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1718-78B2-4A85-BC1E-F1E73D03EBBA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EF89-9A67-4A3F-8772-2C9ED0BDF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1</a:t>
            </a:r>
            <a:endParaRPr lang="en-US" dirty="0"/>
          </a:p>
        </p:txBody>
      </p:sp>
      <p:pic>
        <p:nvPicPr>
          <p:cNvPr id="1026" name="Picture 2" descr="H:\2014-08-07 Curves and stages Lin10445 Cf and Maria 10445 Amas240 WT\2100 expert_Eukaryote Total RNA Nano_DE34903145_2014-08-07_15-06-11_EGRAM_Sample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460407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2014-08-07 Curves and stages Lin10445 Cf and Maria 10445 Amas240 WT\2100 expert_Eukaryote Total RNA Nano_DE34903145_2014-08-07_15-06-11_EGRAM_Sampl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8" y="35814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105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20.9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139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1</a:t>
            </a:r>
            <a:endParaRPr lang="en-US" dirty="0"/>
          </a:p>
        </p:txBody>
      </p:sp>
      <p:pic>
        <p:nvPicPr>
          <p:cNvPr id="2050" name="Picture 2" descr="H:\2014-08-07 Curves and stages Lin10445 Cf and Maria 10445 Amas240 WT\2100 expert_Eukaryote Total RNA Nano_DE34903145_2014-08-07_15-06-11_EGRAM_Sample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7620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2014-08-07 Curves and stages Lin10445 Cf and Maria 10445 Amas240 WT\2100 expert_Eukaryote Total RNA Nano_DE34903145_2014-08-07_15-06-11_EGRAM_Sample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3.3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1</a:t>
            </a:r>
            <a:endParaRPr lang="en-US" dirty="0"/>
          </a:p>
        </p:txBody>
      </p:sp>
      <p:pic>
        <p:nvPicPr>
          <p:cNvPr id="3074" name="Picture 2" descr="H:\CHIP4 bioanalyzer denatured\2100 expert_Eukaryote Total RNA Nano_DE34903145_2014-08-14_15-02-20_EGRAM_Sample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4956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:\CHIP4 bioanalyzer denatured\2100 expert_Eukaryote Total RNA Nano_DE34903145_2014-08-14_15-02-20_EGRAM_Sampl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6096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3.6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33.2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44958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0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1</a:t>
            </a:r>
            <a:endParaRPr lang="en-US" dirty="0"/>
          </a:p>
        </p:txBody>
      </p:sp>
      <p:pic>
        <p:nvPicPr>
          <p:cNvPr id="4098" name="Picture 2" descr="H:\2014-08-07 Curves and stages Lin10445 Cf and Maria 10445 Amas240 WT\2100 expert_Eukaryote Total RNA Nano_DE34903145_2014-08-07_13-41-32_EGRAM_Sample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7242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CHIP4 bioanalyzer denatured\2100 expert_Eukaryote Total RNA Nano_DE34903145_2014-08-14_15-02-20_EGRAM_Sample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8286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461551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Non-denatured RNA aliquot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2.1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226 </a:t>
            </a:r>
            <a:r>
              <a:rPr lang="en-US" sz="1400" dirty="0"/>
              <a:t>n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4571999" y="5410200"/>
            <a:ext cx="76200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1364" y="54171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52578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Quality can be re-checked in a high sensitivity chip where we send samples (Bryan told us that they can detect about 10 ng)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09230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45720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2</a:t>
            </a:r>
            <a:endParaRPr lang="en-US" dirty="0"/>
          </a:p>
        </p:txBody>
      </p:sp>
      <p:pic>
        <p:nvPicPr>
          <p:cNvPr id="5122" name="Picture 2" descr="H:\2014-08-07 Curves and stages Lin10445 Cf and Maria 10445 Amas240 WT\2100 expert_Eukaryote Total RNA Nano_DE34903145_2014-08-07_15-06-11_EGRAM_Sample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4956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CHIP 3 bioanalyzer non denatured\2100 expert_Eukaryote Total RNA Nano_DE34903145_2014-08-13_16-13-11_EGRAM_Sample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6096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8.5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13.9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9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2</a:t>
            </a:r>
            <a:endParaRPr lang="en-US" dirty="0"/>
          </a:p>
        </p:txBody>
      </p:sp>
      <p:pic>
        <p:nvPicPr>
          <p:cNvPr id="7170" name="Picture 2" descr="H:\CHIP4 bioanalyzer denatured\2100 expert_Eukaryote Total RNA Nano_DE34903145_2014-08-14_15-02-20_EGRAM_Sample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7620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:\CHIP 3 bioanalyzer non denatured\2100 expert_Eukaryote Total RNA Nano_DE34903145_2014-08-13_16-13-11_EGRAM_Sample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6480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416 ng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180 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9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2</a:t>
            </a:r>
            <a:endParaRPr lang="en-US" dirty="0"/>
          </a:p>
        </p:txBody>
      </p:sp>
      <p:pic>
        <p:nvPicPr>
          <p:cNvPr id="8194" name="Picture 2" descr="H:\CHIP4 bioanalyzer denatured\2100 expert_Eukaryote Total RNA Nano_DE34903145_2014-08-14_15-02-20_EGRAM_Sample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762000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2014-08-07 Curves and stages Lin10445 Cf and Maria 10445 Amas240 WT\2100 expert_Eukaryote Total RNA Nano_DE34903145_2014-08-07_15-06-11_EGRAM_Sample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7242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11.9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7.9 </a:t>
            </a:r>
            <a:r>
              <a:rPr lang="en-US" sz="1400" dirty="0" smtClean="0">
                <a:latin typeface="Symbol" panose="05050102010706020507" pitchFamily="18" charset="2"/>
              </a:rPr>
              <a:t>m</a:t>
            </a:r>
            <a:r>
              <a:rPr lang="en-US" sz="1400" dirty="0" smtClean="0"/>
              <a:t>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5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lane 2</a:t>
            </a:r>
            <a:endParaRPr lang="en-US" dirty="0"/>
          </a:p>
        </p:txBody>
      </p:sp>
      <p:pic>
        <p:nvPicPr>
          <p:cNvPr id="6146" name="Picture 2" descr="H:\CHIP4 bioanalyzer denatured\2100 expert_Eukaryote Total RNA Nano_DE34903145_2014-08-14_15-02-20_EGRAM_Sample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8286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2014-08-07 Curves and stages Lin10445 Cf and Maria 10445 Amas240 WT\2100 expert_Eukaryote Total RNA Nano_DE34903145_2014-08-07_15-06-11_EGRAM_Sample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648075"/>
            <a:ext cx="4619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9500" y="17837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490 </a:t>
            </a:r>
            <a:r>
              <a:rPr lang="en-US" sz="1400" dirty="0"/>
              <a:t>n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572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Total amount</a:t>
            </a:r>
            <a:endParaRPr 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452360" y="4569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412 </a:t>
            </a:r>
            <a:r>
              <a:rPr lang="en-US" sz="1400" dirty="0"/>
              <a:t>n</a:t>
            </a:r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09230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4958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0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6</cp:revision>
  <cp:lastPrinted>2014-08-15T02:51:13Z</cp:lastPrinted>
  <dcterms:created xsi:type="dcterms:W3CDTF">2014-08-15T01:59:08Z</dcterms:created>
  <dcterms:modified xsi:type="dcterms:W3CDTF">2014-08-15T02:52:51Z</dcterms:modified>
</cp:coreProperties>
</file>