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9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7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9D8-FBF4-47DB-86B0-268FF698B38F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F9D8-FBF4-47DB-86B0-268FF698B38F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1E0F0-6B33-40B6-BC33-DA729104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9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838201"/>
            <a:ext cx="8686799" cy="327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41435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311253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80773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42673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12193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8</a:t>
            </a:r>
            <a:r>
              <a:rPr lang="en-US" sz="1400" dirty="0" smtClean="0">
                <a:solidFill>
                  <a:schemeClr val="bg1"/>
                </a:solidFill>
              </a:rPr>
              <a:t>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4361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2000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0551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4000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81713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1250 </a:t>
            </a:r>
            <a:r>
              <a:rPr lang="en-US" sz="1400" dirty="0" err="1" smtClean="0">
                <a:solidFill>
                  <a:schemeClr val="bg1"/>
                </a:solidFill>
              </a:rPr>
              <a:t>bp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838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Samples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Z1        Z2        Z3       Z4        Z5        Z6        Z7        Z8        B1       B2        B3       B4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878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Zilberstein</a:t>
            </a:r>
            <a:r>
              <a:rPr lang="en-US" b="1" dirty="0" smtClean="0"/>
              <a:t> 8 and Beverly 4: Final </a:t>
            </a:r>
            <a:r>
              <a:rPr lang="en-US" b="1" dirty="0"/>
              <a:t>p</a:t>
            </a:r>
            <a:r>
              <a:rPr lang="en-US" b="1" dirty="0" smtClean="0"/>
              <a:t>roducts post Gene Read Size Selection purification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1411069"/>
            <a:ext cx="7924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[DNA] </a:t>
            </a:r>
            <a:r>
              <a:rPr lang="en-US" dirty="0" err="1" smtClean="0">
                <a:solidFill>
                  <a:schemeClr val="bg1"/>
                </a:solidFill>
              </a:rPr>
              <a:t>ng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ul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36        28        36        27        34       33        39        34       0.37     2.7      4.3       5.5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314" y="4267200"/>
            <a:ext cx="350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Z1-Z8 </a:t>
            </a:r>
            <a:r>
              <a:rPr lang="en-US" dirty="0" err="1" smtClean="0"/>
              <a:t>Zilberstein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B1-B4: Beverly Libraries</a:t>
            </a:r>
          </a:p>
          <a:p>
            <a:endParaRPr lang="en-US" dirty="0"/>
          </a:p>
          <a:p>
            <a:r>
              <a:rPr lang="en-US" dirty="0" smtClean="0"/>
              <a:t>15 cycles </a:t>
            </a:r>
          </a:p>
          <a:p>
            <a:endParaRPr lang="en-US" dirty="0" smtClean="0"/>
          </a:p>
          <a:p>
            <a:r>
              <a:rPr lang="en-US" dirty="0" smtClean="0"/>
              <a:t>*Need to redo </a:t>
            </a:r>
            <a:r>
              <a:rPr lang="en-US" dirty="0" err="1" smtClean="0"/>
              <a:t>Qubit</a:t>
            </a:r>
            <a:r>
              <a:rPr lang="en-US" dirty="0" smtClean="0"/>
              <a:t> for sample Z7</a:t>
            </a:r>
          </a:p>
          <a:p>
            <a:endParaRPr lang="en-US" dirty="0"/>
          </a:p>
          <a:p>
            <a:r>
              <a:rPr lang="en-US" dirty="0" smtClean="0"/>
              <a:t>11ul of each sample </a:t>
            </a:r>
            <a:r>
              <a:rPr lang="en-US" dirty="0" smtClean="0"/>
              <a:t>remaining</a:t>
            </a:r>
          </a:p>
          <a:p>
            <a:r>
              <a:rPr lang="en-US" smtClean="0"/>
              <a:t>Submitted to UW HTS 10/16/2013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8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8584</TotalTime>
  <Words>90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Aarthi Sekar</dc:creator>
  <cp:lastModifiedBy>Aarthi Sekar</cp:lastModifiedBy>
  <cp:revision>4</cp:revision>
  <dcterms:created xsi:type="dcterms:W3CDTF">2013-10-16T00:58:48Z</dcterms:created>
  <dcterms:modified xsi:type="dcterms:W3CDTF">2014-02-12T23:00:07Z</dcterms:modified>
</cp:coreProperties>
</file>