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5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2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0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5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992C-EBDA-459D-92C4-04CC7F30702E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1647A-7AA7-443A-BB26-3E13CD76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1"/>
                </a:solidFill>
              </a:rPr>
              <a:t>Overview: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MatchFinder.com is a match making site where user can register and create his/her profile. This will be based on the contact application provided by the professor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MatchFinder.com is a web-application created using a MVC architecture. Spring MVC and Hibernate will be used to create this application with some new functionality with the existing one. It is a social networking site for searching a suitable profile which matches the user requirement.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1"/>
                </a:solidFill>
              </a:rPr>
              <a:t>Approach of Implementation: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Front – End Technology:  </a:t>
            </a:r>
            <a:r>
              <a:rPr lang="en-US" dirty="0">
                <a:solidFill>
                  <a:schemeClr val="accent1"/>
                </a:solidFill>
              </a:rPr>
              <a:t>Bootstrap/HTML5</a:t>
            </a:r>
          </a:p>
          <a:p>
            <a:r>
              <a:rPr lang="en-US" dirty="0">
                <a:solidFill>
                  <a:schemeClr val="accent1"/>
                </a:solidFill>
              </a:rPr>
              <a:t>Spring MVC</a:t>
            </a:r>
          </a:p>
          <a:p>
            <a:r>
              <a:rPr lang="en-US" dirty="0">
                <a:solidFill>
                  <a:schemeClr val="accent1"/>
                </a:solidFill>
              </a:rPr>
              <a:t>Hibernate</a:t>
            </a:r>
          </a:p>
          <a:p>
            <a:r>
              <a:rPr lang="en-US" dirty="0">
                <a:solidFill>
                  <a:schemeClr val="accent1"/>
                </a:solidFill>
              </a:rPr>
              <a:t>Ajax/JQuery/Java Script</a:t>
            </a:r>
          </a:p>
          <a:p>
            <a:r>
              <a:rPr lang="en-US" b="1" dirty="0">
                <a:solidFill>
                  <a:schemeClr val="accent1"/>
                </a:solidFill>
              </a:rPr>
              <a:t>Back End:  </a:t>
            </a:r>
            <a:r>
              <a:rPr lang="en-US" dirty="0">
                <a:solidFill>
                  <a:schemeClr val="accent1"/>
                </a:solidFill>
              </a:rPr>
              <a:t> MySQL</a:t>
            </a:r>
          </a:p>
          <a:p>
            <a:r>
              <a:rPr lang="en-US" b="1" dirty="0">
                <a:solidFill>
                  <a:schemeClr val="accent1"/>
                </a:solidFill>
              </a:rPr>
              <a:t>Application Server:</a:t>
            </a:r>
            <a:r>
              <a:rPr lang="en-US" dirty="0">
                <a:solidFill>
                  <a:schemeClr val="accent1"/>
                </a:solidFill>
              </a:rPr>
              <a:t> Apache Tomcat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accent5"/>
                </a:solidFill>
              </a:rPr>
              <a:t>Silent Features </a:t>
            </a:r>
            <a:r>
              <a:rPr lang="en-US" b="1" i="1" u="sng" dirty="0">
                <a:solidFill>
                  <a:schemeClr val="accent5"/>
                </a:solidFill>
              </a:rPr>
              <a:t>of the Application: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477346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Registration </a:t>
            </a:r>
          </a:p>
          <a:p>
            <a:pPr lv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 Match Profile</a:t>
            </a:r>
          </a:p>
          <a:p>
            <a:pPr lv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Communication with the desired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profile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View/search profile</a:t>
            </a:r>
          </a:p>
          <a:p>
            <a:pPr lv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Dashboard</a:t>
            </a:r>
          </a:p>
          <a:p>
            <a:pPr lv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 of Auto wired to remove dependency Injection</a:t>
            </a:r>
          </a:p>
          <a:p>
            <a:pPr lv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Error Handling</a:t>
            </a:r>
          </a:p>
          <a:p>
            <a:pPr lv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Session Management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Overview:  </vt:lpstr>
      <vt:lpstr>Approach of Implementation: </vt:lpstr>
      <vt:lpstr>Silent Features of the Application: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Agrawal</dc:creator>
  <cp:lastModifiedBy>Rajat Agrawal</cp:lastModifiedBy>
  <cp:revision>3</cp:revision>
  <dcterms:created xsi:type="dcterms:W3CDTF">2016-04-27T15:03:14Z</dcterms:created>
  <dcterms:modified xsi:type="dcterms:W3CDTF">2016-04-27T15:09:55Z</dcterms:modified>
</cp:coreProperties>
</file>