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93" r:id="rId3"/>
    <p:sldId id="280" r:id="rId4"/>
    <p:sldId id="289" r:id="rId5"/>
    <p:sldId id="285" r:id="rId6"/>
    <p:sldId id="279" r:id="rId7"/>
    <p:sldId id="284" r:id="rId8"/>
    <p:sldId id="278" r:id="rId9"/>
    <p:sldId id="265" r:id="rId10"/>
    <p:sldId id="286" r:id="rId11"/>
    <p:sldId id="287" r:id="rId12"/>
    <p:sldId id="288" r:id="rId13"/>
    <p:sldId id="292" r:id="rId14"/>
    <p:sldId id="291" r:id="rId15"/>
    <p:sldId id="290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D9B07-6BAB-4D40-964C-4A8AAB66A2C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A908A7-7A5E-4901-97D2-5CEF9A96DB2C}">
      <dgm:prSet phldrT="[Text]"/>
      <dgm:spPr/>
      <dgm:t>
        <a:bodyPr/>
        <a:lstStyle/>
        <a:p>
          <a:r>
            <a:rPr lang="en-US" dirty="0" smtClean="0"/>
            <a:t>Mathematics + Statistics</a:t>
          </a:r>
          <a:endParaRPr lang="en-US" dirty="0"/>
        </a:p>
      </dgm:t>
    </dgm:pt>
    <dgm:pt modelId="{768AA9AB-3FCC-4BC2-9352-D61C0A670C22}" type="parTrans" cxnId="{F198E851-FEC9-42AE-910B-7A8F706EB2AB}">
      <dgm:prSet/>
      <dgm:spPr/>
      <dgm:t>
        <a:bodyPr/>
        <a:lstStyle/>
        <a:p>
          <a:endParaRPr lang="en-US"/>
        </a:p>
      </dgm:t>
    </dgm:pt>
    <dgm:pt modelId="{F4DD28BE-F2F0-4893-8711-4D61C7FBE205}" type="sibTrans" cxnId="{F198E851-FEC9-42AE-910B-7A8F706EB2AB}">
      <dgm:prSet/>
      <dgm:spPr/>
      <dgm:t>
        <a:bodyPr/>
        <a:lstStyle/>
        <a:p>
          <a:endParaRPr lang="en-US"/>
        </a:p>
      </dgm:t>
    </dgm:pt>
    <dgm:pt modelId="{E157D913-F6C3-4A7C-AABC-AC83202E4F58}">
      <dgm:prSet phldrT="[Text]"/>
      <dgm:spPr/>
      <dgm:t>
        <a:bodyPr/>
        <a:lstStyle/>
        <a:p>
          <a:r>
            <a:rPr lang="en-US" dirty="0" smtClean="0"/>
            <a:t>Programming</a:t>
          </a:r>
          <a:endParaRPr lang="en-US" dirty="0"/>
        </a:p>
      </dgm:t>
    </dgm:pt>
    <dgm:pt modelId="{33CC0381-4349-46BF-880B-67F328F74854}" type="parTrans" cxnId="{1D9D3446-B7A8-41F6-9F8A-469AECA3E394}">
      <dgm:prSet/>
      <dgm:spPr/>
      <dgm:t>
        <a:bodyPr/>
        <a:lstStyle/>
        <a:p>
          <a:endParaRPr lang="en-US"/>
        </a:p>
      </dgm:t>
    </dgm:pt>
    <dgm:pt modelId="{4D85565C-EC44-4B60-8F51-ECBCA1239700}" type="sibTrans" cxnId="{1D9D3446-B7A8-41F6-9F8A-469AECA3E394}">
      <dgm:prSet/>
      <dgm:spPr/>
      <dgm:t>
        <a:bodyPr/>
        <a:lstStyle/>
        <a:p>
          <a:endParaRPr lang="en-US"/>
        </a:p>
      </dgm:t>
    </dgm:pt>
    <dgm:pt modelId="{D498ED7B-CA59-4F3E-A709-09C262705C22}">
      <dgm:prSet phldrT="[Text]"/>
      <dgm:spPr/>
      <dgm:t>
        <a:bodyPr/>
        <a:lstStyle/>
        <a:p>
          <a:r>
            <a:rPr lang="en-US" dirty="0" smtClean="0"/>
            <a:t>Business understanding</a:t>
          </a:r>
          <a:endParaRPr lang="en-US" dirty="0"/>
        </a:p>
      </dgm:t>
    </dgm:pt>
    <dgm:pt modelId="{661E17B6-3062-4721-A290-E76C679DCC59}" type="parTrans" cxnId="{A3355B9A-0CC4-464F-A8C0-FD954AC7E3C1}">
      <dgm:prSet/>
      <dgm:spPr/>
      <dgm:t>
        <a:bodyPr/>
        <a:lstStyle/>
        <a:p>
          <a:endParaRPr lang="en-US"/>
        </a:p>
      </dgm:t>
    </dgm:pt>
    <dgm:pt modelId="{D0986DFC-D5B7-42BB-984D-F6288C1329D3}" type="sibTrans" cxnId="{A3355B9A-0CC4-464F-A8C0-FD954AC7E3C1}">
      <dgm:prSet/>
      <dgm:spPr/>
      <dgm:t>
        <a:bodyPr/>
        <a:lstStyle/>
        <a:p>
          <a:endParaRPr lang="en-US"/>
        </a:p>
      </dgm:t>
    </dgm:pt>
    <dgm:pt modelId="{CD391E4C-BD53-482B-ADC9-3F0F28FA39DE}" type="pres">
      <dgm:prSet presAssocID="{BEED9B07-6BAB-4D40-964C-4A8AAB66A2C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4A20F4CB-EE56-4501-BECF-D32C1DDC4818}" type="pres">
      <dgm:prSet presAssocID="{F5A908A7-7A5E-4901-97D2-5CEF9A96DB2C}" presName="composite" presStyleCnt="0"/>
      <dgm:spPr/>
    </dgm:pt>
    <dgm:pt modelId="{AB5CA82D-C041-4095-A91F-92889069BBE7}" type="pres">
      <dgm:prSet presAssocID="{F5A908A7-7A5E-4901-97D2-5CEF9A96DB2C}" presName="BackAccent" presStyleLbl="bgShp" presStyleIdx="0" presStyleCnt="3"/>
      <dgm:spPr/>
    </dgm:pt>
    <dgm:pt modelId="{868DD074-DB59-4D88-A754-475C0907BECB}" type="pres">
      <dgm:prSet presAssocID="{F5A908A7-7A5E-4901-97D2-5CEF9A96DB2C}" presName="Accent" presStyleLbl="alignNode1" presStyleIdx="0" presStyleCnt="3"/>
      <dgm:spPr/>
    </dgm:pt>
    <dgm:pt modelId="{6549E8F0-692F-4453-9B5D-C34B1D058425}" type="pres">
      <dgm:prSet presAssocID="{F5A908A7-7A5E-4901-97D2-5CEF9A96DB2C}" presName="Child" presStyleLbl="revTx" presStyleIdx="0" presStyleCnt="3" custLinFactNeighborX="1965" custLinFactNeighborY="-1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2A94D-10DE-4AEE-A773-2D71DB8A9A5E}" type="pres">
      <dgm:prSet presAssocID="{F5A908A7-7A5E-4901-97D2-5CEF9A96DB2C}" presName="Parent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F1695DA-5438-4D02-A504-5D53C994135D}" type="pres">
      <dgm:prSet presAssocID="{F4DD28BE-F2F0-4893-8711-4D61C7FBE205}" presName="sibTrans" presStyleCnt="0"/>
      <dgm:spPr/>
    </dgm:pt>
    <dgm:pt modelId="{3390BC34-1D09-40AD-8BFC-35236F9998C1}" type="pres">
      <dgm:prSet presAssocID="{E157D913-F6C3-4A7C-AABC-AC83202E4F58}" presName="composite" presStyleCnt="0"/>
      <dgm:spPr/>
    </dgm:pt>
    <dgm:pt modelId="{F7BBE349-7ECD-4E4C-A10A-218602FF7AA7}" type="pres">
      <dgm:prSet presAssocID="{E157D913-F6C3-4A7C-AABC-AC83202E4F58}" presName="BackAccent" presStyleLbl="bgShp" presStyleIdx="1" presStyleCnt="3"/>
      <dgm:spPr/>
    </dgm:pt>
    <dgm:pt modelId="{E2CF87B0-A797-4D4E-B771-8F63E9847120}" type="pres">
      <dgm:prSet presAssocID="{E157D913-F6C3-4A7C-AABC-AC83202E4F58}" presName="Accent" presStyleLbl="alignNode1" presStyleIdx="1" presStyleCnt="3"/>
      <dgm:spPr/>
    </dgm:pt>
    <dgm:pt modelId="{DD9B4974-853F-496E-952B-8608132A5D2C}" type="pres">
      <dgm:prSet presAssocID="{E157D913-F6C3-4A7C-AABC-AC83202E4F58}" presName="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EB548-FD43-43A8-9D6E-4D65589BA660}" type="pres">
      <dgm:prSet presAssocID="{E157D913-F6C3-4A7C-AABC-AC83202E4F58}" presName="Parent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A9040-7922-4102-980C-BE88BCD1E07D}" type="pres">
      <dgm:prSet presAssocID="{4D85565C-EC44-4B60-8F51-ECBCA1239700}" presName="sibTrans" presStyleCnt="0"/>
      <dgm:spPr/>
    </dgm:pt>
    <dgm:pt modelId="{9C9CBD2C-9730-4E35-AD86-4FFF45612132}" type="pres">
      <dgm:prSet presAssocID="{D498ED7B-CA59-4F3E-A709-09C262705C22}" presName="composite" presStyleCnt="0"/>
      <dgm:spPr/>
    </dgm:pt>
    <dgm:pt modelId="{7190553C-AFA7-4730-BAC1-663207B22878}" type="pres">
      <dgm:prSet presAssocID="{D498ED7B-CA59-4F3E-A709-09C262705C22}" presName="BackAccent" presStyleLbl="bgShp" presStyleIdx="2" presStyleCnt="3"/>
      <dgm:spPr/>
    </dgm:pt>
    <dgm:pt modelId="{216A8CC7-4F50-44A5-B234-E4D1A2310F96}" type="pres">
      <dgm:prSet presAssocID="{D498ED7B-CA59-4F3E-A709-09C262705C22}" presName="Accent" presStyleLbl="alignNode1" presStyleIdx="2" presStyleCnt="3"/>
      <dgm:spPr/>
    </dgm:pt>
    <dgm:pt modelId="{BD58561B-D0C2-47B5-8D94-7931259ADC03}" type="pres">
      <dgm:prSet presAssocID="{D498ED7B-CA59-4F3E-A709-09C262705C22}" presName="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CA8-C929-4DC8-A74D-ACF283D9364A}" type="pres">
      <dgm:prSet presAssocID="{D498ED7B-CA59-4F3E-A709-09C262705C22}" presName="Parent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E6624CA-A954-4A06-8ABC-D505E6CEF4F8}" type="presOf" srcId="{E157D913-F6C3-4A7C-AABC-AC83202E4F58}" destId="{005EB548-FD43-43A8-9D6E-4D65589BA660}" srcOrd="0" destOrd="0" presId="urn:microsoft.com/office/officeart/2008/layout/IncreasingCircleProcess"/>
    <dgm:cxn modelId="{E0CB1734-BA17-4FF8-A44D-C2B385B3BB49}" type="presOf" srcId="{F5A908A7-7A5E-4901-97D2-5CEF9A96DB2C}" destId="{4572A94D-10DE-4AEE-A773-2D71DB8A9A5E}" srcOrd="0" destOrd="0" presId="urn:microsoft.com/office/officeart/2008/layout/IncreasingCircleProcess"/>
    <dgm:cxn modelId="{F198E851-FEC9-42AE-910B-7A8F706EB2AB}" srcId="{BEED9B07-6BAB-4D40-964C-4A8AAB66A2C3}" destId="{F5A908A7-7A5E-4901-97D2-5CEF9A96DB2C}" srcOrd="0" destOrd="0" parTransId="{768AA9AB-3FCC-4BC2-9352-D61C0A670C22}" sibTransId="{F4DD28BE-F2F0-4893-8711-4D61C7FBE205}"/>
    <dgm:cxn modelId="{1D9D3446-B7A8-41F6-9F8A-469AECA3E394}" srcId="{BEED9B07-6BAB-4D40-964C-4A8AAB66A2C3}" destId="{E157D913-F6C3-4A7C-AABC-AC83202E4F58}" srcOrd="1" destOrd="0" parTransId="{33CC0381-4349-46BF-880B-67F328F74854}" sibTransId="{4D85565C-EC44-4B60-8F51-ECBCA1239700}"/>
    <dgm:cxn modelId="{21AF2D6C-A96E-46D3-8CE1-3755A5A2205A}" type="presOf" srcId="{BEED9B07-6BAB-4D40-964C-4A8AAB66A2C3}" destId="{CD391E4C-BD53-482B-ADC9-3F0F28FA39DE}" srcOrd="0" destOrd="0" presId="urn:microsoft.com/office/officeart/2008/layout/IncreasingCircleProcess"/>
    <dgm:cxn modelId="{7473B782-0F58-4D90-8321-88F16AD49E1F}" type="presOf" srcId="{D498ED7B-CA59-4F3E-A709-09C262705C22}" destId="{7CF6FCA8-C929-4DC8-A74D-ACF283D9364A}" srcOrd="0" destOrd="0" presId="urn:microsoft.com/office/officeart/2008/layout/IncreasingCircleProcess"/>
    <dgm:cxn modelId="{A3355B9A-0CC4-464F-A8C0-FD954AC7E3C1}" srcId="{BEED9B07-6BAB-4D40-964C-4A8AAB66A2C3}" destId="{D498ED7B-CA59-4F3E-A709-09C262705C22}" srcOrd="2" destOrd="0" parTransId="{661E17B6-3062-4721-A290-E76C679DCC59}" sibTransId="{D0986DFC-D5B7-42BB-984D-F6288C1329D3}"/>
    <dgm:cxn modelId="{FB8BAE10-38A8-41FB-B1FD-CC86FAB9E210}" type="presParOf" srcId="{CD391E4C-BD53-482B-ADC9-3F0F28FA39DE}" destId="{4A20F4CB-EE56-4501-BECF-D32C1DDC4818}" srcOrd="0" destOrd="0" presId="urn:microsoft.com/office/officeart/2008/layout/IncreasingCircleProcess"/>
    <dgm:cxn modelId="{C29403FF-48E2-4E92-905B-2F8628539DF1}" type="presParOf" srcId="{4A20F4CB-EE56-4501-BECF-D32C1DDC4818}" destId="{AB5CA82D-C041-4095-A91F-92889069BBE7}" srcOrd="0" destOrd="0" presId="urn:microsoft.com/office/officeart/2008/layout/IncreasingCircleProcess"/>
    <dgm:cxn modelId="{A335728F-1A45-4B3F-A784-7B556E7BAA29}" type="presParOf" srcId="{4A20F4CB-EE56-4501-BECF-D32C1DDC4818}" destId="{868DD074-DB59-4D88-A754-475C0907BECB}" srcOrd="1" destOrd="0" presId="urn:microsoft.com/office/officeart/2008/layout/IncreasingCircleProcess"/>
    <dgm:cxn modelId="{A68E5473-0BDA-400F-A89D-7FAC685A6A23}" type="presParOf" srcId="{4A20F4CB-EE56-4501-BECF-D32C1DDC4818}" destId="{6549E8F0-692F-4453-9B5D-C34B1D058425}" srcOrd="2" destOrd="0" presId="urn:microsoft.com/office/officeart/2008/layout/IncreasingCircleProcess"/>
    <dgm:cxn modelId="{81938E30-13AC-4AEE-B36F-4E75567D1809}" type="presParOf" srcId="{4A20F4CB-EE56-4501-BECF-D32C1DDC4818}" destId="{4572A94D-10DE-4AEE-A773-2D71DB8A9A5E}" srcOrd="3" destOrd="0" presId="urn:microsoft.com/office/officeart/2008/layout/IncreasingCircleProcess"/>
    <dgm:cxn modelId="{5784EE64-9855-438B-8878-6F12AB52472C}" type="presParOf" srcId="{CD391E4C-BD53-482B-ADC9-3F0F28FA39DE}" destId="{1F1695DA-5438-4D02-A504-5D53C994135D}" srcOrd="1" destOrd="0" presId="urn:microsoft.com/office/officeart/2008/layout/IncreasingCircleProcess"/>
    <dgm:cxn modelId="{B5746078-697A-4B88-A264-6F89FCAA1A9C}" type="presParOf" srcId="{CD391E4C-BD53-482B-ADC9-3F0F28FA39DE}" destId="{3390BC34-1D09-40AD-8BFC-35236F9998C1}" srcOrd="2" destOrd="0" presId="urn:microsoft.com/office/officeart/2008/layout/IncreasingCircleProcess"/>
    <dgm:cxn modelId="{A6C18E45-CD1B-4A9F-87E1-3F6D9CD17166}" type="presParOf" srcId="{3390BC34-1D09-40AD-8BFC-35236F9998C1}" destId="{F7BBE349-7ECD-4E4C-A10A-218602FF7AA7}" srcOrd="0" destOrd="0" presId="urn:microsoft.com/office/officeart/2008/layout/IncreasingCircleProcess"/>
    <dgm:cxn modelId="{7462425B-70B6-40E8-BA08-954C9CFDC6D6}" type="presParOf" srcId="{3390BC34-1D09-40AD-8BFC-35236F9998C1}" destId="{E2CF87B0-A797-4D4E-B771-8F63E9847120}" srcOrd="1" destOrd="0" presId="urn:microsoft.com/office/officeart/2008/layout/IncreasingCircleProcess"/>
    <dgm:cxn modelId="{785F243C-E1A4-42C5-9F10-91766335CBDC}" type="presParOf" srcId="{3390BC34-1D09-40AD-8BFC-35236F9998C1}" destId="{DD9B4974-853F-496E-952B-8608132A5D2C}" srcOrd="2" destOrd="0" presId="urn:microsoft.com/office/officeart/2008/layout/IncreasingCircleProcess"/>
    <dgm:cxn modelId="{8294B099-B1F6-45C8-90BF-C6502F12C26D}" type="presParOf" srcId="{3390BC34-1D09-40AD-8BFC-35236F9998C1}" destId="{005EB548-FD43-43A8-9D6E-4D65589BA660}" srcOrd="3" destOrd="0" presId="urn:microsoft.com/office/officeart/2008/layout/IncreasingCircleProcess"/>
    <dgm:cxn modelId="{A52201FF-6112-427B-9685-D19DCEE870EA}" type="presParOf" srcId="{CD391E4C-BD53-482B-ADC9-3F0F28FA39DE}" destId="{263A9040-7922-4102-980C-BE88BCD1E07D}" srcOrd="3" destOrd="0" presId="urn:microsoft.com/office/officeart/2008/layout/IncreasingCircleProcess"/>
    <dgm:cxn modelId="{74EF1D5E-2EBC-4BC1-819E-C733BFE6AB96}" type="presParOf" srcId="{CD391E4C-BD53-482B-ADC9-3F0F28FA39DE}" destId="{9C9CBD2C-9730-4E35-AD86-4FFF45612132}" srcOrd="4" destOrd="0" presId="urn:microsoft.com/office/officeart/2008/layout/IncreasingCircleProcess"/>
    <dgm:cxn modelId="{914BDC01-F7F3-4484-9F4B-02A04AE74D4D}" type="presParOf" srcId="{9C9CBD2C-9730-4E35-AD86-4FFF45612132}" destId="{7190553C-AFA7-4730-BAC1-663207B22878}" srcOrd="0" destOrd="0" presId="urn:microsoft.com/office/officeart/2008/layout/IncreasingCircleProcess"/>
    <dgm:cxn modelId="{389DC0DA-D6A0-4CC9-A3C7-62AEBD848EA4}" type="presParOf" srcId="{9C9CBD2C-9730-4E35-AD86-4FFF45612132}" destId="{216A8CC7-4F50-44A5-B234-E4D1A2310F96}" srcOrd="1" destOrd="0" presId="urn:microsoft.com/office/officeart/2008/layout/IncreasingCircleProcess"/>
    <dgm:cxn modelId="{30733C2B-A431-4DCC-81CB-BAC32F4231B9}" type="presParOf" srcId="{9C9CBD2C-9730-4E35-AD86-4FFF45612132}" destId="{BD58561B-D0C2-47B5-8D94-7931259ADC03}" srcOrd="2" destOrd="0" presId="urn:microsoft.com/office/officeart/2008/layout/IncreasingCircleProcess"/>
    <dgm:cxn modelId="{26700DFB-CD4A-43E3-9FE5-50DF630A2BA5}" type="presParOf" srcId="{9C9CBD2C-9730-4E35-AD86-4FFF45612132}" destId="{7CF6FCA8-C929-4DC8-A74D-ACF283D9364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CA82D-C041-4095-A91F-92889069BBE7}">
      <dsp:nvSpPr>
        <dsp:cNvPr id="0" name=""/>
        <dsp:cNvSpPr/>
      </dsp:nvSpPr>
      <dsp:spPr>
        <a:xfrm>
          <a:off x="522" y="0"/>
          <a:ext cx="471867" cy="4718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DD074-DB59-4D88-A754-475C0907BECB}">
      <dsp:nvSpPr>
        <dsp:cNvPr id="0" name=""/>
        <dsp:cNvSpPr/>
      </dsp:nvSpPr>
      <dsp:spPr>
        <a:xfrm>
          <a:off x="47708" y="47186"/>
          <a:ext cx="377494" cy="377494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2A94D-10DE-4AEE-A773-2D71DB8A9A5E}">
      <dsp:nvSpPr>
        <dsp:cNvPr id="0" name=""/>
        <dsp:cNvSpPr/>
      </dsp:nvSpPr>
      <dsp:spPr>
        <a:xfrm>
          <a:off x="570695" y="0"/>
          <a:ext cx="1395941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Mathematics + Statistics</a:t>
          </a:r>
          <a:endParaRPr lang="en-US" sz="1400" kern="1200" dirty="0"/>
        </a:p>
      </dsp:txBody>
      <dsp:txXfrm>
        <a:off x="570695" y="0"/>
        <a:ext cx="1395941" cy="471867"/>
      </dsp:txXfrm>
    </dsp:sp>
    <dsp:sp modelId="{F7BBE349-7ECD-4E4C-A10A-218602FF7AA7}">
      <dsp:nvSpPr>
        <dsp:cNvPr id="0" name=""/>
        <dsp:cNvSpPr/>
      </dsp:nvSpPr>
      <dsp:spPr>
        <a:xfrm>
          <a:off x="2064942" y="0"/>
          <a:ext cx="471867" cy="4718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F87B0-A797-4D4E-B771-8F63E9847120}">
      <dsp:nvSpPr>
        <dsp:cNvPr id="0" name=""/>
        <dsp:cNvSpPr/>
      </dsp:nvSpPr>
      <dsp:spPr>
        <a:xfrm>
          <a:off x="2112129" y="47186"/>
          <a:ext cx="377494" cy="377494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EB548-FD43-43A8-9D6E-4D65589BA660}">
      <dsp:nvSpPr>
        <dsp:cNvPr id="0" name=""/>
        <dsp:cNvSpPr/>
      </dsp:nvSpPr>
      <dsp:spPr>
        <a:xfrm>
          <a:off x="2635115" y="0"/>
          <a:ext cx="1395941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2635115" y="0"/>
        <a:ext cx="1395941" cy="471867"/>
      </dsp:txXfrm>
    </dsp:sp>
    <dsp:sp modelId="{7190553C-AFA7-4730-BAC1-663207B22878}">
      <dsp:nvSpPr>
        <dsp:cNvPr id="0" name=""/>
        <dsp:cNvSpPr/>
      </dsp:nvSpPr>
      <dsp:spPr>
        <a:xfrm>
          <a:off x="4129363" y="0"/>
          <a:ext cx="471867" cy="4718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A8CC7-4F50-44A5-B234-E4D1A2310F96}">
      <dsp:nvSpPr>
        <dsp:cNvPr id="0" name=""/>
        <dsp:cNvSpPr/>
      </dsp:nvSpPr>
      <dsp:spPr>
        <a:xfrm>
          <a:off x="4176549" y="47186"/>
          <a:ext cx="377494" cy="37749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6FCA8-C929-4DC8-A74D-ACF283D9364A}">
      <dsp:nvSpPr>
        <dsp:cNvPr id="0" name=""/>
        <dsp:cNvSpPr/>
      </dsp:nvSpPr>
      <dsp:spPr>
        <a:xfrm>
          <a:off x="4699536" y="0"/>
          <a:ext cx="1395941" cy="47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Business understanding</a:t>
          </a:r>
          <a:endParaRPr lang="en-US" sz="1400" kern="1200" dirty="0"/>
        </a:p>
      </dsp:txBody>
      <dsp:txXfrm>
        <a:off x="4699536" y="0"/>
        <a:ext cx="1395941" cy="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17FE-9D1A-4908-AAF7-1B46FDFF3F6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DDE3-E727-46E3-B399-7F4481B4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2DDE3-E727-46E3-B399-7F4481B49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2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9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7C53-1F4A-4646-B93B-A2B14B2D2A6E}" type="datetimeFigureOut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F659-86F9-423A-BDA8-456803AAF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" TargetMode="External"/><Relationship Id="rId2" Type="http://schemas.openxmlformats.org/officeDocument/2006/relationships/hyperlink" Target="https://en.wikipedia.org/wiki/Multi-disciplin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19872" y="2139702"/>
            <a:ext cx="2620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Data Science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09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97240"/>
            <a:ext cx="45365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Why</a:t>
            </a:r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 Data Science?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7614"/>
            <a:ext cx="6210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97240"/>
            <a:ext cx="45365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Why</a:t>
            </a:r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 Data Science?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2" descr="Image result for sudden surge i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5324"/>
            <a:ext cx="5870575" cy="38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97240"/>
            <a:ext cx="45365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Who is</a:t>
            </a:r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 Data Scientist?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4794886"/>
              </p:ext>
            </p:extLst>
          </p:nvPr>
        </p:nvGraphicFramePr>
        <p:xfrm>
          <a:off x="1884040" y="2038474"/>
          <a:ext cx="6096000" cy="2765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94033" y="2886071"/>
            <a:ext cx="126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Calculus</a:t>
            </a:r>
          </a:p>
          <a:p>
            <a:r>
              <a:rPr lang="en-US" sz="1400" dirty="0" smtClean="0"/>
              <a:t>Probability</a:t>
            </a:r>
          </a:p>
          <a:p>
            <a:r>
              <a:rPr lang="en-US" sz="1400" dirty="0" smtClean="0"/>
              <a:t>Statistics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41128" y="2823592"/>
            <a:ext cx="1269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-Proficient in any one programming language</a:t>
            </a:r>
          </a:p>
          <a:p>
            <a:r>
              <a:rPr lang="en-US" sz="1400" dirty="0" smtClean="0"/>
              <a:t>-Python is best choice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2839904"/>
            <a:ext cx="126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-Domain knowledge understanding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1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5" y="197240"/>
            <a:ext cx="3168353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Why Python?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 descr="Image result for data usage graph fo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71253"/>
            <a:ext cx="4536504" cy="41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5" y="197240"/>
            <a:ext cx="6662221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How to become a</a:t>
            </a:r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 Data Scientist?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20413"/>
            <a:ext cx="5256584" cy="42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97240"/>
            <a:ext cx="583264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jobs</a:t>
            </a:r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 Data Scientist do?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3598"/>
            <a:ext cx="7867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1680" y="2139702"/>
            <a:ext cx="611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What you’re going to learn in </a:t>
            </a:r>
            <a:r>
              <a:rPr lang="en-US" sz="2800" dirty="0" err="1" smtClean="0"/>
              <a:t>Crampete</a:t>
            </a:r>
            <a:r>
              <a:rPr lang="en-US" sz="2800" dirty="0" smtClean="0"/>
              <a:t>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29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95486"/>
            <a:ext cx="345638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Myself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275606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Name: </a:t>
            </a:r>
            <a:r>
              <a:rPr lang="en-US" b="1" dirty="0" smtClean="0"/>
              <a:t>Sharan Sasi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Profession: </a:t>
            </a:r>
            <a:r>
              <a:rPr lang="en-US" b="1" dirty="0" smtClean="0"/>
              <a:t>Data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Experience: </a:t>
            </a:r>
            <a:r>
              <a:rPr lang="en-US" b="1" dirty="0" smtClean="0"/>
              <a:t>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Expertise: </a:t>
            </a:r>
            <a:r>
              <a:rPr lang="en-US" b="1" dirty="0" smtClean="0"/>
              <a:t>Python, Machine Learning, R, SQL</a:t>
            </a:r>
          </a:p>
        </p:txBody>
      </p:sp>
    </p:spTree>
    <p:extLst>
      <p:ext uri="{BB962C8B-B14F-4D97-AF65-F5344CB8AC3E}">
        <p14:creationId xmlns:p14="http://schemas.microsoft.com/office/powerpoint/2010/main" val="26601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446" y="1054213"/>
            <a:ext cx="7584978" cy="36777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“Data is information”</a:t>
            </a:r>
            <a:endParaRPr lang="en-IN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96962"/>
            <a:ext cx="45365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is Data?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098" name="Picture 2" descr="Image result for big data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16" y="1054212"/>
            <a:ext cx="559117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6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225377"/>
            <a:ext cx="45365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Data everywhere!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1275606"/>
            <a:ext cx="5256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data is being collected </a:t>
            </a:r>
            <a:br>
              <a:rPr lang="en-US" dirty="0"/>
            </a:br>
            <a:r>
              <a:rPr lang="en-US" dirty="0"/>
              <a:t>and warehoused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data, e-commerce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transactions, bank/credit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trading and purchasing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2627"/>
            <a:ext cx="184023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31" y="2815453"/>
            <a:ext cx="1642232" cy="982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30" y="3579862"/>
            <a:ext cx="1952406" cy="1171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25062"/>
            <a:ext cx="1904255" cy="12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225377"/>
            <a:ext cx="4536504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How data growth?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6146" name="Picture 2" descr="Image result for what is reason for data growth in 21st centu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61" y="1131590"/>
            <a:ext cx="5207411" cy="29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61" y="4227934"/>
            <a:ext cx="6181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446" y="1054212"/>
            <a:ext cx="7584978" cy="3677777"/>
          </a:xfrm>
        </p:spPr>
        <p:txBody>
          <a:bodyPr>
            <a:normAutofit/>
          </a:bodyPr>
          <a:lstStyle/>
          <a:p>
            <a:r>
              <a:rPr lang="en-US" sz="1800" dirty="0"/>
              <a:t>Data science is the study of extracting knowledge from data. </a:t>
            </a:r>
            <a:endParaRPr lang="en-US" sz="1800" dirty="0" smtClean="0"/>
          </a:p>
          <a:p>
            <a:r>
              <a:rPr lang="en-US" sz="1800" dirty="0" smtClean="0"/>
              <a:t>Signal </a:t>
            </a:r>
            <a:r>
              <a:rPr lang="en-US" sz="1800" dirty="0"/>
              <a:t>processing, statistical learning, machine learning, computer programming </a:t>
            </a:r>
            <a:r>
              <a:rPr lang="en-US" sz="1800" dirty="0" err="1"/>
              <a:t>etc</a:t>
            </a:r>
            <a:r>
              <a:rPr lang="en-US" sz="1800" dirty="0"/>
              <a:t> are the many fields that come under the category of Data science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Data science</a:t>
            </a:r>
            <a:r>
              <a:rPr lang="en-US" sz="1800" dirty="0"/>
              <a:t> is a </a:t>
            </a:r>
            <a:r>
              <a:rPr lang="en-US" sz="1800" dirty="0">
                <a:hlinkClick r:id="rId2" tooltip="Multi-disciplinary"/>
              </a:rPr>
              <a:t>multi-disciplinary</a:t>
            </a:r>
            <a:r>
              <a:rPr lang="en-US" sz="1800" dirty="0"/>
              <a:t> field that uses scientific methods, processes, algorithms and systems to extract </a:t>
            </a:r>
            <a:r>
              <a:rPr lang="en-US" sz="1800" dirty="0">
                <a:hlinkClick r:id="rId3" tooltip="Knowledge"/>
              </a:rPr>
              <a:t>knowledge</a:t>
            </a:r>
            <a:r>
              <a:rPr lang="en-US" sz="1800" dirty="0"/>
              <a:t> and insights from structured and unstructured </a:t>
            </a:r>
            <a:r>
              <a:rPr lang="en-US" sz="1800" u="sng" dirty="0" smtClean="0">
                <a:hlinkClick r:id="rId4"/>
              </a:rPr>
              <a:t>data</a:t>
            </a:r>
            <a:endParaRPr lang="en-US" sz="1800" u="sng" dirty="0" smtClean="0"/>
          </a:p>
          <a:p>
            <a:pPr lvl="1"/>
            <a:r>
              <a:rPr lang="en-US" sz="1400" u="sng" dirty="0" smtClean="0"/>
              <a:t>Wikipedia</a:t>
            </a:r>
            <a:endParaRPr lang="en-US" sz="14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207514"/>
            <a:ext cx="45365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is Data Science?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97240"/>
            <a:ext cx="8352928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is structured and unstructured data?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 descr="Image result for reason behind data grow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72107"/>
            <a:ext cx="61341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197240"/>
            <a:ext cx="45365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is Data Science?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what i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15566"/>
            <a:ext cx="429023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446" y="1054212"/>
            <a:ext cx="7584978" cy="36777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dirty="0"/>
              <a:t>Data Scientists: The Definition of Sexy” 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smtClean="0"/>
              <a:t>Forbes</a:t>
            </a:r>
            <a:r>
              <a:rPr lang="en-US" sz="2000" dirty="0"/>
              <a:t>, </a:t>
            </a:r>
            <a:r>
              <a:rPr lang="en-US" sz="2000" dirty="0" smtClean="0"/>
              <a:t>2012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“Data Scientist: The Sexiest Job of the 21st Century” 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smtClean="0"/>
              <a:t>Harvard </a:t>
            </a:r>
            <a:r>
              <a:rPr lang="en-US" sz="2000" dirty="0"/>
              <a:t>Business Review, 2012</a:t>
            </a:r>
            <a:endParaRPr lang="en-IN" sz="20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552" y="196962"/>
            <a:ext cx="4536504" cy="8572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  <a:cs typeface="Calibri" panose="020F0502020204030204" pitchFamily="34" charset="0"/>
              </a:rPr>
              <a:t>What is Data Science?</a:t>
            </a:r>
            <a:endParaRPr lang="en-IN" sz="4000" b="1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201</Words>
  <Application>Microsoft Office PowerPoint</Application>
  <PresentationFormat>On-screen Show (16:9)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Myself</vt:lpstr>
      <vt:lpstr>What is Data?</vt:lpstr>
      <vt:lpstr>Data everywhere!</vt:lpstr>
      <vt:lpstr>How data growth?</vt:lpstr>
      <vt:lpstr>What is Data Science?</vt:lpstr>
      <vt:lpstr>What is structured and unstructured data?</vt:lpstr>
      <vt:lpstr>What is Data Science?</vt:lpstr>
      <vt:lpstr>What is Data Science?</vt:lpstr>
      <vt:lpstr>Why Data Science?</vt:lpstr>
      <vt:lpstr>Why Data Science?</vt:lpstr>
      <vt:lpstr>Who is Data Scientist?</vt:lpstr>
      <vt:lpstr>Why Python?</vt:lpstr>
      <vt:lpstr>How to become a Data Scientist?</vt:lpstr>
      <vt:lpstr>What jobs Data Scientist do?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 Valley</dc:creator>
  <cp:lastModifiedBy>Sharan Sasi</cp:lastModifiedBy>
  <cp:revision>59</cp:revision>
  <dcterms:created xsi:type="dcterms:W3CDTF">2019-06-22T06:28:12Z</dcterms:created>
  <dcterms:modified xsi:type="dcterms:W3CDTF">2019-08-20T06:21:28Z</dcterms:modified>
</cp:coreProperties>
</file>