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5" r:id="rId4"/>
    <p:sldId id="315" r:id="rId5"/>
    <p:sldId id="313" r:id="rId6"/>
    <p:sldId id="312" r:id="rId7"/>
    <p:sldId id="314" r:id="rId8"/>
    <p:sldId id="310" r:id="rId9"/>
    <p:sldId id="311" r:id="rId10"/>
    <p:sldId id="316" r:id="rId11"/>
    <p:sldId id="27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9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7C53-1F4A-4646-B93B-A2B14B2D2A6E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067694"/>
            <a:ext cx="3159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K Nearest Neighbors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9" y="196962"/>
            <a:ext cx="1642227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Cons: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560" y="1034930"/>
            <a:ext cx="7560840" cy="2184892"/>
          </a:xfrm>
        </p:spPr>
        <p:txBody>
          <a:bodyPr>
            <a:noAutofit/>
          </a:bodyPr>
          <a:lstStyle/>
          <a:p>
            <a:r>
              <a:rPr lang="en-US" sz="2400" dirty="0" smtClean="0"/>
              <a:t>High </a:t>
            </a:r>
            <a:r>
              <a:rPr lang="en-US" sz="2400" dirty="0"/>
              <a:t>Prediction Cost (worse for large data sets)</a:t>
            </a:r>
          </a:p>
          <a:p>
            <a:r>
              <a:rPr lang="en-US" sz="2400" dirty="0" smtClean="0"/>
              <a:t>Not </a:t>
            </a:r>
            <a:r>
              <a:rPr lang="en-US" sz="2400" dirty="0"/>
              <a:t>good with high dimensional data</a:t>
            </a:r>
          </a:p>
          <a:p>
            <a:r>
              <a:rPr lang="en-US" sz="2400" dirty="0" smtClean="0"/>
              <a:t>Categorical </a:t>
            </a:r>
            <a:r>
              <a:rPr lang="en-US" sz="2400" dirty="0"/>
              <a:t>Features don’t work well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11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9672" y="2067694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Let’s get into action with python, see you in next lecture!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29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66" y="1071290"/>
            <a:ext cx="822960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Chapter </a:t>
            </a:r>
            <a:r>
              <a:rPr lang="en-IN" sz="2800" dirty="0" smtClean="0"/>
              <a:t>4 </a:t>
            </a:r>
            <a:r>
              <a:rPr lang="en-IN" sz="2800" dirty="0" smtClean="0"/>
              <a:t>of the Introduction to Statistical Learning By Gareth James, et all</a:t>
            </a:r>
            <a:endParaRPr lang="en-IN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86966"/>
            <a:ext cx="4104456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Reading Assignment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9" y="196962"/>
            <a:ext cx="157022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KNN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5576" y="1045371"/>
            <a:ext cx="7584978" cy="3326579"/>
          </a:xfrm>
        </p:spPr>
        <p:txBody>
          <a:bodyPr>
            <a:normAutofit/>
          </a:bodyPr>
          <a:lstStyle/>
          <a:p>
            <a:r>
              <a:rPr lang="en-US" sz="2000" dirty="0"/>
              <a:t>K Nearest Neighbors is a </a:t>
            </a:r>
            <a:r>
              <a:rPr lang="en-US" sz="2000" b="1" dirty="0"/>
              <a:t>classification </a:t>
            </a:r>
            <a:r>
              <a:rPr lang="en-US" sz="2000" dirty="0"/>
              <a:t>algorithm that operates </a:t>
            </a:r>
            <a:r>
              <a:rPr lang="en-US" sz="2000" dirty="0" smtClean="0"/>
              <a:t>on a </a:t>
            </a:r>
            <a:r>
              <a:rPr lang="en-US" sz="2000" dirty="0"/>
              <a:t>very simple principle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is best shown through example</a:t>
            </a:r>
            <a:r>
              <a:rPr lang="en-US" sz="2000" dirty="0" smtClean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Imagine we had some imaginary data on Dogs and Horses, </a:t>
            </a:r>
            <a:r>
              <a:rPr lang="en-US" sz="2000" dirty="0" smtClean="0"/>
              <a:t>with heights </a:t>
            </a:r>
            <a:r>
              <a:rPr lang="en-US" sz="2000" dirty="0"/>
              <a:t>and weights.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9" y="196962"/>
            <a:ext cx="157022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KNN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4212"/>
            <a:ext cx="7600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3082388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How to do it?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5576" y="1045371"/>
            <a:ext cx="7584978" cy="36777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Choose the number k of neighbors</a:t>
            </a:r>
          </a:p>
          <a:p>
            <a:r>
              <a:rPr lang="en-US" sz="2000" dirty="0" smtClean="0"/>
              <a:t>Step </a:t>
            </a:r>
            <a:r>
              <a:rPr lang="en-US" sz="2000" dirty="0" smtClean="0"/>
              <a:t>2: </a:t>
            </a:r>
            <a:r>
              <a:rPr lang="en-US" sz="2000" dirty="0" smtClean="0"/>
              <a:t>Take k nearest neighbors of the new data point, according to the </a:t>
            </a:r>
            <a:r>
              <a:rPr lang="en-US" sz="2000" dirty="0" smtClean="0"/>
              <a:t>E</a:t>
            </a:r>
            <a:r>
              <a:rPr lang="en-US" sz="2000" dirty="0" smtClean="0"/>
              <a:t>uclidean distance</a:t>
            </a:r>
            <a:endParaRPr lang="en-US" sz="2000" dirty="0"/>
          </a:p>
          <a:p>
            <a:r>
              <a:rPr lang="en-US" sz="2000" dirty="0" smtClean="0"/>
              <a:t>Step 3: </a:t>
            </a:r>
            <a:r>
              <a:rPr lang="en-US" sz="2000" dirty="0" smtClean="0"/>
              <a:t>Among the k neighbors, count the number of data points in each category</a:t>
            </a:r>
            <a:endParaRPr lang="en-US" sz="2000" dirty="0"/>
          </a:p>
          <a:p>
            <a:r>
              <a:rPr lang="en-US" sz="2000" dirty="0" smtClean="0"/>
              <a:t>Step 4: </a:t>
            </a:r>
            <a:r>
              <a:rPr lang="en-US" sz="2000" dirty="0" smtClean="0"/>
              <a:t>Assign the new data point to the category where you counted the most neighbors</a:t>
            </a:r>
          </a:p>
          <a:p>
            <a:endParaRPr lang="en-US" sz="2000" dirty="0"/>
          </a:p>
        </p:txBody>
      </p:sp>
      <p:sp>
        <p:nvSpPr>
          <p:cNvPr id="2" name="Down Arrow 1"/>
          <p:cNvSpPr/>
          <p:nvPr/>
        </p:nvSpPr>
        <p:spPr>
          <a:xfrm>
            <a:off x="1403648" y="357986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421886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model is Ready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2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5517" y="205755"/>
            <a:ext cx="1282187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KNN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987574"/>
            <a:ext cx="6912768" cy="360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Choosing a K will affect wha</a:t>
            </a:r>
            <a:r>
              <a:rPr lang="en-US" sz="2000" dirty="0" smtClean="0"/>
              <a:t>t class a new point is assigned to: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91630"/>
            <a:ext cx="4607595" cy="33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250632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KNN Model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5576" y="1045371"/>
            <a:ext cx="7584978" cy="367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 Algorithm: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Store all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Prediction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</a:t>
            </a:r>
            <a:r>
              <a:rPr lang="en-US" sz="2000" dirty="0"/>
              <a:t>the distance from x to all points in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Sort </a:t>
            </a:r>
            <a:r>
              <a:rPr lang="en-US" sz="2000" dirty="0"/>
              <a:t>the points in your data by increasing distance from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Predict </a:t>
            </a:r>
            <a:r>
              <a:rPr lang="en-US" sz="2000" dirty="0"/>
              <a:t>the majority label of the “k” closest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94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8" y="196962"/>
            <a:ext cx="4293948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Euclidean Distance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77971"/>
            <a:ext cx="659002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3509" y="196962"/>
            <a:ext cx="1642227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Pros: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560" y="1034930"/>
            <a:ext cx="7560840" cy="2904972"/>
          </a:xfrm>
        </p:spPr>
        <p:txBody>
          <a:bodyPr>
            <a:noAutofit/>
          </a:bodyPr>
          <a:lstStyle/>
          <a:p>
            <a:r>
              <a:rPr lang="en-US" sz="2400" dirty="0" smtClean="0"/>
              <a:t>Very </a:t>
            </a:r>
            <a:r>
              <a:rPr lang="en-US" sz="2400" dirty="0"/>
              <a:t>simple</a:t>
            </a:r>
          </a:p>
          <a:p>
            <a:r>
              <a:rPr lang="en-US" sz="2400" dirty="0" smtClean="0"/>
              <a:t>Training </a:t>
            </a:r>
            <a:r>
              <a:rPr lang="en-US" sz="2400" dirty="0"/>
              <a:t>is trivial</a:t>
            </a:r>
          </a:p>
          <a:p>
            <a:r>
              <a:rPr lang="en-US" sz="2400" dirty="0" smtClean="0"/>
              <a:t>Works </a:t>
            </a:r>
            <a:r>
              <a:rPr lang="en-US" sz="2400" dirty="0"/>
              <a:t>with any number of classes</a:t>
            </a:r>
          </a:p>
          <a:p>
            <a:r>
              <a:rPr lang="en-US" sz="2400" dirty="0" smtClean="0"/>
              <a:t>Easy </a:t>
            </a:r>
            <a:r>
              <a:rPr lang="en-US" sz="2400" dirty="0"/>
              <a:t>to add more data</a:t>
            </a:r>
          </a:p>
          <a:p>
            <a:r>
              <a:rPr lang="en-US" sz="2400" dirty="0" smtClean="0"/>
              <a:t>Few </a:t>
            </a:r>
            <a:r>
              <a:rPr lang="en-US" sz="2400" dirty="0"/>
              <a:t>parameters</a:t>
            </a:r>
          </a:p>
          <a:p>
            <a:pPr lvl="1"/>
            <a:r>
              <a:rPr lang="en-US" sz="1800" dirty="0" smtClean="0"/>
              <a:t>K</a:t>
            </a:r>
            <a:endParaRPr lang="en-US" sz="1800" dirty="0"/>
          </a:p>
          <a:p>
            <a:pPr lvl="1"/>
            <a:r>
              <a:rPr lang="en-US" sz="1800" dirty="0" smtClean="0"/>
              <a:t>Distance </a:t>
            </a:r>
            <a:r>
              <a:rPr lang="en-US" sz="1800" dirty="0"/>
              <a:t>Metric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2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247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Reading Assignment</vt:lpstr>
      <vt:lpstr>KNN</vt:lpstr>
      <vt:lpstr>KNN</vt:lpstr>
      <vt:lpstr>How to do it?</vt:lpstr>
      <vt:lpstr>KNN</vt:lpstr>
      <vt:lpstr>KNN Model</vt:lpstr>
      <vt:lpstr>Euclidean Distance</vt:lpstr>
      <vt:lpstr>Pros:</vt:lpstr>
      <vt:lpstr>Cons: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 Valley</dc:creator>
  <cp:lastModifiedBy>Sharan Sasi</cp:lastModifiedBy>
  <cp:revision>80</cp:revision>
  <dcterms:created xsi:type="dcterms:W3CDTF">2019-06-22T06:28:12Z</dcterms:created>
  <dcterms:modified xsi:type="dcterms:W3CDTF">2019-09-26T18:27:38Z</dcterms:modified>
</cp:coreProperties>
</file>