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AIaEaQbu4fQKkQ8j5pAH+4zOa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&lt;Your Project Title&gt;</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&lt;Your Name&gt;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Conclusions</a:t>
            </a:r>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Acknowledgements</a:t>
            </a:r>
            <a:endParaRPr/>
          </a:p>
        </p:txBody>
      </p:sp>
      <p:sp>
        <p:nvSpPr>
          <p:cNvPr id="115" name="Google Shape;1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21" name="Google Shape;12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Abstract</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Motivation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Dataset(s)</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Preparation and Cleaning</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At a high-level, what did you need to do to prepare the data for analysis?  Describe what problems, if any, did you encounter with the </a:t>
            </a: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Research Question(s)</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Methods</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Findings</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&lt;Feel free to replicate this slide to show multiple findings&gt;</a:t>
            </a:r>
            <a:endParaRPr/>
          </a:p>
          <a:p>
            <a:pPr indent="0" lvl="0" marL="0" rtl="0" algn="l">
              <a:lnSpc>
                <a:spcPct val="115000"/>
              </a:lnSpc>
              <a:spcBef>
                <a:spcPts val="1600"/>
              </a:spcBef>
              <a:spcAft>
                <a:spcPts val="0"/>
              </a:spcAft>
              <a:buSzPts val="1800"/>
              <a:buNone/>
            </a:pPr>
            <a:r>
              <a:rPr lang="en"/>
              <a:t>Present your findings.  Include at least one visualization in your presentation (feel free to include more). The visualization should be honest, accessible, and elegant for a general audience.</a:t>
            </a:r>
            <a:endParaRPr/>
          </a:p>
          <a:p>
            <a:pPr indent="0" lvl="0" marL="0" rtl="0" algn="l">
              <a:lnSpc>
                <a:spcPct val="115000"/>
              </a:lnSpc>
              <a:spcBef>
                <a:spcPts val="1600"/>
              </a:spcBef>
              <a:spcAft>
                <a:spcPts val="1600"/>
              </a:spcAft>
              <a:buSzPts val="1800"/>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Limitations</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applicable, describe limitations to your findings.  For example, you might note that these results were true for British Premier league players but may not be applicable to other leagues because of differences in league structures.  </a:t>
            </a:r>
            <a:endParaRPr/>
          </a:p>
          <a:p>
            <a:pPr indent="0" lvl="0" marL="0" rtl="0" algn="l">
              <a:lnSpc>
                <a:spcPct val="115000"/>
              </a:lnSpc>
              <a:spcBef>
                <a:spcPts val="1600"/>
              </a:spcBef>
              <a:spcAft>
                <a:spcPts val="1600"/>
              </a:spcAft>
              <a:buSzPts val="1800"/>
              <a:buNone/>
            </a:pPr>
            <a:r>
              <a:rPr lang="en"/>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