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0F2-55B9-4C55-AA24-802C00046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9F77B-D300-4E1D-9639-D37C6977B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B0815-86EE-4D6C-BBD9-16C3C39A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2EED-AE8E-46DC-8412-5A849218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7EA9-DA69-4B64-AAF8-D2D8D1E7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E98D-17A2-4624-AC09-A2235A71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006C3-2554-4F11-A238-DE1475DA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EA798-7492-4FED-AAFD-38BF51B3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B9BD-6532-4497-994E-62FD736E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41EA-A31C-47BE-963E-BAA80AC2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3680C-45F6-4F16-A404-23E96E376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2F129-2C3A-4804-A0CC-A85BF1992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53D2-3444-4FB7-ABDB-23A28A3F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E69E-9016-4810-BDFA-1C3D220B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25DC-CDCB-47D0-A23A-AF96F9DA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51B7-39E5-4BA5-8AD0-F8B4795A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DF1F-26D6-451B-87DD-BC40C282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FFEB-DB09-406C-93E1-0EFDAA26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58CB-55CA-4419-9CA9-273038B7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E92F-D1A3-49A9-B3D2-2C659A3D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9CF-EF16-489E-AACF-430DFD96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D96-49DE-44D2-AB15-74D4DFCC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F7C15-8D0D-498D-8966-3FF10004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C9B3F-495C-4DBD-8CB5-ACC57EC2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36F0-52FD-466F-A1D4-F0722AC6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74AE-8724-4352-9E25-404CD87F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1615-5C2F-4DEA-AB46-13C1EC5FC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FC889-8625-4129-9896-E66D7E0E5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60245-CF95-4FF4-AD15-B52F4C1A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D60F-C65C-4861-BBAA-86E55E2B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96B29-6A42-4639-AC52-173F4FF4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3D88-E08E-425B-B67F-58A40E65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3C60-2ADA-4CFB-97E6-945D79D5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6511-BDD8-4E5B-9B80-F35024661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8DE9E-373E-443B-B326-5DBCD8C3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5B74E-428E-4CA4-9CB7-EA9B5660D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F783C-AECA-4801-A423-48B5D9F9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70871-E5EE-45FE-8C7B-7BA40A1F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D1120-A6E4-4F14-997F-1EC17A97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62A-30F8-4C37-9E20-D6BBF1D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7B087-EAF4-4B75-AC06-8B6A8618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BA19-78B8-4639-A808-E8D84948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FEC69-FEB5-435B-BF69-E2E722A2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89DA2-416D-4BD1-8767-C1AD378D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9EDCA-6E07-4C5C-9D7E-B20CA4F1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1F50-41AB-4295-B40A-60CB6046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B237-EDD6-4226-A81C-589C5E6F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D8CF-A688-43AC-B6D8-399CA148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A3E8D-5789-4B38-AA76-D72536E4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C54FF-0397-488A-AA9D-FB57F31F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4E5F-A950-41D9-B874-920B7AF6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E7E69-4F57-443E-8565-5C825486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3472-9611-428A-851B-DA02CAD6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38F7C-F55E-4678-A177-9C8DB90D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C27E6-B90F-4BBB-B292-4E89C7C5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C943B-C0B1-4FD1-8D62-DF16ED7F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A744A-2583-4AEE-90C9-3DF34CC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B23D5-7602-4FC7-9E00-B9BB5668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F280C-57EF-4E0D-9E42-DAC5AE46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DCE1-116C-43B2-8673-23E92441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986AD-C13D-414C-BDDA-F98E6A555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C1AA-AA56-426F-A7B4-5F47EA4993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0E4C0-0C48-4030-AC1C-FAC0181BC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A6B1-E4C8-498F-A77A-9FCA78A8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31B0-5CA5-4ED6-B01D-6592CE86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95CE60-F43B-440B-A93B-2CEFDF3C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076325"/>
            <a:ext cx="8372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4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DFA01-470D-43C8-B0AD-F5AAF4A7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809625"/>
            <a:ext cx="90392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84BDE-E4C1-470C-A5BF-64069902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747712"/>
            <a:ext cx="82010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7232F1-11E3-48C5-A96D-A3989E4F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" y="2183447"/>
            <a:ext cx="10287000" cy="423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4D8DE-D63C-4D97-8030-AE9FD1BA0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290" y="614680"/>
            <a:ext cx="4229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2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F8528-B87E-4735-827F-EF77B506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100137"/>
            <a:ext cx="107823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1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AE0D44-E228-4CEF-9654-47290CAD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82" y="760412"/>
            <a:ext cx="6772275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DC643-D444-4E31-B03E-BD4D2CF9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69" y="5395912"/>
            <a:ext cx="23241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1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Karthikeyan, A. R.</dc:creator>
  <cp:lastModifiedBy>Karthikeyan, A. R.</cp:lastModifiedBy>
  <cp:revision>2</cp:revision>
  <dcterms:created xsi:type="dcterms:W3CDTF">2020-03-01T04:11:36Z</dcterms:created>
  <dcterms:modified xsi:type="dcterms:W3CDTF">2020-03-01T04:28:33Z</dcterms:modified>
</cp:coreProperties>
</file>