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32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1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8C9C-8ECF-4CEE-B542-0A87E1BADAE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4AD4-CD23-4ECB-9F20-E15F3092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8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0"/>
          <a:stretch/>
        </p:blipFill>
        <p:spPr bwMode="auto">
          <a:xfrm>
            <a:off x="0" y="1207698"/>
            <a:ext cx="9144000" cy="565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6875" y="144409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>
                <a:latin typeface="+mj-lt"/>
              </a:rPr>
              <a:t>What</a:t>
            </a:r>
            <a:r>
              <a:rPr lang="en-IN" b="1" u="sng" dirty="0"/>
              <a:t> </a:t>
            </a:r>
            <a:r>
              <a:rPr lang="en-IN" sz="4000" u="sng" dirty="0">
                <a:latin typeface="+mj-lt"/>
              </a:rPr>
              <a:t>is</a:t>
            </a:r>
            <a:r>
              <a:rPr lang="en-IN" b="1" u="sng" dirty="0"/>
              <a:t> </a:t>
            </a:r>
            <a:r>
              <a:rPr lang="en-IN" sz="4000" u="sng" dirty="0">
                <a:latin typeface="+mj-lt"/>
              </a:rPr>
              <a:t>Big</a:t>
            </a:r>
            <a:r>
              <a:rPr lang="en-IN" b="1" u="sng" dirty="0"/>
              <a:t> </a:t>
            </a:r>
            <a:r>
              <a:rPr lang="en-IN" sz="4000" u="sng" dirty="0" smtClean="0">
                <a:latin typeface="+mj-lt"/>
              </a:rPr>
              <a:t>Data.</a:t>
            </a:r>
            <a:endParaRPr lang="en-IN" sz="40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305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0"/>
            <a:ext cx="874776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458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5250"/>
            <a:ext cx="8305800" cy="499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" y="76199"/>
            <a:ext cx="8622030" cy="632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19050"/>
            <a:ext cx="860298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"/>
            <a:ext cx="8686800" cy="620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9426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latin typeface="+mj-lt"/>
              </a:rPr>
              <a:t>Characteristics of Big Data Vs.</a:t>
            </a:r>
            <a:endParaRPr lang="en-IN" sz="40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85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" y="0"/>
            <a:ext cx="852297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1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843915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87249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6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76200"/>
            <a:ext cx="850392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1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" y="0"/>
            <a:ext cx="882777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43" y="1094117"/>
            <a:ext cx="8001000" cy="554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Types of Big Data </a:t>
            </a:r>
            <a:r>
              <a:rPr lang="en-US" sz="4000" u="sng" dirty="0" smtClean="0"/>
              <a:t>Technologies.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425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2890"/>
            <a:ext cx="6686550" cy="62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8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070"/>
            <a:ext cx="8305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0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9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0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/>
              <a:t>Top Big Data </a:t>
            </a:r>
            <a:r>
              <a:rPr lang="en-IN" sz="4000" u="sng" dirty="0" smtClean="0"/>
              <a:t>Technologies.</a:t>
            </a:r>
            <a:endParaRPr lang="en-IN" sz="4000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4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063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94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0476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0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063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94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047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254"/>
            <a:ext cx="9144000" cy="687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"/>
          <a:stretch/>
        </p:blipFill>
        <p:spPr>
          <a:xfrm>
            <a:off x="228600" y="354330"/>
            <a:ext cx="8714003" cy="59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001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" y="0"/>
            <a:ext cx="8686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</Words>
  <Application>Microsoft Office PowerPoint</Application>
  <PresentationFormat>On-screen Show (4:3)</PresentationFormat>
  <Paragraphs>4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cabin</dc:creator>
  <cp:lastModifiedBy>cabin</cp:lastModifiedBy>
  <cp:revision>12</cp:revision>
  <dcterms:created xsi:type="dcterms:W3CDTF">2023-01-19T04:33:45Z</dcterms:created>
  <dcterms:modified xsi:type="dcterms:W3CDTF">2023-01-19T07:19:51Z</dcterms:modified>
</cp:coreProperties>
</file>