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7"/>
  </p:notesMasterIdLst>
  <p:sldIdLst>
    <p:sldId id="400" r:id="rId2"/>
    <p:sldId id="256" r:id="rId3"/>
    <p:sldId id="401" r:id="rId4"/>
    <p:sldId id="402" r:id="rId5"/>
    <p:sldId id="40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705"/>
  </p:normalViewPr>
  <p:slideViewPr>
    <p:cSldViewPr snapToGrid="0" snapToObjects="1">
      <p:cViewPr varScale="1">
        <p:scale>
          <a:sx n="107" d="100"/>
          <a:sy n="107" d="100"/>
        </p:scale>
        <p:origin x="20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B476745-8AB5-421D-8027-79A80CFE3FDE}"/>
    <pc:docChg chg="addSld modSld">
      <pc:chgData name="" userId="" providerId="" clId="Web-{DB476745-8AB5-421D-8027-79A80CFE3FDE}" dt="2018-09-10T17:08:34.572" v="45"/>
      <pc:docMkLst>
        <pc:docMk/>
      </pc:docMkLst>
      <pc:sldChg chg="addSp delSp modSp new">
        <pc:chgData name="" userId="" providerId="" clId="Web-{DB476745-8AB5-421D-8027-79A80CFE3FDE}" dt="2018-09-10T17:05:33.031" v="24" actId="1076"/>
        <pc:sldMkLst>
          <pc:docMk/>
          <pc:sldMk cId="3706068515" sldId="402"/>
        </pc:sldMkLst>
        <pc:spChg chg="mod">
          <ac:chgData name="" userId="" providerId="" clId="Web-{DB476745-8AB5-421D-8027-79A80CFE3FDE}" dt="2018-09-10T17:04:33.482" v="14" actId="20577"/>
          <ac:spMkLst>
            <pc:docMk/>
            <pc:sldMk cId="3706068515" sldId="402"/>
            <ac:spMk id="2" creationId="{033650B1-656D-4CA8-9159-7E623AB0032B}"/>
          </ac:spMkLst>
        </pc:spChg>
        <pc:spChg chg="del">
          <ac:chgData name="" userId="" providerId="" clId="Web-{DB476745-8AB5-421D-8027-79A80CFE3FDE}" dt="2018-09-10T17:04:20.887" v="1"/>
          <ac:spMkLst>
            <pc:docMk/>
            <pc:sldMk cId="3706068515" sldId="402"/>
            <ac:spMk id="3" creationId="{91BF0A6A-D474-47A0-8203-71EB6AF0A937}"/>
          </ac:spMkLst>
        </pc:spChg>
        <pc:picChg chg="add mod ord">
          <ac:chgData name="" userId="" providerId="" clId="Web-{DB476745-8AB5-421D-8027-79A80CFE3FDE}" dt="2018-09-10T17:05:33.031" v="24" actId="1076"/>
          <ac:picMkLst>
            <pc:docMk/>
            <pc:sldMk cId="3706068515" sldId="402"/>
            <ac:picMk id="4" creationId="{3A5FAF80-7E0A-4FB5-81A6-9C592F20257D}"/>
          </ac:picMkLst>
        </pc:picChg>
      </pc:sldChg>
      <pc:sldChg chg="addSp delSp modSp new">
        <pc:chgData name="" userId="" providerId="" clId="Web-{DB476745-8AB5-421D-8027-79A80CFE3FDE}" dt="2018-09-10T17:08:34.572" v="45"/>
        <pc:sldMkLst>
          <pc:docMk/>
          <pc:sldMk cId="929986890" sldId="403"/>
        </pc:sldMkLst>
        <pc:spChg chg="add del mod">
          <ac:chgData name="" userId="" providerId="" clId="Web-{DB476745-8AB5-421D-8027-79A80CFE3FDE}" dt="2018-09-10T17:08:34.572" v="45"/>
          <ac:spMkLst>
            <pc:docMk/>
            <pc:sldMk cId="929986890" sldId="403"/>
            <ac:spMk id="2" creationId="{FFBF1259-C1F6-45A9-8C27-89EA7091F935}"/>
          </ac:spMkLst>
        </pc:spChg>
        <pc:spChg chg="del">
          <ac:chgData name="" userId="" providerId="" clId="Web-{DB476745-8AB5-421D-8027-79A80CFE3FDE}" dt="2018-09-10T17:05:54" v="26"/>
          <ac:spMkLst>
            <pc:docMk/>
            <pc:sldMk cId="929986890" sldId="403"/>
            <ac:spMk id="3" creationId="{CFE6555F-BB65-4C99-B188-AF385BB4193D}"/>
          </ac:spMkLst>
        </pc:spChg>
        <pc:picChg chg="add mod ord">
          <ac:chgData name="" userId="" providerId="" clId="Web-{DB476745-8AB5-421D-8027-79A80CFE3FDE}" dt="2018-09-10T17:06:51.788" v="37" actId="1076"/>
          <ac:picMkLst>
            <pc:docMk/>
            <pc:sldMk cId="929986890" sldId="403"/>
            <ac:picMk id="4" creationId="{9CC2D91B-5FC1-4DCA-82D3-E5E1EBF61F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20C0F-A59D-5B49-BAA5-2D645ED1924D}" type="datetimeFigureOut">
              <a:rPr lang="en-US" smtClean="0"/>
              <a:t>9/10/2018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03EEA-C2A6-654B-80B3-0C55DCC094E6}" type="slidenum">
              <a:rPr lang="en-US" smtClean="0"/>
              <a:t>‹#›</a:t>
            </a:fld>
            <a:endParaRPr lang="en-US"/>
          </a:p>
        </p:txBody>
      </p:sp>
    </p:spTree>
    <p:extLst>
      <p:ext uri="{BB962C8B-B14F-4D97-AF65-F5344CB8AC3E}">
        <p14:creationId xmlns:p14="http://schemas.microsoft.com/office/powerpoint/2010/main" val="98686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4D956A-D03E-4EA9-B630-9EAEE14ED30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1931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EC3F39-14EE-EA42-BB88-B1F9FAD57FAA}"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371995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EC3F39-14EE-EA42-BB88-B1F9FAD57FAA}"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274002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EC3F39-14EE-EA42-BB88-B1F9FAD57FAA}"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F9F0B1-88C5-6C4D-A2B0-05F75D9906C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2704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3EC3F39-14EE-EA42-BB88-B1F9FAD57FAA}"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1640802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3EC3F39-14EE-EA42-BB88-B1F9FAD57FAA}"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F9F0B1-88C5-6C4D-A2B0-05F75D9906C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5765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3EC3F39-14EE-EA42-BB88-B1F9FAD57FAA}"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3711198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C3F39-14EE-EA42-BB88-B1F9FAD57FAA}"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3267460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C3F39-14EE-EA42-BB88-B1F9FAD57FAA}"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2742636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5726176"/>
          </a:xfrm>
        </p:spPr>
        <p:txBody>
          <a:bodyPr/>
          <a:lstStyle/>
          <a:p>
            <a:r>
              <a:rPr lang="en-US"/>
              <a:t>Click </a:t>
            </a:r>
            <a:r>
              <a:rPr lang="en-US" dirty="0"/>
              <a:t>to edit Master title style</a:t>
            </a:r>
          </a:p>
        </p:txBody>
      </p:sp>
      <p:sp>
        <p:nvSpPr>
          <p:cNvPr id="3" name="Footer Placeholder 2"/>
          <p:cNvSpPr>
            <a:spLocks noGrp="1"/>
          </p:cNvSpPr>
          <p:nvPr>
            <p:ph type="ftr" sz="quarter" idx="10"/>
          </p:nvPr>
        </p:nvSpPr>
        <p:spPr/>
        <p:txBody>
          <a:bodyPr/>
          <a:lstStyle>
            <a:lvl1pPr>
              <a:defRPr b="0" i="0">
                <a:latin typeface="Arial Regular"/>
              </a:defRPr>
            </a:lvl1pPr>
          </a:lstStyle>
          <a:p>
            <a:r>
              <a:rPr lang="en-US" dirty="0">
                <a:solidFill>
                  <a:srgbClr val="000000"/>
                </a:solidFill>
              </a:rPr>
              <a:t>Group Name / DOC ID / Month XX, 2018 / © 2018 IBM Corporation</a:t>
            </a:r>
          </a:p>
        </p:txBody>
      </p:sp>
      <p:sp>
        <p:nvSpPr>
          <p:cNvPr id="4" name="Slide Number Placeholder 3"/>
          <p:cNvSpPr>
            <a:spLocks noGrp="1"/>
          </p:cNvSpPr>
          <p:nvPr>
            <p:ph type="sldNum" sz="quarter" idx="11"/>
          </p:nvPr>
        </p:nvSpPr>
        <p:spPr/>
        <p:txBody>
          <a:bodyPr/>
          <a:lstStyle>
            <a:lvl1pPr>
              <a:defRPr b="0" i="0">
                <a:latin typeface="Arial Regular"/>
              </a:defRPr>
            </a:lvl1pPr>
          </a:lstStyle>
          <a:p>
            <a:fld id="{59395FB3-9C97-154F-86B2-7E381B951268}" type="slidenum">
              <a:rPr lang="en-US" smtClean="0">
                <a:solidFill>
                  <a:srgbClr val="000000"/>
                </a:solidFill>
              </a:rPr>
              <a:pPr/>
              <a:t>‹#›</a:t>
            </a:fld>
            <a:endParaRPr lang="en-US" dirty="0">
              <a:solidFill>
                <a:srgbClr val="000000"/>
              </a:solidFill>
            </a:endParaRPr>
          </a:p>
        </p:txBody>
      </p:sp>
      <p:sp>
        <p:nvSpPr>
          <p:cNvPr id="6" name="Text Placeholder 5"/>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321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C3F39-14EE-EA42-BB88-B1F9FAD57FAA}"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132119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EC3F39-14EE-EA42-BB88-B1F9FAD57FAA}"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244122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EC3F39-14EE-EA42-BB88-B1F9FAD57FAA}"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16179777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EC3F39-14EE-EA42-BB88-B1F9FAD57FAA}" type="datetimeFigureOut">
              <a:rPr lang="en-US" smtClean="0"/>
              <a:t>9/10/2018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5713071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EC3F39-14EE-EA42-BB88-B1F9FAD57FAA}" type="datetimeFigureOut">
              <a:rPr lang="en-US" smtClean="0"/>
              <a:t>9/10/2018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105885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C3F39-14EE-EA42-BB88-B1F9FAD57FAA}" type="datetimeFigureOut">
              <a:rPr lang="en-US" smtClean="0"/>
              <a:t>9/10/2018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136525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EC3F39-14EE-EA42-BB88-B1F9FAD57FAA}"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7502686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EC3F39-14EE-EA42-BB88-B1F9FAD57FAA}"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F9F0B1-88C5-6C4D-A2B0-05F75D9906C9}" type="slidenum">
              <a:rPr lang="en-US" smtClean="0"/>
              <a:t>‹#›</a:t>
            </a:fld>
            <a:endParaRPr lang="en-US"/>
          </a:p>
        </p:txBody>
      </p:sp>
    </p:spTree>
    <p:extLst>
      <p:ext uri="{BB962C8B-B14F-4D97-AF65-F5344CB8AC3E}">
        <p14:creationId xmlns:p14="http://schemas.microsoft.com/office/powerpoint/2010/main" val="178703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EC3F39-14EE-EA42-BB88-B1F9FAD57FAA}" type="datetimeFigureOut">
              <a:rPr lang="en-US" smtClean="0"/>
              <a:t>9/10/2018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F9F0B1-88C5-6C4D-A2B0-05F75D9906C9}" type="slidenum">
              <a:rPr lang="en-US" smtClean="0"/>
              <a:t>‹#›</a:t>
            </a:fld>
            <a:endParaRPr lang="en-US"/>
          </a:p>
        </p:txBody>
      </p:sp>
    </p:spTree>
    <p:extLst>
      <p:ext uri="{BB962C8B-B14F-4D97-AF65-F5344CB8AC3E}">
        <p14:creationId xmlns:p14="http://schemas.microsoft.com/office/powerpoint/2010/main" val="310328520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395FB3-9C97-154F-86B2-7E381B951268}" type="slidenum">
              <a:rPr kumimoji="0" lang="en-US" sz="800" b="0" i="0" u="none" strike="noStrike" kern="1200" cap="none" spc="0" normalizeH="0" baseline="0" noProof="0" smtClean="0">
                <a:ln>
                  <a:noFill/>
                </a:ln>
                <a:solidFill>
                  <a:srgbClr val="000000"/>
                </a:solidFill>
                <a:effectLst/>
                <a:uLnTx/>
                <a:uFillTx/>
                <a:latin typeface="Arial Regular"/>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dirty="0">
              <a:ln>
                <a:noFill/>
              </a:ln>
              <a:solidFill>
                <a:srgbClr val="000000"/>
              </a:solidFill>
              <a:effectLst/>
              <a:uLnTx/>
              <a:uFillTx/>
              <a:latin typeface="Arial Regular"/>
              <a:cs typeface="Arial" charset="0"/>
            </a:endParaRPr>
          </a:p>
        </p:txBody>
      </p:sp>
      <p:sp>
        <p:nvSpPr>
          <p:cNvPr id="2" name="TextBox 1">
            <a:extLst>
              <a:ext uri="{FF2B5EF4-FFF2-40B4-BE49-F238E27FC236}">
                <a16:creationId xmlns:a16="http://schemas.microsoft.com/office/drawing/2014/main" id="{A0A49997-68FB-654A-80A2-635B78B74477}"/>
              </a:ext>
            </a:extLst>
          </p:cNvPr>
          <p:cNvSpPr txBox="1"/>
          <p:nvPr/>
        </p:nvSpPr>
        <p:spPr>
          <a:xfrm>
            <a:off x="2755076" y="1995055"/>
            <a:ext cx="3871356" cy="769441"/>
          </a:xfrm>
          <a:prstGeom prst="rect">
            <a:avLst/>
          </a:prstGeom>
          <a:noFill/>
        </p:spPr>
        <p:txBody>
          <a:bodyPr wrap="square" rtlCol="0">
            <a:spAutoFit/>
          </a:bodyPr>
          <a:lstStyle/>
          <a:p>
            <a:r>
              <a:rPr lang="en-US" sz="4400" b="1" dirty="0"/>
              <a:t>First Aid Info</a:t>
            </a:r>
          </a:p>
        </p:txBody>
      </p:sp>
    </p:spTree>
    <p:extLst>
      <p:ext uri="{BB962C8B-B14F-4D97-AF65-F5344CB8AC3E}">
        <p14:creationId xmlns:p14="http://schemas.microsoft.com/office/powerpoint/2010/main" val="335145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F30106-9417-B645-BB69-0000B9550402}"/>
              </a:ext>
            </a:extLst>
          </p:cNvPr>
          <p:cNvSpPr>
            <a:spLocks noGrp="1"/>
          </p:cNvSpPr>
          <p:nvPr>
            <p:ph type="subTitle" idx="1"/>
          </p:nvPr>
        </p:nvSpPr>
        <p:spPr>
          <a:xfrm>
            <a:off x="498764" y="1163781"/>
            <a:ext cx="10937174" cy="5177642"/>
          </a:xfrm>
        </p:spPr>
        <p:txBody>
          <a:bodyPr>
            <a:normAutofit lnSpcReduction="10000"/>
          </a:bodyPr>
          <a:lstStyle/>
          <a:p>
            <a:pPr algn="l"/>
            <a:r>
              <a:rPr lang="en-IN" dirty="0"/>
              <a:t>There will be many people who needs first aid for following cases:</a:t>
            </a:r>
            <a:br>
              <a:rPr lang="en-IN" dirty="0"/>
            </a:br>
            <a:r>
              <a:rPr lang="en-IN" dirty="0"/>
              <a:t> </a:t>
            </a:r>
            <a:br>
              <a:rPr lang="en-IN" dirty="0"/>
            </a:br>
            <a:r>
              <a:rPr lang="en-IN" dirty="0"/>
              <a:t>1. Injury which is causing bleeding. Can we stop bleeding, avoid infection by applying some medicines. (can be minor one because this can be handled most of the times by lay man)</a:t>
            </a:r>
            <a:br>
              <a:rPr lang="en-IN" dirty="0"/>
            </a:br>
            <a:r>
              <a:rPr lang="en-IN" dirty="0"/>
              <a:t> </a:t>
            </a:r>
            <a:br>
              <a:rPr lang="en-IN" dirty="0"/>
            </a:br>
            <a:r>
              <a:rPr lang="en-IN" dirty="0"/>
              <a:t>2. Person in shock is screaming/went mute, needs to calm down. </a:t>
            </a:r>
            <a:r>
              <a:rPr lang="en-IN" dirty="0" err="1"/>
              <a:t>He/She</a:t>
            </a:r>
            <a:r>
              <a:rPr lang="en-IN" dirty="0"/>
              <a:t> needs quick Psychological  analysis.</a:t>
            </a:r>
            <a:br>
              <a:rPr lang="en-IN" dirty="0"/>
            </a:br>
            <a:r>
              <a:rPr lang="en-IN" dirty="0"/>
              <a:t> </a:t>
            </a:r>
            <a:br>
              <a:rPr lang="en-IN" dirty="0"/>
            </a:br>
            <a:r>
              <a:rPr lang="en-IN" dirty="0"/>
              <a:t>3. Person who has abnormal heart beats needs quick first aid.</a:t>
            </a:r>
            <a:br>
              <a:rPr lang="en-IN" dirty="0"/>
            </a:br>
            <a:r>
              <a:rPr lang="en-IN" dirty="0"/>
              <a:t> </a:t>
            </a:r>
            <a:br>
              <a:rPr lang="en-IN" dirty="0"/>
            </a:br>
            <a:r>
              <a:rPr lang="en-IN" dirty="0"/>
              <a:t>4. </a:t>
            </a:r>
            <a:r>
              <a:rPr lang="en-IN" b="1" dirty="0"/>
              <a:t>First aid in case epidemic disease break. For e.g. guide to have high amount of water/fluids, fruits, glucose, etc.</a:t>
            </a:r>
            <a:endParaRPr lang="en-IN" dirty="0"/>
          </a:p>
          <a:p>
            <a:r>
              <a:rPr lang="en-IN" dirty="0"/>
              <a:t>Based on epidemic disease identification, NGOs can plan for collecting relevant medicines.</a:t>
            </a:r>
          </a:p>
          <a:p>
            <a:r>
              <a:rPr lang="en-IN" dirty="0"/>
              <a:t> </a:t>
            </a:r>
          </a:p>
          <a:p>
            <a:r>
              <a:rPr lang="en-IN" dirty="0"/>
              <a:t>5. In case we have knowledge guide what are the best medicine to these diseases. (Building knowledge may be one time activity.)</a:t>
            </a:r>
          </a:p>
          <a:p>
            <a:r>
              <a:rPr lang="en-IN" b="1" dirty="0"/>
              <a:t>Legal issue</a:t>
            </a:r>
            <a:r>
              <a:rPr lang="en-IN" dirty="0"/>
              <a:t>: We need authentication from right authority to specify/distribute medicine for a particular treatment?</a:t>
            </a:r>
          </a:p>
          <a:p>
            <a:endParaRPr lang="en-US" dirty="0"/>
          </a:p>
        </p:txBody>
      </p:sp>
      <p:sp>
        <p:nvSpPr>
          <p:cNvPr id="4" name="TextBox 3">
            <a:extLst>
              <a:ext uri="{FF2B5EF4-FFF2-40B4-BE49-F238E27FC236}">
                <a16:creationId xmlns:a16="http://schemas.microsoft.com/office/drawing/2014/main" id="{D0B28AB6-9476-7049-9247-12CC187500B9}"/>
              </a:ext>
            </a:extLst>
          </p:cNvPr>
          <p:cNvSpPr txBox="1"/>
          <p:nvPr/>
        </p:nvSpPr>
        <p:spPr>
          <a:xfrm>
            <a:off x="771896" y="320633"/>
            <a:ext cx="6210795" cy="615553"/>
          </a:xfrm>
          <a:prstGeom prst="rect">
            <a:avLst/>
          </a:prstGeom>
          <a:noFill/>
        </p:spPr>
        <p:txBody>
          <a:bodyPr wrap="square" rtlCol="0">
            <a:spAutoFit/>
          </a:bodyPr>
          <a:lstStyle/>
          <a:p>
            <a:r>
              <a:rPr lang="en-US" sz="1600" b="1" dirty="0">
                <a:highlight>
                  <a:srgbClr val="00FF00"/>
                </a:highlight>
              </a:rPr>
              <a:t>Providing First Aid info during Natural Calamities</a:t>
            </a:r>
          </a:p>
          <a:p>
            <a:endParaRPr lang="en-US" dirty="0"/>
          </a:p>
        </p:txBody>
      </p:sp>
    </p:spTree>
    <p:extLst>
      <p:ext uri="{BB962C8B-B14F-4D97-AF65-F5344CB8AC3E}">
        <p14:creationId xmlns:p14="http://schemas.microsoft.com/office/powerpoint/2010/main" val="302577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1464-5894-FE46-BADD-C3A7E20A00F9}"/>
              </a:ext>
            </a:extLst>
          </p:cNvPr>
          <p:cNvSpPr>
            <a:spLocks noGrp="1"/>
          </p:cNvSpPr>
          <p:nvPr>
            <p:ph type="title"/>
          </p:nvPr>
        </p:nvSpPr>
        <p:spPr/>
        <p:txBody>
          <a:bodyPr>
            <a:normAutofit/>
          </a:bodyPr>
          <a:lstStyle/>
          <a:p>
            <a:r>
              <a:rPr lang="en-US" sz="1600" b="1" dirty="0">
                <a:highlight>
                  <a:srgbClr val="00FF00"/>
                </a:highlight>
              </a:rPr>
              <a:t>Technology Stack</a:t>
            </a:r>
          </a:p>
        </p:txBody>
      </p:sp>
      <p:sp>
        <p:nvSpPr>
          <p:cNvPr id="3" name="Content Placeholder 2">
            <a:extLst>
              <a:ext uri="{FF2B5EF4-FFF2-40B4-BE49-F238E27FC236}">
                <a16:creationId xmlns:a16="http://schemas.microsoft.com/office/drawing/2014/main" id="{787B9A88-4756-884D-8BC7-3352C07A24CE}"/>
              </a:ext>
            </a:extLst>
          </p:cNvPr>
          <p:cNvSpPr>
            <a:spLocks noGrp="1"/>
          </p:cNvSpPr>
          <p:nvPr>
            <p:ph idx="1"/>
          </p:nvPr>
        </p:nvSpPr>
        <p:spPr/>
        <p:txBody>
          <a:bodyPr>
            <a:normAutofit/>
          </a:bodyPr>
          <a:lstStyle/>
          <a:p>
            <a:r>
              <a:rPr lang="en-US" sz="1800" b="1" dirty="0"/>
              <a:t>Watson Discovery</a:t>
            </a:r>
            <a:r>
              <a:rPr lang="en-US" sz="1800" dirty="0"/>
              <a:t>: Ingest Documents which has info preparedness.</a:t>
            </a:r>
          </a:p>
          <a:p>
            <a:endParaRPr lang="en-US" sz="1800" dirty="0"/>
          </a:p>
          <a:p>
            <a:r>
              <a:rPr lang="en-US" sz="1800" b="1" dirty="0"/>
              <a:t>Apache </a:t>
            </a:r>
            <a:r>
              <a:rPr lang="en-US" sz="1800" b="1" dirty="0" err="1"/>
              <a:t>Nutch</a:t>
            </a:r>
            <a:r>
              <a:rPr lang="en-US" sz="1800" b="1" dirty="0"/>
              <a:t> Crawler</a:t>
            </a:r>
            <a:r>
              <a:rPr lang="en-US" sz="1800" dirty="0"/>
              <a:t> : Use Crawler to get insights from website to get Do’s and Don’ts during Natural Calamities.</a:t>
            </a:r>
          </a:p>
          <a:p>
            <a:endParaRPr lang="en-US" sz="1800" dirty="0"/>
          </a:p>
          <a:p>
            <a:r>
              <a:rPr lang="en-US" sz="1800" b="1" dirty="0"/>
              <a:t>HTML</a:t>
            </a:r>
            <a:r>
              <a:rPr lang="en-US" sz="1800" dirty="0"/>
              <a:t>: Embed first aid info clips in html pages</a:t>
            </a:r>
          </a:p>
        </p:txBody>
      </p:sp>
    </p:spTree>
    <p:extLst>
      <p:ext uri="{BB962C8B-B14F-4D97-AF65-F5344CB8AC3E}">
        <p14:creationId xmlns:p14="http://schemas.microsoft.com/office/powerpoint/2010/main" val="67446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50B1-656D-4CA8-9159-7E623AB0032B}"/>
              </a:ext>
            </a:extLst>
          </p:cNvPr>
          <p:cNvSpPr>
            <a:spLocks noGrp="1"/>
          </p:cNvSpPr>
          <p:nvPr>
            <p:ph type="title"/>
          </p:nvPr>
        </p:nvSpPr>
        <p:spPr/>
        <p:txBody>
          <a:bodyPr/>
          <a:lstStyle/>
          <a:p>
            <a:r>
              <a:rPr lang="en-US" dirty="0"/>
              <a:t>Technical Architecture</a:t>
            </a:r>
            <a:br>
              <a:rPr lang="en-US" dirty="0"/>
            </a:br>
            <a:endParaRPr lang="en-US" dirty="0"/>
          </a:p>
        </p:txBody>
      </p:sp>
      <p:pic>
        <p:nvPicPr>
          <p:cNvPr id="4" name="Picture 4" descr="A close up of text on a white background&#10;&#10;Description generated with high confidence">
            <a:extLst>
              <a:ext uri="{FF2B5EF4-FFF2-40B4-BE49-F238E27FC236}">
                <a16:creationId xmlns:a16="http://schemas.microsoft.com/office/drawing/2014/main" id="{3A5FAF80-7E0A-4FB5-81A6-9C592F20257D}"/>
              </a:ext>
            </a:extLst>
          </p:cNvPr>
          <p:cNvPicPr>
            <a:picLocks noGrp="1" noChangeAspect="1"/>
          </p:cNvPicPr>
          <p:nvPr>
            <p:ph idx="1"/>
          </p:nvPr>
        </p:nvPicPr>
        <p:blipFill>
          <a:blip r:embed="rId2"/>
          <a:stretch>
            <a:fillRect/>
          </a:stretch>
        </p:blipFill>
        <p:spPr>
          <a:xfrm>
            <a:off x="2595787" y="1715729"/>
            <a:ext cx="7230765" cy="5031234"/>
          </a:xfrm>
          <a:prstGeom prst="rect">
            <a:avLst/>
          </a:prstGeom>
        </p:spPr>
      </p:pic>
    </p:spTree>
    <p:extLst>
      <p:ext uri="{BB962C8B-B14F-4D97-AF65-F5344CB8AC3E}">
        <p14:creationId xmlns:p14="http://schemas.microsoft.com/office/powerpoint/2010/main" val="370606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9CC2D91B-5FC1-4DCA-82D3-E5E1EBF61F62}"/>
              </a:ext>
            </a:extLst>
          </p:cNvPr>
          <p:cNvPicPr>
            <a:picLocks noGrp="1" noChangeAspect="1"/>
          </p:cNvPicPr>
          <p:nvPr>
            <p:ph idx="1"/>
          </p:nvPr>
        </p:nvPicPr>
        <p:blipFill>
          <a:blip r:embed="rId2"/>
          <a:stretch>
            <a:fillRect/>
          </a:stretch>
        </p:blipFill>
        <p:spPr>
          <a:xfrm>
            <a:off x="2711485" y="2182761"/>
            <a:ext cx="7515563" cy="3777622"/>
          </a:xfrm>
          <a:prstGeom prst="rect">
            <a:avLst/>
          </a:prstGeom>
        </p:spPr>
      </p:pic>
    </p:spTree>
    <p:extLst>
      <p:ext uri="{BB962C8B-B14F-4D97-AF65-F5344CB8AC3E}">
        <p14:creationId xmlns:p14="http://schemas.microsoft.com/office/powerpoint/2010/main" val="9299868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{AFAA716F-F89C-5F48-BAD3-F227B4BF2A05}tf10001069</Template>
  <TotalTime>38</TotalTime>
  <Words>67</Words>
  <Application>Microsoft Office PowerPoint</Application>
  <PresentationFormat>Widescreen</PresentationFormat>
  <Paragraphs>15</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Wisp</vt:lpstr>
      <vt:lpstr>PowerPoint Presentation</vt:lpstr>
      <vt:lpstr>PowerPoint Presentation</vt:lpstr>
      <vt:lpstr>Technology Stack</vt:lpstr>
      <vt:lpstr>Technical Architecture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cp:revision>
  <dcterms:created xsi:type="dcterms:W3CDTF">2018-08-28T08:53:04Z</dcterms:created>
  <dcterms:modified xsi:type="dcterms:W3CDTF">2018-09-10T17:09:44Z</dcterms:modified>
</cp:coreProperties>
</file>