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1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9" d="100"/>
          <a:sy n="79" d="100"/>
        </p:scale>
        <p:origin x="-787" y="-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685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 smtClean="0"/>
              <a:t>:   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.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G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U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T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Y</a:t>
            </a:r>
            <a:r>
              <a:rPr altLang="en-IN" dirty="0" sz="2400" lang="en-US" smtClean="0"/>
              <a:t>P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B</a:t>
            </a:r>
            <a:r>
              <a:rPr altLang="en-IN" dirty="0" sz="2400" lang="en-US" smtClean="0"/>
              <a:t>H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K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R</a:t>
            </a:r>
            <a:r>
              <a:rPr altLang="en-IN" dirty="0" sz="2400" lang="en-US" smtClean="0"/>
              <a:t>A</a:t>
            </a:r>
            <a:r>
              <a:rPr altLang="en-IN" dirty="0" sz="2400" lang="en-US" smtClean="0"/>
              <a:t>N</a:t>
            </a:r>
            <a:endParaRPr dirty="0" sz="2800" lang="en-US"/>
          </a:p>
          <a:p>
            <a:r>
              <a:rPr dirty="0" sz="2400" lang="en-US"/>
              <a:t>REGISTER NO AND NMID: </a:t>
            </a:r>
            <a:r>
              <a:rPr dirty="0" sz="2400" lang="en-US" smtClean="0"/>
              <a:t>24H3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9</a:t>
            </a:r>
            <a:r>
              <a:rPr dirty="0" sz="2400" lang="en-US" smtClean="0"/>
              <a:t>  NM:asunm13012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0</a:t>
            </a:r>
            <a:r>
              <a:rPr altLang="en-IN" dirty="0" sz="2400" lang="en-US" smtClean="0"/>
              <a:t>2</a:t>
            </a:r>
            <a:r>
              <a:rPr altLang="en-IN" dirty="0" sz="2400" lang="en-US" smtClean="0"/>
              <a:t>4</a:t>
            </a:r>
            <a:r>
              <a:rPr altLang="en-IN" dirty="0" sz="2400" lang="en-US" smtClean="0"/>
              <a:t>1</a:t>
            </a:r>
            <a:r>
              <a:rPr altLang="en-IN" dirty="0" sz="2400" lang="en-US" smtClean="0"/>
              <a:t>0</a:t>
            </a:r>
            <a:endParaRPr dirty="0" sz="28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 smtClean="0"/>
              <a:t>  BCA</a:t>
            </a:r>
            <a:endParaRPr dirty="0" sz="2800" lang="en-US"/>
          </a:p>
          <a:p>
            <a:r>
              <a:rPr dirty="0" sz="2400" lang="en-US"/>
              <a:t>COLLEGE: </a:t>
            </a:r>
            <a:r>
              <a:rPr dirty="0" sz="2400" lang="en-US" smtClean="0"/>
              <a:t>  AGURCHAND  MANMULL  JAIN COLLEGE</a:t>
            </a:r>
            <a:endParaRPr dirty="0" sz="2800" lang="en-US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smtClean="0"/>
              <a:t>CONCLUSION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US" smtClean="0"/>
              <a:t>The </a:t>
            </a:r>
            <a:r>
              <a:rPr dirty="0" sz="2400" lang="en-US"/>
              <a:t>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p>
            <a:r>
              <a:rPr dirty="0" sz="6000" lang="en-US" smtClean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dirty="0" sz="6000" lang="en-IN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 lang="en-IN" spc="5"/>
              <a:t>PROJECT</a:t>
            </a:r>
            <a:r>
              <a:rPr dirty="0" lang="en-IN" spc="-85"/>
              <a:t> </a:t>
            </a:r>
            <a:r>
              <a:rPr dirty="0" lang="en-IN" spc="25"/>
              <a:t>TITLE</a:t>
            </a:r>
            <a:endParaRPr dirty="0" lang="en-IN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 smtClean="0"/>
              <a:t>S</a:t>
            </a:r>
            <a:r>
              <a:rPr dirty="0" sz="4250" spc="-370" smtClean="0"/>
              <a:t>T</a:t>
            </a:r>
            <a:r>
              <a:rPr dirty="0" sz="4250" spc="-375" smtClean="0"/>
              <a:t>A</a:t>
            </a:r>
            <a:r>
              <a:rPr dirty="0" sz="4250" spc="15" smtClean="0"/>
              <a:t>T</a:t>
            </a:r>
            <a:r>
              <a:rPr dirty="0" sz="4250" spc="-10" smtClean="0"/>
              <a:t>E</a:t>
            </a:r>
            <a:r>
              <a:rPr dirty="0" sz="4250" spc="-20" smtClean="0"/>
              <a:t>ME</a:t>
            </a:r>
            <a:r>
              <a:rPr dirty="0" sz="4250" spc="10" smtClean="0"/>
              <a:t>NT</a:t>
            </a: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r>
              <a:rPr dirty="0" sz="4250" lang="en-US" spc="10"/>
              <a:t/>
            </a:r>
            <a:br>
              <a:rPr dirty="0" sz="4250" lang="en-US" spc="10"/>
            </a:br>
            <a:r>
              <a:rPr dirty="0" sz="4250" lang="en-US" spc="10" smtClean="0"/>
              <a:t/>
            </a:r>
            <a:br>
              <a:rPr dirty="0" sz="4250" lang="en-US" spc="10" smtClean="0"/>
            </a:br>
            <a:endParaRPr dirty="0"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/>
        </p:spPr>
        <p:txBody>
          <a:bodyPr wrap="square">
            <a:spAutoFit/>
          </a:bodyPr>
          <a:p>
            <a:r>
              <a:rPr dirty="0" sz="2400" lang="en-US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dirty="0" sz="2400" lang="en-IN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 smtClean="0"/>
              <a:t>OVERVIEW</a:t>
            </a: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2400" lang="en-US" spc="-2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dirty="0" sz="2000" lang="en-US" spc="-20"/>
              <a:t>.</a:t>
            </a: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r>
              <a:rPr dirty="0" sz="4250" lang="en-US" spc="-20" smtClean="0"/>
              <a:t/>
            </a:r>
            <a:br>
              <a:rPr dirty="0" sz="4250" lang="en-US" spc="-20" smtClean="0"/>
            </a:br>
            <a:r>
              <a:rPr dirty="0" sz="4250" lang="en-US" spc="-20"/>
              <a:t/>
            </a:r>
            <a:br>
              <a:rPr dirty="0" sz="4250" lang="en-US" spc="-20"/>
            </a:br>
            <a:endParaRPr dirty="0"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</a:t>
            </a:r>
            <a:r>
              <a:rPr dirty="0" sz="3200" spc="5" smtClean="0"/>
              <a:t>?</a:t>
            </a: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2400" lang="en-US" spc="5"/>
              <a:t>1. Students &amp; Job Seekers – who use the portfolio to showcase their skills, projects, and achievements to recruiters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2</a:t>
            </a:r>
            <a:r>
              <a:rPr dirty="0" sz="2400" lang="en-US" spc="5"/>
              <a:t>. Recruiters &amp; Employers – who view the portfolio to evaluate the candidate’s abilities, creativity, and technical expertise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3</a:t>
            </a:r>
            <a:r>
              <a:rPr dirty="0" sz="2400" lang="en-US" spc="5"/>
              <a:t>. Freelancers &amp; Professionals – who present their work to potential clients or collaborators</a:t>
            </a:r>
            <a:r>
              <a:rPr dirty="0" sz="2400" lang="en-US" spc="5" smtClean="0"/>
              <a:t>.</a:t>
            </a:r>
            <a:br>
              <a:rPr dirty="0" sz="2400" lang="en-US" spc="5" smtClean="0"/>
            </a:br>
            <a:r>
              <a:rPr dirty="0" sz="2400" lang="en-US" spc="5" smtClean="0"/>
              <a:t/>
            </a:r>
            <a:br>
              <a:rPr dirty="0" sz="2400" lang="en-US" spc="5" smtClean="0"/>
            </a:br>
            <a:r>
              <a:rPr dirty="0" sz="2400" lang="en-US" spc="5" smtClean="0"/>
              <a:t>4</a:t>
            </a:r>
            <a:r>
              <a:rPr dirty="0" sz="2400" lang="en-US" spc="5"/>
              <a:t>. Educators &amp; Peers – who may review the portfolio for academic, mentoring, or networking purposes</a:t>
            </a:r>
            <a:r>
              <a:rPr dirty="0" sz="3200" lang="en-US" spc="5"/>
              <a:t>.</a:t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r>
              <a:rPr dirty="0" sz="3200" lang="en-US" spc="5" smtClean="0"/>
              <a:t/>
            </a:r>
            <a:br>
              <a:rPr dirty="0" sz="3200" lang="en-US" spc="5" smtClean="0"/>
            </a:br>
            <a:r>
              <a:rPr dirty="0" sz="3200" lang="en-US" spc="5"/>
              <a:t/>
            </a:r>
            <a:br>
              <a:rPr dirty="0" sz="3200" lang="en-US" spc="5"/>
            </a:br>
            <a:endParaRPr dirty="0" sz="320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</a:t>
            </a:r>
            <a:r>
              <a:rPr dirty="0" sz="3600" lang="en-IN" spc="10" smtClean="0"/>
              <a:t>TECHNIQUES</a:t>
            </a:r>
            <a:br>
              <a:rPr dirty="0" sz="3600" lang="en-IN" spc="10" smtClean="0"/>
            </a:br>
            <a:r>
              <a:rPr dirty="0" sz="3600" lang="en-IN" spc="10" smtClean="0"/>
              <a:t>      </a:t>
            </a:r>
            <a:r>
              <a:rPr dirty="0" sz="3600" lang="en-IN" spc="10" smtClean="0">
                <a:latin typeface="Sitka Text" pitchFamily="2" charset="0"/>
              </a:rPr>
              <a:t>TOOLS: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          </a:t>
            </a:r>
            <a:r>
              <a:rPr dirty="0" sz="1800" lang="en-IN" spc="10" smtClean="0"/>
              <a:t>HTML5 </a:t>
            </a:r>
            <a:r>
              <a:rPr dirty="0" sz="1800" lang="en-IN" spc="10"/>
              <a:t>– for structuring the web pages and content</a:t>
            </a:r>
            <a:r>
              <a:rPr dirty="0" sz="1800" lang="en-IN" spc="10" smtClean="0"/>
              <a:t>.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CSS3 </a:t>
            </a:r>
            <a:r>
              <a:rPr dirty="0" sz="1800" lang="en-IN" spc="10"/>
              <a:t>– for styling, layout design, and responsiveness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JavaScript </a:t>
            </a:r>
            <a:r>
              <a:rPr dirty="0" sz="1800" lang="en-IN" spc="10"/>
              <a:t>– for adding interactivity and dynamic features</a:t>
            </a:r>
            <a:r>
              <a:rPr dirty="0" sz="1800" lang="en-IN" spc="10" smtClean="0"/>
              <a:t>.</a:t>
            </a:r>
            <a:br>
              <a:rPr dirty="0" sz="1800" lang="en-IN" spc="10" smtClean="0"/>
            </a:br>
            <a:r>
              <a:rPr dirty="0" sz="1800" lang="en-IN" spc="10"/>
              <a:t> </a:t>
            </a:r>
            <a:r>
              <a:rPr dirty="0" sz="1800" lang="en-IN" spc="10" smtClean="0"/>
              <a:t>                           Code </a:t>
            </a:r>
            <a:r>
              <a:rPr dirty="0" sz="1800" lang="en-IN" spc="10"/>
              <a:t>Editor (VS Code / Sublime Text) – for writing and managing </a:t>
            </a:r>
            <a:r>
              <a:rPr dirty="0" sz="1800" lang="en-IN" spc="10" smtClean="0"/>
              <a:t>code.                                           </a:t>
            </a:r>
            <a:br>
              <a:rPr dirty="0" sz="1800" lang="en-IN" spc="10" smtClean="0"/>
            </a:br>
            <a:r>
              <a:rPr dirty="0" sz="1800" lang="en-IN" spc="10" smtClean="0"/>
              <a:t>                            Version </a:t>
            </a:r>
            <a:r>
              <a:rPr dirty="0" sz="1800" lang="en-IN" spc="10"/>
              <a:t>Control (</a:t>
            </a:r>
            <a:r>
              <a:rPr dirty="0" sz="1800" lang="en-IN" spc="10" smtClean="0"/>
              <a:t>Git) </a:t>
            </a:r>
            <a:r>
              <a:rPr dirty="0" sz="1800" lang="en-IN" spc="10"/>
              <a:t>– for managing code versions </a:t>
            </a:r>
            <a:r>
              <a:rPr dirty="0" sz="1800" lang="en-IN" spc="10" smtClean="0"/>
              <a:t>and hosting </a:t>
            </a:r>
            <a:r>
              <a:rPr dirty="0" sz="1800" lang="en-IN" spc="10"/>
              <a:t>the portfolio online.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>    </a:t>
            </a:r>
            <a:br>
              <a:rPr dirty="0" sz="3600" lang="en-IN" spc="10" smtClean="0"/>
            </a:br>
            <a:r>
              <a:rPr dirty="0" sz="3600" lang="en-IN" spc="10" smtClean="0"/>
              <a:t> </a:t>
            </a:r>
            <a:r>
              <a:rPr dirty="0" sz="3600" lang="en-IN" spc="10">
                <a:latin typeface="Calisto MT" pitchFamily="18" charset="0"/>
              </a:rPr>
              <a:t>TECHNIQUES:</a:t>
            </a:r>
            <a:br>
              <a:rPr dirty="0" sz="3600" lang="en-IN" spc="10">
                <a:latin typeface="Calisto MT" pitchFamily="18" charset="0"/>
              </a:rPr>
            </a:br>
            <a:r>
              <a:rPr dirty="0" sz="3600" lang="en-IN" spc="10" smtClean="0">
                <a:latin typeface="Calisto MT" pitchFamily="18" charset="0"/>
              </a:rPr>
              <a:t>                 </a:t>
            </a:r>
            <a:r>
              <a:rPr dirty="0" sz="1800" lang="en-IN" spc="10" smtClean="0">
                <a:latin typeface="Calisto MT" pitchFamily="18" charset="0"/>
              </a:rPr>
              <a:t>Responsive </a:t>
            </a:r>
            <a:r>
              <a:rPr dirty="0" sz="1800" lang="en-IN" spc="10">
                <a:latin typeface="Calisto MT" pitchFamily="18" charset="0"/>
              </a:rPr>
              <a:t>Web </a:t>
            </a:r>
            <a:r>
              <a:rPr dirty="0" sz="1800" lang="en-IN" spc="10" smtClean="0">
                <a:latin typeface="Calisto MT" pitchFamily="18" charset="0"/>
              </a:rPr>
              <a:t>Design– </a:t>
            </a:r>
            <a:r>
              <a:rPr dirty="0" sz="1800" lang="en-IN" spc="10">
                <a:latin typeface="Calisto MT" pitchFamily="18" charset="0"/>
              </a:rPr>
              <a:t>to ensure compatibility across devices (desktop, tablet, mobile</a:t>
            </a:r>
            <a:r>
              <a:rPr dirty="0" sz="1800" lang="en-IN" spc="10" smtClean="0">
                <a:latin typeface="Calisto MT" pitchFamily="18" charset="0"/>
              </a:rPr>
              <a:t>).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</a:t>
            </a:r>
            <a:r>
              <a:rPr dirty="0" sz="1800" lang="en-IN" spc="10" err="1" smtClean="0">
                <a:latin typeface="Calisto MT" pitchFamily="18" charset="0"/>
              </a:rPr>
              <a:t>Flexbox</a:t>
            </a:r>
            <a:r>
              <a:rPr dirty="0" sz="1800" lang="en-IN" spc="10" smtClean="0">
                <a:latin typeface="Calisto MT" pitchFamily="18" charset="0"/>
              </a:rPr>
              <a:t> </a:t>
            </a:r>
            <a:r>
              <a:rPr dirty="0" sz="1800" lang="en-IN" spc="10">
                <a:latin typeface="Calisto MT" pitchFamily="18" charset="0"/>
              </a:rPr>
              <a:t>and Grid Layouts – for modern, flexible page structuring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DOM </a:t>
            </a:r>
            <a:r>
              <a:rPr dirty="0" sz="1800" lang="en-IN" spc="10">
                <a:latin typeface="Calisto MT" pitchFamily="18" charset="0"/>
              </a:rPr>
              <a:t>Manipulation with JavaScript – to make the site interactive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Form </a:t>
            </a:r>
            <a:r>
              <a:rPr dirty="0" sz="1800" lang="en-IN" spc="10">
                <a:latin typeface="Calisto MT" pitchFamily="18" charset="0"/>
              </a:rPr>
              <a:t>Handling – for creating a functional contact section</a:t>
            </a:r>
            <a:r>
              <a:rPr dirty="0" sz="1800" lang="en-IN" spc="10" smtClean="0">
                <a:latin typeface="Calisto MT" pitchFamily="18" charset="0"/>
              </a:rPr>
              <a:t>.</a:t>
            </a:r>
            <a:br>
              <a:rPr dirty="0" sz="1800" lang="en-IN" spc="10" smtClean="0">
                <a:latin typeface="Calisto MT" pitchFamily="18" charset="0"/>
              </a:rPr>
            </a:br>
            <a:r>
              <a:rPr dirty="0" sz="1800" lang="en-IN" spc="10" smtClean="0">
                <a:latin typeface="Calisto MT" pitchFamily="18" charset="0"/>
              </a:rPr>
              <a:t>                                 Smooth </a:t>
            </a:r>
            <a:r>
              <a:rPr dirty="0" sz="1800" lang="en-IN" spc="10">
                <a:latin typeface="Calisto MT" pitchFamily="18" charset="0"/>
              </a:rPr>
              <a:t>Navigation &amp; Animations – to improve user experience and engagement.</a:t>
            </a: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r>
              <a:rPr dirty="0" sz="3600" lang="en-IN" spc="10"/>
              <a:t/>
            </a:r>
            <a:br>
              <a:rPr dirty="0" sz="3600" lang="en-IN" spc="10"/>
            </a:br>
            <a:r>
              <a:rPr dirty="0" sz="3600" lang="en-IN" spc="10" smtClean="0"/>
              <a:t/>
            </a:r>
            <a:br>
              <a:rPr dirty="0" sz="3600" lang="en-IN" spc="10" smtClean="0"/>
            </a:br>
            <a:endParaRPr dirty="0" sz="360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9726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</a:t>
            </a:r>
            <a:r>
              <a:rPr b="1" dirty="0" sz="4000" lang="en-IN" spc="15" smtClean="0">
                <a:latin typeface="Trebuchet MS"/>
                <a:cs typeface="Trebuchet MS"/>
              </a:rPr>
              <a:t>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US" spc="15" smtClean="0">
                <a:latin typeface="Trebuchet MS"/>
                <a:cs typeface="Trebuchet MS"/>
              </a:rPr>
              <a:t>POTFOLIO:</a:t>
            </a:r>
            <a:endParaRPr b="1" dirty="0" sz="3200" lang="en-US" spc="15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>
                <a:latin typeface="Trebuchet MS"/>
                <a:cs typeface="Trebuchet MS"/>
              </a:rPr>
              <a:t>Header/</a:t>
            </a:r>
            <a:r>
              <a:rPr dirty="0" sz="2000" lang="en-US" err="1">
                <a:latin typeface="Trebuchet MS"/>
                <a:cs typeface="Trebuchet MS"/>
              </a:rPr>
              <a:t>Nav</a:t>
            </a:r>
            <a:r>
              <a:rPr dirty="0" sz="2000" lang="en-US">
                <a:latin typeface="Trebuchet MS"/>
                <a:cs typeface="Trebuchet MS"/>
              </a:rPr>
              <a:t> Bar – links to Home, About, Skills, Projects, Contact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Home </a:t>
            </a:r>
            <a:r>
              <a:rPr dirty="0" sz="2000" lang="en-US">
                <a:latin typeface="Trebuchet MS"/>
                <a:cs typeface="Trebuchet MS"/>
              </a:rPr>
              <a:t>– introduction with name, tagline, and banner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About </a:t>
            </a:r>
            <a:r>
              <a:rPr dirty="0" sz="2000" lang="en-US">
                <a:latin typeface="Trebuchet MS"/>
                <a:cs typeface="Trebuchet MS"/>
              </a:rPr>
              <a:t>– personal details, education, and profile </a:t>
            </a:r>
            <a:r>
              <a:rPr dirty="0" sz="2000" lang="en-US" err="1">
                <a:latin typeface="Trebuchet MS"/>
                <a:cs typeface="Trebuchet MS"/>
              </a:rPr>
              <a:t>photo.Skills</a:t>
            </a:r>
            <a:r>
              <a:rPr dirty="0" sz="2000" lang="en-US">
                <a:latin typeface="Trebuchet MS"/>
                <a:cs typeface="Trebuchet MS"/>
              </a:rPr>
              <a:t> – technical skills shown using progress bars or cards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Projects </a:t>
            </a:r>
            <a:r>
              <a:rPr dirty="0" sz="2000" lang="en-US">
                <a:latin typeface="Trebuchet MS"/>
                <a:cs typeface="Trebuchet MS"/>
              </a:rPr>
              <a:t>– sample projects in a grid layout with descriptions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Contact </a:t>
            </a:r>
            <a:r>
              <a:rPr dirty="0" sz="2000" lang="en-US">
                <a:latin typeface="Trebuchet MS"/>
                <a:cs typeface="Trebuchet MS"/>
              </a:rPr>
              <a:t>– form and social media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Footer </a:t>
            </a:r>
            <a:r>
              <a:rPr dirty="0" sz="2000" lang="en-US">
                <a:latin typeface="Trebuchet MS"/>
                <a:cs typeface="Trebuchet MS"/>
              </a:rPr>
              <a:t>– copyright and quick links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US" smtClean="0">
                <a:latin typeface="Trebuchet MS"/>
                <a:cs typeface="Trebuchet MS"/>
              </a:rPr>
              <a:t>LAYOUT STYLE</a:t>
            </a:r>
            <a:r>
              <a:rPr dirty="0" sz="2000" lang="en-US" smtClean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Grid </a:t>
            </a:r>
            <a:r>
              <a:rPr dirty="0" sz="2000" lang="en-US">
                <a:latin typeface="Trebuchet MS"/>
                <a:cs typeface="Trebuchet MS"/>
              </a:rPr>
              <a:t>and </a:t>
            </a:r>
            <a:r>
              <a:rPr dirty="0" sz="2000" lang="en-US" err="1">
                <a:latin typeface="Trebuchet MS"/>
                <a:cs typeface="Trebuchet MS"/>
              </a:rPr>
              <a:t>Flexbox</a:t>
            </a:r>
            <a:r>
              <a:rPr dirty="0" sz="2000" lang="en-US">
                <a:latin typeface="Trebuchet MS"/>
                <a:cs typeface="Trebuchet MS"/>
              </a:rPr>
              <a:t> for responsive structuring</a:t>
            </a:r>
            <a:r>
              <a:rPr dirty="0" sz="2000" lang="en-US" smtClean="0">
                <a:latin typeface="Trebuchet MS"/>
                <a:cs typeface="Trebuchet MS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Consistent </a:t>
            </a:r>
            <a:r>
              <a:rPr dirty="0" sz="2000" lang="en-US">
                <a:latin typeface="Trebuchet MS"/>
                <a:cs typeface="Trebuchet MS"/>
              </a:rPr>
              <a:t>color scheme (2–3 main colors for branding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Readable </a:t>
            </a:r>
            <a:r>
              <a:rPr dirty="0" sz="2000" lang="en-US">
                <a:latin typeface="Trebuchet MS"/>
                <a:cs typeface="Trebuchet MS"/>
              </a:rPr>
              <a:t>typography with hierarchy (headings, subheadings, body text</a:t>
            </a:r>
            <a:r>
              <a:rPr dirty="0" sz="2000" lang="en-US" smtClean="0">
                <a:latin typeface="Trebuchet MS"/>
                <a:cs typeface="Trebuchet MS"/>
              </a:rPr>
              <a:t>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lang="en-US" smtClean="0">
                <a:latin typeface="Trebuchet MS"/>
                <a:cs typeface="Trebuchet MS"/>
              </a:rPr>
              <a:t>Interactive </a:t>
            </a:r>
            <a:r>
              <a:rPr dirty="0" sz="2000" lang="en-US">
                <a:latin typeface="Trebuchet MS"/>
                <a:cs typeface="Trebuchet MS"/>
              </a:rPr>
              <a:t>elements (hover effects, smooth scrolling, animations).</a:t>
            </a: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 lang="en-US" smtClean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dirty="0" sz="200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p>
            <a:r>
              <a:rPr dirty="0" lang="en-IN"/>
              <a:t>FEATURES AND </a:t>
            </a:r>
            <a:r>
              <a:rPr dirty="0" lang="en-IN" smtClean="0"/>
              <a:t>FUNCTIONALITY</a:t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sz="2400" lang="en-IN"/>
              <a:t>Responsive Design – Works smoothly on desktop, tablet, and mobile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Navigation </a:t>
            </a:r>
            <a:r>
              <a:rPr dirty="0" sz="2400" lang="en-IN"/>
              <a:t>Bar – Easy movement between Home, About, Skills, Projects, and Contact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Interactive </a:t>
            </a:r>
            <a:r>
              <a:rPr dirty="0" sz="2400" lang="en-IN"/>
              <a:t>UI – Hover effects, smooth scrolling, and animations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Skills </a:t>
            </a:r>
            <a:r>
              <a:rPr dirty="0" sz="2400" lang="en-IN"/>
              <a:t>Section – Visual display of coding and technical skills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Projects </a:t>
            </a:r>
            <a:r>
              <a:rPr dirty="0" sz="2400" lang="en-IN"/>
              <a:t>Showcase – Grid layout with descriptions and links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Contact </a:t>
            </a:r>
            <a:r>
              <a:rPr dirty="0" sz="2400" lang="en-IN"/>
              <a:t>Form – Allows users to send queries directly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Social </a:t>
            </a:r>
            <a:r>
              <a:rPr dirty="0" sz="2400" lang="en-IN"/>
              <a:t>Media Integration – Links to </a:t>
            </a:r>
            <a:r>
              <a:rPr dirty="0" sz="2400" lang="en-IN" err="1"/>
              <a:t>GitHub</a:t>
            </a:r>
            <a:r>
              <a:rPr dirty="0" sz="2400" lang="en-IN"/>
              <a:t>, LinkedIn, etc</a:t>
            </a:r>
            <a:r>
              <a:rPr dirty="0" sz="2400" lang="en-IN" smtClean="0"/>
              <a:t>.</a:t>
            </a:r>
            <a:br>
              <a:rPr dirty="0" sz="2400" lang="en-IN" smtClean="0"/>
            </a:br>
            <a:r>
              <a:rPr dirty="0" sz="2400" lang="en-IN" smtClean="0"/>
              <a:t>Clean </a:t>
            </a:r>
            <a:r>
              <a:rPr dirty="0" sz="2400" lang="en-IN"/>
              <a:t>Layout – Simple, modern, and user-friendly design.</a:t>
            </a:r>
            <a:r>
              <a:rPr dirty="0" lang="en-IN"/>
              <a:t/>
            </a:r>
            <a:br>
              <a:rPr dirty="0" lang="en-IN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r>
              <a:rPr dirty="0" lang="en-IN"/>
              <a:t/>
            </a:r>
            <a:br>
              <a:rPr dirty="0" lang="en-IN"/>
            </a:br>
            <a:r>
              <a:rPr dirty="0" lang="en-IN" smtClean="0"/>
              <a:t/>
            </a:r>
            <a:br>
              <a:rPr dirty="0" lang="en-IN" smtClean="0"/>
            </a:b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vijay</cp:lastModifiedBy>
  <dcterms:created xsi:type="dcterms:W3CDTF">2024-03-29T04:07:22Z</dcterms:created>
  <dcterms:modified xsi:type="dcterms:W3CDTF">2025-09-09T10:17:54Z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8bb7389b2b2f4ec4acbc135ef50cb573</vt:lpwstr>
  </property>
</Properties>
</file>