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3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456449" y="3074939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</a:t>
            </a:r>
            <a:r>
              <a:rPr lang="en-US" altLang="en-IN" sz="2400" dirty="0"/>
              <a:t>T.RAGHUPATHYPRABHAKARAN</a:t>
            </a:r>
            <a:endParaRPr lang="en-US" sz="2800" dirty="0"/>
          </a:p>
          <a:p>
            <a:r>
              <a:rPr lang="en-US" sz="2400" dirty="0"/>
              <a:t>REGISTER NO : 212402410</a:t>
            </a:r>
          </a:p>
          <a:p>
            <a:r>
              <a:rPr lang="en-US" sz="2400" dirty="0"/>
              <a:t>NM ID : 556C7CEC7B22F498A664357EDEC5C968</a:t>
            </a:r>
          </a:p>
          <a:p>
            <a:r>
              <a:rPr lang="en-US" sz="2400" dirty="0"/>
              <a:t>DEPARTMENT:   BCA</a:t>
            </a:r>
            <a:endParaRPr lang="en-US" sz="2800" dirty="0"/>
          </a:p>
          <a:p>
            <a:r>
              <a:rPr lang="en-US" sz="2400" dirty="0"/>
              <a:t>COLLEGE:   AGURCHAND  MANMULL  JAIN COLLEGE</a:t>
            </a:r>
            <a:endParaRPr lang="en-US" sz="28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743200" y="2354703"/>
            <a:ext cx="8534018" cy="1348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and the screenshots have been updated in my profile in the Edunet Foundation Skills Build.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29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5410199"/>
          </a:xfrm>
        </p:spPr>
        <p:txBody>
          <a:bodyPr/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1048612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239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1048613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14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750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1" name="Rectangle 8"/>
          <p:cNvSpPr/>
          <p:nvPr/>
        </p:nvSpPr>
        <p:spPr>
          <a:xfrm>
            <a:off x="152400" y="2019300"/>
            <a:ext cx="8305800" cy="258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462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7915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14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739775" y="291146"/>
            <a:ext cx="9013826" cy="6360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636000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</cp:revision>
  <dcterms:created xsi:type="dcterms:W3CDTF">2024-03-28T17:07:22Z</dcterms:created>
  <dcterms:modified xsi:type="dcterms:W3CDTF">2025-09-19T09:24:13Z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8bb7389b2b2f4ec4acbc135ef50cb573</vt:lpwstr>
  </property>
</Properties>
</file>