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User authentication in </a:t>
            </a:r>
            <a:r>
              <a:rPr lang="pt-PT" dirty="0" smtClean="0"/>
              <a:t>E-commerce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Rúben Aguiar</a:t>
            </a:r>
          </a:p>
          <a:p>
            <a:r>
              <a:rPr lang="pt-PT" dirty="0" smtClean="0"/>
              <a:t>Vítor Santos</a:t>
            </a:r>
          </a:p>
          <a:p>
            <a:r>
              <a:rPr lang="pt-PT" dirty="0" smtClean="0"/>
              <a:t>SSIN 2013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62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E-Commerce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sz="2400" dirty="0" smtClean="0"/>
              <a:t>40% grow until 2017 (Portugal)</a:t>
            </a:r>
          </a:p>
          <a:p>
            <a:endParaRPr lang="pt-PT" sz="2400" dirty="0" smtClean="0"/>
          </a:p>
          <a:p>
            <a:r>
              <a:rPr lang="pt-PT" sz="2400" dirty="0" smtClean="0"/>
              <a:t>Over 1$ trillion in transactions in 2012</a:t>
            </a:r>
          </a:p>
          <a:p>
            <a:endParaRPr lang="pt-PT" sz="2400" dirty="0" smtClean="0"/>
          </a:p>
          <a:p>
            <a:r>
              <a:rPr lang="pt-PT" sz="2400" dirty="0" smtClean="0"/>
              <a:t>More money “lost” in frauduled schemes</a:t>
            </a:r>
          </a:p>
          <a:p>
            <a:endParaRPr lang="pt-PT" sz="2400" dirty="0" smtClean="0"/>
          </a:p>
          <a:p>
            <a:r>
              <a:rPr lang="pt-PT" sz="2400" dirty="0" smtClean="0"/>
              <a:t>Assure the company they are selling to who they think they are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56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Where’s My Password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sz="2400" dirty="0" smtClean="0"/>
          </a:p>
          <a:p>
            <a:r>
              <a:rPr lang="pt-PT" sz="2400" dirty="0" smtClean="0"/>
              <a:t>Passwords can:</a:t>
            </a:r>
            <a:endParaRPr lang="pt-PT" sz="2400" dirty="0"/>
          </a:p>
          <a:p>
            <a:pPr marL="201168" lvl="1" indent="0">
              <a:buNone/>
            </a:pPr>
            <a:r>
              <a:rPr lang="pt-PT" sz="2000" dirty="0" smtClean="0"/>
              <a:t>Be forgotten</a:t>
            </a:r>
          </a:p>
          <a:p>
            <a:pPr marL="201168" lvl="1" indent="0">
              <a:buNone/>
            </a:pPr>
            <a:r>
              <a:rPr lang="pt-PT" sz="2000" dirty="0" smtClean="0"/>
              <a:t>Be stored in improper places</a:t>
            </a:r>
          </a:p>
          <a:p>
            <a:pPr marL="201168" lvl="1" indent="0">
              <a:buNone/>
            </a:pPr>
            <a:r>
              <a:rPr lang="pt-PT" sz="2000" dirty="0" smtClean="0"/>
              <a:t>Be stolen</a:t>
            </a:r>
            <a:endParaRPr lang="pt-PT" dirty="0"/>
          </a:p>
          <a:p>
            <a:r>
              <a:rPr lang="pt-PT" sz="2400" dirty="0" smtClean="0"/>
              <a:t>Social Engineering</a:t>
            </a:r>
          </a:p>
          <a:p>
            <a:pPr marL="201168" lvl="1" indent="0">
              <a:buNone/>
            </a:pPr>
            <a:r>
              <a:rPr lang="pt-PT" sz="2000" dirty="0" smtClean="0"/>
              <a:t>Pretexting</a:t>
            </a:r>
          </a:p>
          <a:p>
            <a:pPr marL="201168" lvl="1" indent="0">
              <a:buNone/>
            </a:pPr>
            <a:r>
              <a:rPr lang="pt-PT" sz="2000" dirty="0" smtClean="0"/>
              <a:t>Phishing</a:t>
            </a:r>
          </a:p>
          <a:p>
            <a:pPr marL="201168" lvl="1" indent="0">
              <a:buNone/>
            </a:pPr>
            <a:r>
              <a:rPr lang="pt-PT" sz="2000" dirty="0" smtClean="0"/>
              <a:t>Ransomware?</a:t>
            </a:r>
            <a:endParaRPr lang="pt-PT" dirty="0" smtClean="0"/>
          </a:p>
          <a:p>
            <a:r>
              <a:rPr lang="pt-PT" sz="2400" dirty="0" smtClean="0"/>
              <a:t>Shoulder Surfing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845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Authentication Factors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822" y="1998134"/>
            <a:ext cx="2557315" cy="4023360"/>
          </a:xfrm>
        </p:spPr>
        <p:txBody>
          <a:bodyPr>
            <a:normAutofit/>
          </a:bodyPr>
          <a:lstStyle/>
          <a:p>
            <a:r>
              <a:rPr lang="pt-PT" sz="2400" dirty="0" smtClean="0"/>
              <a:t>Possession Factors</a:t>
            </a:r>
          </a:p>
          <a:p>
            <a:pPr algn="ctr"/>
            <a:endParaRPr lang="pt-PT" sz="2400" dirty="0" smtClean="0"/>
          </a:p>
          <a:p>
            <a:pPr marL="201168" lvl="1" indent="0" algn="ctr">
              <a:buNone/>
            </a:pPr>
            <a:r>
              <a:rPr lang="pt-PT" sz="2100" dirty="0" smtClean="0"/>
              <a:t>Smartphone</a:t>
            </a:r>
          </a:p>
          <a:p>
            <a:pPr marL="201168" lvl="1" indent="0" algn="ctr">
              <a:buNone/>
            </a:pPr>
            <a:endParaRPr lang="pt-PT" sz="2100" dirty="0" smtClean="0"/>
          </a:p>
          <a:p>
            <a:pPr marL="201168" lvl="1" indent="0" algn="ctr">
              <a:buNone/>
            </a:pPr>
            <a:r>
              <a:rPr lang="pt-PT" sz="2100" dirty="0" smtClean="0"/>
              <a:t>Electronic Tokens</a:t>
            </a:r>
          </a:p>
          <a:p>
            <a:pPr marL="201168" lvl="1" indent="0" algn="ctr">
              <a:buNone/>
            </a:pPr>
            <a:endParaRPr lang="pt-PT" sz="2100" dirty="0" smtClean="0"/>
          </a:p>
          <a:p>
            <a:pPr marL="201168" lvl="1" indent="0" algn="ctr">
              <a:buNone/>
            </a:pPr>
            <a:r>
              <a:rPr lang="pt-PT" sz="2100" dirty="0" smtClean="0"/>
              <a:t>Smartcards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7084" y="1998134"/>
            <a:ext cx="24649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400" dirty="0" smtClean="0"/>
              <a:t>Knowledge Factors</a:t>
            </a:r>
          </a:p>
          <a:p>
            <a:pPr algn="ctr"/>
            <a:endParaRPr lang="pt-PT" sz="24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Password</a:t>
            </a:r>
          </a:p>
          <a:p>
            <a:pPr marL="201168" lvl="1" indent="0" algn="ctr">
              <a:buFont typeface="Calibri" pitchFamily="34" charset="0"/>
              <a:buNone/>
            </a:pPr>
            <a:endParaRPr lang="pt-PT" sz="21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PIN</a:t>
            </a:r>
          </a:p>
          <a:p>
            <a:pPr marL="201168" lvl="1" indent="0" algn="ctr">
              <a:buFont typeface="Calibri" pitchFamily="34" charset="0"/>
              <a:buNone/>
            </a:pPr>
            <a:endParaRPr lang="pt-PT" sz="21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Secret Question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00967" y="1998134"/>
            <a:ext cx="2454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Inherence Factors</a:t>
            </a:r>
          </a:p>
          <a:p>
            <a:pPr marL="201168" lvl="1" indent="0" algn="ctr">
              <a:buFont typeface="Calibri" pitchFamily="34" charset="0"/>
              <a:buNone/>
            </a:pPr>
            <a:endParaRPr lang="pt-PT" sz="21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Fingerprints</a:t>
            </a:r>
          </a:p>
          <a:p>
            <a:pPr marL="201168" lvl="1" indent="0" algn="ctr">
              <a:buFont typeface="Calibri" pitchFamily="34" charset="0"/>
              <a:buNone/>
            </a:pPr>
            <a:endParaRPr lang="pt-PT" sz="21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Iris Scan</a:t>
            </a:r>
          </a:p>
          <a:p>
            <a:pPr marL="201168" lvl="1" indent="0" algn="ctr">
              <a:buFont typeface="Calibri" pitchFamily="34" charset="0"/>
              <a:buNone/>
            </a:pPr>
            <a:endParaRPr lang="pt-PT" sz="2100" dirty="0" smtClean="0"/>
          </a:p>
          <a:p>
            <a:pPr marL="201168" lvl="1" indent="0" algn="ctr">
              <a:buFont typeface="Calibri" pitchFamily="34" charset="0"/>
              <a:buNone/>
            </a:pPr>
            <a:r>
              <a:rPr lang="pt-PT" sz="2100" dirty="0" smtClean="0"/>
              <a:t>DNA...</a:t>
            </a:r>
            <a:endParaRPr lang="pt-PT" sz="2100" dirty="0"/>
          </a:p>
        </p:txBody>
      </p:sp>
    </p:spTree>
    <p:extLst>
      <p:ext uri="{BB962C8B-B14F-4D97-AF65-F5344CB8AC3E}">
        <p14:creationId xmlns:p14="http://schemas.microsoft.com/office/powerpoint/2010/main" val="20799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 Factor Authentication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Using More than One Authentication Factor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38" y="2395470"/>
            <a:ext cx="3658042" cy="37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Our Solution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/>
              <a:t>Base Function similar to Google Authenticator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r>
              <a:rPr lang="pt-PT" sz="2100" dirty="0" smtClean="0"/>
              <a:t>Asking Password</a:t>
            </a:r>
          </a:p>
          <a:p>
            <a:pPr marL="201168" lvl="1" indent="0">
              <a:buNone/>
            </a:pPr>
            <a:endParaRPr lang="pt-PT" sz="2100" dirty="0" smtClean="0"/>
          </a:p>
          <a:p>
            <a:pPr marL="201168" lvl="1" indent="0">
              <a:buNone/>
            </a:pPr>
            <a:r>
              <a:rPr lang="pt-PT" sz="2100" dirty="0" smtClean="0"/>
              <a:t>Sending PIN code to Smartphone</a:t>
            </a:r>
          </a:p>
          <a:p>
            <a:pPr marL="201168" lvl="1" indent="0">
              <a:buNone/>
            </a:pPr>
            <a:endParaRPr lang="pt-PT" sz="2100" dirty="0" smtClean="0"/>
          </a:p>
          <a:p>
            <a:pPr marL="201168" lvl="1" indent="0">
              <a:buNone/>
            </a:pPr>
            <a:r>
              <a:rPr lang="pt-PT" sz="2100" dirty="0" smtClean="0"/>
              <a:t>Trusted Machine (Cookies)</a:t>
            </a:r>
          </a:p>
          <a:p>
            <a:pPr marL="201168" lvl="1" indent="0">
              <a:buNone/>
            </a:pPr>
            <a:endParaRPr lang="pt-PT" sz="2100" dirty="0"/>
          </a:p>
          <a:p>
            <a:pPr marL="201168" lvl="1" indent="0">
              <a:buNone/>
            </a:pPr>
            <a:endParaRPr lang="pt-PT" sz="2100" dirty="0" smtClean="0"/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 smtClean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74" y="2349930"/>
            <a:ext cx="5332956" cy="33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Extending the Solution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 Adapting to E-Commerce</a:t>
            </a:r>
          </a:p>
          <a:p>
            <a:pPr marL="201168" lvl="1" indent="0">
              <a:buNone/>
            </a:pPr>
            <a:r>
              <a:rPr lang="pt-PT" sz="2100" dirty="0"/>
              <a:t>Adress Distance </a:t>
            </a:r>
            <a:r>
              <a:rPr lang="pt-PT" sz="2100" dirty="0" smtClean="0"/>
              <a:t>Assessment</a:t>
            </a:r>
          </a:p>
          <a:p>
            <a:pPr marL="201168" lvl="1" indent="0">
              <a:buNone/>
            </a:pPr>
            <a:r>
              <a:rPr lang="pt-PT" sz="2100" dirty="0" smtClean="0"/>
              <a:t>User buy history</a:t>
            </a:r>
            <a:endParaRPr lang="pt-PT" sz="2100" dirty="0"/>
          </a:p>
          <a:p>
            <a:endParaRPr lang="pt-PT" dirty="0" smtClean="0"/>
          </a:p>
          <a:p>
            <a:r>
              <a:rPr lang="pt-PT" sz="2400" dirty="0" smtClean="0"/>
              <a:t>Man In the Middle Mitigation</a:t>
            </a:r>
          </a:p>
          <a:p>
            <a:pPr marL="201168" lvl="1" indent="0">
              <a:buNone/>
            </a:pPr>
            <a:r>
              <a:rPr lang="pt-PT" sz="2100" dirty="0" smtClean="0"/>
              <a:t>Dual PIN </a:t>
            </a:r>
            <a:r>
              <a:rPr lang="pt-PT" sz="2100" dirty="0" smtClean="0"/>
              <a:t>confirmation</a:t>
            </a:r>
          </a:p>
          <a:p>
            <a:pPr marL="201168" lvl="1" indent="0">
              <a:buNone/>
            </a:pPr>
            <a:r>
              <a:rPr lang="pt-PT" sz="2100" dirty="0" smtClean="0"/>
              <a:t>HTTPS</a:t>
            </a:r>
            <a:endParaRPr lang="pt-PT" sz="2100" dirty="0" smtClean="0"/>
          </a:p>
          <a:p>
            <a:pPr marL="201168" lvl="1" indent="0">
              <a:buNone/>
            </a:pPr>
            <a:endParaRPr lang="pt-PT" sz="2100" dirty="0" smtClean="0"/>
          </a:p>
          <a:p>
            <a:pPr marL="201168" lvl="1" indent="0">
              <a:buNone/>
            </a:pPr>
            <a:endParaRPr lang="pt-PT" sz="2100" dirty="0" smtClean="0"/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Problems?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/>
          </a:p>
          <a:p>
            <a:r>
              <a:rPr lang="pt-PT" sz="2400" dirty="0" smtClean="0"/>
              <a:t>Intrusiveness</a:t>
            </a:r>
          </a:p>
          <a:p>
            <a:pPr marL="201168" lvl="1" indent="0">
              <a:buNone/>
            </a:pPr>
            <a:r>
              <a:rPr lang="pt-PT" sz="2100" dirty="0"/>
              <a:t>Clash with Amazon’s </a:t>
            </a:r>
            <a:r>
              <a:rPr lang="pt-PT" sz="2100"/>
              <a:t>1-Click </a:t>
            </a:r>
            <a:r>
              <a:rPr lang="pt-PT" sz="2100" smtClean="0"/>
              <a:t>Checkout or similar solutions</a:t>
            </a:r>
            <a:endParaRPr lang="pt-PT" sz="2100" dirty="0"/>
          </a:p>
          <a:p>
            <a:pPr marL="201168" lvl="1" indent="0">
              <a:buNone/>
            </a:pPr>
            <a:endParaRPr lang="pt-PT" dirty="0" smtClean="0"/>
          </a:p>
          <a:p>
            <a:r>
              <a:rPr lang="pt-PT" sz="2400" dirty="0" smtClean="0"/>
              <a:t>Cost</a:t>
            </a:r>
          </a:p>
          <a:p>
            <a:pPr marL="201168" lvl="1" indent="0">
              <a:buNone/>
            </a:pPr>
            <a:r>
              <a:rPr lang="pt-PT" sz="2100" dirty="0" smtClean="0"/>
              <a:t>Sending SMS</a:t>
            </a:r>
          </a:p>
        </p:txBody>
      </p:sp>
    </p:spTree>
    <p:extLst>
      <p:ext uri="{BB962C8B-B14F-4D97-AF65-F5344CB8AC3E}">
        <p14:creationId xmlns:p14="http://schemas.microsoft.com/office/powerpoint/2010/main" val="27658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14" y="618186"/>
            <a:ext cx="11578107" cy="21378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296213" y="2544512"/>
            <a:ext cx="1157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smtClean="0">
                <a:latin typeface="+mj-lt"/>
              </a:rPr>
              <a:t>Thank you!</a:t>
            </a:r>
            <a:endParaRPr lang="pt-PT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780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159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User authentication in E-commerce</vt:lpstr>
      <vt:lpstr>E-Commerce</vt:lpstr>
      <vt:lpstr>Where’s My Password</vt:lpstr>
      <vt:lpstr>Authentication Factors</vt:lpstr>
      <vt:lpstr>Multi Factor Authentication</vt:lpstr>
      <vt:lpstr>Our Solution</vt:lpstr>
      <vt:lpstr>Extending the Solution</vt:lpstr>
      <vt:lpstr>Problems?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in E-commerce</dc:title>
  <dc:creator>Vitor Santos</dc:creator>
  <cp:lastModifiedBy>Vitor Santos</cp:lastModifiedBy>
  <cp:revision>8</cp:revision>
  <dcterms:created xsi:type="dcterms:W3CDTF">2013-12-13T14:55:27Z</dcterms:created>
  <dcterms:modified xsi:type="dcterms:W3CDTF">2013-12-13T21:48:23Z</dcterms:modified>
</cp:coreProperties>
</file>