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9" r:id="rId6"/>
    <p:sldId id="409" r:id="rId7"/>
    <p:sldId id="411" r:id="rId8"/>
    <p:sldId id="391" r:id="rId9"/>
    <p:sldId id="408" r:id="rId10"/>
    <p:sldId id="412" r:id="rId11"/>
    <p:sldId id="398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10692-9E20-4503-BE1F-EE6FEB130C0A}" v="7" dt="2025-06-10T04:30:31.48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guirre" userId="1066b43c39e8cb61" providerId="LiveId" clId="{4D2F07FC-3186-470D-80A2-A719EFA67586}"/>
    <pc:docChg chg="custSel modSld">
      <pc:chgData name="rodrigo aguirre" userId="1066b43c39e8cb61" providerId="LiveId" clId="{4D2F07FC-3186-470D-80A2-A719EFA67586}" dt="2025-06-05T03:39:35.488" v="6" actId="20577"/>
      <pc:docMkLst>
        <pc:docMk/>
      </pc:docMkLst>
      <pc:sldChg chg="modSp mod">
        <pc:chgData name="rodrigo aguirre" userId="1066b43c39e8cb61" providerId="LiveId" clId="{4D2F07FC-3186-470D-80A2-A719EFA67586}" dt="2025-06-05T03:39:35.488" v="6" actId="20577"/>
        <pc:sldMkLst>
          <pc:docMk/>
          <pc:sldMk cId="888484295" sldId="408"/>
        </pc:sldMkLst>
        <pc:spChg chg="mod">
          <ac:chgData name="rodrigo aguirre" userId="1066b43c39e8cb61" providerId="LiveId" clId="{4D2F07FC-3186-470D-80A2-A719EFA67586}" dt="2025-06-05T03:39:35.488" v="6" actId="20577"/>
          <ac:spMkLst>
            <pc:docMk/>
            <pc:sldMk cId="888484295" sldId="408"/>
            <ac:spMk id="3" creationId="{DB097449-5B72-ADA0-3B2D-1CBC160D6B90}"/>
          </ac:spMkLst>
        </pc:spChg>
      </pc:sldChg>
    </pc:docChg>
  </pc:docChgLst>
  <pc:docChgLst>
    <pc:chgData name="rodrigo" userId="1066b43c39e8cb61" providerId="LiveId" clId="{67C10692-9E20-4503-BE1F-EE6FEB130C0A}"/>
    <pc:docChg chg="undo custSel addSld delSld modSld sldOrd">
      <pc:chgData name="rodrigo" userId="1066b43c39e8cb61" providerId="LiveId" clId="{67C10692-9E20-4503-BE1F-EE6FEB130C0A}" dt="2025-06-10T11:30:24.126" v="1938" actId="207"/>
      <pc:docMkLst>
        <pc:docMk/>
      </pc:docMkLst>
      <pc:sldChg chg="del">
        <pc:chgData name="rodrigo" userId="1066b43c39e8cb61" providerId="LiveId" clId="{67C10692-9E20-4503-BE1F-EE6FEB130C0A}" dt="2025-06-09T23:36:32.425" v="218" actId="47"/>
        <pc:sldMkLst>
          <pc:docMk/>
          <pc:sldMk cId="3346685798" sldId="383"/>
        </pc:sldMkLst>
      </pc:sldChg>
      <pc:sldChg chg="modSp mod ord">
        <pc:chgData name="rodrigo" userId="1066b43c39e8cb61" providerId="LiveId" clId="{67C10692-9E20-4503-BE1F-EE6FEB130C0A}" dt="2025-06-10T10:19:00.438" v="1542" actId="14100"/>
        <pc:sldMkLst>
          <pc:docMk/>
          <pc:sldMk cId="1440871986" sldId="389"/>
        </pc:sldMkLst>
        <pc:spChg chg="mod">
          <ac:chgData name="rodrigo" userId="1066b43c39e8cb61" providerId="LiveId" clId="{67C10692-9E20-4503-BE1F-EE6FEB130C0A}" dt="2025-06-10T10:19:00.438" v="1542" actId="14100"/>
          <ac:spMkLst>
            <pc:docMk/>
            <pc:sldMk cId="1440871986" sldId="389"/>
            <ac:spMk id="3" creationId="{0E02AE9C-BA1D-195E-3B93-A5A0CC03D8F3}"/>
          </ac:spMkLst>
        </pc:spChg>
      </pc:sldChg>
      <pc:sldChg chg="addSp delSp modSp mod">
        <pc:chgData name="rodrigo" userId="1066b43c39e8cb61" providerId="LiveId" clId="{67C10692-9E20-4503-BE1F-EE6FEB130C0A}" dt="2025-06-10T04:42:39.565" v="1474" actId="20577"/>
        <pc:sldMkLst>
          <pc:docMk/>
          <pc:sldMk cId="3200312026" sldId="391"/>
        </pc:sldMkLst>
        <pc:spChg chg="mod">
          <ac:chgData name="rodrigo" userId="1066b43c39e8cb61" providerId="LiveId" clId="{67C10692-9E20-4503-BE1F-EE6FEB130C0A}" dt="2025-06-10T01:10:14.037" v="1224" actId="313"/>
          <ac:spMkLst>
            <pc:docMk/>
            <pc:sldMk cId="3200312026" sldId="391"/>
            <ac:spMk id="3" creationId="{545D3755-C3E2-975E-DE68-CDECC4B526EC}"/>
          </ac:spMkLst>
        </pc:spChg>
        <pc:spChg chg="del">
          <ac:chgData name="rodrigo" userId="1066b43c39e8cb61" providerId="LiveId" clId="{67C10692-9E20-4503-BE1F-EE6FEB130C0A}" dt="2025-06-10T01:01:58.480" v="986" actId="478"/>
          <ac:spMkLst>
            <pc:docMk/>
            <pc:sldMk cId="3200312026" sldId="391"/>
            <ac:spMk id="5" creationId="{C6F7A441-4AAB-2A52-F3B6-B620AEBFA467}"/>
          </ac:spMkLst>
        </pc:spChg>
        <pc:spChg chg="add del mod">
          <ac:chgData name="rodrigo" userId="1066b43c39e8cb61" providerId="LiveId" clId="{67C10692-9E20-4503-BE1F-EE6FEB130C0A}" dt="2025-06-10T01:02:11.009" v="989" actId="478"/>
          <ac:spMkLst>
            <pc:docMk/>
            <pc:sldMk cId="3200312026" sldId="391"/>
            <ac:spMk id="6" creationId="{91329CE5-BA98-1C30-2A69-40A3F9C8CECE}"/>
          </ac:spMkLst>
        </pc:spChg>
        <pc:spChg chg="add del mod">
          <ac:chgData name="rodrigo" userId="1066b43c39e8cb61" providerId="LiveId" clId="{67C10692-9E20-4503-BE1F-EE6FEB130C0A}" dt="2025-06-10T04:42:39.565" v="1474" actId="20577"/>
          <ac:spMkLst>
            <pc:docMk/>
            <pc:sldMk cId="3200312026" sldId="391"/>
            <ac:spMk id="7" creationId="{F70BD87D-F7DA-961B-4024-A354DC87D168}"/>
          </ac:spMkLst>
        </pc:spChg>
        <pc:picChg chg="del">
          <ac:chgData name="rodrigo" userId="1066b43c39e8cb61" providerId="LiveId" clId="{67C10692-9E20-4503-BE1F-EE6FEB130C0A}" dt="2025-06-10T00:56:19.093" v="893" actId="478"/>
          <ac:picMkLst>
            <pc:docMk/>
            <pc:sldMk cId="3200312026" sldId="391"/>
            <ac:picMk id="4" creationId="{8BF1F5EB-21A5-9AD7-53A8-CEEAB06A41BE}"/>
          </ac:picMkLst>
        </pc:picChg>
        <pc:picChg chg="add mod">
          <ac:chgData name="rodrigo" userId="1066b43c39e8cb61" providerId="LiveId" clId="{67C10692-9E20-4503-BE1F-EE6FEB130C0A}" dt="2025-06-10T01:09:08.972" v="1217" actId="14100"/>
          <ac:picMkLst>
            <pc:docMk/>
            <pc:sldMk cId="3200312026" sldId="391"/>
            <ac:picMk id="9" creationId="{A5F927F2-2EB5-E9C4-842F-95F45FB29928}"/>
          </ac:picMkLst>
        </pc:picChg>
      </pc:sldChg>
      <pc:sldChg chg="addSp delSp modSp del mod">
        <pc:chgData name="rodrigo" userId="1066b43c39e8cb61" providerId="LiveId" clId="{67C10692-9E20-4503-BE1F-EE6FEB130C0A}" dt="2025-06-10T01:11:07.878" v="1228" actId="47"/>
        <pc:sldMkLst>
          <pc:docMk/>
          <pc:sldMk cId="2039059756" sldId="397"/>
        </pc:sldMkLst>
        <pc:spChg chg="del">
          <ac:chgData name="rodrigo" userId="1066b43c39e8cb61" providerId="LiveId" clId="{67C10692-9E20-4503-BE1F-EE6FEB130C0A}" dt="2025-06-10T01:11:00.537" v="1227" actId="478"/>
          <ac:spMkLst>
            <pc:docMk/>
            <pc:sldMk cId="2039059756" sldId="397"/>
            <ac:spMk id="3" creationId="{591442CD-A26D-1761-8CE7-8BC3075BB4ED}"/>
          </ac:spMkLst>
        </pc:spChg>
        <pc:spChg chg="add mod">
          <ac:chgData name="rodrigo" userId="1066b43c39e8cb61" providerId="LiveId" clId="{67C10692-9E20-4503-BE1F-EE6FEB130C0A}" dt="2025-06-10T01:10:48.001" v="1226" actId="478"/>
          <ac:spMkLst>
            <pc:docMk/>
            <pc:sldMk cId="2039059756" sldId="397"/>
            <ac:spMk id="5" creationId="{E6736C79-C06F-F306-8B4C-BD673356A946}"/>
          </ac:spMkLst>
        </pc:spChg>
        <pc:spChg chg="add mod">
          <ac:chgData name="rodrigo" userId="1066b43c39e8cb61" providerId="LiveId" clId="{67C10692-9E20-4503-BE1F-EE6FEB130C0A}" dt="2025-06-10T01:11:00.537" v="1227" actId="478"/>
          <ac:spMkLst>
            <pc:docMk/>
            <pc:sldMk cId="2039059756" sldId="397"/>
            <ac:spMk id="7" creationId="{E650D6BB-1EED-A027-ACA1-EAADAE766E4A}"/>
          </ac:spMkLst>
        </pc:spChg>
        <pc:spChg chg="del">
          <ac:chgData name="rodrigo" userId="1066b43c39e8cb61" providerId="LiveId" clId="{67C10692-9E20-4503-BE1F-EE6FEB130C0A}" dt="2025-06-10T01:10:48.001" v="1226" actId="478"/>
          <ac:spMkLst>
            <pc:docMk/>
            <pc:sldMk cId="2039059756" sldId="397"/>
            <ac:spMk id="9" creationId="{5AB6D40A-2A0A-AF3D-8CF7-3ECD37765637}"/>
          </ac:spMkLst>
        </pc:spChg>
        <pc:picChg chg="del">
          <ac:chgData name="rodrigo" userId="1066b43c39e8cb61" providerId="LiveId" clId="{67C10692-9E20-4503-BE1F-EE6FEB130C0A}" dt="2025-06-10T01:10:43.910" v="1225" actId="478"/>
          <ac:picMkLst>
            <pc:docMk/>
            <pc:sldMk cId="2039059756" sldId="397"/>
            <ac:picMk id="4" creationId="{4D64AAF9-C814-6E63-8A99-87ACFF3C2845}"/>
          </ac:picMkLst>
        </pc:picChg>
      </pc:sldChg>
      <pc:sldChg chg="addSp delSp modSp mod">
        <pc:chgData name="rodrigo" userId="1066b43c39e8cb61" providerId="LiveId" clId="{67C10692-9E20-4503-BE1F-EE6FEB130C0A}" dt="2025-06-10T04:31:00.921" v="1471" actId="14734"/>
        <pc:sldMkLst>
          <pc:docMk/>
          <pc:sldMk cId="888484295" sldId="408"/>
        </pc:sldMkLst>
        <pc:spChg chg="del">
          <ac:chgData name="rodrigo" userId="1066b43c39e8cb61" providerId="LiveId" clId="{67C10692-9E20-4503-BE1F-EE6FEB130C0A}" dt="2025-06-10T01:11:15.761" v="1230" actId="478"/>
          <ac:spMkLst>
            <pc:docMk/>
            <pc:sldMk cId="888484295" sldId="408"/>
            <ac:spMk id="2" creationId="{805346ED-721D-85EE-2F1B-A31D0912DE29}"/>
          </ac:spMkLst>
        </pc:spChg>
        <pc:spChg chg="del mod">
          <ac:chgData name="rodrigo" userId="1066b43c39e8cb61" providerId="LiveId" clId="{67C10692-9E20-4503-BE1F-EE6FEB130C0A}" dt="2025-06-10T01:12:42.990" v="1371" actId="478"/>
          <ac:spMkLst>
            <pc:docMk/>
            <pc:sldMk cId="888484295" sldId="408"/>
            <ac:spMk id="3" creationId="{DB097449-5B72-ADA0-3B2D-1CBC160D6B90}"/>
          </ac:spMkLst>
        </pc:spChg>
        <pc:spChg chg="del">
          <ac:chgData name="rodrigo" userId="1066b43c39e8cb61" providerId="LiveId" clId="{67C10692-9E20-4503-BE1F-EE6FEB130C0A}" dt="2025-06-10T01:12:45.528" v="1372" actId="478"/>
          <ac:spMkLst>
            <pc:docMk/>
            <pc:sldMk cId="888484295" sldId="408"/>
            <ac:spMk id="4" creationId="{41FC7B50-71A6-D8BE-C032-5EB4CF5706D5}"/>
          </ac:spMkLst>
        </pc:spChg>
        <pc:spChg chg="add mod">
          <ac:chgData name="rodrigo" userId="1066b43c39e8cb61" providerId="LiveId" clId="{67C10692-9E20-4503-BE1F-EE6FEB130C0A}" dt="2025-06-10T01:12:06.242" v="1369" actId="20577"/>
          <ac:spMkLst>
            <pc:docMk/>
            <pc:sldMk cId="888484295" sldId="408"/>
            <ac:spMk id="6" creationId="{E6544161-1B5A-4C05-E9BD-84C423D01B53}"/>
          </ac:spMkLst>
        </pc:spChg>
        <pc:spChg chg="add del mod">
          <ac:chgData name="rodrigo" userId="1066b43c39e8cb61" providerId="LiveId" clId="{67C10692-9E20-4503-BE1F-EE6FEB130C0A}" dt="2025-06-10T04:29:30.795" v="1438"/>
          <ac:spMkLst>
            <pc:docMk/>
            <pc:sldMk cId="888484295" sldId="408"/>
            <ac:spMk id="8" creationId="{09694097-B30F-AF34-CF00-0DE56C05D5E3}"/>
          </ac:spMkLst>
        </pc:spChg>
        <pc:spChg chg="add del mod">
          <ac:chgData name="rodrigo" userId="1066b43c39e8cb61" providerId="LiveId" clId="{67C10692-9E20-4503-BE1F-EE6FEB130C0A}" dt="2025-06-10T04:29:48.628" v="1442" actId="478"/>
          <ac:spMkLst>
            <pc:docMk/>
            <pc:sldMk cId="888484295" sldId="408"/>
            <ac:spMk id="10" creationId="{3282721F-FD21-E5FD-6CD2-D8915330B4D5}"/>
          </ac:spMkLst>
        </pc:spChg>
        <pc:graphicFrameChg chg="add mod modGraphic">
          <ac:chgData name="rodrigo" userId="1066b43c39e8cb61" providerId="LiveId" clId="{67C10692-9E20-4503-BE1F-EE6FEB130C0A}" dt="2025-06-10T04:31:00.921" v="1471" actId="14734"/>
          <ac:graphicFrameMkLst>
            <pc:docMk/>
            <pc:sldMk cId="888484295" sldId="408"/>
            <ac:graphicFrameMk id="11" creationId="{F7030142-8987-7B25-7F7B-3ABA16F88218}"/>
          </ac:graphicFrameMkLst>
        </pc:graphicFrameChg>
      </pc:sldChg>
      <pc:sldChg chg="addSp delSp modSp mod">
        <pc:chgData name="rodrigo" userId="1066b43c39e8cb61" providerId="LiveId" clId="{67C10692-9E20-4503-BE1F-EE6FEB130C0A}" dt="2025-06-10T10:24:04.104" v="1543" actId="20577"/>
        <pc:sldMkLst>
          <pc:docMk/>
          <pc:sldMk cId="2249372667" sldId="409"/>
        </pc:sldMkLst>
        <pc:spChg chg="mod">
          <ac:chgData name="rodrigo" userId="1066b43c39e8cb61" providerId="LiveId" clId="{67C10692-9E20-4503-BE1F-EE6FEB130C0A}" dt="2025-06-09T23:43:24.006" v="463" actId="14100"/>
          <ac:spMkLst>
            <pc:docMk/>
            <pc:sldMk cId="2249372667" sldId="409"/>
            <ac:spMk id="7" creationId="{3E565318-600F-FA49-1766-F557D35FB1A7}"/>
          </ac:spMkLst>
        </pc:spChg>
        <pc:spChg chg="mod">
          <ac:chgData name="rodrigo" userId="1066b43c39e8cb61" providerId="LiveId" clId="{67C10692-9E20-4503-BE1F-EE6FEB130C0A}" dt="2025-06-10T00:18:49.285" v="825" actId="1076"/>
          <ac:spMkLst>
            <pc:docMk/>
            <pc:sldMk cId="2249372667" sldId="409"/>
            <ac:spMk id="15" creationId="{0B13A67E-F321-ADD0-E02D-A265B9C47A98}"/>
          </ac:spMkLst>
        </pc:spChg>
        <pc:spChg chg="mod">
          <ac:chgData name="rodrigo" userId="1066b43c39e8cb61" providerId="LiveId" clId="{67C10692-9E20-4503-BE1F-EE6FEB130C0A}" dt="2025-06-10T10:24:04.104" v="1543" actId="20577"/>
          <ac:spMkLst>
            <pc:docMk/>
            <pc:sldMk cId="2249372667" sldId="409"/>
            <ac:spMk id="17" creationId="{E4D662EA-42B7-66E9-3A82-E2CA9E910BD0}"/>
          </ac:spMkLst>
        </pc:spChg>
        <pc:picChg chg="add del mod">
          <ac:chgData name="rodrigo" userId="1066b43c39e8cb61" providerId="LiveId" clId="{67C10692-9E20-4503-BE1F-EE6FEB130C0A}" dt="2025-06-10T00:18:11.377" v="819" actId="478"/>
          <ac:picMkLst>
            <pc:docMk/>
            <pc:sldMk cId="2249372667" sldId="409"/>
            <ac:picMk id="3" creationId="{B2E90EAA-501D-B7D4-167F-C11A18D5F6D4}"/>
          </ac:picMkLst>
        </pc:picChg>
        <pc:picChg chg="del">
          <ac:chgData name="rodrigo" userId="1066b43c39e8cb61" providerId="LiveId" clId="{67C10692-9E20-4503-BE1F-EE6FEB130C0A}" dt="2025-06-09T23:31:02.130" v="77" actId="478"/>
          <ac:picMkLst>
            <pc:docMk/>
            <pc:sldMk cId="2249372667" sldId="409"/>
            <ac:picMk id="4" creationId="{FC1A83B8-4078-5D15-FB1F-994E06EB2BCF}"/>
          </ac:picMkLst>
        </pc:picChg>
        <pc:picChg chg="add mod">
          <ac:chgData name="rodrigo" userId="1066b43c39e8cb61" providerId="LiveId" clId="{67C10692-9E20-4503-BE1F-EE6FEB130C0A}" dt="2025-06-10T00:54:21.662" v="892" actId="1076"/>
          <ac:picMkLst>
            <pc:docMk/>
            <pc:sldMk cId="2249372667" sldId="409"/>
            <ac:picMk id="6" creationId="{AFFFB537-C317-38BD-459E-A8D3BF41A3B2}"/>
          </ac:picMkLst>
        </pc:picChg>
        <pc:picChg chg="del">
          <ac:chgData name="rodrigo" userId="1066b43c39e8cb61" providerId="LiveId" clId="{67C10692-9E20-4503-BE1F-EE6FEB130C0A}" dt="2025-06-10T00:17:01.121" v="789" actId="478"/>
          <ac:picMkLst>
            <pc:docMk/>
            <pc:sldMk cId="2249372667" sldId="409"/>
            <ac:picMk id="9" creationId="{64F26988-E3AD-D6BE-4F91-7828FB9E5D29}"/>
          </ac:picMkLst>
        </pc:picChg>
        <pc:picChg chg="del">
          <ac:chgData name="rodrigo" userId="1066b43c39e8cb61" providerId="LiveId" clId="{67C10692-9E20-4503-BE1F-EE6FEB130C0A}" dt="2025-06-09T23:31:03.298" v="78" actId="478"/>
          <ac:picMkLst>
            <pc:docMk/>
            <pc:sldMk cId="2249372667" sldId="409"/>
            <ac:picMk id="19" creationId="{40C163C7-FAE0-86ED-B5EA-649FF5CC09FA}"/>
          </ac:picMkLst>
        </pc:picChg>
      </pc:sldChg>
      <pc:sldChg chg="modSp mod">
        <pc:chgData name="rodrigo" userId="1066b43c39e8cb61" providerId="LiveId" clId="{67C10692-9E20-4503-BE1F-EE6FEB130C0A}" dt="2025-06-09T23:30:16.308" v="65" actId="14100"/>
        <pc:sldMkLst>
          <pc:docMk/>
          <pc:sldMk cId="3390304222" sldId="410"/>
        </pc:sldMkLst>
        <pc:spChg chg="mod">
          <ac:chgData name="rodrigo" userId="1066b43c39e8cb61" providerId="LiveId" clId="{67C10692-9E20-4503-BE1F-EE6FEB130C0A}" dt="2025-06-09T23:30:16.308" v="65" actId="14100"/>
          <ac:spMkLst>
            <pc:docMk/>
            <pc:sldMk cId="3390304222" sldId="410"/>
            <ac:spMk id="2" creationId="{7AB1D9D6-2977-ABCD-FDF8-51AFA5064E54}"/>
          </ac:spMkLst>
        </pc:spChg>
      </pc:sldChg>
      <pc:sldChg chg="addSp delSp modSp add mod">
        <pc:chgData name="rodrigo" userId="1066b43c39e8cb61" providerId="LiveId" clId="{67C10692-9E20-4503-BE1F-EE6FEB130C0A}" dt="2025-06-10T03:42:30.477" v="1374" actId="20577"/>
        <pc:sldMkLst>
          <pc:docMk/>
          <pc:sldMk cId="4102027957" sldId="411"/>
        </pc:sldMkLst>
        <pc:spChg chg="add mod">
          <ac:chgData name="rodrigo" userId="1066b43c39e8cb61" providerId="LiveId" clId="{67C10692-9E20-4503-BE1F-EE6FEB130C0A}" dt="2025-06-10T03:42:30.477" v="1374" actId="20577"/>
          <ac:spMkLst>
            <pc:docMk/>
            <pc:sldMk cId="4102027957" sldId="411"/>
            <ac:spMk id="2" creationId="{3B26C54D-5396-62F3-E582-7E31CD1E0847}"/>
          </ac:spMkLst>
        </pc:spChg>
        <pc:spChg chg="add mod">
          <ac:chgData name="rodrigo" userId="1066b43c39e8cb61" providerId="LiveId" clId="{67C10692-9E20-4503-BE1F-EE6FEB130C0A}" dt="2025-06-10T01:09:37.925" v="1219" actId="207"/>
          <ac:spMkLst>
            <pc:docMk/>
            <pc:sldMk cId="4102027957" sldId="411"/>
            <ac:spMk id="3" creationId="{96470577-9AC0-A29A-07D9-5E5354172D92}"/>
          </ac:spMkLst>
        </pc:spChg>
        <pc:spChg chg="mod">
          <ac:chgData name="rodrigo" userId="1066b43c39e8cb61" providerId="LiveId" clId="{67C10692-9E20-4503-BE1F-EE6FEB130C0A}" dt="2025-06-10T00:20:51.830" v="837" actId="1076"/>
          <ac:spMkLst>
            <pc:docMk/>
            <pc:sldMk cId="4102027957" sldId="411"/>
            <ac:spMk id="7" creationId="{3E565318-600F-FA49-1766-F557D35FB1A7}"/>
          </ac:spMkLst>
        </pc:spChg>
        <pc:spChg chg="mod">
          <ac:chgData name="rodrigo" userId="1066b43c39e8cb61" providerId="LiveId" clId="{67C10692-9E20-4503-BE1F-EE6FEB130C0A}" dt="2025-06-10T00:20:51.555" v="836" actId="1076"/>
          <ac:spMkLst>
            <pc:docMk/>
            <pc:sldMk cId="4102027957" sldId="411"/>
            <ac:spMk id="15" creationId="{0B13A67E-F321-ADD0-E02D-A265B9C47A98}"/>
          </ac:spMkLst>
        </pc:spChg>
        <pc:spChg chg="mod">
          <ac:chgData name="rodrigo" userId="1066b43c39e8cb61" providerId="LiveId" clId="{67C10692-9E20-4503-BE1F-EE6FEB130C0A}" dt="2025-06-10T01:09:42.788" v="1220" actId="207"/>
          <ac:spMkLst>
            <pc:docMk/>
            <pc:sldMk cId="4102027957" sldId="411"/>
            <ac:spMk id="17" creationId="{E4D662EA-42B7-66E9-3A82-E2CA9E910BD0}"/>
          </ac:spMkLst>
        </pc:spChg>
        <pc:picChg chg="del">
          <ac:chgData name="rodrigo" userId="1066b43c39e8cb61" providerId="LiveId" clId="{67C10692-9E20-4503-BE1F-EE6FEB130C0A}" dt="2025-06-09T23:42:10.681" v="423" actId="478"/>
          <ac:picMkLst>
            <pc:docMk/>
            <pc:sldMk cId="4102027957" sldId="411"/>
            <ac:picMk id="4" creationId="{FC1A83B8-4078-5D15-FB1F-994E06EB2BCF}"/>
          </ac:picMkLst>
        </pc:picChg>
        <pc:picChg chg="add mod ord">
          <ac:chgData name="rodrigo" userId="1066b43c39e8cb61" providerId="LiveId" clId="{67C10692-9E20-4503-BE1F-EE6FEB130C0A}" dt="2025-06-10T00:21:01.853" v="839" actId="14100"/>
          <ac:picMkLst>
            <pc:docMk/>
            <pc:sldMk cId="4102027957" sldId="411"/>
            <ac:picMk id="6" creationId="{9B2D8BCB-DC34-8125-99C0-863A0CCD6EB7}"/>
          </ac:picMkLst>
        </pc:picChg>
        <pc:picChg chg="del mod">
          <ac:chgData name="rodrigo" userId="1066b43c39e8cb61" providerId="LiveId" clId="{67C10692-9E20-4503-BE1F-EE6FEB130C0A}" dt="2025-06-10T00:19:05.310" v="827" actId="478"/>
          <ac:picMkLst>
            <pc:docMk/>
            <pc:sldMk cId="4102027957" sldId="411"/>
            <ac:picMk id="9" creationId="{64F26988-E3AD-D6BE-4F91-7828FB9E5D29}"/>
          </ac:picMkLst>
        </pc:picChg>
        <pc:picChg chg="add mod">
          <ac:chgData name="rodrigo" userId="1066b43c39e8cb61" providerId="LiveId" clId="{67C10692-9E20-4503-BE1F-EE6FEB130C0A}" dt="2025-06-10T00:21:43.068" v="841" actId="1076"/>
          <ac:picMkLst>
            <pc:docMk/>
            <pc:sldMk cId="4102027957" sldId="411"/>
            <ac:picMk id="10" creationId="{B716BC80-7E04-1F5A-AA9E-915ECAE2EE75}"/>
          </ac:picMkLst>
        </pc:picChg>
        <pc:picChg chg="del">
          <ac:chgData name="rodrigo" userId="1066b43c39e8cb61" providerId="LiveId" clId="{67C10692-9E20-4503-BE1F-EE6FEB130C0A}" dt="2025-06-09T23:42:12.385" v="424" actId="478"/>
          <ac:picMkLst>
            <pc:docMk/>
            <pc:sldMk cId="4102027957" sldId="411"/>
            <ac:picMk id="19" creationId="{40C163C7-FAE0-86ED-B5EA-649FF5CC09FA}"/>
          </ac:picMkLst>
        </pc:picChg>
      </pc:sldChg>
      <pc:sldChg chg="modSp add mod">
        <pc:chgData name="rodrigo" userId="1066b43c39e8cb61" providerId="LiveId" clId="{67C10692-9E20-4503-BE1F-EE6FEB130C0A}" dt="2025-06-10T11:30:24.126" v="1938" actId="207"/>
        <pc:sldMkLst>
          <pc:docMk/>
          <pc:sldMk cId="1135758004" sldId="412"/>
        </pc:sldMkLst>
        <pc:spChg chg="mod">
          <ac:chgData name="rodrigo" userId="1066b43c39e8cb61" providerId="LiveId" clId="{67C10692-9E20-4503-BE1F-EE6FEB130C0A}" dt="2025-06-10T11:30:15.240" v="1937" actId="20577"/>
          <ac:spMkLst>
            <pc:docMk/>
            <pc:sldMk cId="1135758004" sldId="412"/>
            <ac:spMk id="3" creationId="{DB097449-5B72-ADA0-3B2D-1CBC160D6B90}"/>
          </ac:spMkLst>
        </pc:spChg>
        <pc:spChg chg="mod">
          <ac:chgData name="rodrigo" userId="1066b43c39e8cb61" providerId="LiveId" clId="{67C10692-9E20-4503-BE1F-EE6FEB130C0A}" dt="2025-06-10T11:30:24.126" v="1938" actId="207"/>
          <ac:spMkLst>
            <pc:docMk/>
            <pc:sldMk cId="1135758004" sldId="412"/>
            <ac:spMk id="4" creationId="{41FC7B50-71A6-D8BE-C032-5EB4CF5706D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09/06/2025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09/06/2025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70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914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/>
              <a:t>Haga clic para agregar contenido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766" y="296393"/>
            <a:ext cx="7863839" cy="44206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Trabajo Final Integrador </a:t>
            </a:r>
            <a:r>
              <a:rPr lang="es-ES" dirty="0" err="1"/>
              <a:t>Programacion</a:t>
            </a:r>
            <a:r>
              <a:rPr lang="es-ES" dirty="0"/>
              <a:t> 1</a:t>
            </a:r>
            <a:br>
              <a:rPr lang="es-ES" dirty="0"/>
            </a:br>
            <a:r>
              <a:rPr lang="es-ES" sz="2000" dirty="0"/>
              <a:t> </a:t>
            </a:r>
            <a:br>
              <a:rPr lang="es-ES" dirty="0"/>
            </a:br>
            <a:r>
              <a:rPr lang="es-ES" sz="4800" dirty="0"/>
              <a:t>Algoritmos de Búsqueda y </a:t>
            </a:r>
            <a:r>
              <a:rPr lang="es-ES" sz="4800" dirty="0" err="1"/>
              <a:t>Ordenamineto</a:t>
            </a:r>
            <a:br>
              <a:rPr lang="es-ES" dirty="0"/>
            </a:b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A68ED06-8312-0B41-A684-D8610327D88A}"/>
              </a:ext>
            </a:extLst>
          </p:cNvPr>
          <p:cNvSpPr txBox="1">
            <a:spLocks/>
          </p:cNvSpPr>
          <p:nvPr/>
        </p:nvSpPr>
        <p:spPr>
          <a:xfrm>
            <a:off x="6235281" y="6091796"/>
            <a:ext cx="5486400" cy="60014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ES" sz="3200"/>
              <a:t>Integrantes (Comisión 23):</a:t>
            </a:r>
          </a:p>
          <a:p>
            <a:pPr marL="457200" indent="-457200">
              <a:buFontTx/>
              <a:buChar char="-"/>
            </a:pPr>
            <a:r>
              <a:rPr lang="es-ES" sz="3200"/>
              <a:t>Rodrigo Aguirre</a:t>
            </a:r>
          </a:p>
          <a:p>
            <a:pPr marL="457200" indent="-457200">
              <a:buFontTx/>
              <a:buChar char="-"/>
            </a:pPr>
            <a:r>
              <a:rPr lang="es-ES" sz="3200"/>
              <a:t>Fernando Aguillón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9356" y="506437"/>
            <a:ext cx="5486400" cy="4023359"/>
          </a:xfrm>
        </p:spPr>
        <p:txBody>
          <a:bodyPr rtlCol="0"/>
          <a:lstStyle>
            <a:defPPr>
              <a:defRPr lang="es-ES"/>
            </a:defPPr>
          </a:lstStyle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indent="-457200" fontAlgn="base">
              <a:spcBef>
                <a:spcPts val="0"/>
              </a:spcBef>
              <a:buFont typeface="+mj-lt"/>
              <a:buAutoNum type="arabicParenR"/>
            </a:pPr>
            <a:r>
              <a:rPr lang="es-MX" sz="2000" b="0" dirty="0">
                <a:solidFill>
                  <a:schemeClr val="bg1"/>
                </a:solidFill>
              </a:rPr>
              <a:t>Repasar conceptos clave de algoritmos.</a:t>
            </a:r>
            <a:endParaRPr lang="es-MX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s-MX" sz="2000" b="0" i="0" u="none" strike="noStrike" dirty="0">
                <a:solidFill>
                  <a:schemeClr val="bg1"/>
                </a:solidFill>
                <a:effectLst/>
              </a:rPr>
              <a:t>Afirmar los conocimientos teóricos a través de la aplicación práctica. Reproducir diferentes algoritmos de búsqueda y ordenamiento utilizados en Python.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solidFill>
                <a:schemeClr val="bg1"/>
              </a:solidFill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s-MX" sz="2000" b="0" i="0" u="none" strike="noStrike" dirty="0">
                <a:solidFill>
                  <a:schemeClr val="bg1"/>
                </a:solidFill>
                <a:effectLst/>
              </a:rPr>
              <a:t>Comparar los diferentes tipos de algoritmos en escenarios y conjuntos diferentes.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09245EC-0728-5560-2239-B396A834D1DB}"/>
              </a:ext>
            </a:extLst>
          </p:cNvPr>
          <p:cNvSpPr txBox="1">
            <a:spLocks/>
          </p:cNvSpPr>
          <p:nvPr/>
        </p:nvSpPr>
        <p:spPr>
          <a:xfrm>
            <a:off x="335279" y="1137289"/>
            <a:ext cx="5477479" cy="18707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b="0" i="0" u="none" strike="noStrike">
              <a:effectLst/>
              <a:latin typeface="Calibri" panose="020F050202020403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 txBox="1">
            <a:spLocks/>
          </p:cNvSpPr>
          <p:nvPr/>
        </p:nvSpPr>
        <p:spPr>
          <a:xfrm>
            <a:off x="6278277" y="228921"/>
            <a:ext cx="5477479" cy="9083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419"/>
              <a:t>Objetivos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217AD9-3690-EA96-7149-ED6894D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" y="361684"/>
            <a:ext cx="6096000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B13A67E-F321-ADD0-E02D-A265B9C47A98}"/>
              </a:ext>
            </a:extLst>
          </p:cNvPr>
          <p:cNvSpPr/>
          <p:nvPr/>
        </p:nvSpPr>
        <p:spPr>
          <a:xfrm>
            <a:off x="0" y="0"/>
            <a:ext cx="12241369" cy="691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565318-600F-FA49-1766-F557D35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180073"/>
            <a:ext cx="5307454" cy="860452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Algoritmos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16" name="Título 6">
            <a:extLst>
              <a:ext uri="{FF2B5EF4-FFF2-40B4-BE49-F238E27FC236}">
                <a16:creationId xmlns:a16="http://schemas.microsoft.com/office/drawing/2014/main" id="{A588F264-F017-C803-1A26-2CA335F42DB3}"/>
              </a:ext>
            </a:extLst>
          </p:cNvPr>
          <p:cNvSpPr txBox="1">
            <a:spLocks/>
          </p:cNvSpPr>
          <p:nvPr/>
        </p:nvSpPr>
        <p:spPr>
          <a:xfrm>
            <a:off x="223870" y="1124523"/>
            <a:ext cx="5477479" cy="8604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endParaRPr lang="es-419">
              <a:solidFill>
                <a:schemeClr val="bg1"/>
              </a:solidFill>
            </a:endParaRPr>
          </a:p>
        </p:txBody>
      </p:sp>
      <p:sp>
        <p:nvSpPr>
          <p:cNvPr id="17" name="Título 6">
            <a:extLst>
              <a:ext uri="{FF2B5EF4-FFF2-40B4-BE49-F238E27FC236}">
                <a16:creationId xmlns:a16="http://schemas.microsoft.com/office/drawing/2014/main" id="{E4D662EA-42B7-66E9-3A82-E2CA9E910BD0}"/>
              </a:ext>
            </a:extLst>
          </p:cNvPr>
          <p:cNvSpPr txBox="1">
            <a:spLocks/>
          </p:cNvSpPr>
          <p:nvPr/>
        </p:nvSpPr>
        <p:spPr>
          <a:xfrm>
            <a:off x="223870" y="1984975"/>
            <a:ext cx="6753706" cy="30052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marL="285750" indent="-285750">
              <a:spcBef>
                <a:spcPts val="2200"/>
              </a:spcBef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Es un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bien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definido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preciso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 que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toma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inputs y a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partir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ellos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produce un output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deseado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spcBef>
                <a:spcPts val="2200"/>
              </a:spcBef>
              <a:buFontTx/>
              <a:buChar char="-"/>
            </a:pP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Debe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ser finito,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tener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un fin.</a:t>
            </a:r>
          </a:p>
          <a:p>
            <a:pPr marL="285750" indent="-285750">
              <a:spcBef>
                <a:spcPts val="2200"/>
              </a:spcBef>
              <a:buFontTx/>
              <a:buChar char="-"/>
            </a:pP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Nos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ayudan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 resolver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complejos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 forma </a:t>
            </a:r>
            <a:r>
              <a:rPr lang="en-US" sz="2000" b="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eficiente</a:t>
            </a:r>
            <a:r>
              <a:rPr lang="en-US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2200"/>
              </a:spcBef>
            </a:pPr>
            <a:endParaRPr lang="es-419" sz="16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FFB537-C317-38BD-459E-A8D3BF41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576" y="1652500"/>
            <a:ext cx="3641108" cy="36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B13A67E-F321-ADD0-E02D-A265B9C47A98}"/>
              </a:ext>
            </a:extLst>
          </p:cNvPr>
          <p:cNvSpPr/>
          <p:nvPr/>
        </p:nvSpPr>
        <p:spPr>
          <a:xfrm>
            <a:off x="21223" y="-28978"/>
            <a:ext cx="12241369" cy="691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565318-600F-FA49-1766-F557D35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" y="180072"/>
            <a:ext cx="9510973" cy="1804903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Algoritmos de Búsqueda y Ordenamiento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16" name="Título 6">
            <a:extLst>
              <a:ext uri="{FF2B5EF4-FFF2-40B4-BE49-F238E27FC236}">
                <a16:creationId xmlns:a16="http://schemas.microsoft.com/office/drawing/2014/main" id="{A588F264-F017-C803-1A26-2CA335F42DB3}"/>
              </a:ext>
            </a:extLst>
          </p:cNvPr>
          <p:cNvSpPr txBox="1">
            <a:spLocks/>
          </p:cNvSpPr>
          <p:nvPr/>
        </p:nvSpPr>
        <p:spPr>
          <a:xfrm>
            <a:off x="223870" y="1124523"/>
            <a:ext cx="5477479" cy="8604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endParaRPr lang="es-419">
              <a:solidFill>
                <a:schemeClr val="bg1"/>
              </a:solidFill>
            </a:endParaRPr>
          </a:p>
        </p:txBody>
      </p:sp>
      <p:sp>
        <p:nvSpPr>
          <p:cNvPr id="17" name="Título 6">
            <a:extLst>
              <a:ext uri="{FF2B5EF4-FFF2-40B4-BE49-F238E27FC236}">
                <a16:creationId xmlns:a16="http://schemas.microsoft.com/office/drawing/2014/main" id="{E4D662EA-42B7-66E9-3A82-E2CA9E910BD0}"/>
              </a:ext>
            </a:extLst>
          </p:cNvPr>
          <p:cNvSpPr txBox="1">
            <a:spLocks/>
          </p:cNvSpPr>
          <p:nvPr/>
        </p:nvSpPr>
        <p:spPr>
          <a:xfrm>
            <a:off x="393896" y="2306341"/>
            <a:ext cx="7793500" cy="47924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>
              <a:spcBef>
                <a:spcPts val="2200"/>
              </a:spcBef>
            </a:pPr>
            <a:r>
              <a:rPr lang="es-MX" sz="2000" b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Se centran en torno a la organización y recuperación de datos. </a:t>
            </a:r>
            <a:endParaRPr lang="es-419" sz="2000" b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contenido 3">
            <a:extLst>
              <a:ext uri="{FF2B5EF4-FFF2-40B4-BE49-F238E27FC236}">
                <a16:creationId xmlns:a16="http://schemas.microsoft.com/office/drawing/2014/main" id="{3B26C54D-5396-62F3-E582-7E31CD1E0847}"/>
              </a:ext>
            </a:extLst>
          </p:cNvPr>
          <p:cNvSpPr txBox="1">
            <a:spLocks/>
          </p:cNvSpPr>
          <p:nvPr/>
        </p:nvSpPr>
        <p:spPr>
          <a:xfrm>
            <a:off x="6096000" y="3106954"/>
            <a:ext cx="4490827" cy="314342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/>
              <a:t>Búsqueda: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/>
              <a:t>Lineal.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/>
              <a:t>Binaria.</a:t>
            </a:r>
            <a:endParaRPr lang="es-MX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96470577-9AC0-A29A-07D9-5E5354172D92}"/>
              </a:ext>
            </a:extLst>
          </p:cNvPr>
          <p:cNvSpPr txBox="1">
            <a:spLocks/>
          </p:cNvSpPr>
          <p:nvPr/>
        </p:nvSpPr>
        <p:spPr>
          <a:xfrm>
            <a:off x="870412" y="3222974"/>
            <a:ext cx="4490827" cy="314342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/>
              <a:t>Ordenamiento: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/>
              <a:t>Bubble</a:t>
            </a:r>
            <a:r>
              <a:rPr lang="es-MX" sz="2400" dirty="0"/>
              <a:t> </a:t>
            </a:r>
            <a:r>
              <a:rPr lang="es-MX" sz="2400" dirty="0" err="1"/>
              <a:t>sort</a:t>
            </a:r>
            <a:r>
              <a:rPr lang="es-MX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/>
              <a:t>Insertion</a:t>
            </a:r>
            <a:r>
              <a:rPr lang="es-MX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/>
              <a:t>Selection</a:t>
            </a:r>
            <a:r>
              <a:rPr lang="es-MX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/>
              <a:t>Quicksort.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/>
              <a:t>Merge</a:t>
            </a:r>
            <a:r>
              <a:rPr lang="es-MX" sz="2400" dirty="0"/>
              <a:t> </a:t>
            </a:r>
            <a:r>
              <a:rPr lang="es-MX" sz="2400" dirty="0" err="1"/>
              <a:t>sort</a:t>
            </a:r>
            <a:r>
              <a:rPr lang="es-MX" sz="2400" dirty="0"/>
              <a:t>.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2D8BCB-DC34-8125-99C0-863A0CCD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740812"/>
            <a:ext cx="6054564" cy="21171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16BC80-7E04-1F5A-AA9E-915ECAE2E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865" y="2387420"/>
            <a:ext cx="2552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1164321"/>
            <a:ext cx="10873740" cy="71958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000" dirty="0"/>
              <a:t>Eficiencia en algoritmos: Análisis Asintótico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1542" y="2443466"/>
            <a:ext cx="6287560" cy="432267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dirty="0"/>
              <a:t>Estudia como se comporta un algoritmo cuando crece el tamaño de la entrada hacia el infinito.</a:t>
            </a:r>
            <a:br>
              <a:rPr lang="es-ES" dirty="0"/>
            </a:br>
            <a:endParaRPr lang="es-ES" dirty="0"/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dirty="0"/>
              <a:t>Complejidad espacial y complejidad temporal.</a:t>
            </a: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endParaRPr lang="es-ES" dirty="0"/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dirty="0"/>
              <a:t>Notación Big O.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A5F927F2-2EB5-E9C4-842F-95F45FB2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02" y="2350886"/>
            <a:ext cx="4926726" cy="353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6544161-1B5A-4C05-E9BD-84C423D0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de Performance</a:t>
            </a:r>
            <a:endParaRPr lang="es-AR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F7030142-8987-7B25-7F7B-3ABA16F8821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63079837"/>
              </p:ext>
            </p:extLst>
          </p:nvPr>
        </p:nvGraphicFramePr>
        <p:xfrm>
          <a:off x="1051804" y="2599104"/>
          <a:ext cx="10272686" cy="362946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404493">
                  <a:extLst>
                    <a:ext uri="{9D8B030D-6E8A-4147-A177-3AD203B41FA5}">
                      <a16:colId xmlns:a16="http://schemas.microsoft.com/office/drawing/2014/main" val="1892889899"/>
                    </a:ext>
                  </a:extLst>
                </a:gridCol>
                <a:gridCol w="1102829">
                  <a:extLst>
                    <a:ext uri="{9D8B030D-6E8A-4147-A177-3AD203B41FA5}">
                      <a16:colId xmlns:a16="http://schemas.microsoft.com/office/drawing/2014/main" val="3643452513"/>
                    </a:ext>
                  </a:extLst>
                </a:gridCol>
                <a:gridCol w="1208773">
                  <a:extLst>
                    <a:ext uri="{9D8B030D-6E8A-4147-A177-3AD203B41FA5}">
                      <a16:colId xmlns:a16="http://schemas.microsoft.com/office/drawing/2014/main" val="500269926"/>
                    </a:ext>
                  </a:extLst>
                </a:gridCol>
                <a:gridCol w="1238698">
                  <a:extLst>
                    <a:ext uri="{9D8B030D-6E8A-4147-A177-3AD203B41FA5}">
                      <a16:colId xmlns:a16="http://schemas.microsoft.com/office/drawing/2014/main" val="4184091935"/>
                    </a:ext>
                  </a:extLst>
                </a:gridCol>
                <a:gridCol w="1238698">
                  <a:extLst>
                    <a:ext uri="{9D8B030D-6E8A-4147-A177-3AD203B41FA5}">
                      <a16:colId xmlns:a16="http://schemas.microsoft.com/office/drawing/2014/main" val="1915607881"/>
                    </a:ext>
                  </a:extLst>
                </a:gridCol>
                <a:gridCol w="4079195">
                  <a:extLst>
                    <a:ext uri="{9D8B030D-6E8A-4147-A177-3AD203B41FA5}">
                      <a16:colId xmlns:a16="http://schemas.microsoft.com/office/drawing/2014/main" val="3607859689"/>
                    </a:ext>
                  </a:extLst>
                </a:gridCol>
              </a:tblGrid>
              <a:tr h="310010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ALGORTIMOS</a:t>
                      </a:r>
                      <a:endParaRPr lang="es-AR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1" u="none" strike="noStrike" dirty="0">
                          <a:effectLst/>
                        </a:rPr>
                        <a:t>MEJOR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1" u="none" strike="noStrike" dirty="0">
                          <a:effectLst/>
                        </a:rPr>
                        <a:t>PEOR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1" u="none" strike="noStrike">
                          <a:effectLst/>
                        </a:rPr>
                        <a:t>PROMEDIO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1" u="none" strike="noStrike">
                          <a:effectLst/>
                        </a:rPr>
                        <a:t>ESPACIO</a:t>
                      </a:r>
                      <a:endParaRPr lang="es-A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600" b="1" u="none" strike="noStrike" dirty="0">
                          <a:effectLst/>
                        </a:rPr>
                        <a:t>USO RECOMENDADO</a:t>
                      </a:r>
                      <a:endParaRPr lang="es-A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1738343626"/>
                  </a:ext>
                </a:extLst>
              </a:tr>
              <a:tr h="31001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BURBUJA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LISTAS PEQUEÑAS O CASI ORDENADAS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4097550709"/>
                  </a:ext>
                </a:extLst>
              </a:tr>
              <a:tr h="31001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SELECCIÓN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LISTAS PEQUEÑAS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692032719"/>
                  </a:ext>
                </a:extLst>
              </a:tr>
              <a:tr h="310010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INSERCION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LISTA PEQUEÑAS O CASI ORDENADAS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3196694189"/>
                  </a:ext>
                </a:extLst>
              </a:tr>
              <a:tr h="597357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QUICKORT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O(n log n)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O(n^2)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 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LISTAS GRANDES (EVITAR PEOR CASO)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1123569490"/>
                  </a:ext>
                </a:extLst>
              </a:tr>
              <a:tr h="597357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MERGE SORT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 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 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 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u="none" strike="noStrike">
                          <a:effectLst/>
                        </a:rPr>
                        <a:t>O(n)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LISTAS GRANDES.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134520758"/>
                  </a:ext>
                </a:extLst>
              </a:tr>
              <a:tr h="597357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BÚSQUEDA LINEAL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LISTAS PEQUEÑAS O NO ORENADAS.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4091486490"/>
                  </a:ext>
                </a:extLst>
              </a:tr>
              <a:tr h="597357"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BÚSQUEDA BINARIA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O(log n)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AR" sz="1400" u="none" strike="noStrike">
                          <a:effectLst/>
                        </a:rPr>
                        <a:t>O(1)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 dirty="0">
                          <a:effectLst/>
                        </a:rPr>
                        <a:t>LISTAS GRANDES ORDENADAS.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89" marR="5389" marT="5389" marB="0" anchor="b"/>
                </a:tc>
                <a:extLst>
                  <a:ext uri="{0D108BD9-81ED-4DB2-BD59-A6C34878D82A}">
                    <a16:rowId xmlns:a16="http://schemas.microsoft.com/office/drawing/2014/main" val="247546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86223"/>
            <a:ext cx="3952415" cy="74347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651895" cy="3485125"/>
          </a:xfrm>
        </p:spPr>
        <p:txBody>
          <a:bodyPr rtlCol="0">
            <a:normAutofit fontScale="92500" lnSpcReduction="20000"/>
          </a:bodyPr>
          <a:lstStyle>
            <a:defPPr>
              <a:defRPr lang="es-ES"/>
            </a:defPPr>
          </a:lstStyle>
          <a:p>
            <a:pPr>
              <a:lnSpc>
                <a:spcPct val="115000"/>
              </a:lnSpc>
            </a:pPr>
            <a: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-Los algoritmos de búsqueda y ordenamiento son pilares esenciales en el campo de la informática, ya que permiten organizar y acceder eficientemente a grandes volúmenes de datos.</a:t>
            </a:r>
          </a:p>
          <a:p>
            <a:pPr>
              <a:lnSpc>
                <a:spcPct val="115000"/>
              </a:lnSpc>
            </a:pPr>
            <a: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-Su correcta implementación impacta directamente en el rendimiento de sistemas, aplicaciones y procesos</a:t>
            </a:r>
          </a:p>
          <a:p>
            <a:pPr>
              <a:lnSpc>
                <a:spcPct val="115000"/>
              </a:lnSpc>
            </a:pPr>
            <a:r>
              <a:rPr lang="es-419" sz="1800" dirty="0">
                <a:latin typeface="Arial" panose="020B0604020202020204" pitchFamily="34" charset="0"/>
                <a:ea typeface="Arial" panose="020B0604020202020204" pitchFamily="34" charset="0"/>
              </a:rPr>
              <a:t>-</a:t>
            </a:r>
            <a:r>
              <a:rPr lang="es-419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Comprender su funcionamiento y saber cuándo aplicar cada uno es clave para desarrollar soluciones informáticas eficientes, escalables y robustas.</a:t>
            </a:r>
            <a:endParaRPr lang="es-A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rtl="0"/>
            <a:endParaRPr lang="es-E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37755" y="2676524"/>
            <a:ext cx="4490827" cy="3143423"/>
          </a:xfrm>
        </p:spPr>
        <p:txBody>
          <a:bodyPr rtlCol="0">
            <a:normAutofit fontScale="92500" lnSpcReduction="20000"/>
          </a:bodyPr>
          <a:lstStyle>
            <a:defPPr>
              <a:defRPr lang="es-ES"/>
            </a:defPPr>
          </a:lstStyle>
          <a:p>
            <a:pPr rtl="0"/>
            <a:r>
              <a:rPr lang="es-ES" sz="2400" b="1" dirty="0"/>
              <a:t>Logramos:</a:t>
            </a:r>
          </a:p>
          <a:p>
            <a:pPr rtl="0"/>
            <a:r>
              <a:rPr lang="es-ES" sz="2400" dirty="0"/>
              <a:t>-Definir conceptos claves y la importancia de los algoritmos.</a:t>
            </a:r>
          </a:p>
          <a:p>
            <a:pPr rtl="0"/>
            <a:r>
              <a:rPr lang="es-ES" sz="2400" dirty="0"/>
              <a:t>-Pudimos desarrollar una aplicación que integra </a:t>
            </a:r>
            <a:r>
              <a:rPr lang="es-ES" sz="2400" dirty="0" err="1"/>
              <a:t>algortimos</a:t>
            </a:r>
            <a:r>
              <a:rPr lang="es-ES" sz="2400" dirty="0"/>
              <a:t> de </a:t>
            </a:r>
            <a:r>
              <a:rPr lang="es-ES" sz="2400" dirty="0" err="1"/>
              <a:t>buqueda</a:t>
            </a:r>
            <a:r>
              <a:rPr lang="es-ES" sz="2400" dirty="0"/>
              <a:t> y ordenamiento.</a:t>
            </a:r>
          </a:p>
          <a:p>
            <a:pPr rtl="0"/>
            <a:r>
              <a:rPr lang="es-ES" sz="2400" dirty="0"/>
              <a:t>-Pudimos demostrar empíricamente el impacto en </a:t>
            </a:r>
            <a:r>
              <a:rPr lang="es-ES" sz="2400" dirty="0" err="1"/>
              <a:t>perfomance</a:t>
            </a:r>
            <a:r>
              <a:rPr lang="es-ES" sz="2400" dirty="0"/>
              <a:t> entre diferentes algoritmos de ordenamiento.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57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{4C7220D4-1636-4552-A630-B5C7EF856DF8}tf78853419_win32</Template>
  <TotalTime>0</TotalTime>
  <Words>486</Words>
  <Application>Microsoft Office PowerPoint</Application>
  <PresentationFormat>Panorámica</PresentationFormat>
  <Paragraphs>99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 Narrow</vt:lpstr>
      <vt:lpstr>Arial</vt:lpstr>
      <vt:lpstr>Calibri</vt:lpstr>
      <vt:lpstr>Franklin Gothic Book</vt:lpstr>
      <vt:lpstr>Franklin Gothic Demi</vt:lpstr>
      <vt:lpstr>Wingdings</vt:lpstr>
      <vt:lpstr>Personalizar</vt:lpstr>
      <vt:lpstr>Trabajo Final Integrador Programacion 1   Algoritmos de Búsqueda y Ordenamineto </vt:lpstr>
      <vt:lpstr>Presentación de PowerPoint</vt:lpstr>
      <vt:lpstr>Algoritmos</vt:lpstr>
      <vt:lpstr>Algoritmos de Búsqueda y Ordenamiento</vt:lpstr>
      <vt:lpstr>Eficiencia en algoritmos: Análisis Asintótico</vt:lpstr>
      <vt:lpstr>Comparación de Performance</vt:lpstr>
      <vt:lpstr>Conclusiones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Integrador AYSO   Virtualización con Docker </dc:title>
  <dc:creator>rodrigo aguirre</dc:creator>
  <cp:lastModifiedBy>rodrigo</cp:lastModifiedBy>
  <cp:revision>1</cp:revision>
  <dcterms:created xsi:type="dcterms:W3CDTF">2025-06-04T23:59:46Z</dcterms:created>
  <dcterms:modified xsi:type="dcterms:W3CDTF">2025-06-10T11:30:30Z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