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410" r:id="rId5"/>
    <p:sldId id="389" r:id="rId6"/>
    <p:sldId id="409" r:id="rId7"/>
    <p:sldId id="411" r:id="rId8"/>
    <p:sldId id="391" r:id="rId9"/>
    <p:sldId id="397" r:id="rId10"/>
    <p:sldId id="408" r:id="rId11"/>
    <p:sldId id="398" r:id="rId12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C10692-9E20-4503-BE1F-EE6FEB130C0A}" v="3" dt="2025-06-09T23:48:32.479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aguirre" userId="1066b43c39e8cb61" providerId="LiveId" clId="{4D2F07FC-3186-470D-80A2-A719EFA67586}"/>
    <pc:docChg chg="custSel modSld">
      <pc:chgData name="rodrigo aguirre" userId="1066b43c39e8cb61" providerId="LiveId" clId="{4D2F07FC-3186-470D-80A2-A719EFA67586}" dt="2025-06-05T03:39:35.488" v="6" actId="20577"/>
      <pc:docMkLst>
        <pc:docMk/>
      </pc:docMkLst>
      <pc:sldChg chg="modSp mod">
        <pc:chgData name="rodrigo aguirre" userId="1066b43c39e8cb61" providerId="LiveId" clId="{4D2F07FC-3186-470D-80A2-A719EFA67586}" dt="2025-06-05T03:39:35.488" v="6" actId="20577"/>
        <pc:sldMkLst>
          <pc:docMk/>
          <pc:sldMk cId="888484295" sldId="408"/>
        </pc:sldMkLst>
        <pc:spChg chg="mod">
          <ac:chgData name="rodrigo aguirre" userId="1066b43c39e8cb61" providerId="LiveId" clId="{4D2F07FC-3186-470D-80A2-A719EFA67586}" dt="2025-06-05T03:39:35.488" v="6" actId="20577"/>
          <ac:spMkLst>
            <pc:docMk/>
            <pc:sldMk cId="888484295" sldId="408"/>
            <ac:spMk id="3" creationId="{DB097449-5B72-ADA0-3B2D-1CBC160D6B90}"/>
          </ac:spMkLst>
        </pc:spChg>
      </pc:sldChg>
    </pc:docChg>
  </pc:docChgLst>
  <pc:docChgLst>
    <pc:chgData name="rodrigo" userId="1066b43c39e8cb61" providerId="LiveId" clId="{67C10692-9E20-4503-BE1F-EE6FEB130C0A}"/>
    <pc:docChg chg="undo custSel addSld delSld modSld sldOrd">
      <pc:chgData name="rodrigo" userId="1066b43c39e8cb61" providerId="LiveId" clId="{67C10692-9E20-4503-BE1F-EE6FEB130C0A}" dt="2025-06-10T00:21:45.540" v="842" actId="20577"/>
      <pc:docMkLst>
        <pc:docMk/>
      </pc:docMkLst>
      <pc:sldChg chg="del">
        <pc:chgData name="rodrigo" userId="1066b43c39e8cb61" providerId="LiveId" clId="{67C10692-9E20-4503-BE1F-EE6FEB130C0A}" dt="2025-06-09T23:36:32.425" v="218" actId="47"/>
        <pc:sldMkLst>
          <pc:docMk/>
          <pc:sldMk cId="3346685798" sldId="383"/>
        </pc:sldMkLst>
      </pc:sldChg>
      <pc:sldChg chg="modSp mod ord">
        <pc:chgData name="rodrigo" userId="1066b43c39e8cb61" providerId="LiveId" clId="{67C10692-9E20-4503-BE1F-EE6FEB130C0A}" dt="2025-06-09T23:40:05.500" v="407" actId="20577"/>
        <pc:sldMkLst>
          <pc:docMk/>
          <pc:sldMk cId="1440871986" sldId="389"/>
        </pc:sldMkLst>
        <pc:spChg chg="mod">
          <ac:chgData name="rodrigo" userId="1066b43c39e8cb61" providerId="LiveId" clId="{67C10692-9E20-4503-BE1F-EE6FEB130C0A}" dt="2025-06-09T23:40:05.500" v="407" actId="20577"/>
          <ac:spMkLst>
            <pc:docMk/>
            <pc:sldMk cId="1440871986" sldId="389"/>
            <ac:spMk id="3" creationId="{0E02AE9C-BA1D-195E-3B93-A5A0CC03D8F3}"/>
          </ac:spMkLst>
        </pc:spChg>
      </pc:sldChg>
      <pc:sldChg chg="addSp delSp modSp mod">
        <pc:chgData name="rodrigo" userId="1066b43c39e8cb61" providerId="LiveId" clId="{67C10692-9E20-4503-BE1F-EE6FEB130C0A}" dt="2025-06-10T00:18:54.253" v="826" actId="1076"/>
        <pc:sldMkLst>
          <pc:docMk/>
          <pc:sldMk cId="2249372667" sldId="409"/>
        </pc:sldMkLst>
        <pc:spChg chg="mod">
          <ac:chgData name="rodrigo" userId="1066b43c39e8cb61" providerId="LiveId" clId="{67C10692-9E20-4503-BE1F-EE6FEB130C0A}" dt="2025-06-09T23:43:24.006" v="463" actId="14100"/>
          <ac:spMkLst>
            <pc:docMk/>
            <pc:sldMk cId="2249372667" sldId="409"/>
            <ac:spMk id="7" creationId="{3E565318-600F-FA49-1766-F557D35FB1A7}"/>
          </ac:spMkLst>
        </pc:spChg>
        <pc:spChg chg="mod">
          <ac:chgData name="rodrigo" userId="1066b43c39e8cb61" providerId="LiveId" clId="{67C10692-9E20-4503-BE1F-EE6FEB130C0A}" dt="2025-06-10T00:18:49.285" v="825" actId="1076"/>
          <ac:spMkLst>
            <pc:docMk/>
            <pc:sldMk cId="2249372667" sldId="409"/>
            <ac:spMk id="15" creationId="{0B13A67E-F321-ADD0-E02D-A265B9C47A98}"/>
          </ac:spMkLst>
        </pc:spChg>
        <pc:spChg chg="mod">
          <ac:chgData name="rodrigo" userId="1066b43c39e8cb61" providerId="LiveId" clId="{67C10692-9E20-4503-BE1F-EE6FEB130C0A}" dt="2025-06-10T00:18:54.253" v="826" actId="1076"/>
          <ac:spMkLst>
            <pc:docMk/>
            <pc:sldMk cId="2249372667" sldId="409"/>
            <ac:spMk id="17" creationId="{E4D662EA-42B7-66E9-3A82-E2CA9E910BD0}"/>
          </ac:spMkLst>
        </pc:spChg>
        <pc:picChg chg="add del mod">
          <ac:chgData name="rodrigo" userId="1066b43c39e8cb61" providerId="LiveId" clId="{67C10692-9E20-4503-BE1F-EE6FEB130C0A}" dt="2025-06-10T00:18:11.377" v="819" actId="478"/>
          <ac:picMkLst>
            <pc:docMk/>
            <pc:sldMk cId="2249372667" sldId="409"/>
            <ac:picMk id="3" creationId="{B2E90EAA-501D-B7D4-167F-C11A18D5F6D4}"/>
          </ac:picMkLst>
        </pc:picChg>
        <pc:picChg chg="del">
          <ac:chgData name="rodrigo" userId="1066b43c39e8cb61" providerId="LiveId" clId="{67C10692-9E20-4503-BE1F-EE6FEB130C0A}" dt="2025-06-09T23:31:02.130" v="77" actId="478"/>
          <ac:picMkLst>
            <pc:docMk/>
            <pc:sldMk cId="2249372667" sldId="409"/>
            <ac:picMk id="4" creationId="{FC1A83B8-4078-5D15-FB1F-994E06EB2BCF}"/>
          </ac:picMkLst>
        </pc:picChg>
        <pc:picChg chg="add mod">
          <ac:chgData name="rodrigo" userId="1066b43c39e8cb61" providerId="LiveId" clId="{67C10692-9E20-4503-BE1F-EE6FEB130C0A}" dt="2025-06-10T00:18:45.491" v="823" actId="1076"/>
          <ac:picMkLst>
            <pc:docMk/>
            <pc:sldMk cId="2249372667" sldId="409"/>
            <ac:picMk id="6" creationId="{AFFFB537-C317-38BD-459E-A8D3BF41A3B2}"/>
          </ac:picMkLst>
        </pc:picChg>
        <pc:picChg chg="del">
          <ac:chgData name="rodrigo" userId="1066b43c39e8cb61" providerId="LiveId" clId="{67C10692-9E20-4503-BE1F-EE6FEB130C0A}" dt="2025-06-10T00:17:01.121" v="789" actId="478"/>
          <ac:picMkLst>
            <pc:docMk/>
            <pc:sldMk cId="2249372667" sldId="409"/>
            <ac:picMk id="9" creationId="{64F26988-E3AD-D6BE-4F91-7828FB9E5D29}"/>
          </ac:picMkLst>
        </pc:picChg>
        <pc:picChg chg="del">
          <ac:chgData name="rodrigo" userId="1066b43c39e8cb61" providerId="LiveId" clId="{67C10692-9E20-4503-BE1F-EE6FEB130C0A}" dt="2025-06-09T23:31:03.298" v="78" actId="478"/>
          <ac:picMkLst>
            <pc:docMk/>
            <pc:sldMk cId="2249372667" sldId="409"/>
            <ac:picMk id="19" creationId="{40C163C7-FAE0-86ED-B5EA-649FF5CC09FA}"/>
          </ac:picMkLst>
        </pc:picChg>
      </pc:sldChg>
      <pc:sldChg chg="modSp mod">
        <pc:chgData name="rodrigo" userId="1066b43c39e8cb61" providerId="LiveId" clId="{67C10692-9E20-4503-BE1F-EE6FEB130C0A}" dt="2025-06-09T23:30:16.308" v="65" actId="14100"/>
        <pc:sldMkLst>
          <pc:docMk/>
          <pc:sldMk cId="3390304222" sldId="410"/>
        </pc:sldMkLst>
        <pc:spChg chg="mod">
          <ac:chgData name="rodrigo" userId="1066b43c39e8cb61" providerId="LiveId" clId="{67C10692-9E20-4503-BE1F-EE6FEB130C0A}" dt="2025-06-09T23:30:16.308" v="65" actId="14100"/>
          <ac:spMkLst>
            <pc:docMk/>
            <pc:sldMk cId="3390304222" sldId="410"/>
            <ac:spMk id="2" creationId="{7AB1D9D6-2977-ABCD-FDF8-51AFA5064E54}"/>
          </ac:spMkLst>
        </pc:spChg>
      </pc:sldChg>
      <pc:sldChg chg="addSp delSp modSp add mod">
        <pc:chgData name="rodrigo" userId="1066b43c39e8cb61" providerId="LiveId" clId="{67C10692-9E20-4503-BE1F-EE6FEB130C0A}" dt="2025-06-10T00:21:45.540" v="842" actId="20577"/>
        <pc:sldMkLst>
          <pc:docMk/>
          <pc:sldMk cId="4102027957" sldId="411"/>
        </pc:sldMkLst>
        <pc:spChg chg="add mod">
          <ac:chgData name="rodrigo" userId="1066b43c39e8cb61" providerId="LiveId" clId="{67C10692-9E20-4503-BE1F-EE6FEB130C0A}" dt="2025-06-10T00:16:47.432" v="788" actId="20577"/>
          <ac:spMkLst>
            <pc:docMk/>
            <pc:sldMk cId="4102027957" sldId="411"/>
            <ac:spMk id="2" creationId="{3B26C54D-5396-62F3-E582-7E31CD1E0847}"/>
          </ac:spMkLst>
        </pc:spChg>
        <pc:spChg chg="add mod">
          <ac:chgData name="rodrigo" userId="1066b43c39e8cb61" providerId="LiveId" clId="{67C10692-9E20-4503-BE1F-EE6FEB130C0A}" dt="2025-06-09T23:50:21.621" v="776" actId="20577"/>
          <ac:spMkLst>
            <pc:docMk/>
            <pc:sldMk cId="4102027957" sldId="411"/>
            <ac:spMk id="3" creationId="{96470577-9AC0-A29A-07D9-5E5354172D92}"/>
          </ac:spMkLst>
        </pc:spChg>
        <pc:spChg chg="mod">
          <ac:chgData name="rodrigo" userId="1066b43c39e8cb61" providerId="LiveId" clId="{67C10692-9E20-4503-BE1F-EE6FEB130C0A}" dt="2025-06-10T00:20:51.830" v="837" actId="1076"/>
          <ac:spMkLst>
            <pc:docMk/>
            <pc:sldMk cId="4102027957" sldId="411"/>
            <ac:spMk id="7" creationId="{3E565318-600F-FA49-1766-F557D35FB1A7}"/>
          </ac:spMkLst>
        </pc:spChg>
        <pc:spChg chg="mod">
          <ac:chgData name="rodrigo" userId="1066b43c39e8cb61" providerId="LiveId" clId="{67C10692-9E20-4503-BE1F-EE6FEB130C0A}" dt="2025-06-10T00:20:51.555" v="836" actId="1076"/>
          <ac:spMkLst>
            <pc:docMk/>
            <pc:sldMk cId="4102027957" sldId="411"/>
            <ac:spMk id="15" creationId="{0B13A67E-F321-ADD0-E02D-A265B9C47A98}"/>
          </ac:spMkLst>
        </pc:spChg>
        <pc:spChg chg="mod">
          <ac:chgData name="rodrigo" userId="1066b43c39e8cb61" providerId="LiveId" clId="{67C10692-9E20-4503-BE1F-EE6FEB130C0A}" dt="2025-06-10T00:21:45.540" v="842" actId="20577"/>
          <ac:spMkLst>
            <pc:docMk/>
            <pc:sldMk cId="4102027957" sldId="411"/>
            <ac:spMk id="17" creationId="{E4D662EA-42B7-66E9-3A82-E2CA9E910BD0}"/>
          </ac:spMkLst>
        </pc:spChg>
        <pc:picChg chg="del">
          <ac:chgData name="rodrigo" userId="1066b43c39e8cb61" providerId="LiveId" clId="{67C10692-9E20-4503-BE1F-EE6FEB130C0A}" dt="2025-06-09T23:42:10.681" v="423" actId="478"/>
          <ac:picMkLst>
            <pc:docMk/>
            <pc:sldMk cId="4102027957" sldId="411"/>
            <ac:picMk id="4" creationId="{FC1A83B8-4078-5D15-FB1F-994E06EB2BCF}"/>
          </ac:picMkLst>
        </pc:picChg>
        <pc:picChg chg="add mod ord">
          <ac:chgData name="rodrigo" userId="1066b43c39e8cb61" providerId="LiveId" clId="{67C10692-9E20-4503-BE1F-EE6FEB130C0A}" dt="2025-06-10T00:21:01.853" v="839" actId="14100"/>
          <ac:picMkLst>
            <pc:docMk/>
            <pc:sldMk cId="4102027957" sldId="411"/>
            <ac:picMk id="6" creationId="{9B2D8BCB-DC34-8125-99C0-863A0CCD6EB7}"/>
          </ac:picMkLst>
        </pc:picChg>
        <pc:picChg chg="del mod">
          <ac:chgData name="rodrigo" userId="1066b43c39e8cb61" providerId="LiveId" clId="{67C10692-9E20-4503-BE1F-EE6FEB130C0A}" dt="2025-06-10T00:19:05.310" v="827" actId="478"/>
          <ac:picMkLst>
            <pc:docMk/>
            <pc:sldMk cId="4102027957" sldId="411"/>
            <ac:picMk id="9" creationId="{64F26988-E3AD-D6BE-4F91-7828FB9E5D29}"/>
          </ac:picMkLst>
        </pc:picChg>
        <pc:picChg chg="add mod">
          <ac:chgData name="rodrigo" userId="1066b43c39e8cb61" providerId="LiveId" clId="{67C10692-9E20-4503-BE1F-EE6FEB130C0A}" dt="2025-06-10T00:21:43.068" v="841" actId="1076"/>
          <ac:picMkLst>
            <pc:docMk/>
            <pc:sldMk cId="4102027957" sldId="411"/>
            <ac:picMk id="10" creationId="{B716BC80-7E04-1F5A-AA9E-915ECAE2EE75}"/>
          </ac:picMkLst>
        </pc:picChg>
        <pc:picChg chg="del">
          <ac:chgData name="rodrigo" userId="1066b43c39e8cb61" providerId="LiveId" clId="{67C10692-9E20-4503-BE1F-EE6FEB130C0A}" dt="2025-06-09T23:42:12.385" v="424" actId="478"/>
          <ac:picMkLst>
            <pc:docMk/>
            <pc:sldMk cId="4102027957" sldId="411"/>
            <ac:picMk id="19" creationId="{40C163C7-FAE0-86ED-B5EA-649FF5CC09F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92A46E5-772B-4A8A-A167-62663A29553C}" type="datetime1">
              <a:rPr lang="es-ES" smtClean="0"/>
              <a:t>09/06/2025</a:t>
            </a:fld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2C230DF-5933-439D-898F-38E9AC9BA688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6DB30B6-91B7-493F-B445-96E1D2848A7B}" type="datetime1">
              <a:rPr lang="es-ES" smtClean="0"/>
              <a:t>09/06/2025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A89C7E07-3C67-C64C-8DA0-0404F630397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4708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7" name="Forma lib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457200" indent="0">
              <a:spcBef>
                <a:spcPts val="1800"/>
              </a:spcBef>
              <a:buNone/>
              <a:defRPr lang="es-ES" sz="2000"/>
            </a:lvl2pPr>
            <a:lvl3pPr marL="914400" indent="0">
              <a:spcBef>
                <a:spcPts val="1800"/>
              </a:spcBef>
              <a:buNone/>
              <a:defRPr lang="es-ES" sz="2000"/>
            </a:lvl3pPr>
            <a:lvl4pPr marL="1371600" indent="0">
              <a:spcBef>
                <a:spcPts val="1800"/>
              </a:spcBef>
              <a:buNone/>
              <a:defRPr lang="es-ES" sz="2000"/>
            </a:lvl4pPr>
            <a:lvl5pPr marL="1828800" indent="0">
              <a:spcBef>
                <a:spcPts val="1800"/>
              </a:spcBef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>
              <a:spcBef>
                <a:spcPts val="18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9" name="Marcador de posición de la tab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es-ES"/>
            </a:lvl1pPr>
          </a:lstStyle>
          <a:p>
            <a:pPr rtl="0"/>
            <a:r>
              <a:rPr lang="es-ES"/>
              <a:t>Haga clic en el icono para agregar una tabla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 spc="50" baseline="0">
                <a:latin typeface="+mj-lt"/>
              </a:defRPr>
            </a:lvl1pPr>
          </a:lstStyle>
          <a:p>
            <a:pPr rtl="0"/>
            <a:r>
              <a:rPr lang="es-ES" noProof="0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s-E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 noProof="0"/>
              <a:t>Haga clic para agregar contenido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3" name="Marcador de número de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42" name="Marcador de fech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noProof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b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2" name="Forma lib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3" name="Forma lib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>
              <a:latin typeface="+mn-lt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9436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4" name="Forma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8" name="Forma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19" name="Forma lib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es-ES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es-ES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es-ES" sz="2000"/>
            </a:lvl3pPr>
            <a:lvl4pPr marL="1371600" indent="0">
              <a:spcBef>
                <a:spcPts val="1800"/>
              </a:spcBef>
              <a:buFont typeface="+mj-lt"/>
              <a:buNone/>
              <a:defRPr lang="es-ES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endParaRPr lang="es-ES"/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e imagen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es-ES">
              <a:latin typeface="+mn-lt"/>
            </a:endParaRP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es-ES">
          <a:solidFill>
            <a:schemeClr val="tx2"/>
          </a:solidFill>
        </a:defRPr>
      </a:lvl2pPr>
      <a:lvl3pPr eaLnBrk="1" hangingPunct="1">
        <a:defRPr lang="es-ES">
          <a:solidFill>
            <a:schemeClr val="tx2"/>
          </a:solidFill>
        </a:defRPr>
      </a:lvl3pPr>
      <a:lvl4pPr eaLnBrk="1" hangingPunct="1">
        <a:defRPr lang="es-ES">
          <a:solidFill>
            <a:schemeClr val="tx2"/>
          </a:solidFill>
        </a:defRPr>
      </a:lvl4pPr>
      <a:lvl5pPr eaLnBrk="1" hangingPunct="1">
        <a:defRPr lang="es-ES">
          <a:solidFill>
            <a:schemeClr val="tx2"/>
          </a:solidFill>
        </a:defRPr>
      </a:lvl5pPr>
      <a:lvl6pPr eaLnBrk="1" hangingPunct="1">
        <a:defRPr lang="es-ES">
          <a:solidFill>
            <a:schemeClr val="tx2"/>
          </a:solidFill>
        </a:defRPr>
      </a:lvl6pPr>
      <a:lvl7pPr eaLnBrk="1" hangingPunct="1">
        <a:defRPr lang="es-ES">
          <a:solidFill>
            <a:schemeClr val="tx2"/>
          </a:solidFill>
        </a:defRPr>
      </a:lvl7pPr>
      <a:lvl8pPr eaLnBrk="1" hangingPunct="1">
        <a:defRPr lang="es-ES">
          <a:solidFill>
            <a:schemeClr val="tx2"/>
          </a:solidFill>
        </a:defRPr>
      </a:lvl8pPr>
      <a:lvl9pPr eaLnBrk="1" hangingPunct="1">
        <a:defRPr lang="es-ES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07766" y="296393"/>
            <a:ext cx="7863839" cy="442065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Trabajo Final Integrador </a:t>
            </a:r>
            <a:r>
              <a:rPr lang="es-ES" dirty="0" err="1"/>
              <a:t>Programacion</a:t>
            </a:r>
            <a:r>
              <a:rPr lang="es-ES" dirty="0"/>
              <a:t> 1</a:t>
            </a:r>
            <a:br>
              <a:rPr lang="es-ES" dirty="0"/>
            </a:br>
            <a:r>
              <a:rPr lang="es-ES" sz="2000" dirty="0"/>
              <a:t> </a:t>
            </a:r>
            <a:br>
              <a:rPr lang="es-ES" dirty="0"/>
            </a:br>
            <a:r>
              <a:rPr lang="es-ES" sz="4800" dirty="0"/>
              <a:t>Algoritmos de Búsqueda y </a:t>
            </a:r>
            <a:r>
              <a:rPr lang="es-ES" sz="4800" dirty="0" err="1"/>
              <a:t>Ordenamineto</a:t>
            </a:r>
            <a:br>
              <a:rPr lang="es-ES" dirty="0"/>
            </a:br>
            <a:endParaRPr lang="es-ES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CA68ED06-8312-0B41-A684-D8610327D88A}"/>
              </a:ext>
            </a:extLst>
          </p:cNvPr>
          <p:cNvSpPr txBox="1">
            <a:spLocks/>
          </p:cNvSpPr>
          <p:nvPr/>
        </p:nvSpPr>
        <p:spPr>
          <a:xfrm>
            <a:off x="6235281" y="6091796"/>
            <a:ext cx="5486400" cy="60014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r>
              <a:rPr lang="es-ES" sz="3200"/>
              <a:t>Integrantes (Comisión 23):</a:t>
            </a:r>
          </a:p>
          <a:p>
            <a:pPr marL="457200" indent="-457200">
              <a:buFontTx/>
              <a:buChar char="-"/>
            </a:pPr>
            <a:r>
              <a:rPr lang="es-ES" sz="3200"/>
              <a:t>Rodrigo Aguirre</a:t>
            </a:r>
          </a:p>
          <a:p>
            <a:pPr marL="457200" indent="-457200">
              <a:buFontTx/>
              <a:buChar char="-"/>
            </a:pPr>
            <a:r>
              <a:rPr lang="es-ES" sz="3200"/>
              <a:t>Fernando Aguillón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69356" y="1368201"/>
            <a:ext cx="5486400" cy="2733719"/>
          </a:xfrm>
        </p:spPr>
        <p:txBody>
          <a:bodyPr rtlCol="0"/>
          <a:lstStyle>
            <a:defPPr>
              <a:defRPr lang="es-ES"/>
            </a:defPPr>
          </a:lstStyle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s-MX" sz="2000" b="0" i="0" u="none" strike="noStrike" dirty="0">
                <a:effectLst/>
              </a:rPr>
              <a:t>Reproducir diferentes algoritmos de búsqueda y ordenamiento utilizados en Python.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s-MX" sz="2000" b="0" i="0" u="none" strike="noStrike" dirty="0">
              <a:effectLst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s-MX" sz="2000" b="0" i="0" u="none" strike="noStrike" dirty="0">
                <a:effectLst/>
              </a:rPr>
              <a:t>Afirmar los conocimientos teóricos a través de la aplicación práctica.</a:t>
            </a: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endParaRPr lang="es-MX" sz="2000" b="0" i="0" u="none" strike="noStrike" dirty="0">
              <a:effectLst/>
            </a:endParaRPr>
          </a:p>
          <a:p>
            <a:pPr marL="457200" indent="-457200"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s-MX" sz="2000" b="0" i="0" u="none" strike="noStrike" dirty="0">
                <a:effectLst/>
              </a:rPr>
              <a:t>Comparar los diferentes tipos de algoritmos en escenarios y conjuntos diferentes.</a:t>
            </a:r>
          </a:p>
        </p:txBody>
      </p:sp>
      <p:sp>
        <p:nvSpPr>
          <p:cNvPr id="5" name="Título 2">
            <a:extLst>
              <a:ext uri="{FF2B5EF4-FFF2-40B4-BE49-F238E27FC236}">
                <a16:creationId xmlns:a16="http://schemas.microsoft.com/office/drawing/2014/main" id="{909245EC-0728-5560-2239-B396A834D1DB}"/>
              </a:ext>
            </a:extLst>
          </p:cNvPr>
          <p:cNvSpPr txBox="1">
            <a:spLocks/>
          </p:cNvSpPr>
          <p:nvPr/>
        </p:nvSpPr>
        <p:spPr>
          <a:xfrm>
            <a:off x="335279" y="1137289"/>
            <a:ext cx="5477479" cy="187077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6000" b="1" i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-ES" sz="1800" b="0" i="0" u="none" strike="noStrike">
              <a:effectLst/>
              <a:latin typeface="Calibri" panose="020F0502020204030204" pitchFamily="34" charset="0"/>
            </a:endParaRPr>
          </a:p>
        </p:txBody>
      </p:sp>
      <p:sp>
        <p:nvSpPr>
          <p:cNvPr id="4" name="Título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 txBox="1">
            <a:spLocks/>
          </p:cNvSpPr>
          <p:nvPr/>
        </p:nvSpPr>
        <p:spPr>
          <a:xfrm>
            <a:off x="6278277" y="228921"/>
            <a:ext cx="5477479" cy="908368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r>
              <a:rPr lang="es-419"/>
              <a:t>Objetivos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9217AD9-3690-EA96-7149-ED6894DA2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6" y="361684"/>
            <a:ext cx="6096000" cy="613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B13A67E-F321-ADD0-E02D-A265B9C47A98}"/>
              </a:ext>
            </a:extLst>
          </p:cNvPr>
          <p:cNvSpPr/>
          <p:nvPr/>
        </p:nvSpPr>
        <p:spPr>
          <a:xfrm>
            <a:off x="0" y="0"/>
            <a:ext cx="12241369" cy="69159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E565318-600F-FA49-1766-F557D35F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895" y="180073"/>
            <a:ext cx="5307454" cy="860452"/>
          </a:xfrm>
        </p:spPr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Algoritmos</a:t>
            </a:r>
            <a:endParaRPr lang="es-419" dirty="0">
              <a:solidFill>
                <a:schemeClr val="bg1"/>
              </a:solidFill>
            </a:endParaRPr>
          </a:p>
        </p:txBody>
      </p:sp>
      <p:sp>
        <p:nvSpPr>
          <p:cNvPr id="16" name="Título 6">
            <a:extLst>
              <a:ext uri="{FF2B5EF4-FFF2-40B4-BE49-F238E27FC236}">
                <a16:creationId xmlns:a16="http://schemas.microsoft.com/office/drawing/2014/main" id="{A588F264-F017-C803-1A26-2CA335F42DB3}"/>
              </a:ext>
            </a:extLst>
          </p:cNvPr>
          <p:cNvSpPr txBox="1">
            <a:spLocks/>
          </p:cNvSpPr>
          <p:nvPr/>
        </p:nvSpPr>
        <p:spPr>
          <a:xfrm>
            <a:off x="223870" y="1124523"/>
            <a:ext cx="5477479" cy="8604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6000" b="1" i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endParaRPr lang="es-419">
              <a:solidFill>
                <a:schemeClr val="bg1"/>
              </a:solidFill>
            </a:endParaRPr>
          </a:p>
        </p:txBody>
      </p:sp>
      <p:sp>
        <p:nvSpPr>
          <p:cNvPr id="17" name="Título 6">
            <a:extLst>
              <a:ext uri="{FF2B5EF4-FFF2-40B4-BE49-F238E27FC236}">
                <a16:creationId xmlns:a16="http://schemas.microsoft.com/office/drawing/2014/main" id="{E4D662EA-42B7-66E9-3A82-E2CA9E910BD0}"/>
              </a:ext>
            </a:extLst>
          </p:cNvPr>
          <p:cNvSpPr txBox="1">
            <a:spLocks/>
          </p:cNvSpPr>
          <p:nvPr/>
        </p:nvSpPr>
        <p:spPr>
          <a:xfrm>
            <a:off x="223870" y="1749478"/>
            <a:ext cx="6753706" cy="3005288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6000" b="1" i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pPr marL="285750" indent="-285750">
              <a:spcBef>
                <a:spcPts val="2200"/>
              </a:spcBef>
              <a:buFontTx/>
              <a:buChar char="-"/>
            </a:pP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Es un </a:t>
            </a:r>
            <a:r>
              <a:rPr lang="en-US" sz="2000" b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proceso</a:t>
            </a: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computacional</a:t>
            </a: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bien </a:t>
            </a:r>
            <a:r>
              <a:rPr lang="en-US" sz="2000" b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definido</a:t>
            </a: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que </a:t>
            </a:r>
            <a:r>
              <a:rPr lang="en-US" sz="2000" b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toma</a:t>
            </a: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valores</a:t>
            </a: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por</a:t>
            </a: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inputs y a </a:t>
            </a:r>
            <a:r>
              <a:rPr lang="en-US" sz="2000" b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partir</a:t>
            </a: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de </a:t>
            </a:r>
            <a:r>
              <a:rPr lang="en-US" sz="2000" b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ellos</a:t>
            </a: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produce un output </a:t>
            </a:r>
            <a:r>
              <a:rPr lang="en-US" sz="2000" b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deseado</a:t>
            </a: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spcBef>
                <a:spcPts val="2200"/>
              </a:spcBef>
              <a:buFontTx/>
              <a:buChar char="-"/>
            </a:pP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Nos </a:t>
            </a:r>
            <a:r>
              <a:rPr lang="en-US" sz="2000" b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ayudan</a:t>
            </a: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a resolver </a:t>
            </a:r>
            <a:r>
              <a:rPr lang="en-US" sz="2000" b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problemas</a:t>
            </a: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complejos</a:t>
            </a: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de forma </a:t>
            </a:r>
            <a:r>
              <a:rPr lang="en-US" sz="2000" b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eficiente</a:t>
            </a: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285750" indent="-285750">
              <a:spcBef>
                <a:spcPts val="2200"/>
              </a:spcBef>
              <a:buFontTx/>
              <a:buChar char="-"/>
            </a:pP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Su </a:t>
            </a:r>
            <a:r>
              <a:rPr lang="en-US" sz="2000" b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importancia</a:t>
            </a: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es tan vital </a:t>
            </a:r>
            <a:r>
              <a:rPr lang="en-US" sz="2000" b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como</a:t>
            </a: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000" b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el</a:t>
            </a: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software y </a:t>
            </a:r>
            <a:r>
              <a:rPr lang="en-US" sz="2000" b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el</a:t>
            </a: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hardware que se </a:t>
            </a:r>
            <a:r>
              <a:rPr lang="en-US" sz="2000" b="0" dirty="0" err="1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utiliza</a:t>
            </a:r>
            <a:r>
              <a:rPr lang="en-US" sz="2000" b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>
              <a:spcBef>
                <a:spcPts val="2200"/>
              </a:spcBef>
            </a:pPr>
            <a:endParaRPr lang="es-419" sz="160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FFFB537-C317-38BD-459E-A8D3BF41A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4238" y="1593881"/>
            <a:ext cx="3641108" cy="367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4">
            <a:extLst>
              <a:ext uri="{FF2B5EF4-FFF2-40B4-BE49-F238E27FC236}">
                <a16:creationId xmlns:a16="http://schemas.microsoft.com/office/drawing/2014/main" id="{0B13A67E-F321-ADD0-E02D-A265B9C47A98}"/>
              </a:ext>
            </a:extLst>
          </p:cNvPr>
          <p:cNvSpPr/>
          <p:nvPr/>
        </p:nvSpPr>
        <p:spPr>
          <a:xfrm>
            <a:off x="21223" y="-28978"/>
            <a:ext cx="12241369" cy="691595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3E565318-600F-FA49-1766-F557D35F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70" y="180072"/>
            <a:ext cx="9510973" cy="1804903"/>
          </a:xfrm>
        </p:spPr>
        <p:txBody>
          <a:bodyPr/>
          <a:lstStyle/>
          <a:p>
            <a:r>
              <a:rPr lang="es-AR" dirty="0">
                <a:solidFill>
                  <a:schemeClr val="bg1"/>
                </a:solidFill>
              </a:rPr>
              <a:t>Algoritmos de Búsqueda y Ordenamiento</a:t>
            </a:r>
            <a:endParaRPr lang="es-419" dirty="0">
              <a:solidFill>
                <a:schemeClr val="bg1"/>
              </a:solidFill>
            </a:endParaRPr>
          </a:p>
        </p:txBody>
      </p:sp>
      <p:sp>
        <p:nvSpPr>
          <p:cNvPr id="16" name="Título 6">
            <a:extLst>
              <a:ext uri="{FF2B5EF4-FFF2-40B4-BE49-F238E27FC236}">
                <a16:creationId xmlns:a16="http://schemas.microsoft.com/office/drawing/2014/main" id="{A588F264-F017-C803-1A26-2CA335F42DB3}"/>
              </a:ext>
            </a:extLst>
          </p:cNvPr>
          <p:cNvSpPr txBox="1">
            <a:spLocks/>
          </p:cNvSpPr>
          <p:nvPr/>
        </p:nvSpPr>
        <p:spPr>
          <a:xfrm>
            <a:off x="223870" y="1124523"/>
            <a:ext cx="5477479" cy="86045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6000" b="1" i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endParaRPr lang="es-419">
              <a:solidFill>
                <a:schemeClr val="bg1"/>
              </a:solidFill>
            </a:endParaRPr>
          </a:p>
        </p:txBody>
      </p:sp>
      <p:sp>
        <p:nvSpPr>
          <p:cNvPr id="17" name="Título 6">
            <a:extLst>
              <a:ext uri="{FF2B5EF4-FFF2-40B4-BE49-F238E27FC236}">
                <a16:creationId xmlns:a16="http://schemas.microsoft.com/office/drawing/2014/main" id="{E4D662EA-42B7-66E9-3A82-E2CA9E910BD0}"/>
              </a:ext>
            </a:extLst>
          </p:cNvPr>
          <p:cNvSpPr txBox="1">
            <a:spLocks/>
          </p:cNvSpPr>
          <p:nvPr/>
        </p:nvSpPr>
        <p:spPr>
          <a:xfrm>
            <a:off x="393896" y="2306341"/>
            <a:ext cx="7793500" cy="47924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6000" b="1" i="0" kern="1200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pPr>
              <a:spcBef>
                <a:spcPts val="2200"/>
              </a:spcBef>
            </a:pPr>
            <a:r>
              <a:rPr lang="es-MX" sz="2000" b="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Se centran en torno a la organización y recuperación de </a:t>
            </a:r>
            <a:r>
              <a:rPr lang="es-MX" sz="2000" b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datos. </a:t>
            </a:r>
            <a:endParaRPr lang="es-419" sz="2000" b="0" dirty="0">
              <a:solidFill>
                <a:schemeClr val="tx2">
                  <a:lumMod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Marcador de contenido 3">
            <a:extLst>
              <a:ext uri="{FF2B5EF4-FFF2-40B4-BE49-F238E27FC236}">
                <a16:creationId xmlns:a16="http://schemas.microsoft.com/office/drawing/2014/main" id="{3B26C54D-5396-62F3-E582-7E31CD1E0847}"/>
              </a:ext>
            </a:extLst>
          </p:cNvPr>
          <p:cNvSpPr txBox="1">
            <a:spLocks/>
          </p:cNvSpPr>
          <p:nvPr/>
        </p:nvSpPr>
        <p:spPr>
          <a:xfrm>
            <a:off x="6096000" y="3106954"/>
            <a:ext cx="4490827" cy="3143423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es-ES"/>
            </a:defPPr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dirty="0">
                <a:solidFill>
                  <a:schemeClr val="tx2">
                    <a:lumMod val="75000"/>
                  </a:schemeClr>
                </a:solidFill>
              </a:rPr>
              <a:t>Búsqueda: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400" dirty="0" err="1">
                <a:solidFill>
                  <a:schemeClr val="tx2">
                    <a:lumMod val="75000"/>
                  </a:schemeClr>
                </a:solidFill>
              </a:rPr>
              <a:t>Linial</a:t>
            </a:r>
            <a:r>
              <a:rPr lang="es-MX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chemeClr val="tx2">
                    <a:lumMod val="75000"/>
                  </a:schemeClr>
                </a:solidFill>
              </a:rPr>
              <a:t>Binaria.</a:t>
            </a:r>
            <a:endParaRPr lang="es-MX" dirty="0"/>
          </a:p>
        </p:txBody>
      </p:sp>
      <p:sp>
        <p:nvSpPr>
          <p:cNvPr id="3" name="Marcador de contenido 3">
            <a:extLst>
              <a:ext uri="{FF2B5EF4-FFF2-40B4-BE49-F238E27FC236}">
                <a16:creationId xmlns:a16="http://schemas.microsoft.com/office/drawing/2014/main" id="{96470577-9AC0-A29A-07D9-5E5354172D92}"/>
              </a:ext>
            </a:extLst>
          </p:cNvPr>
          <p:cNvSpPr txBox="1">
            <a:spLocks/>
          </p:cNvSpPr>
          <p:nvPr/>
        </p:nvSpPr>
        <p:spPr>
          <a:xfrm>
            <a:off x="870412" y="3222974"/>
            <a:ext cx="4490827" cy="3143423"/>
          </a:xfrm>
          <a:prstGeom prst="rect">
            <a:avLst/>
          </a:prstGeom>
        </p:spPr>
        <p:txBody>
          <a:bodyPr rtlCol="0">
            <a:normAutofit/>
          </a:bodyPr>
          <a:lstStyle>
            <a:defPPr>
              <a:defRPr lang="es-ES"/>
            </a:defPPr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400" b="1" dirty="0">
                <a:solidFill>
                  <a:schemeClr val="tx2">
                    <a:lumMod val="75000"/>
                  </a:schemeClr>
                </a:solidFill>
              </a:rPr>
              <a:t>Ordenamiento: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400" dirty="0" err="1">
                <a:solidFill>
                  <a:schemeClr val="tx2">
                    <a:lumMod val="75000"/>
                  </a:schemeClr>
                </a:solidFill>
              </a:rPr>
              <a:t>Bubble</a:t>
            </a:r>
            <a:r>
              <a:rPr lang="es-MX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MX" sz="2400" dirty="0" err="1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s-MX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400" dirty="0" err="1">
                <a:solidFill>
                  <a:schemeClr val="tx2">
                    <a:lumMod val="75000"/>
                  </a:schemeClr>
                </a:solidFill>
              </a:rPr>
              <a:t>Insertion</a:t>
            </a:r>
            <a:r>
              <a:rPr lang="es-MX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400" dirty="0" err="1">
                <a:solidFill>
                  <a:schemeClr val="tx2">
                    <a:lumMod val="75000"/>
                  </a:schemeClr>
                </a:solidFill>
              </a:rPr>
              <a:t>Selection</a:t>
            </a:r>
            <a:r>
              <a:rPr lang="es-MX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400" dirty="0">
                <a:solidFill>
                  <a:schemeClr val="tx2">
                    <a:lumMod val="75000"/>
                  </a:schemeClr>
                </a:solidFill>
              </a:rPr>
              <a:t>Quicksort.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s-MX" sz="2400" dirty="0" err="1">
                <a:solidFill>
                  <a:schemeClr val="tx2">
                    <a:lumMod val="75000"/>
                  </a:schemeClr>
                </a:solidFill>
              </a:rPr>
              <a:t>Merge</a:t>
            </a:r>
            <a:r>
              <a:rPr lang="es-MX" sz="2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MX" sz="2400" dirty="0" err="1">
                <a:solidFill>
                  <a:schemeClr val="tx2">
                    <a:lumMod val="75000"/>
                  </a:schemeClr>
                </a:solidFill>
              </a:rPr>
              <a:t>sort</a:t>
            </a:r>
            <a:r>
              <a:rPr lang="es-MX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B2D8BCB-DC34-8125-99C0-863A0CCD6E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4740812"/>
            <a:ext cx="6054564" cy="211718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716BC80-7E04-1F5A-AA9E-915ECAE2E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7865" y="2387420"/>
            <a:ext cx="25527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027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71958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Marco Teórico – Conceptos Clave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723862" y="1933085"/>
            <a:ext cx="4084319" cy="4322672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marL="740664" indent="-457200" rtl="0">
              <a:lnSpc>
                <a:spcPct val="120000"/>
              </a:lnSpc>
              <a:spcBef>
                <a:spcPts val="0"/>
              </a:spcBef>
              <a:spcAft>
                <a:spcPts val="790"/>
              </a:spcAft>
              <a:buFont typeface="Wingdings" panose="05000000000000000000" pitchFamily="2" charset="2"/>
              <a:buChar char="q"/>
            </a:pPr>
            <a:r>
              <a:rPr lang="es-ES" sz="2200" b="1">
                <a:solidFill>
                  <a:schemeClr val="tx2">
                    <a:lumMod val="75000"/>
                  </a:schemeClr>
                </a:solidFill>
              </a:rPr>
              <a:t>Virtualización</a:t>
            </a:r>
          </a:p>
          <a:p>
            <a:pPr marL="740664" indent="-457200" rtl="0">
              <a:lnSpc>
                <a:spcPct val="120000"/>
              </a:lnSpc>
              <a:spcBef>
                <a:spcPts val="0"/>
              </a:spcBef>
              <a:spcAft>
                <a:spcPts val="790"/>
              </a:spcAft>
              <a:buFont typeface="Wingdings" panose="05000000000000000000" pitchFamily="2" charset="2"/>
              <a:buChar char="q"/>
            </a:pPr>
            <a:r>
              <a:rPr lang="es-ES" sz="2200" b="1">
                <a:solidFill>
                  <a:schemeClr val="tx2">
                    <a:lumMod val="75000"/>
                  </a:schemeClr>
                </a:solidFill>
              </a:rPr>
              <a:t>Docker</a:t>
            </a:r>
          </a:p>
          <a:p>
            <a:pPr marL="740664" indent="-457200" rtl="0">
              <a:lnSpc>
                <a:spcPct val="120000"/>
              </a:lnSpc>
              <a:spcBef>
                <a:spcPts val="0"/>
              </a:spcBef>
              <a:spcAft>
                <a:spcPts val="790"/>
              </a:spcAft>
              <a:buFont typeface="Wingdings" panose="05000000000000000000" pitchFamily="2" charset="2"/>
              <a:buChar char="q"/>
            </a:pPr>
            <a:r>
              <a:rPr lang="es-ES" sz="2200" b="1">
                <a:solidFill>
                  <a:schemeClr val="tx2">
                    <a:lumMod val="75000"/>
                  </a:schemeClr>
                </a:solidFill>
              </a:rPr>
              <a:t>Docker Daemon</a:t>
            </a:r>
          </a:p>
          <a:p>
            <a:pPr marL="740664" indent="-457200" rtl="0">
              <a:lnSpc>
                <a:spcPct val="120000"/>
              </a:lnSpc>
              <a:spcBef>
                <a:spcPts val="0"/>
              </a:spcBef>
              <a:spcAft>
                <a:spcPts val="790"/>
              </a:spcAft>
              <a:buFont typeface="Wingdings" panose="05000000000000000000" pitchFamily="2" charset="2"/>
              <a:buChar char="q"/>
            </a:pPr>
            <a:r>
              <a:rPr lang="es-ES" sz="2200" b="1">
                <a:solidFill>
                  <a:schemeClr val="tx2">
                    <a:lumMod val="75000"/>
                  </a:schemeClr>
                </a:solidFill>
              </a:rPr>
              <a:t>Docker CLI</a:t>
            </a:r>
          </a:p>
          <a:p>
            <a:pPr marL="740664" indent="-457200" rtl="0">
              <a:lnSpc>
                <a:spcPct val="120000"/>
              </a:lnSpc>
              <a:spcBef>
                <a:spcPts val="0"/>
              </a:spcBef>
              <a:spcAft>
                <a:spcPts val="790"/>
              </a:spcAft>
              <a:buFont typeface="Wingdings" panose="05000000000000000000" pitchFamily="2" charset="2"/>
              <a:buChar char="q"/>
            </a:pPr>
            <a:r>
              <a:rPr lang="es-ES" sz="2200" b="1">
                <a:solidFill>
                  <a:schemeClr val="tx2">
                    <a:lumMod val="75000"/>
                  </a:schemeClr>
                </a:solidFill>
              </a:rPr>
              <a:t>Docker </a:t>
            </a:r>
            <a:r>
              <a:rPr lang="es-ES" sz="2200" b="1" err="1">
                <a:solidFill>
                  <a:schemeClr val="tx2">
                    <a:lumMod val="75000"/>
                  </a:schemeClr>
                </a:solidFill>
              </a:rPr>
              <a:t>Image</a:t>
            </a:r>
            <a:endParaRPr lang="es-ES" sz="2200" b="1">
              <a:solidFill>
                <a:schemeClr val="tx2">
                  <a:lumMod val="75000"/>
                </a:schemeClr>
              </a:solidFill>
            </a:endParaRPr>
          </a:p>
          <a:p>
            <a:pPr marL="740664" indent="-457200">
              <a:lnSpc>
                <a:spcPct val="120000"/>
              </a:lnSpc>
              <a:spcBef>
                <a:spcPts val="0"/>
              </a:spcBef>
              <a:spcAft>
                <a:spcPts val="790"/>
              </a:spcAft>
              <a:buFont typeface="Wingdings" panose="05000000000000000000" pitchFamily="2" charset="2"/>
              <a:buChar char="q"/>
            </a:pPr>
            <a:r>
              <a:rPr lang="es-ES" sz="2200" b="1">
                <a:solidFill>
                  <a:schemeClr val="tx2">
                    <a:lumMod val="75000"/>
                  </a:schemeClr>
                </a:solidFill>
              </a:rPr>
              <a:t>Docker </a:t>
            </a:r>
            <a:r>
              <a:rPr lang="es-ES" sz="2200" b="1" err="1">
                <a:solidFill>
                  <a:schemeClr val="tx2">
                    <a:lumMod val="75000"/>
                  </a:schemeClr>
                </a:solidFill>
              </a:rPr>
              <a:t>Containter</a:t>
            </a:r>
            <a:endParaRPr lang="es-ES" sz="2200" b="1">
              <a:solidFill>
                <a:schemeClr val="tx2">
                  <a:lumMod val="75000"/>
                </a:schemeClr>
              </a:solidFill>
            </a:endParaRPr>
          </a:p>
          <a:p>
            <a:pPr marL="740664" indent="-457200" rtl="0">
              <a:lnSpc>
                <a:spcPct val="120000"/>
              </a:lnSpc>
              <a:spcBef>
                <a:spcPts val="0"/>
              </a:spcBef>
              <a:spcAft>
                <a:spcPts val="790"/>
              </a:spcAft>
              <a:buFont typeface="Wingdings" panose="05000000000000000000" pitchFamily="2" charset="2"/>
              <a:buChar char="q"/>
            </a:pPr>
            <a:r>
              <a:rPr lang="es-ES" sz="2200" b="1">
                <a:solidFill>
                  <a:schemeClr val="tx2">
                    <a:lumMod val="75000"/>
                  </a:schemeClr>
                </a:solidFill>
              </a:rPr>
              <a:t>Docker </a:t>
            </a:r>
            <a:r>
              <a:rPr lang="es-ES" sz="2200" b="1" err="1">
                <a:solidFill>
                  <a:schemeClr val="tx2">
                    <a:lumMod val="75000"/>
                  </a:schemeClr>
                </a:solidFill>
              </a:rPr>
              <a:t>Compose</a:t>
            </a:r>
            <a:r>
              <a:rPr lang="es-ES" sz="2200" b="1">
                <a:solidFill>
                  <a:schemeClr val="tx2">
                    <a:lumMod val="75000"/>
                  </a:schemeClr>
                </a:solidFill>
              </a:rPr>
              <a:t> </a:t>
            </a:r>
          </a:p>
          <a:p>
            <a:pPr marL="740664" indent="-457200" rtl="0">
              <a:lnSpc>
                <a:spcPct val="120000"/>
              </a:lnSpc>
              <a:spcBef>
                <a:spcPts val="0"/>
              </a:spcBef>
              <a:spcAft>
                <a:spcPts val="790"/>
              </a:spcAft>
              <a:buFont typeface="Wingdings" panose="05000000000000000000" pitchFamily="2" charset="2"/>
              <a:buChar char="q"/>
            </a:pPr>
            <a:r>
              <a:rPr lang="es-ES" sz="2200" b="1">
                <a:solidFill>
                  <a:schemeClr val="tx2">
                    <a:lumMod val="75000"/>
                  </a:schemeClr>
                </a:solidFill>
              </a:rPr>
              <a:t>Redes de Docker</a:t>
            </a:r>
            <a:br>
              <a:rPr lang="es-ES"/>
            </a:br>
            <a:endParaRPr lang="es-ES"/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8BF1F5EB-21A5-9AD7-53A8-CEEAB06A4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60" y="2286991"/>
            <a:ext cx="7320393" cy="3896420"/>
          </a:xfrm>
          <a:prstGeom prst="rect">
            <a:avLst/>
          </a:prstGeom>
        </p:spPr>
      </p:pic>
      <p:sp>
        <p:nvSpPr>
          <p:cNvPr id="5" name="Título 2">
            <a:extLst>
              <a:ext uri="{FF2B5EF4-FFF2-40B4-BE49-F238E27FC236}">
                <a16:creationId xmlns:a16="http://schemas.microsoft.com/office/drawing/2014/main" id="{C6F7A441-4AAB-2A52-F3B6-B620AEBFA467}"/>
              </a:ext>
            </a:extLst>
          </p:cNvPr>
          <p:cNvSpPr txBox="1">
            <a:spLocks/>
          </p:cNvSpPr>
          <p:nvPr/>
        </p:nvSpPr>
        <p:spPr>
          <a:xfrm>
            <a:off x="604011" y="1213502"/>
            <a:ext cx="4084320" cy="719583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s-ES"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 lang="es-ES">
                <a:solidFill>
                  <a:schemeClr val="tx2"/>
                </a:solidFill>
              </a:defRPr>
            </a:lvl2pPr>
            <a:lvl3pPr eaLnBrk="1" hangingPunct="1">
              <a:defRPr lang="es-ES">
                <a:solidFill>
                  <a:schemeClr val="tx2"/>
                </a:solidFill>
              </a:defRPr>
            </a:lvl3pPr>
            <a:lvl4pPr eaLnBrk="1" hangingPunct="1">
              <a:defRPr lang="es-ES">
                <a:solidFill>
                  <a:schemeClr val="tx2"/>
                </a:solidFill>
              </a:defRPr>
            </a:lvl4pPr>
            <a:lvl5pPr eaLnBrk="1" hangingPunct="1">
              <a:defRPr lang="es-ES">
                <a:solidFill>
                  <a:schemeClr val="tx2"/>
                </a:solidFill>
              </a:defRPr>
            </a:lvl5pPr>
            <a:lvl6pPr eaLnBrk="1" hangingPunct="1">
              <a:defRPr lang="es-ES">
                <a:solidFill>
                  <a:schemeClr val="tx2"/>
                </a:solidFill>
              </a:defRPr>
            </a:lvl6pPr>
            <a:lvl7pPr eaLnBrk="1" hangingPunct="1">
              <a:defRPr lang="es-ES">
                <a:solidFill>
                  <a:schemeClr val="tx2"/>
                </a:solidFill>
              </a:defRPr>
            </a:lvl7pPr>
            <a:lvl8pPr eaLnBrk="1" hangingPunct="1">
              <a:defRPr lang="es-ES">
                <a:solidFill>
                  <a:schemeClr val="tx2"/>
                </a:solidFill>
              </a:defRPr>
            </a:lvl8pPr>
            <a:lvl9pPr eaLnBrk="1" hangingPunct="1">
              <a:defRPr lang="es-ES">
                <a:solidFill>
                  <a:schemeClr val="tx2"/>
                </a:solidFill>
              </a:defRPr>
            </a:lvl9pPr>
          </a:lstStyle>
          <a:p>
            <a:r>
              <a:rPr lang="es-419" sz="3200"/>
              <a:t>Arquitectura Docker</a:t>
            </a: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245940"/>
            <a:ext cx="5791707" cy="1038949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Por que no </a:t>
            </a:r>
            <a:r>
              <a:rPr lang="es-ES" err="1"/>
              <a:t>VMs</a:t>
            </a:r>
            <a:r>
              <a:rPr lang="es-ES"/>
              <a:t>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645921"/>
            <a:ext cx="5486400" cy="1907251"/>
          </a:xfrm>
        </p:spPr>
        <p:txBody>
          <a:bodyPr rtlCol="0">
            <a:normAutofit lnSpcReduction="10000"/>
          </a:bodyPr>
          <a:lstStyle>
            <a:defPPr>
              <a:defRPr lang="es-ES"/>
            </a:defPPr>
          </a:lstStyle>
          <a:p>
            <a:pPr marL="342900" indent="-342900" rtl="0">
              <a:buFontTx/>
              <a:buChar char="-"/>
            </a:pPr>
            <a:r>
              <a:rPr lang="es-419"/>
              <a:t>Mayor consumo de recursos y rendimiento.</a:t>
            </a:r>
          </a:p>
          <a:p>
            <a:pPr marL="342900" indent="-342900" rtl="0">
              <a:buFontTx/>
              <a:buChar char="-"/>
            </a:pPr>
            <a:r>
              <a:rPr lang="es-419"/>
              <a:t>Arranque más lento.</a:t>
            </a:r>
          </a:p>
          <a:p>
            <a:pPr marL="342900" indent="-342900" rtl="0">
              <a:buFontTx/>
              <a:buChar char="-"/>
            </a:pPr>
            <a:r>
              <a:rPr lang="es-419"/>
              <a:t>Despliegue menos ágil.</a:t>
            </a:r>
          </a:p>
          <a:p>
            <a:pPr marL="342900" indent="-342900" rtl="0">
              <a:buFontTx/>
              <a:buChar char="-"/>
            </a:pPr>
            <a:r>
              <a:rPr lang="es-419"/>
              <a:t>Menor portabilidad.</a:t>
            </a:r>
            <a:endParaRPr lang="es-ES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64AAF9-C814-6E63-8A99-87ACFF3C2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697332"/>
            <a:ext cx="5791707" cy="276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186223"/>
            <a:ext cx="3952415" cy="74347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4"/>
            <a:ext cx="4651895" cy="2223399"/>
          </a:xfrm>
        </p:spPr>
        <p:txBody>
          <a:bodyPr rtlCol="0">
            <a:normAutofit fontScale="85000" lnSpcReduction="20000"/>
          </a:bodyPr>
          <a:lstStyle>
            <a:defPPr>
              <a:defRPr lang="es-ES"/>
            </a:defPPr>
          </a:lstStyle>
          <a:p>
            <a:pPr rtl="0"/>
            <a:r>
              <a:rPr lang="es-ES" sz="2400">
                <a:solidFill>
                  <a:schemeClr val="tx2">
                    <a:lumMod val="75000"/>
                  </a:schemeClr>
                </a:solidFill>
              </a:rPr>
              <a:t>Docker nos permitió predefinir un entorno idóneo para que el programa se ejecute sin problemas pudiendo correr en diferentes sistemas así evitando errores de incompatibilidad o por falta de librerías.</a:t>
            </a:r>
          </a:p>
          <a:p>
            <a:r>
              <a:rPr lang="es-ES" sz="2400">
                <a:solidFill>
                  <a:schemeClr val="tx2">
                    <a:lumMod val="75000"/>
                  </a:schemeClr>
                </a:solidFill>
              </a:rPr>
              <a:t>Como resultado del trabajo logramos una solución portable, fácil de desplegar y que no depende de configuraciones externas.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37755" y="2676524"/>
            <a:ext cx="4490827" cy="3143423"/>
          </a:xfrm>
        </p:spPr>
        <p:txBody>
          <a:bodyPr rtlCol="0">
            <a:normAutofit fontScale="70000" lnSpcReduction="20000"/>
          </a:bodyPr>
          <a:lstStyle>
            <a:defPPr>
              <a:defRPr lang="es-ES"/>
            </a:defPPr>
          </a:lstStyle>
          <a:p>
            <a:pPr rtl="0"/>
            <a:r>
              <a:rPr lang="es-ES" sz="2400" b="1" dirty="0">
                <a:solidFill>
                  <a:schemeClr val="tx2">
                    <a:lumMod val="75000"/>
                  </a:schemeClr>
                </a:solidFill>
              </a:rPr>
              <a:t>Logramos: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es-ES" sz="2400" dirty="0" err="1">
                <a:solidFill>
                  <a:schemeClr val="tx2">
                    <a:lumMod val="75000"/>
                  </a:schemeClr>
                </a:solidFill>
              </a:rPr>
              <a:t>Contenerizar</a:t>
            </a: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 correctamente dos servicios: la base de datos PostgreSQL y la aplicación Python.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Conectar exitosamente ambos contenedores para poder interactuar la base de datos.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 Que la información persista gracias al uso de volúmenes.</a:t>
            </a:r>
          </a:p>
          <a:p>
            <a:pPr marL="342900" indent="-342900" rtl="0">
              <a:buFont typeface="Wingdings" panose="05000000000000000000" pitchFamily="2" charset="2"/>
              <a:buChar char="q"/>
            </a:pP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Automatizar y simplificar la ejecución del proyecto gracias a Docker </a:t>
            </a:r>
            <a:r>
              <a:rPr lang="es-ES" sz="2400" dirty="0" err="1">
                <a:solidFill>
                  <a:schemeClr val="tx2">
                    <a:lumMod val="75000"/>
                  </a:schemeClr>
                </a:solidFill>
              </a:rPr>
              <a:t>Compose</a:t>
            </a:r>
            <a:r>
              <a:rPr lang="es-ES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Gracias.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7_TF78853419_Win32" id="{89881BBC-4720-4DBD-B653-230ED84EDDDD}" vid="{D5D0700E-9D65-401B-B37B-B3D39C01EE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{4C7220D4-1636-4552-A630-B5C7EF856DF8}tf78853419_win32</Template>
  <TotalTime>0</TotalTime>
  <Words>302</Words>
  <Application>Microsoft Office PowerPoint</Application>
  <PresentationFormat>Panorámica</PresentationFormat>
  <Paragraphs>57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Arial</vt:lpstr>
      <vt:lpstr>Calibri</vt:lpstr>
      <vt:lpstr>Franklin Gothic Book</vt:lpstr>
      <vt:lpstr>Franklin Gothic Demi</vt:lpstr>
      <vt:lpstr>Wingdings</vt:lpstr>
      <vt:lpstr>Personalizar</vt:lpstr>
      <vt:lpstr>Trabajo Final Integrador Programacion 1   Algoritmos de Búsqueda y Ordenamineto </vt:lpstr>
      <vt:lpstr>Presentación de PowerPoint</vt:lpstr>
      <vt:lpstr>Algoritmos</vt:lpstr>
      <vt:lpstr>Algoritmos de Búsqueda y Ordenamiento</vt:lpstr>
      <vt:lpstr>Marco Teórico – Conceptos Clave</vt:lpstr>
      <vt:lpstr>Por que no VMs?</vt:lpstr>
      <vt:lpstr>Conclusiones</vt:lpstr>
      <vt:lpstr>Gracias.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Trabajo Final Integrador AYSO   Virtualización con Docker </dc:title>
  <dc:creator>rodrigo aguirre</dc:creator>
  <cp:lastModifiedBy>rodrigo aguirre</cp:lastModifiedBy>
  <cp:revision>1</cp:revision>
  <dcterms:created xsi:type="dcterms:W3CDTF">2025-06-04T23:59:46Z</dcterms:created>
  <dcterms:modified xsi:type="dcterms:W3CDTF">2025-06-10T00:21:46Z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