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5995-5D35-A70E-D535-54107F46B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752F1-0553-24E8-15B4-00248162E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73D68-0B30-7D53-AC3D-277B4E4C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1E43-5C2F-4A1C-AE0A-E6C51FAA220D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24ACF-8E94-6AD8-DAA7-4558B8BE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87F42-B8B6-45BE-76BF-3492EADB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74C-27F0-4F69-8D37-D2283F232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46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B705-B3A1-9590-4C0E-D2E7FD7C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AD53D-06A3-3781-43B8-4114DAC2A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0D3B2-B7F0-E0D3-7F74-86B5E509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1E43-5C2F-4A1C-AE0A-E6C51FAA220D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DF3E1-7AFA-256E-0B10-2CEADA4B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2064A-932E-7D99-BAA7-EC7439C9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74C-27F0-4F69-8D37-D2283F232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4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DB6E1-AAE5-DDDE-4E95-CBB5F9B2D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16B8-C453-C5BA-B8DB-38C47553C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A56BB-C0B2-DFC1-FECE-90F9D749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1E43-5C2F-4A1C-AE0A-E6C51FAA220D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49C9-7258-E318-D492-A16AA5D9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C81E9-1CED-EBF2-FBB6-8323BE34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74C-27F0-4F69-8D37-D2283F232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08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F1BD-D0A1-B40D-57D2-99765E77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053E-3DA1-4959-C1A8-05B5F706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35D73-73AB-30F5-A093-87C86E0E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1E43-5C2F-4A1C-AE0A-E6C51FAA220D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BD001-3831-F235-5BBB-129E8483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BDE53-E048-CC8E-58F6-21818EFE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74C-27F0-4F69-8D37-D2283F232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6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737E-9793-C58E-FE17-EC54255EE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3DB60-A69E-AC45-0F5A-B5CC74C8B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26275-D5F4-322F-1231-BAC0F7BC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1E43-5C2F-4A1C-AE0A-E6C51FAA220D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66092-2A6E-7456-DB2E-B4F1B255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F701D-D9D5-D9C8-054D-F5FABD61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74C-27F0-4F69-8D37-D2283F232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25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1423-DE7F-B45D-C58F-C1D8DE91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B93A4-0ADE-4E6A-CF2E-0B823CD75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6CC8C-F97C-BF8D-88DA-D038EE2B6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0A68B-448E-0316-112D-A658F624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1E43-5C2F-4A1C-AE0A-E6C51FAA220D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B4BCD-8CA5-0480-4BF7-971B3E19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58EB3-A884-150B-C2EC-1BDAD980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74C-27F0-4F69-8D37-D2283F232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98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7B6A-DAD3-694C-349D-F3C38920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AB3F9-D0F2-48CA-5ACF-D63AA6823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42B11-84FA-9C72-8B43-5536E5729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B2525-9A0C-96E5-8438-BCDE6F7F2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9F16B-DA41-EA99-F282-8338CADD7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EA7D2-B5DD-E256-2F67-7FD52EB9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1E43-5C2F-4A1C-AE0A-E6C51FAA220D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8F833-BBC2-3D11-2B70-01B3E370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D5B5C-F0CC-2499-7319-264C43DE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74C-27F0-4F69-8D37-D2283F232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71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DD33-C936-B6C2-8102-4B6999FA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8F2DB-0FC6-D077-6BD8-040AB029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1E43-5C2F-4A1C-AE0A-E6C51FAA220D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6314B-3C22-2BB7-D0CD-95CEC3C1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497AE-95A0-3C8B-173D-27189998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74C-27F0-4F69-8D37-D2283F232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09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3377F-753C-6E32-9CB5-557DC871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1E43-5C2F-4A1C-AE0A-E6C51FAA220D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5EEAD-7171-CCDE-88D0-9734E5C7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85C11-FE40-153E-6E49-A21CE5C8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74C-27F0-4F69-8D37-D2283F232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47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67DE-F978-B453-CB06-75CB759F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BF8A6-8A81-9ED9-37C0-AF040E2D6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23DAC-D4F5-52A8-EFE1-4ADDDE01B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E1597-41A2-2335-D851-8ECD9D3D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1E43-5C2F-4A1C-AE0A-E6C51FAA220D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AD955-3D19-A871-9743-037B6C07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3FC59-5EC2-5826-B1B6-11F5A084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74C-27F0-4F69-8D37-D2283F232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1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1DA4-6935-B59C-F608-A5EF0B08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D80C6-0752-8AF3-471D-479803CDB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F8F3B-0119-1CA1-24E8-D07D9B0A8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E6F1A-2F8B-1759-4309-D6CCB26D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1E43-5C2F-4A1C-AE0A-E6C51FAA220D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E8CB2-4E0E-1D94-443E-780B635C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DD23E-34AA-A4B1-E135-A825E9B4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74C-27F0-4F69-8D37-D2283F232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01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9D99A-6DBA-42AD-0B43-DFAC30F7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C0F92-ED5F-159C-42B5-50BE87EEB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7937B-DF74-5F8F-A4AA-58EC4254C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41E43-5C2F-4A1C-AE0A-E6C51FAA220D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540F0-BA72-7E8B-272D-710ABF887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42C09-DE83-B343-4233-A8D50EC48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5474C-27F0-4F69-8D37-D2283F232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04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8C2-ABFC-9E12-8827-6C95A4C66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A202C"/>
                </a:solidFill>
                <a:effectLst/>
                <a:latin typeface="circular"/>
              </a:rPr>
              <a:t>STORYTELLING CASE STUDY: AIRBNB, NYC</a:t>
            </a:r>
            <a:br>
              <a:rPr lang="en-US" b="1" i="0" dirty="0">
                <a:solidFill>
                  <a:srgbClr val="1A202C"/>
                </a:solidFill>
                <a:effectLst/>
                <a:latin typeface="circular"/>
              </a:rPr>
            </a:br>
            <a:r>
              <a:rPr lang="en-IN" b="1" dirty="0">
                <a:solidFill>
                  <a:srgbClr val="1A202C"/>
                </a:solidFill>
                <a:latin typeface="circular"/>
              </a:rPr>
              <a:t>PRESENTATION -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85226-59BA-0CA2-63E6-79E99D9EC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0898"/>
            <a:ext cx="9144000" cy="130690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BY</a:t>
            </a:r>
          </a:p>
          <a:p>
            <a:endParaRPr lang="en-IN" dirty="0"/>
          </a:p>
          <a:p>
            <a:r>
              <a:rPr lang="en-IN" dirty="0"/>
              <a:t>RAGUL | POOJA KUMARI | NEELANJAN ROY</a:t>
            </a:r>
          </a:p>
        </p:txBody>
      </p:sp>
    </p:spTree>
    <p:extLst>
      <p:ext uri="{BB962C8B-B14F-4D97-AF65-F5344CB8AC3E}">
        <p14:creationId xmlns:p14="http://schemas.microsoft.com/office/powerpoint/2010/main" val="118406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8F72-3B8E-4645-2868-B13C5550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AVAILABILITY BASED ON NEIGHBOURHOOD GROUP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46BDC0-2F54-C362-3FBA-926145BEA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95337"/>
            <a:ext cx="4862482" cy="30340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AEB2F-96C4-3F4A-06D0-1A36ED133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59" y="3309684"/>
            <a:ext cx="4288141" cy="3205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35441C-6A77-3F56-5213-F2B09548BF62}"/>
              </a:ext>
            </a:extLst>
          </p:cNvPr>
          <p:cNvSpPr txBox="1"/>
          <p:nvPr/>
        </p:nvSpPr>
        <p:spPr>
          <a:xfrm>
            <a:off x="1233577" y="1406106"/>
            <a:ext cx="10282687" cy="175432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Though Manhattan has highest share of bookings among the other neighbourhood groups and highest average price (196.9 USD), availability is relatively lower which stands at 112 days.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Hence, availability of properties with minimum nights of 1 day and 2 days needed to be focused on the Brooklyn and Manhattan.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Listing with minimum night of 10 – 30 days has highest bookings of 3457 which could be a huge potential for revenue generation.</a:t>
            </a:r>
          </a:p>
        </p:txBody>
      </p:sp>
    </p:spTree>
    <p:extLst>
      <p:ext uri="{BB962C8B-B14F-4D97-AF65-F5344CB8AC3E}">
        <p14:creationId xmlns:p14="http://schemas.microsoft.com/office/powerpoint/2010/main" val="420102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8F72-3B8E-4645-2868-B13C5550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REVIEWS BASED ON NEIGHBOURHOOD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5441C-6A77-3F56-5213-F2B09548BF62}"/>
              </a:ext>
            </a:extLst>
          </p:cNvPr>
          <p:cNvSpPr txBox="1"/>
          <p:nvPr/>
        </p:nvSpPr>
        <p:spPr>
          <a:xfrm>
            <a:off x="1233577" y="1406106"/>
            <a:ext cx="10282687" cy="175432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Among the neighbourhood, </a:t>
            </a:r>
            <a:r>
              <a:rPr lang="en-US" sz="1800" dirty="0"/>
              <a:t>Bedford-Stuyvesant has received highest number of reviews which stands at 1,10,352.</a:t>
            </a:r>
            <a:endParaRPr lang="en-IN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Further, listings within the price range of 50 to 200 USD has received the highest number of reviews which accounts for 868289 reviews.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US" sz="1800" dirty="0"/>
              <a:t>Bedford-Stuyvesant</a:t>
            </a:r>
            <a:r>
              <a:rPr lang="en-US" dirty="0"/>
              <a:t>, having garnered the highest number of reviews, coupled with an average price of $107, signifies noteworthy popularity and warrants focused attention.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2485B8-692C-162E-F5A7-0E0EEC36E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77" y="3346588"/>
            <a:ext cx="3078752" cy="314628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866C22-2F79-F128-ED58-49E200948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668" y="3346588"/>
            <a:ext cx="5504132" cy="311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5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8F72-3B8E-4645-2868-B13C5550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BUSINESS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988F-75CF-D216-3878-3A982D4F3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54" y="1844465"/>
            <a:ext cx="9772291" cy="3169070"/>
          </a:xfr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sz="2000" dirty="0"/>
              <a:t>A </a:t>
            </a:r>
            <a:r>
              <a:rPr lang="en-US" sz="2000" dirty="0"/>
              <a:t>significant trend has emerged among customers, with a clear preference for listings falling within the price range of $50 to $200, as evidenced by a substantial 33,950 bookings within this specific pricing bracket.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US" sz="2000" dirty="0"/>
              <a:t>The emphasis should be directed towards the availability of properties offering minimum stay options of 1 and 2 days, particularly in the Brooklyn and Manhattan neighborhood groups.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US" sz="2000" dirty="0"/>
              <a:t>The top 10 neighborhoods, based on bookings, exhibit a comparatively lower average availability of 107 days, which falls below the overall neighborhood average of 152 days. Consequently, there is a need to enhance the availability of properties in these top-performing neighborhoods.</a:t>
            </a:r>
          </a:p>
        </p:txBody>
      </p:sp>
    </p:spTree>
    <p:extLst>
      <p:ext uri="{BB962C8B-B14F-4D97-AF65-F5344CB8AC3E}">
        <p14:creationId xmlns:p14="http://schemas.microsoft.com/office/powerpoint/2010/main" val="76746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6001-3020-86A0-D672-4F1CF6DC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84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2FD1-ACF0-8AF8-A578-24EC93D1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1491"/>
            <a:ext cx="10515600" cy="182880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rgbClr val="FF0000"/>
              </a:buClr>
              <a:buSzPct val="100000"/>
              <a:buFont typeface="Wingdings" panose="05000000000000000000" pitchFamily="2" charset="2"/>
              <a:buChar char=""/>
            </a:pPr>
            <a:r>
              <a:rPr lang="en-US" sz="2000" dirty="0"/>
              <a:t> Identify and prioritize high-value hosts based on factors like property type, location etc.,</a:t>
            </a:r>
          </a:p>
          <a:p>
            <a:pPr>
              <a:buClr>
                <a:srgbClr val="FF0000"/>
              </a:buClr>
              <a:buSzPct val="100000"/>
              <a:buFont typeface="Wingdings" panose="05000000000000000000" pitchFamily="2" charset="2"/>
              <a:buChar char=""/>
            </a:pPr>
            <a:r>
              <a:rPr lang="en-US" sz="2000" dirty="0"/>
              <a:t> Optimize property offerings in key areas based on neighborhoods, property types, and pricing ranges.</a:t>
            </a:r>
          </a:p>
          <a:p>
            <a:pPr>
              <a:buClr>
                <a:srgbClr val="FF0000"/>
              </a:buClr>
              <a:buSzPct val="100000"/>
              <a:buFont typeface="Wingdings" panose="05000000000000000000" pitchFamily="2" charset="2"/>
              <a:buChar char=""/>
            </a:pPr>
            <a:r>
              <a:rPr lang="en-US" sz="2000" dirty="0"/>
              <a:t> Provide early recommendations to leaders of Airbnb in order to help them make business decisions.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2799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5DAF-6184-64D3-424B-9D8BEA20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343"/>
          </a:xfrm>
        </p:spPr>
        <p:txBody>
          <a:bodyPr/>
          <a:lstStyle/>
          <a:p>
            <a:pPr algn="ctr"/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900C-EB86-2F12-8DA5-A8F2F5E14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8239"/>
          </a:xfr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"/>
            </a:pPr>
            <a:r>
              <a:rPr lang="en-IN" sz="2200" dirty="0"/>
              <a:t> For the past few months, Airbnb has seen a major decline in revenue. 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"/>
            </a:pPr>
            <a:r>
              <a:rPr lang="en-IN" sz="2200" dirty="0"/>
              <a:t> Now that the restrictions have started lifting and people have started to travel more, Airbnb wants to make sure that it is fully prepared for this change.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"/>
            </a:pPr>
            <a:r>
              <a:rPr lang="en-US" sz="2200" dirty="0"/>
              <a:t> To prepare for the next best steps that Airbnb needs to take as a business, analysis of dataset consisting of various Airbnb listings in New York has to be done.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79750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8F72-3B8E-4645-2868-B13C5550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TOP HOSTS BASED ON ROOM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FA30F4-E8CF-15DC-954D-5BCAA35EC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424" y="3689541"/>
            <a:ext cx="5017376" cy="30775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5E735-C30B-1388-0BE4-09B3F721B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75" y="3702791"/>
            <a:ext cx="3728195" cy="3064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79B092-C483-A563-6413-BBCE30CEEF34}"/>
              </a:ext>
            </a:extLst>
          </p:cNvPr>
          <p:cNvSpPr txBox="1"/>
          <p:nvPr/>
        </p:nvSpPr>
        <p:spPr>
          <a:xfrm>
            <a:off x="1880558" y="1362974"/>
            <a:ext cx="8505646" cy="1477328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Michael is the top host based on the overall bookings of 417.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Based on the room type, Sonder(NYC) leads in Entire home/apt category with 319 bookings and David leads in Private room category with 184 bookings.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Sonder(NYC) has highest number of bookings in the Manhattan neighbourhood group and Michel has highest bookings in the Brooklyn.</a:t>
            </a:r>
          </a:p>
        </p:txBody>
      </p:sp>
    </p:spTree>
    <p:extLst>
      <p:ext uri="{BB962C8B-B14F-4D97-AF65-F5344CB8AC3E}">
        <p14:creationId xmlns:p14="http://schemas.microsoft.com/office/powerpoint/2010/main" val="274819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8F72-3B8E-4645-2868-B13C5550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BOOKINGS BASED ON ROOM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685813-C026-D507-0D19-4CDDCAACF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258" y="1255513"/>
            <a:ext cx="3601756" cy="2440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1C6EB5-3928-0CBD-FC51-38A701D6BEAD}"/>
              </a:ext>
            </a:extLst>
          </p:cNvPr>
          <p:cNvSpPr txBox="1"/>
          <p:nvPr/>
        </p:nvSpPr>
        <p:spPr>
          <a:xfrm>
            <a:off x="1078301" y="2136338"/>
            <a:ext cx="5253487" cy="2585323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Among the room types, “Entire home/apt” shares 51.97% of total bookings and average price of bookings stands at 211.8 USD.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In-spite of average price of Shared room being lowest (70.1) among the other room types, total share of bookings stands at 2.37%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Private rooms have optimum average price of 89.8 USD and has good share of bookings standing at 45.66%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607E8E5-F854-56E7-0BC5-AA91A0D4C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258" y="4018323"/>
            <a:ext cx="3601755" cy="2483177"/>
          </a:xfrm>
        </p:spPr>
      </p:pic>
    </p:spTree>
    <p:extLst>
      <p:ext uri="{BB962C8B-B14F-4D97-AF65-F5344CB8AC3E}">
        <p14:creationId xmlns:p14="http://schemas.microsoft.com/office/powerpoint/2010/main" val="326130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8F72-3B8E-4645-2868-B13C5550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PRICE BASED ON NEIGHBOURHOOD GROUP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BB7A86-AF4B-E1F1-C161-5874D5435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598" y="3300469"/>
            <a:ext cx="5298202" cy="31924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F7C0D9-7DF8-FB30-386D-979F6D56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92524"/>
            <a:ext cx="3473450" cy="2800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2D54F8-32F3-21C3-B2C5-2AB7797366AF}"/>
              </a:ext>
            </a:extLst>
          </p:cNvPr>
          <p:cNvSpPr txBox="1"/>
          <p:nvPr/>
        </p:nvSpPr>
        <p:spPr>
          <a:xfrm>
            <a:off x="1515373" y="1411150"/>
            <a:ext cx="9161253" cy="175432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Among the neighbourhood group, Manhattan holds the highest share of booking with 44.30% of total bookings.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Entire home/apt types of room in Manhattan is as expensive as 249.2 USD whereas Brooklyn having share of 41.12% of total bookings has average price of 178.3 USD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Shared room has lowest average price among all neighbourhood groups with Brooklyn having  average price of 50.5 USD for shared rooms.</a:t>
            </a:r>
          </a:p>
        </p:txBody>
      </p:sp>
    </p:spTree>
    <p:extLst>
      <p:ext uri="{BB962C8B-B14F-4D97-AF65-F5344CB8AC3E}">
        <p14:creationId xmlns:p14="http://schemas.microsoft.com/office/powerpoint/2010/main" val="216757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8F72-3B8E-4645-2868-B13C5550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FOCUSING ON 50 – 200 USD ROOMS FOR HIGHER REVENUE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A208D7-B140-603A-FE14-9BF2DD7C8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8" y="3081815"/>
            <a:ext cx="4428226" cy="354909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0AAA2E-3A64-3E72-556C-6F84AD75681D}"/>
              </a:ext>
            </a:extLst>
          </p:cNvPr>
          <p:cNvSpPr txBox="1"/>
          <p:nvPr/>
        </p:nvSpPr>
        <p:spPr>
          <a:xfrm>
            <a:off x="1238415" y="1268084"/>
            <a:ext cx="9715170" cy="14773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Customers are preferring listings based on the price range of 50 to 200 USD which holds 33950 bookings.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Among the neighbourhood group of Manhattan, 8803 bookings belong to price range of 100 – 200 USD and Brooklyn has 8190 bookings belonging to 50 to 100 USD range.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Brooklyn has highest bookings among listing’s price lesser than 50 USD standing at 3572 bookings.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D7E152-A8AD-46F4-22DE-E166D167A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32" y="3081815"/>
            <a:ext cx="4768940" cy="346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3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8F72-3B8E-4645-2868-B13C5550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1517"/>
            <a:ext cx="11353800" cy="77356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AVAILABILITY OF MINIMUM ONE NIGHT LISTINGS NEEDED TO BE INCREASED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683AE-3307-ABDD-BCCA-4CDB25BD3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76003"/>
            <a:ext cx="3349460" cy="32204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F7B109-B1A8-1A95-B1BF-7C46569BE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328" y="3301544"/>
            <a:ext cx="5743472" cy="3294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6F3A26-251A-81F2-493F-D03102C88BF7}"/>
              </a:ext>
            </a:extLst>
          </p:cNvPr>
          <p:cNvSpPr txBox="1"/>
          <p:nvPr/>
        </p:nvSpPr>
        <p:spPr>
          <a:xfrm>
            <a:off x="1026543" y="1259457"/>
            <a:ext cx="10230929" cy="14773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Among the listings with minimum night of one day has highest bookings with total of 12720.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With respect to availability, listings with minimum nights of 10 to 30 days has highest average availability of 192 days.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In-spite of minimum night of 1 day has highest bookings, average availability of bookings is as low as 113 days.</a:t>
            </a:r>
          </a:p>
        </p:txBody>
      </p:sp>
    </p:spTree>
    <p:extLst>
      <p:ext uri="{BB962C8B-B14F-4D97-AF65-F5344CB8AC3E}">
        <p14:creationId xmlns:p14="http://schemas.microsoft.com/office/powerpoint/2010/main" val="385924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8F72-3B8E-4645-2868-B13C5550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TOP NEIGHBOURHOOD AND AVAILABILITY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F39486-C496-F40A-9155-EF6885DBB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502" y="3429000"/>
            <a:ext cx="5225298" cy="31658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DB38C-898D-40CD-D203-9870CD634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4568291" cy="31658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4C00E5-56A2-E8C9-41D7-350F4B6EC85A}"/>
              </a:ext>
            </a:extLst>
          </p:cNvPr>
          <p:cNvSpPr txBox="1"/>
          <p:nvPr/>
        </p:nvSpPr>
        <p:spPr>
          <a:xfrm>
            <a:off x="1000098" y="1130063"/>
            <a:ext cx="10256807" cy="175432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Among the neighbourhood, Williamsburg has highest bookings which stands at 3920 followed by Bedford-Stuyvesant with total bookings of 3714.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Fort Wadsworth has highest average price among the neighbourhood with 800 USD and is the only neighbourhood which has properties available 365 days an year.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Top 10 neighbourhood based on bookings has relatively lowest average availability of 107 days which is lower than the average of all neighbourhood i.e. 152 days.</a:t>
            </a:r>
          </a:p>
        </p:txBody>
      </p:sp>
    </p:spTree>
    <p:extLst>
      <p:ext uri="{BB962C8B-B14F-4D97-AF65-F5344CB8AC3E}">
        <p14:creationId xmlns:p14="http://schemas.microsoft.com/office/powerpoint/2010/main" val="124318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878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circular</vt:lpstr>
      <vt:lpstr>Wingdings</vt:lpstr>
      <vt:lpstr>Office Theme</vt:lpstr>
      <vt:lpstr>STORYTELLING CASE STUDY: AIRBNB, NYC PRESENTATION - II</vt:lpstr>
      <vt:lpstr>OBJECTIVE</vt:lpstr>
      <vt:lpstr>BACKGROUND</vt:lpstr>
      <vt:lpstr>TOP HOSTS BASED ON ROOM TYPE</vt:lpstr>
      <vt:lpstr>BOOKINGS BASED ON ROOM TYPE</vt:lpstr>
      <vt:lpstr>PRICE BASED ON NEIGHBOURHOOD GROUP</vt:lpstr>
      <vt:lpstr>FOCUSING ON 50 – 200 USD ROOMS FOR HIGHER REVENUE</vt:lpstr>
      <vt:lpstr>AVAILABILITY OF MINIMUM ONE NIGHT LISTINGS NEEDED TO BE INCREASED</vt:lpstr>
      <vt:lpstr>TOP NEIGHBOURHOOD AND AVAILABILITY</vt:lpstr>
      <vt:lpstr>AVAILABILITY BASED ON NEIGHBOURHOOD GROUP</vt:lpstr>
      <vt:lpstr>REVIEWS BASED ON NEIGHBOURHOOD</vt:lpstr>
      <vt:lpstr>BUSINESS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 CASE STUDY: AIRBNB, NYC</dc:title>
  <dc:creator>Ragul Vadivelu</dc:creator>
  <cp:lastModifiedBy>Ragul Vadivelu</cp:lastModifiedBy>
  <cp:revision>4</cp:revision>
  <dcterms:created xsi:type="dcterms:W3CDTF">2024-01-06T23:16:51Z</dcterms:created>
  <dcterms:modified xsi:type="dcterms:W3CDTF">2024-01-08T20:54:33Z</dcterms:modified>
</cp:coreProperties>
</file>