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605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77ACA-4409-4CB8-B5A6-E1534EFEC06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193345-F46C-4E02-BFB1-0B297705B3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26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193345-F46C-4E02-BFB1-0B297705B38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64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70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03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352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9931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099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44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131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061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1403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621B4-DFCC-610A-62B0-1D66B0AB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39B3-BBF7-FFAF-3671-A07C41C62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71D99-ACFF-DF8C-0604-7BB637BF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54D5D-6A33-32F1-A9A1-84221209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ACE14-538D-4A36-E1DE-C22F668D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801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02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40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350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38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2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64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66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92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8E1D70B-391E-4BE7-96CC-E727B449D602}" type="datetimeFigureOut">
              <a:rPr lang="en-IN" smtClean="0"/>
              <a:t>21-08-2024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B559B98-632E-43D6-87F6-D58C5C30DB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246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1C63-A398-E5D6-DD91-81E53454C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68101" y="-939157"/>
            <a:ext cx="9896354" cy="2652210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Bookman Old Style" panose="02050604050505020204" pitchFamily="18" charset="0"/>
              </a:rPr>
              <a:t>Specfic</a:t>
            </a:r>
            <a:r>
              <a:rPr lang="en-US" sz="2000" dirty="0">
                <a:latin typeface="Bookman Old Style" panose="02050604050505020204" pitchFamily="18" charset="0"/>
              </a:rPr>
              <a:t> Technique of Gene Structure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D7C37-3269-7037-7FAF-1C15862AE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3484" y="5917526"/>
            <a:ext cx="9144000" cy="132240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By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Mowliha.T.J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86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E6E62C-012A-4418-8227-7DE7BA91CD34}"/>
              </a:ext>
            </a:extLst>
          </p:cNvPr>
          <p:cNvSpPr txBox="1"/>
          <p:nvPr/>
        </p:nvSpPr>
        <p:spPr>
          <a:xfrm>
            <a:off x="6096000" y="3202913"/>
            <a:ext cx="51594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Genes are functional units of heredity as they are made of DNA.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The chromosome is made of DNA containing many genes.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Speaking in usual terms, genes are responsible for heredity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836D2-88A7-DCA1-9E3E-0D32462BD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627" y="1608730"/>
            <a:ext cx="4837373" cy="364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0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9430-92CB-032D-82B9-E1FF1863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61" y="59661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Classification of Gene Structure </a:t>
            </a:r>
            <a:r>
              <a:rPr lang="en-US" dirty="0"/>
              <a:t>:</a:t>
            </a:r>
            <a:br>
              <a:rPr lang="en-US" dirty="0"/>
            </a:b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04C94DA-E12B-FB4C-36FE-8F0129CCE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82" y="1922181"/>
            <a:ext cx="9960979" cy="3810000"/>
          </a:xfrm>
        </p:spPr>
      </p:pic>
    </p:spTree>
    <p:extLst>
      <p:ext uri="{BB962C8B-B14F-4D97-AF65-F5344CB8AC3E}">
        <p14:creationId xmlns:p14="http://schemas.microsoft.com/office/powerpoint/2010/main" val="47952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1C1D70-7548-CC44-8728-CE090B14AF19}"/>
              </a:ext>
            </a:extLst>
          </p:cNvPr>
          <p:cNvSpPr txBox="1"/>
          <p:nvPr/>
        </p:nvSpPr>
        <p:spPr>
          <a:xfrm>
            <a:off x="882571" y="1160850"/>
            <a:ext cx="80299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Functions of gene :</a:t>
            </a:r>
          </a:p>
          <a:p>
            <a:pPr algn="l"/>
            <a:endParaRPr lang="en-US" sz="2800" dirty="0">
              <a:solidFill>
                <a:srgbClr val="444444"/>
              </a:solidFill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algn="l"/>
            <a:endParaRPr lang="en-US" sz="2800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Poppins" panose="00000500000000000000" pitchFamily="2" charset="0"/>
            </a:endParaRPr>
          </a:p>
          <a:p>
            <a:pPr marL="457200" indent="-45720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Genes control the functions of DNA and RNA.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sz="2800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Poppins" panose="00000500000000000000" pitchFamily="2" charset="0"/>
              </a:rPr>
              <a:t> These enzymes play an important role in conducting various chemical processes and reactions within the body.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6250D-C368-15FA-7D42-8A9B62266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312" y="706057"/>
            <a:ext cx="2732588" cy="2141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34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0762C-5786-79CA-0E23-01941C4B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10" y="0"/>
            <a:ext cx="10515600" cy="1325563"/>
          </a:xfrm>
        </p:spPr>
        <p:txBody>
          <a:bodyPr/>
          <a:lstStyle/>
          <a:p>
            <a:r>
              <a:rPr lang="en-US" sz="3200" b="1" dirty="0"/>
              <a:t>Techniques in Gene Structure</a:t>
            </a:r>
            <a:r>
              <a:rPr lang="en-US" b="1" dirty="0"/>
              <a:t>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4140-07B6-374E-D29D-9F3EE73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7241" y="1111912"/>
            <a:ext cx="787753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DNA Sequencing</a:t>
            </a:r>
            <a:r>
              <a:rPr lang="en-US" b="1" dirty="0"/>
              <a:t>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                      </a:t>
            </a:r>
            <a:r>
              <a:rPr lang="en-US" sz="2400" dirty="0"/>
              <a:t>This technique determines the exact sequence of nucleotides (A, T, C, G) in a DNA segment, allowing researchers to identify the structure of genes, including exons, introns, and </a:t>
            </a:r>
            <a:r>
              <a:rPr lang="en-US" sz="2400" dirty="0" err="1"/>
              <a:t>re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Und</a:t>
            </a:r>
            <a:r>
              <a:rPr lang="en-US" sz="2400" dirty="0" err="1"/>
              <a:t>gulatory</a:t>
            </a:r>
            <a:r>
              <a:rPr lang="en-US" sz="2400" dirty="0"/>
              <a:t> elements.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761C5-8909-BF47-8A96-44CDE5FF31A2}"/>
              </a:ext>
            </a:extLst>
          </p:cNvPr>
          <p:cNvSpPr txBox="1"/>
          <p:nvPr/>
        </p:nvSpPr>
        <p:spPr>
          <a:xfrm>
            <a:off x="537258" y="4022730"/>
            <a:ext cx="60940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Applications</a:t>
            </a:r>
            <a:r>
              <a:rPr lang="en-IN" sz="3200" b="1" dirty="0"/>
              <a:t> 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0B9FD4E-0193-6E05-7007-E5A721D4F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950" y="4801530"/>
            <a:ext cx="965065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Food science: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DNA sequencing is used in criminal investigations for identity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erstanding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genetic basis of traits in crops and livestock for breeding programs. </a:t>
            </a:r>
          </a:p>
        </p:txBody>
      </p:sp>
    </p:spTree>
    <p:extLst>
      <p:ext uri="{BB962C8B-B14F-4D97-AF65-F5344CB8AC3E}">
        <p14:creationId xmlns:p14="http://schemas.microsoft.com/office/powerpoint/2010/main" val="1942940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50C4-3B36-B194-781B-84E1F9F9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35" y="168356"/>
            <a:ext cx="10515600" cy="1325563"/>
          </a:xfrm>
        </p:spPr>
        <p:txBody>
          <a:bodyPr/>
          <a:lstStyle/>
          <a:p>
            <a:r>
              <a:rPr lang="en-US" dirty="0"/>
              <a:t>RNA SEQUENCING: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416A6-66E6-6388-50DA-33E14C4C0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8726" y="1625831"/>
            <a:ext cx="6743218" cy="4351338"/>
          </a:xfrm>
        </p:spPr>
        <p:txBody>
          <a:bodyPr/>
          <a:lstStyle/>
          <a:p>
            <a:r>
              <a:rPr lang="en-US" dirty="0"/>
              <a:t>RNA-seq analyzes the transcriptome, allowing researchers to study gene expression and identify exon-intron boundaries, alternative splicing events, and other aspects of gene structure.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99614-1690-8D75-541F-E50939FD49D5}"/>
              </a:ext>
            </a:extLst>
          </p:cNvPr>
          <p:cNvSpPr txBox="1"/>
          <p:nvPr/>
        </p:nvSpPr>
        <p:spPr>
          <a:xfrm>
            <a:off x="258019" y="3801500"/>
            <a:ext cx="1167596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Applications</a:t>
            </a:r>
            <a:r>
              <a:rPr lang="en-IN" sz="3200" b="1" dirty="0"/>
              <a:t> :</a:t>
            </a:r>
          </a:p>
          <a:p>
            <a:pPr lvl="2"/>
            <a:r>
              <a:rPr lang="en-IN" sz="2400" dirty="0"/>
              <a:t>           Food science :</a:t>
            </a:r>
            <a:r>
              <a:rPr lang="en-US" sz="2400" dirty="0"/>
              <a:t>particularly in areas such as crop improvement, food safety, nutrition, and understanding the biology of food-related organisms. </a:t>
            </a:r>
            <a:endParaRPr lang="en-IN" sz="2400" dirty="0"/>
          </a:p>
          <a:p>
            <a:pPr lvl="2"/>
            <a:r>
              <a:rPr lang="en-IN" sz="2400" dirty="0"/>
              <a:t>          Agriculture : </a:t>
            </a:r>
            <a:r>
              <a:rPr lang="en-US" sz="2400" dirty="0"/>
              <a:t>Offering deep insights into the molecular mechanisms underlying plant and animal traits, improving crop and livestock management.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403644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C135-51DA-6E71-6208-705868D8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469" y="3200543"/>
            <a:ext cx="10351752" cy="2736819"/>
          </a:xfrm>
        </p:spPr>
        <p:txBody>
          <a:bodyPr>
            <a:normAutofit/>
          </a:bodyPr>
          <a:lstStyle/>
          <a:p>
            <a:r>
              <a:rPr lang="en-US" sz="6000" dirty="0"/>
              <a:t>THANK YOU </a:t>
            </a:r>
            <a:endParaRPr lang="en-IN" sz="6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FF370-48CA-24B6-6C14-113770D57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31090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81</TotalTime>
  <Words>245</Words>
  <Application>Microsoft Office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Bookman Old Style</vt:lpstr>
      <vt:lpstr>Calibri</vt:lpstr>
      <vt:lpstr>Poppins</vt:lpstr>
      <vt:lpstr>Tw Cen MT</vt:lpstr>
      <vt:lpstr>Wingdings</vt:lpstr>
      <vt:lpstr>Droplet</vt:lpstr>
      <vt:lpstr>Specfic Technique of Gene Structure</vt:lpstr>
      <vt:lpstr>PowerPoint Presentation</vt:lpstr>
      <vt:lpstr>Classification of Gene Structure : </vt:lpstr>
      <vt:lpstr>PowerPoint Presentation</vt:lpstr>
      <vt:lpstr>Techniques in Gene Structure:</vt:lpstr>
      <vt:lpstr>RNA SEQUENCING: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Ragul J</dc:creator>
  <cp:lastModifiedBy>Ragul J</cp:lastModifiedBy>
  <cp:revision>1</cp:revision>
  <dcterms:created xsi:type="dcterms:W3CDTF">2024-08-21T15:23:44Z</dcterms:created>
  <dcterms:modified xsi:type="dcterms:W3CDTF">2024-08-21T16:45:27Z</dcterms:modified>
</cp:coreProperties>
</file>