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0"/>
  </p:notesMasterIdLst>
  <p:sldIdLst>
    <p:sldId id="256" r:id="rId5"/>
    <p:sldId id="257" r:id="rId6"/>
    <p:sldId id="258" r:id="rId7"/>
    <p:sldId id="272" r:id="rId8"/>
    <p:sldId id="274" r:id="rId9"/>
    <p:sldId id="276" r:id="rId10"/>
    <p:sldId id="277" r:id="rId11"/>
    <p:sldId id="278" r:id="rId12"/>
    <p:sldId id="279" r:id="rId13"/>
    <p:sldId id="280" r:id="rId14"/>
    <p:sldId id="281" r:id="rId15"/>
    <p:sldId id="282" r:id="rId16"/>
    <p:sldId id="283" r:id="rId17"/>
    <p:sldId id="284" r:id="rId18"/>
    <p:sldId id="268"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9EBE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3" autoAdjust="0"/>
    <p:restoredTop sz="94660"/>
  </p:normalViewPr>
  <p:slideViewPr>
    <p:cSldViewPr snapToGrid="0">
      <p:cViewPr varScale="1">
        <p:scale>
          <a:sx n="68" d="100"/>
          <a:sy n="68" d="100"/>
        </p:scale>
        <p:origin x="78" y="1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8/10/relationships/authors" Target="authors.xml"/><Relationship Id="rId3" Type="http://schemas.openxmlformats.org/officeDocument/2006/relationships/customXml" Target="../customXml/item3.xml"/><Relationship Id="rId21" Type="http://schemas.openxmlformats.org/officeDocument/2006/relationships/commentAuthors" Target="commen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CCF68BC-C0C1-4740-B1BC-01AF8EFFB980}" type="datetimeFigureOut">
              <a:rPr lang="en-US" smtClean="0"/>
              <a:t>1/21/2024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E82FD2-F864-2E4E-ACF0-2DBC196A7066}" type="slidenum">
              <a:rPr lang="en-US" smtClean="0"/>
              <a:t>‹#›</a:t>
            </a:fld>
            <a:endParaRPr lang="en-US" dirty="0"/>
          </a:p>
        </p:txBody>
      </p:sp>
    </p:spTree>
    <p:extLst>
      <p:ext uri="{BB962C8B-B14F-4D97-AF65-F5344CB8AC3E}">
        <p14:creationId xmlns:p14="http://schemas.microsoft.com/office/powerpoint/2010/main" val="41071420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D2AF3450-104B-47D0-B01B-DC08566F9D2C}"/>
              </a:ext>
            </a:extLst>
          </p:cNvPr>
          <p:cNvSpPr>
            <a:spLocks noGrp="1"/>
          </p:cNvSpPr>
          <p:nvPr>
            <p:ph type="pic" sz="quarter" idx="10"/>
          </p:nvPr>
        </p:nvSpPr>
        <p:spPr>
          <a:xfrm>
            <a:off x="3686175" y="0"/>
            <a:ext cx="8505825" cy="6858000"/>
          </a:xfrm>
          <a:custGeom>
            <a:avLst/>
            <a:gdLst>
              <a:gd name="connsiteX0" fmla="*/ 1701752 w 8505825"/>
              <a:gd name="connsiteY0" fmla="*/ 0 h 6858000"/>
              <a:gd name="connsiteX1" fmla="*/ 8505825 w 8505825"/>
              <a:gd name="connsiteY1" fmla="*/ 0 h 6858000"/>
              <a:gd name="connsiteX2" fmla="*/ 8505825 w 8505825"/>
              <a:gd name="connsiteY2" fmla="*/ 6858000 h 6858000"/>
              <a:gd name="connsiteX3" fmla="*/ 0 w 8505825"/>
              <a:gd name="connsiteY3" fmla="*/ 6858000 h 6858000"/>
              <a:gd name="connsiteX4" fmla="*/ 0 w 8505825"/>
              <a:gd name="connsiteY4" fmla="*/ 6837396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05825" h="6858000">
                <a:moveTo>
                  <a:pt x="1701752" y="0"/>
                </a:moveTo>
                <a:lnTo>
                  <a:pt x="8505825" y="0"/>
                </a:lnTo>
                <a:lnTo>
                  <a:pt x="8505825" y="6858000"/>
                </a:lnTo>
                <a:lnTo>
                  <a:pt x="0" y="6858000"/>
                </a:lnTo>
                <a:lnTo>
                  <a:pt x="0" y="6837396"/>
                </a:lnTo>
                <a:close/>
              </a:path>
            </a:pathLst>
          </a:custGeom>
        </p:spPr>
        <p:txBody>
          <a:bodyPr wrap="square" anchor="ctr">
            <a:noAutofit/>
          </a:bodyPr>
          <a:lstStyle>
            <a:lvl1pPr marL="0" indent="0" algn="ctr">
              <a:buNone/>
              <a:defRPr/>
            </a:lvl1pPr>
          </a:lstStyle>
          <a:p>
            <a:r>
              <a:rPr lang="en-US"/>
              <a:t>Click icon to add picture</a:t>
            </a:r>
            <a:endParaRPr lang="en-US" dirty="0"/>
          </a:p>
        </p:txBody>
      </p:sp>
      <p:cxnSp>
        <p:nvCxnSpPr>
          <p:cNvPr id="13" name="Straight Connector 12">
            <a:extLst>
              <a:ext uri="{FF2B5EF4-FFF2-40B4-BE49-F238E27FC236}">
                <a16:creationId xmlns:a16="http://schemas.microsoft.com/office/drawing/2014/main" id="{93C4921B-870F-DA4B-99FE-526B47FAF5FF}"/>
              </a:ext>
            </a:extLst>
          </p:cNvPr>
          <p:cNvCxnSpPr/>
          <p:nvPr userDrawn="1"/>
        </p:nvCxnSpPr>
        <p:spPr>
          <a:xfrm flipH="1">
            <a:off x="3510116" y="0"/>
            <a:ext cx="1533832" cy="6091084"/>
          </a:xfrm>
          <a:prstGeom prst="line">
            <a:avLst/>
          </a:prstGeom>
          <a:ln w="9525">
            <a:solidFill>
              <a:schemeClr val="accent3"/>
            </a:solidFill>
          </a:ln>
        </p:spPr>
        <p:style>
          <a:lnRef idx="1">
            <a:schemeClr val="accent1"/>
          </a:lnRef>
          <a:fillRef idx="0">
            <a:schemeClr val="accent1"/>
          </a:fillRef>
          <a:effectRef idx="0">
            <a:schemeClr val="accent1"/>
          </a:effectRef>
          <a:fontRef idx="minor">
            <a:schemeClr val="tx1"/>
          </a:fontRef>
        </p:style>
      </p:cxnSp>
      <p:sp>
        <p:nvSpPr>
          <p:cNvPr id="12" name="Title 11">
            <a:extLst>
              <a:ext uri="{FF2B5EF4-FFF2-40B4-BE49-F238E27FC236}">
                <a16:creationId xmlns:a16="http://schemas.microsoft.com/office/drawing/2014/main" id="{3C217E0E-2C1A-4D03-BC55-D7D6609B8121}"/>
              </a:ext>
            </a:extLst>
          </p:cNvPr>
          <p:cNvSpPr>
            <a:spLocks noGrp="1"/>
          </p:cNvSpPr>
          <p:nvPr>
            <p:ph type="title"/>
          </p:nvPr>
        </p:nvSpPr>
        <p:spPr>
          <a:xfrm>
            <a:off x="693683" y="879635"/>
            <a:ext cx="7659486" cy="1198178"/>
          </a:xfrm>
          <a:custGeom>
            <a:avLst/>
            <a:gdLst>
              <a:gd name="connsiteX0" fmla="*/ 0 w 7659486"/>
              <a:gd name="connsiteY0" fmla="*/ 0 h 1198178"/>
              <a:gd name="connsiteX1" fmla="*/ 7659486 w 7659486"/>
              <a:gd name="connsiteY1" fmla="*/ 0 h 1198178"/>
              <a:gd name="connsiteX2" fmla="*/ 7355455 w 7659486"/>
              <a:gd name="connsiteY2" fmla="*/ 1198178 h 1198178"/>
              <a:gd name="connsiteX3" fmla="*/ 0 w 7659486"/>
              <a:gd name="connsiteY3" fmla="*/ 1198178 h 1198178"/>
            </a:gdLst>
            <a:ahLst/>
            <a:cxnLst>
              <a:cxn ang="0">
                <a:pos x="connsiteX0" y="connsiteY0"/>
              </a:cxn>
              <a:cxn ang="0">
                <a:pos x="connsiteX1" y="connsiteY1"/>
              </a:cxn>
              <a:cxn ang="0">
                <a:pos x="connsiteX2" y="connsiteY2"/>
              </a:cxn>
              <a:cxn ang="0">
                <a:pos x="connsiteX3" y="connsiteY3"/>
              </a:cxn>
            </a:cxnLst>
            <a:rect l="l" t="t" r="r" b="b"/>
            <a:pathLst>
              <a:path w="7659486" h="1198178">
                <a:moveTo>
                  <a:pt x="0" y="0"/>
                </a:moveTo>
                <a:lnTo>
                  <a:pt x="7659486" y="0"/>
                </a:lnTo>
                <a:lnTo>
                  <a:pt x="7355455" y="1198178"/>
                </a:lnTo>
                <a:lnTo>
                  <a:pt x="0" y="1198178"/>
                </a:lnTo>
                <a:close/>
              </a:path>
            </a:pathLst>
          </a:custGeom>
          <a:solidFill>
            <a:schemeClr val="accent2"/>
          </a:solidFill>
        </p:spPr>
        <p:txBody>
          <a:bodyPr wrap="square" lIns="320040">
            <a:noAutofit/>
          </a:bodyPr>
          <a:lstStyle>
            <a:lvl1pPr>
              <a:defRPr sz="4000" cap="all" spc="300" baseline="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916016" y="2551819"/>
            <a:ext cx="2952599" cy="1781642"/>
          </a:xfrm>
        </p:spPr>
        <p:txBody>
          <a:bodyPr>
            <a:normAutofit/>
          </a:bodyPr>
          <a:lstStyle>
            <a:lvl1pPr marL="0" indent="0" algn="l">
              <a:buNone/>
              <a:defRPr sz="2000" spc="140" baseline="0">
                <a:solidFill>
                  <a:schemeClr val="tx2"/>
                </a:solidFill>
                <a:latin typeface="Tw Cen MT" panose="020B0602020104020603" pitchFamily="34" charset="77"/>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lstStyle>
            <a:lvl1pPr>
              <a:defRPr sz="1000"/>
            </a:lvl1pPr>
          </a:lstStyle>
          <a:p>
            <a:fld id="{A4486D74-B37B-F546-968B-4AC3E7616DD3}" type="datetime1">
              <a:rPr lang="en-US" smtClean="0"/>
              <a:pPr/>
              <a:t>1/21/2024</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lstStyle>
            <a:lvl1pPr>
              <a:defRPr sz="1000"/>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lstStyle>
            <a:lvl1pPr>
              <a:defRPr sz="1000"/>
            </a:lvl1pPr>
          </a:lstStyle>
          <a:p>
            <a:fld id="{294A09A9-5501-47C1-A89A-A340965A2BE2}" type="slidenum">
              <a:rPr lang="en-US" smtClean="0"/>
              <a:pPr/>
              <a:t>‹#›</a:t>
            </a:fld>
            <a:endParaRPr lang="en-US" dirty="0"/>
          </a:p>
        </p:txBody>
      </p:sp>
      <p:sp>
        <p:nvSpPr>
          <p:cNvPr id="12" name="Title 1">
            <a:extLst>
              <a:ext uri="{FF2B5EF4-FFF2-40B4-BE49-F238E27FC236}">
                <a16:creationId xmlns:a16="http://schemas.microsoft.com/office/drawing/2014/main" id="{6B46AC40-4848-C146-B8DE-C805F662DCA5}"/>
              </a:ext>
            </a:extLst>
          </p:cNvPr>
          <p:cNvSpPr>
            <a:spLocks noGrp="1"/>
          </p:cNvSpPr>
          <p:nvPr>
            <p:ph type="title" hasCustomPrompt="1"/>
          </p:nvPr>
        </p:nvSpPr>
        <p:spPr>
          <a:xfrm>
            <a:off x="916016" y="983785"/>
            <a:ext cx="8447439" cy="1074828"/>
          </a:xfrm>
        </p:spPr>
        <p:txBody>
          <a:bodyPr>
            <a:normAutofit/>
          </a:bodyPr>
          <a:lstStyle>
            <a:lvl1pPr>
              <a:defRPr sz="4000" spc="300">
                <a:solidFill>
                  <a:schemeClr val="tx2"/>
                </a:solidFill>
                <a:latin typeface="Bahnschrift"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39096665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09F4C3CA-7962-4B8E-8004-FBD88F0EFAF2}"/>
              </a:ext>
            </a:extLst>
          </p:cNvPr>
          <p:cNvSpPr>
            <a:spLocks noGrp="1"/>
          </p:cNvSpPr>
          <p:nvPr>
            <p:ph type="dt" sz="half" idx="10"/>
          </p:nvPr>
        </p:nvSpPr>
        <p:spPr/>
        <p:txBody>
          <a:bodyPr/>
          <a:lstStyle>
            <a:lvl1pPr>
              <a:defRPr sz="1000"/>
            </a:lvl1pPr>
          </a:lstStyle>
          <a:p>
            <a:fld id="{B1597006-230C-EE41-ACD1-3FF8D7F2D9A3}" type="datetime1">
              <a:rPr lang="en-US" smtClean="0"/>
              <a:pPr/>
              <a:t>1/21/2024</a:t>
            </a:fld>
            <a:endParaRPr lang="en-US" dirty="0"/>
          </a:p>
        </p:txBody>
      </p:sp>
      <p:sp>
        <p:nvSpPr>
          <p:cNvPr id="6" name="Footer Placeholder 5">
            <a:extLst>
              <a:ext uri="{FF2B5EF4-FFF2-40B4-BE49-F238E27FC236}">
                <a16:creationId xmlns:a16="http://schemas.microsoft.com/office/drawing/2014/main" id="{BE7B5E76-E101-4994-92F5-1F540EB16AB0}"/>
              </a:ext>
            </a:extLst>
          </p:cNvPr>
          <p:cNvSpPr>
            <a:spLocks noGrp="1"/>
          </p:cNvSpPr>
          <p:nvPr>
            <p:ph type="ftr" sz="quarter" idx="11"/>
          </p:nvPr>
        </p:nvSpPr>
        <p:spPr>
          <a:xfrm>
            <a:off x="4053114" y="6356350"/>
            <a:ext cx="2188029" cy="365125"/>
          </a:xfrm>
        </p:spPr>
        <p:txBody>
          <a:bodyPr/>
          <a:lstStyle>
            <a:lvl1pPr algn="r">
              <a:defRPr sz="1000"/>
            </a:lvl1pPr>
          </a:lstStyle>
          <a:p>
            <a:r>
              <a:rPr lang="en-US" dirty="0"/>
              <a:t>PRESENTATION TITLE</a:t>
            </a:r>
          </a:p>
        </p:txBody>
      </p:sp>
      <p:sp>
        <p:nvSpPr>
          <p:cNvPr id="7" name="Slide Number Placeholder 6">
            <a:extLst>
              <a:ext uri="{FF2B5EF4-FFF2-40B4-BE49-F238E27FC236}">
                <a16:creationId xmlns:a16="http://schemas.microsoft.com/office/drawing/2014/main" id="{E249F242-2699-411D-B3F7-3D6D480E4955}"/>
              </a:ext>
            </a:extLst>
          </p:cNvPr>
          <p:cNvSpPr>
            <a:spLocks noGrp="1"/>
          </p:cNvSpPr>
          <p:nvPr>
            <p:ph type="sldNum" sz="quarter" idx="12"/>
          </p:nvPr>
        </p:nvSpPr>
        <p:spPr/>
        <p:txBody>
          <a:bodyPr/>
          <a:lstStyle>
            <a:lvl1pPr>
              <a:defRPr sz="1000">
                <a:solidFill>
                  <a:schemeClr val="bg1"/>
                </a:solidFill>
              </a:defRPr>
            </a:lvl1pPr>
          </a:lstStyle>
          <a:p>
            <a:fld id="{294A09A9-5501-47C1-A89A-A340965A2BE2}" type="slidenum">
              <a:rPr lang="en-US" smtClean="0"/>
              <a:pPr/>
              <a:t>‹#›</a:t>
            </a:fld>
            <a:endParaRPr lang="en-US" dirty="0"/>
          </a:p>
        </p:txBody>
      </p:sp>
      <p:cxnSp>
        <p:nvCxnSpPr>
          <p:cNvPr id="8" name="Straight Connector 7">
            <a:extLst>
              <a:ext uri="{FF2B5EF4-FFF2-40B4-BE49-F238E27FC236}">
                <a16:creationId xmlns:a16="http://schemas.microsoft.com/office/drawing/2014/main" id="{59FE6242-19BA-2847-9959-30D6F0E27035}"/>
              </a:ext>
            </a:extLst>
          </p:cNvPr>
          <p:cNvCxnSpPr/>
          <p:nvPr userDrawn="1"/>
        </p:nvCxnSpPr>
        <p:spPr>
          <a:xfrm flipH="1">
            <a:off x="6333066" y="0"/>
            <a:ext cx="1533832" cy="6091084"/>
          </a:xfrm>
          <a:prstGeom prst="line">
            <a:avLst/>
          </a:prstGeom>
          <a:ln w="9525">
            <a:solidFill>
              <a:schemeClr val="accent3"/>
            </a:solidFill>
          </a:ln>
        </p:spPr>
        <p:style>
          <a:lnRef idx="1">
            <a:schemeClr val="accent1"/>
          </a:lnRef>
          <a:fillRef idx="0">
            <a:schemeClr val="accent1"/>
          </a:fillRef>
          <a:effectRef idx="0">
            <a:schemeClr val="accent1"/>
          </a:effectRef>
          <a:fontRef idx="minor">
            <a:schemeClr val="tx1"/>
          </a:fontRef>
        </p:style>
      </p:cxnSp>
      <p:sp>
        <p:nvSpPr>
          <p:cNvPr id="12" name="Title 11">
            <a:extLst>
              <a:ext uri="{FF2B5EF4-FFF2-40B4-BE49-F238E27FC236}">
                <a16:creationId xmlns:a16="http://schemas.microsoft.com/office/drawing/2014/main" id="{715A3155-E4BF-478C-8D90-C66F5EB27439}"/>
              </a:ext>
            </a:extLst>
          </p:cNvPr>
          <p:cNvSpPr>
            <a:spLocks noGrp="1"/>
          </p:cNvSpPr>
          <p:nvPr>
            <p:ph type="ctrTitle"/>
          </p:nvPr>
        </p:nvSpPr>
        <p:spPr>
          <a:xfrm>
            <a:off x="693683" y="879636"/>
            <a:ext cx="6192892" cy="1198179"/>
          </a:xfrm>
          <a:custGeom>
            <a:avLst/>
            <a:gdLst>
              <a:gd name="connsiteX0" fmla="*/ 0 w 6192892"/>
              <a:gd name="connsiteY0" fmla="*/ 0 h 1198179"/>
              <a:gd name="connsiteX1" fmla="*/ 6192892 w 6192892"/>
              <a:gd name="connsiteY1" fmla="*/ 0 h 1198179"/>
              <a:gd name="connsiteX2" fmla="*/ 5947075 w 6192892"/>
              <a:gd name="connsiteY2" fmla="*/ 1198179 h 1198179"/>
              <a:gd name="connsiteX3" fmla="*/ 0 w 6192892"/>
              <a:gd name="connsiteY3" fmla="*/ 1198179 h 1198179"/>
            </a:gdLst>
            <a:ahLst/>
            <a:cxnLst>
              <a:cxn ang="0">
                <a:pos x="connsiteX0" y="connsiteY0"/>
              </a:cxn>
              <a:cxn ang="0">
                <a:pos x="connsiteX1" y="connsiteY1"/>
              </a:cxn>
              <a:cxn ang="0">
                <a:pos x="connsiteX2" y="connsiteY2"/>
              </a:cxn>
              <a:cxn ang="0">
                <a:pos x="connsiteX3" y="connsiteY3"/>
              </a:cxn>
            </a:cxnLst>
            <a:rect l="l" t="t" r="r" b="b"/>
            <a:pathLst>
              <a:path w="6192892" h="1198179">
                <a:moveTo>
                  <a:pt x="0" y="0"/>
                </a:moveTo>
                <a:lnTo>
                  <a:pt x="6192892" y="0"/>
                </a:lnTo>
                <a:lnTo>
                  <a:pt x="5947075" y="1198179"/>
                </a:lnTo>
                <a:lnTo>
                  <a:pt x="0" y="1198179"/>
                </a:lnTo>
                <a:close/>
              </a:path>
            </a:pathLst>
          </a:custGeom>
          <a:solidFill>
            <a:schemeClr val="accent2"/>
          </a:solidFill>
        </p:spPr>
        <p:txBody>
          <a:bodyPr wrap="square" lIns="228600" anchor="ctr">
            <a:noAutofit/>
          </a:bodyPr>
          <a:lstStyle>
            <a:lvl1pPr algn="l">
              <a:lnSpc>
                <a:spcPct val="100000"/>
              </a:lnSpc>
              <a:defRPr sz="4000" cap="all" spc="300" baseline="0">
                <a:solidFill>
                  <a:schemeClr val="bg1"/>
                </a:solidFill>
                <a:latin typeface="Bahnschrift" panose="020B0502040204020203" pitchFamily="34" charset="0"/>
              </a:defRPr>
            </a:lvl1pPr>
          </a:lstStyle>
          <a:p>
            <a:r>
              <a:rPr lang="en-US"/>
              <a:t>Click to edit Master title style</a:t>
            </a:r>
            <a:endParaRPr lang="en-US" dirty="0"/>
          </a:p>
        </p:txBody>
      </p:sp>
      <p:sp>
        <p:nvSpPr>
          <p:cNvPr id="10" name="Subtitle 2">
            <a:extLst>
              <a:ext uri="{FF2B5EF4-FFF2-40B4-BE49-F238E27FC236}">
                <a16:creationId xmlns:a16="http://schemas.microsoft.com/office/drawing/2014/main" id="{EDF23CDC-9A9D-5247-AD71-0A10D94BDCBE}"/>
              </a:ext>
            </a:extLst>
          </p:cNvPr>
          <p:cNvSpPr>
            <a:spLocks noGrp="1"/>
          </p:cNvSpPr>
          <p:nvPr>
            <p:ph type="subTitle" idx="1"/>
          </p:nvPr>
        </p:nvSpPr>
        <p:spPr>
          <a:xfrm>
            <a:off x="916016" y="2551819"/>
            <a:ext cx="4413068" cy="3539265"/>
          </a:xfrm>
        </p:spPr>
        <p:txBody>
          <a:bodyPr>
            <a:normAutofit/>
          </a:bodyPr>
          <a:lstStyle>
            <a:lvl1pPr marL="342900" indent="-342900" algn="l">
              <a:lnSpc>
                <a:spcPct val="100000"/>
              </a:lnSpc>
              <a:buFont typeface="Arial" panose="020B0604020202020204" pitchFamily="34" charset="0"/>
              <a:buChar char="•"/>
              <a:defRPr sz="2000" spc="140" baseline="0">
                <a:solidFill>
                  <a:schemeClr val="tx2"/>
                </a:solidFill>
                <a:latin typeface="Tw Cen MT" panose="020B0602020104020603" pitchFamily="34" charset="77"/>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7" name="Picture Placeholder 26">
            <a:extLst>
              <a:ext uri="{FF2B5EF4-FFF2-40B4-BE49-F238E27FC236}">
                <a16:creationId xmlns:a16="http://schemas.microsoft.com/office/drawing/2014/main" id="{0DA38E85-9448-450D-A4ED-FFA79C7100D6}"/>
              </a:ext>
            </a:extLst>
          </p:cNvPr>
          <p:cNvSpPr>
            <a:spLocks noGrp="1"/>
          </p:cNvSpPr>
          <p:nvPr>
            <p:ph type="pic" sz="quarter" idx="14"/>
          </p:nvPr>
        </p:nvSpPr>
        <p:spPr>
          <a:xfrm>
            <a:off x="6461342" y="0"/>
            <a:ext cx="5730658" cy="6858000"/>
          </a:xfrm>
          <a:custGeom>
            <a:avLst/>
            <a:gdLst>
              <a:gd name="connsiteX0" fmla="*/ 1688746 w 5730658"/>
              <a:gd name="connsiteY0" fmla="*/ 0 h 6858000"/>
              <a:gd name="connsiteX1" fmla="*/ 5730658 w 5730658"/>
              <a:gd name="connsiteY1" fmla="*/ 0 h 6858000"/>
              <a:gd name="connsiteX2" fmla="*/ 5730658 w 5730658"/>
              <a:gd name="connsiteY2" fmla="*/ 6858000 h 6858000"/>
              <a:gd name="connsiteX3" fmla="*/ 31751 w 5730658"/>
              <a:gd name="connsiteY3" fmla="*/ 6858000 h 6858000"/>
              <a:gd name="connsiteX4" fmla="*/ 31751 w 5730658"/>
              <a:gd name="connsiteY4" fmla="*/ 6857688 h 6858000"/>
              <a:gd name="connsiteX5" fmla="*/ 0 w 5730658"/>
              <a:gd name="connsiteY5" fmla="*/ 6857932 h 6858000"/>
              <a:gd name="connsiteX6" fmla="*/ 31751 w 5730658"/>
              <a:gd name="connsiteY6" fmla="*/ 6729501 h 6858000"/>
              <a:gd name="connsiteX7" fmla="*/ 31751 w 5730658"/>
              <a:gd name="connsiteY7" fmla="*/ 6681788 h 6858000"/>
              <a:gd name="connsiteX8" fmla="*/ 43547 w 5730658"/>
              <a:gd name="connsiteY8" fmla="*/ 6681788 h 6858000"/>
              <a:gd name="connsiteX9" fmla="*/ 1688746 w 5730658"/>
              <a:gd name="connsiteY9" fmla="*/ 2705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730658" h="6858000">
                <a:moveTo>
                  <a:pt x="1688746" y="0"/>
                </a:moveTo>
                <a:lnTo>
                  <a:pt x="5730658" y="0"/>
                </a:lnTo>
                <a:lnTo>
                  <a:pt x="5730658" y="6858000"/>
                </a:lnTo>
                <a:lnTo>
                  <a:pt x="31751" y="6858000"/>
                </a:lnTo>
                <a:lnTo>
                  <a:pt x="31751" y="6857688"/>
                </a:lnTo>
                <a:lnTo>
                  <a:pt x="0" y="6857932"/>
                </a:lnTo>
                <a:lnTo>
                  <a:pt x="31751" y="6729501"/>
                </a:lnTo>
                <a:lnTo>
                  <a:pt x="31751" y="6681788"/>
                </a:lnTo>
                <a:lnTo>
                  <a:pt x="43547" y="6681788"/>
                </a:lnTo>
                <a:lnTo>
                  <a:pt x="1688746" y="27053"/>
                </a:lnTo>
                <a:close/>
              </a:path>
            </a:pathLst>
          </a:custGeom>
        </p:spPr>
        <p:txBody>
          <a:bodyPr wrap="square" anchor="ctr">
            <a:noAutofit/>
          </a:bodyPr>
          <a:lstStyle>
            <a:lvl1pPr marL="0" indent="0" algn="ctr">
              <a:buNone/>
              <a:defRPr/>
            </a:lvl1pPr>
          </a:lstStyle>
          <a:p>
            <a:r>
              <a:rPr lang="en-US"/>
              <a:t>Click icon to add picture</a:t>
            </a:r>
            <a:endParaRPr lang="en-US" dirty="0"/>
          </a:p>
        </p:txBody>
      </p:sp>
    </p:spTree>
    <p:extLst>
      <p:ext uri="{BB962C8B-B14F-4D97-AF65-F5344CB8AC3E}">
        <p14:creationId xmlns:p14="http://schemas.microsoft.com/office/powerpoint/2010/main" val="30106943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0F72571D-58D5-4367-9E7E-94A5A5D795B8}"/>
              </a:ext>
            </a:extLst>
          </p:cNvPr>
          <p:cNvSpPr/>
          <p:nvPr userDrawn="1"/>
        </p:nvSpPr>
        <p:spPr>
          <a:xfrm>
            <a:off x="693682" y="2286000"/>
            <a:ext cx="11498318" cy="3416300"/>
          </a:xfrm>
          <a:prstGeom prst="rect">
            <a:avLst/>
          </a:prstGeom>
          <a:gradFill flip="none" rotWithShape="1">
            <a:gsLst>
              <a:gs pos="0">
                <a:schemeClr val="accent2"/>
              </a:gs>
              <a:gs pos="100000">
                <a:schemeClr val="accent3"/>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Picture Placeholder 20">
            <a:extLst>
              <a:ext uri="{FF2B5EF4-FFF2-40B4-BE49-F238E27FC236}">
                <a16:creationId xmlns:a16="http://schemas.microsoft.com/office/drawing/2014/main" id="{ACD184E7-842E-4CDA-8022-CFE5CEA0DBE9}"/>
              </a:ext>
            </a:extLst>
          </p:cNvPr>
          <p:cNvSpPr>
            <a:spLocks noGrp="1"/>
          </p:cNvSpPr>
          <p:nvPr>
            <p:ph type="pic" sz="quarter" idx="16"/>
          </p:nvPr>
        </p:nvSpPr>
        <p:spPr>
          <a:xfrm>
            <a:off x="0" y="0"/>
            <a:ext cx="8534400" cy="6858000"/>
          </a:xfrm>
          <a:custGeom>
            <a:avLst/>
            <a:gdLst>
              <a:gd name="connsiteX0" fmla="*/ 0 w 8534400"/>
              <a:gd name="connsiteY0" fmla="*/ 0 h 6858000"/>
              <a:gd name="connsiteX1" fmla="*/ 6827520 w 8534400"/>
              <a:gd name="connsiteY1" fmla="*/ 0 h 6858000"/>
              <a:gd name="connsiteX2" fmla="*/ 7396480 w 8534400"/>
              <a:gd name="connsiteY2" fmla="*/ 2286000 h 6858000"/>
              <a:gd name="connsiteX3" fmla="*/ 693682 w 8534400"/>
              <a:gd name="connsiteY3" fmla="*/ 2286000 h 6858000"/>
              <a:gd name="connsiteX4" fmla="*/ 693682 w 8534400"/>
              <a:gd name="connsiteY4" fmla="*/ 5702300 h 6858000"/>
              <a:gd name="connsiteX5" fmla="*/ 8246759 w 8534400"/>
              <a:gd name="connsiteY5" fmla="*/ 5702300 h 6858000"/>
              <a:gd name="connsiteX6" fmla="*/ 8534400 w 8534400"/>
              <a:gd name="connsiteY6" fmla="*/ 6858000 h 6858000"/>
              <a:gd name="connsiteX7" fmla="*/ 0 w 85344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534400" h="6858000">
                <a:moveTo>
                  <a:pt x="0" y="0"/>
                </a:moveTo>
                <a:lnTo>
                  <a:pt x="6827520" y="0"/>
                </a:lnTo>
                <a:lnTo>
                  <a:pt x="7396480" y="2286000"/>
                </a:lnTo>
                <a:lnTo>
                  <a:pt x="693682" y="2286000"/>
                </a:lnTo>
                <a:lnTo>
                  <a:pt x="693682" y="5702300"/>
                </a:lnTo>
                <a:lnTo>
                  <a:pt x="8246759" y="5702300"/>
                </a:lnTo>
                <a:lnTo>
                  <a:pt x="8534400" y="6858000"/>
                </a:lnTo>
                <a:lnTo>
                  <a:pt x="0" y="6858000"/>
                </a:lnTo>
                <a:close/>
              </a:path>
            </a:pathLst>
          </a:custGeom>
        </p:spPr>
        <p:txBody>
          <a:bodyPr wrap="square">
            <a:noAutofit/>
          </a:bodyPr>
          <a:lstStyle/>
          <a:p>
            <a:r>
              <a:rPr lang="en-US"/>
              <a:t>Click icon to add picture</a:t>
            </a:r>
            <a:endParaRPr lang="en-US" dirty="0"/>
          </a:p>
        </p:txBody>
      </p:sp>
      <p:sp>
        <p:nvSpPr>
          <p:cNvPr id="5" name="Date Placeholder 4">
            <a:extLst>
              <a:ext uri="{FF2B5EF4-FFF2-40B4-BE49-F238E27FC236}">
                <a16:creationId xmlns:a16="http://schemas.microsoft.com/office/drawing/2014/main" id="{09F4C3CA-7962-4B8E-8004-FBD88F0EFAF2}"/>
              </a:ext>
            </a:extLst>
          </p:cNvPr>
          <p:cNvSpPr>
            <a:spLocks noGrp="1"/>
          </p:cNvSpPr>
          <p:nvPr>
            <p:ph type="dt" sz="half" idx="10"/>
          </p:nvPr>
        </p:nvSpPr>
        <p:spPr/>
        <p:txBody>
          <a:bodyPr/>
          <a:lstStyle>
            <a:lvl1pPr>
              <a:defRPr sz="1000">
                <a:solidFill>
                  <a:schemeClr val="bg1"/>
                </a:solidFill>
              </a:defRPr>
            </a:lvl1pPr>
          </a:lstStyle>
          <a:p>
            <a:fld id="{B1597006-230C-EE41-ACD1-3FF8D7F2D9A3}" type="datetime1">
              <a:rPr lang="en-US" smtClean="0"/>
              <a:pPr/>
              <a:t>1/21/2024</a:t>
            </a:fld>
            <a:endParaRPr lang="en-US" dirty="0"/>
          </a:p>
        </p:txBody>
      </p:sp>
      <p:sp>
        <p:nvSpPr>
          <p:cNvPr id="6" name="Footer Placeholder 5">
            <a:extLst>
              <a:ext uri="{FF2B5EF4-FFF2-40B4-BE49-F238E27FC236}">
                <a16:creationId xmlns:a16="http://schemas.microsoft.com/office/drawing/2014/main" id="{BE7B5E76-E101-4994-92F5-1F540EB16AB0}"/>
              </a:ext>
            </a:extLst>
          </p:cNvPr>
          <p:cNvSpPr>
            <a:spLocks noGrp="1"/>
          </p:cNvSpPr>
          <p:nvPr>
            <p:ph type="ftr" sz="quarter" idx="11"/>
          </p:nvPr>
        </p:nvSpPr>
        <p:spPr/>
        <p:txBody>
          <a:bodyPr/>
          <a:lstStyle>
            <a:lvl1pPr>
              <a:defRPr sz="1000">
                <a:solidFill>
                  <a:schemeClr val="bg1"/>
                </a:solidFill>
              </a:defRPr>
            </a:lvl1pPr>
          </a:lstStyle>
          <a:p>
            <a:r>
              <a:rPr lang="en-US" dirty="0"/>
              <a:t>PRESENTATION TITLE</a:t>
            </a:r>
          </a:p>
        </p:txBody>
      </p:sp>
      <p:sp>
        <p:nvSpPr>
          <p:cNvPr id="7" name="Slide Number Placeholder 6">
            <a:extLst>
              <a:ext uri="{FF2B5EF4-FFF2-40B4-BE49-F238E27FC236}">
                <a16:creationId xmlns:a16="http://schemas.microsoft.com/office/drawing/2014/main" id="{E249F242-2699-411D-B3F7-3D6D480E4955}"/>
              </a:ext>
            </a:extLst>
          </p:cNvPr>
          <p:cNvSpPr>
            <a:spLocks noGrp="1"/>
          </p:cNvSpPr>
          <p:nvPr>
            <p:ph type="sldNum" sz="quarter" idx="12"/>
          </p:nvPr>
        </p:nvSpPr>
        <p:spPr/>
        <p:txBody>
          <a:bodyPr/>
          <a:lstStyle>
            <a:lvl1pPr>
              <a:defRPr sz="1000"/>
            </a:lvl1pPr>
          </a:lstStyle>
          <a:p>
            <a:fld id="{294A09A9-5501-47C1-A89A-A340965A2BE2}" type="slidenum">
              <a:rPr lang="en-US" smtClean="0"/>
              <a:pPr/>
              <a:t>‹#›</a:t>
            </a:fld>
            <a:endParaRPr lang="en-US" dirty="0"/>
          </a:p>
        </p:txBody>
      </p:sp>
      <p:sp>
        <p:nvSpPr>
          <p:cNvPr id="3" name="Text Placeholder 2">
            <a:extLst>
              <a:ext uri="{FF2B5EF4-FFF2-40B4-BE49-F238E27FC236}">
                <a16:creationId xmlns:a16="http://schemas.microsoft.com/office/drawing/2014/main" id="{6CC650A3-C37B-8949-AAFB-1CA610A432AE}"/>
              </a:ext>
            </a:extLst>
          </p:cNvPr>
          <p:cNvSpPr>
            <a:spLocks noGrp="1"/>
          </p:cNvSpPr>
          <p:nvPr>
            <p:ph type="body" sz="quarter" idx="13"/>
          </p:nvPr>
        </p:nvSpPr>
        <p:spPr>
          <a:xfrm>
            <a:off x="4661069" y="2654299"/>
            <a:ext cx="3165475" cy="2705101"/>
          </a:xfrm>
        </p:spPr>
        <p:txBody>
          <a:bodyPr>
            <a:normAutofit/>
          </a:bodyPr>
          <a:lstStyle>
            <a:lvl1pPr marL="0" indent="0">
              <a:lnSpc>
                <a:spcPct val="100000"/>
              </a:lnSpc>
              <a:spcBef>
                <a:spcPts val="1000"/>
              </a:spcBef>
              <a:buNone/>
              <a:defRPr sz="2000" cap="all" spc="140" baseline="0">
                <a:solidFill>
                  <a:schemeClr val="bg1"/>
                </a:solidFill>
                <a:latin typeface="Tw Cen MT" panose="020B0602020104020603" pitchFamily="34" charset="77"/>
              </a:defRPr>
            </a:lvl1pPr>
            <a:lvl2pPr marL="0" indent="0">
              <a:lnSpc>
                <a:spcPct val="90000"/>
              </a:lnSpc>
              <a:spcBef>
                <a:spcPts val="1000"/>
              </a:spcBef>
              <a:buNone/>
              <a:defRPr sz="1800" spc="140" baseline="0">
                <a:solidFill>
                  <a:schemeClr val="bg1"/>
                </a:solidFill>
                <a:latin typeface="Tw Cen MT" panose="020B0602020104020603" pitchFamily="34" charset="77"/>
              </a:defRPr>
            </a:lvl2pPr>
            <a:lvl3pPr marL="914400" indent="0">
              <a:lnSpc>
                <a:spcPct val="100000"/>
              </a:lnSpc>
              <a:spcBef>
                <a:spcPts val="1000"/>
              </a:spcBef>
              <a:buNone/>
              <a:defRPr sz="1800" spc="140" baseline="0">
                <a:solidFill>
                  <a:schemeClr val="bg1"/>
                </a:solidFill>
                <a:latin typeface="Tw Cen MT" panose="020B0602020104020603" pitchFamily="34" charset="77"/>
              </a:defRPr>
            </a:lvl3pPr>
            <a:lvl4pPr marL="1371600" indent="0">
              <a:lnSpc>
                <a:spcPct val="100000"/>
              </a:lnSpc>
              <a:spcBef>
                <a:spcPts val="1000"/>
              </a:spcBef>
              <a:buNone/>
              <a:defRPr sz="1800" spc="140" baseline="0">
                <a:solidFill>
                  <a:schemeClr val="bg1"/>
                </a:solidFill>
                <a:latin typeface="Tw Cen MT" panose="020B0602020104020603" pitchFamily="34" charset="77"/>
              </a:defRPr>
            </a:lvl4pPr>
            <a:lvl5pPr marL="1828800" indent="0">
              <a:lnSpc>
                <a:spcPct val="100000"/>
              </a:lnSpc>
              <a:spcBef>
                <a:spcPts val="1000"/>
              </a:spcBef>
              <a:buNone/>
              <a:defRPr sz="1800" spc="140" baseline="0">
                <a:solidFill>
                  <a:schemeClr val="bg1"/>
                </a:solidFill>
                <a:latin typeface="Tw Cen MT" panose="020B0602020104020603" pitchFamily="34" charset="77"/>
              </a:defRPr>
            </a:lvl5pPr>
          </a:lstStyle>
          <a:p>
            <a:pPr lvl="0"/>
            <a:r>
              <a:rPr lang="en-US"/>
              <a:t>Click to edit Master text styles</a:t>
            </a:r>
          </a:p>
          <a:p>
            <a:pPr lvl="1"/>
            <a:r>
              <a:rPr lang="en-US"/>
              <a:t>Second level</a:t>
            </a:r>
          </a:p>
        </p:txBody>
      </p:sp>
      <p:sp>
        <p:nvSpPr>
          <p:cNvPr id="14" name="Text Placeholder 2">
            <a:extLst>
              <a:ext uri="{FF2B5EF4-FFF2-40B4-BE49-F238E27FC236}">
                <a16:creationId xmlns:a16="http://schemas.microsoft.com/office/drawing/2014/main" id="{6823CE96-7B45-0E4E-8DD2-AAE6F7DB97C9}"/>
              </a:ext>
            </a:extLst>
          </p:cNvPr>
          <p:cNvSpPr>
            <a:spLocks noGrp="1"/>
          </p:cNvSpPr>
          <p:nvPr>
            <p:ph type="body" sz="quarter" idx="14"/>
          </p:nvPr>
        </p:nvSpPr>
        <p:spPr>
          <a:xfrm>
            <a:off x="8115132" y="2654299"/>
            <a:ext cx="3165475" cy="2705101"/>
          </a:xfrm>
        </p:spPr>
        <p:txBody>
          <a:bodyPr>
            <a:normAutofit/>
          </a:bodyPr>
          <a:lstStyle>
            <a:lvl1pPr marL="0" indent="0">
              <a:lnSpc>
                <a:spcPct val="100000"/>
              </a:lnSpc>
              <a:spcBef>
                <a:spcPts val="1000"/>
              </a:spcBef>
              <a:buNone/>
              <a:defRPr sz="2000" cap="all" spc="140" baseline="0">
                <a:solidFill>
                  <a:schemeClr val="bg1"/>
                </a:solidFill>
                <a:latin typeface="Tw Cen MT" panose="020B0602020104020603" pitchFamily="34" charset="77"/>
              </a:defRPr>
            </a:lvl1pPr>
            <a:lvl2pPr marL="0" indent="0">
              <a:lnSpc>
                <a:spcPct val="90000"/>
              </a:lnSpc>
              <a:spcBef>
                <a:spcPts val="1000"/>
              </a:spcBef>
              <a:buNone/>
              <a:defRPr sz="1800" spc="140" baseline="0">
                <a:solidFill>
                  <a:schemeClr val="bg1"/>
                </a:solidFill>
                <a:latin typeface="Tw Cen MT" panose="020B0602020104020603" pitchFamily="34" charset="77"/>
              </a:defRPr>
            </a:lvl2pPr>
            <a:lvl3pPr marL="914400" indent="0">
              <a:lnSpc>
                <a:spcPct val="100000"/>
              </a:lnSpc>
              <a:spcBef>
                <a:spcPts val="1000"/>
              </a:spcBef>
              <a:buNone/>
              <a:defRPr sz="1800" spc="140" baseline="0">
                <a:solidFill>
                  <a:schemeClr val="bg1"/>
                </a:solidFill>
                <a:latin typeface="Tw Cen MT" panose="020B0602020104020603" pitchFamily="34" charset="77"/>
              </a:defRPr>
            </a:lvl3pPr>
            <a:lvl4pPr marL="1371600" indent="0">
              <a:lnSpc>
                <a:spcPct val="100000"/>
              </a:lnSpc>
              <a:spcBef>
                <a:spcPts val="1000"/>
              </a:spcBef>
              <a:buNone/>
              <a:defRPr sz="1800" spc="140" baseline="0">
                <a:solidFill>
                  <a:schemeClr val="bg1"/>
                </a:solidFill>
                <a:latin typeface="Tw Cen MT" panose="020B0602020104020603" pitchFamily="34" charset="77"/>
              </a:defRPr>
            </a:lvl4pPr>
            <a:lvl5pPr marL="1828800" indent="0">
              <a:lnSpc>
                <a:spcPct val="100000"/>
              </a:lnSpc>
              <a:spcBef>
                <a:spcPts val="1000"/>
              </a:spcBef>
              <a:buNone/>
              <a:defRPr sz="1800" spc="140" baseline="0">
                <a:solidFill>
                  <a:schemeClr val="bg1"/>
                </a:solidFill>
                <a:latin typeface="Tw Cen MT" panose="020B0602020104020603" pitchFamily="34" charset="77"/>
              </a:defRPr>
            </a:lvl5pPr>
          </a:lstStyle>
          <a:p>
            <a:pPr lvl="0"/>
            <a:r>
              <a:rPr lang="en-US"/>
              <a:t>Click to edit Master text styles</a:t>
            </a:r>
          </a:p>
          <a:p>
            <a:pPr lvl="1"/>
            <a:r>
              <a:rPr lang="en-US"/>
              <a:t>Second level</a:t>
            </a:r>
          </a:p>
        </p:txBody>
      </p:sp>
      <p:sp>
        <p:nvSpPr>
          <p:cNvPr id="15" name="Text Placeholder 2">
            <a:extLst>
              <a:ext uri="{FF2B5EF4-FFF2-40B4-BE49-F238E27FC236}">
                <a16:creationId xmlns:a16="http://schemas.microsoft.com/office/drawing/2014/main" id="{7F451F20-9248-594B-8CD5-3442A64513D8}"/>
              </a:ext>
            </a:extLst>
          </p:cNvPr>
          <p:cNvSpPr>
            <a:spLocks noGrp="1"/>
          </p:cNvSpPr>
          <p:nvPr>
            <p:ph type="body" sz="quarter" idx="15"/>
          </p:nvPr>
        </p:nvSpPr>
        <p:spPr>
          <a:xfrm>
            <a:off x="1219032" y="2654299"/>
            <a:ext cx="3165475" cy="2705101"/>
          </a:xfrm>
        </p:spPr>
        <p:txBody>
          <a:bodyPr>
            <a:normAutofit/>
          </a:bodyPr>
          <a:lstStyle>
            <a:lvl1pPr marL="0" indent="0">
              <a:lnSpc>
                <a:spcPct val="100000"/>
              </a:lnSpc>
              <a:spcBef>
                <a:spcPts val="1000"/>
              </a:spcBef>
              <a:buNone/>
              <a:defRPr sz="2000" cap="all" spc="140" baseline="0">
                <a:solidFill>
                  <a:schemeClr val="bg1"/>
                </a:solidFill>
                <a:latin typeface="Tw Cen MT" panose="020B0602020104020603" pitchFamily="34" charset="77"/>
              </a:defRPr>
            </a:lvl1pPr>
            <a:lvl2pPr marL="0" indent="0">
              <a:lnSpc>
                <a:spcPct val="90000"/>
              </a:lnSpc>
              <a:spcBef>
                <a:spcPts val="1000"/>
              </a:spcBef>
              <a:buNone/>
              <a:defRPr sz="1800" spc="140" baseline="0">
                <a:solidFill>
                  <a:schemeClr val="bg1"/>
                </a:solidFill>
                <a:latin typeface="Tw Cen MT" panose="020B0602020104020603" pitchFamily="34" charset="77"/>
              </a:defRPr>
            </a:lvl2pPr>
            <a:lvl3pPr marL="914400" indent="0">
              <a:lnSpc>
                <a:spcPct val="100000"/>
              </a:lnSpc>
              <a:spcBef>
                <a:spcPts val="1000"/>
              </a:spcBef>
              <a:buNone/>
              <a:defRPr sz="1800" spc="140" baseline="0">
                <a:solidFill>
                  <a:schemeClr val="bg1"/>
                </a:solidFill>
                <a:latin typeface="Tw Cen MT" panose="020B0602020104020603" pitchFamily="34" charset="77"/>
              </a:defRPr>
            </a:lvl3pPr>
            <a:lvl4pPr marL="1371600" indent="0">
              <a:lnSpc>
                <a:spcPct val="100000"/>
              </a:lnSpc>
              <a:spcBef>
                <a:spcPts val="1000"/>
              </a:spcBef>
              <a:buNone/>
              <a:defRPr sz="1800" spc="140" baseline="0">
                <a:solidFill>
                  <a:schemeClr val="bg1"/>
                </a:solidFill>
                <a:latin typeface="Tw Cen MT" panose="020B0602020104020603" pitchFamily="34" charset="77"/>
              </a:defRPr>
            </a:lvl4pPr>
            <a:lvl5pPr marL="1828800" indent="0">
              <a:lnSpc>
                <a:spcPct val="100000"/>
              </a:lnSpc>
              <a:spcBef>
                <a:spcPts val="1000"/>
              </a:spcBef>
              <a:buNone/>
              <a:defRPr sz="1800" spc="140" baseline="0">
                <a:solidFill>
                  <a:schemeClr val="bg1"/>
                </a:solidFill>
                <a:latin typeface="Tw Cen MT" panose="020B0602020104020603" pitchFamily="34" charset="77"/>
              </a:defRPr>
            </a:lvl5pPr>
          </a:lstStyle>
          <a:p>
            <a:pPr lvl="0"/>
            <a:r>
              <a:rPr lang="en-US"/>
              <a:t>Click to edit Master text styles</a:t>
            </a:r>
          </a:p>
          <a:p>
            <a:pPr lvl="1"/>
            <a:r>
              <a:rPr lang="en-US"/>
              <a:t>Second level</a:t>
            </a:r>
          </a:p>
        </p:txBody>
      </p:sp>
      <p:cxnSp>
        <p:nvCxnSpPr>
          <p:cNvPr id="18" name="Straight Connector 17">
            <a:extLst>
              <a:ext uri="{FF2B5EF4-FFF2-40B4-BE49-F238E27FC236}">
                <a16:creationId xmlns:a16="http://schemas.microsoft.com/office/drawing/2014/main" id="{92008AA3-BEDF-CE40-9D94-F5875454E799}"/>
              </a:ext>
            </a:extLst>
          </p:cNvPr>
          <p:cNvCxnSpPr>
            <a:cxnSpLocks/>
          </p:cNvCxnSpPr>
          <p:nvPr userDrawn="1"/>
        </p:nvCxnSpPr>
        <p:spPr>
          <a:xfrm>
            <a:off x="7108236" y="0"/>
            <a:ext cx="1533832" cy="6091084"/>
          </a:xfrm>
          <a:prstGeom prst="line">
            <a:avLst/>
          </a:prstGeom>
          <a:ln w="9525">
            <a:solidFill>
              <a:schemeClr val="accent3"/>
            </a:solidFill>
          </a:ln>
        </p:spPr>
        <p:style>
          <a:lnRef idx="1">
            <a:schemeClr val="accent1"/>
          </a:lnRef>
          <a:fillRef idx="0">
            <a:schemeClr val="accent1"/>
          </a:fillRef>
          <a:effectRef idx="0">
            <a:schemeClr val="accent1"/>
          </a:effectRef>
          <a:fontRef idx="minor">
            <a:schemeClr val="tx1"/>
          </a:fontRef>
        </p:style>
      </p:cxnSp>
      <p:sp>
        <p:nvSpPr>
          <p:cNvPr id="20" name="Title 19">
            <a:extLst>
              <a:ext uri="{FF2B5EF4-FFF2-40B4-BE49-F238E27FC236}">
                <a16:creationId xmlns:a16="http://schemas.microsoft.com/office/drawing/2014/main" id="{028065BE-52F2-4F89-82A3-E5DA80527B9C}"/>
              </a:ext>
            </a:extLst>
          </p:cNvPr>
          <p:cNvSpPr>
            <a:spLocks noGrp="1"/>
          </p:cNvSpPr>
          <p:nvPr>
            <p:ph type="ctrTitle"/>
          </p:nvPr>
        </p:nvSpPr>
        <p:spPr>
          <a:xfrm>
            <a:off x="693684" y="879636"/>
            <a:ext cx="6294727" cy="1206888"/>
          </a:xfrm>
          <a:custGeom>
            <a:avLst/>
            <a:gdLst>
              <a:gd name="connsiteX0" fmla="*/ 5986630 w 6294727"/>
              <a:gd name="connsiteY0" fmla="*/ 0 h 1206888"/>
              <a:gd name="connsiteX1" fmla="*/ 6294727 w 6294727"/>
              <a:gd name="connsiteY1" fmla="*/ 1206888 h 1206888"/>
              <a:gd name="connsiteX2" fmla="*/ 0 w 6294727"/>
              <a:gd name="connsiteY2" fmla="*/ 1206888 h 1206888"/>
              <a:gd name="connsiteX3" fmla="*/ 0 w 6294727"/>
              <a:gd name="connsiteY3" fmla="*/ 8709 h 1206888"/>
            </a:gdLst>
            <a:ahLst/>
            <a:cxnLst>
              <a:cxn ang="0">
                <a:pos x="connsiteX0" y="connsiteY0"/>
              </a:cxn>
              <a:cxn ang="0">
                <a:pos x="connsiteX1" y="connsiteY1"/>
              </a:cxn>
              <a:cxn ang="0">
                <a:pos x="connsiteX2" y="connsiteY2"/>
              </a:cxn>
              <a:cxn ang="0">
                <a:pos x="connsiteX3" y="connsiteY3"/>
              </a:cxn>
            </a:cxnLst>
            <a:rect l="l" t="t" r="r" b="b"/>
            <a:pathLst>
              <a:path w="6294727" h="1206888">
                <a:moveTo>
                  <a:pt x="5986630" y="0"/>
                </a:moveTo>
                <a:lnTo>
                  <a:pt x="6294727" y="1206888"/>
                </a:lnTo>
                <a:lnTo>
                  <a:pt x="0" y="1206888"/>
                </a:lnTo>
                <a:lnTo>
                  <a:pt x="0" y="8709"/>
                </a:lnTo>
                <a:close/>
              </a:path>
            </a:pathLst>
          </a:custGeom>
          <a:solidFill>
            <a:schemeClr val="accent2"/>
          </a:solidFill>
        </p:spPr>
        <p:txBody>
          <a:bodyPr wrap="square" anchor="ctr">
            <a:noAutofit/>
          </a:bodyPr>
          <a:lstStyle>
            <a:lvl1pPr algn="l">
              <a:defRPr sz="4000" cap="all" spc="300" baseline="0">
                <a:solidFill>
                  <a:schemeClr val="bg1"/>
                </a:solidFill>
                <a:latin typeface="Bahnschrift"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8310270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A0EB2B-7101-A2AF-2D4B-FEE447632EF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575C6B4-A3AE-D908-62C2-1B84AFB4013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95105DD-570A-597B-AA3F-BF2C15DA9102}"/>
              </a:ext>
            </a:extLst>
          </p:cNvPr>
          <p:cNvSpPr>
            <a:spLocks noGrp="1"/>
          </p:cNvSpPr>
          <p:nvPr>
            <p:ph type="dt" sz="half" idx="10"/>
          </p:nvPr>
        </p:nvSpPr>
        <p:spPr/>
        <p:txBody>
          <a:bodyPr/>
          <a:lstStyle/>
          <a:p>
            <a:fld id="{059BC2AC-1149-4924-89FE-CDC2508E2184}" type="datetimeFigureOut">
              <a:rPr lang="en-IN" smtClean="0"/>
              <a:t>21-01-2024</a:t>
            </a:fld>
            <a:endParaRPr lang="en-IN"/>
          </a:p>
        </p:txBody>
      </p:sp>
      <p:sp>
        <p:nvSpPr>
          <p:cNvPr id="5" name="Footer Placeholder 4">
            <a:extLst>
              <a:ext uri="{FF2B5EF4-FFF2-40B4-BE49-F238E27FC236}">
                <a16:creationId xmlns:a16="http://schemas.microsoft.com/office/drawing/2014/main" id="{5487FCAF-826C-ECD2-0976-6AD0A43C1ED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D256830-F81D-AD3E-EE02-4AC62BCBCB3A}"/>
              </a:ext>
            </a:extLst>
          </p:cNvPr>
          <p:cNvSpPr>
            <a:spLocks noGrp="1"/>
          </p:cNvSpPr>
          <p:nvPr>
            <p:ph type="sldNum" sz="quarter" idx="12"/>
          </p:nvPr>
        </p:nvSpPr>
        <p:spPr/>
        <p:txBody>
          <a:bodyPr/>
          <a:lstStyle/>
          <a:p>
            <a:fld id="{0DE1AFAA-0652-4C82-B1D4-0CE657CA96F3}" type="slidenum">
              <a:rPr lang="en-IN" smtClean="0"/>
              <a:t>‹#›</a:t>
            </a:fld>
            <a:endParaRPr lang="en-IN"/>
          </a:p>
        </p:txBody>
      </p:sp>
    </p:spTree>
    <p:extLst>
      <p:ext uri="{BB962C8B-B14F-4D97-AF65-F5344CB8AC3E}">
        <p14:creationId xmlns:p14="http://schemas.microsoft.com/office/powerpoint/2010/main" val="24719651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cSld name="1_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E829C-2617-C3E4-C8B7-6B3F18D13F4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03C1941-A34B-ACCB-16F6-DFF942E899A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EDFEF02-8312-6179-AC52-6CDF5DB0476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C35BDD1-A0A0-9B21-9B34-AEF62AF76078}"/>
              </a:ext>
            </a:extLst>
          </p:cNvPr>
          <p:cNvSpPr>
            <a:spLocks noGrp="1"/>
          </p:cNvSpPr>
          <p:nvPr>
            <p:ph type="dt" sz="half" idx="10"/>
          </p:nvPr>
        </p:nvSpPr>
        <p:spPr/>
        <p:txBody>
          <a:bodyPr/>
          <a:lstStyle/>
          <a:p>
            <a:fld id="{059BC2AC-1149-4924-89FE-CDC2508E2184}" type="datetimeFigureOut">
              <a:rPr lang="en-IN" smtClean="0"/>
              <a:t>21-01-2024</a:t>
            </a:fld>
            <a:endParaRPr lang="en-IN"/>
          </a:p>
        </p:txBody>
      </p:sp>
      <p:sp>
        <p:nvSpPr>
          <p:cNvPr id="6" name="Footer Placeholder 5">
            <a:extLst>
              <a:ext uri="{FF2B5EF4-FFF2-40B4-BE49-F238E27FC236}">
                <a16:creationId xmlns:a16="http://schemas.microsoft.com/office/drawing/2014/main" id="{D09D11C7-CF76-E173-B2AC-CD56837D3E3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C634EFA-60B9-7BF7-3C1D-C07A02C84871}"/>
              </a:ext>
            </a:extLst>
          </p:cNvPr>
          <p:cNvSpPr>
            <a:spLocks noGrp="1"/>
          </p:cNvSpPr>
          <p:nvPr>
            <p:ph type="sldNum" sz="quarter" idx="12"/>
          </p:nvPr>
        </p:nvSpPr>
        <p:spPr/>
        <p:txBody>
          <a:bodyPr/>
          <a:lstStyle/>
          <a:p>
            <a:fld id="{0DE1AFAA-0652-4C82-B1D4-0CE657CA96F3}" type="slidenum">
              <a:rPr lang="en-IN" smtClean="0"/>
              <a:t>‹#›</a:t>
            </a:fld>
            <a:endParaRPr lang="en-IN"/>
          </a:p>
        </p:txBody>
      </p:sp>
    </p:spTree>
    <p:extLst>
      <p:ext uri="{BB962C8B-B14F-4D97-AF65-F5344CB8AC3E}">
        <p14:creationId xmlns:p14="http://schemas.microsoft.com/office/powerpoint/2010/main" val="8565670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3" name="Picture Placeholder 12">
            <a:extLst>
              <a:ext uri="{FF2B5EF4-FFF2-40B4-BE49-F238E27FC236}">
                <a16:creationId xmlns:a16="http://schemas.microsoft.com/office/drawing/2014/main" id="{AA6943C0-A7A3-4C4C-BEB2-9176DE863005}"/>
              </a:ext>
            </a:extLst>
          </p:cNvPr>
          <p:cNvSpPr>
            <a:spLocks noGrp="1"/>
          </p:cNvSpPr>
          <p:nvPr>
            <p:ph type="pic" sz="quarter" idx="13"/>
          </p:nvPr>
        </p:nvSpPr>
        <p:spPr>
          <a:xfrm>
            <a:off x="3681047" y="0"/>
            <a:ext cx="8510952" cy="6858000"/>
          </a:xfrm>
          <a:custGeom>
            <a:avLst/>
            <a:gdLst>
              <a:gd name="connsiteX0" fmla="*/ 1706880 w 8510952"/>
              <a:gd name="connsiteY0" fmla="*/ 0 h 6858000"/>
              <a:gd name="connsiteX1" fmla="*/ 8510952 w 8510952"/>
              <a:gd name="connsiteY1" fmla="*/ 0 h 6858000"/>
              <a:gd name="connsiteX2" fmla="*/ 8510952 w 8510952"/>
              <a:gd name="connsiteY2" fmla="*/ 6858000 h 6858000"/>
              <a:gd name="connsiteX3" fmla="*/ 0 w 851095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510952" h="6858000">
                <a:moveTo>
                  <a:pt x="1706880" y="0"/>
                </a:moveTo>
                <a:lnTo>
                  <a:pt x="8510952" y="0"/>
                </a:lnTo>
                <a:lnTo>
                  <a:pt x="8510952" y="6858000"/>
                </a:lnTo>
                <a:lnTo>
                  <a:pt x="0" y="6858000"/>
                </a:lnTo>
                <a:close/>
              </a:path>
            </a:pathLst>
          </a:custGeom>
        </p:spPr>
        <p:txBody>
          <a:bodyPr wrap="square" anchor="ctr">
            <a:noAutofit/>
          </a:bodyPr>
          <a:lstStyle>
            <a:lvl1pPr marL="0" indent="0" algn="ctr">
              <a:buNone/>
              <a:defRPr/>
            </a:lvl1pPr>
          </a:lstStyle>
          <a:p>
            <a:r>
              <a:rPr lang="en-US"/>
              <a:t>Click icon to add picture</a:t>
            </a:r>
            <a:endParaRPr lang="en-US" dirty="0"/>
          </a:p>
        </p:txBody>
      </p:sp>
      <p:cxnSp>
        <p:nvCxnSpPr>
          <p:cNvPr id="4" name="Straight Connector 3">
            <a:extLst>
              <a:ext uri="{FF2B5EF4-FFF2-40B4-BE49-F238E27FC236}">
                <a16:creationId xmlns:a16="http://schemas.microsoft.com/office/drawing/2014/main" id="{104F3C93-C085-8A47-9A2A-6AD3F3D69F4E}"/>
              </a:ext>
            </a:extLst>
          </p:cNvPr>
          <p:cNvCxnSpPr/>
          <p:nvPr userDrawn="1"/>
        </p:nvCxnSpPr>
        <p:spPr>
          <a:xfrm flipH="1">
            <a:off x="3510116" y="0"/>
            <a:ext cx="1533832" cy="6091084"/>
          </a:xfrm>
          <a:prstGeom prst="line">
            <a:avLst/>
          </a:prstGeom>
          <a:ln w="9525">
            <a:solidFill>
              <a:schemeClr val="accent3"/>
            </a:solidFill>
          </a:ln>
        </p:spPr>
        <p:style>
          <a:lnRef idx="1">
            <a:schemeClr val="accent1"/>
          </a:lnRef>
          <a:fillRef idx="0">
            <a:schemeClr val="accent1"/>
          </a:fillRef>
          <a:effectRef idx="0">
            <a:schemeClr val="accent1"/>
          </a:effectRef>
          <a:fontRef idx="minor">
            <a:schemeClr val="tx1"/>
          </a:fontRef>
        </p:style>
      </p:cxnSp>
      <p:sp>
        <p:nvSpPr>
          <p:cNvPr id="11" name="Title 10">
            <a:extLst>
              <a:ext uri="{FF2B5EF4-FFF2-40B4-BE49-F238E27FC236}">
                <a16:creationId xmlns:a16="http://schemas.microsoft.com/office/drawing/2014/main" id="{941283B3-F5BE-4FDF-829D-D1BE17F71653}"/>
              </a:ext>
            </a:extLst>
          </p:cNvPr>
          <p:cNvSpPr>
            <a:spLocks noGrp="1"/>
          </p:cNvSpPr>
          <p:nvPr>
            <p:ph type="ctrTitle"/>
          </p:nvPr>
        </p:nvSpPr>
        <p:spPr>
          <a:xfrm>
            <a:off x="693683" y="879635"/>
            <a:ext cx="6192892" cy="1198179"/>
          </a:xfrm>
          <a:custGeom>
            <a:avLst/>
            <a:gdLst>
              <a:gd name="connsiteX0" fmla="*/ 0 w 6192892"/>
              <a:gd name="connsiteY0" fmla="*/ 0 h 1198179"/>
              <a:gd name="connsiteX1" fmla="*/ 6192892 w 6192892"/>
              <a:gd name="connsiteY1" fmla="*/ 0 h 1198179"/>
              <a:gd name="connsiteX2" fmla="*/ 5947075 w 6192892"/>
              <a:gd name="connsiteY2" fmla="*/ 1198179 h 1198179"/>
              <a:gd name="connsiteX3" fmla="*/ 0 w 6192892"/>
              <a:gd name="connsiteY3" fmla="*/ 1198179 h 1198179"/>
            </a:gdLst>
            <a:ahLst/>
            <a:cxnLst>
              <a:cxn ang="0">
                <a:pos x="connsiteX0" y="connsiteY0"/>
              </a:cxn>
              <a:cxn ang="0">
                <a:pos x="connsiteX1" y="connsiteY1"/>
              </a:cxn>
              <a:cxn ang="0">
                <a:pos x="connsiteX2" y="connsiteY2"/>
              </a:cxn>
              <a:cxn ang="0">
                <a:pos x="connsiteX3" y="connsiteY3"/>
              </a:cxn>
            </a:cxnLst>
            <a:rect l="l" t="t" r="r" b="b"/>
            <a:pathLst>
              <a:path w="6192892" h="1198179">
                <a:moveTo>
                  <a:pt x="0" y="0"/>
                </a:moveTo>
                <a:lnTo>
                  <a:pt x="6192892" y="0"/>
                </a:lnTo>
                <a:lnTo>
                  <a:pt x="5947075" y="1198179"/>
                </a:lnTo>
                <a:lnTo>
                  <a:pt x="0" y="1198179"/>
                </a:lnTo>
                <a:close/>
              </a:path>
            </a:pathLst>
          </a:custGeom>
          <a:solidFill>
            <a:schemeClr val="accent2"/>
          </a:solidFill>
        </p:spPr>
        <p:txBody>
          <a:bodyPr wrap="square" lIns="320040" anchor="ctr">
            <a:noAutofit/>
          </a:bodyPr>
          <a:lstStyle>
            <a:lvl1pPr algn="l">
              <a:defRPr sz="4000" cap="all" spc="300" baseline="0">
                <a:solidFill>
                  <a:schemeClr val="bg1"/>
                </a:solidFill>
                <a:latin typeface="Bahnschrift" panose="020B0502040204020203" pitchFamily="34" charset="0"/>
              </a:defRPr>
            </a:lvl1pPr>
          </a:lstStyle>
          <a:p>
            <a:r>
              <a:rPr lang="en-US"/>
              <a:t>Click to edit Master title style</a:t>
            </a:r>
            <a:endParaRPr lang="en-US" dirty="0"/>
          </a:p>
        </p:txBody>
      </p:sp>
      <p:sp>
        <p:nvSpPr>
          <p:cNvPr id="6" name="Subtitle 2">
            <a:extLst>
              <a:ext uri="{FF2B5EF4-FFF2-40B4-BE49-F238E27FC236}">
                <a16:creationId xmlns:a16="http://schemas.microsoft.com/office/drawing/2014/main" id="{B641A16B-3688-D842-92F4-5D2C2811539F}"/>
              </a:ext>
            </a:extLst>
          </p:cNvPr>
          <p:cNvSpPr>
            <a:spLocks noGrp="1"/>
          </p:cNvSpPr>
          <p:nvPr>
            <p:ph type="subTitle" idx="1"/>
          </p:nvPr>
        </p:nvSpPr>
        <p:spPr>
          <a:xfrm>
            <a:off x="916016" y="2551819"/>
            <a:ext cx="2952599" cy="3539265"/>
          </a:xfrm>
        </p:spPr>
        <p:txBody>
          <a:bodyPr>
            <a:normAutofit/>
          </a:bodyPr>
          <a:lstStyle>
            <a:lvl1pPr marL="0" indent="0" algn="l">
              <a:lnSpc>
                <a:spcPct val="100000"/>
              </a:lnSpc>
              <a:buNone/>
              <a:defRPr sz="2000" spc="140" baseline="0">
                <a:solidFill>
                  <a:schemeClr val="tx2"/>
                </a:solidFill>
                <a:latin typeface="Tw Cen MT" panose="020B0602020104020603" pitchFamily="34" charset="77"/>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3">
            <a:extLst>
              <a:ext uri="{FF2B5EF4-FFF2-40B4-BE49-F238E27FC236}">
                <a16:creationId xmlns:a16="http://schemas.microsoft.com/office/drawing/2014/main" id="{A19933E8-EEFC-754B-93AE-557EFF8A79B0}"/>
              </a:ext>
            </a:extLst>
          </p:cNvPr>
          <p:cNvSpPr>
            <a:spLocks noGrp="1"/>
          </p:cNvSpPr>
          <p:nvPr>
            <p:ph type="dt" sz="half" idx="10"/>
          </p:nvPr>
        </p:nvSpPr>
        <p:spPr>
          <a:xfrm>
            <a:off x="381000" y="6356350"/>
            <a:ext cx="1730829" cy="365125"/>
          </a:xfrm>
        </p:spPr>
        <p:txBody>
          <a:bodyPr/>
          <a:lstStyle>
            <a:lvl1pPr>
              <a:defRPr sz="1000"/>
            </a:lvl1pPr>
          </a:lstStyle>
          <a:p>
            <a:fld id="{95937ADF-F9E1-BA4B-9DD9-49C1B8F55FAB}" type="datetime1">
              <a:rPr lang="en-US" smtClean="0"/>
              <a:pPr/>
              <a:t>1/21/2024</a:t>
            </a:fld>
            <a:endParaRPr lang="en-US" dirty="0"/>
          </a:p>
        </p:txBody>
      </p:sp>
      <p:sp>
        <p:nvSpPr>
          <p:cNvPr id="8" name="Footer Placeholder 4">
            <a:extLst>
              <a:ext uri="{FF2B5EF4-FFF2-40B4-BE49-F238E27FC236}">
                <a16:creationId xmlns:a16="http://schemas.microsoft.com/office/drawing/2014/main" id="{F21EDEC1-EB5D-6C48-A2AB-048088167CCD}"/>
              </a:ext>
            </a:extLst>
          </p:cNvPr>
          <p:cNvSpPr>
            <a:spLocks noGrp="1"/>
          </p:cNvSpPr>
          <p:nvPr>
            <p:ph type="ftr" sz="quarter" idx="11"/>
          </p:nvPr>
        </p:nvSpPr>
        <p:spPr>
          <a:xfrm>
            <a:off x="4038600" y="6356350"/>
            <a:ext cx="4114800" cy="365125"/>
          </a:xfrm>
        </p:spPr>
        <p:txBody>
          <a:bodyPr/>
          <a:lstStyle>
            <a:lvl1pPr>
              <a:defRPr sz="1000">
                <a:solidFill>
                  <a:schemeClr val="bg1"/>
                </a:solidFill>
              </a:defRPr>
            </a:lvl1pPr>
          </a:lstStyle>
          <a:p>
            <a:r>
              <a:rPr lang="en-US" dirty="0"/>
              <a:t>PRESENTATION TITLE</a:t>
            </a:r>
          </a:p>
        </p:txBody>
      </p:sp>
      <p:sp>
        <p:nvSpPr>
          <p:cNvPr id="9" name="Slide Number Placeholder 5">
            <a:extLst>
              <a:ext uri="{FF2B5EF4-FFF2-40B4-BE49-F238E27FC236}">
                <a16:creationId xmlns:a16="http://schemas.microsoft.com/office/drawing/2014/main" id="{E33BD7B8-5805-4D48-B17D-88E5EE750600}"/>
              </a:ext>
            </a:extLst>
          </p:cNvPr>
          <p:cNvSpPr>
            <a:spLocks noGrp="1"/>
          </p:cNvSpPr>
          <p:nvPr>
            <p:ph type="sldNum" sz="quarter" idx="12"/>
          </p:nvPr>
        </p:nvSpPr>
        <p:spPr>
          <a:xfrm>
            <a:off x="10271342" y="6356350"/>
            <a:ext cx="1539658" cy="365125"/>
          </a:xfrm>
        </p:spPr>
        <p:txBody>
          <a:bodyPr/>
          <a:lstStyle>
            <a:lvl1pPr>
              <a:defRPr sz="1000">
                <a:solidFill>
                  <a:schemeClr val="bg1"/>
                </a:solidFill>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FD6AC9F3-6F32-409B-A3B1-EEF36BA06678}"/>
              </a:ext>
            </a:extLst>
          </p:cNvPr>
          <p:cNvSpPr>
            <a:spLocks noGrp="1"/>
          </p:cNvSpPr>
          <p:nvPr>
            <p:ph type="pic" sz="quarter" idx="13"/>
          </p:nvPr>
        </p:nvSpPr>
        <p:spPr>
          <a:xfrm>
            <a:off x="0" y="0"/>
            <a:ext cx="8534400" cy="6858000"/>
          </a:xfrm>
          <a:custGeom>
            <a:avLst/>
            <a:gdLst>
              <a:gd name="connsiteX0" fmla="*/ 0 w 8534400"/>
              <a:gd name="connsiteY0" fmla="*/ 0 h 6858000"/>
              <a:gd name="connsiteX1" fmla="*/ 6827520 w 8534400"/>
              <a:gd name="connsiteY1" fmla="*/ 0 h 6858000"/>
              <a:gd name="connsiteX2" fmla="*/ 7070048 w 8534400"/>
              <a:gd name="connsiteY2" fmla="*/ 974442 h 6858000"/>
              <a:gd name="connsiteX3" fmla="*/ 5680814 w 8534400"/>
              <a:gd name="connsiteY3" fmla="*/ 974442 h 6858000"/>
              <a:gd name="connsiteX4" fmla="*/ 5680814 w 8534400"/>
              <a:gd name="connsiteY4" fmla="*/ 5758652 h 6858000"/>
              <a:gd name="connsiteX5" fmla="*/ 8260785 w 8534400"/>
              <a:gd name="connsiteY5" fmla="*/ 5758652 h 6858000"/>
              <a:gd name="connsiteX6" fmla="*/ 8534400 w 8534400"/>
              <a:gd name="connsiteY6" fmla="*/ 6858000 h 6858000"/>
              <a:gd name="connsiteX7" fmla="*/ 0 w 85344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534400" h="6858000">
                <a:moveTo>
                  <a:pt x="0" y="0"/>
                </a:moveTo>
                <a:lnTo>
                  <a:pt x="6827520" y="0"/>
                </a:lnTo>
                <a:lnTo>
                  <a:pt x="7070048" y="974442"/>
                </a:lnTo>
                <a:lnTo>
                  <a:pt x="5680814" y="974442"/>
                </a:lnTo>
                <a:lnTo>
                  <a:pt x="5680814" y="5758652"/>
                </a:lnTo>
                <a:lnTo>
                  <a:pt x="8260785" y="5758652"/>
                </a:lnTo>
                <a:lnTo>
                  <a:pt x="8534400" y="6858000"/>
                </a:lnTo>
                <a:lnTo>
                  <a:pt x="0" y="6858000"/>
                </a:lnTo>
                <a:close/>
              </a:path>
            </a:pathLst>
          </a:custGeom>
        </p:spPr>
        <p:txBody>
          <a:bodyPr wrap="square" anchor="ctr">
            <a:noAutofit/>
          </a:bodyPr>
          <a:lstStyle>
            <a:lvl1pPr marL="0" indent="0" algn="ctr">
              <a:buNone/>
              <a:defRPr/>
            </a:lvl1pPr>
          </a:lstStyle>
          <a:p>
            <a:r>
              <a:rPr lang="en-US"/>
              <a:t>Click icon to add picture</a:t>
            </a:r>
            <a:endParaRPr lang="en-US" dirty="0"/>
          </a:p>
        </p:txBody>
      </p:sp>
      <p:sp>
        <p:nvSpPr>
          <p:cNvPr id="20" name="Rectangle 19">
            <a:extLst>
              <a:ext uri="{FF2B5EF4-FFF2-40B4-BE49-F238E27FC236}">
                <a16:creationId xmlns:a16="http://schemas.microsoft.com/office/drawing/2014/main" id="{E26FF020-BB93-4C6C-B3ED-8326D424097A}"/>
              </a:ext>
            </a:extLst>
          </p:cNvPr>
          <p:cNvSpPr/>
          <p:nvPr userDrawn="1"/>
        </p:nvSpPr>
        <p:spPr>
          <a:xfrm>
            <a:off x="5680814" y="974442"/>
            <a:ext cx="5228191" cy="4784210"/>
          </a:xfrm>
          <a:prstGeom prst="rect">
            <a:avLst/>
          </a:prstGeom>
          <a:gradFill flip="none" rotWithShape="1">
            <a:gsLst>
              <a:gs pos="0">
                <a:schemeClr val="accent2"/>
              </a:gs>
              <a:gs pos="100000">
                <a:schemeClr val="accent3"/>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itle 1">
            <a:extLst>
              <a:ext uri="{FF2B5EF4-FFF2-40B4-BE49-F238E27FC236}">
                <a16:creationId xmlns:a16="http://schemas.microsoft.com/office/drawing/2014/main" id="{5942173C-2B01-804E-85FB-4D68140D4E1A}"/>
              </a:ext>
            </a:extLst>
          </p:cNvPr>
          <p:cNvSpPr>
            <a:spLocks noGrp="1"/>
          </p:cNvSpPr>
          <p:nvPr>
            <p:ph type="ctrTitle"/>
          </p:nvPr>
        </p:nvSpPr>
        <p:spPr>
          <a:xfrm>
            <a:off x="6096000" y="1106424"/>
            <a:ext cx="4446062" cy="916644"/>
          </a:xfrm>
        </p:spPr>
        <p:txBody>
          <a:bodyPr anchor="b">
            <a:noAutofit/>
          </a:bodyPr>
          <a:lstStyle>
            <a:lvl1pPr algn="l">
              <a:defRPr sz="4000" cap="all" spc="300" baseline="0">
                <a:solidFill>
                  <a:schemeClr val="bg1"/>
                </a:solidFill>
                <a:latin typeface="Bahnschrift" panose="020B0502040204020203" pitchFamily="34" charset="0"/>
              </a:defRPr>
            </a:lvl1pPr>
          </a:lstStyle>
          <a:p>
            <a:r>
              <a:rPr lang="en-US"/>
              <a:t>Click to edit Master title style</a:t>
            </a:r>
            <a:endParaRPr lang="en-US" dirty="0"/>
          </a:p>
        </p:txBody>
      </p:sp>
      <p:sp>
        <p:nvSpPr>
          <p:cNvPr id="6" name="Subtitle 2">
            <a:extLst>
              <a:ext uri="{FF2B5EF4-FFF2-40B4-BE49-F238E27FC236}">
                <a16:creationId xmlns:a16="http://schemas.microsoft.com/office/drawing/2014/main" id="{B641A16B-3688-D842-92F4-5D2C2811539F}"/>
              </a:ext>
            </a:extLst>
          </p:cNvPr>
          <p:cNvSpPr>
            <a:spLocks noGrp="1"/>
          </p:cNvSpPr>
          <p:nvPr>
            <p:ph type="subTitle" idx="1"/>
          </p:nvPr>
        </p:nvSpPr>
        <p:spPr>
          <a:xfrm>
            <a:off x="6096000" y="2075245"/>
            <a:ext cx="4446062" cy="3295405"/>
          </a:xfrm>
        </p:spPr>
        <p:txBody>
          <a:bodyPr>
            <a:normAutofit/>
          </a:bodyPr>
          <a:lstStyle>
            <a:lvl1pPr marL="0" indent="0" algn="l">
              <a:lnSpc>
                <a:spcPct val="125000"/>
              </a:lnSpc>
              <a:buNone/>
              <a:defRPr sz="1800" spc="140" baseline="0">
                <a:solidFill>
                  <a:schemeClr val="bg1"/>
                </a:solidFill>
                <a:latin typeface="Tw Cen MT" panose="020B0602020104020603" pitchFamily="34" charset="77"/>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cxnSp>
        <p:nvCxnSpPr>
          <p:cNvPr id="4" name="Straight Connector 3">
            <a:extLst>
              <a:ext uri="{FF2B5EF4-FFF2-40B4-BE49-F238E27FC236}">
                <a16:creationId xmlns:a16="http://schemas.microsoft.com/office/drawing/2014/main" id="{104F3C93-C085-8A47-9A2A-6AD3F3D69F4E}"/>
              </a:ext>
            </a:extLst>
          </p:cNvPr>
          <p:cNvCxnSpPr>
            <a:cxnSpLocks/>
          </p:cNvCxnSpPr>
          <p:nvPr userDrawn="1"/>
        </p:nvCxnSpPr>
        <p:spPr>
          <a:xfrm>
            <a:off x="7108236" y="0"/>
            <a:ext cx="1533832" cy="6091084"/>
          </a:xfrm>
          <a:prstGeom prst="line">
            <a:avLst/>
          </a:prstGeom>
          <a:ln w="9525">
            <a:solidFill>
              <a:schemeClr val="accent3"/>
            </a:solidFill>
          </a:ln>
        </p:spPr>
        <p:style>
          <a:lnRef idx="1">
            <a:schemeClr val="accent1"/>
          </a:lnRef>
          <a:fillRef idx="0">
            <a:schemeClr val="accent1"/>
          </a:fillRef>
          <a:effectRef idx="0">
            <a:schemeClr val="accent1"/>
          </a:effectRef>
          <a:fontRef idx="minor">
            <a:schemeClr val="tx1"/>
          </a:fontRef>
        </p:style>
      </p:cxnSp>
      <p:sp>
        <p:nvSpPr>
          <p:cNvPr id="7" name="Date Placeholder 3">
            <a:extLst>
              <a:ext uri="{FF2B5EF4-FFF2-40B4-BE49-F238E27FC236}">
                <a16:creationId xmlns:a16="http://schemas.microsoft.com/office/drawing/2014/main" id="{A19933E8-EEFC-754B-93AE-557EFF8A79B0}"/>
              </a:ext>
            </a:extLst>
          </p:cNvPr>
          <p:cNvSpPr>
            <a:spLocks noGrp="1"/>
          </p:cNvSpPr>
          <p:nvPr>
            <p:ph type="dt" sz="half" idx="10"/>
          </p:nvPr>
        </p:nvSpPr>
        <p:spPr>
          <a:xfrm>
            <a:off x="381000" y="6356350"/>
            <a:ext cx="1730829" cy="365125"/>
          </a:xfrm>
        </p:spPr>
        <p:txBody>
          <a:bodyPr/>
          <a:lstStyle>
            <a:lvl1pPr>
              <a:defRPr sz="1000">
                <a:solidFill>
                  <a:schemeClr val="bg1"/>
                </a:solidFill>
              </a:defRPr>
            </a:lvl1pPr>
          </a:lstStyle>
          <a:p>
            <a:fld id="{10B419B9-5288-FE4A-9F37-54AAEB8CA389}" type="datetime1">
              <a:rPr lang="en-US" smtClean="0"/>
              <a:pPr/>
              <a:t>1/21/2024</a:t>
            </a:fld>
            <a:endParaRPr lang="en-US" dirty="0"/>
          </a:p>
        </p:txBody>
      </p:sp>
      <p:sp>
        <p:nvSpPr>
          <p:cNvPr id="8" name="Footer Placeholder 4">
            <a:extLst>
              <a:ext uri="{FF2B5EF4-FFF2-40B4-BE49-F238E27FC236}">
                <a16:creationId xmlns:a16="http://schemas.microsoft.com/office/drawing/2014/main" id="{F21EDEC1-EB5D-6C48-A2AB-048088167CCD}"/>
              </a:ext>
            </a:extLst>
          </p:cNvPr>
          <p:cNvSpPr>
            <a:spLocks noGrp="1"/>
          </p:cNvSpPr>
          <p:nvPr>
            <p:ph type="ftr" sz="quarter" idx="11"/>
          </p:nvPr>
        </p:nvSpPr>
        <p:spPr>
          <a:xfrm>
            <a:off x="4038600" y="6356350"/>
            <a:ext cx="4114800" cy="365125"/>
          </a:xfrm>
        </p:spPr>
        <p:txBody>
          <a:bodyPr/>
          <a:lstStyle>
            <a:lvl1pPr>
              <a:defRPr sz="1000">
                <a:solidFill>
                  <a:schemeClr val="bg1"/>
                </a:solidFill>
              </a:defRPr>
            </a:lvl1pPr>
          </a:lstStyle>
          <a:p>
            <a:r>
              <a:rPr lang="en-US" dirty="0"/>
              <a:t>PRESENTATION TITLE</a:t>
            </a:r>
          </a:p>
        </p:txBody>
      </p:sp>
      <p:sp>
        <p:nvSpPr>
          <p:cNvPr id="9" name="Slide Number Placeholder 5">
            <a:extLst>
              <a:ext uri="{FF2B5EF4-FFF2-40B4-BE49-F238E27FC236}">
                <a16:creationId xmlns:a16="http://schemas.microsoft.com/office/drawing/2014/main" id="{E33BD7B8-5805-4D48-B17D-88E5EE750600}"/>
              </a:ext>
            </a:extLst>
          </p:cNvPr>
          <p:cNvSpPr>
            <a:spLocks noGrp="1"/>
          </p:cNvSpPr>
          <p:nvPr>
            <p:ph type="sldNum" sz="quarter" idx="12"/>
          </p:nvPr>
        </p:nvSpPr>
        <p:spPr>
          <a:xfrm>
            <a:off x="10271342" y="6356350"/>
            <a:ext cx="1539658" cy="365125"/>
          </a:xfrm>
        </p:spPr>
        <p:txBody>
          <a:bodyPr/>
          <a:lstStyle>
            <a:lvl1pPr>
              <a:defRPr sz="1000">
                <a:solidFill>
                  <a:schemeClr val="tx2">
                    <a:lumMod val="60000"/>
                    <a:lumOff val="40000"/>
                  </a:schemeClr>
                </a:solidFill>
              </a:defRPr>
            </a:lvl1pPr>
          </a:lstStyle>
          <a:p>
            <a:fld id="{294A09A9-5501-47C1-A89A-A340965A2BE2}" type="slidenum">
              <a:rPr lang="en-US" smtClean="0"/>
              <a:pPr/>
              <a:t>‹#›</a:t>
            </a:fld>
            <a:endParaRPr lang="en-US" dirty="0"/>
          </a:p>
        </p:txBody>
      </p:sp>
      <p:sp>
        <p:nvSpPr>
          <p:cNvPr id="3" name="Rectangle 2">
            <a:extLst>
              <a:ext uri="{FF2B5EF4-FFF2-40B4-BE49-F238E27FC236}">
                <a16:creationId xmlns:a16="http://schemas.microsoft.com/office/drawing/2014/main" id="{7C00B690-D495-014F-8F60-C8152AD122A2}"/>
              </a:ext>
            </a:extLst>
          </p:cNvPr>
          <p:cNvSpPr/>
          <p:nvPr userDrawn="1"/>
        </p:nvSpPr>
        <p:spPr>
          <a:xfrm>
            <a:off x="11504428" y="382772"/>
            <a:ext cx="382772" cy="38277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93D3DB60-9D00-2B4C-A1B6-A76F20998922}"/>
              </a:ext>
            </a:extLst>
          </p:cNvPr>
          <p:cNvSpPr/>
          <p:nvPr userDrawn="1"/>
        </p:nvSpPr>
        <p:spPr>
          <a:xfrm>
            <a:off x="11504428" y="974442"/>
            <a:ext cx="382772" cy="3827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A4B7F1F1-6439-8D45-8BCD-B68DB64CEDC1}"/>
              </a:ext>
            </a:extLst>
          </p:cNvPr>
          <p:cNvSpPr/>
          <p:nvPr userDrawn="1"/>
        </p:nvSpPr>
        <p:spPr>
          <a:xfrm>
            <a:off x="11504428" y="1566113"/>
            <a:ext cx="382772" cy="38277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1B870777-57CE-7A40-BCBA-E189F67DF446}"/>
              </a:ext>
            </a:extLst>
          </p:cNvPr>
          <p:cNvSpPr/>
          <p:nvPr userDrawn="1"/>
        </p:nvSpPr>
        <p:spPr>
          <a:xfrm>
            <a:off x="11504428" y="2157783"/>
            <a:ext cx="382772" cy="38277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2A332DFE-5DF9-9744-86D5-7CE052E088CE}"/>
              </a:ext>
            </a:extLst>
          </p:cNvPr>
          <p:cNvSpPr/>
          <p:nvPr userDrawn="1"/>
        </p:nvSpPr>
        <p:spPr>
          <a:xfrm>
            <a:off x="11504428" y="2755481"/>
            <a:ext cx="382772" cy="38277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7586999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469568F-F17C-4C3C-9A6F-ED292B601115}"/>
              </a:ext>
            </a:extLst>
          </p:cNvPr>
          <p:cNvSpPr/>
          <p:nvPr userDrawn="1"/>
        </p:nvSpPr>
        <p:spPr>
          <a:xfrm>
            <a:off x="2043953" y="2205318"/>
            <a:ext cx="8104094" cy="231289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Picture Placeholder 5">
            <a:extLst>
              <a:ext uri="{FF2B5EF4-FFF2-40B4-BE49-F238E27FC236}">
                <a16:creationId xmlns:a16="http://schemas.microsoft.com/office/drawing/2014/main" id="{22459DEE-E152-47DA-8D52-C9681014BC8E}"/>
              </a:ext>
            </a:extLst>
          </p:cNvPr>
          <p:cNvSpPr>
            <a:spLocks noGrp="1"/>
          </p:cNvSpPr>
          <p:nvPr>
            <p:ph type="pic" sz="quarter" idx="10"/>
          </p:nvPr>
        </p:nvSpPr>
        <p:spPr>
          <a:xfrm>
            <a:off x="0" y="0"/>
            <a:ext cx="12192000" cy="6858000"/>
          </a:xfrm>
          <a:custGeom>
            <a:avLst/>
            <a:gdLst>
              <a:gd name="connsiteX0" fmla="*/ 2043953 w 12192000"/>
              <a:gd name="connsiteY0" fmla="*/ 2205318 h 6858000"/>
              <a:gd name="connsiteX1" fmla="*/ 2043953 w 12192000"/>
              <a:gd name="connsiteY1" fmla="*/ 4518212 h 6858000"/>
              <a:gd name="connsiteX2" fmla="*/ 10148047 w 12192000"/>
              <a:gd name="connsiteY2" fmla="*/ 4518212 h 6858000"/>
              <a:gd name="connsiteX3" fmla="*/ 10148047 w 12192000"/>
              <a:gd name="connsiteY3" fmla="*/ 2205318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2043953" y="2205318"/>
                </a:moveTo>
                <a:lnTo>
                  <a:pt x="2043953" y="4518212"/>
                </a:lnTo>
                <a:lnTo>
                  <a:pt x="10148047" y="4518212"/>
                </a:lnTo>
                <a:lnTo>
                  <a:pt x="10148047" y="2205318"/>
                </a:lnTo>
                <a:close/>
                <a:moveTo>
                  <a:pt x="0" y="0"/>
                </a:moveTo>
                <a:lnTo>
                  <a:pt x="12192000" y="0"/>
                </a:lnTo>
                <a:lnTo>
                  <a:pt x="12192000" y="6858000"/>
                </a:lnTo>
                <a:lnTo>
                  <a:pt x="0" y="6858000"/>
                </a:lnTo>
                <a:close/>
              </a:path>
            </a:pathLst>
          </a:custGeom>
        </p:spPr>
        <p:txBody>
          <a:bodyPr wrap="square">
            <a:noAutofit/>
          </a:bodyPr>
          <a:lstStyle/>
          <a:p>
            <a:r>
              <a:rPr lang="en-US"/>
              <a:t>Click icon to add picture</a:t>
            </a:r>
            <a:endParaRPr lang="en-US" dirty="0"/>
          </a:p>
        </p:txBody>
      </p:sp>
      <p:sp>
        <p:nvSpPr>
          <p:cNvPr id="2" name="Title 1">
            <a:extLst>
              <a:ext uri="{FF2B5EF4-FFF2-40B4-BE49-F238E27FC236}">
                <a16:creationId xmlns:a16="http://schemas.microsoft.com/office/drawing/2014/main" id="{A2DFA2E8-50A1-4465-AC33-6FAC0E7736E9}"/>
              </a:ext>
            </a:extLst>
          </p:cNvPr>
          <p:cNvSpPr>
            <a:spLocks noGrp="1"/>
          </p:cNvSpPr>
          <p:nvPr>
            <p:ph type="title"/>
          </p:nvPr>
        </p:nvSpPr>
        <p:spPr>
          <a:xfrm>
            <a:off x="2432050" y="2665037"/>
            <a:ext cx="7327900" cy="902916"/>
          </a:xfrm>
        </p:spPr>
        <p:txBody>
          <a:bodyPr anchor="ctr">
            <a:normAutofit/>
          </a:bodyPr>
          <a:lstStyle>
            <a:lvl1pPr algn="ctr">
              <a:defRPr sz="4000" spc="300">
                <a:solidFill>
                  <a:schemeClr val="bg1"/>
                </a:solidFill>
                <a:latin typeface="Bahnschrift" panose="020B0502040204020203" pitchFamily="34" charset="0"/>
              </a:defRPr>
            </a:lvl1pPr>
          </a:lstStyle>
          <a:p>
            <a:r>
              <a:rPr lang="en-US"/>
              <a:t>Click to edit Master title style</a:t>
            </a:r>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3597462" y="3567953"/>
            <a:ext cx="4997076" cy="610066"/>
          </a:xfrm>
        </p:spPr>
        <p:txBody>
          <a:bodyPr>
            <a:normAutofit/>
          </a:bodyPr>
          <a:lstStyle>
            <a:lvl1pPr marL="0" indent="0" algn="ctr">
              <a:buNone/>
              <a:defRPr sz="2000" spc="300">
                <a:solidFill>
                  <a:schemeClr val="bg1"/>
                </a:solidFill>
                <a:latin typeface="Tw Cen MT" panose="020B0602020104020603" pitchFamily="34" charset="77"/>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8026350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Grap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hasCustomPrompt="1"/>
          </p:nvPr>
        </p:nvSpPr>
        <p:spPr>
          <a:xfrm>
            <a:off x="916016" y="983785"/>
            <a:ext cx="8447439" cy="1074828"/>
          </a:xfrm>
        </p:spPr>
        <p:txBody>
          <a:bodyPr>
            <a:normAutofit/>
          </a:bodyPr>
          <a:lstStyle>
            <a:lvl1pPr>
              <a:defRPr sz="4000" spc="300">
                <a:solidFill>
                  <a:schemeClr val="tx2"/>
                </a:solidFill>
                <a:latin typeface="Bahnschrift" panose="020B0502040204020203" pitchFamily="34" charset="0"/>
              </a:defRPr>
            </a:lvl1pPr>
          </a:lstStyle>
          <a:p>
            <a:r>
              <a:rPr lang="en-US"/>
              <a:t>CLICK TO EDIT MASTER TITLE STYLE</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lstStyle>
            <a:lvl1pPr>
              <a:defRPr sz="1000"/>
            </a:lvl1pPr>
          </a:lstStyle>
          <a:p>
            <a:fld id="{A4486D74-B37B-F546-968B-4AC3E7616DD3}" type="datetime1">
              <a:rPr lang="en-US" smtClean="0"/>
              <a:pPr/>
              <a:t>1/21/2024</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lstStyle>
            <a:lvl1pPr>
              <a:defRPr sz="1000"/>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lstStyle>
            <a:lvl1pPr>
              <a:defRPr sz="1000"/>
            </a:lvl1pPr>
          </a:lstStyle>
          <a:p>
            <a:fld id="{294A09A9-5501-47C1-A89A-A340965A2BE2}" type="slidenum">
              <a:rPr lang="en-US" smtClean="0"/>
              <a:pPr/>
              <a:t>‹#›</a:t>
            </a:fld>
            <a:endParaRPr lang="en-US" dirty="0"/>
          </a:p>
        </p:txBody>
      </p:sp>
      <p:sp>
        <p:nvSpPr>
          <p:cNvPr id="6" name="Rectangle 5">
            <a:extLst>
              <a:ext uri="{FF2B5EF4-FFF2-40B4-BE49-F238E27FC236}">
                <a16:creationId xmlns:a16="http://schemas.microsoft.com/office/drawing/2014/main" id="{A8582161-389A-C649-9A2B-A16F489BB170}"/>
              </a:ext>
            </a:extLst>
          </p:cNvPr>
          <p:cNvSpPr/>
          <p:nvPr userDrawn="1"/>
        </p:nvSpPr>
        <p:spPr>
          <a:xfrm>
            <a:off x="11504428" y="382772"/>
            <a:ext cx="382772" cy="38277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AF7AA420-2BBF-AF48-8EF7-EF3CC47451FA}"/>
              </a:ext>
            </a:extLst>
          </p:cNvPr>
          <p:cNvSpPr/>
          <p:nvPr userDrawn="1"/>
        </p:nvSpPr>
        <p:spPr>
          <a:xfrm>
            <a:off x="11504428" y="974442"/>
            <a:ext cx="382772" cy="3827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10EDE653-D0BD-314F-B7B9-FD426A4C487F}"/>
              </a:ext>
            </a:extLst>
          </p:cNvPr>
          <p:cNvSpPr/>
          <p:nvPr userDrawn="1"/>
        </p:nvSpPr>
        <p:spPr>
          <a:xfrm>
            <a:off x="11504428" y="1566113"/>
            <a:ext cx="382772" cy="38277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56C43E8D-A8CD-974D-B3E2-5B4500E55B0A}"/>
              </a:ext>
            </a:extLst>
          </p:cNvPr>
          <p:cNvSpPr/>
          <p:nvPr userDrawn="1"/>
        </p:nvSpPr>
        <p:spPr>
          <a:xfrm>
            <a:off x="11504428" y="2157783"/>
            <a:ext cx="382772" cy="38277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79A540AC-3D9F-5A42-BE59-E7EC044230B4}"/>
              </a:ext>
            </a:extLst>
          </p:cNvPr>
          <p:cNvSpPr/>
          <p:nvPr userDrawn="1"/>
        </p:nvSpPr>
        <p:spPr>
          <a:xfrm>
            <a:off x="11504428" y="2755481"/>
            <a:ext cx="382772" cy="38277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1" name="Straight Connector 10">
            <a:extLst>
              <a:ext uri="{FF2B5EF4-FFF2-40B4-BE49-F238E27FC236}">
                <a16:creationId xmlns:a16="http://schemas.microsoft.com/office/drawing/2014/main" id="{1AE70196-45DE-CB4D-A7AC-0610E7A187C3}"/>
              </a:ext>
            </a:extLst>
          </p:cNvPr>
          <p:cNvCxnSpPr/>
          <p:nvPr userDrawn="1"/>
        </p:nvCxnSpPr>
        <p:spPr>
          <a:xfrm flipH="1">
            <a:off x="9211669" y="0"/>
            <a:ext cx="1533832" cy="6091084"/>
          </a:xfrm>
          <a:prstGeom prst="line">
            <a:avLst/>
          </a:prstGeom>
          <a:ln w="9525">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769475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lstStyle>
            <a:lvl1pPr>
              <a:defRPr sz="1000"/>
            </a:lvl1pPr>
          </a:lstStyle>
          <a:p>
            <a:fld id="{A4486D74-B37B-F546-968B-4AC3E7616DD3}" type="datetime1">
              <a:rPr lang="en-US" smtClean="0"/>
              <a:pPr/>
              <a:t>1/21/2024</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lstStyle>
            <a:lvl1pPr>
              <a:defRPr sz="1000"/>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lstStyle>
            <a:lvl1pPr>
              <a:defRPr sz="1000"/>
            </a:lvl1pPr>
          </a:lstStyle>
          <a:p>
            <a:fld id="{294A09A9-5501-47C1-A89A-A340965A2BE2}" type="slidenum">
              <a:rPr lang="en-US" smtClean="0"/>
              <a:pPr/>
              <a:t>‹#›</a:t>
            </a:fld>
            <a:endParaRPr lang="en-US" dirty="0"/>
          </a:p>
        </p:txBody>
      </p:sp>
      <p:cxnSp>
        <p:nvCxnSpPr>
          <p:cNvPr id="11" name="Straight Connector 10">
            <a:extLst>
              <a:ext uri="{FF2B5EF4-FFF2-40B4-BE49-F238E27FC236}">
                <a16:creationId xmlns:a16="http://schemas.microsoft.com/office/drawing/2014/main" id="{1AE70196-45DE-CB4D-A7AC-0610E7A187C3}"/>
              </a:ext>
            </a:extLst>
          </p:cNvPr>
          <p:cNvCxnSpPr/>
          <p:nvPr userDrawn="1"/>
        </p:nvCxnSpPr>
        <p:spPr>
          <a:xfrm flipH="1">
            <a:off x="9211669" y="0"/>
            <a:ext cx="1533832" cy="6091084"/>
          </a:xfrm>
          <a:prstGeom prst="line">
            <a:avLst/>
          </a:prstGeom>
          <a:ln w="9525">
            <a:solidFill>
              <a:schemeClr val="accent3"/>
            </a:solidFill>
          </a:ln>
        </p:spPr>
        <p:style>
          <a:lnRef idx="1">
            <a:schemeClr val="accent1"/>
          </a:lnRef>
          <a:fillRef idx="0">
            <a:schemeClr val="accent1"/>
          </a:fillRef>
          <a:effectRef idx="0">
            <a:schemeClr val="accent1"/>
          </a:effectRef>
          <a:fontRef idx="minor">
            <a:schemeClr val="tx1"/>
          </a:fontRef>
        </p:style>
      </p:cxnSp>
      <p:sp>
        <p:nvSpPr>
          <p:cNvPr id="9" name="Title 8">
            <a:extLst>
              <a:ext uri="{FF2B5EF4-FFF2-40B4-BE49-F238E27FC236}">
                <a16:creationId xmlns:a16="http://schemas.microsoft.com/office/drawing/2014/main" id="{B329649E-3847-4CC6-A84D-56DE76BD193D}"/>
              </a:ext>
            </a:extLst>
          </p:cNvPr>
          <p:cNvSpPr>
            <a:spLocks noGrp="1"/>
          </p:cNvSpPr>
          <p:nvPr>
            <p:ph type="ctrTitle"/>
          </p:nvPr>
        </p:nvSpPr>
        <p:spPr>
          <a:xfrm>
            <a:off x="693683" y="879635"/>
            <a:ext cx="6192892" cy="1198179"/>
          </a:xfrm>
          <a:custGeom>
            <a:avLst/>
            <a:gdLst>
              <a:gd name="connsiteX0" fmla="*/ 0 w 6192892"/>
              <a:gd name="connsiteY0" fmla="*/ 0 h 1198179"/>
              <a:gd name="connsiteX1" fmla="*/ 6192892 w 6192892"/>
              <a:gd name="connsiteY1" fmla="*/ 0 h 1198179"/>
              <a:gd name="connsiteX2" fmla="*/ 5947075 w 6192892"/>
              <a:gd name="connsiteY2" fmla="*/ 1198179 h 1198179"/>
              <a:gd name="connsiteX3" fmla="*/ 0 w 6192892"/>
              <a:gd name="connsiteY3" fmla="*/ 1198179 h 1198179"/>
            </a:gdLst>
            <a:ahLst/>
            <a:cxnLst>
              <a:cxn ang="0">
                <a:pos x="connsiteX0" y="connsiteY0"/>
              </a:cxn>
              <a:cxn ang="0">
                <a:pos x="connsiteX1" y="connsiteY1"/>
              </a:cxn>
              <a:cxn ang="0">
                <a:pos x="connsiteX2" y="connsiteY2"/>
              </a:cxn>
              <a:cxn ang="0">
                <a:pos x="connsiteX3" y="connsiteY3"/>
              </a:cxn>
            </a:cxnLst>
            <a:rect l="l" t="t" r="r" b="b"/>
            <a:pathLst>
              <a:path w="6192892" h="1198179">
                <a:moveTo>
                  <a:pt x="0" y="0"/>
                </a:moveTo>
                <a:lnTo>
                  <a:pt x="6192892" y="0"/>
                </a:lnTo>
                <a:lnTo>
                  <a:pt x="5947075" y="1198179"/>
                </a:lnTo>
                <a:lnTo>
                  <a:pt x="0" y="1198179"/>
                </a:lnTo>
                <a:close/>
              </a:path>
            </a:pathLst>
          </a:custGeom>
          <a:solidFill>
            <a:schemeClr val="accent2"/>
          </a:solidFill>
        </p:spPr>
        <p:txBody>
          <a:bodyPr wrap="square" lIns="228600" anchor="ctr">
            <a:noAutofit/>
          </a:bodyPr>
          <a:lstStyle>
            <a:lvl1pPr algn="l">
              <a:defRPr sz="4000" cap="all" spc="300" baseline="0">
                <a:solidFill>
                  <a:schemeClr val="bg1"/>
                </a:solidFill>
                <a:latin typeface="Bahnschrift" panose="020B0502040204020203" pitchFamily="34" charset="0"/>
              </a:defRPr>
            </a:lvl1pPr>
          </a:lstStyle>
          <a:p>
            <a:r>
              <a:rPr lang="en-US"/>
              <a:t>Click to edit Master title style</a:t>
            </a:r>
            <a:endParaRPr lang="en-US" dirty="0"/>
          </a:p>
        </p:txBody>
      </p:sp>
      <p:sp>
        <p:nvSpPr>
          <p:cNvPr id="6" name="Content Placeholder 5">
            <a:extLst>
              <a:ext uri="{FF2B5EF4-FFF2-40B4-BE49-F238E27FC236}">
                <a16:creationId xmlns:a16="http://schemas.microsoft.com/office/drawing/2014/main" id="{84E120DB-DDEC-4DDF-8FB4-5C52F8078B86}"/>
              </a:ext>
            </a:extLst>
          </p:cNvPr>
          <p:cNvSpPr>
            <a:spLocks noGrp="1"/>
          </p:cNvSpPr>
          <p:nvPr>
            <p:ph sz="quarter" idx="13"/>
          </p:nvPr>
        </p:nvSpPr>
        <p:spPr>
          <a:xfrm>
            <a:off x="693738" y="2705425"/>
            <a:ext cx="10745787" cy="32731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55550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hasCustomPrompt="1"/>
          </p:nvPr>
        </p:nvSpPr>
        <p:spPr>
          <a:xfrm>
            <a:off x="1921764" y="2145265"/>
            <a:ext cx="8348472" cy="2363568"/>
          </a:xfrm>
          <a:noFill/>
        </p:spPr>
        <p:txBody>
          <a:bodyPr>
            <a:normAutofit/>
          </a:bodyPr>
          <a:lstStyle>
            <a:lvl1pPr algn="ctr">
              <a:defRPr sz="4000" spc="140" baseline="0">
                <a:solidFill>
                  <a:schemeClr val="tx2"/>
                </a:solidFill>
                <a:latin typeface="Tw Cen MT" panose="020B0602020104020603" pitchFamily="34" charset="77"/>
              </a:defRPr>
            </a:lvl1pPr>
          </a:lstStyle>
          <a:p>
            <a:r>
              <a:rPr lang="en-US" dirty="0"/>
              <a:t>Click to edit master title style</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lstStyle>
            <a:lvl1pPr>
              <a:defRPr sz="1000"/>
            </a:lvl1pPr>
          </a:lstStyle>
          <a:p>
            <a:fld id="{A4486D74-B37B-F546-968B-4AC3E7616DD3}" type="datetime1">
              <a:rPr lang="en-US" smtClean="0"/>
              <a:pPr/>
              <a:t>1/21/2024</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lstStyle>
            <a:lvl1pPr>
              <a:defRPr sz="1000"/>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lstStyle>
            <a:lvl1pPr>
              <a:defRPr sz="1000"/>
            </a:lvl1pPr>
          </a:lstStyle>
          <a:p>
            <a:fld id="{294A09A9-5501-47C1-A89A-A340965A2BE2}" type="slidenum">
              <a:rPr lang="en-US" smtClean="0"/>
              <a:pPr/>
              <a:t>‹#›</a:t>
            </a:fld>
            <a:endParaRPr lang="en-US" dirty="0"/>
          </a:p>
        </p:txBody>
      </p:sp>
      <p:sp>
        <p:nvSpPr>
          <p:cNvPr id="12" name="Title 1">
            <a:extLst>
              <a:ext uri="{FF2B5EF4-FFF2-40B4-BE49-F238E27FC236}">
                <a16:creationId xmlns:a16="http://schemas.microsoft.com/office/drawing/2014/main" id="{0B51AFA9-C4C0-D44A-BE1A-30964CBCFE37}"/>
              </a:ext>
            </a:extLst>
          </p:cNvPr>
          <p:cNvSpPr txBox="1">
            <a:spLocks/>
          </p:cNvSpPr>
          <p:nvPr userDrawn="1"/>
        </p:nvSpPr>
        <p:spPr>
          <a:xfrm>
            <a:off x="970130" y="1879594"/>
            <a:ext cx="1141699" cy="1220689"/>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4000" kern="1200" spc="300">
                <a:solidFill>
                  <a:schemeClr val="tx2"/>
                </a:solidFill>
                <a:latin typeface="Tw Cen MT" panose="020B0602020104020603" pitchFamily="34" charset="77"/>
                <a:ea typeface="+mj-ea"/>
                <a:cs typeface="+mj-cs"/>
              </a:defRPr>
            </a:lvl1pPr>
          </a:lstStyle>
          <a:p>
            <a:r>
              <a:rPr lang="en-US" sz="16600" dirty="0">
                <a:solidFill>
                  <a:schemeClr val="accent3">
                    <a:lumMod val="75000"/>
                  </a:schemeClr>
                </a:solidFill>
              </a:rPr>
              <a:t>“</a:t>
            </a:r>
          </a:p>
        </p:txBody>
      </p:sp>
      <p:sp>
        <p:nvSpPr>
          <p:cNvPr id="13" name="Title 1">
            <a:extLst>
              <a:ext uri="{FF2B5EF4-FFF2-40B4-BE49-F238E27FC236}">
                <a16:creationId xmlns:a16="http://schemas.microsoft.com/office/drawing/2014/main" id="{2E169998-8E4C-AC45-9496-F3E1D40DD604}"/>
              </a:ext>
            </a:extLst>
          </p:cNvPr>
          <p:cNvSpPr txBox="1">
            <a:spLocks/>
          </p:cNvSpPr>
          <p:nvPr userDrawn="1"/>
        </p:nvSpPr>
        <p:spPr>
          <a:xfrm>
            <a:off x="10408852" y="4443180"/>
            <a:ext cx="1141699" cy="1220689"/>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4000" kern="1200" spc="300">
                <a:solidFill>
                  <a:schemeClr val="tx2"/>
                </a:solidFill>
                <a:latin typeface="Tw Cen MT" panose="020B0602020104020603" pitchFamily="34" charset="77"/>
                <a:ea typeface="+mj-ea"/>
                <a:cs typeface="+mj-cs"/>
              </a:defRPr>
            </a:lvl1pPr>
          </a:lstStyle>
          <a:p>
            <a:r>
              <a:rPr lang="en-US" sz="16600" dirty="0">
                <a:solidFill>
                  <a:schemeClr val="accent3">
                    <a:lumMod val="75000"/>
                  </a:schemeClr>
                </a:solidFill>
              </a:rPr>
              <a:t>”</a:t>
            </a:r>
          </a:p>
        </p:txBody>
      </p:sp>
      <p:sp>
        <p:nvSpPr>
          <p:cNvPr id="15" name="Text Placeholder 14">
            <a:extLst>
              <a:ext uri="{FF2B5EF4-FFF2-40B4-BE49-F238E27FC236}">
                <a16:creationId xmlns:a16="http://schemas.microsoft.com/office/drawing/2014/main" id="{F3F62FE2-8018-8846-A38A-108C9B02DF17}"/>
              </a:ext>
            </a:extLst>
          </p:cNvPr>
          <p:cNvSpPr>
            <a:spLocks noGrp="1"/>
          </p:cNvSpPr>
          <p:nvPr>
            <p:ph type="body" sz="quarter" idx="13"/>
          </p:nvPr>
        </p:nvSpPr>
        <p:spPr>
          <a:xfrm>
            <a:off x="6662738" y="4526051"/>
            <a:ext cx="3727450" cy="515938"/>
          </a:xfrm>
          <a:noFill/>
        </p:spPr>
        <p:txBody>
          <a:bodyPr>
            <a:noAutofit/>
          </a:bodyPr>
          <a:lstStyle>
            <a:lvl1pPr marL="0" indent="0" algn="r">
              <a:buNone/>
              <a:defRPr sz="2000" spc="140" baseline="0">
                <a:solidFill>
                  <a:schemeClr val="tx2"/>
                </a:solidFill>
                <a:latin typeface="Tw Cen MT" panose="020B0602020104020603" pitchFamily="34" charset="77"/>
              </a:defRPr>
            </a:lvl1pPr>
            <a:lvl2pPr marL="457200" indent="0" algn="r">
              <a:buNone/>
              <a:defRPr sz="1800">
                <a:solidFill>
                  <a:schemeClr val="tx2"/>
                </a:solidFill>
                <a:latin typeface="Tw Cen MT" panose="020B0602020104020603" pitchFamily="34" charset="77"/>
              </a:defRPr>
            </a:lvl2pPr>
            <a:lvl3pPr marL="914400" indent="0" algn="r">
              <a:buNone/>
              <a:defRPr sz="1600">
                <a:solidFill>
                  <a:schemeClr val="tx2"/>
                </a:solidFill>
                <a:latin typeface="Tw Cen MT" panose="020B0602020104020603" pitchFamily="34" charset="77"/>
              </a:defRPr>
            </a:lvl3pPr>
            <a:lvl4pPr marL="1371600" indent="0" algn="r">
              <a:buNone/>
              <a:defRPr sz="1400">
                <a:solidFill>
                  <a:schemeClr val="tx2"/>
                </a:solidFill>
                <a:latin typeface="Tw Cen MT" panose="020B0602020104020603" pitchFamily="34" charset="77"/>
              </a:defRPr>
            </a:lvl4pPr>
            <a:lvl5pPr marL="1828800" indent="0" algn="r">
              <a:buNone/>
              <a:defRPr sz="1400">
                <a:solidFill>
                  <a:schemeClr val="tx2"/>
                </a:solidFill>
                <a:latin typeface="Tw Cen MT" panose="020B0602020104020603" pitchFamily="34" charset="77"/>
              </a:defRPr>
            </a:lvl5pPr>
          </a:lstStyle>
          <a:p>
            <a:pPr lvl="0"/>
            <a:r>
              <a:rPr lang="en-US"/>
              <a:t>Click to edit Master text styles</a:t>
            </a:r>
          </a:p>
        </p:txBody>
      </p:sp>
    </p:spTree>
    <p:extLst>
      <p:ext uri="{BB962C8B-B14F-4D97-AF65-F5344CB8AC3E}">
        <p14:creationId xmlns:p14="http://schemas.microsoft.com/office/powerpoint/2010/main" val="15933188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eet the Team 4">
    <p:spTree>
      <p:nvGrpSpPr>
        <p:cNvPr id="1" name=""/>
        <p:cNvGrpSpPr/>
        <p:nvPr/>
      </p:nvGrpSpPr>
      <p:grpSpPr>
        <a:xfrm>
          <a:off x="0" y="0"/>
          <a:ext cx="0" cy="0"/>
          <a:chOff x="0" y="0"/>
          <a:chExt cx="0" cy="0"/>
        </a:xfrm>
      </p:grpSpPr>
      <p:sp>
        <p:nvSpPr>
          <p:cNvPr id="13" name="Picture Placeholder 12">
            <a:extLst>
              <a:ext uri="{FF2B5EF4-FFF2-40B4-BE49-F238E27FC236}">
                <a16:creationId xmlns:a16="http://schemas.microsoft.com/office/drawing/2014/main" id="{01F428E6-A8A2-E844-9C02-078ED4D9934D}"/>
              </a:ext>
            </a:extLst>
          </p:cNvPr>
          <p:cNvSpPr>
            <a:spLocks noGrp="1"/>
          </p:cNvSpPr>
          <p:nvPr>
            <p:ph type="pic" sz="quarter" idx="13"/>
          </p:nvPr>
        </p:nvSpPr>
        <p:spPr>
          <a:xfrm>
            <a:off x="0" y="0"/>
            <a:ext cx="12192000" cy="6858000"/>
          </a:xfrm>
          <a:solidFill>
            <a:schemeClr val="tx2">
              <a:lumMod val="20000"/>
              <a:lumOff val="80000"/>
            </a:schemeClr>
          </a:solidFill>
        </p:spPr>
        <p:txBody>
          <a:bodyPr/>
          <a:lstStyle/>
          <a:p>
            <a:r>
              <a:rPr lang="en-US"/>
              <a:t>Click icon to add picture</a:t>
            </a:r>
            <a:endParaRPr lang="en-US" dirty="0"/>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lstStyle>
            <a:lvl1pPr>
              <a:defRPr sz="1000">
                <a:solidFill>
                  <a:schemeClr val="tx2"/>
                </a:solidFill>
              </a:defRPr>
            </a:lvl1pPr>
          </a:lstStyle>
          <a:p>
            <a:fld id="{A4486D74-B37B-F546-968B-4AC3E7616DD3}" type="datetime1">
              <a:rPr lang="en-US" smtClean="0"/>
              <a:pPr/>
              <a:t>1/21/2024</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lstStyle>
            <a:lvl1pPr>
              <a:defRPr sz="1000">
                <a:solidFill>
                  <a:schemeClr val="tx2"/>
                </a:solidFill>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lstStyle>
            <a:lvl1pPr>
              <a:defRPr sz="1000">
                <a:solidFill>
                  <a:schemeClr val="tx2"/>
                </a:solidFill>
              </a:defRPr>
            </a:lvl1pPr>
          </a:lstStyle>
          <a:p>
            <a:fld id="{294A09A9-5501-47C1-A89A-A340965A2BE2}" type="slidenum">
              <a:rPr lang="en-US" smtClean="0"/>
              <a:pPr/>
              <a:t>‹#›</a:t>
            </a:fld>
            <a:endParaRPr lang="en-US" dirty="0"/>
          </a:p>
        </p:txBody>
      </p:sp>
      <p:sp>
        <p:nvSpPr>
          <p:cNvPr id="17" name="Picture Placeholder 16">
            <a:extLst>
              <a:ext uri="{FF2B5EF4-FFF2-40B4-BE49-F238E27FC236}">
                <a16:creationId xmlns:a16="http://schemas.microsoft.com/office/drawing/2014/main" id="{27B76286-63A1-AF4F-B23C-363AA8A8471F}"/>
              </a:ext>
            </a:extLst>
          </p:cNvPr>
          <p:cNvSpPr>
            <a:spLocks noGrp="1"/>
          </p:cNvSpPr>
          <p:nvPr>
            <p:ph type="pic" sz="quarter" idx="14"/>
          </p:nvPr>
        </p:nvSpPr>
        <p:spPr>
          <a:xfrm>
            <a:off x="1038044" y="2405063"/>
            <a:ext cx="946150" cy="944562"/>
          </a:xfrm>
        </p:spPr>
        <p:txBody>
          <a:bodyPr anchor="ctr">
            <a:norm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64F5D22F-DDAB-8A40-B9D8-54ACF9C0E0E2}"/>
              </a:ext>
            </a:extLst>
          </p:cNvPr>
          <p:cNvSpPr>
            <a:spLocks noGrp="1"/>
          </p:cNvSpPr>
          <p:nvPr>
            <p:ph type="body" sz="quarter" idx="15" hasCustomPrompt="1"/>
          </p:nvPr>
        </p:nvSpPr>
        <p:spPr>
          <a:xfrm>
            <a:off x="2200773" y="2498043"/>
            <a:ext cx="2917826" cy="404812"/>
          </a:xfrm>
        </p:spPr>
        <p:txBody>
          <a:bodyPr anchor="b">
            <a:noAutofit/>
          </a:bodyPr>
          <a:lstStyle>
            <a:lvl1pPr marL="0" indent="0">
              <a:buNone/>
              <a:defRPr sz="1800" spc="200" baseline="0">
                <a:solidFill>
                  <a:schemeClr val="bg1"/>
                </a:solidFill>
                <a:latin typeface="Tw Cen MT" panose="020B0602020104020603" pitchFamily="34" charset="77"/>
              </a:defRPr>
            </a:lvl1pPr>
            <a:lvl2pPr marL="457200" indent="0">
              <a:buNone/>
              <a:defRPr>
                <a:latin typeface="Tw Cen MT" panose="020B0602020104020603" pitchFamily="34" charset="77"/>
              </a:defRPr>
            </a:lvl2pPr>
            <a:lvl3pPr marL="914400" indent="0">
              <a:buNone/>
              <a:defRPr>
                <a:latin typeface="Tw Cen MT" panose="020B0602020104020603" pitchFamily="34" charset="77"/>
              </a:defRPr>
            </a:lvl3pPr>
            <a:lvl4pPr marL="1371600" indent="0">
              <a:buNone/>
              <a:defRPr>
                <a:latin typeface="Tw Cen MT" panose="020B0602020104020603" pitchFamily="34" charset="77"/>
              </a:defRPr>
            </a:lvl4pPr>
            <a:lvl5pPr marL="1828800" indent="0">
              <a:buNone/>
              <a:defRPr>
                <a:latin typeface="Tw Cen MT" panose="020B0602020104020603" pitchFamily="34" charset="77"/>
              </a:defRPr>
            </a:lvl5pPr>
          </a:lstStyle>
          <a:p>
            <a:pPr lvl="0"/>
            <a:r>
              <a:rPr lang="en-US"/>
              <a:t>CLICK TO EDIT</a:t>
            </a:r>
          </a:p>
        </p:txBody>
      </p:sp>
      <p:sp>
        <p:nvSpPr>
          <p:cNvPr id="20" name="Text Placeholder 18">
            <a:extLst>
              <a:ext uri="{FF2B5EF4-FFF2-40B4-BE49-F238E27FC236}">
                <a16:creationId xmlns:a16="http://schemas.microsoft.com/office/drawing/2014/main" id="{3970178A-7D91-5F40-B3BD-58988D1D235B}"/>
              </a:ext>
            </a:extLst>
          </p:cNvPr>
          <p:cNvSpPr>
            <a:spLocks noGrp="1"/>
          </p:cNvSpPr>
          <p:nvPr>
            <p:ph type="body" sz="quarter" idx="16"/>
          </p:nvPr>
        </p:nvSpPr>
        <p:spPr>
          <a:xfrm>
            <a:off x="2200773" y="2922586"/>
            <a:ext cx="2917826" cy="404812"/>
          </a:xfrm>
        </p:spPr>
        <p:txBody>
          <a:bodyPr anchor="t">
            <a:noAutofit/>
          </a:bodyPr>
          <a:lstStyle>
            <a:lvl1pPr marL="0" indent="0">
              <a:buNone/>
              <a:defRPr sz="1500" spc="200" baseline="0">
                <a:solidFill>
                  <a:schemeClr val="bg1"/>
                </a:solidFill>
                <a:latin typeface="Tw Cen MT" panose="020B0602020104020603" pitchFamily="34" charset="77"/>
              </a:defRPr>
            </a:lvl1pPr>
            <a:lvl2pPr marL="457200" indent="0">
              <a:buNone/>
              <a:defRPr>
                <a:latin typeface="Tw Cen MT" panose="020B0602020104020603" pitchFamily="34" charset="77"/>
              </a:defRPr>
            </a:lvl2pPr>
            <a:lvl3pPr marL="914400" indent="0">
              <a:buNone/>
              <a:defRPr>
                <a:latin typeface="Tw Cen MT" panose="020B0602020104020603" pitchFamily="34" charset="77"/>
              </a:defRPr>
            </a:lvl3pPr>
            <a:lvl4pPr marL="1371600" indent="0">
              <a:buNone/>
              <a:defRPr>
                <a:latin typeface="Tw Cen MT" panose="020B0602020104020603" pitchFamily="34" charset="77"/>
              </a:defRPr>
            </a:lvl4pPr>
            <a:lvl5pPr marL="1828800" indent="0">
              <a:buNone/>
              <a:defRPr>
                <a:latin typeface="Tw Cen MT" panose="020B0602020104020603" pitchFamily="34" charset="77"/>
              </a:defRPr>
            </a:lvl5pPr>
          </a:lstStyle>
          <a:p>
            <a:pPr lvl="0"/>
            <a:r>
              <a:rPr lang="en-US"/>
              <a:t>Click to edit Master text styles</a:t>
            </a:r>
          </a:p>
        </p:txBody>
      </p:sp>
      <p:sp>
        <p:nvSpPr>
          <p:cNvPr id="21" name="Picture Placeholder 16">
            <a:extLst>
              <a:ext uri="{FF2B5EF4-FFF2-40B4-BE49-F238E27FC236}">
                <a16:creationId xmlns:a16="http://schemas.microsoft.com/office/drawing/2014/main" id="{6D61AF1F-6298-744E-B9E2-999EED4A1EC8}"/>
              </a:ext>
            </a:extLst>
          </p:cNvPr>
          <p:cNvSpPr>
            <a:spLocks noGrp="1"/>
          </p:cNvSpPr>
          <p:nvPr>
            <p:ph type="pic" sz="quarter" idx="17"/>
          </p:nvPr>
        </p:nvSpPr>
        <p:spPr>
          <a:xfrm>
            <a:off x="1038044" y="4021592"/>
            <a:ext cx="946150" cy="944562"/>
          </a:xfrm>
        </p:spPr>
        <p:txBody>
          <a:bodyPr anchor="ctr">
            <a:norm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B409E4EC-6771-344F-AC49-F0493C4E505B}"/>
              </a:ext>
            </a:extLst>
          </p:cNvPr>
          <p:cNvSpPr>
            <a:spLocks noGrp="1"/>
          </p:cNvSpPr>
          <p:nvPr>
            <p:ph type="body" sz="quarter" idx="18" hasCustomPrompt="1"/>
          </p:nvPr>
        </p:nvSpPr>
        <p:spPr>
          <a:xfrm>
            <a:off x="2200773" y="4114572"/>
            <a:ext cx="2917826" cy="404812"/>
          </a:xfrm>
        </p:spPr>
        <p:txBody>
          <a:bodyPr anchor="b">
            <a:noAutofit/>
          </a:bodyPr>
          <a:lstStyle>
            <a:lvl1pPr marL="0" indent="0">
              <a:buNone/>
              <a:defRPr sz="1800" spc="200" baseline="0">
                <a:solidFill>
                  <a:schemeClr val="bg1"/>
                </a:solidFill>
                <a:latin typeface="Tw Cen MT" panose="020B0602020104020603" pitchFamily="34" charset="77"/>
              </a:defRPr>
            </a:lvl1pPr>
            <a:lvl2pPr marL="457200" indent="0">
              <a:buNone/>
              <a:defRPr>
                <a:latin typeface="Tw Cen MT" panose="020B0602020104020603" pitchFamily="34" charset="77"/>
              </a:defRPr>
            </a:lvl2pPr>
            <a:lvl3pPr marL="914400" indent="0">
              <a:buNone/>
              <a:defRPr>
                <a:latin typeface="Tw Cen MT" panose="020B0602020104020603" pitchFamily="34" charset="77"/>
              </a:defRPr>
            </a:lvl3pPr>
            <a:lvl4pPr marL="1371600" indent="0">
              <a:buNone/>
              <a:defRPr>
                <a:latin typeface="Tw Cen MT" panose="020B0602020104020603" pitchFamily="34" charset="77"/>
              </a:defRPr>
            </a:lvl4pPr>
            <a:lvl5pPr marL="1828800" indent="0">
              <a:buNone/>
              <a:defRPr>
                <a:latin typeface="Tw Cen MT" panose="020B0602020104020603" pitchFamily="34" charset="77"/>
              </a:defRPr>
            </a:lvl5pPr>
          </a:lstStyle>
          <a:p>
            <a:pPr lvl="0"/>
            <a:r>
              <a:rPr lang="en-US"/>
              <a:t>CLICK TO EDIT</a:t>
            </a:r>
          </a:p>
        </p:txBody>
      </p:sp>
      <p:sp>
        <p:nvSpPr>
          <p:cNvPr id="23" name="Text Placeholder 18">
            <a:extLst>
              <a:ext uri="{FF2B5EF4-FFF2-40B4-BE49-F238E27FC236}">
                <a16:creationId xmlns:a16="http://schemas.microsoft.com/office/drawing/2014/main" id="{22E21560-0E2C-7E48-882F-77B02B0CE34D}"/>
              </a:ext>
            </a:extLst>
          </p:cNvPr>
          <p:cNvSpPr>
            <a:spLocks noGrp="1"/>
          </p:cNvSpPr>
          <p:nvPr>
            <p:ph type="body" sz="quarter" idx="19"/>
          </p:nvPr>
        </p:nvSpPr>
        <p:spPr>
          <a:xfrm>
            <a:off x="2200773" y="4539115"/>
            <a:ext cx="2917826" cy="404812"/>
          </a:xfrm>
        </p:spPr>
        <p:txBody>
          <a:bodyPr anchor="t">
            <a:noAutofit/>
          </a:bodyPr>
          <a:lstStyle>
            <a:lvl1pPr marL="0" indent="0">
              <a:buNone/>
              <a:defRPr sz="1500" spc="200" baseline="0">
                <a:solidFill>
                  <a:schemeClr val="bg1"/>
                </a:solidFill>
                <a:latin typeface="Tw Cen MT" panose="020B0602020104020603" pitchFamily="34" charset="77"/>
              </a:defRPr>
            </a:lvl1pPr>
            <a:lvl2pPr marL="457200" indent="0">
              <a:buNone/>
              <a:defRPr>
                <a:latin typeface="Tw Cen MT" panose="020B0602020104020603" pitchFamily="34" charset="77"/>
              </a:defRPr>
            </a:lvl2pPr>
            <a:lvl3pPr marL="914400" indent="0">
              <a:buNone/>
              <a:defRPr>
                <a:latin typeface="Tw Cen MT" panose="020B0602020104020603" pitchFamily="34" charset="77"/>
              </a:defRPr>
            </a:lvl3pPr>
            <a:lvl4pPr marL="1371600" indent="0">
              <a:buNone/>
              <a:defRPr>
                <a:latin typeface="Tw Cen MT" panose="020B0602020104020603" pitchFamily="34" charset="77"/>
              </a:defRPr>
            </a:lvl4pPr>
            <a:lvl5pPr marL="1828800" indent="0">
              <a:buNone/>
              <a:defRPr>
                <a:latin typeface="Tw Cen MT" panose="020B0602020104020603" pitchFamily="34" charset="77"/>
              </a:defRPr>
            </a:lvl5pPr>
          </a:lstStyle>
          <a:p>
            <a:pPr lvl="0"/>
            <a:r>
              <a:rPr lang="en-US"/>
              <a:t>Click to edit Master text styles</a:t>
            </a:r>
          </a:p>
        </p:txBody>
      </p:sp>
      <p:sp>
        <p:nvSpPr>
          <p:cNvPr id="30" name="Picture Placeholder 16">
            <a:extLst>
              <a:ext uri="{FF2B5EF4-FFF2-40B4-BE49-F238E27FC236}">
                <a16:creationId xmlns:a16="http://schemas.microsoft.com/office/drawing/2014/main" id="{E38C0995-936E-464D-86FA-9C8847D9C4DB}"/>
              </a:ext>
            </a:extLst>
          </p:cNvPr>
          <p:cNvSpPr>
            <a:spLocks noGrp="1"/>
          </p:cNvSpPr>
          <p:nvPr>
            <p:ph type="pic" sz="quarter" idx="20"/>
          </p:nvPr>
        </p:nvSpPr>
        <p:spPr>
          <a:xfrm>
            <a:off x="5710265" y="2405063"/>
            <a:ext cx="946150" cy="944562"/>
          </a:xfrm>
        </p:spPr>
        <p:txBody>
          <a:bodyPr anchor="ctr">
            <a:normAutofit/>
          </a:bodyPr>
          <a:lstStyle>
            <a:lvl1pPr marL="0" indent="0" algn="ctr">
              <a:buNone/>
              <a:defRPr sz="1400"/>
            </a:lvl1pPr>
          </a:lstStyle>
          <a:p>
            <a:r>
              <a:rPr lang="en-US"/>
              <a:t>Click icon to add picture</a:t>
            </a:r>
            <a:endParaRPr lang="en-US" dirty="0"/>
          </a:p>
        </p:txBody>
      </p:sp>
      <p:sp>
        <p:nvSpPr>
          <p:cNvPr id="31" name="Text Placeholder 18">
            <a:extLst>
              <a:ext uri="{FF2B5EF4-FFF2-40B4-BE49-F238E27FC236}">
                <a16:creationId xmlns:a16="http://schemas.microsoft.com/office/drawing/2014/main" id="{00F264F2-A8BF-BF4E-82E5-457A75FF385D}"/>
              </a:ext>
            </a:extLst>
          </p:cNvPr>
          <p:cNvSpPr>
            <a:spLocks noGrp="1"/>
          </p:cNvSpPr>
          <p:nvPr>
            <p:ph type="body" sz="quarter" idx="21" hasCustomPrompt="1"/>
          </p:nvPr>
        </p:nvSpPr>
        <p:spPr>
          <a:xfrm>
            <a:off x="6872994" y="2498043"/>
            <a:ext cx="2917826" cy="404812"/>
          </a:xfrm>
        </p:spPr>
        <p:txBody>
          <a:bodyPr anchor="b">
            <a:noAutofit/>
          </a:bodyPr>
          <a:lstStyle>
            <a:lvl1pPr marL="0" indent="0">
              <a:buNone/>
              <a:defRPr sz="1800" spc="200" baseline="0">
                <a:solidFill>
                  <a:schemeClr val="bg1"/>
                </a:solidFill>
                <a:latin typeface="Tw Cen MT" panose="020B0602020104020603" pitchFamily="34" charset="77"/>
              </a:defRPr>
            </a:lvl1pPr>
            <a:lvl2pPr marL="457200" indent="0">
              <a:buNone/>
              <a:defRPr>
                <a:latin typeface="Tw Cen MT" panose="020B0602020104020603" pitchFamily="34" charset="77"/>
              </a:defRPr>
            </a:lvl2pPr>
            <a:lvl3pPr marL="914400" indent="0">
              <a:buNone/>
              <a:defRPr>
                <a:latin typeface="Tw Cen MT" panose="020B0602020104020603" pitchFamily="34" charset="77"/>
              </a:defRPr>
            </a:lvl3pPr>
            <a:lvl4pPr marL="1371600" indent="0">
              <a:buNone/>
              <a:defRPr>
                <a:latin typeface="Tw Cen MT" panose="020B0602020104020603" pitchFamily="34" charset="77"/>
              </a:defRPr>
            </a:lvl4pPr>
            <a:lvl5pPr marL="1828800" indent="0">
              <a:buNone/>
              <a:defRPr>
                <a:latin typeface="Tw Cen MT" panose="020B0602020104020603" pitchFamily="34" charset="77"/>
              </a:defRPr>
            </a:lvl5pPr>
          </a:lstStyle>
          <a:p>
            <a:pPr lvl="0"/>
            <a:r>
              <a:rPr lang="en-US"/>
              <a:t>CLICK TO EDIT</a:t>
            </a:r>
          </a:p>
        </p:txBody>
      </p:sp>
      <p:sp>
        <p:nvSpPr>
          <p:cNvPr id="32" name="Text Placeholder 18">
            <a:extLst>
              <a:ext uri="{FF2B5EF4-FFF2-40B4-BE49-F238E27FC236}">
                <a16:creationId xmlns:a16="http://schemas.microsoft.com/office/drawing/2014/main" id="{C969F956-9E58-0C47-8A73-BA9372304267}"/>
              </a:ext>
            </a:extLst>
          </p:cNvPr>
          <p:cNvSpPr>
            <a:spLocks noGrp="1"/>
          </p:cNvSpPr>
          <p:nvPr>
            <p:ph type="body" sz="quarter" idx="22"/>
          </p:nvPr>
        </p:nvSpPr>
        <p:spPr>
          <a:xfrm>
            <a:off x="6872994" y="2922586"/>
            <a:ext cx="2917826" cy="404812"/>
          </a:xfrm>
        </p:spPr>
        <p:txBody>
          <a:bodyPr anchor="t">
            <a:noAutofit/>
          </a:bodyPr>
          <a:lstStyle>
            <a:lvl1pPr marL="0" indent="0">
              <a:buNone/>
              <a:defRPr sz="1500" spc="200" baseline="0">
                <a:solidFill>
                  <a:schemeClr val="bg1"/>
                </a:solidFill>
                <a:latin typeface="Tw Cen MT" panose="020B0602020104020603" pitchFamily="34" charset="77"/>
              </a:defRPr>
            </a:lvl1pPr>
            <a:lvl2pPr marL="457200" indent="0">
              <a:buNone/>
              <a:defRPr>
                <a:latin typeface="Tw Cen MT" panose="020B0602020104020603" pitchFamily="34" charset="77"/>
              </a:defRPr>
            </a:lvl2pPr>
            <a:lvl3pPr marL="914400" indent="0">
              <a:buNone/>
              <a:defRPr>
                <a:latin typeface="Tw Cen MT" panose="020B0602020104020603" pitchFamily="34" charset="77"/>
              </a:defRPr>
            </a:lvl3pPr>
            <a:lvl4pPr marL="1371600" indent="0">
              <a:buNone/>
              <a:defRPr>
                <a:latin typeface="Tw Cen MT" panose="020B0602020104020603" pitchFamily="34" charset="77"/>
              </a:defRPr>
            </a:lvl4pPr>
            <a:lvl5pPr marL="1828800" indent="0">
              <a:buNone/>
              <a:defRPr>
                <a:latin typeface="Tw Cen MT" panose="020B0602020104020603" pitchFamily="34" charset="77"/>
              </a:defRPr>
            </a:lvl5pPr>
          </a:lstStyle>
          <a:p>
            <a:pPr lvl="0"/>
            <a:r>
              <a:rPr lang="en-US"/>
              <a:t>Click to edit Master text styles</a:t>
            </a:r>
          </a:p>
        </p:txBody>
      </p:sp>
      <p:sp>
        <p:nvSpPr>
          <p:cNvPr id="33" name="Picture Placeholder 16">
            <a:extLst>
              <a:ext uri="{FF2B5EF4-FFF2-40B4-BE49-F238E27FC236}">
                <a16:creationId xmlns:a16="http://schemas.microsoft.com/office/drawing/2014/main" id="{3A0B62B7-7680-5D4B-BC6D-4FFA49561510}"/>
              </a:ext>
            </a:extLst>
          </p:cNvPr>
          <p:cNvSpPr>
            <a:spLocks noGrp="1"/>
          </p:cNvSpPr>
          <p:nvPr>
            <p:ph type="pic" sz="quarter" idx="23"/>
          </p:nvPr>
        </p:nvSpPr>
        <p:spPr>
          <a:xfrm>
            <a:off x="5710265" y="4021592"/>
            <a:ext cx="946150" cy="944562"/>
          </a:xfrm>
        </p:spPr>
        <p:txBody>
          <a:bodyPr anchor="ctr">
            <a:normAutofit/>
          </a:bodyPr>
          <a:lstStyle>
            <a:lvl1pPr marL="0" indent="0" algn="ctr">
              <a:buNone/>
              <a:defRPr sz="1400"/>
            </a:lvl1pPr>
          </a:lstStyle>
          <a:p>
            <a:r>
              <a:rPr lang="en-US"/>
              <a:t>Click icon to add picture</a:t>
            </a:r>
            <a:endParaRPr lang="en-US" dirty="0"/>
          </a:p>
        </p:txBody>
      </p:sp>
      <p:sp>
        <p:nvSpPr>
          <p:cNvPr id="34" name="Text Placeholder 18">
            <a:extLst>
              <a:ext uri="{FF2B5EF4-FFF2-40B4-BE49-F238E27FC236}">
                <a16:creationId xmlns:a16="http://schemas.microsoft.com/office/drawing/2014/main" id="{6C664169-B5AF-FB46-AA38-C9DDC1EB8F74}"/>
              </a:ext>
            </a:extLst>
          </p:cNvPr>
          <p:cNvSpPr>
            <a:spLocks noGrp="1"/>
          </p:cNvSpPr>
          <p:nvPr>
            <p:ph type="body" sz="quarter" idx="24" hasCustomPrompt="1"/>
          </p:nvPr>
        </p:nvSpPr>
        <p:spPr>
          <a:xfrm>
            <a:off x="6872994" y="4114572"/>
            <a:ext cx="2917826" cy="404812"/>
          </a:xfrm>
        </p:spPr>
        <p:txBody>
          <a:bodyPr anchor="b">
            <a:noAutofit/>
          </a:bodyPr>
          <a:lstStyle>
            <a:lvl1pPr marL="0" indent="0">
              <a:buNone/>
              <a:defRPr sz="1800" spc="200" baseline="0">
                <a:solidFill>
                  <a:schemeClr val="bg1"/>
                </a:solidFill>
                <a:latin typeface="Tw Cen MT" panose="020B0602020104020603" pitchFamily="34" charset="77"/>
              </a:defRPr>
            </a:lvl1pPr>
            <a:lvl2pPr marL="457200" indent="0">
              <a:buNone/>
              <a:defRPr>
                <a:latin typeface="Tw Cen MT" panose="020B0602020104020603" pitchFamily="34" charset="77"/>
              </a:defRPr>
            </a:lvl2pPr>
            <a:lvl3pPr marL="914400" indent="0">
              <a:buNone/>
              <a:defRPr>
                <a:latin typeface="Tw Cen MT" panose="020B0602020104020603" pitchFamily="34" charset="77"/>
              </a:defRPr>
            </a:lvl3pPr>
            <a:lvl4pPr marL="1371600" indent="0">
              <a:buNone/>
              <a:defRPr>
                <a:latin typeface="Tw Cen MT" panose="020B0602020104020603" pitchFamily="34" charset="77"/>
              </a:defRPr>
            </a:lvl4pPr>
            <a:lvl5pPr marL="1828800" indent="0">
              <a:buNone/>
              <a:defRPr>
                <a:latin typeface="Tw Cen MT" panose="020B0602020104020603" pitchFamily="34" charset="77"/>
              </a:defRPr>
            </a:lvl5pPr>
          </a:lstStyle>
          <a:p>
            <a:pPr lvl="0"/>
            <a:r>
              <a:rPr lang="en-US"/>
              <a:t>CLICK TO EDIT</a:t>
            </a:r>
          </a:p>
        </p:txBody>
      </p:sp>
      <p:sp>
        <p:nvSpPr>
          <p:cNvPr id="35" name="Text Placeholder 18">
            <a:extLst>
              <a:ext uri="{FF2B5EF4-FFF2-40B4-BE49-F238E27FC236}">
                <a16:creationId xmlns:a16="http://schemas.microsoft.com/office/drawing/2014/main" id="{EB349D7E-9425-EA4B-906F-145652D00795}"/>
              </a:ext>
            </a:extLst>
          </p:cNvPr>
          <p:cNvSpPr>
            <a:spLocks noGrp="1"/>
          </p:cNvSpPr>
          <p:nvPr>
            <p:ph type="body" sz="quarter" idx="25"/>
          </p:nvPr>
        </p:nvSpPr>
        <p:spPr>
          <a:xfrm>
            <a:off x="6872994" y="4539115"/>
            <a:ext cx="2917826" cy="404812"/>
          </a:xfrm>
        </p:spPr>
        <p:txBody>
          <a:bodyPr anchor="t">
            <a:noAutofit/>
          </a:bodyPr>
          <a:lstStyle>
            <a:lvl1pPr marL="0" indent="0">
              <a:buNone/>
              <a:defRPr sz="1500" spc="200" baseline="0">
                <a:solidFill>
                  <a:schemeClr val="bg1"/>
                </a:solidFill>
                <a:latin typeface="Tw Cen MT" panose="020B0602020104020603" pitchFamily="34" charset="77"/>
              </a:defRPr>
            </a:lvl1pPr>
            <a:lvl2pPr marL="457200" indent="0">
              <a:buNone/>
              <a:defRPr>
                <a:latin typeface="Tw Cen MT" panose="020B0602020104020603" pitchFamily="34" charset="77"/>
              </a:defRPr>
            </a:lvl2pPr>
            <a:lvl3pPr marL="914400" indent="0">
              <a:buNone/>
              <a:defRPr>
                <a:latin typeface="Tw Cen MT" panose="020B0602020104020603" pitchFamily="34" charset="77"/>
              </a:defRPr>
            </a:lvl3pPr>
            <a:lvl4pPr marL="1371600" indent="0">
              <a:buNone/>
              <a:defRPr>
                <a:latin typeface="Tw Cen MT" panose="020B0602020104020603" pitchFamily="34" charset="77"/>
              </a:defRPr>
            </a:lvl4pPr>
            <a:lvl5pPr marL="1828800" indent="0">
              <a:buNone/>
              <a:defRPr>
                <a:latin typeface="Tw Cen MT" panose="020B0602020104020603" pitchFamily="34" charset="77"/>
              </a:defRPr>
            </a:lvl5pPr>
          </a:lstStyle>
          <a:p>
            <a:pPr lvl="0"/>
            <a:r>
              <a:rPr lang="en-US"/>
              <a:t>Click to edit Master text styles</a:t>
            </a:r>
          </a:p>
        </p:txBody>
      </p:sp>
      <p:sp>
        <p:nvSpPr>
          <p:cNvPr id="36" name="Title 1">
            <a:extLst>
              <a:ext uri="{FF2B5EF4-FFF2-40B4-BE49-F238E27FC236}">
                <a16:creationId xmlns:a16="http://schemas.microsoft.com/office/drawing/2014/main" id="{E6971742-A7E0-0D4A-AE6E-496FB9EC1BF1}"/>
              </a:ext>
            </a:extLst>
          </p:cNvPr>
          <p:cNvSpPr>
            <a:spLocks noGrp="1"/>
          </p:cNvSpPr>
          <p:nvPr>
            <p:ph type="ctrTitle"/>
          </p:nvPr>
        </p:nvSpPr>
        <p:spPr>
          <a:xfrm>
            <a:off x="916017" y="978408"/>
            <a:ext cx="8357616" cy="1088136"/>
          </a:xfrm>
        </p:spPr>
        <p:txBody>
          <a:bodyPr anchor="ctr">
            <a:normAutofit/>
          </a:bodyPr>
          <a:lstStyle>
            <a:lvl1pPr algn="l">
              <a:defRPr sz="4000" cap="all" spc="300" baseline="0">
                <a:solidFill>
                  <a:schemeClr val="bg1"/>
                </a:solidFill>
                <a:latin typeface="Bahnschrift"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41718495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Meet the Team 8">
    <p:spTree>
      <p:nvGrpSpPr>
        <p:cNvPr id="1" name=""/>
        <p:cNvGrpSpPr/>
        <p:nvPr/>
      </p:nvGrpSpPr>
      <p:grpSpPr>
        <a:xfrm>
          <a:off x="0" y="0"/>
          <a:ext cx="0" cy="0"/>
          <a:chOff x="0" y="0"/>
          <a:chExt cx="0" cy="0"/>
        </a:xfrm>
      </p:grpSpPr>
      <p:sp>
        <p:nvSpPr>
          <p:cNvPr id="13" name="Picture Placeholder 12">
            <a:extLst>
              <a:ext uri="{FF2B5EF4-FFF2-40B4-BE49-F238E27FC236}">
                <a16:creationId xmlns:a16="http://schemas.microsoft.com/office/drawing/2014/main" id="{01F428E6-A8A2-E844-9C02-078ED4D9934D}"/>
              </a:ext>
            </a:extLst>
          </p:cNvPr>
          <p:cNvSpPr>
            <a:spLocks noGrp="1"/>
          </p:cNvSpPr>
          <p:nvPr>
            <p:ph type="pic" sz="quarter" idx="13"/>
          </p:nvPr>
        </p:nvSpPr>
        <p:spPr>
          <a:xfrm>
            <a:off x="0" y="0"/>
            <a:ext cx="12192000" cy="6858000"/>
          </a:xfrm>
          <a:solidFill>
            <a:schemeClr val="tx2">
              <a:lumMod val="20000"/>
              <a:lumOff val="80000"/>
            </a:schemeClr>
          </a:solidFill>
        </p:spPr>
        <p:txBody>
          <a:bodyPr/>
          <a:lstStyle/>
          <a:p>
            <a:r>
              <a:rPr lang="en-US"/>
              <a:t>Click icon to add picture</a:t>
            </a:r>
            <a:endParaRPr lang="en-US" dirty="0"/>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lstStyle>
            <a:lvl1pPr>
              <a:defRPr sz="1000">
                <a:solidFill>
                  <a:schemeClr val="tx2"/>
                </a:solidFill>
              </a:defRPr>
            </a:lvl1pPr>
          </a:lstStyle>
          <a:p>
            <a:fld id="{A4486D74-B37B-F546-968B-4AC3E7616DD3}" type="datetime1">
              <a:rPr lang="en-US" smtClean="0"/>
              <a:pPr/>
              <a:t>1/21/2024</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lstStyle>
            <a:lvl1pPr>
              <a:defRPr sz="1000">
                <a:solidFill>
                  <a:schemeClr val="tx2"/>
                </a:solidFill>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lstStyle>
            <a:lvl1pPr>
              <a:defRPr sz="1000">
                <a:solidFill>
                  <a:schemeClr val="tx2"/>
                </a:solidFill>
              </a:defRPr>
            </a:lvl1pPr>
          </a:lstStyle>
          <a:p>
            <a:fld id="{294A09A9-5501-47C1-A89A-A340965A2BE2}" type="slidenum">
              <a:rPr lang="en-US" smtClean="0"/>
              <a:pPr/>
              <a:t>‹#›</a:t>
            </a:fld>
            <a:endParaRPr lang="en-US" dirty="0"/>
          </a:p>
        </p:txBody>
      </p:sp>
      <p:sp>
        <p:nvSpPr>
          <p:cNvPr id="17" name="Picture Placeholder 16">
            <a:extLst>
              <a:ext uri="{FF2B5EF4-FFF2-40B4-BE49-F238E27FC236}">
                <a16:creationId xmlns:a16="http://schemas.microsoft.com/office/drawing/2014/main" id="{27B76286-63A1-AF4F-B23C-363AA8A8471F}"/>
              </a:ext>
            </a:extLst>
          </p:cNvPr>
          <p:cNvSpPr>
            <a:spLocks noGrp="1"/>
          </p:cNvSpPr>
          <p:nvPr>
            <p:ph type="pic" sz="quarter" idx="14"/>
          </p:nvPr>
        </p:nvSpPr>
        <p:spPr>
          <a:xfrm>
            <a:off x="1038044" y="2159159"/>
            <a:ext cx="923886" cy="922335"/>
          </a:xfrm>
        </p:spPr>
        <p:txBody>
          <a:bodyPr>
            <a:noAutofit/>
          </a:bodyPr>
          <a:lstStyle/>
          <a:p>
            <a:r>
              <a:rPr lang="en-US"/>
              <a:t>Click icon to add picture</a:t>
            </a:r>
            <a:endParaRPr lang="en-US" dirty="0"/>
          </a:p>
        </p:txBody>
      </p:sp>
      <p:sp>
        <p:nvSpPr>
          <p:cNvPr id="19" name="Text Placeholder 18">
            <a:extLst>
              <a:ext uri="{FF2B5EF4-FFF2-40B4-BE49-F238E27FC236}">
                <a16:creationId xmlns:a16="http://schemas.microsoft.com/office/drawing/2014/main" id="{64F5D22F-DDAB-8A40-B9D8-54ACF9C0E0E2}"/>
              </a:ext>
            </a:extLst>
          </p:cNvPr>
          <p:cNvSpPr>
            <a:spLocks noGrp="1"/>
          </p:cNvSpPr>
          <p:nvPr>
            <p:ph type="body" sz="quarter" idx="15" hasCustomPrompt="1"/>
          </p:nvPr>
        </p:nvSpPr>
        <p:spPr>
          <a:xfrm>
            <a:off x="1038044" y="3105654"/>
            <a:ext cx="2526566" cy="402336"/>
          </a:xfrm>
        </p:spPr>
        <p:txBody>
          <a:bodyPr lIns="0" anchor="b">
            <a:noAutofit/>
          </a:bodyPr>
          <a:lstStyle>
            <a:lvl1pPr marL="0" indent="0">
              <a:buNone/>
              <a:defRPr sz="1600" spc="200" baseline="0">
                <a:solidFill>
                  <a:schemeClr val="bg1"/>
                </a:solidFill>
                <a:latin typeface="Tw Cen MT" panose="020B0602020104020603" pitchFamily="34" charset="77"/>
              </a:defRPr>
            </a:lvl1pPr>
            <a:lvl2pPr marL="457200" indent="0">
              <a:buNone/>
              <a:defRPr>
                <a:latin typeface="Tw Cen MT" panose="020B0602020104020603" pitchFamily="34" charset="77"/>
              </a:defRPr>
            </a:lvl2pPr>
            <a:lvl3pPr marL="914400" indent="0">
              <a:buNone/>
              <a:defRPr>
                <a:latin typeface="Tw Cen MT" panose="020B0602020104020603" pitchFamily="34" charset="77"/>
              </a:defRPr>
            </a:lvl3pPr>
            <a:lvl4pPr marL="1371600" indent="0">
              <a:buNone/>
              <a:defRPr>
                <a:latin typeface="Tw Cen MT" panose="020B0602020104020603" pitchFamily="34" charset="77"/>
              </a:defRPr>
            </a:lvl4pPr>
            <a:lvl5pPr marL="1828800" indent="0">
              <a:buNone/>
              <a:defRPr>
                <a:latin typeface="Tw Cen MT" panose="020B0602020104020603" pitchFamily="34" charset="77"/>
              </a:defRPr>
            </a:lvl5pPr>
          </a:lstStyle>
          <a:p>
            <a:pPr lvl="0"/>
            <a:r>
              <a:rPr lang="en-US" dirty="0"/>
              <a:t>CLICK TO EDIT</a:t>
            </a:r>
          </a:p>
        </p:txBody>
      </p:sp>
      <p:sp>
        <p:nvSpPr>
          <p:cNvPr id="20" name="Text Placeholder 18">
            <a:extLst>
              <a:ext uri="{FF2B5EF4-FFF2-40B4-BE49-F238E27FC236}">
                <a16:creationId xmlns:a16="http://schemas.microsoft.com/office/drawing/2014/main" id="{3970178A-7D91-5F40-B3BD-58988D1D235B}"/>
              </a:ext>
            </a:extLst>
          </p:cNvPr>
          <p:cNvSpPr>
            <a:spLocks noGrp="1"/>
          </p:cNvSpPr>
          <p:nvPr>
            <p:ph type="body" sz="quarter" idx="16"/>
          </p:nvPr>
        </p:nvSpPr>
        <p:spPr>
          <a:xfrm>
            <a:off x="1038044" y="3483864"/>
            <a:ext cx="2526566" cy="404812"/>
          </a:xfrm>
        </p:spPr>
        <p:txBody>
          <a:bodyPr lIns="0" anchor="t">
            <a:noAutofit/>
          </a:bodyPr>
          <a:lstStyle>
            <a:lvl1pPr marL="0" indent="0">
              <a:buNone/>
              <a:defRPr sz="1200" spc="200" baseline="0">
                <a:solidFill>
                  <a:schemeClr val="bg1"/>
                </a:solidFill>
                <a:latin typeface="Tw Cen MT" panose="020B0602020104020603" pitchFamily="34" charset="77"/>
              </a:defRPr>
            </a:lvl1pPr>
            <a:lvl2pPr marL="457200" indent="0">
              <a:buNone/>
              <a:defRPr>
                <a:latin typeface="Tw Cen MT" panose="020B0602020104020603" pitchFamily="34" charset="77"/>
              </a:defRPr>
            </a:lvl2pPr>
            <a:lvl3pPr marL="914400" indent="0">
              <a:buNone/>
              <a:defRPr>
                <a:latin typeface="Tw Cen MT" panose="020B0602020104020603" pitchFamily="34" charset="77"/>
              </a:defRPr>
            </a:lvl3pPr>
            <a:lvl4pPr marL="1371600" indent="0">
              <a:buNone/>
              <a:defRPr>
                <a:latin typeface="Tw Cen MT" panose="020B0602020104020603" pitchFamily="34" charset="77"/>
              </a:defRPr>
            </a:lvl4pPr>
            <a:lvl5pPr marL="1828800" indent="0">
              <a:buNone/>
              <a:defRPr>
                <a:latin typeface="Tw Cen MT" panose="020B0602020104020603" pitchFamily="34" charset="77"/>
              </a:defRPr>
            </a:lvl5pPr>
          </a:lstStyle>
          <a:p>
            <a:pPr lvl="0"/>
            <a:r>
              <a:rPr lang="en-US"/>
              <a:t>Click to edit Master text styles</a:t>
            </a:r>
          </a:p>
        </p:txBody>
      </p:sp>
      <p:sp>
        <p:nvSpPr>
          <p:cNvPr id="24" name="Picture Placeholder 16">
            <a:extLst>
              <a:ext uri="{FF2B5EF4-FFF2-40B4-BE49-F238E27FC236}">
                <a16:creationId xmlns:a16="http://schemas.microsoft.com/office/drawing/2014/main" id="{6A88DE59-CC76-784E-91CC-86A873E12BB0}"/>
              </a:ext>
            </a:extLst>
          </p:cNvPr>
          <p:cNvSpPr>
            <a:spLocks noGrp="1"/>
          </p:cNvSpPr>
          <p:nvPr>
            <p:ph type="pic" sz="quarter" idx="17"/>
          </p:nvPr>
        </p:nvSpPr>
        <p:spPr>
          <a:xfrm>
            <a:off x="3719251" y="2159159"/>
            <a:ext cx="923886" cy="922335"/>
          </a:xfrm>
        </p:spPr>
        <p:txBody>
          <a:bodyPr>
            <a:noAutofit/>
          </a:bodyPr>
          <a:lstStyle/>
          <a:p>
            <a:r>
              <a:rPr lang="en-US"/>
              <a:t>Click icon to add picture</a:t>
            </a:r>
            <a:endParaRPr lang="en-US" dirty="0"/>
          </a:p>
        </p:txBody>
      </p:sp>
      <p:sp>
        <p:nvSpPr>
          <p:cNvPr id="25" name="Text Placeholder 18">
            <a:extLst>
              <a:ext uri="{FF2B5EF4-FFF2-40B4-BE49-F238E27FC236}">
                <a16:creationId xmlns:a16="http://schemas.microsoft.com/office/drawing/2014/main" id="{EC7436AA-C631-914A-893C-01BFCB514469}"/>
              </a:ext>
            </a:extLst>
          </p:cNvPr>
          <p:cNvSpPr>
            <a:spLocks noGrp="1"/>
          </p:cNvSpPr>
          <p:nvPr>
            <p:ph type="body" sz="quarter" idx="18" hasCustomPrompt="1"/>
          </p:nvPr>
        </p:nvSpPr>
        <p:spPr>
          <a:xfrm>
            <a:off x="3719251" y="3105654"/>
            <a:ext cx="2526566" cy="402336"/>
          </a:xfrm>
        </p:spPr>
        <p:txBody>
          <a:bodyPr lIns="0" anchor="b">
            <a:noAutofit/>
          </a:bodyPr>
          <a:lstStyle>
            <a:lvl1pPr marL="0" indent="0">
              <a:buNone/>
              <a:defRPr sz="1600" spc="200" baseline="0">
                <a:solidFill>
                  <a:schemeClr val="bg1"/>
                </a:solidFill>
                <a:latin typeface="Tw Cen MT" panose="020B0602020104020603" pitchFamily="34" charset="77"/>
              </a:defRPr>
            </a:lvl1pPr>
            <a:lvl2pPr marL="457200" indent="0">
              <a:buNone/>
              <a:defRPr>
                <a:latin typeface="Tw Cen MT" panose="020B0602020104020603" pitchFamily="34" charset="77"/>
              </a:defRPr>
            </a:lvl2pPr>
            <a:lvl3pPr marL="914400" indent="0">
              <a:buNone/>
              <a:defRPr>
                <a:latin typeface="Tw Cen MT" panose="020B0602020104020603" pitchFamily="34" charset="77"/>
              </a:defRPr>
            </a:lvl3pPr>
            <a:lvl4pPr marL="1371600" indent="0">
              <a:buNone/>
              <a:defRPr>
                <a:latin typeface="Tw Cen MT" panose="020B0602020104020603" pitchFamily="34" charset="77"/>
              </a:defRPr>
            </a:lvl4pPr>
            <a:lvl5pPr marL="1828800" indent="0">
              <a:buNone/>
              <a:defRPr>
                <a:latin typeface="Tw Cen MT" panose="020B0602020104020603" pitchFamily="34" charset="77"/>
              </a:defRPr>
            </a:lvl5pPr>
          </a:lstStyle>
          <a:p>
            <a:pPr lvl="0"/>
            <a:r>
              <a:rPr lang="en-US" dirty="0"/>
              <a:t>CLICK TO EDIT</a:t>
            </a:r>
          </a:p>
        </p:txBody>
      </p:sp>
      <p:sp>
        <p:nvSpPr>
          <p:cNvPr id="26" name="Text Placeholder 18">
            <a:extLst>
              <a:ext uri="{FF2B5EF4-FFF2-40B4-BE49-F238E27FC236}">
                <a16:creationId xmlns:a16="http://schemas.microsoft.com/office/drawing/2014/main" id="{7D3267A9-41C6-6D41-B94A-AF3A0B8D3CC2}"/>
              </a:ext>
            </a:extLst>
          </p:cNvPr>
          <p:cNvSpPr>
            <a:spLocks noGrp="1"/>
          </p:cNvSpPr>
          <p:nvPr>
            <p:ph type="body" sz="quarter" idx="19"/>
          </p:nvPr>
        </p:nvSpPr>
        <p:spPr>
          <a:xfrm>
            <a:off x="3719251" y="3483864"/>
            <a:ext cx="2526566" cy="404812"/>
          </a:xfrm>
        </p:spPr>
        <p:txBody>
          <a:bodyPr lIns="0" anchor="t">
            <a:noAutofit/>
          </a:bodyPr>
          <a:lstStyle>
            <a:lvl1pPr marL="0" indent="0">
              <a:buNone/>
              <a:defRPr sz="1200" spc="200" baseline="0">
                <a:solidFill>
                  <a:schemeClr val="bg1"/>
                </a:solidFill>
                <a:latin typeface="Tw Cen MT" panose="020B0602020104020603" pitchFamily="34" charset="77"/>
              </a:defRPr>
            </a:lvl1pPr>
            <a:lvl2pPr marL="457200" indent="0">
              <a:buNone/>
              <a:defRPr>
                <a:latin typeface="Tw Cen MT" panose="020B0602020104020603" pitchFamily="34" charset="77"/>
              </a:defRPr>
            </a:lvl2pPr>
            <a:lvl3pPr marL="914400" indent="0">
              <a:buNone/>
              <a:defRPr>
                <a:latin typeface="Tw Cen MT" panose="020B0602020104020603" pitchFamily="34" charset="77"/>
              </a:defRPr>
            </a:lvl3pPr>
            <a:lvl4pPr marL="1371600" indent="0">
              <a:buNone/>
              <a:defRPr>
                <a:latin typeface="Tw Cen MT" panose="020B0602020104020603" pitchFamily="34" charset="77"/>
              </a:defRPr>
            </a:lvl4pPr>
            <a:lvl5pPr marL="1828800" indent="0">
              <a:buNone/>
              <a:defRPr>
                <a:latin typeface="Tw Cen MT" panose="020B0602020104020603" pitchFamily="34" charset="77"/>
              </a:defRPr>
            </a:lvl5pPr>
          </a:lstStyle>
          <a:p>
            <a:pPr lvl="0"/>
            <a:r>
              <a:rPr lang="en-US"/>
              <a:t>Click to edit Master text styles</a:t>
            </a:r>
          </a:p>
        </p:txBody>
      </p:sp>
      <p:sp>
        <p:nvSpPr>
          <p:cNvPr id="27" name="Picture Placeholder 16">
            <a:extLst>
              <a:ext uri="{FF2B5EF4-FFF2-40B4-BE49-F238E27FC236}">
                <a16:creationId xmlns:a16="http://schemas.microsoft.com/office/drawing/2014/main" id="{0CA14719-28D1-1245-82ED-C30AEA3FF510}"/>
              </a:ext>
            </a:extLst>
          </p:cNvPr>
          <p:cNvSpPr>
            <a:spLocks noGrp="1"/>
          </p:cNvSpPr>
          <p:nvPr>
            <p:ph type="pic" sz="quarter" idx="20"/>
          </p:nvPr>
        </p:nvSpPr>
        <p:spPr>
          <a:xfrm>
            <a:off x="6415955" y="2159159"/>
            <a:ext cx="923886" cy="922335"/>
          </a:xfrm>
        </p:spPr>
        <p:txBody>
          <a:bodyPr>
            <a:noAutofit/>
          </a:bodyPr>
          <a:lstStyle/>
          <a:p>
            <a:r>
              <a:rPr lang="en-US"/>
              <a:t>Click icon to add picture</a:t>
            </a:r>
            <a:endParaRPr lang="en-US" dirty="0"/>
          </a:p>
        </p:txBody>
      </p:sp>
      <p:sp>
        <p:nvSpPr>
          <p:cNvPr id="28" name="Text Placeholder 18">
            <a:extLst>
              <a:ext uri="{FF2B5EF4-FFF2-40B4-BE49-F238E27FC236}">
                <a16:creationId xmlns:a16="http://schemas.microsoft.com/office/drawing/2014/main" id="{A0F20BEC-0D1F-424C-A708-3CD1B159CB9D}"/>
              </a:ext>
            </a:extLst>
          </p:cNvPr>
          <p:cNvSpPr>
            <a:spLocks noGrp="1"/>
          </p:cNvSpPr>
          <p:nvPr>
            <p:ph type="body" sz="quarter" idx="21" hasCustomPrompt="1"/>
          </p:nvPr>
        </p:nvSpPr>
        <p:spPr>
          <a:xfrm>
            <a:off x="6415955" y="3105654"/>
            <a:ext cx="2526566" cy="402336"/>
          </a:xfrm>
        </p:spPr>
        <p:txBody>
          <a:bodyPr lIns="0" anchor="b">
            <a:noAutofit/>
          </a:bodyPr>
          <a:lstStyle>
            <a:lvl1pPr marL="0" indent="0">
              <a:buNone/>
              <a:defRPr sz="1600" spc="200" baseline="0">
                <a:solidFill>
                  <a:schemeClr val="bg1"/>
                </a:solidFill>
                <a:latin typeface="Tw Cen MT" panose="020B0602020104020603" pitchFamily="34" charset="77"/>
              </a:defRPr>
            </a:lvl1pPr>
            <a:lvl2pPr marL="457200" indent="0">
              <a:buNone/>
              <a:defRPr>
                <a:latin typeface="Tw Cen MT" panose="020B0602020104020603" pitchFamily="34" charset="77"/>
              </a:defRPr>
            </a:lvl2pPr>
            <a:lvl3pPr marL="914400" indent="0">
              <a:buNone/>
              <a:defRPr>
                <a:latin typeface="Tw Cen MT" panose="020B0602020104020603" pitchFamily="34" charset="77"/>
              </a:defRPr>
            </a:lvl3pPr>
            <a:lvl4pPr marL="1371600" indent="0">
              <a:buNone/>
              <a:defRPr>
                <a:latin typeface="Tw Cen MT" panose="020B0602020104020603" pitchFamily="34" charset="77"/>
              </a:defRPr>
            </a:lvl4pPr>
            <a:lvl5pPr marL="1828800" indent="0">
              <a:buNone/>
              <a:defRPr>
                <a:latin typeface="Tw Cen MT" panose="020B0602020104020603" pitchFamily="34" charset="77"/>
              </a:defRPr>
            </a:lvl5pPr>
          </a:lstStyle>
          <a:p>
            <a:pPr lvl="0"/>
            <a:r>
              <a:rPr lang="en-US" dirty="0"/>
              <a:t>CLICK TO EDIT</a:t>
            </a:r>
          </a:p>
        </p:txBody>
      </p:sp>
      <p:sp>
        <p:nvSpPr>
          <p:cNvPr id="29" name="Text Placeholder 18">
            <a:extLst>
              <a:ext uri="{FF2B5EF4-FFF2-40B4-BE49-F238E27FC236}">
                <a16:creationId xmlns:a16="http://schemas.microsoft.com/office/drawing/2014/main" id="{1AF30013-E0ED-7F43-83DA-D58BF2C564E5}"/>
              </a:ext>
            </a:extLst>
          </p:cNvPr>
          <p:cNvSpPr>
            <a:spLocks noGrp="1"/>
          </p:cNvSpPr>
          <p:nvPr>
            <p:ph type="body" sz="quarter" idx="22"/>
          </p:nvPr>
        </p:nvSpPr>
        <p:spPr>
          <a:xfrm>
            <a:off x="6415955" y="3483864"/>
            <a:ext cx="2526566" cy="404812"/>
          </a:xfrm>
        </p:spPr>
        <p:txBody>
          <a:bodyPr lIns="0" anchor="t">
            <a:noAutofit/>
          </a:bodyPr>
          <a:lstStyle>
            <a:lvl1pPr marL="0" indent="0">
              <a:buNone/>
              <a:defRPr sz="1200" spc="200" baseline="0">
                <a:solidFill>
                  <a:schemeClr val="bg1"/>
                </a:solidFill>
                <a:latin typeface="Tw Cen MT" panose="020B0602020104020603" pitchFamily="34" charset="77"/>
              </a:defRPr>
            </a:lvl1pPr>
            <a:lvl2pPr marL="457200" indent="0">
              <a:buNone/>
              <a:defRPr>
                <a:latin typeface="Tw Cen MT" panose="020B0602020104020603" pitchFamily="34" charset="77"/>
              </a:defRPr>
            </a:lvl2pPr>
            <a:lvl3pPr marL="914400" indent="0">
              <a:buNone/>
              <a:defRPr>
                <a:latin typeface="Tw Cen MT" panose="020B0602020104020603" pitchFamily="34" charset="77"/>
              </a:defRPr>
            </a:lvl3pPr>
            <a:lvl4pPr marL="1371600" indent="0">
              <a:buNone/>
              <a:defRPr>
                <a:latin typeface="Tw Cen MT" panose="020B0602020104020603" pitchFamily="34" charset="77"/>
              </a:defRPr>
            </a:lvl4pPr>
            <a:lvl5pPr marL="1828800" indent="0">
              <a:buNone/>
              <a:defRPr>
                <a:latin typeface="Tw Cen MT" panose="020B0602020104020603" pitchFamily="34" charset="77"/>
              </a:defRPr>
            </a:lvl5pPr>
          </a:lstStyle>
          <a:p>
            <a:pPr lvl="0"/>
            <a:r>
              <a:rPr lang="en-US"/>
              <a:t>Click to edit Master text styles</a:t>
            </a:r>
          </a:p>
        </p:txBody>
      </p:sp>
      <p:sp>
        <p:nvSpPr>
          <p:cNvPr id="36" name="Picture Placeholder 16">
            <a:extLst>
              <a:ext uri="{FF2B5EF4-FFF2-40B4-BE49-F238E27FC236}">
                <a16:creationId xmlns:a16="http://schemas.microsoft.com/office/drawing/2014/main" id="{6F279F35-215F-8247-9F1E-B98FCFCBDCD3}"/>
              </a:ext>
            </a:extLst>
          </p:cNvPr>
          <p:cNvSpPr>
            <a:spLocks noGrp="1"/>
          </p:cNvSpPr>
          <p:nvPr>
            <p:ph type="pic" sz="quarter" idx="23"/>
          </p:nvPr>
        </p:nvSpPr>
        <p:spPr>
          <a:xfrm>
            <a:off x="9097162" y="2159159"/>
            <a:ext cx="923886" cy="922335"/>
          </a:xfrm>
        </p:spPr>
        <p:txBody>
          <a:bodyPr>
            <a:noAutofit/>
          </a:bodyPr>
          <a:lstStyle/>
          <a:p>
            <a:r>
              <a:rPr lang="en-US"/>
              <a:t>Click icon to add picture</a:t>
            </a:r>
            <a:endParaRPr lang="en-US" dirty="0"/>
          </a:p>
        </p:txBody>
      </p:sp>
      <p:sp>
        <p:nvSpPr>
          <p:cNvPr id="37" name="Text Placeholder 18">
            <a:extLst>
              <a:ext uri="{FF2B5EF4-FFF2-40B4-BE49-F238E27FC236}">
                <a16:creationId xmlns:a16="http://schemas.microsoft.com/office/drawing/2014/main" id="{A61B963F-0880-1E47-A659-7FC76D4D9D59}"/>
              </a:ext>
            </a:extLst>
          </p:cNvPr>
          <p:cNvSpPr>
            <a:spLocks noGrp="1"/>
          </p:cNvSpPr>
          <p:nvPr>
            <p:ph type="body" sz="quarter" idx="24" hasCustomPrompt="1"/>
          </p:nvPr>
        </p:nvSpPr>
        <p:spPr>
          <a:xfrm>
            <a:off x="9097162" y="3105654"/>
            <a:ext cx="2526566" cy="402336"/>
          </a:xfrm>
        </p:spPr>
        <p:txBody>
          <a:bodyPr lIns="0" anchor="b">
            <a:noAutofit/>
          </a:bodyPr>
          <a:lstStyle>
            <a:lvl1pPr marL="0" indent="0">
              <a:buNone/>
              <a:defRPr sz="1600" spc="200" baseline="0">
                <a:solidFill>
                  <a:schemeClr val="bg1"/>
                </a:solidFill>
                <a:latin typeface="Tw Cen MT" panose="020B0602020104020603" pitchFamily="34" charset="77"/>
              </a:defRPr>
            </a:lvl1pPr>
            <a:lvl2pPr marL="457200" indent="0">
              <a:buNone/>
              <a:defRPr>
                <a:latin typeface="Tw Cen MT" panose="020B0602020104020603" pitchFamily="34" charset="77"/>
              </a:defRPr>
            </a:lvl2pPr>
            <a:lvl3pPr marL="914400" indent="0">
              <a:buNone/>
              <a:defRPr>
                <a:latin typeface="Tw Cen MT" panose="020B0602020104020603" pitchFamily="34" charset="77"/>
              </a:defRPr>
            </a:lvl3pPr>
            <a:lvl4pPr marL="1371600" indent="0">
              <a:buNone/>
              <a:defRPr>
                <a:latin typeface="Tw Cen MT" panose="020B0602020104020603" pitchFamily="34" charset="77"/>
              </a:defRPr>
            </a:lvl4pPr>
            <a:lvl5pPr marL="1828800" indent="0">
              <a:buNone/>
              <a:defRPr>
                <a:latin typeface="Tw Cen MT" panose="020B0602020104020603" pitchFamily="34" charset="77"/>
              </a:defRPr>
            </a:lvl5pPr>
          </a:lstStyle>
          <a:p>
            <a:pPr lvl="0"/>
            <a:r>
              <a:rPr lang="en-US" dirty="0"/>
              <a:t>CLICK TO EDIT</a:t>
            </a:r>
          </a:p>
        </p:txBody>
      </p:sp>
      <p:sp>
        <p:nvSpPr>
          <p:cNvPr id="38" name="Text Placeholder 18">
            <a:extLst>
              <a:ext uri="{FF2B5EF4-FFF2-40B4-BE49-F238E27FC236}">
                <a16:creationId xmlns:a16="http://schemas.microsoft.com/office/drawing/2014/main" id="{50E852F6-B5E8-8B43-801C-1C4F7B19A5CC}"/>
              </a:ext>
            </a:extLst>
          </p:cNvPr>
          <p:cNvSpPr>
            <a:spLocks noGrp="1"/>
          </p:cNvSpPr>
          <p:nvPr>
            <p:ph type="body" sz="quarter" idx="25"/>
          </p:nvPr>
        </p:nvSpPr>
        <p:spPr>
          <a:xfrm>
            <a:off x="9097162" y="3483864"/>
            <a:ext cx="2526566" cy="404812"/>
          </a:xfrm>
        </p:spPr>
        <p:txBody>
          <a:bodyPr lIns="0" anchor="t">
            <a:noAutofit/>
          </a:bodyPr>
          <a:lstStyle>
            <a:lvl1pPr marL="0" indent="0">
              <a:buNone/>
              <a:defRPr sz="1200" spc="200" baseline="0">
                <a:solidFill>
                  <a:schemeClr val="bg1"/>
                </a:solidFill>
                <a:latin typeface="Tw Cen MT" panose="020B0602020104020603" pitchFamily="34" charset="77"/>
              </a:defRPr>
            </a:lvl1pPr>
            <a:lvl2pPr marL="457200" indent="0">
              <a:buNone/>
              <a:defRPr>
                <a:latin typeface="Tw Cen MT" panose="020B0602020104020603" pitchFamily="34" charset="77"/>
              </a:defRPr>
            </a:lvl2pPr>
            <a:lvl3pPr marL="914400" indent="0">
              <a:buNone/>
              <a:defRPr>
                <a:latin typeface="Tw Cen MT" panose="020B0602020104020603" pitchFamily="34" charset="77"/>
              </a:defRPr>
            </a:lvl3pPr>
            <a:lvl4pPr marL="1371600" indent="0">
              <a:buNone/>
              <a:defRPr>
                <a:latin typeface="Tw Cen MT" panose="020B0602020104020603" pitchFamily="34" charset="77"/>
              </a:defRPr>
            </a:lvl4pPr>
            <a:lvl5pPr marL="1828800" indent="0">
              <a:buNone/>
              <a:defRPr>
                <a:latin typeface="Tw Cen MT" panose="020B0602020104020603" pitchFamily="34" charset="77"/>
              </a:defRPr>
            </a:lvl5pPr>
          </a:lstStyle>
          <a:p>
            <a:pPr lvl="0"/>
            <a:r>
              <a:rPr lang="en-US"/>
              <a:t>Click to edit Master text styles</a:t>
            </a:r>
          </a:p>
        </p:txBody>
      </p:sp>
      <p:sp>
        <p:nvSpPr>
          <p:cNvPr id="39" name="Picture Placeholder 16">
            <a:extLst>
              <a:ext uri="{FF2B5EF4-FFF2-40B4-BE49-F238E27FC236}">
                <a16:creationId xmlns:a16="http://schemas.microsoft.com/office/drawing/2014/main" id="{4FA256BD-105F-BE40-B47B-B9E1894250BC}"/>
              </a:ext>
            </a:extLst>
          </p:cNvPr>
          <p:cNvSpPr>
            <a:spLocks noGrp="1"/>
          </p:cNvSpPr>
          <p:nvPr>
            <p:ph type="pic" sz="quarter" idx="26"/>
          </p:nvPr>
        </p:nvSpPr>
        <p:spPr>
          <a:xfrm>
            <a:off x="1038044" y="4198047"/>
            <a:ext cx="923886" cy="922335"/>
          </a:xfrm>
        </p:spPr>
        <p:txBody>
          <a:bodyPr>
            <a:noAutofit/>
          </a:bodyPr>
          <a:lstStyle/>
          <a:p>
            <a:r>
              <a:rPr lang="en-US"/>
              <a:t>Click icon to add picture</a:t>
            </a:r>
            <a:endParaRPr lang="en-US" dirty="0"/>
          </a:p>
        </p:txBody>
      </p:sp>
      <p:sp>
        <p:nvSpPr>
          <p:cNvPr id="40" name="Text Placeholder 18">
            <a:extLst>
              <a:ext uri="{FF2B5EF4-FFF2-40B4-BE49-F238E27FC236}">
                <a16:creationId xmlns:a16="http://schemas.microsoft.com/office/drawing/2014/main" id="{6A4AC0F6-874C-7C4C-9547-94508CE42D0C}"/>
              </a:ext>
            </a:extLst>
          </p:cNvPr>
          <p:cNvSpPr>
            <a:spLocks noGrp="1"/>
          </p:cNvSpPr>
          <p:nvPr>
            <p:ph type="body" sz="quarter" idx="27" hasCustomPrompt="1"/>
          </p:nvPr>
        </p:nvSpPr>
        <p:spPr>
          <a:xfrm>
            <a:off x="1038044" y="5144542"/>
            <a:ext cx="2526566" cy="402336"/>
          </a:xfrm>
        </p:spPr>
        <p:txBody>
          <a:bodyPr lIns="0" anchor="b">
            <a:noAutofit/>
          </a:bodyPr>
          <a:lstStyle>
            <a:lvl1pPr marL="0" indent="0">
              <a:buNone/>
              <a:defRPr sz="1600" spc="200" baseline="0">
                <a:solidFill>
                  <a:schemeClr val="bg1"/>
                </a:solidFill>
                <a:latin typeface="Tw Cen MT" panose="020B0602020104020603" pitchFamily="34" charset="77"/>
              </a:defRPr>
            </a:lvl1pPr>
            <a:lvl2pPr marL="457200" indent="0">
              <a:buNone/>
              <a:defRPr>
                <a:latin typeface="Tw Cen MT" panose="020B0602020104020603" pitchFamily="34" charset="77"/>
              </a:defRPr>
            </a:lvl2pPr>
            <a:lvl3pPr marL="914400" indent="0">
              <a:buNone/>
              <a:defRPr>
                <a:latin typeface="Tw Cen MT" panose="020B0602020104020603" pitchFamily="34" charset="77"/>
              </a:defRPr>
            </a:lvl3pPr>
            <a:lvl4pPr marL="1371600" indent="0">
              <a:buNone/>
              <a:defRPr>
                <a:latin typeface="Tw Cen MT" panose="020B0602020104020603" pitchFamily="34" charset="77"/>
              </a:defRPr>
            </a:lvl4pPr>
            <a:lvl5pPr marL="1828800" indent="0">
              <a:buNone/>
              <a:defRPr>
                <a:latin typeface="Tw Cen MT" panose="020B0602020104020603" pitchFamily="34" charset="77"/>
              </a:defRPr>
            </a:lvl5pPr>
          </a:lstStyle>
          <a:p>
            <a:pPr lvl="0"/>
            <a:r>
              <a:rPr lang="en-US" dirty="0"/>
              <a:t>CLICK TO EDIT</a:t>
            </a:r>
          </a:p>
        </p:txBody>
      </p:sp>
      <p:sp>
        <p:nvSpPr>
          <p:cNvPr id="41" name="Text Placeholder 18">
            <a:extLst>
              <a:ext uri="{FF2B5EF4-FFF2-40B4-BE49-F238E27FC236}">
                <a16:creationId xmlns:a16="http://schemas.microsoft.com/office/drawing/2014/main" id="{EA3CCA23-6E76-8F41-9FED-4DB323AEC855}"/>
              </a:ext>
            </a:extLst>
          </p:cNvPr>
          <p:cNvSpPr>
            <a:spLocks noGrp="1"/>
          </p:cNvSpPr>
          <p:nvPr>
            <p:ph type="body" sz="quarter" idx="28"/>
          </p:nvPr>
        </p:nvSpPr>
        <p:spPr>
          <a:xfrm>
            <a:off x="1038044" y="5522976"/>
            <a:ext cx="2526566" cy="404812"/>
          </a:xfrm>
        </p:spPr>
        <p:txBody>
          <a:bodyPr lIns="0" anchor="t">
            <a:noAutofit/>
          </a:bodyPr>
          <a:lstStyle>
            <a:lvl1pPr marL="0" indent="0">
              <a:buNone/>
              <a:defRPr sz="1200" spc="200" baseline="0">
                <a:solidFill>
                  <a:schemeClr val="bg1"/>
                </a:solidFill>
                <a:latin typeface="Tw Cen MT" panose="020B0602020104020603" pitchFamily="34" charset="77"/>
              </a:defRPr>
            </a:lvl1pPr>
            <a:lvl2pPr marL="457200" indent="0">
              <a:buNone/>
              <a:defRPr>
                <a:latin typeface="Tw Cen MT" panose="020B0602020104020603" pitchFamily="34" charset="77"/>
              </a:defRPr>
            </a:lvl2pPr>
            <a:lvl3pPr marL="914400" indent="0">
              <a:buNone/>
              <a:defRPr>
                <a:latin typeface="Tw Cen MT" panose="020B0602020104020603" pitchFamily="34" charset="77"/>
              </a:defRPr>
            </a:lvl3pPr>
            <a:lvl4pPr marL="1371600" indent="0">
              <a:buNone/>
              <a:defRPr>
                <a:latin typeface="Tw Cen MT" panose="020B0602020104020603" pitchFamily="34" charset="77"/>
              </a:defRPr>
            </a:lvl4pPr>
            <a:lvl5pPr marL="1828800" indent="0">
              <a:buNone/>
              <a:defRPr>
                <a:latin typeface="Tw Cen MT" panose="020B0602020104020603" pitchFamily="34" charset="77"/>
              </a:defRPr>
            </a:lvl5pPr>
          </a:lstStyle>
          <a:p>
            <a:pPr lvl="0"/>
            <a:r>
              <a:rPr lang="en-US"/>
              <a:t>Click to edit Master text styles</a:t>
            </a:r>
          </a:p>
        </p:txBody>
      </p:sp>
      <p:sp>
        <p:nvSpPr>
          <p:cNvPr id="42" name="Picture Placeholder 16">
            <a:extLst>
              <a:ext uri="{FF2B5EF4-FFF2-40B4-BE49-F238E27FC236}">
                <a16:creationId xmlns:a16="http://schemas.microsoft.com/office/drawing/2014/main" id="{C2654D0F-1EF0-C945-B023-1561C866903C}"/>
              </a:ext>
            </a:extLst>
          </p:cNvPr>
          <p:cNvSpPr>
            <a:spLocks noGrp="1"/>
          </p:cNvSpPr>
          <p:nvPr>
            <p:ph type="pic" sz="quarter" idx="29"/>
          </p:nvPr>
        </p:nvSpPr>
        <p:spPr>
          <a:xfrm>
            <a:off x="3719251" y="4198047"/>
            <a:ext cx="923886" cy="922335"/>
          </a:xfrm>
        </p:spPr>
        <p:txBody>
          <a:bodyPr>
            <a:noAutofit/>
          </a:bodyPr>
          <a:lstStyle/>
          <a:p>
            <a:r>
              <a:rPr lang="en-US"/>
              <a:t>Click icon to add picture</a:t>
            </a:r>
            <a:endParaRPr lang="en-US" dirty="0"/>
          </a:p>
        </p:txBody>
      </p:sp>
      <p:sp>
        <p:nvSpPr>
          <p:cNvPr id="43" name="Text Placeholder 18">
            <a:extLst>
              <a:ext uri="{FF2B5EF4-FFF2-40B4-BE49-F238E27FC236}">
                <a16:creationId xmlns:a16="http://schemas.microsoft.com/office/drawing/2014/main" id="{117D52FF-094D-6749-8A26-B894CEF6ACBA}"/>
              </a:ext>
            </a:extLst>
          </p:cNvPr>
          <p:cNvSpPr>
            <a:spLocks noGrp="1"/>
          </p:cNvSpPr>
          <p:nvPr>
            <p:ph type="body" sz="quarter" idx="30" hasCustomPrompt="1"/>
          </p:nvPr>
        </p:nvSpPr>
        <p:spPr>
          <a:xfrm>
            <a:off x="3719251" y="5144542"/>
            <a:ext cx="2526566" cy="402336"/>
          </a:xfrm>
        </p:spPr>
        <p:txBody>
          <a:bodyPr lIns="0" anchor="b">
            <a:noAutofit/>
          </a:bodyPr>
          <a:lstStyle>
            <a:lvl1pPr marL="0" indent="0">
              <a:buNone/>
              <a:defRPr sz="1600" spc="200" baseline="0">
                <a:solidFill>
                  <a:schemeClr val="bg1"/>
                </a:solidFill>
                <a:latin typeface="Tw Cen MT" panose="020B0602020104020603" pitchFamily="34" charset="77"/>
              </a:defRPr>
            </a:lvl1pPr>
            <a:lvl2pPr marL="457200" indent="0">
              <a:buNone/>
              <a:defRPr>
                <a:latin typeface="Tw Cen MT" panose="020B0602020104020603" pitchFamily="34" charset="77"/>
              </a:defRPr>
            </a:lvl2pPr>
            <a:lvl3pPr marL="914400" indent="0">
              <a:buNone/>
              <a:defRPr>
                <a:latin typeface="Tw Cen MT" panose="020B0602020104020603" pitchFamily="34" charset="77"/>
              </a:defRPr>
            </a:lvl3pPr>
            <a:lvl4pPr marL="1371600" indent="0">
              <a:buNone/>
              <a:defRPr>
                <a:latin typeface="Tw Cen MT" panose="020B0602020104020603" pitchFamily="34" charset="77"/>
              </a:defRPr>
            </a:lvl4pPr>
            <a:lvl5pPr marL="1828800" indent="0">
              <a:buNone/>
              <a:defRPr>
                <a:latin typeface="Tw Cen MT" panose="020B0602020104020603" pitchFamily="34" charset="77"/>
              </a:defRPr>
            </a:lvl5pPr>
          </a:lstStyle>
          <a:p>
            <a:pPr lvl="0"/>
            <a:r>
              <a:rPr lang="en-US"/>
              <a:t>CLICK TO EDIT</a:t>
            </a:r>
          </a:p>
        </p:txBody>
      </p:sp>
      <p:sp>
        <p:nvSpPr>
          <p:cNvPr id="44" name="Text Placeholder 18">
            <a:extLst>
              <a:ext uri="{FF2B5EF4-FFF2-40B4-BE49-F238E27FC236}">
                <a16:creationId xmlns:a16="http://schemas.microsoft.com/office/drawing/2014/main" id="{0052C3E7-B5A5-E44C-91BD-16DB655583BE}"/>
              </a:ext>
            </a:extLst>
          </p:cNvPr>
          <p:cNvSpPr>
            <a:spLocks noGrp="1"/>
          </p:cNvSpPr>
          <p:nvPr>
            <p:ph type="body" sz="quarter" idx="31"/>
          </p:nvPr>
        </p:nvSpPr>
        <p:spPr>
          <a:xfrm>
            <a:off x="3719251" y="5522976"/>
            <a:ext cx="2526566" cy="404812"/>
          </a:xfrm>
        </p:spPr>
        <p:txBody>
          <a:bodyPr lIns="0" anchor="t">
            <a:noAutofit/>
          </a:bodyPr>
          <a:lstStyle>
            <a:lvl1pPr marL="0" indent="0">
              <a:buNone/>
              <a:defRPr sz="1200" spc="200" baseline="0">
                <a:solidFill>
                  <a:schemeClr val="bg1"/>
                </a:solidFill>
                <a:latin typeface="Tw Cen MT" panose="020B0602020104020603" pitchFamily="34" charset="77"/>
              </a:defRPr>
            </a:lvl1pPr>
            <a:lvl2pPr marL="457200" indent="0">
              <a:buNone/>
              <a:defRPr>
                <a:latin typeface="Tw Cen MT" panose="020B0602020104020603" pitchFamily="34" charset="77"/>
              </a:defRPr>
            </a:lvl2pPr>
            <a:lvl3pPr marL="914400" indent="0">
              <a:buNone/>
              <a:defRPr>
                <a:latin typeface="Tw Cen MT" panose="020B0602020104020603" pitchFamily="34" charset="77"/>
              </a:defRPr>
            </a:lvl3pPr>
            <a:lvl4pPr marL="1371600" indent="0">
              <a:buNone/>
              <a:defRPr>
                <a:latin typeface="Tw Cen MT" panose="020B0602020104020603" pitchFamily="34" charset="77"/>
              </a:defRPr>
            </a:lvl4pPr>
            <a:lvl5pPr marL="1828800" indent="0">
              <a:buNone/>
              <a:defRPr>
                <a:latin typeface="Tw Cen MT" panose="020B0602020104020603" pitchFamily="34" charset="77"/>
              </a:defRPr>
            </a:lvl5pPr>
          </a:lstStyle>
          <a:p>
            <a:pPr lvl="0"/>
            <a:r>
              <a:rPr lang="en-US"/>
              <a:t>Click to edit Master text styles</a:t>
            </a:r>
          </a:p>
        </p:txBody>
      </p:sp>
      <p:sp>
        <p:nvSpPr>
          <p:cNvPr id="45" name="Picture Placeholder 16">
            <a:extLst>
              <a:ext uri="{FF2B5EF4-FFF2-40B4-BE49-F238E27FC236}">
                <a16:creationId xmlns:a16="http://schemas.microsoft.com/office/drawing/2014/main" id="{D4C618F6-4987-274F-8D08-0934922ACA5A}"/>
              </a:ext>
            </a:extLst>
          </p:cNvPr>
          <p:cNvSpPr>
            <a:spLocks noGrp="1"/>
          </p:cNvSpPr>
          <p:nvPr>
            <p:ph type="pic" sz="quarter" idx="32"/>
          </p:nvPr>
        </p:nvSpPr>
        <p:spPr>
          <a:xfrm>
            <a:off x="6415955" y="4198047"/>
            <a:ext cx="923886" cy="922335"/>
          </a:xfrm>
        </p:spPr>
        <p:txBody>
          <a:bodyPr>
            <a:noAutofit/>
          </a:bodyPr>
          <a:lstStyle/>
          <a:p>
            <a:r>
              <a:rPr lang="en-US"/>
              <a:t>Click icon to add picture</a:t>
            </a:r>
            <a:endParaRPr lang="en-US" dirty="0"/>
          </a:p>
        </p:txBody>
      </p:sp>
      <p:sp>
        <p:nvSpPr>
          <p:cNvPr id="46" name="Text Placeholder 18">
            <a:extLst>
              <a:ext uri="{FF2B5EF4-FFF2-40B4-BE49-F238E27FC236}">
                <a16:creationId xmlns:a16="http://schemas.microsoft.com/office/drawing/2014/main" id="{04553546-0C16-4843-8655-70FFDC038AC2}"/>
              </a:ext>
            </a:extLst>
          </p:cNvPr>
          <p:cNvSpPr>
            <a:spLocks noGrp="1"/>
          </p:cNvSpPr>
          <p:nvPr>
            <p:ph type="body" sz="quarter" idx="33" hasCustomPrompt="1"/>
          </p:nvPr>
        </p:nvSpPr>
        <p:spPr>
          <a:xfrm>
            <a:off x="6415955" y="5144542"/>
            <a:ext cx="2526566" cy="402336"/>
          </a:xfrm>
        </p:spPr>
        <p:txBody>
          <a:bodyPr lIns="0" anchor="b">
            <a:noAutofit/>
          </a:bodyPr>
          <a:lstStyle>
            <a:lvl1pPr marL="0" indent="0">
              <a:buNone/>
              <a:defRPr sz="1600" spc="200" baseline="0">
                <a:solidFill>
                  <a:schemeClr val="bg1"/>
                </a:solidFill>
                <a:latin typeface="Tw Cen MT" panose="020B0602020104020603" pitchFamily="34" charset="77"/>
              </a:defRPr>
            </a:lvl1pPr>
            <a:lvl2pPr marL="457200" indent="0">
              <a:buNone/>
              <a:defRPr>
                <a:latin typeface="Tw Cen MT" panose="020B0602020104020603" pitchFamily="34" charset="77"/>
              </a:defRPr>
            </a:lvl2pPr>
            <a:lvl3pPr marL="914400" indent="0">
              <a:buNone/>
              <a:defRPr>
                <a:latin typeface="Tw Cen MT" panose="020B0602020104020603" pitchFamily="34" charset="77"/>
              </a:defRPr>
            </a:lvl3pPr>
            <a:lvl4pPr marL="1371600" indent="0">
              <a:buNone/>
              <a:defRPr>
                <a:latin typeface="Tw Cen MT" panose="020B0602020104020603" pitchFamily="34" charset="77"/>
              </a:defRPr>
            </a:lvl4pPr>
            <a:lvl5pPr marL="1828800" indent="0">
              <a:buNone/>
              <a:defRPr>
                <a:latin typeface="Tw Cen MT" panose="020B0602020104020603" pitchFamily="34" charset="77"/>
              </a:defRPr>
            </a:lvl5pPr>
          </a:lstStyle>
          <a:p>
            <a:pPr lvl="0"/>
            <a:r>
              <a:rPr lang="en-US"/>
              <a:t>CLICK TO EDIT</a:t>
            </a:r>
          </a:p>
        </p:txBody>
      </p:sp>
      <p:sp>
        <p:nvSpPr>
          <p:cNvPr id="47" name="Text Placeholder 18">
            <a:extLst>
              <a:ext uri="{FF2B5EF4-FFF2-40B4-BE49-F238E27FC236}">
                <a16:creationId xmlns:a16="http://schemas.microsoft.com/office/drawing/2014/main" id="{0F174D17-C816-804A-BED4-E43623C46686}"/>
              </a:ext>
            </a:extLst>
          </p:cNvPr>
          <p:cNvSpPr>
            <a:spLocks noGrp="1"/>
          </p:cNvSpPr>
          <p:nvPr>
            <p:ph type="body" sz="quarter" idx="34"/>
          </p:nvPr>
        </p:nvSpPr>
        <p:spPr>
          <a:xfrm>
            <a:off x="6415955" y="5522976"/>
            <a:ext cx="2526566" cy="404812"/>
          </a:xfrm>
        </p:spPr>
        <p:txBody>
          <a:bodyPr lIns="0" anchor="t">
            <a:noAutofit/>
          </a:bodyPr>
          <a:lstStyle>
            <a:lvl1pPr marL="0" indent="0">
              <a:buNone/>
              <a:defRPr sz="1200" spc="200" baseline="0">
                <a:solidFill>
                  <a:schemeClr val="bg1"/>
                </a:solidFill>
                <a:latin typeface="Tw Cen MT" panose="020B0602020104020603" pitchFamily="34" charset="77"/>
              </a:defRPr>
            </a:lvl1pPr>
            <a:lvl2pPr marL="457200" indent="0">
              <a:buNone/>
              <a:defRPr>
                <a:latin typeface="Tw Cen MT" panose="020B0602020104020603" pitchFamily="34" charset="77"/>
              </a:defRPr>
            </a:lvl2pPr>
            <a:lvl3pPr marL="914400" indent="0">
              <a:buNone/>
              <a:defRPr>
                <a:latin typeface="Tw Cen MT" panose="020B0602020104020603" pitchFamily="34" charset="77"/>
              </a:defRPr>
            </a:lvl3pPr>
            <a:lvl4pPr marL="1371600" indent="0">
              <a:buNone/>
              <a:defRPr>
                <a:latin typeface="Tw Cen MT" panose="020B0602020104020603" pitchFamily="34" charset="77"/>
              </a:defRPr>
            </a:lvl4pPr>
            <a:lvl5pPr marL="1828800" indent="0">
              <a:buNone/>
              <a:defRPr>
                <a:latin typeface="Tw Cen MT" panose="020B0602020104020603" pitchFamily="34" charset="77"/>
              </a:defRPr>
            </a:lvl5pPr>
          </a:lstStyle>
          <a:p>
            <a:pPr lvl="0"/>
            <a:r>
              <a:rPr lang="en-US"/>
              <a:t>Click to edit Master text styles</a:t>
            </a:r>
          </a:p>
        </p:txBody>
      </p:sp>
      <p:sp>
        <p:nvSpPr>
          <p:cNvPr id="48" name="Picture Placeholder 16">
            <a:extLst>
              <a:ext uri="{FF2B5EF4-FFF2-40B4-BE49-F238E27FC236}">
                <a16:creationId xmlns:a16="http://schemas.microsoft.com/office/drawing/2014/main" id="{3A5BCDFF-966C-EE4B-B676-0DC4FE521CDB}"/>
              </a:ext>
            </a:extLst>
          </p:cNvPr>
          <p:cNvSpPr>
            <a:spLocks noGrp="1"/>
          </p:cNvSpPr>
          <p:nvPr>
            <p:ph type="pic" sz="quarter" idx="35"/>
          </p:nvPr>
        </p:nvSpPr>
        <p:spPr>
          <a:xfrm>
            <a:off x="9097162" y="4198047"/>
            <a:ext cx="923886" cy="922335"/>
          </a:xfrm>
        </p:spPr>
        <p:txBody>
          <a:bodyPr>
            <a:noAutofit/>
          </a:bodyPr>
          <a:lstStyle/>
          <a:p>
            <a:r>
              <a:rPr lang="en-US"/>
              <a:t>Click icon to add picture</a:t>
            </a:r>
            <a:endParaRPr lang="en-US" dirty="0"/>
          </a:p>
        </p:txBody>
      </p:sp>
      <p:sp>
        <p:nvSpPr>
          <p:cNvPr id="49" name="Text Placeholder 18">
            <a:extLst>
              <a:ext uri="{FF2B5EF4-FFF2-40B4-BE49-F238E27FC236}">
                <a16:creationId xmlns:a16="http://schemas.microsoft.com/office/drawing/2014/main" id="{3E877DB1-D772-1B4C-8F31-F2C6ACE01CFC}"/>
              </a:ext>
            </a:extLst>
          </p:cNvPr>
          <p:cNvSpPr>
            <a:spLocks noGrp="1"/>
          </p:cNvSpPr>
          <p:nvPr>
            <p:ph type="body" sz="quarter" idx="36" hasCustomPrompt="1"/>
          </p:nvPr>
        </p:nvSpPr>
        <p:spPr>
          <a:xfrm>
            <a:off x="9097162" y="5144542"/>
            <a:ext cx="2526566" cy="402336"/>
          </a:xfrm>
        </p:spPr>
        <p:txBody>
          <a:bodyPr lIns="0" anchor="b">
            <a:noAutofit/>
          </a:bodyPr>
          <a:lstStyle>
            <a:lvl1pPr marL="0" indent="0">
              <a:buNone/>
              <a:defRPr sz="1600" spc="200" baseline="0">
                <a:solidFill>
                  <a:schemeClr val="bg1"/>
                </a:solidFill>
                <a:latin typeface="Tw Cen MT" panose="020B0602020104020603" pitchFamily="34" charset="77"/>
              </a:defRPr>
            </a:lvl1pPr>
            <a:lvl2pPr marL="457200" indent="0">
              <a:buNone/>
              <a:defRPr>
                <a:latin typeface="Tw Cen MT" panose="020B0602020104020603" pitchFamily="34" charset="77"/>
              </a:defRPr>
            </a:lvl2pPr>
            <a:lvl3pPr marL="914400" indent="0">
              <a:buNone/>
              <a:defRPr>
                <a:latin typeface="Tw Cen MT" panose="020B0602020104020603" pitchFamily="34" charset="77"/>
              </a:defRPr>
            </a:lvl3pPr>
            <a:lvl4pPr marL="1371600" indent="0">
              <a:buNone/>
              <a:defRPr>
                <a:latin typeface="Tw Cen MT" panose="020B0602020104020603" pitchFamily="34" charset="77"/>
              </a:defRPr>
            </a:lvl4pPr>
            <a:lvl5pPr marL="1828800" indent="0">
              <a:buNone/>
              <a:defRPr>
                <a:latin typeface="Tw Cen MT" panose="020B0602020104020603" pitchFamily="34" charset="77"/>
              </a:defRPr>
            </a:lvl5pPr>
          </a:lstStyle>
          <a:p>
            <a:pPr lvl="0"/>
            <a:r>
              <a:rPr lang="en-US"/>
              <a:t>CLICK TO EDIT</a:t>
            </a:r>
          </a:p>
        </p:txBody>
      </p:sp>
      <p:sp>
        <p:nvSpPr>
          <p:cNvPr id="50" name="Text Placeholder 18">
            <a:extLst>
              <a:ext uri="{FF2B5EF4-FFF2-40B4-BE49-F238E27FC236}">
                <a16:creationId xmlns:a16="http://schemas.microsoft.com/office/drawing/2014/main" id="{BE7B6561-93FC-9B47-B1F2-95F66BC3A859}"/>
              </a:ext>
            </a:extLst>
          </p:cNvPr>
          <p:cNvSpPr>
            <a:spLocks noGrp="1"/>
          </p:cNvSpPr>
          <p:nvPr>
            <p:ph type="body" sz="quarter" idx="37"/>
          </p:nvPr>
        </p:nvSpPr>
        <p:spPr>
          <a:xfrm>
            <a:off x="9097162" y="5522976"/>
            <a:ext cx="2526566" cy="404812"/>
          </a:xfrm>
        </p:spPr>
        <p:txBody>
          <a:bodyPr lIns="0" anchor="t">
            <a:noAutofit/>
          </a:bodyPr>
          <a:lstStyle>
            <a:lvl1pPr marL="0" indent="0">
              <a:buNone/>
              <a:defRPr sz="1200" spc="200" baseline="0">
                <a:solidFill>
                  <a:schemeClr val="bg1"/>
                </a:solidFill>
                <a:latin typeface="Tw Cen MT" panose="020B0602020104020603" pitchFamily="34" charset="77"/>
              </a:defRPr>
            </a:lvl1pPr>
            <a:lvl2pPr marL="457200" indent="0">
              <a:buNone/>
              <a:defRPr>
                <a:latin typeface="Tw Cen MT" panose="020B0602020104020603" pitchFamily="34" charset="77"/>
              </a:defRPr>
            </a:lvl2pPr>
            <a:lvl3pPr marL="914400" indent="0">
              <a:buNone/>
              <a:defRPr>
                <a:latin typeface="Tw Cen MT" panose="020B0602020104020603" pitchFamily="34" charset="77"/>
              </a:defRPr>
            </a:lvl3pPr>
            <a:lvl4pPr marL="1371600" indent="0">
              <a:buNone/>
              <a:defRPr>
                <a:latin typeface="Tw Cen MT" panose="020B0602020104020603" pitchFamily="34" charset="77"/>
              </a:defRPr>
            </a:lvl4pPr>
            <a:lvl5pPr marL="1828800" indent="0">
              <a:buNone/>
              <a:defRPr>
                <a:latin typeface="Tw Cen MT" panose="020B0602020104020603" pitchFamily="34" charset="77"/>
              </a:defRPr>
            </a:lvl5pPr>
          </a:lstStyle>
          <a:p>
            <a:pPr lvl="0"/>
            <a:r>
              <a:rPr lang="en-US"/>
              <a:t>Click to edit Master text styles</a:t>
            </a:r>
          </a:p>
        </p:txBody>
      </p:sp>
      <p:sp>
        <p:nvSpPr>
          <p:cNvPr id="51" name="Title 1">
            <a:extLst>
              <a:ext uri="{FF2B5EF4-FFF2-40B4-BE49-F238E27FC236}">
                <a16:creationId xmlns:a16="http://schemas.microsoft.com/office/drawing/2014/main" id="{373FEBAB-37BE-6B43-AFCA-653DB9B95900}"/>
              </a:ext>
            </a:extLst>
          </p:cNvPr>
          <p:cNvSpPr>
            <a:spLocks noGrp="1"/>
          </p:cNvSpPr>
          <p:nvPr>
            <p:ph type="ctrTitle"/>
          </p:nvPr>
        </p:nvSpPr>
        <p:spPr>
          <a:xfrm>
            <a:off x="916017" y="1033272"/>
            <a:ext cx="8357616" cy="969264"/>
          </a:xfrm>
        </p:spPr>
        <p:txBody>
          <a:bodyPr anchor="ctr">
            <a:noAutofit/>
          </a:bodyPr>
          <a:lstStyle>
            <a:lvl1pPr algn="l">
              <a:defRPr sz="4000" cap="all" spc="300" baseline="0">
                <a:solidFill>
                  <a:schemeClr val="bg1"/>
                </a:solidFill>
                <a:latin typeface="Bahnschrift"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6240612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6">
            <a:alphaModFix amt="5000"/>
            <a:lum/>
          </a:blip>
          <a:srcRect/>
          <a:stretch>
            <a:fillRect t="-12000" b="-12000"/>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381000" y="6356350"/>
            <a:ext cx="1730829" cy="365125"/>
          </a:xfrm>
          <a:prstGeom prst="rect">
            <a:avLst/>
          </a:prstGeom>
        </p:spPr>
        <p:txBody>
          <a:bodyPr vert="horz" lIns="91440" tIns="45720" rIns="91440" bIns="45720" rtlCol="0" anchor="ctr"/>
          <a:lstStyle>
            <a:lvl1pPr algn="l">
              <a:defRPr sz="1000">
                <a:solidFill>
                  <a:schemeClr val="tx2">
                    <a:lumMod val="60000"/>
                    <a:lumOff val="40000"/>
                  </a:schemeClr>
                </a:solidFill>
                <a:latin typeface="Tw Cen MT" panose="020B0602020104020603" pitchFamily="34" charset="77"/>
              </a:defRPr>
            </a:lvl1pPr>
          </a:lstStyle>
          <a:p>
            <a:fld id="{8BA0ED1B-1813-CA43-9C57-D85969C5BB08}" type="datetime1">
              <a:rPr lang="en-US" smtClean="0"/>
              <a:pPr/>
              <a:t>1/21/2024</a:t>
            </a:fld>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000" spc="50" baseline="0">
                <a:solidFill>
                  <a:schemeClr val="tx2">
                    <a:lumMod val="60000"/>
                    <a:lumOff val="40000"/>
                  </a:schemeClr>
                </a:solidFill>
                <a:latin typeface="Tw Cen MT" panose="020B0602020104020603" pitchFamily="34" charset="77"/>
              </a:defRPr>
            </a:lvl1pPr>
          </a:lstStyle>
          <a:p>
            <a:r>
              <a:rPr lang="en-US" dirty="0"/>
              <a:t>PRESENTATION TITLE</a:t>
            </a:r>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10271342" y="6356350"/>
            <a:ext cx="1539658" cy="365125"/>
          </a:xfrm>
          <a:prstGeom prst="rect">
            <a:avLst/>
          </a:prstGeom>
        </p:spPr>
        <p:txBody>
          <a:bodyPr vert="horz" lIns="91440" tIns="45720" rIns="91440" bIns="45720" rtlCol="0" anchor="ctr"/>
          <a:lstStyle>
            <a:lvl1pPr algn="r">
              <a:defRPr sz="1000">
                <a:solidFill>
                  <a:schemeClr val="tx2">
                    <a:lumMod val="60000"/>
                    <a:lumOff val="40000"/>
                  </a:schemeClr>
                </a:solidFill>
                <a:latin typeface="Tw Cen MT" panose="020B0602020104020603" pitchFamily="34" charset="77"/>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9" r:id="rId3"/>
    <p:sldLayoutId id="2147483651" r:id="rId4"/>
    <p:sldLayoutId id="2147483654" r:id="rId5"/>
    <p:sldLayoutId id="2147483660" r:id="rId6"/>
    <p:sldLayoutId id="2147483661" r:id="rId7"/>
    <p:sldLayoutId id="2147483662" r:id="rId8"/>
    <p:sldLayoutId id="2147483663" r:id="rId9"/>
    <p:sldLayoutId id="2147483664" r:id="rId10"/>
    <p:sldLayoutId id="2147483652" r:id="rId11"/>
    <p:sldLayoutId id="2147483665" r:id="rId12"/>
    <p:sldLayoutId id="2147483666" r:id="rId13"/>
    <p:sldLayoutId id="2147483667" r:id="rId14"/>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5.png"/><Relationship Id="rId1" Type="http://schemas.openxmlformats.org/officeDocument/2006/relationships/slideLayout" Target="../slideLayouts/slideLayout14.xml"/><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7.png"/><Relationship Id="rId1" Type="http://schemas.openxmlformats.org/officeDocument/2006/relationships/slideLayout" Target="../slideLayouts/slideLayout14.xml"/><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9.png"/><Relationship Id="rId1" Type="http://schemas.openxmlformats.org/officeDocument/2006/relationships/slideLayout" Target="../slideLayouts/slideLayout14.xml"/><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21.png"/><Relationship Id="rId1" Type="http://schemas.openxmlformats.org/officeDocument/2006/relationships/slideLayout" Target="../slideLayouts/slideLayout14.xml"/><Relationship Id="rId4" Type="http://schemas.openxmlformats.org/officeDocument/2006/relationships/image" Target="../media/image22.png"/></Relationships>
</file>

<file path=ppt/slides/_rels/slide1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23.png"/><Relationship Id="rId1" Type="http://schemas.openxmlformats.org/officeDocument/2006/relationships/slideLayout" Target="../slideLayouts/slideLayout14.xml"/><Relationship Id="rId4" Type="http://schemas.openxmlformats.org/officeDocument/2006/relationships/image" Target="../media/image24.png"/></Relationships>
</file>

<file path=ppt/slides/_rels/slide15.xml.rels><?xml version="1.0" encoding="UTF-8" standalone="yes"?>
<Relationships xmlns="http://schemas.openxmlformats.org/package/2006/relationships"><Relationship Id="rId3" Type="http://schemas.openxmlformats.org/officeDocument/2006/relationships/hyperlink" Target="https://www.linkedin.com/in/ragul-m-b29ba8221/" TargetMode="External"/><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nitish2162001.github.io/webpa/#questions" TargetMode="External"/><Relationship Id="rId2" Type="http://schemas.openxmlformats.org/officeDocument/2006/relationships/image" Target="../media/image1.jpg"/><Relationship Id="rId1" Type="http://schemas.openxmlformats.org/officeDocument/2006/relationships/slideLayout" Target="../slideLayouts/slideLayout3.xml"/><Relationship Id="rId4" Type="http://schemas.openxmlformats.org/officeDocument/2006/relationships/hyperlink" Target="https://www.linkedin.com/in/ragul-m-b29ba8221/"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4.xml"/><Relationship Id="rId4" Type="http://schemas.openxmlformats.org/officeDocument/2006/relationships/image" Target="../media/image6.jpeg"/></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7.png"/><Relationship Id="rId1" Type="http://schemas.openxmlformats.org/officeDocument/2006/relationships/slideLayout" Target="../slideLayouts/slideLayout14.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9.png"/><Relationship Id="rId1" Type="http://schemas.openxmlformats.org/officeDocument/2006/relationships/slideLayout" Target="../slideLayouts/slideLayout14.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1.png"/><Relationship Id="rId1" Type="http://schemas.openxmlformats.org/officeDocument/2006/relationships/slideLayout" Target="../slideLayouts/slideLayout14.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3.png"/><Relationship Id="rId1" Type="http://schemas.openxmlformats.org/officeDocument/2006/relationships/slideLayout" Target="../slideLayouts/slideLayout14.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Placeholder 11">
            <a:extLst>
              <a:ext uri="{FF2B5EF4-FFF2-40B4-BE49-F238E27FC236}">
                <a16:creationId xmlns:a16="http://schemas.microsoft.com/office/drawing/2014/main" id="{AEC58393-FADE-4230-9BF7-311D876214B4}"/>
              </a:ext>
            </a:extLst>
          </p:cNvPr>
          <p:cNvPicPr>
            <a:picLocks noGrp="1" noChangeAspect="1"/>
          </p:cNvPicPr>
          <p:nvPr>
            <p:ph type="pic" sz="quarter" idx="10"/>
          </p:nvPr>
        </p:nvPicPr>
        <p:blipFill>
          <a:blip r:embed="rId2"/>
          <a:srcRect t="9686" b="9686"/>
          <a:stretch/>
        </p:blipFill>
        <p:spPr>
          <a:xfrm>
            <a:off x="3363446" y="94128"/>
            <a:ext cx="8505825" cy="6730253"/>
          </a:xfrm>
          <a:prstGeom prst="rect">
            <a:avLst/>
          </a:prstGeom>
          <a:ln w="88900" cap="sq" cmpd="thickThin">
            <a:solidFill>
              <a:srgbClr val="000000"/>
            </a:solidFill>
            <a:prstDash val="solid"/>
            <a:miter lim="800000"/>
          </a:ln>
          <a:effectLst>
            <a:innerShdw blurRad="76200">
              <a:srgbClr val="000000"/>
            </a:innerShdw>
          </a:effectLst>
        </p:spPr>
      </p:pic>
      <p:sp>
        <p:nvSpPr>
          <p:cNvPr id="3" name="Subtitle 2">
            <a:extLst>
              <a:ext uri="{FF2B5EF4-FFF2-40B4-BE49-F238E27FC236}">
                <a16:creationId xmlns:a16="http://schemas.microsoft.com/office/drawing/2014/main" id="{A068D447-28D3-4F5F-B2DC-FD67E9015868}"/>
              </a:ext>
            </a:extLst>
          </p:cNvPr>
          <p:cNvSpPr>
            <a:spLocks noGrp="1"/>
          </p:cNvSpPr>
          <p:nvPr>
            <p:ph type="subTitle" idx="1"/>
          </p:nvPr>
        </p:nvSpPr>
        <p:spPr>
          <a:xfrm>
            <a:off x="916016" y="2551819"/>
            <a:ext cx="1723667" cy="877181"/>
          </a:xfrm>
        </p:spPr>
        <p:txBody>
          <a:bodyPr/>
          <a:lstStyle/>
          <a:p>
            <a:r>
              <a:rPr lang="en-US" dirty="0"/>
              <a:t>Presented by</a:t>
            </a:r>
          </a:p>
          <a:p>
            <a:pPr algn="ctr"/>
            <a:r>
              <a:rPr lang="en-US" dirty="0" err="1"/>
              <a:t>Ragul.M</a:t>
            </a:r>
            <a:endParaRPr lang="en-US" dirty="0"/>
          </a:p>
        </p:txBody>
      </p:sp>
      <p:cxnSp>
        <p:nvCxnSpPr>
          <p:cNvPr id="7" name="Straight Connector 6">
            <a:extLst>
              <a:ext uri="{FF2B5EF4-FFF2-40B4-BE49-F238E27FC236}">
                <a16:creationId xmlns:a16="http://schemas.microsoft.com/office/drawing/2014/main" id="{58BFB841-FF28-33E8-3524-1D8878B8EF67}"/>
              </a:ext>
            </a:extLst>
          </p:cNvPr>
          <p:cNvCxnSpPr>
            <a:cxnSpLocks/>
          </p:cNvCxnSpPr>
          <p:nvPr/>
        </p:nvCxnSpPr>
        <p:spPr>
          <a:xfrm>
            <a:off x="416859" y="389965"/>
            <a:ext cx="0" cy="6010835"/>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9C92FD8D-1C39-F767-A11F-4DFBB617D801}"/>
              </a:ext>
            </a:extLst>
          </p:cNvPr>
          <p:cNvCxnSpPr>
            <a:cxnSpLocks/>
          </p:cNvCxnSpPr>
          <p:nvPr/>
        </p:nvCxnSpPr>
        <p:spPr>
          <a:xfrm>
            <a:off x="524435" y="389965"/>
            <a:ext cx="0" cy="6010835"/>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59308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Content Placeholder 9">
            <a:extLst>
              <a:ext uri="{FF2B5EF4-FFF2-40B4-BE49-F238E27FC236}">
                <a16:creationId xmlns:a16="http://schemas.microsoft.com/office/drawing/2014/main" id="{73218C5B-2F9C-33CA-8517-539726C1E3F6}"/>
              </a:ext>
            </a:extLst>
          </p:cNvPr>
          <p:cNvPicPr>
            <a:picLocks noGrp="1" noChangeAspect="1"/>
          </p:cNvPicPr>
          <p:nvPr>
            <p:ph sz="half" idx="2"/>
          </p:nvPr>
        </p:nvPicPr>
        <p:blipFill>
          <a:blip r:embed="rId2"/>
          <a:srcRect/>
          <a:stretch/>
        </p:blipFill>
        <p:spPr>
          <a:xfrm>
            <a:off x="6562166" y="2003492"/>
            <a:ext cx="3025587" cy="1425508"/>
          </a:xfrm>
        </p:spPr>
      </p:pic>
      <p:sp>
        <p:nvSpPr>
          <p:cNvPr id="5" name="Rectangle 4">
            <a:extLst>
              <a:ext uri="{FF2B5EF4-FFF2-40B4-BE49-F238E27FC236}">
                <a16:creationId xmlns:a16="http://schemas.microsoft.com/office/drawing/2014/main" id="{11F3FECC-A791-F3F6-6A46-B9BA6683EFD9}"/>
              </a:ext>
            </a:extLst>
          </p:cNvPr>
          <p:cNvSpPr/>
          <p:nvPr/>
        </p:nvSpPr>
        <p:spPr>
          <a:xfrm>
            <a:off x="838200" y="1138555"/>
            <a:ext cx="8440271" cy="542645"/>
          </a:xfrm>
          <a:prstGeom prst="rect">
            <a:avLst/>
          </a:prstGeom>
          <a:blipFill dpi="0" rotWithShape="1">
            <a:blip r:embed="rId3">
              <a:alphaModFix amt="13000"/>
            </a:blip>
            <a:srcRect/>
            <a:tile tx="0" ty="0" sx="100000" sy="100000" flip="none" algn="tl"/>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Verdana" panose="020B0604030504040204" pitchFamily="34" charset="0"/>
                <a:ea typeface="Verdana" panose="020B0604030504040204" pitchFamily="34" charset="0"/>
              </a:rPr>
              <a:t>6</a:t>
            </a:r>
            <a:r>
              <a:rPr lang="en-US" b="0" i="0" dirty="0">
                <a:solidFill>
                  <a:schemeClr val="tx1"/>
                </a:solidFill>
                <a:effectLst/>
                <a:latin typeface="Verdana" panose="020B0604030504040204" pitchFamily="34" charset="0"/>
                <a:ea typeface="Verdana" panose="020B0604030504040204" pitchFamily="34" charset="0"/>
              </a:rPr>
              <a:t>) </a:t>
            </a:r>
            <a:r>
              <a:rPr lang="en-US" b="0" i="0" dirty="0">
                <a:solidFill>
                  <a:srgbClr val="1F2328"/>
                </a:solidFill>
                <a:effectLst/>
                <a:latin typeface="-apple-system"/>
              </a:rPr>
              <a:t>Which item was purchased first by the customer after they became a member?</a:t>
            </a:r>
          </a:p>
        </p:txBody>
      </p:sp>
      <p:pic>
        <p:nvPicPr>
          <p:cNvPr id="7" name="Content Placeholder 6">
            <a:extLst>
              <a:ext uri="{FF2B5EF4-FFF2-40B4-BE49-F238E27FC236}">
                <a16:creationId xmlns:a16="http://schemas.microsoft.com/office/drawing/2014/main" id="{988E4D63-9E20-787F-064B-577D0D7E72D5}"/>
              </a:ext>
            </a:extLst>
          </p:cNvPr>
          <p:cNvPicPr>
            <a:picLocks noGrp="1" noChangeAspect="1"/>
          </p:cNvPicPr>
          <p:nvPr>
            <p:ph sz="half" idx="1"/>
          </p:nvPr>
        </p:nvPicPr>
        <p:blipFill>
          <a:blip r:embed="rId4"/>
          <a:srcRect/>
          <a:stretch/>
        </p:blipFill>
        <p:spPr>
          <a:xfrm>
            <a:off x="838200" y="1681200"/>
            <a:ext cx="5181600" cy="4317895"/>
          </a:xfrm>
        </p:spPr>
      </p:pic>
    </p:spTree>
    <p:extLst>
      <p:ext uri="{BB962C8B-B14F-4D97-AF65-F5344CB8AC3E}">
        <p14:creationId xmlns:p14="http://schemas.microsoft.com/office/powerpoint/2010/main" val="38804996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Content Placeholder 9">
            <a:extLst>
              <a:ext uri="{FF2B5EF4-FFF2-40B4-BE49-F238E27FC236}">
                <a16:creationId xmlns:a16="http://schemas.microsoft.com/office/drawing/2014/main" id="{73218C5B-2F9C-33CA-8517-539726C1E3F6}"/>
              </a:ext>
            </a:extLst>
          </p:cNvPr>
          <p:cNvPicPr>
            <a:picLocks noGrp="1" noChangeAspect="1"/>
          </p:cNvPicPr>
          <p:nvPr>
            <p:ph sz="half" idx="2"/>
          </p:nvPr>
        </p:nvPicPr>
        <p:blipFill>
          <a:blip r:embed="rId2"/>
          <a:srcRect/>
          <a:stretch/>
        </p:blipFill>
        <p:spPr>
          <a:xfrm>
            <a:off x="7368989" y="2279216"/>
            <a:ext cx="2501152" cy="2299567"/>
          </a:xfrm>
        </p:spPr>
      </p:pic>
      <p:sp>
        <p:nvSpPr>
          <p:cNvPr id="5" name="Rectangle 4">
            <a:extLst>
              <a:ext uri="{FF2B5EF4-FFF2-40B4-BE49-F238E27FC236}">
                <a16:creationId xmlns:a16="http://schemas.microsoft.com/office/drawing/2014/main" id="{11F3FECC-A791-F3F6-6A46-B9BA6683EFD9}"/>
              </a:ext>
            </a:extLst>
          </p:cNvPr>
          <p:cNvSpPr/>
          <p:nvPr/>
        </p:nvSpPr>
        <p:spPr>
          <a:xfrm>
            <a:off x="838200" y="1138555"/>
            <a:ext cx="8440271" cy="542645"/>
          </a:xfrm>
          <a:prstGeom prst="rect">
            <a:avLst/>
          </a:prstGeom>
          <a:blipFill dpi="0" rotWithShape="1">
            <a:blip r:embed="rId3">
              <a:alphaModFix amt="13000"/>
            </a:blip>
            <a:srcRect/>
            <a:tile tx="0" ty="0" sx="100000" sy="100000" flip="none" algn="tl"/>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b="0" i="0" dirty="0">
                <a:solidFill>
                  <a:schemeClr val="tx1"/>
                </a:solidFill>
                <a:effectLst/>
                <a:latin typeface="Verdana" panose="020B0604030504040204" pitchFamily="34" charset="0"/>
                <a:ea typeface="Verdana" panose="020B0604030504040204" pitchFamily="34" charset="0"/>
              </a:rPr>
              <a:t>7) </a:t>
            </a:r>
            <a:r>
              <a:rPr lang="en-US" b="0" i="0" dirty="0">
                <a:solidFill>
                  <a:srgbClr val="1F2328"/>
                </a:solidFill>
                <a:effectLst/>
                <a:latin typeface="-apple-system"/>
              </a:rPr>
              <a:t>Which item was purchased just before the customer became a member?</a:t>
            </a:r>
          </a:p>
        </p:txBody>
      </p:sp>
      <p:pic>
        <p:nvPicPr>
          <p:cNvPr id="7" name="Content Placeholder 6">
            <a:extLst>
              <a:ext uri="{FF2B5EF4-FFF2-40B4-BE49-F238E27FC236}">
                <a16:creationId xmlns:a16="http://schemas.microsoft.com/office/drawing/2014/main" id="{988E4D63-9E20-787F-064B-577D0D7E72D5}"/>
              </a:ext>
            </a:extLst>
          </p:cNvPr>
          <p:cNvPicPr>
            <a:picLocks noGrp="1" noChangeAspect="1"/>
          </p:cNvPicPr>
          <p:nvPr>
            <p:ph sz="half" idx="1"/>
          </p:nvPr>
        </p:nvPicPr>
        <p:blipFill>
          <a:blip r:embed="rId4"/>
          <a:srcRect/>
          <a:stretch/>
        </p:blipFill>
        <p:spPr>
          <a:xfrm>
            <a:off x="838200" y="1896036"/>
            <a:ext cx="5181600" cy="4155140"/>
          </a:xfrm>
        </p:spPr>
      </p:pic>
    </p:spTree>
    <p:extLst>
      <p:ext uri="{BB962C8B-B14F-4D97-AF65-F5344CB8AC3E}">
        <p14:creationId xmlns:p14="http://schemas.microsoft.com/office/powerpoint/2010/main" val="38398157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Content Placeholder 9">
            <a:extLst>
              <a:ext uri="{FF2B5EF4-FFF2-40B4-BE49-F238E27FC236}">
                <a16:creationId xmlns:a16="http://schemas.microsoft.com/office/drawing/2014/main" id="{73218C5B-2F9C-33CA-8517-539726C1E3F6}"/>
              </a:ext>
            </a:extLst>
          </p:cNvPr>
          <p:cNvPicPr>
            <a:picLocks noGrp="1" noChangeAspect="1"/>
          </p:cNvPicPr>
          <p:nvPr>
            <p:ph sz="half" idx="2"/>
          </p:nvPr>
        </p:nvPicPr>
        <p:blipFill>
          <a:blip r:embed="rId2"/>
          <a:srcRect/>
          <a:stretch/>
        </p:blipFill>
        <p:spPr>
          <a:xfrm>
            <a:off x="6615954" y="2716246"/>
            <a:ext cx="4988858" cy="1425508"/>
          </a:xfrm>
        </p:spPr>
      </p:pic>
      <p:sp>
        <p:nvSpPr>
          <p:cNvPr id="5" name="Rectangle 4">
            <a:extLst>
              <a:ext uri="{FF2B5EF4-FFF2-40B4-BE49-F238E27FC236}">
                <a16:creationId xmlns:a16="http://schemas.microsoft.com/office/drawing/2014/main" id="{11F3FECC-A791-F3F6-6A46-B9BA6683EFD9}"/>
              </a:ext>
            </a:extLst>
          </p:cNvPr>
          <p:cNvSpPr/>
          <p:nvPr/>
        </p:nvSpPr>
        <p:spPr>
          <a:xfrm>
            <a:off x="838200" y="1030979"/>
            <a:ext cx="8440271" cy="542645"/>
          </a:xfrm>
          <a:prstGeom prst="rect">
            <a:avLst/>
          </a:prstGeom>
          <a:blipFill dpi="0" rotWithShape="1">
            <a:blip r:embed="rId3">
              <a:alphaModFix amt="13000"/>
            </a:blip>
            <a:srcRect/>
            <a:tile tx="0" ty="0" sx="100000" sy="100000" flip="none" algn="tl"/>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Verdana" panose="020B0604030504040204" pitchFamily="34" charset="0"/>
                <a:ea typeface="Verdana" panose="020B0604030504040204" pitchFamily="34" charset="0"/>
              </a:rPr>
              <a:t>8</a:t>
            </a:r>
            <a:r>
              <a:rPr lang="en-US" b="0" i="0" dirty="0">
                <a:solidFill>
                  <a:schemeClr val="tx1"/>
                </a:solidFill>
                <a:effectLst/>
                <a:latin typeface="Verdana" panose="020B0604030504040204" pitchFamily="34" charset="0"/>
                <a:ea typeface="Verdana" panose="020B0604030504040204" pitchFamily="34" charset="0"/>
              </a:rPr>
              <a:t>) </a:t>
            </a:r>
            <a:r>
              <a:rPr lang="en-US" b="0" i="0" dirty="0">
                <a:solidFill>
                  <a:srgbClr val="1F2328"/>
                </a:solidFill>
                <a:effectLst/>
                <a:latin typeface="-apple-system"/>
              </a:rPr>
              <a:t>What is the total items and amount spent for each member before they became a member?</a:t>
            </a:r>
          </a:p>
        </p:txBody>
      </p:sp>
      <p:pic>
        <p:nvPicPr>
          <p:cNvPr id="7" name="Content Placeholder 6">
            <a:extLst>
              <a:ext uri="{FF2B5EF4-FFF2-40B4-BE49-F238E27FC236}">
                <a16:creationId xmlns:a16="http://schemas.microsoft.com/office/drawing/2014/main" id="{988E4D63-9E20-787F-064B-577D0D7E72D5}"/>
              </a:ext>
            </a:extLst>
          </p:cNvPr>
          <p:cNvPicPr>
            <a:picLocks noGrp="1" noChangeAspect="1"/>
          </p:cNvPicPr>
          <p:nvPr>
            <p:ph sz="half" idx="1"/>
          </p:nvPr>
        </p:nvPicPr>
        <p:blipFill>
          <a:blip r:embed="rId4"/>
          <a:srcRect/>
          <a:stretch/>
        </p:blipFill>
        <p:spPr>
          <a:xfrm>
            <a:off x="838200" y="2003492"/>
            <a:ext cx="5181600" cy="3995603"/>
          </a:xfrm>
        </p:spPr>
      </p:pic>
    </p:spTree>
    <p:extLst>
      <p:ext uri="{BB962C8B-B14F-4D97-AF65-F5344CB8AC3E}">
        <p14:creationId xmlns:p14="http://schemas.microsoft.com/office/powerpoint/2010/main" val="39827573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Content Placeholder 9">
            <a:extLst>
              <a:ext uri="{FF2B5EF4-FFF2-40B4-BE49-F238E27FC236}">
                <a16:creationId xmlns:a16="http://schemas.microsoft.com/office/drawing/2014/main" id="{73218C5B-2F9C-33CA-8517-539726C1E3F6}"/>
              </a:ext>
            </a:extLst>
          </p:cNvPr>
          <p:cNvPicPr>
            <a:picLocks noGrp="1" noChangeAspect="1"/>
          </p:cNvPicPr>
          <p:nvPr>
            <p:ph sz="half" idx="2"/>
          </p:nvPr>
        </p:nvPicPr>
        <p:blipFill>
          <a:blip r:embed="rId2"/>
          <a:srcRect/>
          <a:stretch/>
        </p:blipFill>
        <p:spPr>
          <a:xfrm>
            <a:off x="7086601" y="2729632"/>
            <a:ext cx="3039034" cy="1681003"/>
          </a:xfrm>
        </p:spPr>
      </p:pic>
      <p:sp>
        <p:nvSpPr>
          <p:cNvPr id="5" name="Rectangle 4">
            <a:extLst>
              <a:ext uri="{FF2B5EF4-FFF2-40B4-BE49-F238E27FC236}">
                <a16:creationId xmlns:a16="http://schemas.microsoft.com/office/drawing/2014/main" id="{11F3FECC-A791-F3F6-6A46-B9BA6683EFD9}"/>
              </a:ext>
            </a:extLst>
          </p:cNvPr>
          <p:cNvSpPr/>
          <p:nvPr/>
        </p:nvSpPr>
        <p:spPr>
          <a:xfrm>
            <a:off x="838200" y="1138555"/>
            <a:ext cx="8440271" cy="542645"/>
          </a:xfrm>
          <a:prstGeom prst="rect">
            <a:avLst/>
          </a:prstGeom>
          <a:blipFill dpi="0" rotWithShape="1">
            <a:blip r:embed="rId3">
              <a:alphaModFix amt="13000"/>
            </a:blip>
            <a:srcRect/>
            <a:tile tx="0" ty="0" sx="100000" sy="100000" flip="none" algn="tl"/>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b="0" i="0" dirty="0">
                <a:solidFill>
                  <a:schemeClr val="tx1"/>
                </a:solidFill>
                <a:effectLst/>
                <a:latin typeface="Verdana" panose="020B0604030504040204" pitchFamily="34" charset="0"/>
                <a:ea typeface="Verdana" panose="020B0604030504040204" pitchFamily="34" charset="0"/>
              </a:rPr>
              <a:t>9) </a:t>
            </a:r>
            <a:r>
              <a:rPr lang="en-US" b="0" i="0" dirty="0">
                <a:solidFill>
                  <a:srgbClr val="1F2328"/>
                </a:solidFill>
                <a:effectLst/>
                <a:latin typeface="-apple-system"/>
              </a:rPr>
              <a:t>If each $1 spent equates to 10 points and sushi has a 2x points multiplier - how many points would each customer have?</a:t>
            </a:r>
          </a:p>
        </p:txBody>
      </p:sp>
      <p:pic>
        <p:nvPicPr>
          <p:cNvPr id="7" name="Content Placeholder 6">
            <a:extLst>
              <a:ext uri="{FF2B5EF4-FFF2-40B4-BE49-F238E27FC236}">
                <a16:creationId xmlns:a16="http://schemas.microsoft.com/office/drawing/2014/main" id="{988E4D63-9E20-787F-064B-577D0D7E72D5}"/>
              </a:ext>
            </a:extLst>
          </p:cNvPr>
          <p:cNvPicPr>
            <a:picLocks noGrp="1" noChangeAspect="1"/>
          </p:cNvPicPr>
          <p:nvPr>
            <p:ph sz="half" idx="1"/>
          </p:nvPr>
        </p:nvPicPr>
        <p:blipFill>
          <a:blip r:embed="rId4"/>
          <a:srcRect/>
          <a:stretch/>
        </p:blipFill>
        <p:spPr>
          <a:xfrm>
            <a:off x="838200" y="2003492"/>
            <a:ext cx="5181600" cy="3995603"/>
          </a:xfrm>
        </p:spPr>
      </p:pic>
    </p:spTree>
    <p:extLst>
      <p:ext uri="{BB962C8B-B14F-4D97-AF65-F5344CB8AC3E}">
        <p14:creationId xmlns:p14="http://schemas.microsoft.com/office/powerpoint/2010/main" val="19043946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Content Placeholder 9">
            <a:extLst>
              <a:ext uri="{FF2B5EF4-FFF2-40B4-BE49-F238E27FC236}">
                <a16:creationId xmlns:a16="http://schemas.microsoft.com/office/drawing/2014/main" id="{73218C5B-2F9C-33CA-8517-539726C1E3F6}"/>
              </a:ext>
            </a:extLst>
          </p:cNvPr>
          <p:cNvPicPr>
            <a:picLocks noGrp="1" noChangeAspect="1"/>
          </p:cNvPicPr>
          <p:nvPr>
            <p:ph sz="half" idx="2"/>
          </p:nvPr>
        </p:nvPicPr>
        <p:blipFill>
          <a:blip r:embed="rId2"/>
          <a:srcRect/>
          <a:stretch/>
        </p:blipFill>
        <p:spPr>
          <a:xfrm>
            <a:off x="7113495" y="3052362"/>
            <a:ext cx="3200399" cy="1331380"/>
          </a:xfrm>
        </p:spPr>
      </p:pic>
      <p:sp>
        <p:nvSpPr>
          <p:cNvPr id="5" name="Rectangle 4">
            <a:extLst>
              <a:ext uri="{FF2B5EF4-FFF2-40B4-BE49-F238E27FC236}">
                <a16:creationId xmlns:a16="http://schemas.microsoft.com/office/drawing/2014/main" id="{11F3FECC-A791-F3F6-6A46-B9BA6683EFD9}"/>
              </a:ext>
            </a:extLst>
          </p:cNvPr>
          <p:cNvSpPr/>
          <p:nvPr/>
        </p:nvSpPr>
        <p:spPr>
          <a:xfrm>
            <a:off x="838200" y="858905"/>
            <a:ext cx="8440271" cy="822295"/>
          </a:xfrm>
          <a:prstGeom prst="rect">
            <a:avLst/>
          </a:prstGeom>
          <a:blipFill dpi="0" rotWithShape="1">
            <a:blip r:embed="rId3">
              <a:alphaModFix amt="13000"/>
            </a:blip>
            <a:srcRect/>
            <a:tile tx="0" ty="0" sx="100000" sy="100000" flip="none" algn="tl"/>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l"/>
            <a:r>
              <a:rPr lang="en-US" sz="1600" dirty="0">
                <a:solidFill>
                  <a:schemeClr val="tx1"/>
                </a:solidFill>
                <a:latin typeface="Verdana" panose="020B0604030504040204" pitchFamily="34" charset="0"/>
                <a:ea typeface="Verdana" panose="020B0604030504040204" pitchFamily="34" charset="0"/>
              </a:rPr>
              <a:t>10</a:t>
            </a:r>
            <a:r>
              <a:rPr lang="en-US" sz="1600" b="0" i="0" dirty="0">
                <a:solidFill>
                  <a:schemeClr val="tx1"/>
                </a:solidFill>
                <a:effectLst/>
                <a:latin typeface="Verdana" panose="020B0604030504040204" pitchFamily="34" charset="0"/>
                <a:ea typeface="Verdana" panose="020B0604030504040204" pitchFamily="34" charset="0"/>
              </a:rPr>
              <a:t>) </a:t>
            </a:r>
            <a:r>
              <a:rPr lang="en-US" sz="1600" b="0" i="0" dirty="0">
                <a:solidFill>
                  <a:srgbClr val="1F2328"/>
                </a:solidFill>
                <a:effectLst/>
                <a:latin typeface="-apple-system"/>
              </a:rPr>
              <a:t>In the first week after a customer joins the program (including their join date) they earn 2x points on all items, not just sushi - how many points do customer A and B have at the end of January?</a:t>
            </a:r>
            <a:endParaRPr lang="en-IN" dirty="0">
              <a:solidFill>
                <a:schemeClr val="tx1"/>
              </a:solidFill>
              <a:latin typeface="Verdana" panose="020B0604030504040204" pitchFamily="34" charset="0"/>
              <a:ea typeface="Verdana" panose="020B0604030504040204" pitchFamily="34" charset="0"/>
            </a:endParaRPr>
          </a:p>
        </p:txBody>
      </p:sp>
      <p:pic>
        <p:nvPicPr>
          <p:cNvPr id="7" name="Content Placeholder 6">
            <a:extLst>
              <a:ext uri="{FF2B5EF4-FFF2-40B4-BE49-F238E27FC236}">
                <a16:creationId xmlns:a16="http://schemas.microsoft.com/office/drawing/2014/main" id="{988E4D63-9E20-787F-064B-577D0D7E72D5}"/>
              </a:ext>
            </a:extLst>
          </p:cNvPr>
          <p:cNvPicPr>
            <a:picLocks noGrp="1" noChangeAspect="1"/>
          </p:cNvPicPr>
          <p:nvPr>
            <p:ph sz="half" idx="1"/>
          </p:nvPr>
        </p:nvPicPr>
        <p:blipFill>
          <a:blip r:embed="rId4"/>
          <a:srcRect/>
          <a:stretch/>
        </p:blipFill>
        <p:spPr>
          <a:xfrm>
            <a:off x="838200" y="2003492"/>
            <a:ext cx="5181600" cy="3995603"/>
          </a:xfrm>
        </p:spPr>
      </p:pic>
    </p:spTree>
    <p:extLst>
      <p:ext uri="{BB962C8B-B14F-4D97-AF65-F5344CB8AC3E}">
        <p14:creationId xmlns:p14="http://schemas.microsoft.com/office/powerpoint/2010/main" val="17807875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Placeholder 12">
            <a:extLst>
              <a:ext uri="{FF2B5EF4-FFF2-40B4-BE49-F238E27FC236}">
                <a16:creationId xmlns:a16="http://schemas.microsoft.com/office/drawing/2014/main" id="{0C02B839-BD0F-4E42-B905-966EFC6BBAD6}"/>
              </a:ext>
            </a:extLst>
          </p:cNvPr>
          <p:cNvPicPr>
            <a:picLocks noGrp="1" noChangeAspect="1"/>
          </p:cNvPicPr>
          <p:nvPr>
            <p:ph type="pic" sz="quarter" idx="10"/>
          </p:nvPr>
        </p:nvPicPr>
        <p:blipFill>
          <a:blip r:embed="rId2"/>
          <a:srcRect t="9686" b="9686"/>
          <a:stretch/>
        </p:blipFill>
        <p:spPr>
          <a:xfrm>
            <a:off x="3530991" y="0"/>
            <a:ext cx="8661009" cy="68580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2" name="Title 1">
            <a:extLst>
              <a:ext uri="{FF2B5EF4-FFF2-40B4-BE49-F238E27FC236}">
                <a16:creationId xmlns:a16="http://schemas.microsoft.com/office/drawing/2014/main" id="{69FAE308-3076-43DB-B834-DA0B0AE19AF9}"/>
              </a:ext>
            </a:extLst>
          </p:cNvPr>
          <p:cNvSpPr>
            <a:spLocks noGrp="1"/>
          </p:cNvSpPr>
          <p:nvPr>
            <p:ph type="title"/>
          </p:nvPr>
        </p:nvSpPr>
        <p:spPr>
          <a:xfrm>
            <a:off x="916016" y="1864374"/>
            <a:ext cx="2136673" cy="405629"/>
          </a:xfrm>
          <a:solidFill>
            <a:schemeClr val="accent1">
              <a:lumMod val="40000"/>
              <a:lumOff val="60000"/>
            </a:schemeClr>
          </a:solidFill>
        </p:spPr>
        <p:txBody>
          <a:bodyPr/>
          <a:lstStyle/>
          <a:p>
            <a:r>
              <a:rPr lang="en-US" sz="1600" dirty="0"/>
              <a:t>THANK YOU</a:t>
            </a:r>
          </a:p>
        </p:txBody>
      </p:sp>
      <p:sp>
        <p:nvSpPr>
          <p:cNvPr id="3" name="Content Placeholder 2">
            <a:extLst>
              <a:ext uri="{FF2B5EF4-FFF2-40B4-BE49-F238E27FC236}">
                <a16:creationId xmlns:a16="http://schemas.microsoft.com/office/drawing/2014/main" id="{BABC2CE0-8806-4B2A-A10A-32984D317434}"/>
              </a:ext>
            </a:extLst>
          </p:cNvPr>
          <p:cNvSpPr>
            <a:spLocks noGrp="1"/>
          </p:cNvSpPr>
          <p:nvPr>
            <p:ph type="subTitle" idx="1"/>
          </p:nvPr>
        </p:nvSpPr>
        <p:spPr>
          <a:xfrm>
            <a:off x="916016" y="2551819"/>
            <a:ext cx="2952599" cy="405629"/>
          </a:xfrm>
        </p:spPr>
        <p:txBody>
          <a:bodyPr>
            <a:normAutofit/>
          </a:bodyPr>
          <a:lstStyle/>
          <a:p>
            <a:r>
              <a:rPr lang="en-US" dirty="0" err="1"/>
              <a:t>Linkedin</a:t>
            </a:r>
            <a:r>
              <a:rPr lang="en-US" dirty="0"/>
              <a:t> - </a:t>
            </a:r>
            <a:r>
              <a:rPr lang="en-US" dirty="0">
                <a:hlinkClick r:id="rId3"/>
              </a:rPr>
              <a:t>Ragul</a:t>
            </a:r>
            <a:endParaRPr lang="en-US" dirty="0"/>
          </a:p>
        </p:txBody>
      </p:sp>
      <p:cxnSp>
        <p:nvCxnSpPr>
          <p:cNvPr id="4" name="Straight Connector 3">
            <a:extLst>
              <a:ext uri="{FF2B5EF4-FFF2-40B4-BE49-F238E27FC236}">
                <a16:creationId xmlns:a16="http://schemas.microsoft.com/office/drawing/2014/main" id="{1A2D7A16-13A8-C3FE-5E01-858E588B42C1}"/>
              </a:ext>
            </a:extLst>
          </p:cNvPr>
          <p:cNvCxnSpPr>
            <a:cxnSpLocks/>
          </p:cNvCxnSpPr>
          <p:nvPr/>
        </p:nvCxnSpPr>
        <p:spPr>
          <a:xfrm>
            <a:off x="524435" y="389965"/>
            <a:ext cx="0" cy="6010835"/>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F2A29407-0155-C150-7C93-A23760B746E4}"/>
              </a:ext>
            </a:extLst>
          </p:cNvPr>
          <p:cNvCxnSpPr>
            <a:cxnSpLocks/>
          </p:cNvCxnSpPr>
          <p:nvPr/>
        </p:nvCxnSpPr>
        <p:spPr>
          <a:xfrm>
            <a:off x="648700" y="389965"/>
            <a:ext cx="0" cy="6010835"/>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036836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Picture Placeholder 30">
            <a:extLst>
              <a:ext uri="{FF2B5EF4-FFF2-40B4-BE49-F238E27FC236}">
                <a16:creationId xmlns:a16="http://schemas.microsoft.com/office/drawing/2014/main" id="{159EB775-0BAB-413A-A0AB-B56D3C0446D9}"/>
              </a:ext>
            </a:extLst>
          </p:cNvPr>
          <p:cNvPicPr>
            <a:picLocks noGrp="1" noChangeAspect="1"/>
          </p:cNvPicPr>
          <p:nvPr>
            <p:ph type="pic" sz="quarter" idx="13"/>
          </p:nvPr>
        </p:nvPicPr>
        <p:blipFill>
          <a:blip r:embed="rId2"/>
          <a:srcRect l="15057" r="15057"/>
          <a:stretch/>
        </p:blipFill>
        <p:spPr>
          <a:xfrm>
            <a:off x="3496235" y="-136525"/>
            <a:ext cx="8695765" cy="6858000"/>
          </a:xfrm>
          <a:prstGeom prst="rect">
            <a:avLst/>
          </a:prstGeom>
          <a:ln>
            <a:noFill/>
          </a:ln>
          <a:effectLst>
            <a:softEdge rad="112500"/>
          </a:effectLst>
        </p:spPr>
      </p:pic>
      <p:sp>
        <p:nvSpPr>
          <p:cNvPr id="51" name="Title 50">
            <a:extLst>
              <a:ext uri="{FF2B5EF4-FFF2-40B4-BE49-F238E27FC236}">
                <a16:creationId xmlns:a16="http://schemas.microsoft.com/office/drawing/2014/main" id="{92016388-C216-491D-B032-A86FF344C82A}"/>
              </a:ext>
            </a:extLst>
          </p:cNvPr>
          <p:cNvSpPr>
            <a:spLocks noGrp="1"/>
          </p:cNvSpPr>
          <p:nvPr>
            <p:ph type="ctrTitle"/>
          </p:nvPr>
        </p:nvSpPr>
        <p:spPr>
          <a:xfrm>
            <a:off x="693683" y="586724"/>
            <a:ext cx="2009176" cy="453977"/>
          </a:xfrm>
          <a:solidFill>
            <a:schemeClr val="accent3">
              <a:lumMod val="60000"/>
              <a:lumOff val="40000"/>
            </a:schemeClr>
          </a:solidFill>
        </p:spPr>
        <p:txBody>
          <a:bodyPr/>
          <a:lstStyle/>
          <a:p>
            <a:r>
              <a:rPr lang="en-US" sz="1200"/>
              <a:t>Tablesused</a:t>
            </a:r>
            <a:endParaRPr lang="en-US" sz="1200" dirty="0"/>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type="subTitle" idx="1"/>
          </p:nvPr>
        </p:nvSpPr>
        <p:spPr>
          <a:xfrm>
            <a:off x="693683" y="1573305"/>
            <a:ext cx="2639916" cy="2534391"/>
          </a:xfrm>
        </p:spPr>
        <p:txBody>
          <a:bodyPr vert="horz" lIns="91440" tIns="45720" rIns="91440" bIns="45720" rtlCol="0" anchor="t">
            <a:normAutofit/>
          </a:bodyPr>
          <a:lstStyle/>
          <a:p>
            <a:r>
              <a:rPr lang="en-US" dirty="0"/>
              <a:t>Sales</a:t>
            </a:r>
          </a:p>
          <a:p>
            <a:r>
              <a:rPr lang="en-US" dirty="0"/>
              <a:t>Menu</a:t>
            </a:r>
          </a:p>
          <a:p>
            <a:r>
              <a:rPr lang="en-US" dirty="0"/>
              <a:t>members</a:t>
            </a:r>
          </a:p>
        </p:txBody>
      </p:sp>
      <p:sp>
        <p:nvSpPr>
          <p:cNvPr id="9" name="Date Placeholder 8">
            <a:extLst>
              <a:ext uri="{FF2B5EF4-FFF2-40B4-BE49-F238E27FC236}">
                <a16:creationId xmlns:a16="http://schemas.microsoft.com/office/drawing/2014/main" id="{AF48BA31-127A-7842-A868-AE84A2B0F942}"/>
              </a:ext>
            </a:extLst>
          </p:cNvPr>
          <p:cNvSpPr>
            <a:spLocks noGrp="1"/>
          </p:cNvSpPr>
          <p:nvPr>
            <p:ph type="dt" sz="half" idx="10"/>
          </p:nvPr>
        </p:nvSpPr>
        <p:spPr>
          <a:xfrm>
            <a:off x="381000" y="6356350"/>
            <a:ext cx="1730829" cy="365125"/>
          </a:xfrm>
        </p:spPr>
        <p:txBody>
          <a:bodyPr/>
          <a:lstStyle/>
          <a:p>
            <a:fld id="{17496D1E-288C-4B4A-9940-4516070AEEF3}" type="datetime1">
              <a:rPr lang="en-US" smtClean="0"/>
              <a:pPr/>
              <a:t>1/21/2024</a:t>
            </a:fld>
            <a:endParaRPr lang="en-US" dirty="0"/>
          </a:p>
        </p:txBody>
      </p:sp>
      <p:sp>
        <p:nvSpPr>
          <p:cNvPr id="10" name="Footer Placeholder 9">
            <a:extLst>
              <a:ext uri="{FF2B5EF4-FFF2-40B4-BE49-F238E27FC236}">
                <a16:creationId xmlns:a16="http://schemas.microsoft.com/office/drawing/2014/main" id="{4DD0342F-818D-9043-BA26-E6B36A4C448F}"/>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11" name="Slide Number Placeholder 10">
            <a:extLst>
              <a:ext uri="{FF2B5EF4-FFF2-40B4-BE49-F238E27FC236}">
                <a16:creationId xmlns:a16="http://schemas.microsoft.com/office/drawing/2014/main" id="{9451CBB1-D6CD-A445-96C5-A99E48240E48}"/>
              </a:ext>
            </a:extLst>
          </p:cNvPr>
          <p:cNvSpPr>
            <a:spLocks noGrp="1"/>
          </p:cNvSpPr>
          <p:nvPr>
            <p:ph type="sldNum" sz="quarter" idx="12"/>
          </p:nvPr>
        </p:nvSpPr>
        <p:spPr>
          <a:xfrm>
            <a:off x="10271342" y="6356350"/>
            <a:ext cx="1539658" cy="365125"/>
          </a:xfrm>
        </p:spPr>
        <p:txBody>
          <a:bodyPr/>
          <a:lstStyle/>
          <a:p>
            <a:fld id="{294A09A9-5501-47C1-A89A-A340965A2BE2}" type="slidenum">
              <a:rPr lang="en-US" smtClean="0"/>
              <a:pPr/>
              <a:t>2</a:t>
            </a:fld>
            <a:endParaRPr lang="en-US" dirty="0"/>
          </a:p>
        </p:txBody>
      </p:sp>
      <p:cxnSp>
        <p:nvCxnSpPr>
          <p:cNvPr id="2" name="Straight Connector 1">
            <a:extLst>
              <a:ext uri="{FF2B5EF4-FFF2-40B4-BE49-F238E27FC236}">
                <a16:creationId xmlns:a16="http://schemas.microsoft.com/office/drawing/2014/main" id="{A3DA56A4-F570-8665-3A48-2DA5E9F2E4D1}"/>
              </a:ext>
            </a:extLst>
          </p:cNvPr>
          <p:cNvCxnSpPr>
            <a:cxnSpLocks/>
          </p:cNvCxnSpPr>
          <p:nvPr/>
        </p:nvCxnSpPr>
        <p:spPr>
          <a:xfrm>
            <a:off x="416859" y="389965"/>
            <a:ext cx="0" cy="6010835"/>
          </a:xfrm>
          <a:prstGeom prst="line">
            <a:avLst/>
          </a:prstGeom>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0EC9E8C8-C6BF-EC1C-9993-FD15C82DC704}"/>
              </a:ext>
            </a:extLst>
          </p:cNvPr>
          <p:cNvCxnSpPr>
            <a:cxnSpLocks/>
          </p:cNvCxnSpPr>
          <p:nvPr/>
        </p:nvCxnSpPr>
        <p:spPr>
          <a:xfrm>
            <a:off x="528918" y="389965"/>
            <a:ext cx="0" cy="6010835"/>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256085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4" name="Picture Placeholder 63">
            <a:extLst>
              <a:ext uri="{FF2B5EF4-FFF2-40B4-BE49-F238E27FC236}">
                <a16:creationId xmlns:a16="http://schemas.microsoft.com/office/drawing/2014/main" id="{EA870367-83D5-4C8F-BF91-9A38F5E1AC57}"/>
              </a:ext>
            </a:extLst>
          </p:cNvPr>
          <p:cNvPicPr>
            <a:picLocks noGrp="1" noChangeAspect="1"/>
          </p:cNvPicPr>
          <p:nvPr>
            <p:ph type="pic" sz="quarter" idx="13"/>
          </p:nvPr>
        </p:nvPicPr>
        <p:blipFill>
          <a:blip r:embed="rId2"/>
          <a:srcRect/>
          <a:stretch/>
        </p:blipFill>
        <p:spPr>
          <a:xfrm>
            <a:off x="107576" y="0"/>
            <a:ext cx="8534400" cy="6858000"/>
          </a:xfrm>
        </p:spPr>
      </p:pic>
      <p:sp>
        <p:nvSpPr>
          <p:cNvPr id="2" name="Title 1">
            <a:extLst>
              <a:ext uri="{FF2B5EF4-FFF2-40B4-BE49-F238E27FC236}">
                <a16:creationId xmlns:a16="http://schemas.microsoft.com/office/drawing/2014/main" id="{8C543F67-9C70-4748-8C0C-3A7863422F99}"/>
              </a:ext>
            </a:extLst>
          </p:cNvPr>
          <p:cNvSpPr>
            <a:spLocks noGrp="1"/>
          </p:cNvSpPr>
          <p:nvPr>
            <p:ph type="ctrTitle"/>
          </p:nvPr>
        </p:nvSpPr>
        <p:spPr>
          <a:xfrm>
            <a:off x="6096000" y="1106424"/>
            <a:ext cx="4446062" cy="916644"/>
          </a:xfrm>
        </p:spPr>
        <p:txBody>
          <a:bodyPr/>
          <a:lstStyle/>
          <a:p>
            <a:r>
              <a:rPr lang="en-US" dirty="0"/>
              <a:t>INTRODUCTION</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subTitle" idx="1"/>
          </p:nvPr>
        </p:nvSpPr>
        <p:spPr>
          <a:xfrm>
            <a:off x="6096000" y="2075245"/>
            <a:ext cx="4446062" cy="3295405"/>
          </a:xfrm>
        </p:spPr>
        <p:txBody>
          <a:bodyPr vert="horz" lIns="91440" tIns="45720" rIns="91440" bIns="45720" rtlCol="0" anchor="t">
            <a:normAutofit/>
          </a:bodyPr>
          <a:lstStyle/>
          <a:p>
            <a:r>
              <a:rPr lang="en-US" dirty="0"/>
              <a:t>Here challenge is to craft SQL queries to extract insights from the 92.7 BIG FM radio network database. We have multiple table in the dataset from this we have to find the solution for our </a:t>
            </a:r>
            <a:r>
              <a:rPr lang="en-US" dirty="0" err="1"/>
              <a:t>quries</a:t>
            </a:r>
            <a:r>
              <a:rPr lang="en-US" dirty="0"/>
              <a:t>.</a:t>
            </a:r>
          </a:p>
          <a:p>
            <a:r>
              <a:rPr lang="en-US" dirty="0"/>
              <a:t>Challenge link – </a:t>
            </a:r>
            <a:r>
              <a:rPr lang="en-US" dirty="0">
                <a:solidFill>
                  <a:schemeClr val="bg2"/>
                </a:solidFill>
                <a:hlinkClick r:id="rId3">
                  <a:extLst>
                    <a:ext uri="{A12FA001-AC4F-418D-AE19-62706E023703}">
                      <ahyp:hlinkClr xmlns:ahyp="http://schemas.microsoft.com/office/drawing/2018/hyperlinkcolor" val="tx"/>
                    </a:ext>
                  </a:extLst>
                </a:hlinkClick>
              </a:rPr>
              <a:t>Digits n Data</a:t>
            </a:r>
            <a:endParaRPr lang="en-US" dirty="0">
              <a:solidFill>
                <a:schemeClr val="bg2"/>
              </a:solidFill>
            </a:endParaRPr>
          </a:p>
          <a:p>
            <a:r>
              <a:rPr lang="en-US" dirty="0" err="1"/>
              <a:t>Linkedin</a:t>
            </a:r>
            <a:r>
              <a:rPr lang="en-US" dirty="0"/>
              <a:t> - </a:t>
            </a:r>
            <a:r>
              <a:rPr lang="en-US" dirty="0">
                <a:solidFill>
                  <a:schemeClr val="bg2"/>
                </a:solidFill>
                <a:hlinkClick r:id="rId4">
                  <a:extLst>
                    <a:ext uri="{A12FA001-AC4F-418D-AE19-62706E023703}">
                      <ahyp:hlinkClr xmlns:ahyp="http://schemas.microsoft.com/office/drawing/2018/hyperlinkcolor" val="tx"/>
                    </a:ext>
                  </a:extLst>
                </a:hlinkClick>
              </a:rPr>
              <a:t>Ragul</a:t>
            </a:r>
            <a:endParaRPr lang="en-US" dirty="0">
              <a:solidFill>
                <a:schemeClr val="bg2"/>
              </a:solidFill>
            </a:endParaRPr>
          </a:p>
          <a:p>
            <a:endParaRPr lang="en-US" dirty="0">
              <a:solidFill>
                <a:schemeClr val="bg2"/>
              </a:solidFill>
            </a:endParaRPr>
          </a:p>
          <a:p>
            <a:endParaRPr lang="en-US" dirty="0">
              <a:solidFill>
                <a:schemeClr val="bg2"/>
              </a:solidFill>
            </a:endParaRPr>
          </a:p>
        </p:txBody>
      </p:sp>
      <p:sp>
        <p:nvSpPr>
          <p:cNvPr id="6" name="Date Placeholder 5">
            <a:extLst>
              <a:ext uri="{FF2B5EF4-FFF2-40B4-BE49-F238E27FC236}">
                <a16:creationId xmlns:a16="http://schemas.microsoft.com/office/drawing/2014/main" id="{B822110A-808C-BA40-BC53-C55C8902FA05}"/>
              </a:ext>
            </a:extLst>
          </p:cNvPr>
          <p:cNvSpPr>
            <a:spLocks noGrp="1"/>
          </p:cNvSpPr>
          <p:nvPr>
            <p:ph type="dt" sz="half" idx="10"/>
          </p:nvPr>
        </p:nvSpPr>
        <p:spPr>
          <a:xfrm>
            <a:off x="381000" y="6356350"/>
            <a:ext cx="1730829" cy="365125"/>
          </a:xfrm>
        </p:spPr>
        <p:txBody>
          <a:bodyPr/>
          <a:lstStyle/>
          <a:p>
            <a:fld id="{7F5C4FA3-7D9D-E946-AD2C-19928072FBD2}" type="datetime1">
              <a:rPr lang="en-US" smtClean="0"/>
              <a:pPr/>
              <a:t>1/21/2024</a:t>
            </a:fld>
            <a:endParaRPr lang="en-US" dirty="0"/>
          </a:p>
        </p:txBody>
      </p:sp>
      <p:sp>
        <p:nvSpPr>
          <p:cNvPr id="7" name="Footer Placeholder 6">
            <a:extLst>
              <a:ext uri="{FF2B5EF4-FFF2-40B4-BE49-F238E27FC236}">
                <a16:creationId xmlns:a16="http://schemas.microsoft.com/office/drawing/2014/main" id="{1C1CCDE4-99E4-8946-AE19-559EE78A7C81}"/>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8" name="Slide Number Placeholder 7">
            <a:extLst>
              <a:ext uri="{FF2B5EF4-FFF2-40B4-BE49-F238E27FC236}">
                <a16:creationId xmlns:a16="http://schemas.microsoft.com/office/drawing/2014/main" id="{03AC2372-63EE-2148-9148-A947101C25BD}"/>
              </a:ext>
            </a:extLst>
          </p:cNvPr>
          <p:cNvSpPr>
            <a:spLocks noGrp="1"/>
          </p:cNvSpPr>
          <p:nvPr>
            <p:ph type="sldNum" sz="quarter" idx="12"/>
          </p:nvPr>
        </p:nvSpPr>
        <p:spPr>
          <a:xfrm>
            <a:off x="10271342" y="6356350"/>
            <a:ext cx="1539658" cy="365125"/>
          </a:xfrm>
        </p:spPr>
        <p:txBody>
          <a:bodyPr/>
          <a:lstStyle/>
          <a:p>
            <a:fld id="{294A09A9-5501-47C1-A89A-A340965A2BE2}" type="slidenum">
              <a:rPr lang="en-US" smtClean="0"/>
              <a:pPr/>
              <a:t>3</a:t>
            </a:fld>
            <a:endParaRPr lang="en-US" dirty="0"/>
          </a:p>
        </p:txBody>
      </p:sp>
    </p:spTree>
    <p:extLst>
      <p:ext uri="{BB962C8B-B14F-4D97-AF65-F5344CB8AC3E}">
        <p14:creationId xmlns:p14="http://schemas.microsoft.com/office/powerpoint/2010/main" val="16397991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A1389F3-2D6F-B4F3-DB50-6DC3988C1FEB}"/>
              </a:ext>
            </a:extLst>
          </p:cNvPr>
          <p:cNvSpPr>
            <a:spLocks noGrp="1"/>
          </p:cNvSpPr>
          <p:nvPr>
            <p:ph type="title"/>
          </p:nvPr>
        </p:nvSpPr>
        <p:spPr>
          <a:xfrm>
            <a:off x="381000" y="381000"/>
            <a:ext cx="11430000" cy="627529"/>
          </a:xfrm>
        </p:spPr>
        <p:txBody>
          <a:bodyPr>
            <a:normAutofit fontScale="90000"/>
          </a:bodyPr>
          <a:lstStyle/>
          <a:p>
            <a:r>
              <a:rPr lang="en-IN" dirty="0"/>
              <a:t>Questions</a:t>
            </a:r>
          </a:p>
        </p:txBody>
      </p:sp>
      <p:sp>
        <p:nvSpPr>
          <p:cNvPr id="5" name="Content Placeholder 4">
            <a:extLst>
              <a:ext uri="{FF2B5EF4-FFF2-40B4-BE49-F238E27FC236}">
                <a16:creationId xmlns:a16="http://schemas.microsoft.com/office/drawing/2014/main" id="{DD242BF0-8F84-00B7-96CD-8536844B1A80}"/>
              </a:ext>
            </a:extLst>
          </p:cNvPr>
          <p:cNvSpPr>
            <a:spLocks noGrp="1"/>
          </p:cNvSpPr>
          <p:nvPr>
            <p:ph idx="1"/>
          </p:nvPr>
        </p:nvSpPr>
        <p:spPr>
          <a:xfrm>
            <a:off x="381000" y="1143000"/>
            <a:ext cx="11430000" cy="5033963"/>
          </a:xfrm>
        </p:spPr>
        <p:txBody>
          <a:bodyPr>
            <a:normAutofit lnSpcReduction="10000"/>
          </a:bodyPr>
          <a:lstStyle/>
          <a:p>
            <a:pPr algn="l" fontAlgn="base">
              <a:buFont typeface="+mj-lt"/>
              <a:buAutoNum type="arabicPeriod"/>
            </a:pPr>
            <a:r>
              <a:rPr lang="en-US" sz="1900" b="0" i="0" dirty="0">
                <a:solidFill>
                  <a:srgbClr val="404040"/>
                </a:solidFill>
                <a:effectLst/>
                <a:latin typeface="Verdana" panose="020B0604030504040204" pitchFamily="34" charset="0"/>
                <a:ea typeface="Verdana" panose="020B0604030504040204" pitchFamily="34" charset="0"/>
              </a:rPr>
              <a:t>What is the total amount each customer spent at the restaurant?</a:t>
            </a:r>
          </a:p>
          <a:p>
            <a:pPr algn="l" fontAlgn="base">
              <a:buFont typeface="+mj-lt"/>
              <a:buAutoNum type="arabicPeriod"/>
            </a:pPr>
            <a:r>
              <a:rPr lang="en-US" sz="1900" b="0" i="0" dirty="0">
                <a:solidFill>
                  <a:srgbClr val="404040"/>
                </a:solidFill>
                <a:effectLst/>
                <a:latin typeface="Verdana" panose="020B0604030504040204" pitchFamily="34" charset="0"/>
                <a:ea typeface="Verdana" panose="020B0604030504040204" pitchFamily="34" charset="0"/>
              </a:rPr>
              <a:t>How many days has each customer visited the restaurant?</a:t>
            </a:r>
          </a:p>
          <a:p>
            <a:pPr algn="l" fontAlgn="base">
              <a:buFont typeface="+mj-lt"/>
              <a:buAutoNum type="arabicPeriod"/>
            </a:pPr>
            <a:r>
              <a:rPr lang="en-US" sz="1900" b="0" i="0" dirty="0">
                <a:solidFill>
                  <a:srgbClr val="404040"/>
                </a:solidFill>
                <a:effectLst/>
                <a:latin typeface="Verdana" panose="020B0604030504040204" pitchFamily="34" charset="0"/>
                <a:ea typeface="Verdana" panose="020B0604030504040204" pitchFamily="34" charset="0"/>
              </a:rPr>
              <a:t>What was the first item from the menu purchased by each customer?</a:t>
            </a:r>
          </a:p>
          <a:p>
            <a:pPr algn="l" fontAlgn="base">
              <a:buFont typeface="+mj-lt"/>
              <a:buAutoNum type="arabicPeriod"/>
            </a:pPr>
            <a:r>
              <a:rPr lang="en-US" sz="1900" b="0" i="0" dirty="0">
                <a:solidFill>
                  <a:srgbClr val="404040"/>
                </a:solidFill>
                <a:effectLst/>
                <a:latin typeface="Verdana" panose="020B0604030504040204" pitchFamily="34" charset="0"/>
                <a:ea typeface="Verdana" panose="020B0604030504040204" pitchFamily="34" charset="0"/>
              </a:rPr>
              <a:t>What is the most purchased item on the menu and how many times was it purchased by all customers?</a:t>
            </a:r>
          </a:p>
          <a:p>
            <a:pPr algn="l" fontAlgn="base">
              <a:buFont typeface="+mj-lt"/>
              <a:buAutoNum type="arabicPeriod"/>
            </a:pPr>
            <a:r>
              <a:rPr lang="en-US" sz="1900" b="0" i="0" dirty="0">
                <a:solidFill>
                  <a:srgbClr val="404040"/>
                </a:solidFill>
                <a:effectLst/>
                <a:latin typeface="Verdana" panose="020B0604030504040204" pitchFamily="34" charset="0"/>
                <a:ea typeface="Verdana" panose="020B0604030504040204" pitchFamily="34" charset="0"/>
              </a:rPr>
              <a:t>Which item was the most popular for each customer?</a:t>
            </a:r>
          </a:p>
          <a:p>
            <a:pPr algn="l" fontAlgn="base">
              <a:buFont typeface="+mj-lt"/>
              <a:buAutoNum type="arabicPeriod"/>
            </a:pPr>
            <a:r>
              <a:rPr lang="en-US" sz="1900" b="0" i="0" dirty="0">
                <a:solidFill>
                  <a:srgbClr val="404040"/>
                </a:solidFill>
                <a:effectLst/>
                <a:latin typeface="Verdana" panose="020B0604030504040204" pitchFamily="34" charset="0"/>
                <a:ea typeface="Verdana" panose="020B0604030504040204" pitchFamily="34" charset="0"/>
              </a:rPr>
              <a:t>Which item was purchased first by the customer after they became a member?</a:t>
            </a:r>
          </a:p>
          <a:p>
            <a:pPr algn="l" fontAlgn="base">
              <a:buFont typeface="+mj-lt"/>
              <a:buAutoNum type="arabicPeriod"/>
            </a:pPr>
            <a:r>
              <a:rPr lang="en-US" sz="1900" b="0" i="0" dirty="0">
                <a:solidFill>
                  <a:srgbClr val="404040"/>
                </a:solidFill>
                <a:effectLst/>
                <a:latin typeface="Verdana" panose="020B0604030504040204" pitchFamily="34" charset="0"/>
                <a:ea typeface="Verdana" panose="020B0604030504040204" pitchFamily="34" charset="0"/>
              </a:rPr>
              <a:t>Which item was purchased just before the customer became a member?</a:t>
            </a:r>
          </a:p>
          <a:p>
            <a:pPr algn="l" fontAlgn="base">
              <a:buFont typeface="+mj-lt"/>
              <a:buAutoNum type="arabicPeriod"/>
            </a:pPr>
            <a:r>
              <a:rPr lang="en-US" sz="1900" b="0" i="0" dirty="0">
                <a:solidFill>
                  <a:srgbClr val="404040"/>
                </a:solidFill>
                <a:effectLst/>
                <a:latin typeface="Verdana" panose="020B0604030504040204" pitchFamily="34" charset="0"/>
                <a:ea typeface="Verdana" panose="020B0604030504040204" pitchFamily="34" charset="0"/>
              </a:rPr>
              <a:t>What is the total items and amount spent for each member before they became a member?</a:t>
            </a:r>
          </a:p>
          <a:p>
            <a:pPr algn="l" fontAlgn="base">
              <a:buFont typeface="+mj-lt"/>
              <a:buAutoNum type="arabicPeriod"/>
            </a:pPr>
            <a:r>
              <a:rPr lang="en-US" sz="1900" b="0" i="0" dirty="0">
                <a:solidFill>
                  <a:srgbClr val="404040"/>
                </a:solidFill>
                <a:effectLst/>
                <a:latin typeface="Verdana" panose="020B0604030504040204" pitchFamily="34" charset="0"/>
                <a:ea typeface="Verdana" panose="020B0604030504040204" pitchFamily="34" charset="0"/>
              </a:rPr>
              <a:t>If each $1 spent equates to 10 points and sushi has a 2x points multiplier - how many points would each customer have?</a:t>
            </a:r>
          </a:p>
          <a:p>
            <a:pPr algn="l" fontAlgn="base">
              <a:buFont typeface="+mj-lt"/>
              <a:buAutoNum type="arabicPeriod"/>
            </a:pPr>
            <a:r>
              <a:rPr lang="en-US" sz="1900" b="0" i="0" dirty="0">
                <a:solidFill>
                  <a:srgbClr val="404040"/>
                </a:solidFill>
                <a:effectLst/>
                <a:latin typeface="Verdana" panose="020B0604030504040204" pitchFamily="34" charset="0"/>
                <a:ea typeface="Verdana" panose="020B0604030504040204" pitchFamily="34" charset="0"/>
              </a:rPr>
              <a:t>In the first week after a customer joins the program (including their join date) they earn 2x points on all items, not just sushi - how many points do customer A and B have at the end of January?</a:t>
            </a:r>
          </a:p>
          <a:p>
            <a:endParaRPr lang="en-IN" dirty="0"/>
          </a:p>
        </p:txBody>
      </p:sp>
    </p:spTree>
    <p:extLst>
      <p:ext uri="{BB962C8B-B14F-4D97-AF65-F5344CB8AC3E}">
        <p14:creationId xmlns:p14="http://schemas.microsoft.com/office/powerpoint/2010/main" val="8097148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a:extLst>
              <a:ext uri="{FF2B5EF4-FFF2-40B4-BE49-F238E27FC236}">
                <a16:creationId xmlns:a16="http://schemas.microsoft.com/office/drawing/2014/main" id="{EDDF68A3-6293-2E56-4425-B838CE7DCD6A}"/>
              </a:ext>
            </a:extLst>
          </p:cNvPr>
          <p:cNvPicPr>
            <a:picLocks noGrp="1" noChangeAspect="1"/>
          </p:cNvPicPr>
          <p:nvPr>
            <p:ph sz="half" idx="1"/>
          </p:nvPr>
        </p:nvPicPr>
        <p:blipFill>
          <a:blip r:embed="rId2"/>
          <a:srcRect/>
          <a:stretch/>
        </p:blipFill>
        <p:spPr>
          <a:xfrm>
            <a:off x="838200" y="2184668"/>
            <a:ext cx="5181600" cy="3633251"/>
          </a:xfrm>
        </p:spPr>
      </p:pic>
      <p:pic>
        <p:nvPicPr>
          <p:cNvPr id="10" name="Content Placeholder 9">
            <a:extLst>
              <a:ext uri="{FF2B5EF4-FFF2-40B4-BE49-F238E27FC236}">
                <a16:creationId xmlns:a16="http://schemas.microsoft.com/office/drawing/2014/main" id="{73218C5B-2F9C-33CA-8517-539726C1E3F6}"/>
              </a:ext>
            </a:extLst>
          </p:cNvPr>
          <p:cNvPicPr>
            <a:picLocks noGrp="1" noChangeAspect="1"/>
          </p:cNvPicPr>
          <p:nvPr>
            <p:ph sz="half" idx="2"/>
          </p:nvPr>
        </p:nvPicPr>
        <p:blipFill>
          <a:blip r:embed="rId3"/>
          <a:srcRect/>
          <a:stretch/>
        </p:blipFill>
        <p:spPr>
          <a:xfrm>
            <a:off x="6710291" y="2184668"/>
            <a:ext cx="4501660" cy="3343935"/>
          </a:xfrm>
        </p:spPr>
      </p:pic>
      <p:sp>
        <p:nvSpPr>
          <p:cNvPr id="5" name="Rectangle 4">
            <a:extLst>
              <a:ext uri="{FF2B5EF4-FFF2-40B4-BE49-F238E27FC236}">
                <a16:creationId xmlns:a16="http://schemas.microsoft.com/office/drawing/2014/main" id="{11F3FECC-A791-F3F6-6A46-B9BA6683EFD9}"/>
              </a:ext>
            </a:extLst>
          </p:cNvPr>
          <p:cNvSpPr/>
          <p:nvPr/>
        </p:nvSpPr>
        <p:spPr>
          <a:xfrm>
            <a:off x="619836" y="1058074"/>
            <a:ext cx="6886433" cy="542645"/>
          </a:xfrm>
          <a:prstGeom prst="rect">
            <a:avLst/>
          </a:prstGeom>
          <a:blipFill dpi="0" rotWithShape="1">
            <a:blip r:embed="rId4">
              <a:alphaModFix amt="13000"/>
            </a:blip>
            <a:srcRect/>
            <a:tile tx="0" ty="0" sx="100000" sy="100000" flip="none" algn="tl"/>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b="0" i="0" dirty="0">
                <a:solidFill>
                  <a:srgbClr val="1F2328"/>
                </a:solidFill>
                <a:effectLst/>
                <a:latin typeface="-apple-system"/>
              </a:rPr>
              <a:t>1) What is the total amount each customer spent at the restaurant?</a:t>
            </a:r>
          </a:p>
        </p:txBody>
      </p:sp>
    </p:spTree>
    <p:extLst>
      <p:ext uri="{BB962C8B-B14F-4D97-AF65-F5344CB8AC3E}">
        <p14:creationId xmlns:p14="http://schemas.microsoft.com/office/powerpoint/2010/main" val="37559773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Content Placeholder 9">
            <a:extLst>
              <a:ext uri="{FF2B5EF4-FFF2-40B4-BE49-F238E27FC236}">
                <a16:creationId xmlns:a16="http://schemas.microsoft.com/office/drawing/2014/main" id="{73218C5B-2F9C-33CA-8517-539726C1E3F6}"/>
              </a:ext>
            </a:extLst>
          </p:cNvPr>
          <p:cNvPicPr>
            <a:picLocks noGrp="1" noChangeAspect="1"/>
          </p:cNvPicPr>
          <p:nvPr>
            <p:ph sz="half" idx="2"/>
          </p:nvPr>
        </p:nvPicPr>
        <p:blipFill>
          <a:blip r:embed="rId2"/>
          <a:srcRect/>
          <a:stretch/>
        </p:blipFill>
        <p:spPr>
          <a:xfrm>
            <a:off x="6710291" y="2889481"/>
            <a:ext cx="4501660" cy="1628731"/>
          </a:xfrm>
        </p:spPr>
      </p:pic>
      <p:sp>
        <p:nvSpPr>
          <p:cNvPr id="5" name="Rectangle 4">
            <a:extLst>
              <a:ext uri="{FF2B5EF4-FFF2-40B4-BE49-F238E27FC236}">
                <a16:creationId xmlns:a16="http://schemas.microsoft.com/office/drawing/2014/main" id="{11F3FECC-A791-F3F6-6A46-B9BA6683EFD9}"/>
              </a:ext>
            </a:extLst>
          </p:cNvPr>
          <p:cNvSpPr/>
          <p:nvPr/>
        </p:nvSpPr>
        <p:spPr>
          <a:xfrm>
            <a:off x="838200" y="1138555"/>
            <a:ext cx="6266329" cy="542645"/>
          </a:xfrm>
          <a:prstGeom prst="rect">
            <a:avLst/>
          </a:prstGeom>
          <a:blipFill dpi="0" rotWithShape="1">
            <a:blip r:embed="rId3">
              <a:alphaModFix amt="13000"/>
            </a:blip>
            <a:srcRect/>
            <a:tile tx="0" ty="0" sx="100000" sy="100000" flip="none" algn="tl"/>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Verdana" panose="020B0604030504040204" pitchFamily="34" charset="0"/>
                <a:ea typeface="Verdana" panose="020B0604030504040204" pitchFamily="34" charset="0"/>
              </a:rPr>
              <a:t>2</a:t>
            </a:r>
            <a:r>
              <a:rPr lang="en-US" b="0" i="0" dirty="0">
                <a:solidFill>
                  <a:schemeClr val="tx1"/>
                </a:solidFill>
                <a:effectLst/>
                <a:latin typeface="Verdana" panose="020B0604030504040204" pitchFamily="34" charset="0"/>
                <a:ea typeface="Verdana" panose="020B0604030504040204" pitchFamily="34" charset="0"/>
              </a:rPr>
              <a:t>) </a:t>
            </a:r>
            <a:r>
              <a:rPr lang="en-US" b="0" i="0" dirty="0">
                <a:solidFill>
                  <a:srgbClr val="1F2328"/>
                </a:solidFill>
                <a:effectLst/>
                <a:latin typeface="-apple-system"/>
              </a:rPr>
              <a:t>How many days has each customer visited the restaurant?</a:t>
            </a:r>
          </a:p>
        </p:txBody>
      </p:sp>
      <p:pic>
        <p:nvPicPr>
          <p:cNvPr id="7" name="Content Placeholder 6">
            <a:extLst>
              <a:ext uri="{FF2B5EF4-FFF2-40B4-BE49-F238E27FC236}">
                <a16:creationId xmlns:a16="http://schemas.microsoft.com/office/drawing/2014/main" id="{988E4D63-9E20-787F-064B-577D0D7E72D5}"/>
              </a:ext>
            </a:extLst>
          </p:cNvPr>
          <p:cNvPicPr>
            <a:picLocks noGrp="1" noChangeAspect="1"/>
          </p:cNvPicPr>
          <p:nvPr>
            <p:ph sz="half" idx="1"/>
          </p:nvPr>
        </p:nvPicPr>
        <p:blipFill>
          <a:blip r:embed="rId4"/>
          <a:srcRect/>
          <a:stretch/>
        </p:blipFill>
        <p:spPr>
          <a:xfrm>
            <a:off x="838200" y="2003492"/>
            <a:ext cx="5181600" cy="3995603"/>
          </a:xfrm>
        </p:spPr>
      </p:pic>
    </p:spTree>
    <p:extLst>
      <p:ext uri="{BB962C8B-B14F-4D97-AF65-F5344CB8AC3E}">
        <p14:creationId xmlns:p14="http://schemas.microsoft.com/office/powerpoint/2010/main" val="39830318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Content Placeholder 9">
            <a:extLst>
              <a:ext uri="{FF2B5EF4-FFF2-40B4-BE49-F238E27FC236}">
                <a16:creationId xmlns:a16="http://schemas.microsoft.com/office/drawing/2014/main" id="{73218C5B-2F9C-33CA-8517-539726C1E3F6}"/>
              </a:ext>
            </a:extLst>
          </p:cNvPr>
          <p:cNvPicPr>
            <a:picLocks noGrp="1" noChangeAspect="1"/>
          </p:cNvPicPr>
          <p:nvPr>
            <p:ph sz="half" idx="2"/>
          </p:nvPr>
        </p:nvPicPr>
        <p:blipFill>
          <a:blip r:embed="rId2"/>
          <a:srcRect/>
          <a:stretch/>
        </p:blipFill>
        <p:spPr>
          <a:xfrm>
            <a:off x="6710290" y="2743200"/>
            <a:ext cx="3617051" cy="2326341"/>
          </a:xfrm>
        </p:spPr>
      </p:pic>
      <p:sp>
        <p:nvSpPr>
          <p:cNvPr id="5" name="Rectangle 4">
            <a:extLst>
              <a:ext uri="{FF2B5EF4-FFF2-40B4-BE49-F238E27FC236}">
                <a16:creationId xmlns:a16="http://schemas.microsoft.com/office/drawing/2014/main" id="{11F3FECC-A791-F3F6-6A46-B9BA6683EFD9}"/>
              </a:ext>
            </a:extLst>
          </p:cNvPr>
          <p:cNvSpPr/>
          <p:nvPr/>
        </p:nvSpPr>
        <p:spPr>
          <a:xfrm>
            <a:off x="838200" y="1138555"/>
            <a:ext cx="6995615" cy="485529"/>
          </a:xfrm>
          <a:prstGeom prst="rect">
            <a:avLst/>
          </a:prstGeom>
          <a:blipFill dpi="0" rotWithShape="1">
            <a:blip r:embed="rId3">
              <a:alphaModFix amt="13000"/>
            </a:blip>
            <a:srcRect/>
            <a:tile tx="0" ty="0" sx="100000" sy="100000" flip="none" algn="tl"/>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b="0" i="0" dirty="0">
                <a:solidFill>
                  <a:schemeClr val="tx1"/>
                </a:solidFill>
                <a:effectLst/>
                <a:latin typeface="Verdana" panose="020B0604030504040204" pitchFamily="34" charset="0"/>
                <a:ea typeface="Verdana" panose="020B0604030504040204" pitchFamily="34" charset="0"/>
              </a:rPr>
              <a:t>3) </a:t>
            </a:r>
            <a:r>
              <a:rPr lang="en-US" b="0" i="0" dirty="0">
                <a:solidFill>
                  <a:srgbClr val="1F2328"/>
                </a:solidFill>
                <a:effectLst/>
                <a:latin typeface="-apple-system"/>
              </a:rPr>
              <a:t>What was the first item from the menu purchased by each customer?</a:t>
            </a:r>
          </a:p>
        </p:txBody>
      </p:sp>
      <p:pic>
        <p:nvPicPr>
          <p:cNvPr id="7" name="Content Placeholder 6">
            <a:extLst>
              <a:ext uri="{FF2B5EF4-FFF2-40B4-BE49-F238E27FC236}">
                <a16:creationId xmlns:a16="http://schemas.microsoft.com/office/drawing/2014/main" id="{988E4D63-9E20-787F-064B-577D0D7E72D5}"/>
              </a:ext>
            </a:extLst>
          </p:cNvPr>
          <p:cNvPicPr>
            <a:picLocks noGrp="1" noChangeAspect="1"/>
          </p:cNvPicPr>
          <p:nvPr>
            <p:ph sz="half" idx="1"/>
          </p:nvPr>
        </p:nvPicPr>
        <p:blipFill>
          <a:blip r:embed="rId4"/>
          <a:srcRect/>
          <a:stretch/>
        </p:blipFill>
        <p:spPr>
          <a:xfrm>
            <a:off x="838200" y="2003492"/>
            <a:ext cx="5181600" cy="3995603"/>
          </a:xfrm>
        </p:spPr>
      </p:pic>
    </p:spTree>
    <p:extLst>
      <p:ext uri="{BB962C8B-B14F-4D97-AF65-F5344CB8AC3E}">
        <p14:creationId xmlns:p14="http://schemas.microsoft.com/office/powerpoint/2010/main" val="20180477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Content Placeholder 9">
            <a:extLst>
              <a:ext uri="{FF2B5EF4-FFF2-40B4-BE49-F238E27FC236}">
                <a16:creationId xmlns:a16="http://schemas.microsoft.com/office/drawing/2014/main" id="{73218C5B-2F9C-33CA-8517-539726C1E3F6}"/>
              </a:ext>
            </a:extLst>
          </p:cNvPr>
          <p:cNvPicPr>
            <a:picLocks noGrp="1" noChangeAspect="1"/>
          </p:cNvPicPr>
          <p:nvPr>
            <p:ph sz="half" idx="2"/>
          </p:nvPr>
        </p:nvPicPr>
        <p:blipFill>
          <a:blip r:embed="rId2"/>
          <a:srcRect/>
          <a:stretch/>
        </p:blipFill>
        <p:spPr>
          <a:xfrm>
            <a:off x="6710290" y="2796989"/>
            <a:ext cx="4840733" cy="1035424"/>
          </a:xfrm>
        </p:spPr>
      </p:pic>
      <p:sp>
        <p:nvSpPr>
          <p:cNvPr id="5" name="Rectangle 4">
            <a:extLst>
              <a:ext uri="{FF2B5EF4-FFF2-40B4-BE49-F238E27FC236}">
                <a16:creationId xmlns:a16="http://schemas.microsoft.com/office/drawing/2014/main" id="{11F3FECC-A791-F3F6-6A46-B9BA6683EFD9}"/>
              </a:ext>
            </a:extLst>
          </p:cNvPr>
          <p:cNvSpPr/>
          <p:nvPr/>
        </p:nvSpPr>
        <p:spPr>
          <a:xfrm>
            <a:off x="838200" y="1035425"/>
            <a:ext cx="7902388" cy="605116"/>
          </a:xfrm>
          <a:prstGeom prst="rect">
            <a:avLst/>
          </a:prstGeom>
          <a:blipFill dpi="0" rotWithShape="1">
            <a:blip r:embed="rId3">
              <a:alphaModFix amt="13000"/>
            </a:blip>
            <a:srcRect/>
            <a:tile tx="0" ty="0" sx="100000" sy="100000" flip="none" algn="tl"/>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Verdana" panose="020B0604030504040204" pitchFamily="34" charset="0"/>
                <a:ea typeface="Verdana" panose="020B0604030504040204" pitchFamily="34" charset="0"/>
              </a:rPr>
              <a:t>4</a:t>
            </a:r>
            <a:r>
              <a:rPr lang="en-US" b="0" i="0" dirty="0">
                <a:solidFill>
                  <a:schemeClr val="tx1"/>
                </a:solidFill>
                <a:effectLst/>
                <a:latin typeface="Verdana" panose="020B0604030504040204" pitchFamily="34" charset="0"/>
                <a:ea typeface="Verdana" panose="020B0604030504040204" pitchFamily="34" charset="0"/>
              </a:rPr>
              <a:t>) </a:t>
            </a:r>
            <a:r>
              <a:rPr lang="en-US" b="0" i="0" dirty="0">
                <a:solidFill>
                  <a:srgbClr val="1F2328"/>
                </a:solidFill>
                <a:effectLst/>
                <a:latin typeface="-apple-system"/>
              </a:rPr>
              <a:t>What is the most purchased item on the menu and how many times was purchased by all customers?</a:t>
            </a:r>
          </a:p>
          <a:p>
            <a:endParaRPr lang="en-IN" dirty="0">
              <a:solidFill>
                <a:schemeClr val="tx1"/>
              </a:solidFill>
              <a:latin typeface="Verdana" panose="020B0604030504040204" pitchFamily="34" charset="0"/>
              <a:ea typeface="Verdana" panose="020B0604030504040204" pitchFamily="34" charset="0"/>
            </a:endParaRPr>
          </a:p>
        </p:txBody>
      </p:sp>
      <p:pic>
        <p:nvPicPr>
          <p:cNvPr id="7" name="Content Placeholder 6">
            <a:extLst>
              <a:ext uri="{FF2B5EF4-FFF2-40B4-BE49-F238E27FC236}">
                <a16:creationId xmlns:a16="http://schemas.microsoft.com/office/drawing/2014/main" id="{988E4D63-9E20-787F-064B-577D0D7E72D5}"/>
              </a:ext>
            </a:extLst>
          </p:cNvPr>
          <p:cNvPicPr>
            <a:picLocks noGrp="1" noChangeAspect="1"/>
          </p:cNvPicPr>
          <p:nvPr>
            <p:ph sz="half" idx="1"/>
          </p:nvPr>
        </p:nvPicPr>
        <p:blipFill>
          <a:blip r:embed="rId4"/>
          <a:srcRect/>
          <a:stretch/>
        </p:blipFill>
        <p:spPr>
          <a:xfrm>
            <a:off x="838200" y="2003492"/>
            <a:ext cx="5181600" cy="3995603"/>
          </a:xfrm>
        </p:spPr>
      </p:pic>
    </p:spTree>
    <p:extLst>
      <p:ext uri="{BB962C8B-B14F-4D97-AF65-F5344CB8AC3E}">
        <p14:creationId xmlns:p14="http://schemas.microsoft.com/office/powerpoint/2010/main" val="9654489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Content Placeholder 9">
            <a:extLst>
              <a:ext uri="{FF2B5EF4-FFF2-40B4-BE49-F238E27FC236}">
                <a16:creationId xmlns:a16="http://schemas.microsoft.com/office/drawing/2014/main" id="{73218C5B-2F9C-33CA-8517-539726C1E3F6}"/>
              </a:ext>
            </a:extLst>
          </p:cNvPr>
          <p:cNvPicPr>
            <a:picLocks noGrp="1" noChangeAspect="1"/>
          </p:cNvPicPr>
          <p:nvPr>
            <p:ph sz="half" idx="2"/>
          </p:nvPr>
        </p:nvPicPr>
        <p:blipFill>
          <a:blip r:embed="rId2"/>
          <a:srcRect/>
          <a:stretch/>
        </p:blipFill>
        <p:spPr>
          <a:xfrm>
            <a:off x="6710290" y="2003492"/>
            <a:ext cx="4840733" cy="3375332"/>
          </a:xfrm>
        </p:spPr>
      </p:pic>
      <p:sp>
        <p:nvSpPr>
          <p:cNvPr id="5" name="Rectangle 4">
            <a:extLst>
              <a:ext uri="{FF2B5EF4-FFF2-40B4-BE49-F238E27FC236}">
                <a16:creationId xmlns:a16="http://schemas.microsoft.com/office/drawing/2014/main" id="{11F3FECC-A791-F3F6-6A46-B9BA6683EFD9}"/>
              </a:ext>
            </a:extLst>
          </p:cNvPr>
          <p:cNvSpPr/>
          <p:nvPr/>
        </p:nvSpPr>
        <p:spPr>
          <a:xfrm>
            <a:off x="838200" y="1138555"/>
            <a:ext cx="6266329" cy="542645"/>
          </a:xfrm>
          <a:prstGeom prst="rect">
            <a:avLst/>
          </a:prstGeom>
          <a:blipFill dpi="0" rotWithShape="1">
            <a:blip r:embed="rId3">
              <a:alphaModFix amt="13000"/>
            </a:blip>
            <a:srcRect/>
            <a:tile tx="0" ty="0" sx="100000" sy="100000" flip="none" algn="tl"/>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b="0" i="0" dirty="0">
                <a:solidFill>
                  <a:schemeClr val="tx1"/>
                </a:solidFill>
                <a:effectLst/>
                <a:latin typeface="Verdana" panose="020B0604030504040204" pitchFamily="34" charset="0"/>
                <a:ea typeface="Verdana" panose="020B0604030504040204" pitchFamily="34" charset="0"/>
              </a:rPr>
              <a:t>5) </a:t>
            </a:r>
            <a:r>
              <a:rPr lang="en-US" b="0" i="0" dirty="0">
                <a:solidFill>
                  <a:srgbClr val="1F2328"/>
                </a:solidFill>
                <a:effectLst/>
                <a:latin typeface="-apple-system"/>
              </a:rPr>
              <a:t>Which item was the most popular for each customer?</a:t>
            </a:r>
          </a:p>
        </p:txBody>
      </p:sp>
      <p:pic>
        <p:nvPicPr>
          <p:cNvPr id="7" name="Content Placeholder 6">
            <a:extLst>
              <a:ext uri="{FF2B5EF4-FFF2-40B4-BE49-F238E27FC236}">
                <a16:creationId xmlns:a16="http://schemas.microsoft.com/office/drawing/2014/main" id="{988E4D63-9E20-787F-064B-577D0D7E72D5}"/>
              </a:ext>
            </a:extLst>
          </p:cNvPr>
          <p:cNvPicPr>
            <a:picLocks noGrp="1" noChangeAspect="1"/>
          </p:cNvPicPr>
          <p:nvPr>
            <p:ph sz="half" idx="1"/>
          </p:nvPr>
        </p:nvPicPr>
        <p:blipFill>
          <a:blip r:embed="rId4"/>
          <a:srcRect/>
          <a:stretch/>
        </p:blipFill>
        <p:spPr>
          <a:xfrm>
            <a:off x="838199" y="2003492"/>
            <a:ext cx="5401235" cy="3995603"/>
          </a:xfrm>
        </p:spPr>
      </p:pic>
    </p:spTree>
    <p:extLst>
      <p:ext uri="{BB962C8B-B14F-4D97-AF65-F5344CB8AC3E}">
        <p14:creationId xmlns:p14="http://schemas.microsoft.com/office/powerpoint/2010/main" val="1602214416"/>
      </p:ext>
    </p:extLst>
  </p:cSld>
  <p:clrMapOvr>
    <a:masterClrMapping/>
  </p:clrMapOvr>
</p:sld>
</file>

<file path=ppt/theme/theme1.xml><?xml version="1.0" encoding="utf-8"?>
<a:theme xmlns:a="http://schemas.openxmlformats.org/drawingml/2006/main" name="Office Theme">
  <a:themeElements>
    <a:clrScheme name="Creative Red 1">
      <a:dk1>
        <a:srgbClr val="000000"/>
      </a:dk1>
      <a:lt1>
        <a:srgbClr val="FFFFFF"/>
      </a:lt1>
      <a:dk2>
        <a:srgbClr val="3A3A3A"/>
      </a:dk2>
      <a:lt2>
        <a:srgbClr val="E7E6E6"/>
      </a:lt2>
      <a:accent1>
        <a:srgbClr val="632423"/>
      </a:accent1>
      <a:accent2>
        <a:srgbClr val="B51200"/>
      </a:accent2>
      <a:accent3>
        <a:srgbClr val="FD1B17"/>
      </a:accent3>
      <a:accent4>
        <a:srgbClr val="F9EBE5"/>
      </a:accent4>
      <a:accent5>
        <a:srgbClr val="03C9C6"/>
      </a:accent5>
      <a:accent6>
        <a:srgbClr val="01B9D1"/>
      </a:accent6>
      <a:hlink>
        <a:srgbClr val="0563C1"/>
      </a:hlink>
      <a:folHlink>
        <a:srgbClr val="954F72"/>
      </a:folHlink>
    </a:clrScheme>
    <a:fontScheme name="Custom 76">
      <a:majorFont>
        <a:latin typeface="Bahnschrift"/>
        <a:ea typeface=""/>
        <a:cs typeface=""/>
      </a:majorFont>
      <a:minorFont>
        <a:latin typeface="Tw Cen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eative Red_Win32_AP_v3" id="{489718BF-5BA9-42DA-9832-0D6458117CDF}" vid="{B56DAA54-D084-4F49-84BA-6965B108C56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1" ma:contentTypeDescription="Create a new document." ma:contentTypeScope="" ma:versionID="64dfb1555687e0874b4304b796b5b0c7">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6e4c555b5e194d05b7203de9c4567b3"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32BC193-1E5D-42CA-92FB-CB15BBE1F56A}">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B94C50BF-B542-4C65-9576-F6A949345C4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D1B13BD-E781-417A-B53F-0EDDA23B05BE}">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Creative perspective presentation</Template>
  <TotalTime>210</TotalTime>
  <Words>442</Words>
  <Application>Microsoft Office PowerPoint</Application>
  <PresentationFormat>Widescreen</PresentationFormat>
  <Paragraphs>39</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-apple-system</vt:lpstr>
      <vt:lpstr>Arial</vt:lpstr>
      <vt:lpstr>Bahnschrift</vt:lpstr>
      <vt:lpstr>Calibri</vt:lpstr>
      <vt:lpstr>Tw Cen MT</vt:lpstr>
      <vt:lpstr>Verdana</vt:lpstr>
      <vt:lpstr>Office Theme</vt:lpstr>
      <vt:lpstr>PowerPoint Presentation</vt:lpstr>
      <vt:lpstr>Tablesused</vt:lpstr>
      <vt:lpstr>INTRODUCTION</vt:lpstr>
      <vt:lpstr>Questions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92.7 Big FM's history</dc:title>
  <dc:creator>Ragul M</dc:creator>
  <cp:lastModifiedBy>Ragul M</cp:lastModifiedBy>
  <cp:revision>28</cp:revision>
  <dcterms:created xsi:type="dcterms:W3CDTF">2024-01-13T14:04:11Z</dcterms:created>
  <dcterms:modified xsi:type="dcterms:W3CDTF">2024-01-21T16:08:03Z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