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2.jpg" ContentType="image/unknown"/>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72" r:id="rId8"/>
    <p:sldId id="274" r:id="rId9"/>
    <p:sldId id="276" r:id="rId10"/>
    <p:sldId id="277" r:id="rId11"/>
    <p:sldId id="278" r:id="rId12"/>
    <p:sldId id="279" r:id="rId13"/>
    <p:sldId id="280" r:id="rId14"/>
    <p:sldId id="281" r:id="rId15"/>
    <p:sldId id="282" r:id="rId16"/>
    <p:sldId id="283" r:id="rId17"/>
    <p:sldId id="28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r>
              <a:rPr lang="en-US"/>
              <a:t>Click icon to add picture</a:t>
            </a:r>
            <a:endParaRPr lang="en-US" dirty="0"/>
          </a:p>
        </p:txBody>
      </p:sp>
      <p:cxnSp>
        <p:nvCxnSpPr>
          <p:cNvPr id="13" name="Straight Connector 12">
            <a:extLst>
              <a:ext uri="{FF2B5EF4-FFF2-40B4-BE49-F238E27FC236}">
                <a16:creationId xmlns:a16="http://schemas.microsoft.com/office/drawing/2014/main" id="{93C4921B-870F-DA4B-99FE-526B47FAF5FF}"/>
              </a:ext>
            </a:extLst>
          </p:cNvPr>
          <p:cNvCxnSpPr/>
          <p:nvPr userDrawn="1"/>
        </p:nvCxnSpPr>
        <p:spPr>
          <a:xfrm flipH="1">
            <a:off x="351011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3C217E0E-2C1A-4D03-BC55-D7D6609B8121}"/>
              </a:ext>
            </a:extLst>
          </p:cNvPr>
          <p:cNvSpPr>
            <a:spLocks noGrp="1"/>
          </p:cNvSpPr>
          <p:nvPr>
            <p:ph type="title"/>
          </p:nvPr>
        </p:nvSpPr>
        <p:spPr>
          <a:xfrm>
            <a:off x="693683" y="879635"/>
            <a:ext cx="7659486" cy="1198178"/>
          </a:xfrm>
          <a:custGeom>
            <a:avLst/>
            <a:gdLst>
              <a:gd name="connsiteX0" fmla="*/ 0 w 7659486"/>
              <a:gd name="connsiteY0" fmla="*/ 0 h 1198178"/>
              <a:gd name="connsiteX1" fmla="*/ 7659486 w 7659486"/>
              <a:gd name="connsiteY1" fmla="*/ 0 h 1198178"/>
              <a:gd name="connsiteX2" fmla="*/ 7355455 w 7659486"/>
              <a:gd name="connsiteY2" fmla="*/ 1198178 h 1198178"/>
              <a:gd name="connsiteX3" fmla="*/ 0 w 7659486"/>
              <a:gd name="connsiteY3" fmla="*/ 1198178 h 1198178"/>
            </a:gdLst>
            <a:ahLst/>
            <a:cxnLst>
              <a:cxn ang="0">
                <a:pos x="connsiteX0" y="connsiteY0"/>
              </a:cxn>
              <a:cxn ang="0">
                <a:pos x="connsiteX1" y="connsiteY1"/>
              </a:cxn>
              <a:cxn ang="0">
                <a:pos x="connsiteX2" y="connsiteY2"/>
              </a:cxn>
              <a:cxn ang="0">
                <a:pos x="connsiteX3" y="connsiteY3"/>
              </a:cxn>
            </a:cxnLst>
            <a:rect l="l" t="t" r="r" b="b"/>
            <a:pathLst>
              <a:path w="7659486" h="1198178">
                <a:moveTo>
                  <a:pt x="0" y="0"/>
                </a:moveTo>
                <a:lnTo>
                  <a:pt x="7659486" y="0"/>
                </a:lnTo>
                <a:lnTo>
                  <a:pt x="7355455" y="1198178"/>
                </a:lnTo>
                <a:lnTo>
                  <a:pt x="0" y="1198178"/>
                </a:lnTo>
                <a:close/>
              </a:path>
            </a:pathLst>
          </a:custGeom>
          <a:solidFill>
            <a:schemeClr val="accent2"/>
          </a:solidFill>
        </p:spPr>
        <p:txBody>
          <a:bodyPr wrap="square" lIns="320040">
            <a:noAutofit/>
          </a:bodyPr>
          <a:lstStyle>
            <a:lvl1pPr>
              <a:defRPr sz="4000" cap="all" spc="300"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916016" y="2551819"/>
            <a:ext cx="2952599" cy="1781642"/>
          </a:xfrm>
        </p:spPr>
        <p:txBody>
          <a:bodyPr>
            <a:normAutofit/>
          </a:bodyPr>
          <a:lstStyle>
            <a:lvl1pPr marL="0" indent="0" algn="l">
              <a:buNone/>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1/13/2024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12" name="Title 1">
            <a:extLst>
              <a:ext uri="{FF2B5EF4-FFF2-40B4-BE49-F238E27FC236}">
                <a16:creationId xmlns:a16="http://schemas.microsoft.com/office/drawing/2014/main" id="{6B46AC40-4848-C146-B8DE-C805F662DCA5}"/>
              </a:ext>
            </a:extLst>
          </p:cNvPr>
          <p:cNvSpPr>
            <a:spLocks noGrp="1"/>
          </p:cNvSpPr>
          <p:nvPr>
            <p:ph type="title" hasCustomPrompt="1"/>
          </p:nvPr>
        </p:nvSpPr>
        <p:spPr>
          <a:xfrm>
            <a:off x="916016" y="983785"/>
            <a:ext cx="8447439" cy="1074828"/>
          </a:xfrm>
        </p:spPr>
        <p:txBody>
          <a:bodyPr>
            <a:normAutofit/>
          </a:bodyPr>
          <a:lstStyle>
            <a:lvl1pPr>
              <a:defRPr sz="4000" spc="300">
                <a:solidFill>
                  <a:schemeClr val="tx2"/>
                </a:solidFill>
                <a:latin typeface="Bahnschrif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0966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lvl1pPr>
          </a:lstStyle>
          <a:p>
            <a:fld id="{B1597006-230C-EE41-ACD1-3FF8D7F2D9A3}" type="datetime1">
              <a:rPr lang="en-US" smtClean="0"/>
              <a:pPr/>
              <a:t>1/13/2024</a:t>
            </a:fld>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a:xfrm>
            <a:off x="4053114" y="6356350"/>
            <a:ext cx="2188029" cy="365125"/>
          </a:xfrm>
        </p:spPr>
        <p:txBody>
          <a:bodyPr/>
          <a:lstStyle>
            <a:lvl1pPr algn="r">
              <a:defRPr sz="1000"/>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bg1"/>
                </a:solidFill>
              </a:defRPr>
            </a:lvl1pPr>
          </a:lstStyle>
          <a:p>
            <a:fld id="{294A09A9-5501-47C1-A89A-A340965A2BE2}" type="slidenum">
              <a:rPr lang="en-US" smtClean="0"/>
              <a:pPr/>
              <a:t>‹#›</a:t>
            </a:fld>
            <a:endParaRPr lang="en-US" dirty="0"/>
          </a:p>
        </p:txBody>
      </p:sp>
      <p:cxnSp>
        <p:nvCxnSpPr>
          <p:cNvPr id="8" name="Straight Connector 7">
            <a:extLst>
              <a:ext uri="{FF2B5EF4-FFF2-40B4-BE49-F238E27FC236}">
                <a16:creationId xmlns:a16="http://schemas.microsoft.com/office/drawing/2014/main" id="{59FE6242-19BA-2847-9959-30D6F0E27035}"/>
              </a:ext>
            </a:extLst>
          </p:cNvPr>
          <p:cNvCxnSpPr/>
          <p:nvPr userDrawn="1"/>
        </p:nvCxnSpPr>
        <p:spPr>
          <a:xfrm flipH="1">
            <a:off x="633306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715A3155-E4BF-478C-8D90-C66F5EB27439}"/>
              </a:ext>
            </a:extLst>
          </p:cNvPr>
          <p:cNvSpPr>
            <a:spLocks noGrp="1"/>
          </p:cNvSpPr>
          <p:nvPr>
            <p:ph type="ctrTitle"/>
          </p:nvPr>
        </p:nvSpPr>
        <p:spPr>
          <a:xfrm>
            <a:off x="693683" y="879636"/>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228600" anchor="ctr">
            <a:noAutofit/>
          </a:bodyPr>
          <a:lstStyle>
            <a:lvl1pPr algn="l">
              <a:lnSpc>
                <a:spcPct val="100000"/>
              </a:lnSpc>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EDF23CDC-9A9D-5247-AD71-0A10D94BDCBE}"/>
              </a:ext>
            </a:extLst>
          </p:cNvPr>
          <p:cNvSpPr>
            <a:spLocks noGrp="1"/>
          </p:cNvSpPr>
          <p:nvPr>
            <p:ph type="subTitle" idx="1"/>
          </p:nvPr>
        </p:nvSpPr>
        <p:spPr>
          <a:xfrm>
            <a:off x="916016" y="2551819"/>
            <a:ext cx="4413068" cy="3539265"/>
          </a:xfrm>
        </p:spPr>
        <p:txBody>
          <a:bodyPr>
            <a:normAutofit/>
          </a:bodyPr>
          <a:lstStyle>
            <a:lvl1pPr marL="342900" indent="-342900" algn="l">
              <a:lnSpc>
                <a:spcPct val="100000"/>
              </a:lnSpc>
              <a:buFont typeface="Arial" panose="020B0604020202020204" pitchFamily="34" charset="0"/>
              <a:buChar char="•"/>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461342" y="0"/>
            <a:ext cx="5730658"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F72571D-58D5-4367-9E7E-94A5A5D795B8}"/>
              </a:ext>
            </a:extLst>
          </p:cNvPr>
          <p:cNvSpPr/>
          <p:nvPr userDrawn="1"/>
        </p:nvSpPr>
        <p:spPr>
          <a:xfrm>
            <a:off x="693682" y="2286000"/>
            <a:ext cx="11498318" cy="341630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20">
            <a:extLst>
              <a:ext uri="{FF2B5EF4-FFF2-40B4-BE49-F238E27FC236}">
                <a16:creationId xmlns:a16="http://schemas.microsoft.com/office/drawing/2014/main" id="{ACD184E7-842E-4CDA-8022-CFE5CEA0DBE9}"/>
              </a:ext>
            </a:extLst>
          </p:cNvPr>
          <p:cNvSpPr>
            <a:spLocks noGrp="1"/>
          </p:cNvSpPr>
          <p:nvPr>
            <p:ph type="pic" sz="quarter" idx="16"/>
          </p:nvPr>
        </p:nvSpPr>
        <p:spPr>
          <a:xfrm>
            <a:off x="0" y="0"/>
            <a:ext cx="8534400" cy="6858000"/>
          </a:xfrm>
          <a:custGeom>
            <a:avLst/>
            <a:gdLst>
              <a:gd name="connsiteX0" fmla="*/ 0 w 8534400"/>
              <a:gd name="connsiteY0" fmla="*/ 0 h 6858000"/>
              <a:gd name="connsiteX1" fmla="*/ 6827520 w 8534400"/>
              <a:gd name="connsiteY1" fmla="*/ 0 h 6858000"/>
              <a:gd name="connsiteX2" fmla="*/ 7396480 w 8534400"/>
              <a:gd name="connsiteY2" fmla="*/ 2286000 h 6858000"/>
              <a:gd name="connsiteX3" fmla="*/ 693682 w 8534400"/>
              <a:gd name="connsiteY3" fmla="*/ 2286000 h 6858000"/>
              <a:gd name="connsiteX4" fmla="*/ 693682 w 8534400"/>
              <a:gd name="connsiteY4" fmla="*/ 5702300 h 6858000"/>
              <a:gd name="connsiteX5" fmla="*/ 8246759 w 8534400"/>
              <a:gd name="connsiteY5" fmla="*/ 5702300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396480" y="2286000"/>
                </a:lnTo>
                <a:lnTo>
                  <a:pt x="693682" y="2286000"/>
                </a:lnTo>
                <a:lnTo>
                  <a:pt x="693682" y="5702300"/>
                </a:lnTo>
                <a:lnTo>
                  <a:pt x="8246759" y="5702300"/>
                </a:lnTo>
                <a:lnTo>
                  <a:pt x="8534400" y="6858000"/>
                </a:lnTo>
                <a:lnTo>
                  <a:pt x="0" y="6858000"/>
                </a:lnTo>
                <a:close/>
              </a:path>
            </a:pathLst>
          </a:custGeom>
        </p:spPr>
        <p:txBody>
          <a:bodyPr wrap="square">
            <a:noAutofit/>
          </a:bodyPr>
          <a:lstStyle/>
          <a:p>
            <a:r>
              <a:rPr lang="en-US"/>
              <a:t>Click icon to add picture</a:t>
            </a:r>
            <a:endParaRPr lang="en-US" dirty="0"/>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bg1"/>
                </a:solidFill>
              </a:defRPr>
            </a:lvl1pPr>
          </a:lstStyle>
          <a:p>
            <a:fld id="{B1597006-230C-EE41-ACD1-3FF8D7F2D9A3}" type="datetime1">
              <a:rPr lang="en-US" smtClean="0"/>
              <a:pPr/>
              <a:t>1/13/2024</a:t>
            </a:fld>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bg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3" name="Text Placeholder 2">
            <a:extLst>
              <a:ext uri="{FF2B5EF4-FFF2-40B4-BE49-F238E27FC236}">
                <a16:creationId xmlns:a16="http://schemas.microsoft.com/office/drawing/2014/main" id="{6CC650A3-C37B-8949-AAFB-1CA610A432AE}"/>
              </a:ext>
            </a:extLst>
          </p:cNvPr>
          <p:cNvSpPr>
            <a:spLocks noGrp="1"/>
          </p:cNvSpPr>
          <p:nvPr>
            <p:ph type="body" sz="quarter" idx="13"/>
          </p:nvPr>
        </p:nvSpPr>
        <p:spPr>
          <a:xfrm>
            <a:off x="4661069"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6823CE96-7B45-0E4E-8DD2-AAE6F7DB97C9}"/>
              </a:ext>
            </a:extLst>
          </p:cNvPr>
          <p:cNvSpPr>
            <a:spLocks noGrp="1"/>
          </p:cNvSpPr>
          <p:nvPr>
            <p:ph type="body" sz="quarter" idx="14"/>
          </p:nvPr>
        </p:nvSpPr>
        <p:spPr>
          <a:xfrm>
            <a:off x="8115132"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7F451F20-9248-594B-8CD5-3442A64513D8}"/>
              </a:ext>
            </a:extLst>
          </p:cNvPr>
          <p:cNvSpPr>
            <a:spLocks noGrp="1"/>
          </p:cNvSpPr>
          <p:nvPr>
            <p:ph type="body" sz="quarter" idx="15"/>
          </p:nvPr>
        </p:nvSpPr>
        <p:spPr>
          <a:xfrm>
            <a:off x="1219032"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cxnSp>
        <p:nvCxnSpPr>
          <p:cNvPr id="18" name="Straight Connector 17">
            <a:extLst>
              <a:ext uri="{FF2B5EF4-FFF2-40B4-BE49-F238E27FC236}">
                <a16:creationId xmlns:a16="http://schemas.microsoft.com/office/drawing/2014/main" id="{92008AA3-BEDF-CE40-9D94-F5875454E799}"/>
              </a:ext>
            </a:extLst>
          </p:cNvPr>
          <p:cNvCxnSpPr>
            <a:cxnSpLocks/>
          </p:cNvCxnSpPr>
          <p:nvPr userDrawn="1"/>
        </p:nvCxnSpPr>
        <p:spPr>
          <a:xfrm>
            <a:off x="710823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693684" y="879636"/>
            <a:ext cx="6294727" cy="1206888"/>
          </a:xfrm>
          <a:custGeom>
            <a:avLst/>
            <a:gdLst>
              <a:gd name="connsiteX0" fmla="*/ 5986630 w 6294727"/>
              <a:gd name="connsiteY0" fmla="*/ 0 h 1206888"/>
              <a:gd name="connsiteX1" fmla="*/ 6294727 w 6294727"/>
              <a:gd name="connsiteY1" fmla="*/ 1206888 h 1206888"/>
              <a:gd name="connsiteX2" fmla="*/ 0 w 6294727"/>
              <a:gd name="connsiteY2" fmla="*/ 1206888 h 1206888"/>
              <a:gd name="connsiteX3" fmla="*/ 0 w 6294727"/>
              <a:gd name="connsiteY3" fmla="*/ 8709 h 1206888"/>
            </a:gdLst>
            <a:ahLst/>
            <a:cxnLst>
              <a:cxn ang="0">
                <a:pos x="connsiteX0" y="connsiteY0"/>
              </a:cxn>
              <a:cxn ang="0">
                <a:pos x="connsiteX1" y="connsiteY1"/>
              </a:cxn>
              <a:cxn ang="0">
                <a:pos x="connsiteX2" y="connsiteY2"/>
              </a:cxn>
              <a:cxn ang="0">
                <a:pos x="connsiteX3" y="connsiteY3"/>
              </a:cxn>
            </a:cxnLst>
            <a:rect l="l" t="t" r="r" b="b"/>
            <a:pathLst>
              <a:path w="6294727" h="1206888">
                <a:moveTo>
                  <a:pt x="5986630" y="0"/>
                </a:moveTo>
                <a:lnTo>
                  <a:pt x="6294727" y="1206888"/>
                </a:lnTo>
                <a:lnTo>
                  <a:pt x="0" y="1206888"/>
                </a:lnTo>
                <a:lnTo>
                  <a:pt x="0" y="8709"/>
                </a:lnTo>
                <a:close/>
              </a:path>
            </a:pathLst>
          </a:custGeom>
          <a:solidFill>
            <a:schemeClr val="accent2"/>
          </a:solidFill>
        </p:spPr>
        <p:txBody>
          <a:bodyPr wrap="square"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3102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EB2B-7101-A2AF-2D4B-FEE447632E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75C6B4-A3AE-D908-62C2-1B84AFB40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105DD-570A-597B-AA3F-BF2C15DA9102}"/>
              </a:ext>
            </a:extLst>
          </p:cNvPr>
          <p:cNvSpPr>
            <a:spLocks noGrp="1"/>
          </p:cNvSpPr>
          <p:nvPr>
            <p:ph type="dt" sz="half" idx="10"/>
          </p:nvPr>
        </p:nvSpPr>
        <p:spPr/>
        <p:txBody>
          <a:bodyPr/>
          <a:lstStyle/>
          <a:p>
            <a:fld id="{059BC2AC-1149-4924-89FE-CDC2508E2184}" type="datetimeFigureOut">
              <a:rPr lang="en-IN" smtClean="0"/>
              <a:t>13-01-2024</a:t>
            </a:fld>
            <a:endParaRPr lang="en-IN"/>
          </a:p>
        </p:txBody>
      </p:sp>
      <p:sp>
        <p:nvSpPr>
          <p:cNvPr id="5" name="Footer Placeholder 4">
            <a:extLst>
              <a:ext uri="{FF2B5EF4-FFF2-40B4-BE49-F238E27FC236}">
                <a16:creationId xmlns:a16="http://schemas.microsoft.com/office/drawing/2014/main" id="{5487FCAF-826C-ECD2-0976-6AD0A43C1E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56830-F81D-AD3E-EE02-4AC62BCBCB3A}"/>
              </a:ext>
            </a:extLst>
          </p:cNvPr>
          <p:cNvSpPr>
            <a:spLocks noGrp="1"/>
          </p:cNvSpPr>
          <p:nvPr>
            <p:ph type="sldNum" sz="quarter" idx="12"/>
          </p:nvPr>
        </p:nvSpPr>
        <p:spPr/>
        <p:txBody>
          <a:bodyPr/>
          <a:lstStyle/>
          <a:p>
            <a:fld id="{0DE1AFAA-0652-4C82-B1D4-0CE657CA96F3}" type="slidenum">
              <a:rPr lang="en-IN" smtClean="0"/>
              <a:t>‹#›</a:t>
            </a:fld>
            <a:endParaRPr lang="en-IN"/>
          </a:p>
        </p:txBody>
      </p:sp>
    </p:spTree>
    <p:extLst>
      <p:ext uri="{BB962C8B-B14F-4D97-AF65-F5344CB8AC3E}">
        <p14:creationId xmlns:p14="http://schemas.microsoft.com/office/powerpoint/2010/main" val="2471965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829C-2617-C3E4-C8B7-6B3F18D13F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3C1941-A34B-ACCB-16F6-DFF942E89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DFEF02-8312-6179-AC52-6CDF5DB047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35BDD1-A0A0-9B21-9B34-AEF62AF76078}"/>
              </a:ext>
            </a:extLst>
          </p:cNvPr>
          <p:cNvSpPr>
            <a:spLocks noGrp="1"/>
          </p:cNvSpPr>
          <p:nvPr>
            <p:ph type="dt" sz="half" idx="10"/>
          </p:nvPr>
        </p:nvSpPr>
        <p:spPr/>
        <p:txBody>
          <a:bodyPr/>
          <a:lstStyle/>
          <a:p>
            <a:fld id="{059BC2AC-1149-4924-89FE-CDC2508E2184}" type="datetimeFigureOut">
              <a:rPr lang="en-IN" smtClean="0"/>
              <a:t>13-01-2024</a:t>
            </a:fld>
            <a:endParaRPr lang="en-IN"/>
          </a:p>
        </p:txBody>
      </p:sp>
      <p:sp>
        <p:nvSpPr>
          <p:cNvPr id="6" name="Footer Placeholder 5">
            <a:extLst>
              <a:ext uri="{FF2B5EF4-FFF2-40B4-BE49-F238E27FC236}">
                <a16:creationId xmlns:a16="http://schemas.microsoft.com/office/drawing/2014/main" id="{D09D11C7-CF76-E173-B2AC-CD56837D3E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634EFA-60B9-7BF7-3C1D-C07A02C84871}"/>
              </a:ext>
            </a:extLst>
          </p:cNvPr>
          <p:cNvSpPr>
            <a:spLocks noGrp="1"/>
          </p:cNvSpPr>
          <p:nvPr>
            <p:ph type="sldNum" sz="quarter" idx="12"/>
          </p:nvPr>
        </p:nvSpPr>
        <p:spPr/>
        <p:txBody>
          <a:bodyPr/>
          <a:lstStyle/>
          <a:p>
            <a:fld id="{0DE1AFAA-0652-4C82-B1D4-0CE657CA96F3}" type="slidenum">
              <a:rPr lang="en-IN" smtClean="0"/>
              <a:t>‹#›</a:t>
            </a:fld>
            <a:endParaRPr lang="en-IN"/>
          </a:p>
        </p:txBody>
      </p:sp>
    </p:spTree>
    <p:extLst>
      <p:ext uri="{BB962C8B-B14F-4D97-AF65-F5344CB8AC3E}">
        <p14:creationId xmlns:p14="http://schemas.microsoft.com/office/powerpoint/2010/main" val="85656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A6943C0-A7A3-4C4C-BEB2-9176DE863005}"/>
              </a:ext>
            </a:extLst>
          </p:cNvPr>
          <p:cNvSpPr>
            <a:spLocks noGrp="1"/>
          </p:cNvSpPr>
          <p:nvPr>
            <p:ph type="pic" sz="quarter" idx="13"/>
          </p:nvPr>
        </p:nvSpPr>
        <p:spPr>
          <a:xfrm>
            <a:off x="3681047" y="0"/>
            <a:ext cx="8510952" cy="6858000"/>
          </a:xfrm>
          <a:custGeom>
            <a:avLst/>
            <a:gdLst>
              <a:gd name="connsiteX0" fmla="*/ 1706880 w 8510952"/>
              <a:gd name="connsiteY0" fmla="*/ 0 h 6858000"/>
              <a:gd name="connsiteX1" fmla="*/ 8510952 w 8510952"/>
              <a:gd name="connsiteY1" fmla="*/ 0 h 6858000"/>
              <a:gd name="connsiteX2" fmla="*/ 8510952 w 8510952"/>
              <a:gd name="connsiteY2" fmla="*/ 6858000 h 6858000"/>
              <a:gd name="connsiteX3" fmla="*/ 0 w 8510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10952" h="6858000">
                <a:moveTo>
                  <a:pt x="1706880" y="0"/>
                </a:moveTo>
                <a:lnTo>
                  <a:pt x="8510952" y="0"/>
                </a:lnTo>
                <a:lnTo>
                  <a:pt x="8510952" y="6858000"/>
                </a:lnTo>
                <a:lnTo>
                  <a:pt x="0" y="6858000"/>
                </a:lnTo>
                <a:close/>
              </a:path>
            </a:pathLst>
          </a:custGeom>
        </p:spPr>
        <p:txBody>
          <a:bodyPr wrap="square" anchor="ctr">
            <a:noAutofit/>
          </a:bodyPr>
          <a:lstStyle>
            <a:lvl1pPr marL="0" indent="0" algn="ctr">
              <a:buNone/>
              <a:defRPr/>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104F3C93-C085-8A47-9A2A-6AD3F3D69F4E}"/>
              </a:ext>
            </a:extLst>
          </p:cNvPr>
          <p:cNvCxnSpPr/>
          <p:nvPr userDrawn="1"/>
        </p:nvCxnSpPr>
        <p:spPr>
          <a:xfrm flipH="1">
            <a:off x="351011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941283B3-F5BE-4FDF-829D-D1BE17F71653}"/>
              </a:ext>
            </a:extLst>
          </p:cNvPr>
          <p:cNvSpPr>
            <a:spLocks noGrp="1"/>
          </p:cNvSpPr>
          <p:nvPr>
            <p:ph type="ctrTitle"/>
          </p:nvPr>
        </p:nvSpPr>
        <p:spPr>
          <a:xfrm>
            <a:off x="693683" y="879635"/>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320040"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916016" y="2551819"/>
            <a:ext cx="2952599" cy="3539265"/>
          </a:xfrm>
        </p:spPr>
        <p:txBody>
          <a:bodyPr>
            <a:normAutofit/>
          </a:bodyPr>
          <a:lstStyle>
            <a:lvl1pPr marL="0" indent="0" algn="l">
              <a:lnSpc>
                <a:spcPct val="100000"/>
              </a:lnSpc>
              <a:buNone/>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381000" y="6356350"/>
            <a:ext cx="1730829" cy="365125"/>
          </a:xfrm>
        </p:spPr>
        <p:txBody>
          <a:bodyPr/>
          <a:lstStyle>
            <a:lvl1pPr>
              <a:defRPr sz="1000"/>
            </a:lvl1pPr>
          </a:lstStyle>
          <a:p>
            <a:fld id="{95937ADF-F9E1-BA4B-9DD9-49C1B8F55FAB}" type="datetime1">
              <a:rPr lang="en-US" smtClean="0"/>
              <a:pPr/>
              <a:t>1/13/2024</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4038600" y="6356350"/>
            <a:ext cx="4114800" cy="365125"/>
          </a:xfrm>
        </p:spPr>
        <p:txBody>
          <a:bodyPr/>
          <a:lstStyle>
            <a:lvl1pPr>
              <a:defRPr sz="100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10271342" y="6356350"/>
            <a:ext cx="1539658" cy="365125"/>
          </a:xfrm>
        </p:spPr>
        <p:txBody>
          <a:bodyPr/>
          <a:lstStyle>
            <a:lvl1pPr>
              <a:defRPr sz="1000">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FD6AC9F3-6F32-409B-A3B1-EEF36BA06678}"/>
              </a:ext>
            </a:extLst>
          </p:cNvPr>
          <p:cNvSpPr>
            <a:spLocks noGrp="1"/>
          </p:cNvSpPr>
          <p:nvPr>
            <p:ph type="pic" sz="quarter" idx="13"/>
          </p:nvPr>
        </p:nvSpPr>
        <p:spPr>
          <a:xfrm>
            <a:off x="0" y="0"/>
            <a:ext cx="8534400" cy="6858000"/>
          </a:xfrm>
          <a:custGeom>
            <a:avLst/>
            <a:gdLst>
              <a:gd name="connsiteX0" fmla="*/ 0 w 8534400"/>
              <a:gd name="connsiteY0" fmla="*/ 0 h 6858000"/>
              <a:gd name="connsiteX1" fmla="*/ 6827520 w 8534400"/>
              <a:gd name="connsiteY1" fmla="*/ 0 h 6858000"/>
              <a:gd name="connsiteX2" fmla="*/ 7070048 w 8534400"/>
              <a:gd name="connsiteY2" fmla="*/ 974442 h 6858000"/>
              <a:gd name="connsiteX3" fmla="*/ 5680814 w 8534400"/>
              <a:gd name="connsiteY3" fmla="*/ 974442 h 6858000"/>
              <a:gd name="connsiteX4" fmla="*/ 5680814 w 8534400"/>
              <a:gd name="connsiteY4" fmla="*/ 5758652 h 6858000"/>
              <a:gd name="connsiteX5" fmla="*/ 8260785 w 8534400"/>
              <a:gd name="connsiteY5" fmla="*/ 5758652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070048" y="974442"/>
                </a:lnTo>
                <a:lnTo>
                  <a:pt x="5680814" y="974442"/>
                </a:lnTo>
                <a:lnTo>
                  <a:pt x="5680814" y="5758652"/>
                </a:lnTo>
                <a:lnTo>
                  <a:pt x="8260785" y="5758652"/>
                </a:lnTo>
                <a:lnTo>
                  <a:pt x="8534400" y="6858000"/>
                </a:lnTo>
                <a:lnTo>
                  <a:pt x="0" y="6858000"/>
                </a:ln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20" name="Rectangle 19">
            <a:extLst>
              <a:ext uri="{FF2B5EF4-FFF2-40B4-BE49-F238E27FC236}">
                <a16:creationId xmlns:a16="http://schemas.microsoft.com/office/drawing/2014/main" id="{E26FF020-BB93-4C6C-B3ED-8326D424097A}"/>
              </a:ext>
            </a:extLst>
          </p:cNvPr>
          <p:cNvSpPr/>
          <p:nvPr userDrawn="1"/>
        </p:nvSpPr>
        <p:spPr>
          <a:xfrm>
            <a:off x="5680814" y="974442"/>
            <a:ext cx="5228191" cy="478421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5942173C-2B01-804E-85FB-4D68140D4E1A}"/>
              </a:ext>
            </a:extLst>
          </p:cNvPr>
          <p:cNvSpPr>
            <a:spLocks noGrp="1"/>
          </p:cNvSpPr>
          <p:nvPr>
            <p:ph type="ctrTitle"/>
          </p:nvPr>
        </p:nvSpPr>
        <p:spPr>
          <a:xfrm>
            <a:off x="6096000" y="1106424"/>
            <a:ext cx="4446062" cy="916644"/>
          </a:xfrm>
        </p:spPr>
        <p:txBody>
          <a:bodyPr anchor="b">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6096000" y="2075245"/>
            <a:ext cx="4446062" cy="3295405"/>
          </a:xfrm>
        </p:spPr>
        <p:txBody>
          <a:bodyPr>
            <a:normAutofit/>
          </a:bodyPr>
          <a:lstStyle>
            <a:lvl1pPr marL="0" indent="0" algn="l">
              <a:lnSpc>
                <a:spcPct val="125000"/>
              </a:lnSpc>
              <a:buNone/>
              <a:defRPr sz="1800" spc="140" baseline="0">
                <a:solidFill>
                  <a:schemeClr val="bg1"/>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4" name="Straight Connector 3">
            <a:extLst>
              <a:ext uri="{FF2B5EF4-FFF2-40B4-BE49-F238E27FC236}">
                <a16:creationId xmlns:a16="http://schemas.microsoft.com/office/drawing/2014/main" id="{104F3C93-C085-8A47-9A2A-6AD3F3D69F4E}"/>
              </a:ext>
            </a:extLst>
          </p:cNvPr>
          <p:cNvCxnSpPr>
            <a:cxnSpLocks/>
          </p:cNvCxnSpPr>
          <p:nvPr userDrawn="1"/>
        </p:nvCxnSpPr>
        <p:spPr>
          <a:xfrm>
            <a:off x="710823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381000" y="6356350"/>
            <a:ext cx="1730829" cy="365125"/>
          </a:xfrm>
        </p:spPr>
        <p:txBody>
          <a:bodyPr/>
          <a:lstStyle>
            <a:lvl1pPr>
              <a:defRPr sz="1000">
                <a:solidFill>
                  <a:schemeClr val="bg1"/>
                </a:solidFill>
              </a:defRPr>
            </a:lvl1pPr>
          </a:lstStyle>
          <a:p>
            <a:fld id="{10B419B9-5288-FE4A-9F37-54AAEB8CA389}" type="datetime1">
              <a:rPr lang="en-US" smtClean="0"/>
              <a:pPr/>
              <a:t>1/13/2024</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4038600" y="6356350"/>
            <a:ext cx="4114800" cy="365125"/>
          </a:xfrm>
        </p:spPr>
        <p:txBody>
          <a:bodyPr/>
          <a:lstStyle>
            <a:lvl1pPr>
              <a:defRPr sz="100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10271342" y="6356350"/>
            <a:ext cx="1539658" cy="365125"/>
          </a:xfrm>
        </p:spPr>
        <p:txBody>
          <a:bodyPr/>
          <a:lstStyle>
            <a:lvl1pPr>
              <a:defRPr sz="1000">
                <a:solidFill>
                  <a:schemeClr val="tx2">
                    <a:lumMod val="60000"/>
                    <a:lumOff val="40000"/>
                  </a:schemeClr>
                </a:solidFill>
              </a:defRPr>
            </a:lvl1pPr>
          </a:lstStyle>
          <a:p>
            <a:fld id="{294A09A9-5501-47C1-A89A-A340965A2BE2}" type="slidenum">
              <a:rPr lang="en-US" smtClean="0"/>
              <a:pPr/>
              <a:t>‹#›</a:t>
            </a:fld>
            <a:endParaRPr lang="en-US" dirty="0"/>
          </a:p>
        </p:txBody>
      </p:sp>
      <p:sp>
        <p:nvSpPr>
          <p:cNvPr id="3" name="Rectangle 2">
            <a:extLst>
              <a:ext uri="{FF2B5EF4-FFF2-40B4-BE49-F238E27FC236}">
                <a16:creationId xmlns:a16="http://schemas.microsoft.com/office/drawing/2014/main" id="{7C00B690-D495-014F-8F60-C8152AD122A2}"/>
              </a:ext>
            </a:extLst>
          </p:cNvPr>
          <p:cNvSpPr/>
          <p:nvPr userDrawn="1"/>
        </p:nvSpPr>
        <p:spPr>
          <a:xfrm>
            <a:off x="11504428" y="382772"/>
            <a:ext cx="382772" cy="3827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D3DB60-9D00-2B4C-A1B6-A76F20998922}"/>
              </a:ext>
            </a:extLst>
          </p:cNvPr>
          <p:cNvSpPr/>
          <p:nvPr userDrawn="1"/>
        </p:nvSpPr>
        <p:spPr>
          <a:xfrm>
            <a:off x="11504428" y="974442"/>
            <a:ext cx="382772" cy="382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4B7F1F1-6439-8D45-8BCD-B68DB64CEDC1}"/>
              </a:ext>
            </a:extLst>
          </p:cNvPr>
          <p:cNvSpPr/>
          <p:nvPr userDrawn="1"/>
        </p:nvSpPr>
        <p:spPr>
          <a:xfrm>
            <a:off x="11504428" y="1566113"/>
            <a:ext cx="382772"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B870777-57CE-7A40-BCBA-E189F67DF446}"/>
              </a:ext>
            </a:extLst>
          </p:cNvPr>
          <p:cNvSpPr/>
          <p:nvPr userDrawn="1"/>
        </p:nvSpPr>
        <p:spPr>
          <a:xfrm>
            <a:off x="11504428" y="2157783"/>
            <a:ext cx="382772" cy="382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A332DFE-5DF9-9744-86D5-7CE052E088CE}"/>
              </a:ext>
            </a:extLst>
          </p:cNvPr>
          <p:cNvSpPr/>
          <p:nvPr userDrawn="1"/>
        </p:nvSpPr>
        <p:spPr>
          <a:xfrm>
            <a:off x="11504428" y="2755481"/>
            <a:ext cx="382772" cy="382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869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22459DEE-E152-47DA-8D52-C9681014BC8E}"/>
              </a:ext>
            </a:extLst>
          </p:cNvPr>
          <p:cNvSpPr>
            <a:spLocks noGrp="1"/>
          </p:cNvSpPr>
          <p:nvPr>
            <p:ph type="pic" sz="quarter" idx="10"/>
          </p:nvPr>
        </p:nvSpPr>
        <p:spPr>
          <a:xfrm>
            <a:off x="0" y="0"/>
            <a:ext cx="12192000" cy="6858000"/>
          </a:xfrm>
          <a:custGeom>
            <a:avLst/>
            <a:gdLst>
              <a:gd name="connsiteX0" fmla="*/ 2043953 w 12192000"/>
              <a:gd name="connsiteY0" fmla="*/ 2205318 h 6858000"/>
              <a:gd name="connsiteX1" fmla="*/ 2043953 w 12192000"/>
              <a:gd name="connsiteY1" fmla="*/ 4518212 h 6858000"/>
              <a:gd name="connsiteX2" fmla="*/ 10148047 w 12192000"/>
              <a:gd name="connsiteY2" fmla="*/ 4518212 h 6858000"/>
              <a:gd name="connsiteX3" fmla="*/ 10148047 w 12192000"/>
              <a:gd name="connsiteY3" fmla="*/ 2205318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43953" y="2205318"/>
                </a:moveTo>
                <a:lnTo>
                  <a:pt x="2043953" y="4518212"/>
                </a:lnTo>
                <a:lnTo>
                  <a:pt x="10148047" y="4518212"/>
                </a:lnTo>
                <a:lnTo>
                  <a:pt x="10148047" y="2205318"/>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432050" y="2665037"/>
            <a:ext cx="7327900" cy="902916"/>
          </a:xfrm>
        </p:spPr>
        <p:txBody>
          <a:bodyPr anchor="ctr">
            <a:normAutofit/>
          </a:bodyPr>
          <a:lstStyle>
            <a:lvl1pPr algn="ctr">
              <a:defRPr sz="4000" spc="300">
                <a:solidFill>
                  <a:schemeClr val="bg1"/>
                </a:solidFill>
                <a:latin typeface="Bahnschrift" panose="020B05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3597462" y="3567953"/>
            <a:ext cx="4997076" cy="610066"/>
          </a:xfrm>
        </p:spPr>
        <p:txBody>
          <a:bodyPr>
            <a:normAutofit/>
          </a:bodyPr>
          <a:lstStyle>
            <a:lvl1pPr marL="0" indent="0" algn="ctr">
              <a:buNone/>
              <a:defRPr sz="2000" spc="300">
                <a:solidFill>
                  <a:schemeClr val="bg1"/>
                </a:solidFill>
                <a:latin typeface="Tw Cen MT" panose="020B0602020104020603" pitchFamily="34"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916016" y="983785"/>
            <a:ext cx="8447439" cy="1074828"/>
          </a:xfrm>
        </p:spPr>
        <p:txBody>
          <a:bodyPr>
            <a:normAutofit/>
          </a:bodyPr>
          <a:lstStyle>
            <a:lvl1pPr>
              <a:defRPr sz="4000" spc="300">
                <a:solidFill>
                  <a:schemeClr val="tx2"/>
                </a:solidFill>
                <a:latin typeface="Bahnschrift" panose="020B05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1/13/2024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6" name="Rectangle 5">
            <a:extLst>
              <a:ext uri="{FF2B5EF4-FFF2-40B4-BE49-F238E27FC236}">
                <a16:creationId xmlns:a16="http://schemas.microsoft.com/office/drawing/2014/main" id="{A8582161-389A-C649-9A2B-A16F489BB170}"/>
              </a:ext>
            </a:extLst>
          </p:cNvPr>
          <p:cNvSpPr/>
          <p:nvPr userDrawn="1"/>
        </p:nvSpPr>
        <p:spPr>
          <a:xfrm>
            <a:off x="11504428" y="382772"/>
            <a:ext cx="382772" cy="3827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7AA420-2BBF-AF48-8EF7-EF3CC47451FA}"/>
              </a:ext>
            </a:extLst>
          </p:cNvPr>
          <p:cNvSpPr/>
          <p:nvPr userDrawn="1"/>
        </p:nvSpPr>
        <p:spPr>
          <a:xfrm>
            <a:off x="11504428" y="974442"/>
            <a:ext cx="382772" cy="382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0EDE653-D0BD-314F-B7B9-FD426A4C487F}"/>
              </a:ext>
            </a:extLst>
          </p:cNvPr>
          <p:cNvSpPr/>
          <p:nvPr userDrawn="1"/>
        </p:nvSpPr>
        <p:spPr>
          <a:xfrm>
            <a:off x="11504428" y="1566113"/>
            <a:ext cx="382772"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6C43E8D-A8CD-974D-B3E2-5B4500E55B0A}"/>
              </a:ext>
            </a:extLst>
          </p:cNvPr>
          <p:cNvSpPr/>
          <p:nvPr userDrawn="1"/>
        </p:nvSpPr>
        <p:spPr>
          <a:xfrm>
            <a:off x="11504428" y="2157783"/>
            <a:ext cx="382772" cy="382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9A540AC-3D9F-5A42-BE59-E7EC044230B4}"/>
              </a:ext>
            </a:extLst>
          </p:cNvPr>
          <p:cNvSpPr/>
          <p:nvPr userDrawn="1"/>
        </p:nvSpPr>
        <p:spPr>
          <a:xfrm>
            <a:off x="11504428" y="2755481"/>
            <a:ext cx="382772" cy="382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E70196-45DE-CB4D-A7AC-0610E7A187C3}"/>
              </a:ext>
            </a:extLst>
          </p:cNvPr>
          <p:cNvCxnSpPr/>
          <p:nvPr userDrawn="1"/>
        </p:nvCxnSpPr>
        <p:spPr>
          <a:xfrm flipH="1">
            <a:off x="9211669"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4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1/13/2024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cxnSp>
        <p:nvCxnSpPr>
          <p:cNvPr id="11" name="Straight Connector 10">
            <a:extLst>
              <a:ext uri="{FF2B5EF4-FFF2-40B4-BE49-F238E27FC236}">
                <a16:creationId xmlns:a16="http://schemas.microsoft.com/office/drawing/2014/main" id="{1AE70196-45DE-CB4D-A7AC-0610E7A187C3}"/>
              </a:ext>
            </a:extLst>
          </p:cNvPr>
          <p:cNvCxnSpPr/>
          <p:nvPr userDrawn="1"/>
        </p:nvCxnSpPr>
        <p:spPr>
          <a:xfrm flipH="1">
            <a:off x="9211669"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B329649E-3847-4CC6-A84D-56DE76BD193D}"/>
              </a:ext>
            </a:extLst>
          </p:cNvPr>
          <p:cNvSpPr>
            <a:spLocks noGrp="1"/>
          </p:cNvSpPr>
          <p:nvPr>
            <p:ph type="ctrTitle"/>
          </p:nvPr>
        </p:nvSpPr>
        <p:spPr>
          <a:xfrm>
            <a:off x="693683" y="879635"/>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228600"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84E120DB-DDEC-4DDF-8FB4-5C52F8078B86}"/>
              </a:ext>
            </a:extLst>
          </p:cNvPr>
          <p:cNvSpPr>
            <a:spLocks noGrp="1"/>
          </p:cNvSpPr>
          <p:nvPr>
            <p:ph sz="quarter" idx="13"/>
          </p:nvPr>
        </p:nvSpPr>
        <p:spPr>
          <a:xfrm>
            <a:off x="693738" y="2705425"/>
            <a:ext cx="10745787" cy="327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5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1921764" y="2145265"/>
            <a:ext cx="8348472" cy="2363568"/>
          </a:xfrm>
          <a:noFill/>
        </p:spPr>
        <p:txBody>
          <a:bodyPr>
            <a:normAutofit/>
          </a:bodyPr>
          <a:lstStyle>
            <a:lvl1pPr algn="ctr">
              <a:defRPr sz="4000" spc="140" baseline="0">
                <a:solidFill>
                  <a:schemeClr val="tx2"/>
                </a:solidFill>
                <a:latin typeface="Tw Cen MT" panose="020B0602020104020603" pitchFamily="34" charset="77"/>
              </a:defRPr>
            </a:lvl1pPr>
          </a:lstStyle>
          <a:p>
            <a:r>
              <a:rPr lang="en-US" dirty="0"/>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1/13/2024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12" name="Title 1">
            <a:extLst>
              <a:ext uri="{FF2B5EF4-FFF2-40B4-BE49-F238E27FC236}">
                <a16:creationId xmlns:a16="http://schemas.microsoft.com/office/drawing/2014/main" id="{0B51AFA9-C4C0-D44A-BE1A-30964CBCFE37}"/>
              </a:ext>
            </a:extLst>
          </p:cNvPr>
          <p:cNvSpPr txBox="1">
            <a:spLocks/>
          </p:cNvSpPr>
          <p:nvPr userDrawn="1"/>
        </p:nvSpPr>
        <p:spPr>
          <a:xfrm>
            <a:off x="970130" y="1879594"/>
            <a:ext cx="1141699" cy="12206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kern="1200" spc="300">
                <a:solidFill>
                  <a:schemeClr val="tx2"/>
                </a:solidFill>
                <a:latin typeface="Tw Cen MT" panose="020B0602020104020603" pitchFamily="34" charset="77"/>
                <a:ea typeface="+mj-ea"/>
                <a:cs typeface="+mj-cs"/>
              </a:defRPr>
            </a:lvl1pPr>
          </a:lstStyle>
          <a:p>
            <a:r>
              <a:rPr lang="en-US" sz="16600" dirty="0">
                <a:solidFill>
                  <a:schemeClr val="accent3">
                    <a:lumMod val="75000"/>
                  </a:schemeClr>
                </a:solidFill>
              </a:rPr>
              <a:t>“</a:t>
            </a:r>
          </a:p>
        </p:txBody>
      </p:sp>
      <p:sp>
        <p:nvSpPr>
          <p:cNvPr id="13" name="Title 1">
            <a:extLst>
              <a:ext uri="{FF2B5EF4-FFF2-40B4-BE49-F238E27FC236}">
                <a16:creationId xmlns:a16="http://schemas.microsoft.com/office/drawing/2014/main" id="{2E169998-8E4C-AC45-9496-F3E1D40DD604}"/>
              </a:ext>
            </a:extLst>
          </p:cNvPr>
          <p:cNvSpPr txBox="1">
            <a:spLocks/>
          </p:cNvSpPr>
          <p:nvPr userDrawn="1"/>
        </p:nvSpPr>
        <p:spPr>
          <a:xfrm>
            <a:off x="10408852" y="4443180"/>
            <a:ext cx="1141699" cy="12206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kern="1200" spc="300">
                <a:solidFill>
                  <a:schemeClr val="tx2"/>
                </a:solidFill>
                <a:latin typeface="Tw Cen MT" panose="020B0602020104020603" pitchFamily="34" charset="77"/>
                <a:ea typeface="+mj-ea"/>
                <a:cs typeface="+mj-cs"/>
              </a:defRPr>
            </a:lvl1pPr>
          </a:lstStyle>
          <a:p>
            <a:r>
              <a:rPr lang="en-US" sz="16600" dirty="0">
                <a:solidFill>
                  <a:schemeClr val="accent3">
                    <a:lumMod val="75000"/>
                  </a:schemeClr>
                </a:solidFill>
              </a:rPr>
              <a:t>”</a:t>
            </a:r>
          </a:p>
        </p:txBody>
      </p:sp>
      <p:sp>
        <p:nvSpPr>
          <p:cNvPr id="15" name="Text Placeholder 14">
            <a:extLst>
              <a:ext uri="{FF2B5EF4-FFF2-40B4-BE49-F238E27FC236}">
                <a16:creationId xmlns:a16="http://schemas.microsoft.com/office/drawing/2014/main" id="{F3F62FE2-8018-8846-A38A-108C9B02DF17}"/>
              </a:ext>
            </a:extLst>
          </p:cNvPr>
          <p:cNvSpPr>
            <a:spLocks noGrp="1"/>
          </p:cNvSpPr>
          <p:nvPr>
            <p:ph type="body" sz="quarter" idx="13"/>
          </p:nvPr>
        </p:nvSpPr>
        <p:spPr>
          <a:xfrm>
            <a:off x="6662738" y="4526051"/>
            <a:ext cx="3727450" cy="515938"/>
          </a:xfrm>
          <a:noFill/>
        </p:spPr>
        <p:txBody>
          <a:bodyPr>
            <a:noAutofit/>
          </a:bodyPr>
          <a:lstStyle>
            <a:lvl1pPr marL="0" indent="0" algn="r">
              <a:buNone/>
              <a:defRPr sz="2000" spc="140" baseline="0">
                <a:solidFill>
                  <a:schemeClr val="tx2"/>
                </a:solidFill>
                <a:latin typeface="Tw Cen MT" panose="020B0602020104020603" pitchFamily="34" charset="77"/>
              </a:defRPr>
            </a:lvl1pPr>
            <a:lvl2pPr marL="457200" indent="0" algn="r">
              <a:buNone/>
              <a:defRPr sz="1800">
                <a:solidFill>
                  <a:schemeClr val="tx2"/>
                </a:solidFill>
                <a:latin typeface="Tw Cen MT" panose="020B0602020104020603" pitchFamily="34" charset="77"/>
              </a:defRPr>
            </a:lvl2pPr>
            <a:lvl3pPr marL="914400" indent="0" algn="r">
              <a:buNone/>
              <a:defRPr sz="1600">
                <a:solidFill>
                  <a:schemeClr val="tx2"/>
                </a:solidFill>
                <a:latin typeface="Tw Cen MT" panose="020B0602020104020603" pitchFamily="34" charset="77"/>
              </a:defRPr>
            </a:lvl3pPr>
            <a:lvl4pPr marL="1371600" indent="0" algn="r">
              <a:buNone/>
              <a:defRPr sz="1400">
                <a:solidFill>
                  <a:schemeClr val="tx2"/>
                </a:solidFill>
                <a:latin typeface="Tw Cen MT" panose="020B0602020104020603" pitchFamily="34" charset="77"/>
              </a:defRPr>
            </a:lvl4pPr>
            <a:lvl5pPr marL="1828800" indent="0" algn="r">
              <a:buNone/>
              <a:defRPr sz="1400">
                <a:solidFill>
                  <a:schemeClr val="tx2"/>
                </a:solidFill>
                <a:latin typeface="Tw Cen MT" panose="020B0602020104020603" pitchFamily="34" charset="77"/>
              </a:defRPr>
            </a:lvl5pPr>
          </a:lstStyle>
          <a:p>
            <a:pPr lvl="0"/>
            <a:r>
              <a:rPr lang="en-US"/>
              <a:t>Click to edit Master text styles</a:t>
            </a:r>
          </a:p>
        </p:txBody>
      </p:sp>
    </p:spTree>
    <p:extLst>
      <p:ext uri="{BB962C8B-B14F-4D97-AF65-F5344CB8AC3E}">
        <p14:creationId xmlns:p14="http://schemas.microsoft.com/office/powerpoint/2010/main" val="159331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the Team 4">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1F428E6-A8A2-E844-9C02-078ED4D9934D}"/>
              </a:ext>
            </a:extLst>
          </p:cNvPr>
          <p:cNvSpPr>
            <a:spLocks noGrp="1"/>
          </p:cNvSpPr>
          <p:nvPr>
            <p:ph type="pic" sz="quarter" idx="13"/>
          </p:nvPr>
        </p:nvSpPr>
        <p:spPr>
          <a:xfrm>
            <a:off x="0" y="0"/>
            <a:ext cx="12192000" cy="6858000"/>
          </a:xfrm>
          <a:solidFill>
            <a:schemeClr val="tx2">
              <a:lumMod val="20000"/>
              <a:lumOff val="80000"/>
            </a:schemeClr>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solidFill>
                  <a:schemeClr val="tx2"/>
                </a:solidFill>
              </a:defRPr>
            </a:lvl1pPr>
          </a:lstStyle>
          <a:p>
            <a:fld id="{A4486D74-B37B-F546-968B-4AC3E7616DD3}" type="datetime1">
              <a:rPr lang="en-US" smtClean="0"/>
              <a:pPr/>
              <a:t>1/13/2024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solidFill>
                  <a:schemeClr val="tx2"/>
                </a:solidFill>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solidFill>
                  <a:schemeClr val="tx2"/>
                </a:solidFill>
              </a:defRPr>
            </a:lvl1pPr>
          </a:lstStyle>
          <a:p>
            <a:fld id="{294A09A9-5501-47C1-A89A-A340965A2BE2}" type="slidenum">
              <a:rPr lang="en-US" smtClean="0"/>
              <a:pPr/>
              <a:t>‹#›</a:t>
            </a:fld>
            <a:endParaRPr lang="en-US" dirty="0"/>
          </a:p>
        </p:txBody>
      </p:sp>
      <p:sp>
        <p:nvSpPr>
          <p:cNvPr id="17" name="Picture Placeholder 16">
            <a:extLst>
              <a:ext uri="{FF2B5EF4-FFF2-40B4-BE49-F238E27FC236}">
                <a16:creationId xmlns:a16="http://schemas.microsoft.com/office/drawing/2014/main" id="{27B76286-63A1-AF4F-B23C-363AA8A8471F}"/>
              </a:ext>
            </a:extLst>
          </p:cNvPr>
          <p:cNvSpPr>
            <a:spLocks noGrp="1"/>
          </p:cNvSpPr>
          <p:nvPr>
            <p:ph type="pic" sz="quarter" idx="14"/>
          </p:nvPr>
        </p:nvSpPr>
        <p:spPr>
          <a:xfrm>
            <a:off x="1038044" y="2405063"/>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64F5D22F-DDAB-8A40-B9D8-54ACF9C0E0E2}"/>
              </a:ext>
            </a:extLst>
          </p:cNvPr>
          <p:cNvSpPr>
            <a:spLocks noGrp="1"/>
          </p:cNvSpPr>
          <p:nvPr>
            <p:ph type="body" sz="quarter" idx="15" hasCustomPrompt="1"/>
          </p:nvPr>
        </p:nvSpPr>
        <p:spPr>
          <a:xfrm>
            <a:off x="2200773" y="2498043"/>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20" name="Text Placeholder 18">
            <a:extLst>
              <a:ext uri="{FF2B5EF4-FFF2-40B4-BE49-F238E27FC236}">
                <a16:creationId xmlns:a16="http://schemas.microsoft.com/office/drawing/2014/main" id="{3970178A-7D91-5F40-B3BD-58988D1D235B}"/>
              </a:ext>
            </a:extLst>
          </p:cNvPr>
          <p:cNvSpPr>
            <a:spLocks noGrp="1"/>
          </p:cNvSpPr>
          <p:nvPr>
            <p:ph type="body" sz="quarter" idx="16"/>
          </p:nvPr>
        </p:nvSpPr>
        <p:spPr>
          <a:xfrm>
            <a:off x="2200773" y="2922586"/>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1" name="Picture Placeholder 16">
            <a:extLst>
              <a:ext uri="{FF2B5EF4-FFF2-40B4-BE49-F238E27FC236}">
                <a16:creationId xmlns:a16="http://schemas.microsoft.com/office/drawing/2014/main" id="{6D61AF1F-6298-744E-B9E2-999EED4A1EC8}"/>
              </a:ext>
            </a:extLst>
          </p:cNvPr>
          <p:cNvSpPr>
            <a:spLocks noGrp="1"/>
          </p:cNvSpPr>
          <p:nvPr>
            <p:ph type="pic" sz="quarter" idx="17"/>
          </p:nvPr>
        </p:nvSpPr>
        <p:spPr>
          <a:xfrm>
            <a:off x="1038044" y="4021592"/>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B409E4EC-6771-344F-AC49-F0493C4E505B}"/>
              </a:ext>
            </a:extLst>
          </p:cNvPr>
          <p:cNvSpPr>
            <a:spLocks noGrp="1"/>
          </p:cNvSpPr>
          <p:nvPr>
            <p:ph type="body" sz="quarter" idx="18" hasCustomPrompt="1"/>
          </p:nvPr>
        </p:nvSpPr>
        <p:spPr>
          <a:xfrm>
            <a:off x="2200773" y="4114572"/>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23" name="Text Placeholder 18">
            <a:extLst>
              <a:ext uri="{FF2B5EF4-FFF2-40B4-BE49-F238E27FC236}">
                <a16:creationId xmlns:a16="http://schemas.microsoft.com/office/drawing/2014/main" id="{22E21560-0E2C-7E48-882F-77B02B0CE34D}"/>
              </a:ext>
            </a:extLst>
          </p:cNvPr>
          <p:cNvSpPr>
            <a:spLocks noGrp="1"/>
          </p:cNvSpPr>
          <p:nvPr>
            <p:ph type="body" sz="quarter" idx="19"/>
          </p:nvPr>
        </p:nvSpPr>
        <p:spPr>
          <a:xfrm>
            <a:off x="2200773" y="4539115"/>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0" name="Picture Placeholder 16">
            <a:extLst>
              <a:ext uri="{FF2B5EF4-FFF2-40B4-BE49-F238E27FC236}">
                <a16:creationId xmlns:a16="http://schemas.microsoft.com/office/drawing/2014/main" id="{E38C0995-936E-464D-86FA-9C8847D9C4DB}"/>
              </a:ext>
            </a:extLst>
          </p:cNvPr>
          <p:cNvSpPr>
            <a:spLocks noGrp="1"/>
          </p:cNvSpPr>
          <p:nvPr>
            <p:ph type="pic" sz="quarter" idx="20"/>
          </p:nvPr>
        </p:nvSpPr>
        <p:spPr>
          <a:xfrm>
            <a:off x="5710265" y="2405063"/>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31" name="Text Placeholder 18">
            <a:extLst>
              <a:ext uri="{FF2B5EF4-FFF2-40B4-BE49-F238E27FC236}">
                <a16:creationId xmlns:a16="http://schemas.microsoft.com/office/drawing/2014/main" id="{00F264F2-A8BF-BF4E-82E5-457A75FF385D}"/>
              </a:ext>
            </a:extLst>
          </p:cNvPr>
          <p:cNvSpPr>
            <a:spLocks noGrp="1"/>
          </p:cNvSpPr>
          <p:nvPr>
            <p:ph type="body" sz="quarter" idx="21" hasCustomPrompt="1"/>
          </p:nvPr>
        </p:nvSpPr>
        <p:spPr>
          <a:xfrm>
            <a:off x="6872994" y="2498043"/>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32" name="Text Placeholder 18">
            <a:extLst>
              <a:ext uri="{FF2B5EF4-FFF2-40B4-BE49-F238E27FC236}">
                <a16:creationId xmlns:a16="http://schemas.microsoft.com/office/drawing/2014/main" id="{C969F956-9E58-0C47-8A73-BA9372304267}"/>
              </a:ext>
            </a:extLst>
          </p:cNvPr>
          <p:cNvSpPr>
            <a:spLocks noGrp="1"/>
          </p:cNvSpPr>
          <p:nvPr>
            <p:ph type="body" sz="quarter" idx="22"/>
          </p:nvPr>
        </p:nvSpPr>
        <p:spPr>
          <a:xfrm>
            <a:off x="6872994" y="2922586"/>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3" name="Picture Placeholder 16">
            <a:extLst>
              <a:ext uri="{FF2B5EF4-FFF2-40B4-BE49-F238E27FC236}">
                <a16:creationId xmlns:a16="http://schemas.microsoft.com/office/drawing/2014/main" id="{3A0B62B7-7680-5D4B-BC6D-4FFA49561510}"/>
              </a:ext>
            </a:extLst>
          </p:cNvPr>
          <p:cNvSpPr>
            <a:spLocks noGrp="1"/>
          </p:cNvSpPr>
          <p:nvPr>
            <p:ph type="pic" sz="quarter" idx="23"/>
          </p:nvPr>
        </p:nvSpPr>
        <p:spPr>
          <a:xfrm>
            <a:off x="5710265" y="4021592"/>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34" name="Text Placeholder 18">
            <a:extLst>
              <a:ext uri="{FF2B5EF4-FFF2-40B4-BE49-F238E27FC236}">
                <a16:creationId xmlns:a16="http://schemas.microsoft.com/office/drawing/2014/main" id="{6C664169-B5AF-FB46-AA38-C9DDC1EB8F74}"/>
              </a:ext>
            </a:extLst>
          </p:cNvPr>
          <p:cNvSpPr>
            <a:spLocks noGrp="1"/>
          </p:cNvSpPr>
          <p:nvPr>
            <p:ph type="body" sz="quarter" idx="24" hasCustomPrompt="1"/>
          </p:nvPr>
        </p:nvSpPr>
        <p:spPr>
          <a:xfrm>
            <a:off x="6872994" y="4114572"/>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35" name="Text Placeholder 18">
            <a:extLst>
              <a:ext uri="{FF2B5EF4-FFF2-40B4-BE49-F238E27FC236}">
                <a16:creationId xmlns:a16="http://schemas.microsoft.com/office/drawing/2014/main" id="{EB349D7E-9425-EA4B-906F-145652D00795}"/>
              </a:ext>
            </a:extLst>
          </p:cNvPr>
          <p:cNvSpPr>
            <a:spLocks noGrp="1"/>
          </p:cNvSpPr>
          <p:nvPr>
            <p:ph type="body" sz="quarter" idx="25"/>
          </p:nvPr>
        </p:nvSpPr>
        <p:spPr>
          <a:xfrm>
            <a:off x="6872994" y="4539115"/>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6" name="Title 1">
            <a:extLst>
              <a:ext uri="{FF2B5EF4-FFF2-40B4-BE49-F238E27FC236}">
                <a16:creationId xmlns:a16="http://schemas.microsoft.com/office/drawing/2014/main" id="{E6971742-A7E0-0D4A-AE6E-496FB9EC1BF1}"/>
              </a:ext>
            </a:extLst>
          </p:cNvPr>
          <p:cNvSpPr>
            <a:spLocks noGrp="1"/>
          </p:cNvSpPr>
          <p:nvPr>
            <p:ph type="ctrTitle"/>
          </p:nvPr>
        </p:nvSpPr>
        <p:spPr>
          <a:xfrm>
            <a:off x="916017" y="978408"/>
            <a:ext cx="8357616" cy="1088136"/>
          </a:xfrm>
        </p:spPr>
        <p:txBody>
          <a:bodyPr anchor="ctr">
            <a:norm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7184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 8">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1F428E6-A8A2-E844-9C02-078ED4D9934D}"/>
              </a:ext>
            </a:extLst>
          </p:cNvPr>
          <p:cNvSpPr>
            <a:spLocks noGrp="1"/>
          </p:cNvSpPr>
          <p:nvPr>
            <p:ph type="pic" sz="quarter" idx="13"/>
          </p:nvPr>
        </p:nvSpPr>
        <p:spPr>
          <a:xfrm>
            <a:off x="0" y="0"/>
            <a:ext cx="12192000" cy="6858000"/>
          </a:xfrm>
          <a:solidFill>
            <a:schemeClr val="tx2">
              <a:lumMod val="20000"/>
              <a:lumOff val="80000"/>
            </a:schemeClr>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solidFill>
                  <a:schemeClr val="tx2"/>
                </a:solidFill>
              </a:defRPr>
            </a:lvl1pPr>
          </a:lstStyle>
          <a:p>
            <a:fld id="{A4486D74-B37B-F546-968B-4AC3E7616DD3}" type="datetime1">
              <a:rPr lang="en-US" smtClean="0"/>
              <a:pPr/>
              <a:t>1/13/2024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solidFill>
                  <a:schemeClr val="tx2"/>
                </a:solidFill>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solidFill>
                  <a:schemeClr val="tx2"/>
                </a:solidFill>
              </a:defRPr>
            </a:lvl1pPr>
          </a:lstStyle>
          <a:p>
            <a:fld id="{294A09A9-5501-47C1-A89A-A340965A2BE2}" type="slidenum">
              <a:rPr lang="en-US" smtClean="0"/>
              <a:pPr/>
              <a:t>‹#›</a:t>
            </a:fld>
            <a:endParaRPr lang="en-US" dirty="0"/>
          </a:p>
        </p:txBody>
      </p:sp>
      <p:sp>
        <p:nvSpPr>
          <p:cNvPr id="17" name="Picture Placeholder 16">
            <a:extLst>
              <a:ext uri="{FF2B5EF4-FFF2-40B4-BE49-F238E27FC236}">
                <a16:creationId xmlns:a16="http://schemas.microsoft.com/office/drawing/2014/main" id="{27B76286-63A1-AF4F-B23C-363AA8A8471F}"/>
              </a:ext>
            </a:extLst>
          </p:cNvPr>
          <p:cNvSpPr>
            <a:spLocks noGrp="1"/>
          </p:cNvSpPr>
          <p:nvPr>
            <p:ph type="pic" sz="quarter" idx="14"/>
          </p:nvPr>
        </p:nvSpPr>
        <p:spPr>
          <a:xfrm>
            <a:off x="1038044" y="2159159"/>
            <a:ext cx="923886" cy="922335"/>
          </a:xfrm>
        </p:spPr>
        <p:txBody>
          <a:bodyPr>
            <a:noAutofit/>
          </a:bodyPr>
          <a:lstStyle/>
          <a:p>
            <a:r>
              <a:rPr lang="en-US"/>
              <a:t>Click icon to add picture</a:t>
            </a:r>
            <a:endParaRPr lang="en-US" dirty="0"/>
          </a:p>
        </p:txBody>
      </p:sp>
      <p:sp>
        <p:nvSpPr>
          <p:cNvPr id="19" name="Text Placeholder 18">
            <a:extLst>
              <a:ext uri="{FF2B5EF4-FFF2-40B4-BE49-F238E27FC236}">
                <a16:creationId xmlns:a16="http://schemas.microsoft.com/office/drawing/2014/main" id="{64F5D22F-DDAB-8A40-B9D8-54ACF9C0E0E2}"/>
              </a:ext>
            </a:extLst>
          </p:cNvPr>
          <p:cNvSpPr>
            <a:spLocks noGrp="1"/>
          </p:cNvSpPr>
          <p:nvPr>
            <p:ph type="body" sz="quarter" idx="15" hasCustomPrompt="1"/>
          </p:nvPr>
        </p:nvSpPr>
        <p:spPr>
          <a:xfrm>
            <a:off x="1038044"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0" name="Text Placeholder 18">
            <a:extLst>
              <a:ext uri="{FF2B5EF4-FFF2-40B4-BE49-F238E27FC236}">
                <a16:creationId xmlns:a16="http://schemas.microsoft.com/office/drawing/2014/main" id="{3970178A-7D91-5F40-B3BD-58988D1D235B}"/>
              </a:ext>
            </a:extLst>
          </p:cNvPr>
          <p:cNvSpPr>
            <a:spLocks noGrp="1"/>
          </p:cNvSpPr>
          <p:nvPr>
            <p:ph type="body" sz="quarter" idx="16"/>
          </p:nvPr>
        </p:nvSpPr>
        <p:spPr>
          <a:xfrm>
            <a:off x="1038044"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4" name="Picture Placeholder 16">
            <a:extLst>
              <a:ext uri="{FF2B5EF4-FFF2-40B4-BE49-F238E27FC236}">
                <a16:creationId xmlns:a16="http://schemas.microsoft.com/office/drawing/2014/main" id="{6A88DE59-CC76-784E-91CC-86A873E12BB0}"/>
              </a:ext>
            </a:extLst>
          </p:cNvPr>
          <p:cNvSpPr>
            <a:spLocks noGrp="1"/>
          </p:cNvSpPr>
          <p:nvPr>
            <p:ph type="pic" sz="quarter" idx="17"/>
          </p:nvPr>
        </p:nvSpPr>
        <p:spPr>
          <a:xfrm>
            <a:off x="3719251" y="2159159"/>
            <a:ext cx="923886" cy="922335"/>
          </a:xfrm>
        </p:spPr>
        <p:txBody>
          <a:bodyPr>
            <a:noAutofit/>
          </a:bodyPr>
          <a:lstStyle/>
          <a:p>
            <a:r>
              <a:rPr lang="en-US"/>
              <a:t>Click icon to add picture</a:t>
            </a:r>
            <a:endParaRPr lang="en-US" dirty="0"/>
          </a:p>
        </p:txBody>
      </p:sp>
      <p:sp>
        <p:nvSpPr>
          <p:cNvPr id="25" name="Text Placeholder 18">
            <a:extLst>
              <a:ext uri="{FF2B5EF4-FFF2-40B4-BE49-F238E27FC236}">
                <a16:creationId xmlns:a16="http://schemas.microsoft.com/office/drawing/2014/main" id="{EC7436AA-C631-914A-893C-01BFCB514469}"/>
              </a:ext>
            </a:extLst>
          </p:cNvPr>
          <p:cNvSpPr>
            <a:spLocks noGrp="1"/>
          </p:cNvSpPr>
          <p:nvPr>
            <p:ph type="body" sz="quarter" idx="18" hasCustomPrompt="1"/>
          </p:nvPr>
        </p:nvSpPr>
        <p:spPr>
          <a:xfrm>
            <a:off x="3719251"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6" name="Text Placeholder 18">
            <a:extLst>
              <a:ext uri="{FF2B5EF4-FFF2-40B4-BE49-F238E27FC236}">
                <a16:creationId xmlns:a16="http://schemas.microsoft.com/office/drawing/2014/main" id="{7D3267A9-41C6-6D41-B94A-AF3A0B8D3CC2}"/>
              </a:ext>
            </a:extLst>
          </p:cNvPr>
          <p:cNvSpPr>
            <a:spLocks noGrp="1"/>
          </p:cNvSpPr>
          <p:nvPr>
            <p:ph type="body" sz="quarter" idx="19"/>
          </p:nvPr>
        </p:nvSpPr>
        <p:spPr>
          <a:xfrm>
            <a:off x="3719251"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7" name="Picture Placeholder 16">
            <a:extLst>
              <a:ext uri="{FF2B5EF4-FFF2-40B4-BE49-F238E27FC236}">
                <a16:creationId xmlns:a16="http://schemas.microsoft.com/office/drawing/2014/main" id="{0CA14719-28D1-1245-82ED-C30AEA3FF510}"/>
              </a:ext>
            </a:extLst>
          </p:cNvPr>
          <p:cNvSpPr>
            <a:spLocks noGrp="1"/>
          </p:cNvSpPr>
          <p:nvPr>
            <p:ph type="pic" sz="quarter" idx="20"/>
          </p:nvPr>
        </p:nvSpPr>
        <p:spPr>
          <a:xfrm>
            <a:off x="6415955" y="2159159"/>
            <a:ext cx="923886" cy="922335"/>
          </a:xfrm>
        </p:spPr>
        <p:txBody>
          <a:bodyPr>
            <a:noAutofit/>
          </a:bodyPr>
          <a:lstStyle/>
          <a:p>
            <a:r>
              <a:rPr lang="en-US"/>
              <a:t>Click icon to add picture</a:t>
            </a:r>
            <a:endParaRPr lang="en-US" dirty="0"/>
          </a:p>
        </p:txBody>
      </p:sp>
      <p:sp>
        <p:nvSpPr>
          <p:cNvPr id="28" name="Text Placeholder 18">
            <a:extLst>
              <a:ext uri="{FF2B5EF4-FFF2-40B4-BE49-F238E27FC236}">
                <a16:creationId xmlns:a16="http://schemas.microsoft.com/office/drawing/2014/main" id="{A0F20BEC-0D1F-424C-A708-3CD1B159CB9D}"/>
              </a:ext>
            </a:extLst>
          </p:cNvPr>
          <p:cNvSpPr>
            <a:spLocks noGrp="1"/>
          </p:cNvSpPr>
          <p:nvPr>
            <p:ph type="body" sz="quarter" idx="21" hasCustomPrompt="1"/>
          </p:nvPr>
        </p:nvSpPr>
        <p:spPr>
          <a:xfrm>
            <a:off x="6415955"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9" name="Text Placeholder 18">
            <a:extLst>
              <a:ext uri="{FF2B5EF4-FFF2-40B4-BE49-F238E27FC236}">
                <a16:creationId xmlns:a16="http://schemas.microsoft.com/office/drawing/2014/main" id="{1AF30013-E0ED-7F43-83DA-D58BF2C564E5}"/>
              </a:ext>
            </a:extLst>
          </p:cNvPr>
          <p:cNvSpPr>
            <a:spLocks noGrp="1"/>
          </p:cNvSpPr>
          <p:nvPr>
            <p:ph type="body" sz="quarter" idx="22"/>
          </p:nvPr>
        </p:nvSpPr>
        <p:spPr>
          <a:xfrm>
            <a:off x="6415955"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6" name="Picture Placeholder 16">
            <a:extLst>
              <a:ext uri="{FF2B5EF4-FFF2-40B4-BE49-F238E27FC236}">
                <a16:creationId xmlns:a16="http://schemas.microsoft.com/office/drawing/2014/main" id="{6F279F35-215F-8247-9F1E-B98FCFCBDCD3}"/>
              </a:ext>
            </a:extLst>
          </p:cNvPr>
          <p:cNvSpPr>
            <a:spLocks noGrp="1"/>
          </p:cNvSpPr>
          <p:nvPr>
            <p:ph type="pic" sz="quarter" idx="23"/>
          </p:nvPr>
        </p:nvSpPr>
        <p:spPr>
          <a:xfrm>
            <a:off x="9097162" y="2159159"/>
            <a:ext cx="923886" cy="922335"/>
          </a:xfrm>
        </p:spPr>
        <p:txBody>
          <a:bodyPr>
            <a:noAutofit/>
          </a:bodyPr>
          <a:lstStyle/>
          <a:p>
            <a:r>
              <a:rPr lang="en-US"/>
              <a:t>Click icon to add picture</a:t>
            </a:r>
            <a:endParaRPr lang="en-US" dirty="0"/>
          </a:p>
        </p:txBody>
      </p:sp>
      <p:sp>
        <p:nvSpPr>
          <p:cNvPr id="37" name="Text Placeholder 18">
            <a:extLst>
              <a:ext uri="{FF2B5EF4-FFF2-40B4-BE49-F238E27FC236}">
                <a16:creationId xmlns:a16="http://schemas.microsoft.com/office/drawing/2014/main" id="{A61B963F-0880-1E47-A659-7FC76D4D9D59}"/>
              </a:ext>
            </a:extLst>
          </p:cNvPr>
          <p:cNvSpPr>
            <a:spLocks noGrp="1"/>
          </p:cNvSpPr>
          <p:nvPr>
            <p:ph type="body" sz="quarter" idx="24" hasCustomPrompt="1"/>
          </p:nvPr>
        </p:nvSpPr>
        <p:spPr>
          <a:xfrm>
            <a:off x="9097162"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38" name="Text Placeholder 18">
            <a:extLst>
              <a:ext uri="{FF2B5EF4-FFF2-40B4-BE49-F238E27FC236}">
                <a16:creationId xmlns:a16="http://schemas.microsoft.com/office/drawing/2014/main" id="{50E852F6-B5E8-8B43-801C-1C4F7B19A5CC}"/>
              </a:ext>
            </a:extLst>
          </p:cNvPr>
          <p:cNvSpPr>
            <a:spLocks noGrp="1"/>
          </p:cNvSpPr>
          <p:nvPr>
            <p:ph type="body" sz="quarter" idx="25"/>
          </p:nvPr>
        </p:nvSpPr>
        <p:spPr>
          <a:xfrm>
            <a:off x="9097162"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9" name="Picture Placeholder 16">
            <a:extLst>
              <a:ext uri="{FF2B5EF4-FFF2-40B4-BE49-F238E27FC236}">
                <a16:creationId xmlns:a16="http://schemas.microsoft.com/office/drawing/2014/main" id="{4FA256BD-105F-BE40-B47B-B9E1894250BC}"/>
              </a:ext>
            </a:extLst>
          </p:cNvPr>
          <p:cNvSpPr>
            <a:spLocks noGrp="1"/>
          </p:cNvSpPr>
          <p:nvPr>
            <p:ph type="pic" sz="quarter" idx="26"/>
          </p:nvPr>
        </p:nvSpPr>
        <p:spPr>
          <a:xfrm>
            <a:off x="1038044" y="4198047"/>
            <a:ext cx="923886" cy="922335"/>
          </a:xfrm>
        </p:spPr>
        <p:txBody>
          <a:bodyPr>
            <a:noAutofit/>
          </a:bodyPr>
          <a:lstStyle/>
          <a:p>
            <a:r>
              <a:rPr lang="en-US"/>
              <a:t>Click icon to add picture</a:t>
            </a:r>
            <a:endParaRPr lang="en-US" dirty="0"/>
          </a:p>
        </p:txBody>
      </p:sp>
      <p:sp>
        <p:nvSpPr>
          <p:cNvPr id="40" name="Text Placeholder 18">
            <a:extLst>
              <a:ext uri="{FF2B5EF4-FFF2-40B4-BE49-F238E27FC236}">
                <a16:creationId xmlns:a16="http://schemas.microsoft.com/office/drawing/2014/main" id="{6A4AC0F6-874C-7C4C-9547-94508CE42D0C}"/>
              </a:ext>
            </a:extLst>
          </p:cNvPr>
          <p:cNvSpPr>
            <a:spLocks noGrp="1"/>
          </p:cNvSpPr>
          <p:nvPr>
            <p:ph type="body" sz="quarter" idx="27" hasCustomPrompt="1"/>
          </p:nvPr>
        </p:nvSpPr>
        <p:spPr>
          <a:xfrm>
            <a:off x="1038044"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41" name="Text Placeholder 18">
            <a:extLst>
              <a:ext uri="{FF2B5EF4-FFF2-40B4-BE49-F238E27FC236}">
                <a16:creationId xmlns:a16="http://schemas.microsoft.com/office/drawing/2014/main" id="{EA3CCA23-6E76-8F41-9FED-4DB323AEC855}"/>
              </a:ext>
            </a:extLst>
          </p:cNvPr>
          <p:cNvSpPr>
            <a:spLocks noGrp="1"/>
          </p:cNvSpPr>
          <p:nvPr>
            <p:ph type="body" sz="quarter" idx="28"/>
          </p:nvPr>
        </p:nvSpPr>
        <p:spPr>
          <a:xfrm>
            <a:off x="1038044"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2" name="Picture Placeholder 16">
            <a:extLst>
              <a:ext uri="{FF2B5EF4-FFF2-40B4-BE49-F238E27FC236}">
                <a16:creationId xmlns:a16="http://schemas.microsoft.com/office/drawing/2014/main" id="{C2654D0F-1EF0-C945-B023-1561C866903C}"/>
              </a:ext>
            </a:extLst>
          </p:cNvPr>
          <p:cNvSpPr>
            <a:spLocks noGrp="1"/>
          </p:cNvSpPr>
          <p:nvPr>
            <p:ph type="pic" sz="quarter" idx="29"/>
          </p:nvPr>
        </p:nvSpPr>
        <p:spPr>
          <a:xfrm>
            <a:off x="3719251" y="4198047"/>
            <a:ext cx="923886" cy="922335"/>
          </a:xfrm>
        </p:spPr>
        <p:txBody>
          <a:bodyPr>
            <a:noAutofit/>
          </a:bodyPr>
          <a:lstStyle/>
          <a:p>
            <a:r>
              <a:rPr lang="en-US"/>
              <a:t>Click icon to add picture</a:t>
            </a:r>
            <a:endParaRPr lang="en-US" dirty="0"/>
          </a:p>
        </p:txBody>
      </p:sp>
      <p:sp>
        <p:nvSpPr>
          <p:cNvPr id="43" name="Text Placeholder 18">
            <a:extLst>
              <a:ext uri="{FF2B5EF4-FFF2-40B4-BE49-F238E27FC236}">
                <a16:creationId xmlns:a16="http://schemas.microsoft.com/office/drawing/2014/main" id="{117D52FF-094D-6749-8A26-B894CEF6ACBA}"/>
              </a:ext>
            </a:extLst>
          </p:cNvPr>
          <p:cNvSpPr>
            <a:spLocks noGrp="1"/>
          </p:cNvSpPr>
          <p:nvPr>
            <p:ph type="body" sz="quarter" idx="30" hasCustomPrompt="1"/>
          </p:nvPr>
        </p:nvSpPr>
        <p:spPr>
          <a:xfrm>
            <a:off x="3719251"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44" name="Text Placeholder 18">
            <a:extLst>
              <a:ext uri="{FF2B5EF4-FFF2-40B4-BE49-F238E27FC236}">
                <a16:creationId xmlns:a16="http://schemas.microsoft.com/office/drawing/2014/main" id="{0052C3E7-B5A5-E44C-91BD-16DB655583BE}"/>
              </a:ext>
            </a:extLst>
          </p:cNvPr>
          <p:cNvSpPr>
            <a:spLocks noGrp="1"/>
          </p:cNvSpPr>
          <p:nvPr>
            <p:ph type="body" sz="quarter" idx="31"/>
          </p:nvPr>
        </p:nvSpPr>
        <p:spPr>
          <a:xfrm>
            <a:off x="3719251"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5" name="Picture Placeholder 16">
            <a:extLst>
              <a:ext uri="{FF2B5EF4-FFF2-40B4-BE49-F238E27FC236}">
                <a16:creationId xmlns:a16="http://schemas.microsoft.com/office/drawing/2014/main" id="{D4C618F6-4987-274F-8D08-0934922ACA5A}"/>
              </a:ext>
            </a:extLst>
          </p:cNvPr>
          <p:cNvSpPr>
            <a:spLocks noGrp="1"/>
          </p:cNvSpPr>
          <p:nvPr>
            <p:ph type="pic" sz="quarter" idx="32"/>
          </p:nvPr>
        </p:nvSpPr>
        <p:spPr>
          <a:xfrm>
            <a:off x="6415955" y="4198047"/>
            <a:ext cx="923886" cy="922335"/>
          </a:xfrm>
        </p:spPr>
        <p:txBody>
          <a:bodyPr>
            <a:noAutofit/>
          </a:bodyPr>
          <a:lstStyle/>
          <a:p>
            <a:r>
              <a:rPr lang="en-US"/>
              <a:t>Click icon to add picture</a:t>
            </a:r>
            <a:endParaRPr lang="en-US" dirty="0"/>
          </a:p>
        </p:txBody>
      </p:sp>
      <p:sp>
        <p:nvSpPr>
          <p:cNvPr id="46" name="Text Placeholder 18">
            <a:extLst>
              <a:ext uri="{FF2B5EF4-FFF2-40B4-BE49-F238E27FC236}">
                <a16:creationId xmlns:a16="http://schemas.microsoft.com/office/drawing/2014/main" id="{04553546-0C16-4843-8655-70FFDC038AC2}"/>
              </a:ext>
            </a:extLst>
          </p:cNvPr>
          <p:cNvSpPr>
            <a:spLocks noGrp="1"/>
          </p:cNvSpPr>
          <p:nvPr>
            <p:ph type="body" sz="quarter" idx="33" hasCustomPrompt="1"/>
          </p:nvPr>
        </p:nvSpPr>
        <p:spPr>
          <a:xfrm>
            <a:off x="6415955"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47" name="Text Placeholder 18">
            <a:extLst>
              <a:ext uri="{FF2B5EF4-FFF2-40B4-BE49-F238E27FC236}">
                <a16:creationId xmlns:a16="http://schemas.microsoft.com/office/drawing/2014/main" id="{0F174D17-C816-804A-BED4-E43623C46686}"/>
              </a:ext>
            </a:extLst>
          </p:cNvPr>
          <p:cNvSpPr>
            <a:spLocks noGrp="1"/>
          </p:cNvSpPr>
          <p:nvPr>
            <p:ph type="body" sz="quarter" idx="34"/>
          </p:nvPr>
        </p:nvSpPr>
        <p:spPr>
          <a:xfrm>
            <a:off x="6415955"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8" name="Picture Placeholder 16">
            <a:extLst>
              <a:ext uri="{FF2B5EF4-FFF2-40B4-BE49-F238E27FC236}">
                <a16:creationId xmlns:a16="http://schemas.microsoft.com/office/drawing/2014/main" id="{3A5BCDFF-966C-EE4B-B676-0DC4FE521CDB}"/>
              </a:ext>
            </a:extLst>
          </p:cNvPr>
          <p:cNvSpPr>
            <a:spLocks noGrp="1"/>
          </p:cNvSpPr>
          <p:nvPr>
            <p:ph type="pic" sz="quarter" idx="35"/>
          </p:nvPr>
        </p:nvSpPr>
        <p:spPr>
          <a:xfrm>
            <a:off x="9097162" y="4198047"/>
            <a:ext cx="923886" cy="922335"/>
          </a:xfrm>
        </p:spPr>
        <p:txBody>
          <a:bodyPr>
            <a:noAutofit/>
          </a:bodyPr>
          <a:lstStyle/>
          <a:p>
            <a:r>
              <a:rPr lang="en-US"/>
              <a:t>Click icon to add picture</a:t>
            </a:r>
            <a:endParaRPr lang="en-US" dirty="0"/>
          </a:p>
        </p:txBody>
      </p:sp>
      <p:sp>
        <p:nvSpPr>
          <p:cNvPr id="49" name="Text Placeholder 18">
            <a:extLst>
              <a:ext uri="{FF2B5EF4-FFF2-40B4-BE49-F238E27FC236}">
                <a16:creationId xmlns:a16="http://schemas.microsoft.com/office/drawing/2014/main" id="{3E877DB1-D772-1B4C-8F31-F2C6ACE01CFC}"/>
              </a:ext>
            </a:extLst>
          </p:cNvPr>
          <p:cNvSpPr>
            <a:spLocks noGrp="1"/>
          </p:cNvSpPr>
          <p:nvPr>
            <p:ph type="body" sz="quarter" idx="36" hasCustomPrompt="1"/>
          </p:nvPr>
        </p:nvSpPr>
        <p:spPr>
          <a:xfrm>
            <a:off x="9097162"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50" name="Text Placeholder 18">
            <a:extLst>
              <a:ext uri="{FF2B5EF4-FFF2-40B4-BE49-F238E27FC236}">
                <a16:creationId xmlns:a16="http://schemas.microsoft.com/office/drawing/2014/main" id="{BE7B6561-93FC-9B47-B1F2-95F66BC3A859}"/>
              </a:ext>
            </a:extLst>
          </p:cNvPr>
          <p:cNvSpPr>
            <a:spLocks noGrp="1"/>
          </p:cNvSpPr>
          <p:nvPr>
            <p:ph type="body" sz="quarter" idx="37"/>
          </p:nvPr>
        </p:nvSpPr>
        <p:spPr>
          <a:xfrm>
            <a:off x="9097162"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51" name="Title 1">
            <a:extLst>
              <a:ext uri="{FF2B5EF4-FFF2-40B4-BE49-F238E27FC236}">
                <a16:creationId xmlns:a16="http://schemas.microsoft.com/office/drawing/2014/main" id="{373FEBAB-37BE-6B43-AFCA-653DB9B95900}"/>
              </a:ext>
            </a:extLst>
          </p:cNvPr>
          <p:cNvSpPr>
            <a:spLocks noGrp="1"/>
          </p:cNvSpPr>
          <p:nvPr>
            <p:ph type="ctrTitle"/>
          </p:nvPr>
        </p:nvSpPr>
        <p:spPr>
          <a:xfrm>
            <a:off x="916017" y="1033272"/>
            <a:ext cx="8357616" cy="969264"/>
          </a:xfrm>
        </p:spPr>
        <p:txBody>
          <a:bodyPr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2406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Tw Cen MT" panose="020B0602020104020603" pitchFamily="34" charset="77"/>
              </a:defRPr>
            </a:lvl1pPr>
          </a:lstStyle>
          <a:p>
            <a:fld id="{8BA0ED1B-1813-CA43-9C57-D85969C5BB08}" type="datetime1">
              <a:rPr lang="en-US" smtClean="0"/>
              <a:pPr/>
              <a:t>1/13/2024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Tw Cen MT" panose="020B0602020104020603" pitchFamily="34" charset="77"/>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Tw Cen MT" panose="020B0602020104020603" pitchFamily="34" charset="77"/>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4" r:id="rId5"/>
    <p:sldLayoutId id="2147483660" r:id="rId6"/>
    <p:sldLayoutId id="2147483661" r:id="rId7"/>
    <p:sldLayoutId id="2147483662" r:id="rId8"/>
    <p:sldLayoutId id="2147483663" r:id="rId9"/>
    <p:sldLayoutId id="2147483664" r:id="rId10"/>
    <p:sldLayoutId id="2147483652" r:id="rId11"/>
    <p:sldLayoutId id="2147483665" r:id="rId12"/>
    <p:sldLayoutId id="2147483666" r:id="rId13"/>
    <p:sldLayoutId id="2147483667"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ragul-m-b29ba822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itish2162001.github.io/webpa/#questions" TargetMode="External"/><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hyperlink" Target="https://www.linkedin.com/in/ragul-m-b29ba822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4.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EC58393-FADE-4230-9BF7-311D876214B4}"/>
              </a:ext>
            </a:extLst>
          </p:cNvPr>
          <p:cNvPicPr>
            <a:picLocks noGrp="1" noChangeAspect="1"/>
          </p:cNvPicPr>
          <p:nvPr>
            <p:ph type="pic" sz="quarter" idx="10"/>
          </p:nvPr>
        </p:nvPicPr>
        <p:blipFill>
          <a:blip r:embed="rId2"/>
          <a:srcRect l="15214" r="15214"/>
          <a:stretch/>
        </p:blipFill>
        <p:spPr>
          <a:xfrm>
            <a:off x="3686175" y="0"/>
            <a:ext cx="8505825"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93683" y="879635"/>
            <a:ext cx="6052174" cy="1198178"/>
          </a:xfrm>
        </p:spPr>
        <p:txBody>
          <a:bodyPr/>
          <a:lstStyle/>
          <a:p>
            <a:r>
              <a:rPr lang="en-IN" b="0" i="0" dirty="0">
                <a:effectLst/>
                <a:latin typeface="-apple-system"/>
              </a:rPr>
              <a:t>92.7 Big FM's history</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16016" y="2551819"/>
            <a:ext cx="1723667" cy="877181"/>
          </a:xfrm>
        </p:spPr>
        <p:txBody>
          <a:bodyPr/>
          <a:lstStyle/>
          <a:p>
            <a:r>
              <a:rPr lang="en-US" dirty="0"/>
              <a:t>Presented by</a:t>
            </a:r>
          </a:p>
          <a:p>
            <a:pPr algn="ctr"/>
            <a:r>
              <a:rPr lang="en-US" dirty="0" err="1"/>
              <a:t>Ragul.M</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3"/>
          <a:srcRect/>
          <a:stretch/>
        </p:blipFill>
        <p:spPr>
          <a:xfrm>
            <a:off x="6562166" y="2003492"/>
            <a:ext cx="4988858" cy="3375332"/>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8440271" cy="542645"/>
          </a:xfrm>
          <a:prstGeom prst="rect">
            <a:avLst/>
          </a:prstGeom>
          <a:blipFill dpi="0" rotWithShape="1">
            <a:blip r:embed="rId4">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Verdana" panose="020B0604030504040204" pitchFamily="34" charset="0"/>
                <a:ea typeface="Verdana" panose="020B0604030504040204" pitchFamily="34" charset="0"/>
              </a:rPr>
              <a:t>6</a:t>
            </a:r>
            <a:r>
              <a:rPr lang="en-US" b="0" i="0" dirty="0">
                <a:solidFill>
                  <a:schemeClr val="tx1"/>
                </a:solidFill>
                <a:effectLst/>
                <a:latin typeface="Verdana" panose="020B0604030504040204" pitchFamily="34" charset="0"/>
                <a:ea typeface="Verdana" panose="020B0604030504040204" pitchFamily="34" charset="0"/>
              </a:rPr>
              <a:t>) </a:t>
            </a:r>
            <a:r>
              <a:rPr lang="en-US" b="0" i="0" dirty="0">
                <a:solidFill>
                  <a:srgbClr val="333333"/>
                </a:solidFill>
                <a:effectLst/>
                <a:latin typeface="Segoe UI" panose="020B0502040204020203" pitchFamily="34" charset="0"/>
              </a:rPr>
              <a:t>List the shows and their launch dates in descending order of launch date?</a:t>
            </a:r>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5"/>
          <a:srcRect/>
          <a:stretch/>
        </p:blipFill>
        <p:spPr>
          <a:xfrm>
            <a:off x="838200" y="2003492"/>
            <a:ext cx="5181600" cy="3995603"/>
          </a:xfrm>
        </p:spPr>
      </p:pic>
    </p:spTree>
    <p:extLst>
      <p:ext uri="{BB962C8B-B14F-4D97-AF65-F5344CB8AC3E}">
        <p14:creationId xmlns:p14="http://schemas.microsoft.com/office/powerpoint/2010/main" val="388049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3"/>
          <a:srcRect/>
          <a:stretch/>
        </p:blipFill>
        <p:spPr>
          <a:xfrm>
            <a:off x="6562166" y="2003492"/>
            <a:ext cx="4988858" cy="3375332"/>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8440271" cy="542645"/>
          </a:xfrm>
          <a:prstGeom prst="rect">
            <a:avLst/>
          </a:prstGeom>
          <a:blipFill dpi="0" rotWithShape="1">
            <a:blip r:embed="rId4">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Verdana" panose="020B0604030504040204" pitchFamily="34" charset="0"/>
                <a:ea typeface="Verdana" panose="020B0604030504040204" pitchFamily="34" charset="0"/>
              </a:rPr>
              <a:t>7) </a:t>
            </a:r>
            <a:r>
              <a:rPr lang="en-US" b="0" i="0" dirty="0">
                <a:solidFill>
                  <a:srgbClr val="333333"/>
                </a:solidFill>
                <a:effectLst/>
                <a:latin typeface="Segoe UI" panose="020B0502040204020203" pitchFamily="34" charset="0"/>
              </a:rPr>
              <a:t>Find the total count of shows for each host?</a:t>
            </a:r>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5"/>
          <a:srcRect/>
          <a:stretch/>
        </p:blipFill>
        <p:spPr>
          <a:xfrm>
            <a:off x="838200" y="2003492"/>
            <a:ext cx="5181600" cy="3995603"/>
          </a:xfrm>
        </p:spPr>
      </p:pic>
    </p:spTree>
    <p:extLst>
      <p:ext uri="{BB962C8B-B14F-4D97-AF65-F5344CB8AC3E}">
        <p14:creationId xmlns:p14="http://schemas.microsoft.com/office/powerpoint/2010/main" val="383981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3"/>
          <a:srcRect/>
          <a:stretch/>
        </p:blipFill>
        <p:spPr>
          <a:xfrm>
            <a:off x="6562166" y="2003492"/>
            <a:ext cx="4988858" cy="3375332"/>
          </a:xfrm>
        </p:spPr>
      </p:pic>
      <p:sp>
        <p:nvSpPr>
          <p:cNvPr id="5" name="Rectangle 4">
            <a:extLst>
              <a:ext uri="{FF2B5EF4-FFF2-40B4-BE49-F238E27FC236}">
                <a16:creationId xmlns:a16="http://schemas.microsoft.com/office/drawing/2014/main" id="{11F3FECC-A791-F3F6-6A46-B9BA6683EFD9}"/>
              </a:ext>
            </a:extLst>
          </p:cNvPr>
          <p:cNvSpPr/>
          <p:nvPr/>
        </p:nvSpPr>
        <p:spPr>
          <a:xfrm>
            <a:off x="838200" y="1111661"/>
            <a:ext cx="8440271" cy="542645"/>
          </a:xfrm>
          <a:prstGeom prst="rect">
            <a:avLst/>
          </a:prstGeom>
          <a:blipFill dpi="0" rotWithShape="1">
            <a:blip r:embed="rId4">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Verdana" panose="020B0604030504040204" pitchFamily="34" charset="0"/>
                <a:ea typeface="Verdana" panose="020B0604030504040204" pitchFamily="34" charset="0"/>
              </a:rPr>
              <a:t>8</a:t>
            </a:r>
            <a:r>
              <a:rPr lang="en-US" b="0" i="0" dirty="0">
                <a:solidFill>
                  <a:schemeClr val="tx1"/>
                </a:solidFill>
                <a:effectLst/>
                <a:latin typeface="Verdana" panose="020B0604030504040204" pitchFamily="34" charset="0"/>
                <a:ea typeface="Verdana" panose="020B0604030504040204" pitchFamily="34" charset="0"/>
              </a:rPr>
              <a:t>) </a:t>
            </a:r>
            <a:r>
              <a:rPr lang="en-US" dirty="0">
                <a:solidFill>
                  <a:srgbClr val="333333"/>
                </a:solidFill>
                <a:latin typeface="Segoe UI" panose="020B0502040204020203" pitchFamily="34" charset="0"/>
                <a:ea typeface="Verdana" panose="020B0604030504040204" pitchFamily="34" charset="0"/>
              </a:rPr>
              <a:t>H</a:t>
            </a:r>
            <a:r>
              <a:rPr lang="en-US" b="0" i="0" dirty="0">
                <a:solidFill>
                  <a:srgbClr val="333333"/>
                </a:solidFill>
                <a:effectLst/>
                <a:latin typeface="Segoe UI" panose="020B0502040204020203" pitchFamily="34" charset="0"/>
              </a:rPr>
              <a:t>ow the online presence platforms with their links?</a:t>
            </a:r>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5"/>
          <a:srcRect/>
          <a:stretch/>
        </p:blipFill>
        <p:spPr>
          <a:xfrm>
            <a:off x="838200" y="2003492"/>
            <a:ext cx="5181600" cy="3995603"/>
          </a:xfrm>
        </p:spPr>
      </p:pic>
    </p:spTree>
    <p:extLst>
      <p:ext uri="{BB962C8B-B14F-4D97-AF65-F5344CB8AC3E}">
        <p14:creationId xmlns:p14="http://schemas.microsoft.com/office/powerpoint/2010/main" val="398275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3"/>
          <a:srcRect/>
          <a:stretch/>
        </p:blipFill>
        <p:spPr>
          <a:xfrm>
            <a:off x="7046260" y="2003491"/>
            <a:ext cx="3039034" cy="3995603"/>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8440271" cy="542645"/>
          </a:xfrm>
          <a:prstGeom prst="rect">
            <a:avLst/>
          </a:prstGeom>
          <a:blipFill dpi="0" rotWithShape="1">
            <a:blip r:embed="rId4">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Verdana" panose="020B0604030504040204" pitchFamily="34" charset="0"/>
                <a:ea typeface="Verdana" panose="020B0604030504040204" pitchFamily="34" charset="0"/>
              </a:rPr>
              <a:t>9) </a:t>
            </a:r>
            <a:r>
              <a:rPr lang="en-US" i="0" dirty="0">
                <a:solidFill>
                  <a:schemeClr val="tx1"/>
                </a:solidFill>
                <a:effectLst/>
                <a:latin typeface="Verdana" panose="020B0604030504040204" pitchFamily="34" charset="0"/>
                <a:ea typeface="Verdana" panose="020B0604030504040204" pitchFamily="34" charset="0"/>
              </a:rPr>
              <a:t>Retrieve the stations in the "South" region launched before 2010?</a:t>
            </a:r>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5"/>
          <a:srcRect/>
          <a:stretch/>
        </p:blipFill>
        <p:spPr>
          <a:xfrm>
            <a:off x="838200" y="2003492"/>
            <a:ext cx="5181600" cy="3995603"/>
          </a:xfrm>
        </p:spPr>
      </p:pic>
    </p:spTree>
    <p:extLst>
      <p:ext uri="{BB962C8B-B14F-4D97-AF65-F5344CB8AC3E}">
        <p14:creationId xmlns:p14="http://schemas.microsoft.com/office/powerpoint/2010/main" val="190439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3"/>
          <a:srcRect/>
          <a:stretch/>
        </p:blipFill>
        <p:spPr>
          <a:xfrm>
            <a:off x="7046259" y="2003491"/>
            <a:ext cx="3200399" cy="3995603"/>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8440271" cy="542645"/>
          </a:xfrm>
          <a:prstGeom prst="rect">
            <a:avLst/>
          </a:prstGeom>
          <a:blipFill dpi="0" rotWithShape="1">
            <a:blip r:embed="rId4">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Verdana" panose="020B0604030504040204" pitchFamily="34" charset="0"/>
                <a:ea typeface="Verdana" panose="020B0604030504040204" pitchFamily="34" charset="0"/>
              </a:rPr>
              <a:t>10</a:t>
            </a:r>
            <a:r>
              <a:rPr lang="en-US" b="0" i="0" dirty="0">
                <a:solidFill>
                  <a:schemeClr val="tx1"/>
                </a:solidFill>
                <a:effectLst/>
                <a:latin typeface="Verdana" panose="020B0604030504040204" pitchFamily="34" charset="0"/>
                <a:ea typeface="Verdana" panose="020B0604030504040204" pitchFamily="34" charset="0"/>
              </a:rPr>
              <a:t>) </a:t>
            </a:r>
            <a:r>
              <a:rPr lang="en-US" b="0" i="0" dirty="0">
                <a:solidFill>
                  <a:srgbClr val="333333"/>
                </a:solidFill>
                <a:effectLst/>
                <a:latin typeface="Segoe UI" panose="020B0502040204020203" pitchFamily="34" charset="0"/>
              </a:rPr>
              <a:t>Rank hosts based on the number of shows they have hosted?</a:t>
            </a:r>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5"/>
          <a:srcRect/>
          <a:stretch/>
        </p:blipFill>
        <p:spPr>
          <a:xfrm>
            <a:off x="838200" y="2003492"/>
            <a:ext cx="5181600" cy="3995603"/>
          </a:xfrm>
        </p:spPr>
      </p:pic>
    </p:spTree>
    <p:extLst>
      <p:ext uri="{BB962C8B-B14F-4D97-AF65-F5344CB8AC3E}">
        <p14:creationId xmlns:p14="http://schemas.microsoft.com/office/powerpoint/2010/main" val="178078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0C02B839-BD0F-4E42-B905-966EFC6BBAD6}"/>
              </a:ext>
            </a:extLst>
          </p:cNvPr>
          <p:cNvPicPr>
            <a:picLocks noGrp="1" noChangeAspect="1"/>
          </p:cNvPicPr>
          <p:nvPr>
            <p:ph type="pic" sz="quarter" idx="10"/>
          </p:nvPr>
        </p:nvPicPr>
        <p:blipFill>
          <a:blip r:embed="rId2"/>
          <a:srcRect l="15214" r="15214"/>
          <a:stretch/>
        </p:blipFill>
        <p:spPr>
          <a:xfrm>
            <a:off x="3686175" y="0"/>
            <a:ext cx="8505825" cy="6858000"/>
          </a:xfrm>
        </p:spPr>
      </p:pic>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693683" y="879635"/>
            <a:ext cx="3515246" cy="1198178"/>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916016" y="2551819"/>
            <a:ext cx="2952599" cy="405629"/>
          </a:xfrm>
        </p:spPr>
        <p:txBody>
          <a:bodyPr>
            <a:normAutofit/>
          </a:bodyPr>
          <a:lstStyle/>
          <a:p>
            <a:r>
              <a:rPr lang="en-US" dirty="0" err="1"/>
              <a:t>Linkedin</a:t>
            </a:r>
            <a:r>
              <a:rPr lang="en-US" dirty="0"/>
              <a:t> - </a:t>
            </a:r>
            <a:r>
              <a:rPr lang="en-US" dirty="0">
                <a:hlinkClick r:id="rId3"/>
              </a:rPr>
              <a:t>Ragul</a:t>
            </a:r>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a:extLst>
              <a:ext uri="{FF2B5EF4-FFF2-40B4-BE49-F238E27FC236}">
                <a16:creationId xmlns:a16="http://schemas.microsoft.com/office/drawing/2014/main" id="{159EB775-0BAB-413A-A0AB-B56D3C0446D9}"/>
              </a:ext>
            </a:extLst>
          </p:cNvPr>
          <p:cNvPicPr>
            <a:picLocks noGrp="1" noChangeAspect="1"/>
          </p:cNvPicPr>
          <p:nvPr>
            <p:ph type="pic" sz="quarter" idx="13"/>
          </p:nvPr>
        </p:nvPicPr>
        <p:blipFill>
          <a:blip r:embed="rId2"/>
          <a:srcRect l="14631" r="14631"/>
          <a:stretch/>
        </p:blipFill>
        <p:spPr>
          <a:xfrm>
            <a:off x="3681048" y="-136525"/>
            <a:ext cx="8510952" cy="6858000"/>
          </a:xfrm>
        </p:spPr>
      </p:pic>
      <p:sp>
        <p:nvSpPr>
          <p:cNvPr id="51" name="Title 50">
            <a:extLst>
              <a:ext uri="{FF2B5EF4-FFF2-40B4-BE49-F238E27FC236}">
                <a16:creationId xmlns:a16="http://schemas.microsoft.com/office/drawing/2014/main" id="{92016388-C216-491D-B032-A86FF344C82A}"/>
              </a:ext>
            </a:extLst>
          </p:cNvPr>
          <p:cNvSpPr>
            <a:spLocks noGrp="1"/>
          </p:cNvSpPr>
          <p:nvPr>
            <p:ph type="ctrTitle"/>
          </p:nvPr>
        </p:nvSpPr>
        <p:spPr>
          <a:xfrm>
            <a:off x="693683" y="586724"/>
            <a:ext cx="4114800" cy="1198179"/>
          </a:xfrm>
        </p:spPr>
        <p:txBody>
          <a:bodyPr/>
          <a:lstStyle/>
          <a:p>
            <a:r>
              <a:rPr lang="en-US" dirty="0"/>
              <a:t>Tables used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type="subTitle" idx="1"/>
          </p:nvPr>
        </p:nvSpPr>
        <p:spPr>
          <a:xfrm>
            <a:off x="916016" y="2551820"/>
            <a:ext cx="2952599" cy="2658536"/>
          </a:xfrm>
        </p:spPr>
        <p:txBody>
          <a:bodyPr vert="horz" lIns="91440" tIns="45720" rIns="91440" bIns="45720" rtlCol="0" anchor="t">
            <a:normAutofit/>
          </a:bodyPr>
          <a:lstStyle/>
          <a:p>
            <a:r>
              <a:rPr lang="en-US" dirty="0"/>
              <a:t>Shows</a:t>
            </a:r>
          </a:p>
          <a:p>
            <a:r>
              <a:rPr lang="en-US" dirty="0"/>
              <a:t>Partnerships</a:t>
            </a:r>
          </a:p>
          <a:p>
            <a:r>
              <a:rPr lang="en-US" dirty="0" err="1"/>
              <a:t>ShowPartnerships</a:t>
            </a:r>
            <a:endParaRPr lang="en-US" dirty="0"/>
          </a:p>
          <a:p>
            <a:r>
              <a:rPr lang="en-US" dirty="0"/>
              <a:t>Awards</a:t>
            </a:r>
          </a:p>
          <a:p>
            <a:r>
              <a:rPr lang="en-US" dirty="0" err="1"/>
              <a:t>OnlinePresence</a:t>
            </a:r>
            <a:endParaRPr lang="en-US" dirty="0"/>
          </a:p>
        </p:txBody>
      </p:sp>
      <p:sp>
        <p:nvSpPr>
          <p:cNvPr id="9" name="Date Placeholder 8">
            <a:extLst>
              <a:ext uri="{FF2B5EF4-FFF2-40B4-BE49-F238E27FC236}">
                <a16:creationId xmlns:a16="http://schemas.microsoft.com/office/drawing/2014/main" id="{AF48BA31-127A-7842-A868-AE84A2B0F942}"/>
              </a:ext>
            </a:extLst>
          </p:cNvPr>
          <p:cNvSpPr>
            <a:spLocks noGrp="1"/>
          </p:cNvSpPr>
          <p:nvPr>
            <p:ph type="dt" sz="half" idx="10"/>
          </p:nvPr>
        </p:nvSpPr>
        <p:spPr>
          <a:xfrm>
            <a:off x="381000" y="6356350"/>
            <a:ext cx="1730829" cy="365125"/>
          </a:xfrm>
        </p:spPr>
        <p:txBody>
          <a:bodyPr/>
          <a:lstStyle/>
          <a:p>
            <a:fld id="{17496D1E-288C-4B4A-9940-4516070AEEF3}" type="datetime1">
              <a:rPr lang="en-US" smtClean="0"/>
              <a:pPr/>
              <a:t>1/13/2024</a:t>
            </a:fld>
            <a:endParaRPr lang="en-US" dirty="0"/>
          </a:p>
        </p:txBody>
      </p:sp>
      <p:sp>
        <p:nvSpPr>
          <p:cNvPr id="10" name="Footer Placeholder 9">
            <a:extLst>
              <a:ext uri="{FF2B5EF4-FFF2-40B4-BE49-F238E27FC236}">
                <a16:creationId xmlns:a16="http://schemas.microsoft.com/office/drawing/2014/main" id="{4DD0342F-818D-9043-BA26-E6B36A4C448F}"/>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9451CBB1-D6CD-A445-96C5-A99E48240E48}"/>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Placeholder 63">
            <a:extLst>
              <a:ext uri="{FF2B5EF4-FFF2-40B4-BE49-F238E27FC236}">
                <a16:creationId xmlns:a16="http://schemas.microsoft.com/office/drawing/2014/main" id="{EA870367-83D5-4C8F-BF91-9A38F5E1AC57}"/>
              </a:ext>
            </a:extLst>
          </p:cNvPr>
          <p:cNvPicPr>
            <a:picLocks noGrp="1" noChangeAspect="1"/>
          </p:cNvPicPr>
          <p:nvPr>
            <p:ph type="pic" sz="quarter" idx="13"/>
          </p:nvPr>
        </p:nvPicPr>
        <p:blipFill>
          <a:blip r:embed="rId2"/>
          <a:srcRect/>
          <a:stretch/>
        </p:blipFill>
        <p:spPr>
          <a:xfrm>
            <a:off x="0" y="0"/>
            <a:ext cx="8534400" cy="6858000"/>
          </a:xfrm>
        </p:spPr>
      </p:pic>
      <p:sp>
        <p:nvSpPr>
          <p:cNvPr id="2" name="Title 1">
            <a:extLst>
              <a:ext uri="{FF2B5EF4-FFF2-40B4-BE49-F238E27FC236}">
                <a16:creationId xmlns:a16="http://schemas.microsoft.com/office/drawing/2014/main" id="{8C543F67-9C70-4748-8C0C-3A7863422F99}"/>
              </a:ext>
            </a:extLst>
          </p:cNvPr>
          <p:cNvSpPr>
            <a:spLocks noGrp="1"/>
          </p:cNvSpPr>
          <p:nvPr>
            <p:ph type="ctrTitle"/>
          </p:nvPr>
        </p:nvSpPr>
        <p:spPr>
          <a:xfrm>
            <a:off x="6096000" y="1106424"/>
            <a:ext cx="4446062" cy="916644"/>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subTitle" idx="1"/>
          </p:nvPr>
        </p:nvSpPr>
        <p:spPr>
          <a:xfrm>
            <a:off x="6096000" y="2075245"/>
            <a:ext cx="4446062" cy="3295405"/>
          </a:xfrm>
        </p:spPr>
        <p:txBody>
          <a:bodyPr vert="horz" lIns="91440" tIns="45720" rIns="91440" bIns="45720" rtlCol="0" anchor="t">
            <a:normAutofit/>
          </a:bodyPr>
          <a:lstStyle/>
          <a:p>
            <a:r>
              <a:rPr lang="en-US" dirty="0"/>
              <a:t>Here challenge is to craft SQL queries to extract insights from the 92.7 BIG FM radio network database. We have multiple table in the dataset from this we have to find the solution for our </a:t>
            </a:r>
            <a:r>
              <a:rPr lang="en-US" dirty="0" err="1"/>
              <a:t>quries</a:t>
            </a:r>
            <a:r>
              <a:rPr lang="en-US" dirty="0"/>
              <a:t>.</a:t>
            </a:r>
          </a:p>
          <a:p>
            <a:r>
              <a:rPr lang="en-US" dirty="0"/>
              <a:t>Challenge link – </a:t>
            </a:r>
            <a:r>
              <a:rPr lang="en-US" dirty="0">
                <a:solidFill>
                  <a:schemeClr val="bg2"/>
                </a:solidFill>
                <a:hlinkClick r:id="rId3">
                  <a:extLst>
                    <a:ext uri="{A12FA001-AC4F-418D-AE19-62706E023703}">
                      <ahyp:hlinkClr xmlns:ahyp="http://schemas.microsoft.com/office/drawing/2018/hyperlinkcolor" val="tx"/>
                    </a:ext>
                  </a:extLst>
                </a:hlinkClick>
              </a:rPr>
              <a:t>Digits n Data</a:t>
            </a:r>
            <a:endParaRPr lang="en-US" dirty="0">
              <a:solidFill>
                <a:schemeClr val="bg2"/>
              </a:solidFill>
            </a:endParaRPr>
          </a:p>
          <a:p>
            <a:r>
              <a:rPr lang="en-US" dirty="0" err="1"/>
              <a:t>Linkedin</a:t>
            </a:r>
            <a:r>
              <a:rPr lang="en-US" dirty="0"/>
              <a:t> - </a:t>
            </a:r>
            <a:r>
              <a:rPr lang="en-US" dirty="0">
                <a:solidFill>
                  <a:schemeClr val="bg2"/>
                </a:solidFill>
                <a:hlinkClick r:id="rId4">
                  <a:extLst>
                    <a:ext uri="{A12FA001-AC4F-418D-AE19-62706E023703}">
                      <ahyp:hlinkClr xmlns:ahyp="http://schemas.microsoft.com/office/drawing/2018/hyperlinkcolor" val="tx"/>
                    </a:ext>
                  </a:extLst>
                </a:hlinkClick>
              </a:rPr>
              <a:t>Ragul</a:t>
            </a:r>
            <a:endParaRPr lang="en-US" dirty="0">
              <a:solidFill>
                <a:schemeClr val="bg2"/>
              </a:solidFill>
            </a:endParaRPr>
          </a:p>
          <a:p>
            <a:endParaRPr lang="en-US" dirty="0">
              <a:solidFill>
                <a:schemeClr val="bg2"/>
              </a:solidFill>
            </a:endParaRPr>
          </a:p>
          <a:p>
            <a:endParaRPr lang="en-US" dirty="0">
              <a:solidFill>
                <a:schemeClr val="bg2"/>
              </a:solidFill>
            </a:endParaRPr>
          </a:p>
        </p:txBody>
      </p:sp>
      <p:sp>
        <p:nvSpPr>
          <p:cNvPr id="6" name="Date Placeholder 5">
            <a:extLst>
              <a:ext uri="{FF2B5EF4-FFF2-40B4-BE49-F238E27FC236}">
                <a16:creationId xmlns:a16="http://schemas.microsoft.com/office/drawing/2014/main" id="{B822110A-808C-BA40-BC53-C55C8902FA05}"/>
              </a:ext>
            </a:extLst>
          </p:cNvPr>
          <p:cNvSpPr>
            <a:spLocks noGrp="1"/>
          </p:cNvSpPr>
          <p:nvPr>
            <p:ph type="dt" sz="half" idx="10"/>
          </p:nvPr>
        </p:nvSpPr>
        <p:spPr>
          <a:xfrm>
            <a:off x="381000" y="6356350"/>
            <a:ext cx="1730829" cy="365125"/>
          </a:xfrm>
        </p:spPr>
        <p:txBody>
          <a:bodyPr/>
          <a:lstStyle/>
          <a:p>
            <a:fld id="{7F5C4FA3-7D9D-E946-AD2C-19928072FBD2}" type="datetime1">
              <a:rPr lang="en-US" smtClean="0"/>
              <a:pPr/>
              <a:t>1/13/2024</a:t>
            </a:fld>
            <a:endParaRPr lang="en-US" dirty="0"/>
          </a:p>
        </p:txBody>
      </p:sp>
      <p:sp>
        <p:nvSpPr>
          <p:cNvPr id="7" name="Footer Placeholder 6">
            <a:extLst>
              <a:ext uri="{FF2B5EF4-FFF2-40B4-BE49-F238E27FC236}">
                <a16:creationId xmlns:a16="http://schemas.microsoft.com/office/drawing/2014/main" id="{1C1CCDE4-99E4-8946-AE19-559EE78A7C8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03AC2372-63EE-2148-9148-A947101C25BD}"/>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389F3-2D6F-B4F3-DB50-6DC3988C1FEB}"/>
              </a:ext>
            </a:extLst>
          </p:cNvPr>
          <p:cNvSpPr>
            <a:spLocks noGrp="1"/>
          </p:cNvSpPr>
          <p:nvPr>
            <p:ph type="title"/>
          </p:nvPr>
        </p:nvSpPr>
        <p:spPr>
          <a:xfrm>
            <a:off x="381000" y="381000"/>
            <a:ext cx="11430000" cy="627529"/>
          </a:xfrm>
        </p:spPr>
        <p:txBody>
          <a:bodyPr>
            <a:normAutofit fontScale="90000"/>
          </a:bodyPr>
          <a:lstStyle/>
          <a:p>
            <a:r>
              <a:rPr lang="en-IN" dirty="0"/>
              <a:t>Questions</a:t>
            </a:r>
          </a:p>
        </p:txBody>
      </p:sp>
      <p:sp>
        <p:nvSpPr>
          <p:cNvPr id="5" name="Content Placeholder 4">
            <a:extLst>
              <a:ext uri="{FF2B5EF4-FFF2-40B4-BE49-F238E27FC236}">
                <a16:creationId xmlns:a16="http://schemas.microsoft.com/office/drawing/2014/main" id="{DD242BF0-8F84-00B7-96CD-8536844B1A80}"/>
              </a:ext>
            </a:extLst>
          </p:cNvPr>
          <p:cNvSpPr>
            <a:spLocks noGrp="1"/>
          </p:cNvSpPr>
          <p:nvPr>
            <p:ph idx="1"/>
          </p:nvPr>
        </p:nvSpPr>
        <p:spPr>
          <a:xfrm>
            <a:off x="381000" y="1143000"/>
            <a:ext cx="11430000" cy="5033963"/>
          </a:xfrm>
        </p:spPr>
        <p:txBody>
          <a:bodyPr>
            <a:normAutofit/>
          </a:bodyPr>
          <a:lstStyle/>
          <a:p>
            <a:pPr marL="0" indent="0" algn="l">
              <a:buNone/>
            </a:pPr>
            <a:r>
              <a:rPr lang="en-US" sz="2000" b="0" i="0" dirty="0">
                <a:solidFill>
                  <a:srgbClr val="333333"/>
                </a:solidFill>
                <a:effectLst/>
                <a:latin typeface="Segoe UI" panose="020B0502040204020203" pitchFamily="34" charset="0"/>
              </a:rPr>
              <a:t>1)Retrieve all stations in the "East" region?</a:t>
            </a:r>
          </a:p>
          <a:p>
            <a:pPr marL="0" indent="0" algn="l">
              <a:buNone/>
            </a:pPr>
            <a:r>
              <a:rPr lang="en-US" sz="2000" b="0" i="0" dirty="0">
                <a:solidFill>
                  <a:srgbClr val="333333"/>
                </a:solidFill>
                <a:effectLst/>
                <a:latin typeface="Segoe UI" panose="020B0502040204020203" pitchFamily="34" charset="0"/>
              </a:rPr>
              <a:t>2)List all shows hosted by "Vrajesh </a:t>
            </a:r>
            <a:r>
              <a:rPr lang="en-US" sz="2000" b="0" i="0" dirty="0" err="1">
                <a:solidFill>
                  <a:srgbClr val="333333"/>
                </a:solidFill>
                <a:effectLst/>
                <a:latin typeface="Segoe UI" panose="020B0502040204020203" pitchFamily="34" charset="0"/>
              </a:rPr>
              <a:t>Hirjee</a:t>
            </a:r>
            <a:r>
              <a:rPr lang="en-US" sz="2000" b="0" i="0" dirty="0">
                <a:solidFill>
                  <a:srgbClr val="333333"/>
                </a:solidFill>
                <a:effectLst/>
                <a:latin typeface="Segoe UI" panose="020B0502040204020203" pitchFamily="34" charset="0"/>
              </a:rPr>
              <a:t>"?</a:t>
            </a:r>
          </a:p>
          <a:p>
            <a:pPr marL="0" indent="0" algn="l">
              <a:buNone/>
            </a:pPr>
            <a:r>
              <a:rPr lang="en-US" sz="2000" b="0" i="0" dirty="0">
                <a:solidFill>
                  <a:srgbClr val="333333"/>
                </a:solidFill>
                <a:effectLst/>
                <a:latin typeface="Segoe UI" panose="020B0502040204020203" pitchFamily="34" charset="0"/>
              </a:rPr>
              <a:t>3)Count the number of awards each show has won?</a:t>
            </a:r>
          </a:p>
          <a:p>
            <a:pPr marL="0" indent="0" algn="l">
              <a:buNone/>
            </a:pPr>
            <a:r>
              <a:rPr lang="en-US" sz="2000" b="0" i="0" dirty="0">
                <a:solidFill>
                  <a:srgbClr val="333333"/>
                </a:solidFill>
                <a:effectLst/>
                <a:latin typeface="Segoe UI" panose="020B0502040204020203" pitchFamily="34" charset="0"/>
              </a:rPr>
              <a:t>4)Find shows that have partnerships with "Spotify"?</a:t>
            </a:r>
          </a:p>
          <a:p>
            <a:pPr marL="0" indent="0" algn="l">
              <a:buNone/>
            </a:pPr>
            <a:r>
              <a:rPr lang="en-US" sz="2000" b="0" i="0" dirty="0">
                <a:solidFill>
                  <a:srgbClr val="333333"/>
                </a:solidFill>
                <a:effectLst/>
                <a:latin typeface="Segoe UI" panose="020B0502040204020203" pitchFamily="34" charset="0"/>
              </a:rPr>
              <a:t>5)Retrieve hosts who joined before 2010?</a:t>
            </a:r>
          </a:p>
          <a:p>
            <a:pPr marL="0" indent="0" algn="l">
              <a:buNone/>
            </a:pPr>
            <a:r>
              <a:rPr lang="en-US" sz="2000" b="0" i="0" dirty="0">
                <a:solidFill>
                  <a:srgbClr val="333333"/>
                </a:solidFill>
                <a:effectLst/>
                <a:latin typeface="Segoe UI" panose="020B0502040204020203" pitchFamily="34" charset="0"/>
              </a:rPr>
              <a:t>6)List the shows and their launch dates in descending order of launch date?</a:t>
            </a:r>
          </a:p>
          <a:p>
            <a:pPr marL="0" indent="0" algn="l">
              <a:buNone/>
            </a:pPr>
            <a:r>
              <a:rPr lang="en-US" sz="2000" b="0" i="0" dirty="0">
                <a:solidFill>
                  <a:srgbClr val="333333"/>
                </a:solidFill>
                <a:effectLst/>
                <a:latin typeface="Segoe UI" panose="020B0502040204020203" pitchFamily="34" charset="0"/>
              </a:rPr>
              <a:t>7)Find the total count of shows for each host?</a:t>
            </a:r>
          </a:p>
          <a:p>
            <a:pPr marL="0" indent="0" algn="l">
              <a:buNone/>
            </a:pPr>
            <a:r>
              <a:rPr lang="en-US" sz="2000" b="0" i="0" dirty="0">
                <a:solidFill>
                  <a:srgbClr val="333333"/>
                </a:solidFill>
                <a:effectLst/>
                <a:latin typeface="Segoe UI" panose="020B0502040204020203" pitchFamily="34" charset="0"/>
              </a:rPr>
              <a:t>8)Show the online presence platforms with their links?</a:t>
            </a:r>
          </a:p>
          <a:p>
            <a:pPr marL="0" indent="0" algn="l">
              <a:buNone/>
            </a:pPr>
            <a:r>
              <a:rPr lang="en-US" sz="2000" b="0" i="0" dirty="0">
                <a:solidFill>
                  <a:srgbClr val="333333"/>
                </a:solidFill>
                <a:effectLst/>
                <a:latin typeface="Segoe UI" panose="020B0502040204020203" pitchFamily="34" charset="0"/>
              </a:rPr>
              <a:t>9)Retrieve the stations in the "South" region launched before 2010?</a:t>
            </a:r>
          </a:p>
          <a:p>
            <a:pPr marL="0" indent="0" algn="l">
              <a:buNone/>
            </a:pPr>
            <a:r>
              <a:rPr lang="en-US" sz="2000" b="0" i="0" dirty="0">
                <a:solidFill>
                  <a:srgbClr val="333333"/>
                </a:solidFill>
                <a:effectLst/>
                <a:latin typeface="Segoe UI" panose="020B0502040204020203" pitchFamily="34" charset="0"/>
              </a:rPr>
              <a:t>10)Rank hosts based on the number of shows they have hosted?</a:t>
            </a:r>
          </a:p>
          <a:p>
            <a:endParaRPr lang="en-IN" dirty="0"/>
          </a:p>
        </p:txBody>
      </p:sp>
    </p:spTree>
    <p:extLst>
      <p:ext uri="{BB962C8B-B14F-4D97-AF65-F5344CB8AC3E}">
        <p14:creationId xmlns:p14="http://schemas.microsoft.com/office/powerpoint/2010/main" val="80971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EDDF68A3-6293-2E56-4425-B838CE7DCD6A}"/>
              </a:ext>
            </a:extLst>
          </p:cNvPr>
          <p:cNvPicPr>
            <a:picLocks noGrp="1" noChangeAspect="1"/>
          </p:cNvPicPr>
          <p:nvPr>
            <p:ph sz="half" idx="1"/>
          </p:nvPr>
        </p:nvPicPr>
        <p:blipFill>
          <a:blip r:embed="rId3"/>
          <a:stretch>
            <a:fillRect/>
          </a:stretch>
        </p:blipFill>
        <p:spPr>
          <a:xfrm>
            <a:off x="838200" y="2184668"/>
            <a:ext cx="5181600" cy="3633251"/>
          </a:xfrm>
        </p:spPr>
      </p:pic>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4"/>
          <a:stretch>
            <a:fillRect/>
          </a:stretch>
        </p:blipFill>
        <p:spPr>
          <a:xfrm>
            <a:off x="6710291" y="2184668"/>
            <a:ext cx="4501660" cy="3343935"/>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6266329" cy="542645"/>
          </a:xfrm>
          <a:prstGeom prst="rect">
            <a:avLst/>
          </a:prstGeom>
          <a:blipFill dpi="0" rotWithShape="1">
            <a:blip r:embed="rId5">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Verdana" panose="020B0604030504040204" pitchFamily="34" charset="0"/>
                <a:ea typeface="Verdana" panose="020B0604030504040204" pitchFamily="34" charset="0"/>
              </a:rPr>
              <a:t>1)Retrieve all stations in the "East" region?</a:t>
            </a:r>
            <a:endParaRPr lang="en-IN"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5597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3"/>
          <a:srcRect/>
          <a:stretch/>
        </p:blipFill>
        <p:spPr>
          <a:xfrm>
            <a:off x="6710291" y="2889481"/>
            <a:ext cx="4501660" cy="1079037"/>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6266329" cy="542645"/>
          </a:xfrm>
          <a:prstGeom prst="rect">
            <a:avLst/>
          </a:prstGeom>
          <a:blipFill dpi="0" rotWithShape="1">
            <a:blip r:embed="rId4">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Verdana" panose="020B0604030504040204" pitchFamily="34" charset="0"/>
                <a:ea typeface="Verdana" panose="020B0604030504040204" pitchFamily="34" charset="0"/>
              </a:rPr>
              <a:t>2</a:t>
            </a:r>
            <a:r>
              <a:rPr lang="en-US" b="0" i="0" dirty="0">
                <a:solidFill>
                  <a:schemeClr val="tx1"/>
                </a:solidFill>
                <a:effectLst/>
                <a:latin typeface="Verdana" panose="020B0604030504040204" pitchFamily="34" charset="0"/>
                <a:ea typeface="Verdana" panose="020B0604030504040204" pitchFamily="34" charset="0"/>
              </a:rPr>
              <a:t>) List all shows hosted by "Vrajesh </a:t>
            </a:r>
            <a:r>
              <a:rPr lang="en-US" b="0" i="0" dirty="0" err="1">
                <a:solidFill>
                  <a:schemeClr val="tx1"/>
                </a:solidFill>
                <a:effectLst/>
                <a:latin typeface="Verdana" panose="020B0604030504040204" pitchFamily="34" charset="0"/>
                <a:ea typeface="Verdana" panose="020B0604030504040204" pitchFamily="34" charset="0"/>
              </a:rPr>
              <a:t>Hirjee</a:t>
            </a:r>
            <a:r>
              <a:rPr lang="en-US" b="0" i="0" dirty="0">
                <a:solidFill>
                  <a:schemeClr val="tx1"/>
                </a:solidFill>
                <a:effectLst/>
                <a:latin typeface="Verdana" panose="020B0604030504040204" pitchFamily="34" charset="0"/>
                <a:ea typeface="Verdana" panose="020B0604030504040204" pitchFamily="34" charset="0"/>
              </a:rPr>
              <a:t>"?</a:t>
            </a:r>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5"/>
          <a:stretch>
            <a:fillRect/>
          </a:stretch>
        </p:blipFill>
        <p:spPr>
          <a:xfrm>
            <a:off x="838200" y="2003492"/>
            <a:ext cx="5181600" cy="3995603"/>
          </a:xfrm>
        </p:spPr>
      </p:pic>
    </p:spTree>
    <p:extLst>
      <p:ext uri="{BB962C8B-B14F-4D97-AF65-F5344CB8AC3E}">
        <p14:creationId xmlns:p14="http://schemas.microsoft.com/office/powerpoint/2010/main" val="398303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3"/>
          <a:srcRect/>
          <a:stretch/>
        </p:blipFill>
        <p:spPr>
          <a:xfrm>
            <a:off x="6710290" y="2111188"/>
            <a:ext cx="4840733" cy="2958353"/>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6266329" cy="542645"/>
          </a:xfrm>
          <a:prstGeom prst="rect">
            <a:avLst/>
          </a:prstGeom>
          <a:blipFill dpi="0" rotWithShape="1">
            <a:blip r:embed="rId4">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Verdana" panose="020B0604030504040204" pitchFamily="34" charset="0"/>
                <a:ea typeface="Verdana" panose="020B0604030504040204" pitchFamily="34" charset="0"/>
              </a:rPr>
              <a:t>3) </a:t>
            </a:r>
            <a:r>
              <a:rPr lang="en-US" b="0" i="0" dirty="0">
                <a:solidFill>
                  <a:srgbClr val="333333"/>
                </a:solidFill>
                <a:effectLst/>
                <a:latin typeface="Segoe UI" panose="020B0502040204020203" pitchFamily="34" charset="0"/>
              </a:rPr>
              <a:t>Count the number of awards each show has won?</a:t>
            </a:r>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5"/>
          <a:srcRect/>
          <a:stretch/>
        </p:blipFill>
        <p:spPr>
          <a:xfrm>
            <a:off x="838200" y="2003492"/>
            <a:ext cx="5181600" cy="3995603"/>
          </a:xfrm>
        </p:spPr>
      </p:pic>
    </p:spTree>
    <p:extLst>
      <p:ext uri="{BB962C8B-B14F-4D97-AF65-F5344CB8AC3E}">
        <p14:creationId xmlns:p14="http://schemas.microsoft.com/office/powerpoint/2010/main" val="201804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3"/>
          <a:srcRect/>
          <a:stretch/>
        </p:blipFill>
        <p:spPr>
          <a:xfrm>
            <a:off x="6710290" y="2796989"/>
            <a:ext cx="4840733" cy="1035424"/>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6266329" cy="542645"/>
          </a:xfrm>
          <a:prstGeom prst="rect">
            <a:avLst/>
          </a:prstGeom>
          <a:blipFill dpi="0" rotWithShape="1">
            <a:blip r:embed="rId4">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Verdana" panose="020B0604030504040204" pitchFamily="34" charset="0"/>
                <a:ea typeface="Verdana" panose="020B0604030504040204" pitchFamily="34" charset="0"/>
              </a:rPr>
              <a:t>4</a:t>
            </a:r>
            <a:r>
              <a:rPr lang="en-US" b="0" i="0" dirty="0">
                <a:solidFill>
                  <a:schemeClr val="tx1"/>
                </a:solidFill>
                <a:effectLst/>
                <a:latin typeface="Verdana" panose="020B0604030504040204" pitchFamily="34" charset="0"/>
                <a:ea typeface="Verdana" panose="020B0604030504040204" pitchFamily="34" charset="0"/>
              </a:rPr>
              <a:t>) </a:t>
            </a:r>
            <a:r>
              <a:rPr lang="en-US" b="0" i="0" dirty="0">
                <a:solidFill>
                  <a:srgbClr val="333333"/>
                </a:solidFill>
                <a:effectLst/>
                <a:latin typeface="Segoe UI" panose="020B0502040204020203" pitchFamily="34" charset="0"/>
              </a:rPr>
              <a:t>Find shows that have partnerships with "Spotify"?</a:t>
            </a:r>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5"/>
          <a:srcRect/>
          <a:stretch/>
        </p:blipFill>
        <p:spPr>
          <a:xfrm>
            <a:off x="838200" y="2003492"/>
            <a:ext cx="5181600" cy="3995603"/>
          </a:xfrm>
        </p:spPr>
      </p:pic>
    </p:spTree>
    <p:extLst>
      <p:ext uri="{BB962C8B-B14F-4D97-AF65-F5344CB8AC3E}">
        <p14:creationId xmlns:p14="http://schemas.microsoft.com/office/powerpoint/2010/main" val="96544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3"/>
          <a:srcRect/>
          <a:stretch/>
        </p:blipFill>
        <p:spPr>
          <a:xfrm>
            <a:off x="6710290" y="2003492"/>
            <a:ext cx="4840733" cy="3375332"/>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6266329" cy="542645"/>
          </a:xfrm>
          <a:prstGeom prst="rect">
            <a:avLst/>
          </a:prstGeom>
          <a:blipFill dpi="0" rotWithShape="1">
            <a:blip r:embed="rId4">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Verdana" panose="020B0604030504040204" pitchFamily="34" charset="0"/>
                <a:ea typeface="Verdana" panose="020B0604030504040204" pitchFamily="34" charset="0"/>
              </a:rPr>
              <a:t>5) </a:t>
            </a:r>
            <a:r>
              <a:rPr lang="en-US" b="0" i="0" dirty="0">
                <a:solidFill>
                  <a:srgbClr val="333333"/>
                </a:solidFill>
                <a:effectLst/>
                <a:latin typeface="Segoe UI" panose="020B0502040204020203" pitchFamily="34" charset="0"/>
              </a:rPr>
              <a:t>Retrieve hosts who joined before 2010?</a:t>
            </a:r>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5"/>
          <a:srcRect/>
          <a:stretch/>
        </p:blipFill>
        <p:spPr>
          <a:xfrm>
            <a:off x="838200" y="2003492"/>
            <a:ext cx="5181600" cy="3995603"/>
          </a:xfrm>
        </p:spPr>
      </p:pic>
    </p:spTree>
    <p:extLst>
      <p:ext uri="{BB962C8B-B14F-4D97-AF65-F5344CB8AC3E}">
        <p14:creationId xmlns:p14="http://schemas.microsoft.com/office/powerpoint/2010/main" val="1602214416"/>
      </p:ext>
    </p:extLst>
  </p:cSld>
  <p:clrMapOvr>
    <a:masterClrMapping/>
  </p:clrMapOvr>
</p:sld>
</file>

<file path=ppt/theme/theme1.xml><?xml version="1.0" encoding="utf-8"?>
<a:theme xmlns:a="http://schemas.openxmlformats.org/drawingml/2006/main" name="Office Theme">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eative Red_Win32_AP_v3" id="{489718BF-5BA9-42DA-9832-0D6458117CDF}" vid="{B56DAA54-D084-4F49-84BA-6965B108C5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D1B13BD-E781-417A-B53F-0EDDA23B05BE}">
  <ds:schemaRefs>
    <ds:schemaRef ds:uri="http://schemas.microsoft.com/sharepoint/v3/contenttype/forms"/>
  </ds:schemaRefs>
</ds:datastoreItem>
</file>

<file path=customXml/itemProps2.xml><?xml version="1.0" encoding="utf-8"?>
<ds:datastoreItem xmlns:ds="http://schemas.openxmlformats.org/officeDocument/2006/customXml" ds:itemID="{B94C50BF-B542-4C65-9576-F6A949345C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2BC193-1E5D-42CA-92FB-CB15BBE1F56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Creative perspective presentation</Template>
  <TotalTime>124</TotalTime>
  <Words>324</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Bahnschrift</vt:lpstr>
      <vt:lpstr>Calibri</vt:lpstr>
      <vt:lpstr>Segoe UI</vt:lpstr>
      <vt:lpstr>Tw Cen MT</vt:lpstr>
      <vt:lpstr>Verdana</vt:lpstr>
      <vt:lpstr>Office Theme</vt:lpstr>
      <vt:lpstr>92.7 Big FM's history</vt:lpstr>
      <vt:lpstr>Tables used</vt:lpstr>
      <vt:lpstr>INTRODUCTION</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92.7 Big FM's history</dc:title>
  <dc:creator>Ragul M</dc:creator>
  <cp:lastModifiedBy>Ragul M</cp:lastModifiedBy>
  <cp:revision>16</cp:revision>
  <dcterms:created xsi:type="dcterms:W3CDTF">2024-01-13T14:04:11Z</dcterms:created>
  <dcterms:modified xsi:type="dcterms:W3CDTF">2024-01-13T16:08:54Z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