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5:18:11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9722 5564 8287 0,'-8'5'368'0,"8"-5"80"0,-9 1-448 0,3 0 0 0,6-1 0 0,-6 1 0 0,6-1 2160 0,0 0 336 16,0 0 80-16,0 0 16 16,-6-1-2592-16,6 1-480 0,-6 0-112 0,6 0-6624 15</inkml:trace>
  <inkml:trace contextRef="#ctx0" brushRef="#br0" timeOffset="101488.527">3360 1472 20271 0,'0'0'896'0,"-8"-2"192"0,-1-2-880 0,3 2-208 0,6 2 0 0,0 0 0 16,0 0 2928-16,0 0 528 0,0 0 128 0,6 8 0 15,1 2-2896-15,3 2-688 0,1 2 0 0,-1 5 0 16,1 2 0-16,2 6 0 0,0 2 0 0,1 5-128 16,0 5-48-16,-1 4 0 0,0 3 0 0,-1 2 0 31,-2 3-224-31,-2 5-48 0,0 2-16 0,-2 5 0 15,-2 5-16-15,-1-1 0 0,0-1 0 0,0 5 0 0,-1 1 176 0,1 3 48 0,3 2 0 0,0 0 0 0,0 0 256 16,2 3 0-16,0 0 0 0,0 4 0 0,0 4 0 16,2 3 0-16,-1 1 0 0,0 5 0 0,2 3 336 0,-2 10-16 15,0 5-16-15,-2 9 0 0,1 7 304 0,-1 1 64 16,-2 4 16-16,-3-1 0 0,-1 0-416 0,-1 4-80 16,0 3 0-16,0 0-16 0,-1 0-176 0,1 0 0 15,-1 1 0-15,2 0 0 0,1 2 0 16,1 1 0-16,1-1 0 0,2-2 192 0,0-2 112 0,1 0 16 15,-1-3 16-15,3-2 0 0,0-1 16 0,2-1 0 16,2 1 0-16,-2 0 0 0,0 0-32 0,0 2-16 16,0 0 0-16,1 0 0 0,-1 2 0 0,0 2 0 15,-3 1 0-15,2 0 0 0,-1-2-48 0,0 1-16 0,-2 0 0 16,2-2 0-16,1-3-240 0,0-1 176 16,1 0-176-16,0-5 160 0,-1-3-160 0,1-8 128 0,0-5-128 0,0-5 128 15,2-8-128-15,-2-3 128 0,0-9-128 0,-3-5 128 16,1-4-128-16,-2-8 128 0,0-1-128 0,-1-2 128 15,1-6-128-15,-1-2 0 0,-2-1 144 0,-1-4-144 16,-1-1 0-16,1-3 144 0,-2-4-144 0,0-1 0 16,0-1 128-16,-1-2-128 0,0-6 0 0,-1-3 0 31,1-5-336-31,0-4-176 0,0-4-48 0,0-5 0 16,0-6-2720-16,0-11-560 0</inkml:trace>
  <inkml:trace contextRef="#ctx0" brushRef="#br0" timeOffset="102909.099">3115 1442 20271 0,'-9'-5'1792'0,"-2"-1"-1424"0,-1-2-368 0,1 1 0 15,-3-1 2912-15,2 3 512 0,-1-2 96 0,3 2 32 16,1 0-1984-16,3-1-400 0,0 2-80 0,6 4 0 15,-1-5-512-15,1 5-112 0,0 0-16 0,13-5 0 16,3 1-448-16,4 1 0 0,4 2 0 0,4-1 0 16,2 0-256-16,4-2-64 0,2 0 0 0,9-1 0 15,7 1-528-15,9 0-112 0,6 1-32 16,3-2 0 0,-1-3-272-16,6 2-48 0,4 0-16 0,6-1 0 0,6 1 688 15,1-1 144-15,-1 2 32 16,6 1 0-16,7 0 464 0,-1 2 0 0,0 1 0 0,7 1 160 0,8 2 320 0,2 3 64 15,0-2 16-15,5 1 0 0,8-2 256 0,9 0 48 0,9 1 16 0,1-2 0 0,2-2-416 0,5-1-80 16,5 0 0-16,9-1-16 0,8 0-208 0,4-1-32 16,2-1-128-16,5 0 192 0,5-1-192 0,7-3 0 15,5 2 0-15,0-3 0 0,0-1 128 0,-3 1-128 16,-1-2 0-16,1 1 0 16,2 1-256-16,-1-1-128 0,-5 0-48 0,-3 3 0 0,-7-3 144 0,0 0 32 0,0 0 0 15,-1 0 0-15,-1 1 256 0,0 0 0 0,-3-2 0 16,-1 1 0-16,-2 3 192 0,-4-2 128 0,-4 0 48 0,-6 2 0 15,-9-1-112-15,-6 2 0 0,-5 1-16 0,-5 3 0 16,-6 1-48-16,-9 0 0 0,-8 0 0 0,-7 1 0 16,-6 2 64-16,-8-2 16 0,-6-1 0 0,-7 1 0 15,-4 0 112-15,-3 1 0 0,-3 0 16 0,-4 0 0 16,-3-3 128-16,-3 1 32 0,-1-1 0 0,-1 1 0 16,-1-1-160-16,-2 0-16 0,-2-1-16 0,-4 1 0 15,-5 0-368-15,-4 2 0 0,-3 1 0 0,-5 2 128 16,-2 2-128-16,-4 2 0 0,-2 1 0 0,-2 2 0 15,-1 0 0-15,-6 4-128 0,-1 2 128 0,-3 2 0 16,-2 2 0-16,-1 6-128 0,-3 3 128 0,-3 4 0 16,0 3 0-16,-3 4 0 0,0 4 0 0,-2 3 0 15,1 2 0-15,0 3-128 0,-1 3 128 0,2 5 0 0,0 4 0 16,3 4-128-16,1 3 128 0,1 4 0 0,0 3 0 16,1 5 0-16,0 4 0 0,-2 2 0 0,1 4 0 0,-1 6-160 15,-2 5 160-15,1 5 0 0,0 4-160 0,0 10 160 16,-1 5-128-16,-2 5 128 0,0 3 0 0,0 6-128 15,-1 5 128-15,-2 4 0 0,0 5 0 0,2 3-128 16,-2 3 128-16,0-2 0 0,1-2 0 0,2 3 0 16,-1 3 0-16,3 2 128 0,4 1 112 0,2 2 16 15,2 2 16-15,1-4 0 0,2-2 16 0,0 0 0 16,3 0 0-16,-2-1 0 0,1-4-288 0,-2-1 160 16,-1-1-160-16,1 2 128 0,2 5-128 0,-2-1 128 0,0 3-128 15,0-4 128-15,-2-3 0 0,1-6-128 16,-3-7 192-16,-1-2-64 0,-2-3-128 0,-1 1 0 0,-1-2 0 0,0-1 0 15,-2-4 144-15,1-5-144 0,0-3 160 16,-3-6-160-16,-1-6 160 0,-4-2-160 0,-4-4 160 0,-2-3-160 16,1-2 176-16,-4-5-176 0,-4-2 192 0,-2-6-192 15,-3-5 0-15,-3-3 0 0,-5-3 0 0,-2-4 0 16,-3-4 0-16,-4 0-352 0,-4-8 48 0,-9-2 16 31,-10-5-224-31,-7-2-64 0,-4-3 0 0,-4-2 0 16,-4-4-112-16,-6-1-16 0,-12-3-16 0,-1-4 0 0,-2-4 400 0,-6-2 64 0,-8-3 32 0,-3-1 0 15,-1 0 480-15,-9-5 80 0,-6-1 32 0,-3-1 0 16,-3 1 144-16,-3-1 16 0,-4-1 16 0,-6-1 0 16,-6-4 48-16,-1 1 16 0,0-1 0 0,-6-1 0 15,-6-1-176-15,-4-1-48 0,-4-3 0 0,-3 0 0 16,-6-3-192-16,-1-1-32 0,-1-2-16 0,-1-4 0 0,-1-3-144 0,-2 0-256 16,-3-1 64-16,2-3 16 0,3-1 0 15,0 0 0-15,0 1 0 0,0-1 0 0,-2-1 176 0,0 4-192 16,1 0 192-16,0 1-192 0,0 1 192 0,3 3 0 15,2 1 0-15,4 2 128 0,3 0 128 0,6 4 48 16,5 0 0-16,2 3 0 0,-2 1 320 0,5-1 64 16,2-1 16-16,9 1 0 0,11-2-80 0,0 2-16 15,2-2 0-15,4 2 0 0,8 0-384 0,2-3-80 16,1 0-16-16,4 1 0 0,7-1-128 0,7-1 0 16,5 2 0-16,11-1-176 0,7 2-176 0,5-2-32 15,0 0-16-15,7-1 0 16,7 0-688-16,7-1-128 0,7-1-16 0,4 0-16 15,8-5-1904-15,1 0-384 0</inkml:trace>
  <inkml:trace contextRef="#ctx0" brushRef="#br0" timeOffset="104222.095">4515 2421 13823 0,'-6'14'1216'0,"3"-4"-960"0,-2 1-256 0,-1 1 0 16,1 1 4544-16,2 4 848 0,1 4 176 0,2 2 48 15,2 3-4400-15,2 1-864 0,1 0-176 0,1 3-48 0,-1 2-128 16,2 2-144-16,-1 2 144 0,1 2-208 15,1 3-544-15,-1 5-96 0,1 4-32 0,-1 2 0 16,1 3 64-16,-2 1 16 0,1 2 0 16,-2 3 0-16,-1 3 576 0,-1 5 224 0,1 6-176 0,-1 1 176 0,-1 4 0 0,0 4 0 15,-1 5 0-15,0 2 0 0,0 2 0 0,0 3 0 16,0 2 0-16,1 2 0 0,0 1 0 0,0 1 128 16,1 1-128-16,1 3 0 0,2-1 128 0,-1 0-128 15,2 1 0-15,2 1 0 0,1 1 384 0,0 2-48 16,3 2 0-16,1 2 0 0,1-1 48 0,1 2 0 15,0 2 0-15,1 1 0 0,2 2 16 0,1 2 16 0,-1 0 0 0,0 1 0 16,0 1-96-16,-1 0 0 0,1 1-16 0,-3 0 0 16,-3-3 144-16,1-1 48 0,0 0 0 0,-1-1 0 15,-2-3-80-15,0 0-16 0,1-1 0 16,0-2 0-16,-1-4-16 0,-2-2-16 0,-1-1 0 0,-2-3 0 16,1-4 80-16,-1 0 0 0,-1-1 16 0,1-4 0 15,-3-3-32-15,0-3-16 0,0-1 0 0,0-3 0 16,-2-3-96-16,2-4-32 0,-1-5 0 0,1-5 0 15,1-4-128-15,1-3-32 0,-2-3 0 0,1-5 0 16,0-6-128-16,2-4 0 0,-2-3 0 0,0-4 0 16,0-5-240-16,1-2-80 0,-3-4 0 0,2-2-16 31,1-4-1760-31,1-4-336 0,-1-3-80 0,2-6-8240 0,-7-6-1664 0</inkml:trace>
  <inkml:trace contextRef="#ctx0" brushRef="#br0" timeOffset="106800.855">4510 2374 30975 0,'0'0'1376'0,"-5"7"288"0,0-1-1344 0,-1 1-320 15,2 0 0-15,4-7 0 0,-3 9 1120 0,3-9 160 0,-1 8 16 0,1-8 16 16,0 11-896-16,2-1-176 0,-2-10-48 16,4 9 0-16,-4-9-64 0,9 8-128 0,0-3 176 15,2-1-176-15,1-3 0 0,3 1 0 0,2-4 0 16,3 0 0-16,4-1 0 0,2-2 0 0,3-2 0 0,4 0 0 16,6-1 0-16,2 2 0 0,4 0 0 0,-1 0 0 15,-1-1 0-15,3-1 0 0,3 1 0 0,5 3 0 16,6 0 0-16,3 1 0 0,3 0 0 0,2 1 0 15,-1 1 0-15,7-1-144 0,6-1 144 0,2 0 0 16,-1 1 0-16,2-1 0 0,2 0 0 0,6-3 0 16,4 3-128-16,-1-1 128 0,-6-1-128 0,4 0 128 15,3-1-176-15,1 1 176 0,-2-3-208 0,3 3 80 16,2-1 128-16,-1 0 0 0,-2-3 0 0,-1 1 0 16,-2-1 0-16,2 3 0 0,1 0 0 0,-5-2 0 15,-7 1 0-15,0 0 0 0,-1 3 0 0,-2-1 0 16,-3-1 192-16,-3 0 0 0,-5-1 16 0,1 2 0 15,0 0 352-15,-1-1 64 0,-2 2 16 0,-5 0 0 0,-6-1-16 16,-3-1 0-16,-1 1 0 0,-1-1 0 0,-2 1-192 0,0-2-48 16,0 0 0-16,-2 1 0 0,-5-2-224 0,-1 0-160 15,-1-2 192-15,-1 2-192 0,-1-2 0 0,-1 2 0 16,0-3 0-16,-1 2 0 0,0 1 0 0,-3 0 0 16,-2 2 0-16,-2-1 0 0,-2 1 0 0,-1 0 0 15,-4 0 0-15,0 2 0 0,-1 0 0 0,1 1 0 16,-1 0-128-16,-2 2 128 0,0-1 0 0,-1 1-144 15,-2 0 144-15,0 1-128 0,-1 0 128 0,1 0 0 16,1 0 0-16,3 0 0 0,0 0 0 0,3 0 0 0,0-1 0 16,2-1 0-16,0-1 0 0,0-1 0 0,-4 1 0 15,1 1 0-15,-1 0 0 0,0 1 0 0,-2-1 0 0,-2 0-128 16,0 1 128-16,-2 0 0 0,-1-1-144 0,-2 2 144 16,0 0 0-16,-4 0 0 0,0 0 0 0,0 2 128 15,-9-2-128-15,8 2 0 0,-8-2 0 0,9 0 0 16,-9 0 288-16,8 0-32 0,-8 0 0 0,10 1 0 15,-2-1-64-15,1-1 0 0,-1 0-16 0,-8 1 0 16,9 0-176-16,-9 0 128 0,0 0-128 0,0 0 128 16,8 2 0-16,-8-2-128 0,0 0 192 0,0 0-64 15,0 0-128-15,0 0 0 0,0 0 0 0,0 0 0 16,0 0 160-16,0 0 0 0,0 0 0 0,-5 5 0 16,5-5-160-16,-6 5 0 0,6-5 0 0,0 0 0 15,0 0 0-15,-8 4 0 0,8-4 0 0,0 0 0 16,-7 1 0-16,7-1 0 0,0 0 0 0,0 0 0 0,0 0 0 15,-8-1 0-15,8 1 0 0,0 0 0 0,0 0 0 0,-7-4 0 16,7 4 0-16,0 0 0 0,0 0 0 0,-8-3 0 16,8 3 0-16,0 0 0 0,0 0 0 0,0 0 0 15,0 0 0-15,0 0 0 0,0 0 0 0,0 0 0 16,0 0 0-16,0 0 0 0,-2-7 0 0,2 7 0 16,0 0 0-16,0 0 0 0,0 0 0 0,0 0 0 15,0-9 0-15,0 9 0 0,0 0 0 0,0 0 0 16,0 0 0-16,2-6 0 0,-2 6 0 0,0 0 0 15,2-8 0-15,-2 8 0 0,0 0 0 0,5-6 0 16,-5 6 0-16,0 0 0 0,5-5 0 0,-5 5 0 0,0 0-160 16,7-4 160-16,-7 4 0 0,0 0-144 0,0 0 144 0,6-2 0 15,-6 2 0-15,0 0 0 0,0 0 0 0,0 0 0 16,0 0 0-16,0 0 0 0,0 0 0 0,0 0 0 16,0 0 0-16,0 0 0 0,0 0 0 0,0 0-128 15,0 0 128-15,0 0 0 0,0 0 0 0,0 0 0 16,0 0 0-16,0 0 0 0,0 0 0 0,4 7 0 15,-4-7 0-15,0 0 0 0,0 0 0 0,0 0-128 16,0 0 128-16,0 0 144 0,0 0-16 0,8 2-128 16,-8-2 192-16,0 0-64 0,0 0 0 0,8-1-128 15,-8 1 0-15,9-1 0 0,-9 1 0 0,0 0 0 16,0 0 0-16,8-1 0 0,0-1 0 0,-1 2 0 16,-7 0 0-16,10-1 0 0,-1 0 0 0,1-1 0 15,1 0 0-15,2 0 0 0,0-1 0 0,5 0 0 16,-1-2 0-16,1 1-144 0,0-1 144 0,1-1 0 15,0 1 0-15,2 0-160 0,-1-2 160 0,-1 1 0 0,2 0-208 0,-3 1 64 16,0 0 16-16,-1 1 0 0,-1 0 128 0,-1 1-160 16,-2 0 160-16,-3 1-160 0,-1 1 160 0,-1 0 0 15,-8 1 0-15,10 0 0 0,-1 1 0 0,-9-1 0 16,8 1 0-16,1 1 128 0,0 0 32 0,0 0 16 16,-9-2 0-16,11 3 0 0,-2 1-176 0,1-2 160 15,-2-1-160-15,1 0 160 0,-9-1-160 0,0 0 0 16,8 2 0-16,-8-2 0 0,0 0 0 0,0 0 0 15,0 0 0-15,0 0 128 0,0 0-128 0,0 0 0 16,0 0 144-16,3 9-144 0,-3-9 128 0,0 0-128 16,-4 7 128-16,4-7-128 0,-4 6 128 0,4-6-128 15,-5 7 128-15,5-7-128 0,0 0 0 0,0 0 0 0,-2 9 0 16,2-9 128-16,0 9-128 0,0-9 0 0,1 10 0 0,2-1 0 16,0 1 0-16,1-1 0 0,1 0 0 0,0 2 0 15,0 1 0-15,1 3-128 0,-2 1 128 0,1 2 0 16,3 1 0-16,-1 2-128 0,1 2 128 0,-1 2 0 15,1 2 0-15,-1 1 0 0,0 0 0 0,0 3-128 16,-1 3 128-16,1 1 0 0,-1 1-144 0,1 5 144 16,-1-3 0-16,0 6 0 0,1 2-144 0,-1 2 144 15,1 2 0-15,-1 1 0 0,0 2 0 0,2 1 0 16,-2 2 0-16,3 2-128 0,-1 3 128 0,1 0 0 16,0 1 0-16,-1 1 0 0,1 0 0 0,0 3 0 15,1 3 0-15,1 2 0 0,0 1 0 0,1 2 0 16,0 1-128-16,0 5 128 0,-2 4 0 0,1 0 0 15,-1 2 0-15,-1 2 0 0,1 2 0 0,-1 3 0 0,1 3 0 16,-3 0 0-16,-1-1 0 0,-2 5 0 0,0 6 0 16,0-1 0-16,0-3 0 0,-2 4 0 0,-2 4 0 0,1-3 0 15,-1-2 0-15,1 2 0 0,1 3 0 0,0-2 192 16,-1-3-48-16,0 1-16 0,2 4-128 0,0-2 0 16,-1-1 0-16,0-1-176 0,1-1 176 0,0-1 0 15,0 3-144-15,0-1 144 0,0 0 0 0,0-2 0 16,-1 0 0-16,2 1 0 0,-3-3 0 0,-1 0 0 15,0-2 0-15,1-1 0 0,-1 0 0 0,0-3 0 16,-1-1 0-16,1-6 0 0,0-3 0 0,1 0 0 16,-2 1 0-16,2-3 0 0,0-4 0 0,1-4 0 15,0-5 192-15,1-1-64 0,0 1 96 0,2-4 16 0,-1-4 0 0,2-4 0 16,1-6-240-16,-1-2 128 0,1-4-128 0,0-1 0 16,2-2 160-16,-2-1-160 0,0-4 160 0,-1-1-160 15,-1-4 144-15,0-2-144 0,0-3 128 0,0-2-128 16,1-1 128-16,-1-1-128 0,-1-3 0 0,-1 1 128 15,1-3-128-15,-2-1 0 0,0-2 144 0,-1-1-144 16,0 0 0-16,-1 0 128 0,-1-1-128 0,-1 1 0 16,-2 0 0-16,-2-1 0 0,0 0 0 0,-5 0 0 15,-2 0 0-15,-4 0 0 0,-5-2-176 0,-3 1 176 16,-4-2-128-16,-2 2 128 0,-4 0 0 0,0 1-144 16,-5-2 144-16,0 1 0 0,-3 0 0 0,-3 1 0 15,-4 0 0-15,-5-1 128 0,-4-3-128 0,-2 1 128 16,-1 1 0-16,-1-2 16 0,0-1 0 0,-6 0 0 15,-5-2-144-15,-1 1 160 0,1-2-160 0,1 1 160 16,-1-2-160-16,-5-3 0 0,-6 0 144 0,0-2-144 0,1-1 0 0,-1 0 0 16,-4-1 0-16,-3-2 0 0,-3-1 0 0,-1-1 0 15,-1 0-176-15,-2-1 176 0,-3 0-128 0,1 0 128 16,3 1 0-16,-5-1-144 0,-6-1 144 0,5 2 0 16,2 1 0-16,-3-1 0 0,-4 1 0 0,3 2 192 15,3 1-64-15,-1 0 0 0,-7-2 48 0,5 3 16 16,4 1 0-16,-2 1 0 0,-5 1-16 0,4 1 0 15,4 2 0-15,-2 0 0 0,-3 0-48 0,5 1 0 16,3 0 0-16,2 3 0 0,4 1 0 0,-1-1-128 16,-3 1 192-16,6 1-64 0,8-1 80 0,-1 2 16 15,-4 1 0-15,6 1 0 0,4-2 32 0,5 0 16 0,7 1 0 16,2-4 0-16,0 1-112 0,2 1-32 0,3-2 0 16,5 0 0-16,5 0-128 0,5-2 0 0,5-1-160 15,4-2 160-15,4-1-352 0,4 1 32 0,0-3 0 0,6 0 0 31,1-1-896-31,4-1-192 0,1-2-16 0,6-4-16 16,1-1-1616-16,7-5-320 0,4-4-64 0</inkml:trace>
  <inkml:trace contextRef="#ctx0" brushRef="#br0" timeOffset="107538.325">11398 2270 45263 0,'0'0'2000'0,"0"0"432"0,-7 0-1952 0,7 0-480 0,0 0 0 0,0 0 0 15,0 0 528-15,4 10 16 0,3 0 0 0,4 2 0 16,2 3-720-16,0 4-144 0,0 4-16 0,0 2-16 16,2 4-880-16,0 6-176 0,0 6-48 15,0 7 0-15,0 4-400 0,0 9-64 0,0 3-32 0,0 9 0 16,-2 6 544 0,-1 6 128-16,-2 5 0 0,1 6 16 0,0 7-608 0,-2 5-128 0,0 6-32 0,-2 6 0 15,0 6 1056-15,-1 5 208 0,1 2 32 0,-1 6 16 0,0 4 720 0,0 6 256 16,-1 3 0-16,0 2 0 0,1-1 928 0,-1 2 176 15,1 2 48-15,1 2 0 0,-1 2 256 0,-1 0 64 16,1 0 16-16,-1 1 0 0,1 0-400 0,0 2-96 16,2-3-16-16,0-1 0 0,2-2-464 0,1-4-112 15,2-3-16-15,2-3 0 0,2 0 80 0,-1-3 16 16,0-4 0-16,-1-6 0 0,-1-2-272 0,-3-6-48 16,-3-7-16-16,0-4 0 0,-2-5-400 0,-1-8 0 15,-2-5-192-15,0-5 192 0,-1-7-432 0,0-6 48 0,-2-7 0 0,0-8 0 31,-1-6-2032-31,1-9-400 0,-1-5-64 0,1-9-12224 0</inkml:trace>
  <inkml:trace contextRef="#ctx0" brushRef="#br0" timeOffset="108554.714">11270 2286 39615 0,'0'0'1760'0,"0"0"352"0,0 0-1680 0,3-6-432 0,4-1 0 0,5 0 0 15,8-2 384-15,7 0 0 0,9-1 0 0,3-3 0 32,4-3-720-32,2-2-160 0,2-2-16 0,7-3-16 15,7-1-1232-15,5 0-240 0,7 0-48 0,0-1-16 16,-6 3-1152-16,2 0-240 0,3 4-32 0,2 3-16 16,0 0 1824-16,-6 1 352 0,-10 1 80 0,1 4 16 0,-2 4 1408 0,-1 1 272 0,0 3 64 0,0 1 16 15,-2 0 2032-15,-4 3 416 0,-5 1 80 0,-2 0 16 16,-3 2-528-16,0 2-112 0,-2 1 0 0,-3 1-16 15,0 0-944-15,-1 2-192 0,0 3-48 0,0 2 0 16,-1 3-608-16,-3 2-128 0,-1 4-32 0,-2 4 0 16,-3 2-256-16,0 3-48 0,-1 1-16 0,-1 5 0 15,-1 5-144-15,-2 2 0 0,-1 5 0 0,-1 7 0 0,-1 3-160 16,-2 3 160-16,-1 4-208 0,0 3 80 0,-3 3-48 0,-1 8 0 16,1 2 0-16,-3 4 0 0,1 0 176 15,0 10-160-15,0 7 160 0,0-1-160 0,1 1 160 0,3 4 0 16,-2 6 0-16,3-1 0 0,0-3 0 0,0 6 0 15,0 4 0-15,-1 3 0 0,1 2 0 0,0 2 0 16,2 4 0-16,-1 0 0 0,-1 2 0 0,0-3 0 16,-3-1 0-16,0 1 0 0,-1 4 0 0,0 0 0 15,0-1 0-15,-2 1 0 0,-2-2 0 0,1-1 0 16,-2 3 0-16,-1-2 0 0,-2-1 0 0,1-1 0 16,-1 0 0-16,0-3 0 0,-1-1 0 0,2-2 144 0,-2-4-16 15,1-2-128-15,0-3 304 0,0-2-48 16,0-6-16-16,1-4 0 0,1-4-48 0,1-3 0 0,2-5 0 0,-1-3 0 15,0-5 192-15,3-3 16 0,-2 0 16 16,1-4 0-16,-2-4-192 0,3-2-32 0,-1-4-16 0,-1-1 0 16,1 0-176-16,-1-4 128 0,1-7-128 0,-1-2 128 15,-1-4-128-15,1-2 128 0,0-1-128 0,1-4 128 16,-1-3-128-16,-1-5 128 0,1-1-128 0,-1-2 128 16,-1-4-128-16,1-3 0 0,-2-4 0 0,-1-3 0 15,-2-3 0-15,0-2 0 0,-2-2 0 0,-1-1 0 16,-2-3 0-16,-1 0 0 0,-4-2 0 0,-1 1 0 15,-4-1 0-15,-3-1 0 0,-3 0 0 0,-3-1 0 16,-3 0 0-16,-4 0 0 0,-3 2 0 0,-6-3 192 16,-5-1-192-16,-3-2 0 0,-3 0 0 0,-1 0 0 15,-3 0 0-15,-1 3 0 0,-3 2 0 0,-6 0-176 0,-6 0 176 16,-1 4-192-16,-1 3 192 0,1 3-192 0,0 2 192 0,-1 0-160 16,-4 1 160-16,2 1-160 0,5-1 160 0,6 3 128 15,4-2-128-15,3-1 176 0,0-2-176 0,2 0 160 16,2-3-160-16,6-1 160 0,4-3-320 0,7-2-64 15,3-3-16-15,6-2 0 16,5-3-2624-16,2-3-528 0</inkml:trace>
  <inkml:trace contextRef="#ctx0" brushRef="#br0" timeOffset="109453.6">5367 3338 24879 0,'-14'8'1088'0,"4"-1"256"0,0-1-1088 0,-1 2-256 0,-1 0 0 0,2 3 0 0,0 2 2496 0,1 3 432 16,2 2 80-16,0 3 32 0,0 5-2400 0,2 4-464 15,-1 2-176-15,1 4 0 0,-1 4 192 0,-1 5-64 16,1 5 0-16,-1 9-128 0,2 7 160 0,-1 3-160 16,-2 3 128-16,1 4-128 0,-2 3 0 0,1 4 128 15,0 2-128-15,1 1 0 0,0-1 128 0,2 0-128 16,1-1 0-16,2-1 128 0,1-1-128 0,1-3 0 15,2-4 0-15,0 1 0 0,0 0 0 0,0-5 0 16,1-2-144-16,-2-5 144 0,-2-4-272 0,0-4 0 16,0-3 0-16,-1-3-10432 0,-2-4-2096 15</inkml:trace>
  <inkml:trace contextRef="#ctx0" brushRef="#br0" timeOffset="109989.862">5328 3158 41407 0,'0'0'1840'0,"7"-5"368"0,0 1-1760 0,5-3-448 0,4 2 0 0,7 1 0 0,5 1 448 0,9 1 0 15,4-1 0-15,8 2 0 0,5 1-448 0,-2-1 0 16,-2-1-144-16,-2-1 144 16,-3 0-896-16,1 1-80 0,0-1-16 0,0 2 0 15,0 4 96-15,0-1 32 0,-1 1 0 0,-5 1 0 0,-2 1 464 16,-6 5 80-16,-5 3 32 0,-5 2 0 0,-2 2 0 0,-3 5 0 16,-4 5 0-16,-4 6 0 0,-5 5 288 0,-4 5 0 15,-3 6 0-15,-4 6 0 0,-2 4 0 0,-2 2 256 16,-1 3-32-16,-2 0 0 0,0 3 64 0,-1 2 16 15,-1 2 0-15,2 0 0 0,1 2-48 0,2 1 0 0,0 0 0 0,4 2 0 16,2 0-256-16,3 1 0 0,0-1 0 0,6 0 0 16,2-3 0-16,4 1 0 0,1-1 0 0,2-2 0 15,0-7 0-15,2-2 0 0,-1-3 0 0,0-2 0 16,-1-4 0-16,-1-3 0 0,1-4-128 0,0-3 128 16,-2-5 0-16,-1-2 0 0,0-3 0 0,0-5 0 15,-2-1 0-15,-2-4 208 0,-2-4-32 0,-4-4-16 16,-3-1 320-16,-3-3 64 0,-2 0 16 0,-5 0 0 15,-3-4-160-15,-8-1-16 0,-4-3-16 0,-9-1 0 16,-8-3 112-16,-3-2 32 0,-3-3 0 0,-2-1 0 16,-2-2-128-16,2 1 0 0,0-1-16 0,-2 1 0 15,-5-3-368-15,0 1 0 0,5 2 0 0,3-1 0 16,4 3-624 0,5-1-80-16,2 2-32 0,3 0-11680 0,0-2-2352 0</inkml:trace>
  <inkml:trace contextRef="#ctx0" brushRef="#br0" timeOffset="110241.586">7370 3716 23951 0,'-5'17'2128'0,"1"-6"-1696"16,-5 0-432-16,1 6 0 0,-1 3 5712 0,4 6 1072 0,2 8 192 0,4 4 64 16,2 6-5632-16,1 4-1136 0,1 4-272 0,-1 5 0 31,-1 4-1104-31,-1 5-288 0,-3 3-48 0,-1 4-16 16,-2 1-2176-16,-2 1-432 0</inkml:trace>
  <inkml:trace contextRef="#ctx0" brushRef="#br0" timeOffset="110744.089">7187 3306 5519 0,'9'-19'496'0,"-2"6"-496"0,1-2 0 0,4-2 0 0,3-3 8496 0,9 0 1600 16,7 1 320-16,10 0 64 0,11 1-8400 0,3 0-1680 16,4 2-400-16,2 1 0 15,0 2-304-15,4 3-112 0,2 2-32 0,0 2 0 16,1 3-336-16,-5 2-80 0,-5 2-16 0,-1 3 0 16,-2 5 144-16,-2 2 32 0,-3 0 0 0,-3 4 0 0,-5 2 528 0,-6 4 176 15,-5 2 0-15,-5 4 0 0,-6 3 0 0,-4 5 192 16,-4 3 0-16,-4 5 0 0,0 3 400 0,-4 4 80 15,-2 3 16-15,0 3 0 0,-3 3-192 0,-1 3-48 0,-1 2 0 16,0 3 0-16,-1 4-240 0,2 1-48 0,1 0-16 16,1 3 0-16,-1 2-144 0,1 0 0 0,0 3 0 0,0-1 0 31,0 2-432-31,1-5-16 0,0-2 0 0,1-1 0 0,2-4 112 0,-1-2 16 0,0-8 0 0,0-3 0 16,1-6 176-16,0-1 144 0,-1-4-192 0,-1-2 192 15,-1-4 0-15,-2-2 0 0,-1-5 0 0,-2-4 144 16,-4-2 528-16,0 0 96 0,-6-3 32 0,-4-1 0 15,-7-5 288-15,-6-2 48 0,-6-3 16 0,-6-1 0 16,-4-2-176-16,-6-2-16 0,-5-2-16 0,-2 1 0 16,-4-2-544-16,-4 0-96 0,-4 1-32 0,2 1 0 15,1 2-496-15,5 1-96 0,4 2-32 0,3-1 0 16,-1-1-1168 0,6 0-224-16,4 2-48 0,5 2-11456 0,3 0-2272 0</inkml:trace>
  <inkml:trace contextRef="#ctx0" brushRef="#br0" timeOffset="111356.651">7317 4335 37727 0,'-22'30'1664'0,"7"-6"352"0,-3 4-1616 0,1 8-400 16,1 8 0-16,4 5 0 0,1 3 384 0,3 5 0 16,1 0 0-16,2 3 0 0,1 0-384 0,2-1 0 15,0-3 0-15,2 0 0 16,1-1-640-16,3 2-16 0,2 0 0 0,0-2-10480 16,2-1-2080-16</inkml:trace>
  <inkml:trace contextRef="#ctx0" brushRef="#br0" timeOffset="112021.635">9280 3321 40031 0,'-15'1'1776'0,"5"1"352"0,-3 1-1696 0,0 4-432 0,-1 2 0 0,3 7 0 16,4 7 1008-16,2 8 112 0,1 7 32 0,2 8 0 0,-1 6-1152 0,2 7 0 16,0 5-160-16,1 7 0 15,1 6 160-15,2 5 0 0,0 2 0 0,3 7 0 0,2 2 0 0,0 1 0 16,-2 0 0-16,1-2 0 16,-2-3-304-16,0-3-128 0,1-1-16 0,-2-4-16 15,0-3-1408-15,-1-6-288 0,1-6-48 0,0-3-16 16,-1-5-1088-16,0-6-208 0</inkml:trace>
  <inkml:trace contextRef="#ctx0" brushRef="#br0" timeOffset="112570.102">9224 3115 42735 0,'-9'-16'1888'0,"6"2"400"0,0-4-1840 0,3-2-448 0,4 0 0 0,6 1 0 16,6 1 720-16,4 2 48 0,4 2 16 0,5 0 0 16,4 0-784-16,6 2-144 0,4 2-48 0,2 1 0 15,5 2 192-15,1 0 0 0,2 5-144 0,-3 2 144 16,-3 2-352-16,-1 4 0 0,-1 2 0 0,-1 2 0 15,-3 1-96-15,-2 5-32 16,-3 4 0-16,-1 4 0 0,-3 4 128 0,-2 3 32 0,-4 3 0 0,-3 3 0 0,-5 1 320 16,-3 3-176-16,-2 2 176 0,-2 4-128 0,-2 2 320 15,-2 4 80-15,0 1 16 0,-3 2 0 0,-2-1 272 0,1 3 48 16,-3 1 16-16,0 5 0 0,-2 1-240 0,2 2-64 16,-1 0 0-16,0 2 0 0,-1-2-320 0,0 0 128 15,-1 1-128-15,-1-2 0 0,1 0 0 0,-1-2 0 16,1-3 0-16,0-1 0 0,-1-2-176 0,3-3 176 15,1 0-208-15,1-2 80 0,0-1 128 0,3 0-192 16,1-4 192-16,1-1-192 0,0-3 192 0,0 1 0 16,3-3-144-16,-2-1 144 0,1-2 0 0,-1-3 0 15,1-4 0-15,-1-2 0 0,-3-4 0 0,0-4 0 0,-2-1 0 16,-3-2 0-16,-3 1 0 0,0-1 0 0,-4-2 144 16,-5 1-144-16,-3-2 128 0,-6 0-128 0,-3-1 128 0,-9-2-128 15,-6 1 144-15,-4-1-144 0,-2-2 192 0,-3 1-192 16,-3-3 224-16,-3 2-64 0,-1 0-16 0,-4 1 0 15,-6 1-144-15,-3 2 0 0,2 0-192 0,2 1 192 32,1 2-2288-32,-4 3-336 0,-6-1-64 0</inkml:trace>
  <inkml:trace contextRef="#ctx0" brushRef="#br0" timeOffset="113019.933">5704 7780 39279 0,'-6'29'1728'0,"3"-5"384"0,0 4-1696 16,2 8-416-16,3 8 0 0,5 5 0 0,4 6 464 0,3 4 16 0,3 3 0 0,2 5 0 16,-1 3-624-16,0-1-128 0,-1 1-32 0,2-3 0 31,-1-2-2512-31,-1-1-496 0,-1-1-96 0</inkml:trace>
  <inkml:trace contextRef="#ctx0" brushRef="#br0" timeOffset="113545.711">5648 7350 12895 0,'-13'-15'1152'0,"0"-3"-928"16,1-3-224-16,5-4 0 0,4-1 6144 0,7-3 1200 16,8-2 224-16,8-1 48 0,9-2-6016 0,4-2-1216 15,3-1-256-15,5 1-128 0,2-2 0 0,7 3 0 16,8 2 0-16,7 1-160 0,6 1-32 0,0 1 0 16,-4 2 0-16,3 4 0 15,2 2-448-15,2 4-112 0,4 2-16 0,-8 6 0 16,-7 3-256-16,-5 6-48 0,-5 5-16 0,-3 8 0 15,-3 5 32-15,-3 7 0 0,-5 3 0 0,-5 6 0 0,-2 5 1248 0,-4 4 256 0,-6 5 64 0,-3 7 0 16,-5 5 592-16,-2 5 128 0,-2 3 32 0,-4 3 0 16,-2 3-288-16,0 4-48 0,-3 3-16 15,0 3 0-15,-2 1-464 0,0 3-112 0,1 5-16 0,-2 2 0 16,0 1-320-16,2 0 0 0,-1-1 0 0,0 0 0 31,0-2-336-31,0 0-144 0,0-4-32 0,-1-1 0 0,-1-4-496 16,0-4-96-16,0-8-32 0,0-7 0 0,-2-6 512 0,0-5 112 15,0-2 0-15,0-6 16 0,-1-5 496 0,0-8 0 0,-3-2 0 0,-1-6 160 16,-3-3 352-16,-2-3 64 0,-2-5 0 0,-2-2 16 16,-3-3 240-16,-2-4 64 0,-4-3 0 0,-3-2 0 15,-3-3-192-15,-4-2-48 0,-2-1 0 0,-5-1 0 0,-6 0-272 0,-4-2-48 16,-2-1-16-16,0 4 0 0,2 1-320 0,2 2 144 16,5 1-144-16,3 1 0 0,3 1 0 0,0 0 0 15,2-1-192-15,4-4 48 16,2 0-1088-16,3-1-224 0,5-2-32 0,5-3-16 15,2-4-1456-15,6-4-304 0,-2-15-48 16,8 0-16-16</inkml:trace>
  <inkml:trace contextRef="#ctx0" brushRef="#br0" timeOffset="113961.71">8576 6924 10127 0,'-6'-23'896'0,"1"9"-704"0,-1 0-192 0,0 0 0 16,-2 1 4160-16,1 2 816 0,1 3 144 0,-1 3 48 15,7 5-3072-15,-8 0-624 0,8 0-112 0,-10 6-16 16,0 4-576-16,2 4-128 0,-1 4 0 0,2 5-16 16,-1 7-384-16,1 7-80 0,0 9-16 0,1 7 0 0,1 3 32 0,-1 11 0 15,2 6 0-15,2 12 0 0,1 9-176 16,0 5 0-16,2-1 0 0,-1 5 0 0,0-1 0 0,0-4 0 15,0-5 0-15,3-2 0 0,-1 0 0 0,0-7 0 16,0-5 0-16,2-5 0 0,-1-6 0 0,0-1 0 16,-1-4 0-16,0-7 0 15,1-4-2080-15,-2-5-352 0,-2-4-64 0</inkml:trace>
  <inkml:trace contextRef="#ctx0" brushRef="#br0" timeOffset="115025.662">8445 6749 26719 0,'-10'4'2368'0,"3"-2"-1888"0,-2-1-480 0,1 2 0 16,1-1 3952-16,7-2 688 0,0 0 144 0,0 0 16 15,0 0-3568-15,12 7-720 0,2 0-128 0,3 0-48 16,3 1-336-16,6-5 0 0,3-5 0 0,5-2 0 16,6 1-176-16,7-1 0 0,7-5 0 0,5 0 0 15,2-3-96-15,3-1-32 0,2-1 0 0,8 0 0 16,5 1 96-16,0-2 16 0,-2-2 0 0,0 1 0 16,-1 0-128-16,1 2-32 0,-1 3 0 0,-5 3 0 15,-7 3-112-15,-5 2-32 0,-5 0 0 16,-4 4 0-16,-2 0 288 0,-3 3 48 0,-4 1 16 0,-2 3 0 0,-1 0 144 0,-4 2 256 15,-3 1-64-15,-3-3-16 0,-5 1 192 0,-2-2 32 16,0 1 16-16,-2-2 0 0,-2 1-112 0,-2-1-32 16,-2 3 0-16,-1-2 0 0,-2 1-96 0,-2-2-32 15,-3 0 0-15,0 2 0 0,-1-1-144 0,-2 3 0 16,-1 1 0-16,-1 0 0 0,0 0 0 0,-1 2 0 16,1-2-144-16,0 0 144 0,0 0 0 0,0 0 0 15,0-4 0-15,0-7 0 0,1 8 0 0,-1-8 0 16,0 0 0-16,0 0 0 0,5 6 176 0,-5-6-176 0,0 0 192 0,0 0-192 15,0 0 176-15,0 0-176 0,0 0 160 0,0 0-160 16,7 4 0-16,-7-4 0 0,5 6 0 0,-5-6-160 16,0 0 160-16,5 6-160 0,-5-6 160 0,6 6-160 15,-6-6 160-15,4 7-160 0,-4-7 160 0,6 4-160 16,-6-4 160-16,0 0 0 0,0 0 160 0,0 0-160 16,0 0 0-16,8 3 0 0,-8-3 0 0,0 0 0 15,0 0 128-15,0 0 16 0,0 0 16 0,7 0 0 16,-7 0 176-16,0 0 48 0,0 0 0 0,0 0 0 15,8-2-240-15,-8 2-144 0,0 0 192 0,0 0-192 16,0 0 0-16,7 2 0 0,-7-2 0 0,0 0 0 16,0 0 0-16,0 0 0 0,7 6 0 0,-7-6 0 15,0 0 0-15,0 0 0 0,3 8 128 0,-3-8-128 16,0 11 0-16,-1-2-144 0,-1 1 16 0,-1 2 0 16,-1 1 128-16,-1-1 0 0,-1 4 0 0,2 2 0 0,0 1 0 15,0 2 0-15,0 2-128 0,2 3 128 0,1 3 0 0,1 4 0 16,1 1 0-16,1 2 0 0,1 0-128 0,-1 3 0 15,0 4 0-15,1 2 0 0,-1 2 128 0,0 2 0 16,0 3 0-16,-2 2 128 0,0 0-128 0,-1 4 0 16,-1 3-176-16,-1 2 176 0,-2 0 0 0,0 0 0 15,-1 1 0-15,0-1 0 0,-2-1 0 0,2-1 0 16,-2 0 0-16,1-3 0 0,0-1 0 0,2-2 0 16,1-5 0-16,2-3-144 0,2-5 144 0,0 0 0 15,0-1 0-15,3-3 0 0,1-2 192 0,1-2-16 0,3-4-16 16,-1-1 0-16,2-2 48 0,1-1 16 0,-3-3 0 15,2 0 0-15,-1-3-224 0,0-2 144 0,-3-1-144 0,-1-1 128 16,0-2-128-16,0-1 0 0,-3-2 0 0,-1-2 0 16,-2 0-176-16,2-9-64 0,-6 6-16 0,0-2 0 15,-3-2 256-15,0 0 0 0,-2-4 0 0,-1 0 0 16,-2-2 0-16,-2 0 192 0,-2-2-48 0,-1 1 0 16,-2-1 16-16,-4 1 0 0,-3 1 0 0,-5 1 0 15,-6 0-160-15,-5 2 192 0,-4 2-192 0,-2 2 192 16,-2 2-64-16,0 3-128 0,0 2 192 0,-5 0-64 15,-3 0-128-15,-2-1 0 0,-3 4 0 0,1 0 0 16,3 0 0-16,2-2 0 0,3 0 128 0,-3 0-128 16,-3 0 0-16,2-3 0 0,2 0 0 0,3-1 0 15,4 2 0-15,4-2-224 0,4-2 80 0,-2 1 16 16,0-3 128-16,2 1 0 0,0 0-144 0,6 0 144 16,2 0 0-16,4 1 0 0,3 0-144 0,1 0 144 15,2 0-576-15,4 1-64 0,1-2-16 16,1 1 0-16,3 3-2192 0,3-3-432 0,-1 0-96 0</inkml:trace>
  <inkml:trace contextRef="#ctx0" brushRef="#br0" timeOffset="115852.07">12046 2851 36863 0,'0'0'3264'0,"0"0"-2608"0,-2-8-528 0,2 8-128 15,0 0 1152-15,0 0 192 0,-8 11 32 0,0 7 16 16,0 8-1136-16,-1 8-256 0,-1 8 0 0,-2 6 0 0,-1 5 0 0,0 4 0 15,0 4 0-15,1 2-128 16,-1 2 128-16,3 0 0 0,3 0-144 0,1 0 144 0,5-5-384 16,1 1-16-16,3-2 0 0,4-4 0 15,0-2-1568-15,2-4-304 0,0-4-64 16,3-5-16-16,-2-3-720 0,-2-6-128 0</inkml:trace>
  <inkml:trace contextRef="#ctx0" brushRef="#br0" timeOffset="116365.013">11961 2737 36863 0,'0'0'1632'0,"2"-8"336"0,0-4-1584 0,6 1-384 0,5-2 0 0,8 1 0 16,9 0 1408-16,12 1 192 0,10 0 32 0,7-1 16 15,4 0-1264-15,0 1-240 0,-4-2-144 0,4 1 160 16,5 0-160-16,2 3 0 0,4 1 0 0,-5 2 0 31,-7 2-416-31,-3 0-112 0,-2 2-32 0,-7 3 0 0,-5 3-464 16,-7 2-80-16,-5 2-32 0,-6 3 0 0,-6 1 240 16,-5 3 32-16,-4 2 16 0,-8 2 0 0,-4 4 848 0,-4 1 0 0,-3 4 0 0,-3 2 128 15,-3 1 832-15,-1 4 144 0,-1 2 48 0,0 4 0 16,-1 2-352-16,1 1-64 0,-1 0-16 0,0 3 0 0,1 1-368 0,3 5-80 15,-1 0-16-15,1 5 0 0,0 2-256 0,2-1 0 16,1 1 0-16,1 3 0 0,-1-3 0 0,0 1 0 16,2 1 0-16,-1 0-144 15,2-1-304-15,1-1-64 0,-2-1-16 0,3-4 0 0,-1-3 208 16,0 0 32-16,2-1 16 0,0-3 0 0,0-3 272 0,0-4 0 16,1-2 0-16,0-3 0 0,0-5 0 0,-1-3 144 15,0-4-16-15,-1-2 0 0,-2-4 320 0,-1-1 48 16,-3 1 16-16,-2-3 0 0,-1-3 0 0,-6-2 16 15,-3 1 0-15,-4-1 0 0,-4-3-80 0,-3 0 0 16,-3-3-16-16,-2-1 0 0,-2-3-176 0,1 0-48 16,-2-3 0-16,-3-3 0 0,-3 0-208 0,-3-2 0 0,-3-2 0 0,1-1 0 31,2 1-1440-31,4 0-224 0,1-1-64 0,5 3 0 16,-1-1-1776-16,2 1-352 0</inkml:trace>
  <inkml:trace contextRef="#ctx0" brushRef="#br0" timeOffset="116792.314">12339 5907 17503 0,'-8'19'1552'0,"2"-8"-1232"0,-1 1-320 0,0 4 0 16,3 7 5440-16,1 3 1040 0,4 6 208 16,2 7 32-16,3 2-5200 0,-1 3-1056 0,0 1-208 0,3 2-32 15,-1 2-224-15,1 0 0 0,-4-1 0 0,0 1 0 31,-1 1-1680-31,1-2-288 0,-3-1-48 0,-2-4-14800 0</inkml:trace>
  <inkml:trace contextRef="#ctx0" brushRef="#br0" timeOffset="117342.486">12099 5456 12895 0,'0'0'576'0,"-3"-6"112"0,-2-2-560 0,2-2-128 0,2 0 0 0,5-2 0 0,6 0 6784 0,7-1 1312 15,7-1 272-15,4 3 48 0,4-1-6656 0,4 1-1328 16,3 0-272-16,-1 3-160 0,-3-2 0 0,1 2 0 16,0 0 0-16,4 1 0 0,3 0 0 0,0 2 0 15,1 1-160-15,0 1 160 0,0-1-272 16,-3 1 16-16,-4 1 0 15,-4 0 0-15,-2 0 256 0,-2 1-160 16,-2 2 160-16,-2 1-128 16,-3 1 128-16,1 4 0 0,-3 0 128 0,-1 3-128 0,0 0 176 0,-2 3-48 0,-1 1 0 0,-2 2 0 0,-1 2 0 0,0 2-128 0,0 1 192 15,-2 1-64-15,-1 4 0 0,1 2 0 0,-2-1 0 0,-3 4 0 16,-2 3-128-16,2 2 0 0,-4 2 0 0,0 4 0 16,-2 1 0-16,0 0-144 0,-1 1 0 15,0 0 0-15,1 1-112 0,1 0 0 0,2 2-16 0,1 0 0 16,3 0 272-16,3 0 0 0,2-3-128 0,3 0 128 15,2-2 0-15,0-2 0 0,2-1 0 0,-1-3 0 16,2-2 0-16,-1-2 0 0,0-1 0 0,3-1 144 16,-2 0-144-16,-1-2 0 0,1 0 0 0,-1-2 0 15,-3 0 0-15,-2 1 0 0,-2-1 0 0,0 2 0 16,-3 0 0-16,-2 0 0 0,-1 0 144 0,-3-1-144 16,-1-2 128-16,-2-1-128 0,-1 1 160 0,-2-2-160 15,-2 1 288-15,-1-3-32 0,0-1-16 0,-4-3 0 16,-3-1 0-16,-3-2 0 0,-2-3 0 0,-3 1 0 15,-3-2-240-15,-2-1 0 0,-2 0 0 0,-3-1 0 0,-6 0 0 16,-5-5-240-16,-6 0 32 0,-2 0 0 16,1 1-352-16,0 0-64 15,0 1-16-15,2 3 0 0,2 2-1728 0,-2 2-368 0,-2-2-64 16,1-1-12832-16</inkml:trace>
  <inkml:trace contextRef="#ctx0" brushRef="#br0" timeOffset="117709.185">12431 8443 33167 0,'-7'16'2944'0,"1"-4"-2352"0,-1 1-464 0,0 3-128 16,2 0 2240-16,2 2 416 0,2 1 96 0,2 1 0 15,1-1-2112-15,1 4-416 0,1 0-96 0,3 3 0 16,1-1-448-16,1 2-64 0,0-1-32 0,2 1 0 16,0-3-2048-16,0 2-416 0,-1-3-64 0,-1 1-7728 15,-3-2-1536-15</inkml:trace>
  <inkml:trace contextRef="#ctx0" brushRef="#br0" timeOffset="118171.866">12353 8068 29487 0,'0'0'1296'0,"-1"-6"288"0,0-2-1264 0,3 1-320 16,2-3 0-16,5 0 0 0,4 0 2448 0,4-2 432 0,4-2 96 15,6 0 16-15,4 0-2064 0,7 0-416 0,6 2-64 0,3 0-32 16,3 0-416-16,-1 1 128 0,-1 2-128 0,-2 1 0 15,-2 3 0-15,-2 0-176 0,-3 1 16 0,0 3 0 16,-5 1-64-16,-3 4-16 0,-4-1 0 0,-4 2 0 16,-3 3 240-16,-1 0 160 0,-5 0-32 0,0 1 0 15,-2 2 320-15,-1 2 64 0,-3 1 16 0,1 2 0 16,-3 1-16-16,0 2 0 0,0 1 0 0,-1 3 0 16,2-1-384-16,-2 4-128 0,0 0 0 0,0 3 0 15,0 0 0-15,0 3 0 0,1 4 0 0,-2 2 0 16,0 0-192-16,1 2-32 0,-2 0-16 0,0 2 0 15,1 0-80-15,-2-1-32 0,1 0 0 0,-1 1 0 0,-1 1 176 16,2-1 48-16,-1-1 0 0,1-3 0 0,-1-2 128 16,1 0 0-16,-1-4 0 0,-2-1 128 0,-1-2 144 15,-2 0 48-15,-1-1 0 0,-1-2 0 0,-4-2 256 16,-1 0 48-16,-4 0 16 0,-3 1 0 0,-4-1-64 0,-2 1 0 16,-3 0 0-16,-2-5 0 0,-1-2-256 15,-2-2-48-15,-2 1-16 0,-1-4 0 0,0-2-400 0,0-3-96 16,1-1-16-16,-2-4 0 15,-2-3-2304-15,-2-3-480 0,-3-3-96 0,-2-4 0 0</inkml:trace>
  <inkml:trace contextRef="#ctx0" brushRef="#br0" timeOffset="122992.33">18249 2164 28559 0,'-6'-3'2544'0,"2"1"-2032"15,1-1-512-15,3 3 0 0,0 0 2736 0,0 0 448 16,0 0 80-16,-1 9 32 0,3 2-2448 0,0 4-480 16,2 2-112-16,2 4 0 0,-2 4-256 0,1 4 0 0,2 4 0 0,-2 5 0 15,1 5 0-15,1 4 0 16,-3 3-208-16,0 7 64 0,0 0-128 0,-1 5-32 0,-1 6 0 16,0 2 0-16,-1 4 144 0,-2 4 32 0,1 4 0 0,0 5 0 15,-1 2 128-15,0 3 0 0,0 0 0 0,0 3 0 16,0 1 0-16,0-2 0 0,-2-1 0 0,2-2 176 15,-1-4 192-15,1 0 32 0,-1-5 16 0,1-3 0 16,-1-2-48-16,1-2-16 0,0-3 0 0,1-3 0 16,-1-4-176-16,1-2-48 0,-1-4 0 0,0-6 0 15,-1-5-128-15,2-4 0 0,0-3 0 0,0-5 0 32,0-6-1168-32,0-4-272 0,2-4-48 0,0-7-10288 0,0-7-2064 0</inkml:trace>
  <inkml:trace contextRef="#ctx0" brushRef="#br0" timeOffset="123441.955">19498 2250 31327 0,'0'0'1392'0,"-5"7"272"0,0 2-1328 0,0 5-336 0,1 6 0 0,1 8 0 15,0 6 2240-15,0 5 368 0,2 7 80 0,0 5 0 16,-1 5-2080-16,1 4-416 0,-1 3-192 0,1 4 160 15,1 5-160-15,1 4 0 0,1 1 0 16,1 6 0-16,2 2 0 0,0 3 0 0,1 0-192 0,1 3 192 16,0 0-400-16,1 0 32 0,0-2 16 0,1 1 0 15,1 0-16-15,-1-2 0 0,-3-1 0 0,1-3 0 16,-2 0 192-16,-1-5 48 0,1-5 0 0,-3 0 0 16,0 0 128-16,-1-5 0 0,-1-5 160 0,-1-2-160 15,-1-4 272-15,0-3-32 0,0-3-16 0,-1-2 0 16,0-5-96-16,1-5-128 0,0-3 176 0,1-6-176 15,0-4 0-15,0-4 0 0,1-5 0 0,0-5 0 16,1-5-1424 0,-1-8-352-16,0 0-64 0,0 0-8704 0,4-9-1744 0</inkml:trace>
  <inkml:trace contextRef="#ctx0" brushRef="#br0" timeOffset="123748.955">18098 3618 35935 0,'0'0'1600'0,"0"0"320"0,2-8-1536 0,-2 8-384 0,4-7 0 0,3 1 0 16,1 2 2352-16,4 1 400 0,1 1 64 0,4-1 32 16,3-1-2128-16,4 2-416 0,3 0-96 0,2 1-16 15,7-1-192-15,5 2 0 0,7 0 0 0,4-3 0 32,0-2-768-32,2 0-192 0,2 0-32 0,4-1-16 15,5 0-1712-15,4-3-352 0,5-2-64 0</inkml:trace>
  <inkml:trace contextRef="#ctx0" brushRef="#br0" timeOffset="124144.098">20431 2500 23039 0,'0'0'2048'0,"-8"-3"-1648"0,1-1-400 0,7 4 0 16,0 0 4144-16,0 0 736 0,0 0 160 0,8-1 16 15,3 0-3712-15,4 1-736 0,3 1-160 0,4 1-16 16,4-1-144-16,6-1-32 0,6-1 0 0,3 0 0 15,5-1-96-15,3-2-32 0,2-4 0 16,4 0 0-16,4-2-128 0,5-1 0 0,5 0 144 16,0-2-144-16,-4 0 0 0,1-1 0 0,1-1-192 15,3 2 64-15,0 1-144 0,-3-1-32 0,-4 0 0 0,-2 1 0 32,-3 2-192-32,-1 0-32 0,-2 1-16 15,1 2 0-15,-2 2-224 0,-3-1-64 0,-5 1 0 0,-5 1 0 16,-6 0-2048-16,-4 2-432 0,-3 1-80 0</inkml:trace>
  <inkml:trace contextRef="#ctx0" brushRef="#br0" timeOffset="124506.592">21121 2958 42335 0,'-7'10'1872'0,"4"0"384"0,-1 2-1808 15,2 5-448-15,1 4 0 0,3 6 0 0,1 2 704 0,3 4 64 16,4 3 0-16,-2 2 0 0,1 1-560 0,1 2-208 16,-1 1 176-16,0 4-176 0,0 3 0 0,1 3-240 0,0 1 32 15,-1 2 0 1,0-1-352-16,-2 2-64 0,0-1-16 0,-1 2 0 0,0-1 256 0,0 1 64 0,-2-1 0 0,-2-1 0 15,-2-2 320-15,-1 1 0 0,0-2 0 0,-1-2 0 16,-1-2 0-16,1-2 0 0,-2-1 224 0,1-1-64 16,-2-1 80-16,2-3 16 0,-2-2 0 0,1-3 0 15,-1 0-256-15,0-4 0 0,1-1 0 0,1-3 0 32,0-4-1072-32,2-2-304 0,1-1-64 0,1-5-10320 0,1-5-2064 15</inkml:trace>
  <inkml:trace contextRef="#ctx0" brushRef="#br0" timeOffset="125645.299">22623 2770 37775 0,'0'0'3360'0,"0"0"-2688"15,-7 1-544-15,7-1-128 0,-4 7 1536 0,1 4 256 16,2 2 64-16,1 6 16 0,1 5-1584 0,1 4-288 16,-1 3 0-16,1 6-208 15,0 3-368-15,1 5-64 0,-1 3 0 0,-1 6-16 16,-1 2-1968-16,0 6-384 0,-2 1-64 0,-2 6-32 15,-3 5-16-15,0 3 0 0,-4 4 0 0,1 1 0 16,-3 2 192-16,0 1 48 0,1 2 0 0,-2-2 0 0,0-3 2112 0,1 1 448 0,-1-3 64 0,0-2 32 16,-1-5 2976-16,1-1 576 0,-1-4 128 0,1 0 32 15,0-5-560-15,1-1-112 0,1-4-32 0,-1-4 0 16,0-5-1056-16,0-4-224 0,1-5-32 0,2-2-16 16,-1-3-752-16,0-5-128 0,2-6-48 0,0-3 0 15,1-6-528-15,0-5 0 0,2-3-160 0,6-7 160 31,-8-1-752-31,2-6-16 0,1-4-16 0,0-7 0 0,2-6-288 16,2-6-48-16,0-4-16 0,1-6 0 0,2-3 544 0,1-2 96 16,1-5 32-16,0-1 0 0,0-3 928 0,1-4 192 0,1-1 48 0,0-3 0 15,-1-3-48-15,1-1 0 0,-2 0 0 0,1 0 0 0,1 0-224 0,0 2-48 16,0-1-16-16,-2 1 0 0,1-1-16 16,2-1 0-16,0-3 0 0,2 3 0 0,-1 2-144 0,1-1-16 15,-1-3-16-15,3 1 0 0,2 1-176 0,-2 2 0 16,3 0 0-16,0 3 128 0,0 2-128 0,2 1 0 15,0-1 0-15,-1 3 0 0,-1 2 0 0,0 3 256 16,0 2-32-16,0 3-16 0,0 3 112 0,-2 3 0 16,1 3 16-16,-1 5 0 0,0 4-64 0,-2 6-16 15,1 0 0-15,-1 7 0 0,-2 4-32 0,0 3-16 16,-1 4 0-16,2 5 0 0,0 2-208 0,1 7 0 16,1 3 0-16,0 5 0 0,1 6-240 0,1 3 64 15,0 3 16-15,2 3 0 0,1 3 160 0,2 2 0 0,-2 0 0 16,2 3 0-16,0-1 0 0,0 3 0 0,0 2 0 0,2-1 128 15,-2-2 16-15,-1 0 16 0,0-1 0 0,-2-2 0 16,-1-1 128-16,0-3 32 0,0-2 0 0,0-1 0 16,-1-2 144-16,1-2 48 0,0-3 0 0,0-1 0 15,0-3-96-15,1-1-16 0,0-2 0 0,1-4 0 16,1-3-192-16,1-2-32 0,1-3-16 0,3-3 0 16,-1-5-160-16,1-2 160 0,1-5-160 0,0-3 160 15,2-6-160-15,-2-3 0 0,-1-5 0 0,-1-3-176 16,-1-5-16-16,1-2-16 0,-1-2 0 0,1-4 0 15,-1-3-32-15,-1-1 0 0,-1-2 0 0,1 0 0 16,-1-2 0-16,0 0 0 0,-1-2 0 0,1 1 0 16,1-2 48-16,1 2 16 0,0-1 0 0,0 1 0 15,0 0 176-15,1 0 0 0,1 4 0 0,-2 1 0 16,-1 2 0-16,1 2 0 0,-2 2 0 0,0 2 0 0,-1 3 0 16,1 2 0-16,0 2 0 0,-1 4-128 0,-1 4-80 15,-1 3-16-15,0 4 0 0,-1 3 0 16,-2 4-240-16,-1 5-48 0,-1 2-16 0,0 5 0 15,-2 3 64-15,1 5 16 0,-2 3 0 0,2 5 0 0,0 4 288 0,1 5 160 16,-1 4-160-16,-2 5 160 0,1 2 0 0,-3 6 192 16,-2 2-16-16,0 5 0 0,1 6 80 0,-1 1 32 15,-2-1 0-15,0 5 0 0,1 5 32 0,-1 1 16 16,0 1 0-16,-1 2 0 0,-1 2-16 0,1 2 0 16,0 1 0-16,-1 2 0 0,-3 2-128 0,1-1-16 15,1 0-16-15,-1 1 0 0,-1 0 64 0,1 3 16 0,0-3 0 16,0-2 0-16,-3-2 208 0,2-3 64 0,1-1 0 15,0-2 0-15,-2-2-160 0,2-2-32 0,1-1 0 16,0-2 0-16,0-5-64 0,1-3 0 0,-1-5-16 0,4-3 0 16,-2-3-48-16,1-2-16 0,-1-5 0 0,2-3 0 15,0-4-176-15,1-3 192 0,0-4-192 0,2-2 192 16,-1-2-192-16,1-4-144 0,2-5 144 0,0-2-208 31,-2-3-304-31,-5-6-48 0,9 2-16 0,-1-3 0 16,1-2-1872-16,1-4-384 0,-1-5-80 0,2-5-14496 0</inkml:trace>
  <inkml:trace contextRef="#ctx0" brushRef="#br0" timeOffset="126204.319">25327 2196 11967 0,'-6'14'528'0,"3"-4"112"0,0 0-512 0,0 5-128 15,-1 7 0-15,3 4 0 0,1 8 6336 0,1 7 1216 16,2 8 256-16,-1 7 64 0,1 4-6256 0,0 4-1232 0,-1 5-256 0,1 4-128 15,0 4 0-15,-1 2 0 0,-1 3 0 16,0 2 0-16,-1 4-192 0,-1-2-16 0,-2 2 0 0,-3 0 0 16,0-1-32-16,-3 0 0 0,0-3 0 0,-2-3 0 15,-1-1 240-15,-1-4 0 0,0-3 0 0,-2-4 0 16,0-2 0-16,2-5 192 0,1-3-16 0,0-6 0 16,1-3 400-16,1-4 64 0,1-7 32 0,2-2 0 15,-1-5 224-15,4-3 32 0,2-2 16 0,3-2 0 16,2-2-320-16,3-4-64 0,2-2-16 0,3 0 0 15,2-1-128-15,3-2-32 0,2-2 0 0,5-1 0 16,5-1-192-16,4-1-32 0,5-3-16 0,5-1 0 16,6-3-144-16,4-3 0 0,1 0 0 0,2 0 0 15,2-2 0-15,5 1 0 0,4-1 0 0,5 0-176 16,2 0 176-16,2-3 0 0,-2 1 0 0,4 0 0 16,3-1 0-16,1 1 0 0,0 0 0 0,-1-1 0 15,0 0 0-15,2 1 0 0,0-2 0 0,-5 2 0 0,-6 0 0 0,-3-2 0 16,-5 2 0-16,-4-2 0 0,-2 0 0 0,-4 0 0 15,-3 1 0-15,-7 2 0 0,-6-3 0 0,-6 2 0 16,-5-1 0-16,-3 0 0 0,-4 1-224 0,-3 0-64 16,-3-1-16-16,-3 2-14000 15,0-3-2800-15</inkml:trace>
  <inkml:trace contextRef="#ctx0" brushRef="#br0" timeOffset="131394.06">19468 7253 27231 0,'0'0'1216'0,"7"-8"240"0,-2-2-1168 0,0 0-288 16,0 1 0-16,0-2 0 0,0-2 1024 0,1 0 128 15,-2-1 48-15,0 0 0 0,1-4-848 0,-2 1-160 16,-1 0-48-16,0 0 0 0,-1-4-304 0,-1 1-64 0,-1-1-16 15,-1 2 0-15,-2-1 112 0,-2 2 128 16,0 0-208-16,-3 2 80 0,-1-1 128 0,-3 2 128 0,-2 0-128 16,-3 5 176-16,-4 0 16 0,-2 3 0 0,-4 2 0 0,-3 2 0 15,-3 2 160-15,-2 2 32 0,-3 5 16 0,0 1 0 16,-2 2-96-16,0 2-32 0,1 1 0 0,-3 2 0 16,-2 2-272-16,-2 2 160 0,-3 1-160 0,1 3 128 15,2 1 96-15,2 3 16 0,1-1 0 0,4 4 0 16,1 3 80-16,1 0 32 0,-3-1 0 0,3 1 0 15,1 0-144-15,4 0-16 0,2-1-16 0,5-1 0 16,4-1 64-16,5 0 16 0,3 1 0 0,4-2 0 16,2-4-16-16,5 2 0 0,2-2 0 0,4 1 0 15,4-1-112-15,2-2-128 0,3-1 176 0,5 2-176 0,4-3 144 16,5-1-144-16,2-1 0 0,4 1 144 16,2-1-144-16,1 0 0 0,-1-1 0 0,3-1 0 0,0-1 0 15,3 0 0-15,1 0 0 0,5 0 0 0,2 0-176 0,2-2 48 16,2-1 0-16,-3 2 0 0,-3-2-64 0,0 1 0 15,-1 0 0-15,-1 1 0 0,1 2 192 0,-2 1 0 16,-2 1 0-16,-4-2 0 0,-2 0 0 0,-4 1 0 16,-4-1 0-16,-4 1-128 0,-3 0 128 0,-4 2 0 15,-4-2 0-15,-2 2 0 0,-4-1 0 0,-2 0 0 16,-3 0 0-16,-2 0 0 0,-4 2 0 0,-2 1 0 16,-4-1 0-16,-2 2 0 0,0 1 160 0,-5-2-32 15,-2-1-128-15,-1-1 192 0,-3-2 48 0,-1 0 0 0,-4 0 0 16,-1-2 0-16,-1-1-96 0,-1 0-16 0,-2 0 0 15,-3-1 0-15,-1 1-128 0,-2-2 160 0,0 0-160 0,-3-1 160 16,-3-2-160-16,-1 0 128 0,0-2-128 16,0 1 128-16,1-2-128 0,2-1 0 0,2-1 0 15,-1-1 128-15,1-1-128 0,1 0 128 0,0 0-128 0,2 0 128 16,-1 0-128-16,5 1 0 0,3-2 0 0,3 0 0 16,3 0-192-16,5 0-64 0,1-1 0 0,5-1-16 31,2-1-1808-31,3 0-352 0,4-2-80 0</inkml:trace>
  <inkml:trace contextRef="#ctx0" brushRef="#br0" timeOffset="131916.027">20126 6911 22111 0,'0'0'1968'0,"-7"2"-1584"0,-2 0-384 0,9-2 0 16,0 0 3216-16,0 0 560 0,0 0 128 0,0 0 0 15,0 0-2560-15,9 1-528 0,1-1-112 0,6-1 0 16,4-2-480-16,2 0-96 0,4-1 0 0,2-1-128 15,3-2 128-15,1 1-128 0,2-1 0 0,3 1 0 16,4 0 336-16,2-1 16 0,2 1 0 0,2 1 0 16,0 0 224-16,-1 0 64 0,-1-1 0 0,-3 2 0 15,-3 0-400-15,1 0-80 0,-2-3-16 0,0 3 0 16,-2 0-16-16,-1-1 0 0,0 2 0 0,-3 0 0 16,-2 1-128-16,-2 1 0 0,-2-1 144 0,-5 0-144 0,-3 0 0 15,-2 2 0-15,-2 0 0 0,-2 2 0 0,-1 0-208 16,-4 1-112-16,-7-3-32 0,5 5 0 15,-5-5-2464-15,2 9-480 0,-5-1-96 0</inkml:trace>
  <inkml:trace contextRef="#ctx0" brushRef="#br0" timeOffset="132266.897">20579 7170 33167 0,'-12'1'2944'0,"5"-1"-2352"0,-1 0-464 0,2 2-128 16,6-2 2144-16,0 0 416 0,-4 7 64 0,4-7 32 15,2 10-1920-15,1 1-384 0,0 2-80 0,2 3-16 16,1 0-256-16,-1 4-144 0,1 2 16 0,-1 5 0 31,0 3-272-31,-1 4-48 0,-3 5-16 0,-1 2 0 0,-3 3 240 0,-1 0 48 0,-1 1 16 0,-1 1 0 16,0-1 160-16,0 2 0 0,0 0 0 0,1 0 0 15,0 1 352-15,-1-2 0 0,1-2 0 0,0 0 0 16,-2-1 208-16,1-4 32 0,-2-1 16 0,2-3 0 16,0-3-384-16,-1 0-80 0,0-2-16 0,0-2 0 15,0-3-128-15,-1 0 0 0,1-4 0 0,-1-3 0 16,2-2-752 0,2-2-80-16,-2-2 0 0,2-1-16 0,2-5-1744 15,2-6-352-15,0 0-64 0,0 0 0 0,0 0-352 0,0 0-64 0,10-4-16 0,0-5 0 16</inkml:trace>
  <inkml:trace contextRef="#ctx0" brushRef="#br0" timeOffset="132589.359">21705 7215 35007 0,'-8'0'3120'0,"0"1"-2496"16,-2 1-496-16,1 1-128 0,0 1 2160 0,2 3 400 15,-1 2 96-15,2 2 16 0,0 2-2096 0,1 1-400 0,-1 2-176 0,-1 4 128 16,2 2-128-16,0 4 0 0,-2 5-160 0,1 4 160 16,-1 5-256-16,0 3 32 0,-2 2 16 0,-1 1 0 15,-3 0 208-15,0 2 0 0,-1 1-160 16,0 3 160-16,-1 0 0 0,-1-1 0 0,-1-2 0 15,1 0 0-15,0-5 0 0,1-1 0 16,2-2 0-16,0-2 0 0,1-3 0 0,0-1 0 0,0-3 0 0,3-2 0 31,0-4-1296-31,0-3-240 0,2-3-64 0,1-4-10384 0,0-4-2096 0</inkml:trace>
  <inkml:trace contextRef="#ctx0" brushRef="#br0" timeOffset="133161.442">21295 7203 28559 0,'-1'-27'2544'16,"1"9"-2032"-16,0-3-512 0,2-2 0 0,1 0 3200 0,3-3 560 16,3 2 96-16,4-1 32 0,3 1-2688 0,4-2-544 15,2 1-96-15,7 1-32 0,3-4-528 0,8 2-224 16,4 1 16-16,1 1 0 15,0 3-640-15,5 0-128 0,0 0-32 0,2 4 0 16,3 4 368 0,-2 6 64-16,0 2 0 0,-3 3 16 0,-5 1 304 0,-3 4 64 0,-5 6 16 0,-1 4 0 15,-2 3 176-15,-2 4 0 0,-2 5 0 0,-1 0 0 0,-3 3 0 0,1 0 224 0,-2-1-48 0,-2 1-16 16,-3 1 96-16,-1 1 0 0,-4 0 16 0,-4 0 0 16,-3-2-272-16,-5-1 128 0,-3 1-128 0,-4-2 0 15,-5-3 160-15,-5 3-160 0,-5-2 128 0,-3 0-128 16,-3 0 0-16,-6-1-320 0,-4 1 48 0,-4-1 16 15,-1-1-80-15,-3 2-16 0,-2-2 0 0,-4 1 0 16,-4-2 160-16,-1-2 48 0,1-3 0 0,2-2 0 16,1-2 144-16,5 1 0 0,2-2 0 0,2 0 0 15,2 1 0-15,1-1 0 0,3-3 0 0,3 0 0 16,4-3 0-16,6 0 0 0,3 1 0 0,6 0 0 16,3-3 0-16,4 2 128 0,6-5-128 0,0 0 0 15,2 9 128-15,4 1-128 0,6-2 160 0,4 3-160 0,3 1 208 16,5 2-48-16,1 0-16 0,2 2 0 0,0-1 48 15,1 3 0-15,-1 2 0 0,4 1 0 0,1 2-192 0,2 1 0 16,0 2 0-16,2 1 0 0,2-1 192 0,2 1-32 16,0 0-16-16,-1-3 0 0,-1 0 240 0,-1-3 64 15,-3 0 0-15,0 0 0 0,-1-2-96 0,-1-1-16 16,1-2 0-16,-3-3 0 0,-3-2-176 0,0-1-32 16,-3-1-128-16,-1 0 192 0,-4-3-192 0,-2-1 0 15,-1 0-144-15,-2-2 144 16,-2-2-784-16,-3-1-64 0,0-2-16 0,-2-3 0 15,0 0-2784-15,-2-2-576 0</inkml:trace>
  <inkml:trace contextRef="#ctx0" brushRef="#br0" timeOffset="133623.525">22749 7108 23039 0,'0'0'2048'0,"0"0"-1648"0,0 0-400 0,0 0 0 16,7 11 4288-16,-1 1 768 0,1 3 144 0,1 1 48 15,2 2-4048-15,-1 4-816 0,0 3-144 0,1 3-48 16,-1 2-192-16,1 3-288 0,-2 1 64 0,1 3 16 16,-1 1-496-16,1 4-112 0,-2 2-16 0,1 0 0 15,-1-2 352-15,2 0 64 0,1 0 16 0,-1 1 0 0,0-1 400 16,0-1 0-16,3 0 0 0,0-1 128 0,1-4 288 15,0-2 64-15,2-1 16 0,1-4 0 0,3-3 32 0,1-4 16 16,0-2 0-16,2-5 0 0,0-4-272 0,1-7-48 16,1-4-16-16,3-3 0 0,3-5-208 0,1-6-288 15,-2-6 64-15,1-4 16 16,0-5-560-16,-1-4-96 0,-3-4-32 0,-2-5 0 16,0-3 240-16,-3-2 32 0,-2-2 16 0,-2-3 0 0,-2-4 608 0,-2-1 240 15,-1 1-16-15,-2 0 0 0,-3 2 464 0,-2 1 80 16,1 4 32-16,-2 3 0 0,-1 4 64 0,-1 1 16 15,1 3 0-15,-3 5 0 0,0 5-256 0,-2 2-48 16,1-1-16-16,-1 5 0 0,0 2-400 0,0 3-160 16,-1 1 128-16,0 3-128 0,-1 1 0 0,1 4-192 15,-1-1 0-15,1 5 16 16,3 4-368-16,-5-3-80 0,5 3-16 0,0 0 0 16,-6 1-1152-16,6-1-224 0,0 0-48 0,-5 8-9184 0,1 1-1824 15</inkml:trace>
  <inkml:trace contextRef="#ctx0" brushRef="#br0" timeOffset="134056.984">24970 6768 33455 0,'-13'-7'1472'0,"3"4"320"0,-1-1-1424 0,-2 2-368 0,-1 0 0 0,-1 3 0 0,-1 1 0 0,-3 3 0 16,-3 0-192-16,-1 1 64 16,-4 1-2640-16,-3 1-528 0,-3 3-96 0,-3 3-32 15,-4 0 1952-15,1 3 400 0,-2 2 80 0,2 1 16 0,-1 2 1552 0,2 1 304 16,1 4 64-16,3 3 16 0,1 4 832 0,2 2 192 15,3 2 16-15,1 0 16 0,-2 2-736 0,2 0-160 16,3 1-32-16,1-1 0 0,3 1-640 0,3 1-128 16,4-1-16-16,4-1-16 0,3-3-288 0,3 0 128 0,3 0-128 15,5-4 0-15,5-3 0 0,4-1 0 0,2-3 0 0,3 2 0 16,2-2 0-16,4-3 0 0,0-1 0 0,2-2 0 16,-1-2 128-16,2-2-128 0,1-3 0 0,3-1 0 15,4-2 0-15,1-2 128 0,2-4-128 0,4-2 0 16,5-2 0-16,2-5-144 0,-1-6-16 0,0-2 0 31,-1-3-288-31,1-4-64 0,0-5-16 0,1-2-13488 0</inkml:trace>
  <inkml:trace contextRef="#ctx0" brushRef="#br0" timeOffset="134328.456">25253 6704 36287 0,'8'-8'1600'0,"1"2"336"15,3 0-1552-15,4 1-384 0,5 0 0 0,5 0 0 0,5-3 832 0,4 0 64 16,4-1 32-16,3 0 0 0,1-4-928 0,1 1 0 16,-1-1 0-16,2 2 0 15,0-1-832-15,3 1-64 0,1 0 0 16,3 2 0-16,-1 0 560 0,-2 1 96 0,-3 0 32 0,-1 1 0 0,-1 1 480 0,-2 2 112 15,0 1 0-15,0 0 16 0,-1-1-32 0,1 0-16 16,-2 2 0-16,-2 0 0 0,-5-1-352 0,-2 1-128 16,-4-1 0-16,-4 0-11072 15,-3 1-2192-15</inkml:trace>
  <inkml:trace contextRef="#ctx0" brushRef="#br0" timeOffset="134608.33">25841 6908 37727 0,'0'13'1664'0,"3"-1"352"0,-1 4-1616 0,3 4-400 0,1 5 0 0,4 1 0 15,2 4 528-15,2-1 32 0,1 0 0 0,0 1 0 31,-2-3-1616-31,1 2-320 0,-1-1-64 0,-1 0-16 0,-1-1 608 0,-2 0 112 0,0 0 32 16,-1 1 0-16,0 0 704 0,-3-1 0 0,0 1 0 0,1 0 0 16,-2 1 688-16,1-3 128 0,0 0 16 0,-1 1 16 15,-1-4-400-15,0 0-64 0,1-2-32 0,-1-2 0 0,1-1-560 16,0-2-112-16,1-2-32 0,-1-1-15504 16</inkml:trace>
  <inkml:trace contextRef="#ctx0" brushRef="#br0" timeOffset="135112.364">26712 6838 28559 0,'0'0'2544'0,"0"0"-2032"0,0 0-512 16,0 0 0-16,0 0 2592 0,0 0 416 0,3 8 96 0,1 4 16 15,0 1-2336-15,-2 1-464 0,-1 1-80 0,-1 3-32 32,-1 1-496-32,0 4-96 0,-2 5-32 0,1 2 0 15,-1 3-416-15,0 2-64 0,0 3-32 0,-1 3 0 0,1 0 576 0,1 3 112 0,1 1 32 0,1 1 0 16,0-2 208-16,2 5 240 0,1-1-48 0,2-2-16 16,1-2 288-16,2 1 64 0,0-3 16 0,3-3 0 15,2-2-112-15,2-5-32 0,2-4 0 0,2-3 0 16,1-2-144-16,2-5-16 0,0-7-16 0,0-2 0 15,0-6-224-15,0-5-160 0,0-5 32 0,0-6 0 16,3-3-496 0,-1-6-80-16,1-3-32 0,0-4 0 0,1-5 480 0,0-4 112 0,-1-1 16 0,2-6 0 0,0-5 544 0,0-1 112 15,1-3 32-15,0-2 0 0,-1-4 80 0,-1 0 0 16,-1 0 16-16,-1 2 0 0,0 4-240 0,-3 4-48 16,-1 3-16-16,-3 4 0 0,-2 5-32 0,-3 2 0 15,-1 3 0-15,-2 4 0 0,-4 3-80 0,-1 3-32 16,-1 4 0-16,0 3 0 0,-5 1-16 0,1 2 0 15,-1 2 0-15,0 1 0 0,0 3-192 0,0 0 0 16,0 0 128-16,2 7-128 16,0 0-416-16,0 0-128 0,0 0-32 0,0 0 0 15,0 0-1024-15,0 0-224 0,0 10-32 0,2 1-16 16,0 0-1648-16,1-2-320 0,1 4-64 16,2-1 0-16</inkml:trace>
  <inkml:trace contextRef="#ctx0" brushRef="#br0" timeOffset="135840.259">28053 6623 3679 0,'0'0'320'0,"0"0"-320"0,0 0 0 0,7 6 0 15,-7-6 8448-15,8 11 1632 0,1 1 320 0,-1 2 64 16,0 1-8208-16,-2 2-1632 0,-2 2-336 0,0 4-64 15,-2 2-1888-15,-2 4-368 0,-2 3-80 0,-2 4 0 16,0 4-448-16,-1 2-96 0,-2 4-16 0,1 2 0 16,-1 3 1776-16,-1 2 368 0,2 0 64 15,0 0 16-15,1-1 960 0,2-1 208 0,0 1 48 0,0-2 0 0,2-2 1072 0,0-3 208 16,-1 0 64-16,1-4 0 0,-1 0-1104 0,0-4-224 16,-1-4-32-16,-1-3-16 0,0-4-736 0,0-6 0 15,0-3 0-15,0-5-160 16,0-5-880-16,4-7-176 15,0 0-48-15,-7-5 0 0,-1-5 256 0,2-6 48 0,-1-5 16 0,2-5 0 16,1-3 1264-16,1-5 240 0,0-4 48 0,3-5 16 0,0-4 1040 0,3-5 192 16,0-5 64-16,1-1 0 0,1-4-592 0,1-2-112 15,-1-4-32-15,1 2 0 0,1 0-544 0,0 4-128 16,1 2 0-16,0 2-16 0,0 3-112 0,0 3 0 0,2 1-16 16,2 3 0-16,2 2-112 0,0 4-32 0,0 1 0 0,1 5 0 15,-1 4-224-15,2 0 144 0,3 4-144 16,0 2 128-16,1 3-128 0,2 3 128 0,1 1-128 15,1 6 128-15,1 2-128 0,2 3 0 0,0 5 0 16,3 3-176-16,1 3 176 0,1 5-128 0,0 3 128 16,0 3-128-16,1 6 128 0,-2 2-128 0,-1 5 128 0,-4 2-128 15,-5 2-32-15,-2 1 0 0,-5 2 0 0,-5 1 0 16,-4 1-32-16,-2 1 0 0,-7-2 0 0,-2-1 0 16,-3-1 192-16,-4-2 0 0,-6-1 0 0,-2-2 0 15,-5-3 0-15,-2-2 0 0,-6-4 0 0,2-1 176 16,1-2-176-16,0-3 192 0,1-2-192 0,0-3 192 15,1 0-192-15,1-3 128 0,2 1-128 0,2-1 128 16,0 0-128-16,4 1 0 0,1-2 0 0,4 0 0 16,4 0 0-16,3 1 0 0,1-2 0 0,7-3 0 0,-3 6 0 15,3-6 0-15,4 10 0 0,5-2 0 0,4 1 176 16,4-1-48-16,2 2-128 0,3 2 192 0,3 2-192 16,4 0 128-16,2-1-128 0,3 3 0 0,2 1 144 0,4 2-144 15,0 1 128-15,2 0-128 0,1 2 192 0,-3-2-64 16,-1 2 0-16,-3 0 0 0,-3-2-128 0,-2 0 0 15,-3 1 144-15,-1-2-144 0,-2-2 0 0,-2 0 0 16,-3-2 0-16,-1 0 0 16,-2-1-496-16,0-1-16 0,0-2 0 0,-1 0 0 15,-2-3-1952-15,-2-3-400 0,-2-5-80 0,-1 0-13696 0</inkml:trace>
  <inkml:trace contextRef="#ctx0" brushRef="#br0" timeOffset="136112.262">29189 6603 25791 0,'0'0'2304'0,"0"0"-1856"0,8 1-448 0,1 3 0 16,0 2 4448-16,2 5 800 0,1 2 144 0,2 4 48 16,0 4-4224-16,-1 6-848 0,0 0-176 0,-1 4-16 15,-1 4-176-15,-1 2 0 0,1 4 0 0,-1 3 0 16,-2 2-352-16,1 0 0 0,-1-1 0 0,0 2 0 15,-4-1-32-15,0-1-16 0,1-1 0 0,-1-1 0 16,0-2 256-16,0-1 144 0,0-3-160 0,-1 1 160 16,1-5 0-16,-1-3 0 0,0-3 0 0,1-4 0 15,-1-4 0-15,0-3 0 0,-1-4 0 0,0-4 0 16,-2-8-2080-16,0 0-528 16,0 0-96-16</inkml:trace>
  <inkml:trace contextRef="#ctx0" brushRef="#br0" timeOffset="136381.241">29109 6468 35935 0,'2'-9'3200'0,"3"-2"-2560"16,2 0-512-16,5 2-128 0,2-1 1856 0,4 0 336 15,5 1 80-15,3-1 16 0,4-1-1648 0,4 2-336 0,4 0-64 16,5 4-16-16,3-3-224 0,3 2 0 0,2 0 0 15,2-1 0-15,2 1 0 0,-1 2 0 16,3-1 0-16,2 2 0 0,3-1 0 0,-3-2 0 16,-2 0 128-16,-3 2-128 0,-1 1 144 0,-3 0-16 0,-1 1 0 15,-2 2 0-15,-1 0-128 0,-2 0 0 0,-4-1 0 0,-4 1 0 16,-5-1 0-16,-5 1 0 0,-3 1 0 0,-5 2 0 31,-3 2-1376-31,-3 0-160 0,-4 1-16 0,-4 3-10960 0,-4 1-2192 0</inkml:trace>
  <inkml:trace contextRef="#ctx0" brushRef="#br0" timeOffset="136664.491">29506 6989 47919 0,'23'-1'2112'0,"-2"1"448"0,3 0-2048 0,7 1-512 16,7 2 0-16,5-3 0 0,5 0 368 0,6 0-48 16,3-3 0-16,1-1 0 15,-1-2-1792-15,-2-1-352 0,0 0-80 0,-1 0-16 16,0 2 320-16,1 1 64 0,2-1 16 0,-3 3 0 16,-2 1 608-16,-4 1 112 0,-5 2 32 0,-3 3 0 0,-5-2 960 0,-4 2 192 15,-3 1 32-15,-5 1 16 0,-1 0-128 0,-4 2-32 0,-2 1 0 0,-5 0 0 31,-7 1-1184-31,-5 1-240 0,-5 1-64 0</inkml:trace>
  <inkml:trace contextRef="#ctx0" brushRef="#br0" timeOffset="136928.481">29295 7709 20271 0,'11'8'1792'0,"-1"-4"-1424"0,3 0-368 0,8 0 0 16,7 1 6400-16,9 0 1200 0,9-2 240 0,5 1 48 16,5 1-6048-16,3-3-1216 0,2-3-240 0,4-2-64 15,2-1-320-15,0-2-240 0,0 0 48 0,1-1 0 16,0 0-448-16,3 0-64 0,2 2-32 16,0 0 0-16,-4-2 528 0,-1 3 208 0,-3 2-176 0,-2 1 176 0,-2-4 0 0,-2 3 128 15,-2 1 16-15,-6 1 0 0,-6 0 16 0,-3 2 0 16,-4 1 0-16,-2 0 0 15,-6-3-608-15,-3 0-128 0,-4 0-32 0,-5-3-13056 16,-4-1-2608-16</inkml:trace>
  <inkml:trace contextRef="#ctx0" brushRef="#br0" timeOffset="137794.082">17152 6499 41695 0,'0'0'1856'0,"0"0"368"0,0 0-1776 0,0 0-448 0,0 0 0 0,0 0 0 0,0 0 832 0,10-2 96 16,1 1 16-16,0 1 0 0,1 1-560 0,-3 0-96 15,0 1-32-15,-1 1 0 0,1 4-256 0,0-1 0 16,2 4-128-16,0 2 128 0,-1 0-128 0,2 3 128 16,0 1 0-16,0 1-144 0,-1 0 144 0,2 4 0 15,-1 2 0-15,1 3 0 0,1-2 0 0,-1 2 0 16,-3 0 0-16,2 0-128 0,-1 0 128 0,-1 1 0 16,0-2 0-16,-2 0 0 0,1-2 0 0,-2 0 0 15,1-1 0-15,-1 0 0 0,0-3-128 0,-3-1-112 16,0-1-16-16,2-1 0 15,-1-5-2400-15,-1-2-480 0,-4-9-112 0,0 0-13328 0</inkml:trace>
  <inkml:trace contextRef="#ctx0" brushRef="#br0" timeOffset="138076.295">17513 6342 42783 0,'0'0'1904'0,"0"0"384"0,0 0-1840 0,0 0-448 0,0 0 0 0,6 13 0 16,3 0 816-16,0 2 64 0,2 1 16 0,0 2 0 15,-2 3-528-15,2 2-112 0,0 1 0 0,0 3-16 16,2 2-240-16,0 1 0 0,-2-2 0 0,-1 2 0 16,-1 0 0-16,-1 0-128 0,0-1-16 0,-2-2 0 15,0-3-16-15,-1-1 0 0,-1-2 0 0,1-2 0 16,0-2 160-16,-1-1 0 0,2-3-144 0,-1-1 144 15,0-2-128-15,2-4 128 0,0-3-160 0,3-3 160 16,-1-2-3104 0,1-4-528-16</inkml:trace>
  <inkml:trace contextRef="#ctx0" brushRef="#br0" timeOffset="138961.234">31575 5106 44287 0,'-7'-10'1968'0,"7"10"400"0,-4-8-1904 0,4 8-464 0,-4-4 0 0,4 4 0 16,0 0 384-16,0 0-32 0,0 0 0 0,-6-4 0 0,6 4-352 0,-7 0 0 15,-2 0 0-15,2 1 0 0,-1 1 0 16,1 3-288-16,-2 2 48 0,-1 1 16 0,-2 2-96 0,-1 1 0 16,-2 0-16-16,-1 3 0 0,-1 1 336 0,-2 1-176 15,-1 1 176-15,-1 4-128 0,1-1 128 0,0 2 0 16,-1 2 0-16,1 1 0 0,1 1 368 0,1 0 0 16,0 0 0-16,-1 0 0 0,0 0-16 0,1-1 0 15,0 1 0-15,2-2 0 0,0 1-208 0,2-4-144 16,1-1 192-16,1-2-192 0,2 0 128 0,0-2-128 15,2-1 0-15,-1-2 0 0,1-4 0 0,1 1-192 16,1-3 0-16,0 1 0 16,6-8-640-16,-5 5-112 0,5-5-16 0,0 0-16 15,0 0-1808-15,0 0-352 0,0 0-80 0,0 0-12336 0</inkml:trace>
  <inkml:trace contextRef="#ctx0" brushRef="#br0" timeOffset="139309.962">31780 5110 35935 0,'0'0'3200'0,"0"0"-2560"0,0 0-512 0,0 0-128 16,0 0 1952-16,0 0 368 0,5 7 80 0,-1 2 16 15,-4-9-1840-15,1 10-352 0,-2 2-80 0,-1 2-16 16,-2 1-128-16,-2 0 0 0,-2 2 0 0,-2 1 0 15,-2 1-1024-15,-3 1-128 0,-1 0-16 0,-3-1-16 16,-1 0 48-16,-2 1 16 0,-2-1 0 0,1-1 0 16,-1 0 1120-16,1 1 208 0,-2 3 48 0,2-2 16 0,-1 0 560 15,2 1 96-15,0-2 32 0,2 0 0 0,1 0-128 0,2-2-32 16,2-2 0-16,1 1 0 0,1 0-416 0,2-1-96 16,2-1-16-16,0-1 0 0,1-2-272 0,0-1 0 15,1 1 0-15,0-2 0 16,2-4-336-16,5-5-128 0,-4 5-32 0,4-5 0 15,0 0-240-15,0 0-48 0,0 0-16 0,0 0 0 16,0 0-48-16,0 0-16 0,0 0 0 0,0 0-10560 16,0 0-2112-16</inkml:trace>
  <inkml:trace contextRef="#ctx0" brushRef="#br0" timeOffset="142657.838">27704 3048 31967 0,'-10'-8'1408'0,"7"3"304"0,1-3-1376 0,1 0-336 0,1-2 0 0,4-2 0 16,5-2 1280-16,4 0 176 0,3 1 32 0,3-2 16 15,2-4-960-15,2 0-192 0,-1 2-32 0,3-1-16 16,0-2-304-16,1 0 0 0,1 2 128 0,-1 1-128 16,1 0 0-16,0 2 0 0,1-2 0 0,1 1 0 0,3 0 0 0,3 0 0 15,0-1 128-15,0 1-128 0,0 0 256 0,2 1-16 16,2 0 0-16,3 2 0 0,2 1-48 0,2 3 0 15,3-1 0-15,0 4 0 0,-1 2-48 0,-2 1-16 16,-2 2 0-16,-2 5 0 0,0 1-128 0,0 3 192 16,-3 2-192-16,1 4 192 0,-2 2 0 0,0 2 0 15,-3 0 0-15,0 3 0 0,-2 1-64 0,-1 0-128 16,-2 1 192-16,0 1-64 0,0 2-128 0,0 1 0 16,-1 2 0-16,1 2 128 0,-1 0-128 0,1 3 0 15,1 1 0-15,-1 3 0 0,-1 3 0 0,-1 0 0 0,-3-1 0 16,-1 2 0-16,-3 1 144 0,-1 0-144 0,-4 2 160 0,-1 1-160 15,-1 0 192-15,-1 0-48 0,-1-2-16 0,0 1 0 16,-3-1-128-16,1 1 160 0,-3 1-160 0,0-2 160 16,-1 0 208-16,-1-2 32 0,0 1 16 0,-2-2 0 15,-1-4 32-15,-1 1 0 0,-1-2 0 0,0 0 0 16,-1-4-80-16,0-1-16 0,1-2 0 0,-2-2 0 16,-1-2-160-16,0 0-16 0,-2-2-16 0,1 2 0 15,-1-2-160-15,-1 2 160 0,0-1-160 0,0-1 160 16,-2-1-160-16,1 1 0 0,-1-2 0 0,1 1 128 15,-1 0-128-15,3-1 0 0,-2-1 0 0,2-2 0 16,0-1 0-16,1 0 0 0,0-3 128 0,1 0-128 16,0-2 0-16,1 0 0 0,0 0 0 0,-1-2 0 15,3-10 0-15,-1 8 0 0,1-8-144 0,-2 9 144 0,2-9-160 16,0 0 32-16,-2 8 0 0,2-8 0 16,0 0-80-16,0 0-16 0,0 0 0 0,0 0 0 15,0 0-160-15,0 0-16 16,0 0-16-16,0 0 0 0,-5-2-944 0,5 2-192 0,0 0-48 0,-6-11-11008 15,1-1-2224-15</inkml:trace>
  <inkml:trace contextRef="#ctx0" brushRef="#br0" timeOffset="143167.671">29040 4351 26719 0,'0'-7'2368'0,"-1"-2"-1888"0,-1 1-480 0,2-4 0 15,0 0 3776-15,2 3 640 0,0 0 144 0,3 1 32 16,0 0-3152-16,0 1-624 0,1 0-128 0,0 2-32 16,2 0-368-16,3 2-80 0,0 1-16 0,2 2 0 15,2 1-192-15,1 4 0 0,1 0 0 0,2 2-160 16,2 2 160-16,1 2-160 0,-1 3 160 0,1 1-160 15,1 1 160-15,-2 3-128 0,0 1 128 0,-1 4-128 16,0-1 128-16,0 3 0 0,0 0 0 0,-1 2-128 16,-2 0 128-16,-1 0 0 15,0 2 0-15,-2 0 0 0,-2-2 0 0,-2 0 0 0,0-1 0 0,-2 0 0 16,0-1 0-16,-2-1 0 0,0-2 0 0,-1 1 0 0,-1-2 0 16,1 0 0-16,-2-3 0 0,0 0 0 0,0 0 0 0,1-1 128 15,1 1-128-15,0-2 0 0,0-1 288 0,3 0-16 16,-2 0 0-16,2-5 0 0,-1-1 176 0,2-1 16 15,0-4 16-15,1-1 0 0,0-1-160 0,-1-4-48 16,0-3 0-16,-1-3 0 0,1-4 0 0,0-2 0 16,0-4 0-16,1-4 0 0,1-4-16 0,0-2 0 15,-1 0 0-15,0-2 0 0,1-1 32 0,3-2 0 16,3-1 0-16,2-1 0 0,0-1-96 0,3 1 0 16,1 0-16-16,2 1 0 0,1 0-336 0,-1 0-64 15,0 0-16-15,-2 3 0 16,0-2-1104-16,-2 2-208 0,-1 1-48 0,-2 0-12864 15,-2 0-2560-15</inkml:trace>
  <inkml:trace contextRef="#ctx0" brushRef="#br0" timeOffset="148850.391">1790 1283 40479 0,'27'17'3600'0,"19"18"-2880"0,-6-14-576 0,6 2-144 0,8 4 304 0,1 3 16 0,2 4 16 0,3 3 0 0,51 34-336 0,-20-6 0 16,-10-7 0-16,-14-4 0 0,-8-4 0 0,-10-3-288 16,-8-2 48-16,-5-2 16 15,-4-5-560-15,-5-2-112 0,-1-6-32 0,-3-2 0 16,-2-1-1632-16,-2-2-320 0,-2-4-64 0</inkml:trace>
  <inkml:trace contextRef="#ctx0" brushRef="#br0" timeOffset="149208.838">1932 2353 40895 0,'-11'-17'1808'0,"6"9"368"0,1-1-1728 0,4 9-448 0,1-8 0 0,4 2 0 16,5 2 528-16,5 3 32 0,5 2 0 0,7 3 0 15,4 3-400-15,7 2-160 0,7 3 128 0,3 3-128 16,1 3 0-16,4 1 0 0,1 2 0 0,5-1 0 16,4 1 0-16,0-2-176 0,0 0 176 0,-7-2-192 15,-5-4 0-15,-5-4-16 0,-5-1 0 0,0-4 0 16,-3-2 32-16,-1-3 16 0,-3-4 0 0,-3-3 0 16,-2-3 160-16,-4-2 128 0,-3-3-128 0,-3-5 176 15,-2-1 400-15,-3-5 64 0,-1-4 32 0,-4-3 0 0,-1-3 160 16,-5-4 48-16,-3-3 0 0,-3 0 0 0,-4 0-400 0,-3 0-80 15,-5 1-16-15,-5 2 0 0,-3 2-384 0,-5 2 0 16,-4 1-192-16,-1 4 192 16,-1 3-3184-16,0 7-512 15</inkml:trace>
  <inkml:trace contextRef="#ctx0" brushRef="#br0" timeOffset="152678.379">2009 4563 21183 0,'-6'-3'1888'0,"-2"-2"-1504"0,1 1-384 0,7 4 0 15,-8-3 4336-15,8 3 784 0,0 0 176 0,0 0 16 16,0 0-4128-16,-3 8-832 0,1 2-160 0,2 3-48 16,0 3-144-16,2 3 0 0,0 4 0 0,2 2 0 15,0 7-160-15,1 2 160 0,1 6-208 0,3 5 80 16,-1 5-240-16,1 2-32 16,-2 4-16-16,2 3 0 0,-2 0 192 0,1 2 32 0,-3-1 16 0,1-2 0 0,-2-3 176 0,-1-1 0 15,0-3 0-15,0 0 0 0,1-3 0 0,-1-3 0 16,0-3 0-16,1-4 0 0,1-1-208 0,-2-3-16 15,0-2 0-15,-1-5-10976 16,1-3-2176-16</inkml:trace>
  <inkml:trace contextRef="#ctx0" brushRef="#br0" timeOffset="153258.327">1828 4593 34095 0,'-9'-13'3024'0,"-1"-1"-2416"0,2-1-480 0,0 1-128 16,3 1 2560-16,3 1 480 0,4 0 96 0,4 0 32 16,4 0-2496-16,2 2-496 0,2-2-176 0,4 2 0 15,3 2 0-15,5 1 0 0,1 3 0 0,6 3-144 16,0-3-160-16,2 5-16 0,1 2-16 0,4 2 0 15,0 2-496-15,-1 1-112 0,-2 3-16 0,-3 3 0 16,-2 0 240-16,0 3 32 0,-2 2 16 0,0 2 0 16,-3 2 400-16,-1-2 80 0,-4 1 0 0,-2 1 16 15,-3 3 176-15,-3-5 144 0,-5 0-16 0,-5 2-128 0,0-1 736 16,-3 2 32-16,-3 0 16 0,-2 1 0 0,-4-2-192 0,-1 2-32 16,-3-2-16-16,-1 1 0 0,-2-2-304 0,0 1-64 15,0-2-16-15,2 1 0 0,0-3-160 0,0-1 0 16,0-1 0-16,2 0 0 0,3-1 0 0,1 0 0 15,3-1-160-15,2-1 160 0,2-1-192 0,2 1 192 16,2 0-208-16,3 0 80 0,-1 1-96 0,5 0-16 16,2-1 0-16,3-1 0 0,1-1-48 0,2-1-16 15,1-1 0-15,3 0 0 0,1-2 128 0,2 2 32 16,1-3 0-16,-2 1 0 0,-1-1 144 0,-1 1-128 16,-2 0 128-16,-4 1-128 0,-3 1 128 0,-2 0 0 15,-1 0 0-15,-1 2 0 0,-3 3 0 0,0 1 0 16,-2 0 0-16,-1 3 0 0,-2 1-272 0,-2 1 16 0,-2 1 16 0,-2 0 0 15,-2 2-96-15,-2 2-32 0,-2 1 0 0,-3 2 0 16,-4 0 176-16,-4 0 16 0,-1-1 16 16,-4-1 0-16,-4 0 160 0,0-1 0 0,0-1 128 0,-2 0-128 15,0-2 256-15,1-1-32 0,1-1 0 0,3-1 0 16,-1-2-64-16,2 1-16 0,1-5 0 0,0-1 0 16,1-2-336-16,-1-1-80 0,0-1-16 0,2-3-11024 15,1-2-2192-15</inkml:trace>
  <inkml:trace contextRef="#ctx0" brushRef="#br0" timeOffset="153626.535">2920 4516 7359 0,'0'0'656'0,"0"0"-528"15,-7 2-128-15,7-2 0 0,-7 6 7296 0,3 3 1408 16,2 1 304-16,2 1 48 0,2 2-6944 0,1 4-1376 16,-1 2-288-16,2 4-48 0,1 3-256 0,0 1-144 15,2 2 160-15,0 4-160 0,0 4 0 0,2 2 0 16,1 2 0-16,-1-1 0 0,3 2 0 0,-2 1 0 15,-2-1-144-15,1 0 144 0,-1 0-224 0,1 0 48 16,-2-1 16-16,0-2 0 0,-2-1 160 0,-1-1 0 0,-3-2 0 0,-1 0 0 16,1-2 0-16,-3-2 0 0,-2-3 0 0,-2 0 0 15,-3 0 0-15,-2-3 0 0,-1-4 128 0,-1-2-128 16,1-2 0-16,1-2 144 0,1-2-144 0,0-3 0 31,-1-5-1296-31,4-3-368 0,-1-3-80 0</inkml:trace>
  <inkml:trace contextRef="#ctx0" brushRef="#br0" timeOffset="155566.628">5257 1857 33695 0,'0'0'1488'0,"0"0"304"16,-8 4-1424-16,3 2-368 0,1 1 0 0,4-7 0 0,1 11 496 0,1 0 16 15,2 2 16-15,1 2 0 0,0 2-240 0,0 1-48 16,2 1-16-16,0 3 0 0,0-1-224 0,0 3 0 16,-1 0-192-16,0 2 192 15,-1-1-640-15,-1 1 0 0,-1 0-16 0,-1-2 0 16,-1 1-320-16,0-2-64 0,-1 0-16 0,1-2 0 15,-1-2 144-15,0-2 16 0,0-1 16 0,2-2 0 0,0-2 560 0,0-2 96 16,-2-10 32-16,2 8 0 0,-2-8 432 0,0 0 80 16,0 0 32-16,0 0 0 0,0 0 448 0,6-10 96 0,-4-3 0 15,-1 0 16-15,-2-2-400 0,-1 0-64 16,-3-2-32-16,0-1 0 0,-2-1-656 0,-2-1-128 0,-2 1-16 0,1 0-16 31,-1-2-304-31,-1 1-48 0,0 2-16 0,0 1 0 0,1 0 368 0,-1 0 64 0,3 2 16 0,0 1 0 16,3 0 512-16,0 0 128 0,2 4 0 0,3-3 16 15,2 2 320-15,1 1 64 0,1 1 16 0,2 0 0 16,-1 4-128-16,2 1-32 0,2 1 0 0,0 1 0 16,-8 2-16-16,11 4-16 0,-1 0 0 0,-1 3 0 15,1 4-224-15,0 2-64 0,0 2 0 0,1 1 0 16,1 1-112-16,-2 0-16 0,0 2-128 0,0-2 192 16,-1 1-192-16,1 1 0 0,-1-2 128 0,1 0-128 15,2-4 0-15,-2-2-192 0,2 0 48 0,0-1 0 0,1-1-160 0,-1 0-16 16,-2-3-16-16,2-3 0 0,0 1 336 15,-1-3-176-15,1-1 176 0,0-2-128 0,-2-4 128 0,-1 0 0 16,0-2 0-16,-3 0 0 0,-1-2 128 0,-1 1-128 16,-3-2 160-16,-1-2-160 0,-2-2 192 0,-2 0-64 15,-1-1-128-15,0 0 192 0,-2-2 48 0,3 1 0 16,1 0 0-16,1-1 0 0,1-2 32 0,3 2 16 16,1 0 0-16,2-1 0 0,2 0-144 0,0 1-16 15,2 2-128-15,-1 2 192 0,2 2-192 0,0 1 0 16,-2 3 0-16,1 1 0 0,-1 3 0 0,1 2 0 15,-1 1 0-15,1 3-160 0,-9-2 160 0,8 5 0 0,0 2 0 16,-2 1 0-16,0 2 0 0,-2 0-128 0,0 3 128 0,0 3 0 16,0-1 0-16,0 2 0 0,1 2 0 0,1-1 0 15,-1-1 192-15,2 1-48 0,2 0 0 0,1 1 0 16,-1 1-144-16,1 0 128 0,-2 1-128 0,1 1 128 16,-2-1-128-16,0 0 0 0,-1 0 0 0,-2-1 0 15,0-1 128-15,-1-2-128 0,0-1 128 0,0-1-128 16,-1-2 128-16,0-2-128 0,0-1 0 0,0-2 128 15,-2-8-128-15,3 6-272 0,-3-6 64 0,0 0 16 32,0 0-1376-32,10-2-272 0,-2-2-48 0,1-4-12880 0</inkml:trace>
  <inkml:trace contextRef="#ctx0" brushRef="#br0" timeOffset="155842.641">6011 1849 37199 0,'0'0'1648'0,"0"0"336"0,-5 8-1584 0,1 1-400 0,2 1 0 0,3 2 0 0,1 0 832 0,2 3 96 16,-2 2 16-16,1 4 0 0,1-1-528 0,1 2-96 16,-2 0-32-16,1 1 0 0,0 2-288 0,2 1 0 15,0-1-176-15,0 1 176 16,2-3-656-16,-3 0-32 0,0-1 0 0,-1-2 0 15,0 0-256-15,1-3-48 0,0-2-16 0,-1-2 0 16,0-2-400-16,1-1-96 0,0-2-16 0,1-2 0 16,-6-6-1056-16,8 2-224 0,-8-2-32 0</inkml:trace>
  <inkml:trace contextRef="#ctx0" brushRef="#br0" timeOffset="157759.475">12163 1492 30239 0,'0'0'1344'0,"0"0"256"0,1-7-1280 0,-1 7-320 0,0 0 0 0,0 0 0 16,0 0 560-16,7-2 32 0,-7 2 16 0,0 0 0 16,11 2-416-16,-1 2-192 0,-4 1 160 0,2 1-160 15,-1 2 0-15,1 3 0 0,-2 2 0 0,0 3 0 32,0 1-480-32,-1 1 16 0,0 3 0 0,0-1 0 15,0 2 16-15,0 3 16 0,1 3 0 0,-1-2 0 0,-1-1 240 0,2-2 32 0,-2 2 16 0,-1-4 0 16,-1 0 144-16,1-4 0 0,0-1 0 0,0-2 0 15,-1-3 0-15,0 0 304 0,-1-2-48 0,-1-9-16 0,0 0 80 0,0 0 32 16,0 0 0-16,0 0 0 0,0 0-192 16,0 0-32-16,0 0-128 0,-3-9 192 0,-2 0-192 15,-1-1-208-15,-1-3 32 0,-1-1 16 0,0-1-192 0,-2-2-32 16,1-1-16-16,-1-2 0 0,1-2 144 0,2 0 16 16,-1-1 16-16,2 1 0 0,0 1 224 0,1 0 0 15,1 3 0-15,0 2 0 0,2 0 480 0,0 0 32 16,-1 0 16-16,2 0 0 0,0 1 64 0,1 1 16 15,0 2 0-15,0 2 0 0,-1-1-224 0,1 3-32 16,-1 0-16-16,1 8 0 0,-1-6-176 0,1 6-32 16,0 0-128-16,0 0 192 0,0 0-192 0,0 0 144 15,0 0-144-15,0 0 128 0,0 0-128 0,6 11 0 0,0 0 144 16,1 0-144-16,4-1 0 0,2 2 0 0,1-1 0 16,2 0 128-16,1-1-128 0,2 0 144 0,-1-2-144 15,1 1 160-15,1-2-160 0,-2 0 0 0,-1-1 144 16,0 1-144-16,-1-1 160 0,1-2-32 0,0 0-128 0,-2-1 192 15,-2-1 128-15,0-2 0 0,-2-1 16 0,1 0 0 16,-1-1 64-16,-1-2 16 0,-2-1 0 0,0 0 0 16,-2-2-128-16,1 0-32 0,0-3 0 0,0-2 0 15,0-3-112-15,-1-1-16 0,1-1-128 0,0 0 192 16,0-2-192-16,1 2 0 0,-2 2 128 0,1 1-128 16,-1 0 0-16,2 3 0 0,-2 0 0 0,0 0 0 15,0 3 0-15,-1-1 0 0,1 3 128 0,-1 0-128 16,-5 6 0-16,5-6 128 0,-5 6-128 0,0 0 0 15,0 0 0-15,0 0 0 0,0 0 0 0,8-2 0 16,-8 2 0-16,7 4 0 0,0 0 0 0,-2 3 0 16,0 1 0-16,-1 3 0 0,1 1 0 0,-1 2 0 15,0 1 176-15,1 3-176 0,-2 2 192 0,1 2-192 0,0 2 128 0,1 2-128 16,-2-1 0-16,0 3 0 0,0 1 144 0,-2 2-144 16,-1 0 0-16,0-4 144 0,-1 1-144 0,1-1 192 15,0 0-192-15,-1-1 192 0,0-3-48 0,0-2 0 16,1-2 0-16,2 0 0 0,0-2-16 0,-1-2-128 15,0-4 192-15,2-1-64 0,0-2 64 0,-3-8 0 16,0 0 0-16,0 0 0 0,0 0 64 0,0 0 0 16,0 0 16-16,0 0 0 0,0 0-96 0,0 0-32 15,0 0 0-15,4-7 0 0,-4 7-144 0,3-11 0 16,-2 1 0-16,-1 0 0 16,-1 1-576-16,0 1-32 15,0-1-16-15,1 9 0 0,-3-8-1552 0,2 0-320 0,1 1-64 0,0 7-13408 0</inkml:trace>
  <inkml:trace contextRef="#ctx0" brushRef="#br0" timeOffset="158363.985">13236 1515 24879 0,'0'0'1088'0,"-2"-9"256"0,2 9-1088 0,-3-7-256 0,0-2 0 0,0 2 0 0,-1-1 2176 0,1 2 384 16,3 6 80-16,-7-8 16 0,-1 1-1824 0,8 7-384 16,-7-7-64-16,0 1 0 0,7 6-384 0,0 0 0 15,0 0 0-15,-2-8 128 0,2 8-128 0,3-9 0 16,3 1 0-16,1 1 0 0,3 2-176 0,2 1 176 16,0 0-208-16,1 2 80 0,0 0 128 0,1 3 0 15,0 1-144-15,0 1 144 0,0 1 0 0,-1 1 0 0,1 1 0 0,-1 4 0 16,-1 1 0-16,-1 2 0 15,-3 1 0-15,0 4 0 0,-3 0 0 0,-2 1 0 0,-2 1 0 0,-2 1 0 16,-1 0 224-16,-2-1-32 0,-3-1-16 0,-1 2 0 16,-3 0 80-16,-2 1 32 0,-1 1 0 0,0-1 0 15,1 1 48-15,-1-1 16 0,0 1 0 0,-1-1 0 16,-1-1 48-16,0 0 16 0,-1-1 0 0,2-1 0 16,1-1 96-16,2-1 0 0,0-3 16 0,3 0 0 15,0-1-160-15,4-2-48 0,1-3 0 0,4-8 0 16,0 0-128-16,0 0-16 0,0 0-16 0,0 0 0 15,0 0 32-15,8 7 16 0,-8-7 0 0,12 2 0 16,0-3-48-16,2-1-16 0,1-2 0 0,2 1 0 16,0-2-144-16,2 1 0 0,1-1 0 0,2 0 0 15,1-2-288-15,3 0 64 0,0 1 16 0,2 0 0 16,0 0-1456 0,1 1-304-16,2-1-48 0,1 2-9712 0,1-1-1952 0</inkml:trace>
  <inkml:trace contextRef="#ctx0" brushRef="#br0" timeOffset="162542.261">3746 13439 3679 0,'0'0'160'0,"0"0"32"0,0 0-192 0,0 0 0 16,0 0 0-16,0 0 0 0,0 0 4928 0,0 0 960 15,0 0 176-15,0 0 32 0,2 6-4464 0,0 2-896 16,0 0-176-16,-1 1-48 0,-1-2 176 0,0 3 16 15,-1 2 16-15,-1 0 0 0,1 2 176 0,0 3 16 16,0 1 16-16,1 4 0 0,-1 1-352 0,0 4-80 0,0 2-16 0,-1 4 0 16,1 3-320-16,-1 4-160 0,-1 3 160 15,0 0-160-15,1 2 0 0,0 1 0 0,-1 1 0 16,1 4 0-16,1 3 0 0,1-1 0 0,-1 1 0 0,1-3 0 16,0-2 0-16,2-3 0 0,0-2 0 0,2-6 0 15,-1-5-288-15,1-3 0 0,1-4 0 16,4 5 0-16,0-7-1408 15,-2-7-288-15,-1-5-48 0,2-3-6880 0,-2-4-1392 0</inkml:trace>
  <inkml:trace contextRef="#ctx0" brushRef="#br0" timeOffset="163192.204">3604 13471 34319 0,'-8'-10'1520'0,"5"4"320"0,-1-3-1472 16,0 0-368-16,3-1 0 0,1 0 0 0,4 0 864 0,1-2 96 0,2 1 32 0,4-2 0 15,2-2-640-15,3 1-128 0,4-1-32 0,5-1 0 16,1 1-464-16,5 2-112 0,5-1 0 0,3 3-16 31,3 1-192-31,3 1-48 0,1 2 0 0,0-1 0 16,-1 0 176-16,4 2 16 0,0-1 16 0,-1 5 0 0,-1 0 304 0,-1 5 128 0,-1 0-128 0,-6 2 128 15,-6 2 0-15,-4 0 0 0,-6-2 0 0,-4 3 0 16,-5 1 448-16,-4 1 0 0,-3 2 16 0,-4 0 0 16,-4 1 160-16,-4 6 16 0,-2 3 16 0,-6 2 0 15,-3 0-320-15,-4 3-64 0,-5 0-16 0,-4 1 0 16,-3 2-256-16,-1 0 0 0,1 0 0 0,1 0 0 15,1 0 0-15,4 0-176 0,0-1 176 0,4-1-160 16,0 0-160-16,4 0-16 0,3-2-16 0,1-2 0 0,4-1 48 16,1-2 16-16,4-2 0 0,3-2 0 15,2-1-176-15,4-3-48 16,3-4 0-16,7-3 0 0,3 0-480 0,6-1-96 0,2-2-32 16,6 0 0-16,5-1 416 0,3-1 64 0,5 0 32 0,1-1 0 0,0 0 608 15,-2 1 0-15,-3 2 0 0,0 0 128 0,0 1 256 0,0-1 32 16,-2 3 16-16,-1 1 0 0,-1 1 256 0,-2 0 48 15,-2 3 16-15,-3 3 0 0,-4 2-144 0,-1 1-32 16,-5 1 0-16,-2 2 0 0,-3 3-320 0,-4 2-80 16,-4 3-16-16,-3 0 0 0,-2 1-336 0,-4 1-64 15,-4-2-16-15,-4 1 0 0,-4-4 112 0,-5-3 16 16,-5-1 0-16,-2-2 0 0,-2 0 560 0,-4-1 112 0,0-1 32 16,0-2 0-16,-1-2-32 0,0 0 0 0,-1-3 0 15,-1 1 0-15,1 0-544 0,-3 0 0 0,-5-1 0 16,-1 2 0-1,3 0-320-15,0-3-128 0,1-1-32 0,3 0 0 16,3 2-784-16,3 1-144 0,2-1-48 0,3 1 0 16,4-2-1472-16,2-1-288 0,0 1-64 0</inkml:trace>
  <inkml:trace contextRef="#ctx0" brushRef="#br0" timeOffset="163763.742">5400 13125 33167 0,'0'0'2944'0,"0"0"-2352"0,0 0-464 0,0 0-128 15,0 0 2944-15,0 0 560 0,0 0 112 0,0 0 32 16,8 6-2816-16,-1 3-576 0,0-1-96 0,2 4-32 15,0 3-256-15,-1 3-64 0,0 3-16 0,0 6 0 16,1 4-432-16,-2 5-64 16,0 5-32-16,-2 4 0 0,-1 2 416 0,0 4 64 0,-1 4 32 0,-3-2 0 0,-1-3 416 15,-1 1 64-15,0 1 32 0,0-1 0 0,0 0 96 16,0-3 32-16,1-2 0 0,-2-2 0 16,-2-2-272-16,1-4-144 0,0-2 160 0,0-2-160 15,-3-5-816-15,3-1-256 0,0-1-48 0,1-5-11648 16,1-4-2336-16</inkml:trace>
  <inkml:trace contextRef="#ctx0" brushRef="#br0" timeOffset="164344.692">4867 15145 38815 0,'0'0'1728'15,"-5"6"336"-15,-2-1-1648 0,1 2-416 0,1 2 0 0,1 1 0 0,1-1 1088 0,1 3 128 16,1 1 16-16,-2 2 16 0,1-2-928 0,-1 5-192 16,1 4-128-16,0 5 144 0,0 4-320 0,1 4-64 15,-2 5-16-15,2 6 0 0,2 5-64 0,-1 5 0 16,0 4-16-16,2 6 0 16,1 6 208-16,0 5 128 0,-1 4-160 0,4 2 160 15,-1 1 0-15,2 2 0 0,-1 1 0 16,0-2 0-16,1-3 0 0,1-4 0 0,-1-4 0 15,-1-4 0-15,0-1 0 0,-2-4 0 0,1-4 0 0,-1-5 0 0,1-3-192 0,0-2-64 0,1-2 0 0,0-4 0 32,-1-3-480-32,0-4-96 0,1-2-32 0,-1-4 0 15,0-4-160-15,1-2-16 0,-1-5-16 0,-1-4 0 16,1-4-928-16,-1-3-176 0,-4-10-32 0</inkml:trace>
  <inkml:trace contextRef="#ctx0" brushRef="#br0" timeOffset="164775.369">4926 15864 22111 0,'-2'9'1968'0,"0"0"-1584"16,-2 1-384-16,3 1 0 0,3-2 5456 0,3 0 1008 15,-5-9 208-15,10 9 48 0,2 0-5328 0,2-4-1072 0,1-4-192 0,4-1-128 31,4-1-560-31,2 0-176 0,4-1-32 0,4-1-16 16,2 0-192-16,3 1-48 0,2-1 0 0,1 2 0 0,-4-1 736 0,0 1 144 0,-3 1 144 0,1-1-208 16,1-1 592-16,3 1 112 15,0 0 16-15,5 0 16 0,3-2 48 0,-1 1 16 0,-2-1 0 0,-2 0 0 16,-5-1-320-16,-1-1-64 0,-1 2-16 0,0 0 0 16,-2 0-192-16,-2 0-256 0,-2-1 48 0,-4 1 16 31,0 1-1568-31,-4 0-304 0,-3 1-64 0,-2-1-9520 0,-3 2-1920 0</inkml:trace>
  <inkml:trace contextRef="#ctx0" brushRef="#br0" timeOffset="165595.177">6670 15529 45615 0,'0'0'2016'0,"0"11"416"0,-1 2-1936 0,2 1-496 16,1 0 0-16,2 0 0 0,1 0 624 0,0 1 16 0,-1 0 16 0,1 2 0 15,-1 1-656-15,-1 1-272 16,0 1 16-16,0 4 0 16,0 3-688-16,-1 4-128 0,-1 2-16 0,-1 3-16 15,-1 1 432-15,0 2 96 0,0-1 0 0,-1 2 16 0,0-2 736 0,0-1 144 0,0-3 16 0,0-2 16 16,1-3 32-16,1-3 0 0,-1-2 0 0,0-6 0 16,0-4-384-16,0-4 0 0,1-10 0 0,0 0 0 31,0 0-624-31,0 0-80 0,-5-12-32 0,1-4 0 0,-1-3-112 15,-2-4-32-15,0-3 0 0,-1-1 0 0,1-4 752 0,-1-2 128 0,-1-2 0 0,1-1 0 16,1-3 624-16,0-2 32 0,2 0 16 0,1 0 0 16,2-1 32-16,1 3 0 0,1 2 0 0,0 3 0 15,2 2-288-15,1 3-48 0,0 4-16 0,1 2 0 16,0 2-160-16,0 3-48 0,0 4 0 0,-1 2 0 16,-1 2 16-16,-2 10 0 0,3-6 0 0,-3 6 0 15,0 0-32-15,0 0-128 0,6 6 192 0,0 5-64 0,2 3 32 16,0 3 0-16,1 2 0 0,0 3 0 0,0 0-160 0,2 2 0 15,0 0 144-15,0-1-144 0,1-4 0 16,2-1-192-16,0-1 32 0,1 0 0 16,0-1-224-16,1-2-32 15,1-2-16-15,0-2 0 0,0-2 96 0,1-3 16 0,0-3 0 0,2-3 0 0,-2-2 64 0,1-3 32 16,0-2 0-16,0-2 0 0,1-4-80 0,-2-1-16 16,-1-1 0-16,-1-2 0 0,-1-2 64 0,0-1 16 15,-2-4 0-15,-1-1 0 0,0-3 240 0,1-1 0 16,0 0 144-16,0 0-144 0,-1 0 416 0,1 0-16 0,0-1 0 0,1 2 0 15,0-1-80-15,0 4 0 0,-1 4-16 0,-2 3 0 16,0 6-304-16,-1 3 160 0,-2-2-160 0,-1 7 128 16,-7 5 128-16,0 0 32 0,0 0 0 0,0 0 0 15,5 13 32-15,-1 4 16 0,-2 3 0 0,-1 5 0 16,-1-1-16-16,0 3-16 0,0 0 0 0,-1 1 0 16,1 3-176-16,1 1-128 0,-1 1 144 0,1 1-144 15,0-1 0-15,1 0 0 0,-1-2 0 0,0 1 0 16,1-1-336-16,0 1-16 0,0 0 0 0,0-1 0 31,0-2-224-31,0 1-64 0,2-1 0 0,-1-1 0 16,0 0-400-16,1-3-96 0,2-4-16 0,0-3 0 0,1-2 192 0,1-3 16 0,1-3 16 0,1-4 0 15,2-3-1376-15,2-4-256 0,2-4-64 0,1-5-10640 16</inkml:trace>
  <inkml:trace contextRef="#ctx0" brushRef="#br0" timeOffset="165824.468">8030 15275 42095 0,'0'22'1856'0,"-1"-4"400"0,-2 5-1808 0,1 2-448 0,0 5 0 0,1-2 0 0,0 2 1520 0,0-1 208 16,0 1 32-16,-2 0 16 0,0 1-1344 0,1 0-272 15,0 1-160-15,0-1 192 16,1 0-768-16,0 1-128 0,-1 2-48 0,0 1 0 15,0 0-80-15,-1 1-32 0,0 1 0 0,0-2 0 0,0-2 432 0,0-1 96 16,-1-1 16-16,2-2 0 16,-3-2-1200-16,1-5-224 0,0-3-48 0,2-3-15024 0</inkml:trace>
  <inkml:trace contextRef="#ctx0" brushRef="#br0" timeOffset="166410.667">5182 17483 10127 0,'-8'15'896'0,"2"-4"-704"0,-1 0-192 0,0 0 0 16,2-2 6288-16,1-3 1232 0,4-6 240 0,0 0 48 15,0 0-5616-15,0 0-1120 0,0 0-240 0,10-6-32 16,2-3-672-16,2 1-128 0,2-1 0 0,4-1 0 15,2 0 0-15,1-1-144 0,5-2 144 0,0 3-128 16,0 0 304-16,1 1 64 0,0 2 16 0,3 1 0 16,0 0-112-16,5 1-16 0,0 0 0 0,3 0 0 15,3 2-128-15,-1 0 0 0,-1-2 0 0,-2-2 0 16,-3 0 0-16,2-3 0 0,1 1 0 0,3 2 0 16,1 1 0-16,2 0 0 0,1 2 0 0,-1 0 0 15,-2-1-192-15,-4 1 48 0,-6 1 0 0,-2-2 0 16,-1-1-496-16,-3 2-112 0,1 0-16 0,-1-1-11072 15,0 1-2208-15</inkml:trace>
  <inkml:trace contextRef="#ctx0" brushRef="#br0" timeOffset="167278.307">7141 17198 27647 0,'0'0'1216'0,"0"0"256"0,8-8-1168 0,0 1-304 0,-1 0 0 0,2 0 0 16,0-2 3024-16,-2 1 560 0,-1 2 96 0,-6 6 32 15,7-6-2864-15,-7 6-560 0,0 0-112 0,0 0-32 16,6 8-144-16,0 4 0 0,-3 2 0 0,0 8 0 15,-1 5 192-15,0 2 0 0,-1 3 0 0,1 5 0 16,0 0 192-16,-1 4 32 0,0-1 16 0,1 1 0 16,0-2-176-16,0 1-48 0,0-3 0 0,0-1 0 15,0-4-208-15,1-3-256 0,-1-1 48 0,1 0 16 16,-1-4-224 0,-1-3-32-16,-1-3-16 0,-1-2 0 0,0-3-240 0,-1-4-32 0,2-9-16 0,0 0 0 15,-7 7 96-15,7-7 16 16,0 0 0-16,-8-5 0 0,0-4 400 0,1-3 96 0,-2-4 16 0,2-3 0 0,-2-4 320 15,2-1 80-15,-1-3 16 0,2 0 0 0,0-4 80 16,1-4 16-16,1 0 0 0,0-4 0 0,1-1-176 0,-1 0-16 16,2-2-16-16,0 0 0 0,2 1-176 0,0 0 0 15,0 2 0-15,2 2 0 0,0 3 0 0,2 2 0 16,-1 3-176-16,1 4 176 0,3 2 0 0,0 3 0 16,0 1 0-16,2 1 0 0,0 4 256 0,-1 1-32 15,1 3 0-15,-1 4 0 0,1 3 96 0,0 3 32 16,2 3 0-16,0 3 0 0,0 4 96 0,1 4 32 15,2 3 0-15,0 3 0 0,1 3-208 0,1 3-32 16,1 1-16-16,-1 0 0 0,1-1 32 0,1 1 0 0,-1 0 0 16,0-3 0-16,2-2 80 0,0-1 32 0,-2-2 0 0,0-2 0 15,-1-2-208-15,-1-3-32 0,0-2-128 0,-1-4 192 16,-1-2-192-16,-1-3 128 0,1-2-128 0,-1-2 0 16,0-6 0-16,-2 0 0 0,-1-4-208 0,-1-1 64 15,-1-2-48-15,-2 0-16 0,0-1 0 0,-1-2 0 16,-1-3 208-16,-1 1-176 0,0-1 176 0,2 0-160 15,-1 1 160-15,0 0 0 0,0-1 0 0,0 2 0 16,1 0 0-16,-1 0 0 0,0 0 0 0,1 0 0 16,1 0 0-16,0 1 0 0,0 2 0 0,1 0 0 15,-1 1 0-15,1 2 0 0,0 1 0 0,-1 5 0 16,-1-1 0-16,-4 9 0 0,0 0 0 0,0 0 128 16,0 0-128-16,9 1 128 0,-2 5-128 0,1 3 128 15,-1 5-128-15,2 3 128 0,-2 3-128 0,1 3 128 16,-1 4 48-16,1 1 16 0,-1-1 0 0,2 2 0 0,-2 1 80 0,2 1 32 15,0 0 0-15,2 1 0 0,0 1-144 16,-2 2-32-16,2 1 0 0,0-2 0 0,-2-4-128 0,0 1 0 16,-2-1 0-16,1-3 0 0,-3-1 0 15,0-1 0-15,0-2 0 0,-1-2 0 0,-1-1 0 0,-1-3-176 16,0-1 48-16,0-3 0 0,-1-3-192 0,0 0-16 16,-1-10-16-16,0 0 0 15,0 0-912-15,0 0-176 0,0 0-32 0,0 0-16 16,4-11-752-16,0-2-128 0,-1-4-48 0,2-3-8384 15,0-4-1680-15</inkml:trace>
  <inkml:trace contextRef="#ctx0" brushRef="#br0" timeOffset="167763.543">8324 17116 11055 0,'-2'16'976'0,"-1"-7"-784"0,-2 1-192 0,-1 0 0 16,1-2 5472-16,5-8 1056 0,-6 4 192 0,6-4 64 15,-9-2-4784-15,2-5-944 0,1-5-192 0,2-4-32 16,1-4-832-16,2-2-272 0,0 1 0 0,3-2 0 16,1-3 112-16,2 2 32 0,3 3 0 0,2 1 0 15,0-1 128-15,1 2 176 0,-1 1-48 0,1 3 0 16,0 2 64-16,2 2 16 0,-1 1 0 0,1 5 0 16,0 2 112-16,0 3 32 0,1 2 0 0,-1 2 0 15,0 1 224-15,2 3 64 0,1 0 0 0,0 2 0 16,0 0-128-16,2 2 0 0,-5 1-16 0,0 1 0 15,-1-1-320-15,-1 2-176 0,-3 1 192 0,-1 2-192 0,-3 1 0 16,-2 2 0-16,-3 1 0 0,-3 1-144 16,-3 1-240-16,-1 1-32 15,-3 2-16-15,-1 1 0 0,0 0 16 0,-2 2 0 0,-1 1 0 0,1-1 0 0,0 1 416 0,0 0 144 16,-1-1 0-16,1-1 0 0,0-3 240 0,0-4 32 16,1-3 16-16,2-1 0 0,2-4-192 0,3-1-48 15,2-3 0-15,1-2 0 0,2 1-192 0,1-9 0 16,5 9 0-16,3-4 0 0,4-2 0 0,3 0-208 15,1-1 64-15,2-1 16 0,3-2 128 0,4 0 192 16,3-1-32-16,3-1-16 0,3 0 256 0,1-1 48 0,2-3 16 16,0 1 0-16,2-1 0 0,0 2 0 0,-2-1 0 15,-2-1 0-15,-2 0-256 0,-2 0-48 0,-1 2-16 16,-1-1 0-16,-2-2-144 0,0 1 0 16,-4-1 0-16,0 1 0 15,-3-2-1088-15,-2 2-208 0,-1-1-48 0,-2 1-11808 0,-3-1-2368 16</inkml:trace>
  <inkml:trace contextRef="#ctx0" brushRef="#br0" timeOffset="170547.345">3863 12101 26719 0,'26'-13'2368'0,"4"-1"-1888"0,2 0-480 0,1 1 0 16,2-1 1552-16,5 1 224 0,0 1 32 0,8 1 16 15,6 3-848-15,7-2-160 0,5-5-48 0,0-3 0 16,-4-2-336-16,7-1-80 0,6-1-16 0,5-1 0 15,3 1-336-15,0-1 0 0,-4 2 0 0,4 1 0 16,8 2 0-16,-3 4 0 0,-1 3-128 0,0 4 128 16,0 1-192-16,3 4 32 0,1 4 16 0,-6 1 0 15,-7 3 144-15,3 3 0 0,6 5 0 0,-5 2 0 16,-4 4 0-16,-1 2 0 0,-2 3 0 0,5-1 0 16,4 0 352-16,3 0 48 0,-3 1 16 0,5 0 0 0,2 1 128 0,4 0 32 15,2-1 0-15,2-1 0 0,-1 1-288 16,4 0-48-16,3-1-16 0,3 5 0 0,-2 3-224 0,5 4 0 15,4 1 0-15,1 4 0 0,-2 2 0 0,-1 1 144 16,-2 1-144-16,-3 1 128 0,-5 1-128 0,-1-1 0 16,-1 0 0-16,-5 2 0 0,-8-1 0 0,4 2-176 15,6 2 176-15,-8-1-192 0,-4 1 192 0,-2 0 0 16,4 2 0-16,-1 0 0 0,2-2 0 0,-5 1 0 16,-5-2 0-16,0 3 0 0,3 1 0 0,-3 4 0 15,-1 1 0-15,-6 2 0 0,-2 6 0 0,-2 2 0 0,-2 5 128 16,-1 5-128-16,-1 2 176 0,-5 2-48 0,-5 3 0 0,-5 1 0 15,-2 4 144-15,-4-3 32 0,0-3 0 0,1-2 0 16,-1 0-80-16,-2-4-16 0,0-2 0 0,-3-3 0 16,-2 1 80-16,-3 0 16 0,-5 0 0 0,-3-1 0 15,-2 2 32-15,-1 2 16 0,-3 1 0 0,-3 1 0 16,-2 2 48-16,-4 2 16 0,-4 2 0 0,-3 1 0 16,-4-2-176-16,-2 3-48 0,-4 2 0 0,-4-1 0 15,-4 2-192-15,-1-1 0 0,-4-1 0 0,-2-1 0 31,0-4-272-31,-4 1-160 0,-2-7-16 0,-3-1-16 16,-1-6-3104-16,-1-3-608 0</inkml:trace>
  <inkml:trace contextRef="#ctx0" brushRef="#br0" timeOffset="171776.994">4488 11943 12895 0,'-16'0'576'0,"-1"-2"112"0,-9 0-560 0,-4 1-128 0,-5 0 0 0,0 3 0 16,-2 3 5568-16,1 0 1072 0,0 0 208 0,0 1 64 0,1 0-4960 0,3 3-992 15,0-3-192-15,0 1-32 0,-2 1-480 0,-1-3-80 16,-2-3-32-16,1-1 0 0,-2-2-144 15,1 0-176-15,0-1 48 0,2 3 0 0,0 1-176 0,-2 4-16 16,0 1-16-16,-4 4 0 16,-5 2-80-16,-4 3-16 15,-6 3 0-15,0 2 0 0,-2 3 432 0,2 2 0 0,1 4 0 0,-3 3 176 0,-6 3 176 0,0 1 32 16,-1-1 16-16,2 2 0 0,4 0 64 0,6 1 16 16,3-2 0-16,0 3 0 0,-4 0 80 0,2 3 16 15,4 1 0-15,2 1 0 0,2 0-272 0,3 5-48 16,3 1-16-16,2 4 0 0,2 5-240 0,-2 6 0 15,0 5 0-15,-2 4-160 0,-3 3 0 0,2 4 0 0,0 3 0 0,2 2 0 16,0 1 160-16,3 1-128 0,3 0 128 16,5-4-128-16,0-4 128 0,5 3 0 0,1-5 0 15,4 1 0-15,1 1 192 0,3 1-48 0,1-1 0 0,2 0 0 16,4 1-16-16,2 0-128 0,2 0 192 0,4 0-64 16,3 2-128-16,2-2 0 0,0-3 0 0,4 1 0 15,0-3 0-15,4 0 0 0,3-2 0 0,4 0 0 16,1 1-176-16,3 0 176 0,3 0-128 0,1-2 128 15,1-2 0-15,3-2 0 0,3 1 0 0,2-3 0 16,0 1 0-16,1-2 0 0,-1-1 0 0,2 3 0 16,4-3 0-16,4 2 176 0,3 2-48 0,3-1 0 15,2-4-128-15,-3 0 0 0,-5-1 0 0,1-1 0 16,0-2 0-16,5-1 0 0,1-2 0 0,5-2 0 16,3 1 0-16,-2-3 0 0,-4-2 0 0,2 1 0 0,3 2 0 15,5-2 0-15,2-1 0 0,0 1-176 0,-5 0 176 0,1 2 0 16,3-2 0-16,2-1 0 0,3 1 0 0,-3 0 0 15,-6 0 0-15,0-1 176 0,1-4-176 0,3-1-176 16,2-6 48-16,-2-2 0 0,-2-3 128 0,-1-3 0 16,1-2 0-16,3-2 0 0,5 0 0 0,-1-1 0 15,-4-1 0-15,1 2 176 0,1-2-176 0,2 1 0 16,7 1 0-16,-2 1 0 0,-3 3 0 0,1-1 0 16,0 0 0-16,4 2 128 0,2 0-128 0,-4-1 0 15,-5 0 0-15,1-2 128 0,1-2-128 0,2-3 0 16,1-7-160-16,-3-3 160 0,-5-2-144 0,5-6 144 15,3-2-128-15,3-3 128 0,-1-3 0 0,1-3 0 0,-1-2 0 0,5 2 0 16,3 2 160-16,-2-1 16 0,-4-1 0 0,0 1 0 16,1-2-176-16,2 1 128 0,2-2-128 0,-3-2 128 15,-3-1-128-15,4-2 0 0,4-4 0 0,-3-3 0 16,-3-4 0-16,2-4 0 0,4-1 0 0,2-5 0 16,0-5 0-16,0 0 0 0,-4-3-128 0,2-1 128 15,3 1 0-15,-2-1 0 0,-5 3-144 0,1 0 144 16,3 2 0-16,-1 2 0 0,-1 1 0 0,-3 2 144 15,-2 0-144-15,3-1 0 0,0-1 0 0,-3 1 0 16,-4-1 0-16,-1 1 0 0,0-3-224 0,3 1 80 16,0-2-48-16,-3 1 0 0,-5 1 0 0,0 1 0 15,-3 1 192-15,1-1-128 0,-2 1 128 0,-4-1-128 16,-8-1 128-16,-4 1 0 0,-3 1 0 0,-4 0 0 16,-3 3 0-16,-3-2 0 0,0 0-144 0,-6 2 144 15,-3 2-480-15,-3 2-32 16,-3-2 0-16,-4 0-11920 0,-1 0-2400 0</inkml:trace>
  <inkml:trace contextRef="#ctx0" brushRef="#br0" timeOffset="178509.686">5700 2708 18431 0,'0'0'1632'0,"-2"-9"-1312"0,1 1-320 0,1-1 0 16,0 0 2352-16,-1 2 400 0,1 7 64 0,-3-6 32 15,-2 0-1936-15,-1 3-384 0,-4 2-80 0,-2 1 0 16,-7 1-320-16,1 3-128 0,-2 4 0 0,-2 2 128 16,-3 1-352-16,-2 3-80 0,0 2-16 0,-1 3 0 15,0 2 48-15,1 0 0 0,1 3 0 0,-1-2 0 16,0-1 272-16,3 0-128 0,1-2 128 0,3-2 0 16,1-2 0-16,3 0 0 0,2-2 160 0,3-2-32 15,1-1 288-15,5 1 64 0,2-2 16 0,2 2 0 16,2-2 224-16,3-1 48 0,2 1 16 0,1-1 0 0,3 1-240 15,0-1-48-15,1 0-16 0,2-1 0 0,0 0-304 16,3 0-176-16,0-2 192 0,-1 0-192 0,-3-2 0 16,2 1 0-16,0-3-192 0,1 0 48 15,1 0-368-15,0-1-64 16,0 0 0-16,0 1-16 0,0-1 240 0,-1 3 48 0,-3 0 16 0,1 1 0 0,-3 1 112 0,0 2 32 16,-1 0 0-16,-3 2 0 0,-1-1 144 0,1 2 0 15,-2-1 0-15,-2 1 128 0,0 2 160 0,-2 2 32 16,-2 1 16-16,-1 0 0 0,-2 0 16 0,-3 1 0 15,-2 0 0-15,-2 1 0 0,-2 0-64 0,-1 0-16 16,-1 0 0-16,-1 1 0 0,-1-1-128 0,-2 2-16 0,0-1-128 0,0-1 192 16,-3-1-192-16,0-1-240 0,-4-1 48 0,-1-2 16 31,-1 0-464-31,3-1-112 0,0-3-16 0,3 0 0 16,0-3-64-16,3 1-32 0,0-1 0 0,4-1 0 15,2 0-176-15,3-1-48 0,1-2 0 0,3-2-10512 0</inkml:trace>
  <inkml:trace contextRef="#ctx0" brushRef="#br0" timeOffset="178812.196">5776 2936 19343 0,'0'0'848'0,"0"0"192"0,0 0-832 0,10-2-208 0,-2 2 0 0,-8 0 0 16,10 2 4544-16,-10-2 848 0,8 7 176 0,-2 0 48 0,-6-7-4000 0,4 14-784 16,-2 1-176-16,-1 1-16 0,-1 1-448 0,-1 1-64 15,-1 2-128-15,-1 1 176 0,-2 1-400 0,1 2-80 16,-2-1-16-16,0 3 0 16,2 0-240-16,-1 0-48 0,-2 2-16 0,1-1 0 15,-1-3 112-15,0 1 32 0,1-1 0 0,0 1 0 0,0 0 272 16,1-2 48-16,-1-2 16 0,2 0 0 0,0-2 144 0,-1-2 0 15,2-2 0-15,1-2 0 0,1-3 0 0,1-1 0 16,0-9 0-16,0 0-10896 16,0 0-2080-16</inkml:trace>
  <inkml:trace contextRef="#ctx0" brushRef="#br0" timeOffset="179610.337">7790 2575 27647 0,'0'0'2448'0,"0"0"-1952"0,-1-7-496 0,1-1 0 15,0 8 1648-15,0-8 224 0,0 0 48 0,0 2 16 16,0 6-1296-16,-1-7-272 0,1 7-48 0,-1-6-16 31,1 6-640-31,-4-5-128 0,-1 1-32 0,-2 1 0 16,-1 3-720-16,-3 3-128 0,-3 0-48 0,-3 3 0 16,-2 4 176-16,-2 2 16 0,-1-1 16 0,-2 4 0 0,0 2 800 0,-1 3 176 0,2 1 16 0,-3-1 16 15,-2 2 976-15,2-1 192 0,1-2 32 0,2 0 16 16,0-2 304-16,4 1 64 0,3-2 16 0,4 1 0 15,3-1-448-15,2-1-80 0,3-3-32 0,2 0 0 16,3 1-544-16,3 0-96 0,3-1-32 0,2-2 0 16,4 0-192-16,3-2-192 0,2 0 48 0,2-1 0 15,3-2-688-15,-1-1-128 0,0 0-16 16,-1-2-16-16,-1 0-496 0,1 0-112 16,-1-2 0-16,1 1-16 0,1 1 1024 0,0-1 208 0,1-1 32 0,-1 1 16 0,0 1 864 0,-1 0 176 15,-2 0 48-15,-2 1 0 0,-2 1 256 0,-2 1 48 16,-4 0 16-16,-1 2 0 0,-8-7-496 0,4 9-80 15,-4 2-32-15,-3 1 0 0,-5 2-224 0,-2 1-48 16,-4 1-16-16,-3 1 0 0,-4 1-176 0,-2 1 0 16,-3 1 0-16,1 1-176 15,-2-1-352-15,0 0-80 0,3-2-16 0,-2 1 0 16,0-1-320-16,0-1-64 0,-1-4-16 0,-1-1-7824 0,1 0-1584 0</inkml:trace>
  <inkml:trace contextRef="#ctx0" brushRef="#br0" timeOffset="179950.37">7974 2650 20271 0,'18'-7'896'0,"-4"2"192"0,2 1-880 0,2 2-208 0,0 1 0 0,3 3 0 15,-2 0 3856-15,0 1 736 0,0 1 144 0,1 2 16 16,-3 1-3472-16,-2 4-704 0,-4 0-144 0,-2 2-32 16,-2 1-560-16,-3 2-112 0,-4 2-32 0,-5 1 0 15,-2 1-400-15,-4 3-96 0,-2 1-16 0,-3 2 0 0,-2-1 480 0,0 1 80 16,1 0 32-16,0-1 0 0,0 2 416 0,2-1 96 16,1-3 16-16,1 0 0 0,2-2 448 0,3-2 80 15,0-1 32-15,4-2 0 0,3 0-256 0,1-4-48 16,1-1-16-16,2-3 0 0,3-1-304 0,1-3-64 15,3-2-16-15,2-2 0 0,2-3-160 0,4-2 0 16,0-3 0-16,3-1 0 16,3-2-976-16,1-3-240 0,1 0-32 0,3-1-10080 15,2-3-2000-15</inkml:trace>
  <inkml:trace contextRef="#ctx0" brushRef="#br0" timeOffset="180448.963">9514 2323 15663 0,'-8'-6'688'0,"1"2"144"0,-1-1-656 0,-3 2-176 0,-1 2 0 0,0 0 0 16,-1 0 5088-16,0 2 992 0,-2 1 192 0,0 2 32 15,-2 2-4736-15,0 1-944 0,0 3-192 0,0-1-48 16,-1 2-384-16,2 2-224 0,-1 1 32 0,1-1 0 16,1-2-320-16,1 1-48 0,2 1-16 15,3 0 0-15,3 0-48 0,2-2-16 0,2 1 0 16,2 0 0-16,4-3 416 0,0 4 80 0,5-2 16 0,2 0 0 0,3-2 336 0,2 0 80 15,1-2 16-15,1 2 0 0,1-3 272 0,2 2 48 16,-1-1 16-16,1 1 0 0,1-2-208 0,-1 2-48 16,1-1 0-16,-2 1 0 0,0-1-384 0,-2 0 128 15,-2 0-128-15,-2 0 0 0,-2 2 0 0,-2 0 0 16,-4 1 0-16,-2 0 0 0,-3 0 0 0,-3 1 0 16,-1 1 0-16,-3-1 0 0,-3 1-128 0,-3 3 128 0,-2 1-160 15,-1 1 160-15,-1-1 0 0,0 0 0 0,-1-1 0 0,0 0 0 16,1 0 0-16,0 0 0 0,0-1 0 0,1-1 0 15,1-2 0-15,3-2-176 0,0-2 176 0,1-1-160 32,2-1-1616-32,8-5-320 0,-9 3-64 0</inkml:trace>
  <inkml:trace contextRef="#ctx0" brushRef="#br0" timeOffset="180883.014">9558 2413 21183 0,'19'-13'1888'0,"-6"5"-1504"0,1-2-384 0,1 2 0 16,0 0 3568-16,1 2 640 0,1 0 128 0,-1 3 16 15,0 0-2640-15,-2 2-544 0,-1 2-96 0,-3 1-32 0,-1 2-720 0,-2 2-160 16,0 1-32-16,-2 4 0 0,-2 1-256 0,-1 0-64 16,-1 1-16-16,-1 2 0 15,-2 1-176-15,-1 0-48 0,-1 0 0 0,0 1 0 0,-2 0 240 0,1 0 32 16,0 1 16-16,0-1 0 0,1 0 144 0,1 0 192 15,-1-1-32-15,1 0-16 0,0 1 192 16,2-1 48-16,0-1 0 0,0 0 0 0,1-2-192 0,0-1-48 16,2 0 0-16,0-1 0 0,0 0-144 0,1-2 0 15,0 0 0-15,1-1 0 0,0-1 0 0,4-1 0 0,1-1 0 16,3 1 0-16,1-2 0 0,3-1-144 16,1-1 144-16,3-1-160 0,2-1 160 0,1 0 0 0,3 0 0 15,-2 2 0-15,0-1 0 0,-1 1 0 0,1 2 0 16,-4-1 128-16,-4 3 16 0,-3 0 16 0,-2 0 0 15,-3 2 0-15,-2-2 240 0,-3 3 48 0,-3 1 16 0,-3 2 0 16,-6 1 32-16,-2 2 0 0,-4 0 0 0,-3 1 0 16,-3 2-176-16,-4 0-48 0,-1 2 0 0,-3 0 0 15,0 0-144-15,0 0-128 0,0 1 192 0,0-2-192 32,1 0-976-32,-1-2-304 0,-2-1-64 0,1-2-11456 0,-3-2-2272 0</inkml:trace>
  <inkml:trace contextRef="#ctx0" brushRef="#br0" timeOffset="185100.567">6220 6258 35647 0,'-6'0'3168'0,"-7"-7"-2528"0,3 8-512 0,-2 0-128 0,-2 2 560 0,-1 0 80 16,-2 1 32-16,-1 1 0 0,-16 9-544 0,6 3-128 15,1 2 0-15,2 3 0 0,2 3 0 0,3-1 0 16,1 0 0-16,3-2 0 0,0 0-176 0,2 1 176 16,3-1-128-16,2-1 128 0,3-3 0 0,3 1-160 15,2 0 160-15,2-1 0 0,2-3 0 0,3 1 0 0,4 0 0 16,2-1 0-16,1-2 0 0,5-1 0 0,2-1 160 16,2-1-32-16,3 1 96 0,2 0 32 0,-1-1 0 0,1 2 0 15,0-1-256-15,-2 1 144 0,-2 2-144 0,-3 0 128 16,-4 1-128-16,-2 2 0 0,-2-1-160 0,-4 0 160 15,-2 0-256-15,-4 0 64 0,-2-1 0 0,-2 1 0 16,-2 0 192-16,-2 0 0 0,-4-1 0 0,0-1 0 16,-3-1-336-16,0 0-32 0,-1-1 0 0,-1-2 0 31,0-2-1600-31,-1-1-320 0,-1 0-64 0</inkml:trace>
  <inkml:trace contextRef="#ctx0" brushRef="#br0" timeOffset="185593.581">6386 6406 16575 0,'0'0'736'16,"0"0"160"-16,0 0-720 0,0 0-176 0,0 0 0 0,7 7 0 0,-7-7 5504 0,7 11 1056 16,-2 2 224-16,-2 2 32 0,-3 0-5296 0,-1 3-1072 15,-2 5-192-15,-2 1-64 0,-2 2-192 0,0 2 0 16,-2 0 0-16,1 2 0 0,0 0 0 0,3 2-288 16,0 0 64-16,-2-1 16 0,0 0 208 0,0-2-192 15,0 0 192-15,0-1-192 0,2-1 192 0,1-1 0 0,-1-1 0 0,2-3 0 16,1-2 0-16,1-3 0 0,1-3 0 0,1-3 0 15,1-1 192-15,-2-10-192 0,7 4 192 0,1-4-192 16,2-2 256-16,1-3-64 0,-1-2-16 0,2-3 0 16,2-2-48-16,0-2-128 0,0 0 192 0,-1 1-64 15,0 1-128-15,-1 2-272 0,-1 0 64 0,-2 2 16 16,1 3-64-16,0 0 0 0,-2 2 0 0,-8 3 0 16,11 1 256-16,-1 1 0 0,0 1 0 0,1 1-144 15,-1 2 144-15,2 1 0 0,1 3 0 0,0 0 0 16,1 2 0-16,-3 2 0 0,0 3 0 0,-1 3 0 15,-1 1 0-15,-1 2 144 0,-4 3-144 0,-1 3 0 16,1-1 0-16,-4 5 0 0,-3 1 0 0,0 2 0 16,-1-1-304-16,0 2-64 0,-2-1-16 0,1-2 0 15,-1-3-1920-15,1 0-384 0,2-1-64 16</inkml:trace>
  <inkml:trace contextRef="#ctx0" brushRef="#br0" timeOffset="186203.682">9289 5980 38239 0,'-4'-11'1696'0,"4"11"352"0,-6-6-1648 0,1 1-400 0,-2-1 0 0,1 2 0 15,6 4 736-15,-10-3 64 0,-1 2 16 0,-4 2 0 16,-3 2-816-16,-4 2 0 0,-1 2 0 0,-2 3 0 16,0 4-624-16,-3 2-16 0,-1 1-16 0,0 3 0 15,1 2 128-15,2 2 16 0,0-1 16 0,2 2 0 16,1-1 496-16,1 2-144 0,-1 1 144 0,3-1 0 0,2-1 0 0,2-3 0 16,2 1 0-16,4-2 176 0,4 0 112 15,4 0 32-15,3-4 0 0,4-1 0 0,2 0 112 0,5-2 16 16,2-3 16-16,3 1 0 0,1-1-144 0,3-2-48 15,-1-1 0-15,1-2 0 0,1-1-272 0,1-1 0 16,1 0 0-16,1 0 0 0,2 0-384 0,0-1 32 16,-1 0 0-16,2 0 0 15,0-1-192-15,-1 2-32 0,-3-1-16 0,-1 1 0 0,-3 0 272 0,-3 2 48 16,-2 1 16-16,-2 1 0 0,-3-1 256 0,-1 2 128 0,-4 0-128 16,0 2 192-16,-4 1 288 0,-3-1 48 0,-4 2 16 15,-1 1 0-15,-4 0 16 0,-3 1 0 0,-4 0 0 0,-1 1 0 16,-5-1-368-16,-2 1-64 0,-4 0 0 0,1 2-128 31,0 1-336-31,2-2-176 0,1-1-48 0,0-1 0 16,2-2-1328-16,4-1-272 0,2-1-48 0,2-3-8016 0,2-3-1600 15</inkml:trace>
  <inkml:trace contextRef="#ctx0" brushRef="#br0" timeOffset="186678.317">9562 6249 35007 0,'0'0'3120'0,"0"0"-2496"16,6 10-496-16,-1-1-128 0,0 3 1856 0,1 1 368 15,-2-1 64-15,-2 2 16 0,-2 1-1872 0,-2 2-432 16,-2 1 0-16,-3 0 0 15,0-2-1888-15,-1 0-384 0,0 0-80 0,-1-1-16 16,1-2 800-16,0-1 160 0,1-4 16 0,-1 0 16 16,1-2 736-16,0-2 128 0,7-4 48 0,0 0 0 0,-7 0 1168 15,7 0 256-15,0 0 32 0,0 0 16 0,-1-7 464 0,3 0 80 16,2 1 32-16,3 0 0 0,1-2-624 0,2 1-128 16,0-1-32-16,3 1 0 0,2-1-448 0,1 2-96 15,0 0 0-15,1 2-16 0,1 0-240 0,0 1 0 16,-1 2 0-16,0-2 0 0,-1 2 0 0,0 1-208 15,0 0 64-15,-2 0 16 0,-2 1 128 0,2 2-128 0,-1-2 128 0,2 1-128 16,0 1 128-16,0 0 0 0,1 0 0 0,-1 2 0 16,0 0 0-16,0 2 0 0,-1 3 0 0,-1 1 0 15,-3-1 128-15,-1 2 0 0,-3 1 0 0,-3 2 0 16,-1 2 32-16,-5 0 16 0,-3 0 0 0,-3 1 0 16,-1-1-16-16,-4 2 0 0,-2-1 0 0,0 1 0 31,-1-1-512-31,-1 0-96 0,-1 0-32 0,1 0 0 0,0-3-1824 0,0-1-352 0,-2 0-80 15,-2 1-16-15,1-3 48 0,0-1 0 16,-2-2 0-16,2-1-8144 0</inkml:trace>
  <inkml:trace contextRef="#ctx0" brushRef="#br0" timeOffset="186897.077">9544 6243 38703 0,'0'0'3440'0,"5"-8"-2752"15,4 0-560-15,4 1-128 0,3 1 2272 0,2 1 416 16,1 0 96-16,0 1 16 0,1-3-2160 0,0 1-448 16,-1 1-64-16,1 0-128 15,-1 0-896-15,-1 0-288 0,0-3-48 0,1 1-16 16,0 0-1840-16,1-2-368 0,-1-2-80 0</inkml:trace>
  <inkml:trace contextRef="#ctx0" brushRef="#br0" timeOffset="188759.336">13121 4223 4607 0,'0'0'400'0,"-4"-5"-400"15,-1-1 0-15,0-1 0 0,-1 1 5888 0,1 1 1104 16,5 5 224-16,-5-3 32 0,-2 0-5280 0,-1 2-1072 0,0 1-192 0,-3 3-64 16,-2 1-640-16,-1 3-352 0,-2 1 32 0,-1 3 16 31,-2 1-576-31,0 1-112 0,-1-1-32 0,1 3 0 16,2 1 384-16,1-1 64 0,0 0 0 0,2 0 16 0,0 0 560 0,3 0 0 0,0-1 128 0,1-1-128 15,3-1 592-15,2 0 32 0,1 0 0 0,1-2 0 16,2-2 352-16,3 0 80 0,2-2 16 0,2 2 0 15,0 0-304-15,4 0-64 0,-1-2-16 0,3 1 0 16,0-2-320-16,1 0-64 0,-1 1-16 0,3 0 0 16,1-1-288-16,1 1 0 0,-3-1 0 0,1 1 0 15,0-2-176-15,-1 1-80 0,-1 1-32 0,-1 1 0 16,-1-3-208 0,0 1-32-16,-1 1-16 0,-2 0 0 0,-1 0 304 0,-1 3 64 0,-2-3 16 0,-4-6 0 0,6 9 160 15,-6-9 176-15,2 12-48 0,-1 1 0 0,-2-4 240 16,-2 4 32-16,-3-1 16 0,-1 1 0 0,-2-1 32 0,-2 2 16 15,-3 0 0-15,-2 1 0 0,-2 1-256 0,-2 0-48 16,0-1-16-16,-1 1 0 0,-2 1-144 0,0-1 0 16,-1 0 144-16,-1-2-144 0,-3-1 0 0,0-1 0 15,-2-2-160-15,0-1 160 16,1-3-512-16,2 0 16 16,1-3 0-16,2 0 0 0,4-1-464 0,2 1-80 0,2 2-32 0,2-3 0 15,2 0-1792-15,4-1-352 0,0-1-80 0</inkml:trace>
  <inkml:trace contextRef="#ctx0" brushRef="#br0" timeOffset="189244.177">13309 4052 22111 0,'0'0'976'0,"0"0"208"0,-8-2-944 0,1 1-240 0,7 1 0 0,-8 0 0 15,8 0 4080-15,0 0 768 0,-7 6 144 0,1 1 48 0,0 2-4080 0,1 0-832 16,-1 1-128-16,-1 2 0 15,0 0-976 1,-2 4-128-16,-2 2-32 0,2 2 0 0,0 0-304 0,1 1-64 0,-2 2-16 0,2 0 0 16,-1 2 1008-16,2 2 208 0,0 2 48 0,2 1 0 0,1-1 480 15,0 0 96-15,2-2 32 0,1-2 0 16,0-1 736-16,3-2 128 0,4 1 48 0,1-3 0 0,2-1-208 0,-1-3-32 16,2-3-16-16,1-1 0 0,2-3-384 0,1-1-80 15,1-3-16-15,-1-2 0 0,-1-1-304 0,0-4-64 16,-2-1-16-16,1-1 0 0,0-1-288 0,-3-1-64 15,1 1-16-15,-1-3 0 0,-3-1-48 0,-1 0-16 16,0 1 0-16,-5 8 0 0,2-9 288 0,-2 9 0 0,-4-7 0 0,-2 2 0 16,-1 1 0-16,-1 2 0 0,0 2 0 0,-2 3 144 15,0-1-144-15,0 3 0 0,-3 0 0 0,0 2 0 32,-1 3-2432-32,0 0-352 0,-1-1-80 0</inkml:trace>
  <inkml:trace contextRef="#ctx0" brushRef="#br0" timeOffset="190202.266">12701 6118 23951 0,'-16'4'2128'0,"-1"1"-1696"15,-2 1-432-15,2 0 0 0,1 2 3104 0,1 0 544 16,1 1 96-16,0 1 32 0,-1 4-2784 0,1 1-544 16,0 1-128-16,1 1 0 15,3 2-944-15,-1 0-176 0,2 1-32 0,0 0-16 16,3 1-464-16,0-1-96 0,2-2 0 0,1 0-16 16,1 0 640-16,1 1 128 0,-1-2 16 0,5-1 16 0,0-1 624 0,2-2 208 0,2-1 0 0,2 0 0 15,2 0 496-15,3-2 80 0,1-1 32 0,4-1 0 16,2 1-48-16,2-1 0 0,0-4 0 0,2 0 0 15,0-1-400-15,0 0-96 0,-2 0-16 0,1 1 0 16,-2-2-256-16,-1 1 0 0,-3-1 128 0,-1 3-128 16,-4-1 0-16,-3 0 0 0,0 1 0 0,-2 2-144 15,-3 0-32-15,-1 2 0 0,-2-1 0 0,0 3 0 16,-3 2 176-16,-1 0-192 0,-1 0 192 0,-1 0-192 16,-3 2 192-16,1 1 256 0,-4-2-64 0,0 2-16 15,-1 1 192-15,-3-1 32 0,-3-1 16 0,-2-1 0 16,-2-3-32-16,0 1-16 0,-1-1 0 0,-2 1 0 0,1-1-240 15,-2 0-128-15,2-3 160 0,-1-1-160 0,1 0 0 16,1-1-256-16,1 0 16 0,3-2 16 16,1 0-1808-16,1-1-352 15,1 0-80-15,2-3-11696 0</inkml:trace>
  <inkml:trace contextRef="#ctx0" brushRef="#br0" timeOffset="190676.322">12833 6381 15663 0,'-14'9'1392'0,"4"-5"-1120"0,-4-1-272 0,2 0 0 16,2 0 6064-16,1 0 1152 0,3 0 224 0,6-3 48 15,0 0-5520-15,0 0-1120 0,0 0-208 0,0 0-64 16,0 0-576-16,12-5-368 0,3-2 48 0,1-3 16 31,1-2-1520-31,2-2-304 0,1-1-64 0,3 0-16 16,0 0 864-16,2 2 192 0,-2-1 16 0,1 1 16 16,-3 0 432-16,0 2 96 0,1 3 16 0,-2-1 0 0,-3 3 928 0,-1 1 192 0,-1 0 32 0,0 2 16 15,-2 1 544-15,0 1 96 0,-3-1 32 0,0 2 0 16,-10 0-240-16,11 3-64 0,-2 0 0 0,-1 1 0 0,-8-4-448 15,7 9-112-15,-1 1-16 0,-3 0 0 16,-1 3-224-16,-1 2-160 0,0 1 192 0,-2 2-192 0,-2 2 0 0,0 3 0 16,-2-3 0-16,1 6 0 0,-1-2 0 15,-2 4 0-15,1 1 0 0,-2 2 0 0,0-1 0 0,-2 1 0 16,3 0 0-16,0 0 0 0,1-1 0 0,2-3 0 16,0-1 0-16,2-1 0 0,0-3 0 0,2-1 0 15,0 0 0-15,1-4 0 0,0-3 0 0,1-1 0 16,1-2 0-16,0 0 0 15,0-3-960-15,-3-8-160 16,4 9-32-16,-4-9 0 0,8 5-2320 0,-8-5-480 0</inkml:trace>
  <inkml:trace contextRef="#ctx0" brushRef="#br0" timeOffset="192623.786">12835 8329 34719 0,'0'0'1536'0,"-8"0"320"0,0 1-1472 0,-1 1-384 16,2 0 0-16,-2 2 0 0,1 1 720 0,-2 0 80 0,-2 0 16 0,-1 1 0 16,-2 2-816-16,-1 2 0 0,-1-1-256 0,0 2 64 31,0-2-736-31,2 2-144 0,0 0-16 0,1 2-16 16,0-1 336-16,2 3 64 0,1-1 0 0,2 2 16 0,2-2 688 0,2 0 0 0,0 0 0 0,3 2 0 15,1-1 480-15,3 0 80 0,1-2 16 0,3 0 0 16,0-2-48-16,4 0 0 0,1-3 0 0,2 1 0 15,3-3-144-15,3 0-48 0,3-3 0 0,0-1 0 16,1-1-96-16,-1 1-32 0,0-2 0 0,-1 0 0 16,-1-1-208-16,-2 2 176 0,1-2-176 0,-4 1 160 15,-3 1-160-15,0 1 0 0,-1 3 0 0,-2 0 0 16,-1 1 0-16,-2 3 0 0,-1 1 0 0,-3 1 0 16,-2 2 128-16,-1 0-128 0,-1 0 192 0,-2 1-64 15,0 0 272-15,0-2 48 0,-2 1 16 0,1 0 0 0,0-1 80 0,-1 0 16 16,0-1 0-16,0-1 0 0,-2-2-368 0,1 2-64 15,-2 0 0-15,1 0-128 0,-3 1 0 0,-2 1 0 16,-2 0 0-16,-2 1 0 0,-2 1-192 0,-3 0-64 16,0 0 0-16,-1 0 0 15,-2 0-160-15,1 0-32 0,2-6-16 0,1 2 0 16,1-1-240-16,3 0-32 0,2-3-16 0,4 0 0 16,1-3-1344-16,1-1-272 0,9-2-48 0,0 0-11168 0</inkml:trace>
  <inkml:trace contextRef="#ctx0" brushRef="#br0" timeOffset="193284.889">13216 8361 19343 0,'-13'2'1728'0,"4"-1"-1392"0,-3-1-336 0,0 2 0 0,-1-1 3728 0,3 2 688 16,0 1 128-16,1 1 16 0,0-1-3104 0,0 0-624 16,1 2-128-16,-1-1-32 0,0 1-672 0,1 1 0 15,1-3-256-15,0 3 80 16,2 2-464-16,-2 2-112 0,0 0-16 0,-2 1 0 16,2 0 288-16,1 1 48 0,-1 1 16 0,2 0 0 15,1-1 416-15,0 1-128 0,3-1 128 0,2 0 0 0,3 0 192 0,1-1 112 16,4-5 16-16,3 2 16 0,2-3 176 0,3 0 48 15,3-1 0-15,4-1 0 16,3-1-112-16,0-1 0 0,1-1-16 0,1 0 0 0,-2 0-304 0,-2 0-128 0,0 1 128 16,-2-1-128-16,0 0-192 0,-3 2-128 0,-1-1-32 0,-1 1 0 31,-2 2-48-31,-4 0-16 0,-2 0 0 0,-4 3 0 0,-1 0 416 0,-4 2 0 0,-3 1 0 0,-4-1 128 16,-1 2 96-16,-3 1 32 0,-3 1 0 0,1 0 0 15,-2-4 144-15,-1 1 48 0,-2-3 0 0,-1 1 0 16,0-2-48-16,0-1 0 0,0-3 0 0,0-3 0 15,-4-2-64-15,3-3-16 0,2-3 0 0,0-2 0 16,0 0 0-16,2-3 0 0,2-1 0 0,4-3 0 16,-1 0-144-16,4-1-48 0,1-2 0 0,3 1 0 15,2 2-128-15,3-3 0 0,2 0 0 0,1 3-176 16,2-3 176-16,0 3-128 0,3 1 128 0,1 0-128 0,-1-1 128 16,2 0 0-16,1-1-144 0,2 1 144 15,-1 0-240-15,0 2 32 0,0-2 0 0,0 1 0 16,0 0-1344-1,1 0-272-15,0 0-48 0,0-3-14512 0</inkml:trace>
  <inkml:trace contextRef="#ctx0" brushRef="#br0" timeOffset="201777.098">20511 9561 23039 0,'-6'-14'2048'0,"2"3"-1648"0,0 1-400 0,0-3 0 15,0-1 2976-15,3 2 512 0,1 2 96 0,1-1 32 16,2 1-2160-16,0 1-432 0,1-1-96 0,1 0-16 16,2 1-592-16,-1-1-112 0,2 1-16 0,1 0-16 15,2-1-176-15,1 2 0 0,-1-1 0 0,4 0 128 16,5-1 176-16,0 2 16 0,0-3 16 0,3 0 0 15,-1 1 176-15,2 0 48 0,-2 1 0 0,0 3 0 16,1 2 0-16,0 1 0 0,1 0 0 0,-1 3 0 0,0 0-272 16,-1 3-48-16,0 0-16 0,-1 1 0 0,0 1-224 15,0 3 0-15,-1-1 0 0,0 3 0 0,-1-3 0 0,0 4-160 16,-2 3 160-16,-1 1-128 0,0-3 128 0,1 2 0 16,-2-1 0-16,-2 1 0 0,-4 0 0 0,0 1 0 15,-2 1 0-15,0 1 0 0,-4-1 0 0,-2 1 0 16,-1 1 0-16,-2 1 0 0,-3-1 0 0,-3 2 0 15,-3 1 0-15,-3 2 128 0,-3 0-128 0,-3 1 0 16,-4-2 128-16,0 2-128 0,-4 0 128 0,0-1-128 16,3-2 160-16,-2 1-160 0,1-1 208 0,3-1-48 15,0 0-16-15,4-4 0 0,2-2-144 0,3-1 192 0,2 0-192 16,4-3 192-16,2-3-192 0,1-1 0 0,5-6 0 0,0 0 0 16,0 0 0-16,0 0 0 0,6 8 0 0,1-4 0 15,4-2 0-15,2-1 0 0,0-1 0 0,3 0 0 16,4-1 0-16,1 1 0 0,3 0 0 15,1 0 0-15,3 1 0 0,2 2 0 0,1 0 0 0,1 1 0 16,0-1 0-16,-1 4-176 0,-2-1 176 0,-3 2-128 16,0 1 0-16,0 0 0 0,-3 1 0 0,0 2 0 15,-3 1 128-15,-2 2-128 0,-2 1 128 0,-2 1-128 16,-2 1 128-16,-3 2 0 0,-2 1 0 0,-3 0 0 16,-2 0 0-16,-3 3 0 0,-3-1 0 0,-2 4 0 15,-3 0 0-15,-3 0 0 0,-3-2 128 0,-3 0-128 16,-2 0 0-16,-1-2 0 0,-1-1 0 0,-3 0 128 15,-1-2-128-15,-4-1 0 0,-3 1 0 0,-5-3 0 0,-2 1 0 16,-2-2 0-16,2-1 0 0,-1-1 128 0,0 0-128 16,3-1 0-16,2 0 0 0,1 1 0 0,3 0 0 0,-2-2 0 15,-1-4 0-15,2 0 0 0,0-3-224 16,5-1 32-16,3-2 16 0,4-1 0 16,2-1-272-16,3-1-48 0,1 0-16 15,4-1 0-15,3-1-448 0,3-2-80 0,3-3-32 0,5 0 0 16,3-4-1904-16,4-3-384 0,4-1-80 0</inkml:trace>
  <inkml:trace contextRef="#ctx0" brushRef="#br0" timeOffset="202216.362">21873 9421 5519 0,'0'0'496'16,"0"0"-496"-16,-4-6 0 0,2-1 0 0,2 7 7360 0,-1-7 1360 0,1 7 288 0,1-8 48 16,-1 8-6832-16,0 0-1376 0,0 0-272 0,7-5-48 15,-7 5-352-15,0 0-176 0,0 0 160 0,8 4-160 16,-1 3 0-16,-3 2 0 0,-2 3 0 0,0 5 0 15,0 4 336-15,-2 5-16 0,-1 2-16 0,1 2 0 16,1 2 240-16,1 4 48 0,0 1 16 0,1 4 0 16,-1 5-160-16,2-2-16 0,-1 2-16 0,2 1 0 15,-2 1-176-15,0 0-48 0,0-1 0 0,-1 0 0 0,0-1-192 16,-1 0 128-16,1 1-128 0,-1-3 0 0,0-1 0 0,-1-2 128 16,-1-1-128-16,0-2 0 0,-2-1 0 0,2-2 144 15,1-3-144-15,-1-2 128 0,-1-2-128 0,1-3 0 16,-1-5 0-16,1-3 0 0,-1-2 0 0,0-2 0 15,-1-2 176-15,2-1-176 0,1-10 128 0,0 0-128 16,0 0 0-16,0 0 144 0,0 0-368 0,0 0-80 16,-8-2-16-16,1-2 0 15,3-3-1424-15,0-1-304 0,-1-2-48 0,-1-2-16016 16</inkml:trace>
  <inkml:trace contextRef="#ctx0" brushRef="#br0" timeOffset="202747.485">20624 9578 34095 0,'0'0'3024'0,"0"0"-2416"15,0 0-480-15,0 0-128 0,0 0 2560 0,0 0 512 16,0 0 80-16,10-2 32 0,-1 3-2544 0,0 2-512 16,-2 3-128-16,2 2 0 15,-1 3-384-15,0 4-112 0,0 4-16 0,-2 7 0 16,-3 3 80-16,-1 8 16 0,-2 3 0 0,-2 5 0 0,-1 1 416 0,-3 3 0 0,0 2 0 0,-2 4 0 15,1 2 384-15,-2-2 128 0,-2 1 0 16,0-3 16-16,0-2-96 0,1-2-32 0,-2 1 0 0,2-3 0 16,2-4-144-16,0-1-16 0,1-3-16 0,2-3 0 15,2-5-224-15,1-4 0 0,0-1 0 0,1-2 0 32,0-4-1136-32,1-2-272 0,1-3-48 0,1-1-16 15,0-3-1312-15,1-3-272 0,-3-8-48 0</inkml:trace>
  <inkml:trace contextRef="#ctx0" brushRef="#br0" timeOffset="203668.85">21136 11226 12895 0,'-5'-4'1152'0,"1"-4"-928"16,0 2-224-16,-1-1 0 0,1 1 4192 0,1 1 800 15,1 0 144-15,2 5 48 0,0 0-3120 0,0 0-608 16,0 0-128-16,0 0-32 0,0 0-624 0,0 0-128 0,0 0-32 0,0 0 0 15,0 11-192-15,0 4-32 0,1 3-16 16,-1 5 0-16,1 1-16 0,1 6-16 0,0 5 0 16,0 6 0-16,1 7-64 0,-1 3-16 0,0 4 0 0,0 3 0 15,0 5-160-15,0 3 0 0,-1 1 0 0,1 2-176 16,-1 2 176-16,2 0 0 0,0 1 160 0,1 3-160 16,0 1 368-16,1 2-32 0,-1 0 0 0,0 0 0 15,-1 2-176-15,2 2-32 0,-1 0-128 0,1-1 192 16,1-1-192-16,-3-1 0 0,-1-1 0 0,0-2 0 15,0-2-128-15,-1-3-32 0,-1 0 0 0,-1-4 0 16,0-1 160-16,-1-3 0 0,-1-2 0 0,-1 0-128 16,0-3 128-16,0-3 0 0,0-2 128 0,1-1-128 0,-2-8 384 15,2-2 16-15,1-1 0 0,0-4 0 0,0-2-80 16,0 0 0-16,1-3-16 0,-1-1 0 0,2 0-304 0,0-3 0 16,0-1 0-16,0-1 0 15,-1-3-416-15,1 0-96 0,1-1 0 16,1-5-16-16,-2-3-128 0,0-3-32 0,0-11 0 0,0 0 0 15,0 0-1472-15,0 0-288 0,0 0-64 0,0 0-12624 0</inkml:trace>
  <inkml:trace contextRef="#ctx0" brushRef="#br0" timeOffset="204539.059">21159 12135 10127 0,'0'0'448'0,"-7"3"96"0,-2-2-544 0,0-1 0 0,1 0 0 0,2 0 0 15,6 0 2304-15,0 0 336 0,0 0 80 0,-8-1 16 16,2-1-2128-16,6 2-416 0,0 0-192 0,0 0 160 15,0 0 128-15,0 0 32 0,0 0 0 0,0 0 0 16,0 0 896-16,0 0 176 0,0 0 32 0,0 0 16 16,0 0 96-16,0 0 32 0,0 0 0 0,0 0 0 15,9-4-480-15,3 1-112 0,1 0-16 0,1 1 0 16,-1 0-384-16,3 0-96 0,1-1-16 0,2-2 0 16,1 1-176-16,4 0-32 0,2-2-16 0,4 2 0 0,2 0-96 0,5-3-16 15,0 1 0-15,4 2 0 0,0 1-128 0,-1-1 0 16,-4 1 144-16,-1-1-144 0,-2-1 224 0,2-2-32 15,-2 2 0-15,0-2 0 0,0 2 192 0,0 0 16 16,0-1 16-16,-2 0 0 0,0 1-16 0,-2 0 0 16,-3 1 0-16,-3 0 0 0,-1 1-112 15,-3-1-32-15,-4 1 0 0,-3 1 0 0,0 0 144 0,-2 0 32 16,-2 0 0-16,-8 2 0 0,0 0-48 0,9 0-16 16,-9 0 0-16,0 0 0 0,0 0-176 0,0 0-48 15,0 0 0-15,0 0 0 0,0 0-288 0,0 0-64 16,0 0-16-16,0 0 0 15,0 0-1872-15,0 0-368 0,0 0-80 0</inkml:trace>
  <inkml:trace contextRef="#ctx0" brushRef="#br0" timeOffset="206680.87">22680 11693 16287 0,'-6'-15'720'0,"0"5"160"0,-1-1-704 0,-1 1-176 0,0-1 0 0,-1 1 0 0,0 1 2688 0,0-1 496 15,0 1 96-15,2 2 32 0,1 3-704 0,6 4-144 16,0 0-32-16,0 0 0 0,0 0-944 0,0 0-192 15,0 0-32-15,0 0-16 0,5 7-592 0,2 4-112 16,2 1-32-16,1 4 0 0,0 2-320 0,2 4-64 16,0 3 0-16,-1 5-128 0,-1 2 0 0,1 3 0 0,-2 4 0 15,-1 1 0-15,-2 3 0 0,-1 0 0 0,-2 1 0 0,-1 2-144 16,0 1 144-16,-2 0 0 0,-1-1 0 0,0-2-128 16,-1-3 128-16,0-4 0 0,-2-2-144 0,2-5 144 15,1-3 0-15,0-6 0 0,1-4 0 0,0-2 0 16,0-5-128-16,0-4 128 0,0-6-160 0,0 0 160 15,0 0-224-15,0 0 48 0,0 0 16 0,0-14 0 16,-1-2-144-16,-1-4-16 0,-1-3-16 0,-2-6 0 16,0 0 176-16,0-4 160 0,-2 0-208 0,0-3 80 15,-1-2 368-15,1 0 80 0,-1-1 0 0,2 2 16 16,1-1 288-16,0 3 48 0,2 0 16 0,2 3 0 16,0 3-144-16,2 1-32 0,1-1 0 0,2 4 0 15,0 1-304-15,2 3-64 0,2 0-16 0,0 5 0 16,1 4-128-16,0 2 0 0,1 2 0 0,0 2 0 0,0 2 0 15,0 2 0-15,-1 2 0 0,3 4 0 0,1 3 0 16,0 4 0-16,-1 3 144 0,0 2-144 0,2 0 224 0,1 5-32 16,-1 1 0-16,1 3 0 0,-1 0-48 15,1 0-16-15,0 2 0 0,0-2 0 0,1-1-128 0,-1-4 160 16,-1-1-160-16,-1-1 160 0,-2-1-160 0,1-1 0 16,0-1 0-16,-2-4 0 0,0-1 0 0,0-4 0 15,-2-2 128-15,0-1-128 0,-8-3 0 0,8 0 160 16,-8 0-160-16,10-5 160 0,-3-3-160 0,1-3 128 15,-1-6-128-15,2 0 128 0,-2-4-128 0,2-1 0 16,-1-5 0-16,2-2 0 0,1 0-128 0,0-3 128 0,0-4-160 16,1 0 160-16,2-2-208 0,0 2 48 0,0 4 16 0,0 3 0 15,0 5-96-15,-1 4-16 0,-1 2 0 0,-1 6 0 16,-3 2 256-16,-1 3 0 0,-3-2 0 0,-4 9-144 16,0 0 272-16,8-3 48 0,-8 3 16 15,0 0 0-15,0 0 96 0,10 2 32 0,-1 2 0 0,-1 4 0 16,0 2-48-16,-1 3 0 0,-1 1 0 0,2 4 0 15,-1 4-128-15,1 2-16 0,-1 3-128 0,1 2 192 16,-1 2-192-16,0 1 0 0,-2 0 128 0,0 1-128 16,-1 0 0-16,-1 0 0 0,-1-1 0 0,0 1 0 15,-2-3 0-15,0-1 0 0,0 0 0 0,0 0 0 16,0-2 0-16,1 0 0 0,-1-6 0 0,2 0 0 16,0-3 0-16,2-2 0 0,-1-2 0 0,1-2 0 15,0-3-272-15,3-1 48 0,-7-8 16 0,6 6 0 16,-6-6-368-16,0 0-64 0,0 0 0 0,9 1-16 15,-9-1-1280-15,7-4-256 0,-1-3-48 0,-2-2-16 16,0-4-1328-16,-1-2-272 0</inkml:trace>
  <inkml:trace contextRef="#ctx0" brushRef="#br0" timeOffset="206982.124">24213 11331 35007 0,'0'0'3120'0,"0"0"-2496"16,0 0-496-16,3 10-128 0,-1 0 2752 0,2 1 512 16,2-1 128-16,1 4 0 0,2 2-2240 0,0 2-464 0,2 3-96 0,0-1-16 15,-2-1-576-15,1 4 0 0,0 2 0 16,-1 2 0-16,-2 1-144 0,-1 4-48 0,-3 3-16 0,-1 1 0 16,-2 2 208-16,-2 1 0 0,-1 3-160 0,-3-1 160 15,0 0 0-15,0 0 0 0,-1-2 0 0,1 1 128 16,-3-3 0-16,2-2-128 0,-1-2 192 0,1-1-64 15,-1-3-128-15,4-2 0 0,1-4 0 0,1-1 128 16,-1-2-288-16,3-3-64 0,0-2-16 16,1-4 0-1,0-3-448-15,-1-8-80 0,3 9-32 0,-3-9 0 16,0 0-1200-16,0 0-240 0,0 0-64 0,0 0 0 16,0 0-656-16,0 0-144 0,0 0-32 0</inkml:trace>
  <inkml:trace contextRef="#ctx0" brushRef="#br0" timeOffset="209133.078">21241 14305 23375 0,'-8'2'1024'0,"8"-2"240"0,-8 1-1008 0,2 0-256 0,6-1 0 0,-7-1 0 16,7 1 1136-16,0 0 176 0,0 0 32 0,0 0 16 16,-2-10-768-16,2 3-144 0,0 7-48 0,4-8 0 0,-1 2-112 0,-3 6-32 15,0 0 0-15,0 0 0 16,5-4 464-16,-5 4 96 0,0 0 16 0,0 0 0 0,0 0 304 0,0 0 64 16,0 0 16-16,0 0 0 0,2 12-176 15,-2 1-16-15,-1 3-16 0,0 2 0 0,-1 0-432 0,1 0-64 16,-1-1-32-16,1 2 0 0,-1 1-320 0,0 3-160 15,1 0 160-15,0 2-160 0,-1-2 0 0,1 3 0 16,0 0-176-16,1 0 176 0,0 1-336 0,2 1 48 16,0 1 16-16,0 1 0 0,1-2 272 0,-1 2-160 15,0 0 160-15,1 1-128 0,-1 1 128 0,0 2 0 16,0 2 0-16,1-1 0 0,-3-2 0 0,0 1 144 16,-1-1-144-16,-1 0 160 0,1 1-160 0,0 0 0 15,0 2 144-15,0-1-144 0,-1 0 0 0,1 2 0 0,0 0 0 0,1 2 0 16,1-2 0-16,1 1 0 0,0 1 0 0,0 0-128 15,1 1 128-15,0-2 0 0,0 0 0 0,1-1 0 16,1-1 0-16,-1 1 0 0,-1 0 0 0,0-2 0 16,-1 1 0-16,0-3 0 0,0-1 128 0,0-1-128 15,-1 0 0-15,1-2 144 0,-1-2-144 0,0 0 0 16,0-1 144-16,0-4-144 0,-1-2 0 0,0-1 144 16,0-2-16-16,1 0-128 0,0-2 192 0,0-1-64 15,0-1 16-15,2 0 0 0,-2-1 0 0,-1 0 0 16,1-2 0-16,0 1 0 0,1-1 0 0,-1-2 0 15,-1 2 16-15,0-2 0 0,-2 1 0 0,0 1 0 16,0-4 0-16,-1 2 0 0,0 1 0 0,0 1 0 0,-1-2-160 16,-1 3 160-16,0 1-160 0,0-1 160 15,-2 0-160-15,2 0 0 0,0-1 0 0,-1 1 0 0,1-1 0 16,0-1 128-16,1-2-128 0,1-1 0 0,1 1 0 16,2-7 128-16,0 0-128 0,-2 6 0 0,2-6 0 0,0 0 0 15,0 0 0-15,0 0 0 0,0 0 0 0,0 0 0 16,0 0 0-16,4 6 0 0,-4-6-192 0,0 0 192 15,0 0-192-15,0 0 192 0,0 0-256 0,0 0 64 16,0 0 0-16,0 0 16 0,0 0 16 0,0 0 0 16,0 0 0-16,0 0 0 0,0 0-80 0,0 0-16 15,0 0 0-15,0 0 0 0,0 0-112 0,0 0-16 16,0 0-16-16,0 0 0 16,0 0-304-16,0 0-48 0,0 0-16 0,0 0 0 15,2-8-2208-15,-1-2-448 0,-1 1-96 0</inkml:trace>
  <inkml:trace contextRef="#ctx0" brushRef="#br0" timeOffset="209939.09">21267 16271 4367 0,'0'0'192'0,"0"0"48"0,-2-9-240 0,2 9 0 0,-2-9 0 0,2 9 0 15,-4-9 960-15,4 9 160 0,0 0 32 0,0 0 0 16,-5-4 800-16,5 4 160 0,0 0 48 0,-7 1 0 16,-1 2-144-16,2-1-32 0,6-2 0 0,-7 5 0 15,2-2-288-15,5-3-64 0,0 0-16 0,0 0 0 16,0 0-528-16,0 0-128 0,0 0 0 0,0 0-16 15,0 0-496-15,0 0-80 0,5-10-32 0,2 1 0 16,1 0-336-16,2 1 0 0,2 1 0 0,-1 0 128 16,3-1-128-16,2 2 0 0,0 0 0 0,1 1 0 15,3 0 0-15,0 1 0 0,-1 0 0 0,4 3 0 16,0 0 192-16,2 0 80 0,-2 1 16 0,4 0 0 0,1 1 128 16,-1 1 32-16,-2 0 0 0,1 1 0 0,0-1 0 15,3-2 16-15,2-1 0 0,4 0 0 0,1-2-48 16,3 1-16-16,2 0 0 0,0-1 0 0,2-2-224 0,-3-2-48 15,-3 0-128-15,-2-1 192 0,-1 1-192 0,0 0 0 16,-4 1 0-16,0 2 0 0,-1-1 0 0,-2 2 0 16,-3 0 0-16,0 2 0 0,-3 1 176 0,-1 1-176 15,-2 1 192-15,-2 1-192 0,-3 1 704 0,-3-1 48 16,-1 1 0-16,-2 0 0 0,-7-4-16 0,0 0 0 16,7 6 0-16,-7-6 0 0,0 0-416 0,4 6-64 15,-4-6-32-15,0 0 0 0,0 0-224 0,0 0 0 0,0 0 0 0,0 0-160 31,0 0-320-31,0 0-64 0,0 0-16 0,0 0 0 16,0 0-912-16,0 0-176 0,0 0-32 0,0 0-16 16,0 0-896-16,0 0-176 0,0 0-48 0</inkml:trace>
  <inkml:trace contextRef="#ctx0" brushRef="#br0" timeOffset="210968.339">23194 15756 13823 0,'0'0'1216'0,"0"0"-960"15,0 0-256-15,0 0 0 0,0 0 4976 0,0 0 944 16,0 0 192-16,0 0 32 0,0 0-3776 0,0 0-768 15,0 0-160-15,4 9-32 0,0-1-736 0,1 2-160 0,-1 0-16 0,0 2-16 16,-1 3-176-16,0 3-48 0,1 4 0 0,-1 2 0 16,0 4-96-16,0 4-32 0,-1 2 0 0,1 3 0 15,-3 0-128-15,0 1 0 0,-2 2 0 0,1 0 0 16,-2 0 0-16,0 1 0 0,-1-1 0 0,-1 0 192 16,0-4-16-16,-1-2 0 0,-1-3 0 0,3-2 0 15,1-3-48-15,0-3-128 0,-2-1 192 0,2-3-64 16,1-2-128-16,0-3 0 0,0-4 0 0,1-2 0 15,1-8-224-15,0 0 32 0,0 0 0 0,0 0 0 16,0 0-16-16,-4-8 0 0,1-2 0 0,0-5 0 16,-1-4 208-16,0-3-144 0,-2-2 144 0,1-4-128 15,1-4 128-15,-1-2 0 0,0-4 128 0,2-1-128 16,0-3 192-16,1-1-16 0,2 1-16 0,4-3 0 16,0 2 16-16,3 0 0 0,0 1 0 0,1-1 0 15,2-1-176-15,1 1 0 0,-1 1 0 0,1 4 0 0,1 5 0 16,1 5 0-16,0 4-144 0,0 4 144 0,-1 4-240 0,-1 4 64 15,-3 4 16-15,1 5 0 0,-2 2 160 0,1 4 0 16,-2 4 0-16,1 2 0 0,0 4 352 0,1 3 96 16,0 2 32-16,0 3 0 0,0 1-96 0,2 2-32 15,0 0 0-15,1 0 0 0,1-3-176 0,1-1-48 16,2 1 0-16,0-3 0 0,1 0-128 0,1-2 0 16,0-3-160-16,1-2 160 0,0 0-320 0,0 0 16 15,0-3 16-15,-1 1 0 16,-1-3-128-16,-1 0-32 0,-2-3 0 0,-1-1 0 0,-1-2 256 15,-1-1 32-15,1 0 16 0,-1-5 0 0,-1 0 144 0,1 0 144 0,1-5-16 16,-2-1-128-16,3-2 272 0,-1-3-48 0,-1-3-16 0,2-2 0 16,1-3-208-16,0-3 0 0,-1-3 128 0,2-2-128 15,1-1 0-15,-1-1 0 0,-1-2 0 16,2 2 0-16,-1 3-320 0,-1 3-16 0,-1 4 0 16,-1 4 0-1,-2 4-400-15,-1 4-80 0,-1 4-16 0,-2 1 0 0,-5 8 592 0,0 0 240 0,0 0-192 0,0 0 192 16,0 0 496-16,3 8 208 0,-1 1 64 0,-2 3 0 15,1 2-160-15,-1 2-32 0,0 2 0 0,1 3 0 16,2 0-368-16,-1 2-80 0,0 3 0 0,0 2-128 16,-1 2 0-16,0 3 0 0,0 3 0 0,0 2 0 15,1 0 0-15,1 3 0 0,-2 0 0 0,1 3-144 16,-1 0 144-16,0-3 0 0,0 0 160 0,0-5-160 0,-1 1 256 16,0-3-32-16,-2-3-16 0,1-3 0 15,-1-3-80-15,0 0-128 0,-1-3 176 0,1-2-176 0,1-1 0 16,0-2 0-16,0-1 0 0,0-1 0 0,1-3-192 15,1-1 16-15,0-1 0 0,-1-10 0 0,0 0-80 0,0 0-32 16,7 6 0-16,-7-6 0 16,0 0-272-16,10-1-48 0,0-3-16 0,-2-4 0 15,0-2-1440-15,0-3-304 0,1-2-48 16,0-3-8864-16,-2-4-1776 0</inkml:trace>
  <inkml:trace contextRef="#ctx0" brushRef="#br0" timeOffset="211732.91">24484 15665 4607 0,'0'0'400'0,"-7"7"-400"0,0-3 0 0,7-4 0 16,-7 1 8160-16,7-1 1552 0,0 0 304 0,-4-6 64 16,2-2-7808-16,2-2-1568 0,1-2-304 0,2-2-64 15,2-2-592-15,0 1-112 0,0 2-16 0,2 0-16 0,-2 1 400 16,2-1-128-16,0-2 128 0,2 1 0 0,2 1 0 0,2 0 256 15,1 0-48-15,2 0 0 0,3 0-32 0,3-2-16 16,0 0 0-16,1-1 0 0,-1 0-160 0,1 1 0 16,1 0 0-16,0 2 0 0,1 2-160 15,1 1-64-15,-3 2-16 0,1 4 0 0,-1 2 240 0,0 3-192 16,-1 3 192-16,-2 5-192 0,0 2 192 0,-3 7-176 16,-3 1 176-16,-2 4-160 0,0 3 288 0,-2 3 48 15,-4 4 16-15,-2 2 0 0,0 0 224 0,-3 2 48 16,-1-2 16-16,-1 0 0 0,-5 0-176 0,-2 0-48 0,-3-1 0 15,-2 0 0-15,-2 0 0 0,0-1 0 0,-2 0 0 16,-2-1 0-16,-1 0-256 0,0 0 0 0,0-1-128 0,-1 0 128 16,-2 0 0-16,1-1 128 0,0-2 16 15,0-1 0-15,1-2 176 0,-1-1 48 0,0-3 0 0,1-1 0 16,-1-1 96-16,3-4 32 0,0-3 0 0,4-1 0 16,2-2-112-16,3-3-32 0,4-1 0 0,1 0 0 15,5-5-352-15,0 0 0 0,0 0 0 0,0 0 0 16,0 0 0-16,0 0-128 0,13-1 0 0,0 0 0 15,1-1 128-15,4 1 128 0,2 1-128 0,1 1 176 16,1 2-176-16,2-2 0 0,2 1 144 0,1 0-144 16,1-1 208-16,1 0-16 0,0 1-16 0,1-1 0 15,1-1-176-15,0 0 0 0,1 0 0 0,0 1 128 16,1 0-128-16,-1 2 0 0,-1-3 0 0,-2 1 0 16,-3 0 0-16,1 1 0 0,-1-1 0 0,-1 1 0 15,0 0 0-15,-2 0 0 0,1 0 0 0,-2 1 0 16,1-3 0-16,-3 2 0 0,-3 0 128 0,-1 0-128 0,-2 0 0 15,-3-1 0-15,-1-1 0 0,-10 0 0 0,0 0-192 0,10 0-32 16,-10 0 0-16,0 0 0 16,0 0-368-16,0 0-80 0,0 0-16 0,0 0 0 15,0 0-448-15,0 0-80 0,0 0-32 0,0 0 0 16,0 0-1248-16,9-7-256 0,-4-1-64 0,-1 0-13184 16</inkml:trace>
  <inkml:trace contextRef="#ctx0" brushRef="#br0" timeOffset="-211292.59">23653 13064 12895 0,'0'0'576'0,"0"0"112"0,0 0-560 0,-3 2-128 16,3-2 0-16,0 0 0 0,-5-1 3728 0,2-1 720 15,3 2 144-15,-2-4 16 0,0-1-3904 0,2 5-704 16,0 0-288-16,0 0 16 0,-1-5 112 0,1 5 32 0,-1-6 0 0,1 6 0 16,0 0 608-16,0 0 128 0,-2-5 32 0,2 5 0 15,0 0 192-15,0 0 64 0,0 0 0 0,0 0 0 16,0 0-80-16,0 0-16 0,0 0 0 0,13-3 0 15,1 1-224-15,4 0-32 0,0-1-16 0,3-1 0 16,3 0-128-16,-1 0-16 0,1 0-16 0,-1-2 0 16,1 0-224-16,-1-1-144 0,1 1 192 0,-1 3-192 15,0-2 0-15,-2 2 0 0,0 1 0 0,-2 1 0 16,-1-1 0-16,-2 1 0 0,-3 1 0 0,0 1-144 16,-2-1 144-16,-1 1 0 0,-10-1 0 0,10 2 0 15,-10-2 256-15,10 2-32 0,-10-2 0 0,8 1 0 16,-8-1-16-16,9 1 0 0,-9-1 0 0,0 0 0 15,0 0-208-15,0 0 0 0,0 0 0 0,0 0 0 0,0 0-416 16,0 0 32-16,0 0 0 0,0 0 0 16,0 0-1440-16,0 0-288 15,0 0-48-15,-3-4-8352 0,-3 0-1680 0</inkml:trace>
  <inkml:trace contextRef="#ctx0" brushRef="#br0" timeOffset="-209948.175">23550 12645 29135 0,'-17'3'1280'0,"7"0"288"0,-3 1-1248 0,1-1-320 0,1-1 0 0,2 0 0 16,0 0 1248-16,9-2 192 0,-7 3 32 0,7-3 16 16,0 0-1008-16,0 0-208 0,0 0-32 0,0 0-16 15,0 0-224-15,0 0-256 0,0 0 48 0,0 0 16 16,0 0 448-16,0 0 80 0,-2 8 32 0,2-8 0 0,0 0 528 0,-3 9 128 16,3-9 0-16,-2 9 16 0,0 1-144 0,1 0-48 15,0-1 0-15,0 2 0 0,0 1-336 0,1 1-80 16,1 3-16-16,1 3 0 0,0-1-192 0,0 4-32 15,2 4-16-15,0 2 0 0,2 1-176 0,1 4 0 16,-1 2 0-16,2 4 0 0,-1 4 0 0,3 2 0 16,-2-1 0-16,1 0 0 0,0 2 0 0,1 4 0 15,-1 2-128-15,-1 1 128 0,0 2 0 0,0-1 0 16,-1 1 0-16,-3-3 0 0,-1-3-352 0,-1 0 48 16,-1 0 16-16,0-3 0 15,-1-1-144-15,-1-3-16 0,1-4-16 0,-2-1 0 0,0-5 128 0,0-6 16 0,0-3 16 16,0-5 0-16,-1-2-48 0,1-5-16 15,1-3 0-15,1-8 0 16,0 0-1616-16,0 0-336 0,0 0-64 0</inkml:trace>
  <inkml:trace contextRef="#ctx0" brushRef="#br0" timeOffset="-209151.486">24889 12638 18431 0,'0'0'1632'0,"-8"0"-1312"0,-1-1-320 0,-1 1 0 15,-1 0 3856-15,1 0 704 0,-1 0 144 0,0 1 32 16,1 1-3120-16,-1 0-608 0,-1 1-128 0,0 1-32 16,0 2-848-16,-1-1 0 0,0 2-176 0,-1 1 32 15,0 2-288-15,0 1-48 0,0 1-16 16,2 2 0-16,-1 1 304 0,1 0 48 0,-1 0 16 0,3 0 0 16,-1 0 128-16,2 1 192 0,2-1-32 0,3 0-16 0,0-1-16 0,3 0 0 15,1-2 0-15,3 0 0 0,2-1-128 0,1-3 0 16,4 0 0-16,2-1 0 15,0 0 128-15,5-2-128 0,4 0 128 16,0 1-128-16,2-2 192 0,0 1-64 16,1 1 0-16,0 1 0 0,1 1-128 0,0 0 0 0,0 1 0 0,-1 1 0 0,0 1 0 0,-3-1 0 15,-2-3 0-15,-1 2 0 0,-3 1 0 0,-4 2 0 16,0-2 0-16,-2-1 0 0,-5 1 256 0,0 0-48 16,-1-2 0-16,-3-8 0 0,-1 10 368 0,-3-2 64 15,-5-1 0-15,0-1 16 0,-2-2 0 0,-3 2 0 0,-3-2 0 16,-2 0 0-16,-2 1-336 0,-2-2-64 0,-1 0 0 0,-1 0-16 15,-1-2-240-15,1 0 0 0,0 0 0 0,-1 1 0 16,1 0-304-16,0-1-48 0,1 1-16 0,0-1 0 31,1-1-352-31,2 1-80 0,4 0-16 0,1 1 0 16,1-1-2080-16,1 0-432 0,3-2-64 0</inkml:trace>
  <inkml:trace contextRef="#ctx0" brushRef="#br0" timeOffset="-208739.527">25362 12537 29487 0,'0'0'2624'0,"-9"4"-2112"16,1 0-512-16,0 0 0 0,1 1 3152 0,1 2 528 16,2 0 96-16,1 2 32 0,1 0-2800 0,1 1-560 15,1 0-128-15,2 3 0 0,0 3-320 0,0 2-256 16,-1 1 64-16,0 3 0 0,0 3 32 0,-1 1 16 0,-1 2 0 15,0 3 0-15,-1 1 144 0,-1 0-160 0,0 0 160 0,-1 2-160 16,0 1 160-16,2-1 0 0,-2-3 0 16,1 0 0-16,-1-1 0 0,2-3 0 15,1-2 128-15,0-1-128 0,1-3 128 0,1-3-128 0,1-4 128 16,0-2-128-16,1-2-128 0,0-1-112 0,-3-9-16 16,0 0 0-1,0 0-1808-15,0 0-368 0,0 0-80 0,0 0-8512 0,0 0-1712 0</inkml:trace>
  <inkml:trace contextRef="#ctx0" brushRef="#br0" timeOffset="-202891.205">23498 14000 33807 0,'-15'10'1488'0,"4"-5"320"0,0 2-1440 0,0-2-368 0,0 1 0 0,3 0 0 15,8-6 1728-15,0 0 288 0,0 0 48 0,0 0 16 16,6 6-1472-16,5-1-288 0,5-2-64 0,4-1-16 16,5-2-240-16,3 0 0 0,3-1 0 0,6 0-160 15,6-1 160-15,0 1 0 0,0 1 0 0,-2 1 0 16,-5-1 0-16,1 0 144 0,-1 0-16 0,-2 0-128 15,0 1 176-15,-2-1-176 0,-2 0 160 0,-1 0-160 16,-3-1 0-16,0 0 0 0,0 0 0 0,-4 1 0 16,-4 0 128-16,0-2-128 0,0 0 0 0,-3 0 0 15,-3 1-192-15,1 0-128 0,0 0-16 0,-1-2-16 16,1-1-2288-16,-2-2-464 16,1-1-96-16</inkml:trace>
  <inkml:trace contextRef="#ctx0" brushRef="#br0" timeOffset="-202442.323">25126 13724 18431 0,'-6'-12'816'0,"2"3"160"0,0-1-784 16,-4-1-192-16,-2 2 0 0,-5 3 0 0,-2 2 1344 0,-3 1 240 0,-3 2 32 0,-2 4 16 16,0 2-320-16,-2 5-64 0,0 1-16 0,2 1 0 15,-1 2 944-15,2 0 176 0,1 2 32 0,3 1 16 16,2 0-736-16,3 0-128 0,2-1-48 0,3 0 0 16,3 0-1072-16,3 2-224 0,1-2-32 0,2-1-16 15,1-2-416-15,4 0-96 0,0 0-16 0,2 1 0 31,1-1-112-31,3 1-16 0,1 0-16 0,1 0 0 0,1 1 208 0,0 0 64 0,1-1 0 0,1 0 0 16,0 1 256-16,0 0-192 0,1-1 192 0,0-2-160 16,1-1 160-16,-1 0 0 0,-2 0-144 0,1-2 144 15,-1-1 0-15,-2-2 0 0,-2 0 0 0,-1-2 0 16,-9-4 160-16,0 0 0 0,0 0 0 0,0 0 0 16,3 8 16-16,-3-8 0 0,-6 9 0 0,-4 0 0 0,-5-3-48 15,0 1-128-15,-2 2 192 0,-1 1-64 0,-3-3-384 0,-2 1-64 16,-1 0-32-16,0 1 0 15,1-1-432 1,1 3-96-16,1-3-16 0,3 0 0 0,3-4-2048 0,2-2-400 0</inkml:trace>
  <inkml:trace contextRef="#ctx0" brushRef="#br0" timeOffset="-202058.302">25419 13901 32255 0,'0'0'2864'0,"0"0"-2288"0,0 0-576 0,0 0 0 0,0 0 3360 0,8-3 560 0,1-1 112 0,1-2 32 16,2 1-3328-16,3-1-736 0,1-1 0 0,1 1 0 31,1 2-800-31,-2-1-80 0,-1 2-16 0,-2 3 0 16,-1 2 320-16,-2 1 48 0,-1 2 16 0,-2 2 0 0,-1 3 128 0,-1 1 48 0,-2 4 0 0,-1-2 0 15,1 0 336-15,-5 3 0 0,-1 1 160 0,-2 1-160 16,-1 3 128-16,-1-1-128 0,0 1 0 0,-3 1 0 15,-3-2 176-15,-1 1-176 0,-2 2 160 0,0-2-160 16,-2-2 256-16,0-1-64 0,-2 2 0 0,-1-3 0 16,1-1-192-16,1 0 128 0,0 0-128 0,2-1 0 15,3 2 0-15,0-1 128 0,2-1-128 0,5-2 0 16,-1-1 0-16,4-1 0 0,2 0 0 0,3-2 0 16,3 1 128-16,2-1-128 0,3-2 176 0,4 1-176 15,3-4 128-15,5-1-128 0,5-3 0 0,5-1 0 0,5-2 160 16,3-3-32-16,-1-1 0 0,3-2 0 0,0-1-128 0,5-4-224 15,1-3 48-15,2 0 16 16,1-4-1456-16,1-1-304 0,-2-3-48 16</inkml:trace>
  <inkml:trace contextRef="#ctx0" brushRef="#br0" timeOffset="-195454.4">24055 17010 11055 0,'0'0'976'0,"0"0"-784"0,0 0-192 0,-7-5 0 15,-1 1 4512-15,-1 1 864 0,2 1 160 0,7 2 32 16,-11 0-3376-16,1 1-672 0,2 2-144 0,-1 2-32 16,2-1-80-16,0 0-32 0,7-4 0 0,-7 7 0 15,1-1-16-15,6-6 0 0,-4 7 0 0,4-7 0 16,0 0-384-16,-1 9-96 0,1-9-16 0,0 10 0 16,0-1-336-16,1 2-80 0,1 0-16 0,0 3 0 15,0 3-288-15,0 3 160 0,0 2-160 0,-2 5 128 16,0 2-128-16,-1 4 0 0,2 2 0 0,1 5 0 0,0 3 0 0,2 6 0 15,2 1 0-15,1 3 0 16,1 5 0-16,1 1-144 0,1-2 144 0,1 3 0 0,0-1 0 16,2 0-128-16,1-2 128 0,-1 0 0 0,0-1 0 15,-2 0 0-15,3-2 0 0,0 0 0 0,-1-5 0 16,-1-2 0-16,-1-3 0 0,-1-3 0 0,-2 0-256 0,-2-2 64 16,-1 1 16-16,0-5 0 15,-1-3-368-15,-1-2-80 0,0-5-16 0,-1-2 0 16,-1-5-256-16,1-2-48 0,-1-3-16 0,-1-3 0 15,0-10-896-15,0 0-192 0,0 0-48 0,0 0-9040 16,0 0-1824-16</inkml:trace>
  <inkml:trace contextRef="#ctx0" brushRef="#br0" timeOffset="-194926.477">24043 17666 23039 0,'0'0'2048'0,"0"0"-1648"0,0 0-400 0,0 0 0 0,0 0 2960 0,0 0 512 16,0 0 112-16,0 0 0 0,6-7-2656 0,4 3-544 15,2 2-96-15,1-1-32 0,2 0 352 0,2-1 64 16,4 2 16-16,1 1 0 0,2 0-96 0,0 1-16 16,3 0 0-16,0 1 0 0,0 0-224 0,5 1-48 15,2-1-16-15,1-1 0 0,0-1-288 0,1-2 0 0,2-1 128 16,-1-2-128-16,2 0 0 0,-4 0 0 0,-2-1-176 16,-3 1 176-16,-3-1-368 0,-4 1 48 0,-2 1 0 0,-1 0 0 15,-4 1 80-15,-2 0 32 0,-4 0 0 0,-1-1 0 16,-2 2-144-16,-7 3-32 0,0 0 0 0,6-6 0 31,-6 6-1344-31,3-8-288 0,-3 8-48 0,1-9-8240 0,-1-2-1664 16</inkml:trace>
  <inkml:trace contextRef="#ctx0" brushRef="#br0" timeOffset="-193915.614">25707 17122 23951 0,'0'0'2128'0,"0"0"-1696"16,-2-6-432-16,0-1 0 0,-1 0 1984 0,1 0 304 16,0 1 64-16,2 6 16 0,-4-6-1584 0,0 0-304 15,-1 2-64-15,-1 1-16 0,-1 0 688 0,0 2 128 0,-2-1 16 0,1 5 16 16,-2 0-736-16,0 1-160 0,-3 2-32 0,-2 3 0 16,-2 1-320-16,0 0 0 0,0 2 0 0,-2 2 0 15,0 2 0-15,0 0-208 0,0 0 80 0,0 0 128 16,1-1-336-16,5 1 48 0,0 0 16 0,3 0 0 15,1-1 272-15,3-1 0 0,2-1 0 0,2 0 0 16,1-2 144-16,3 2 144 0,2 0 32 0,1-1 0 16,2-1 64-16,1 1 32 0,4-1 0 0,1-1 0 15,2 1-96-15,2-2-32 0,2-2 0 0,3 1 0 16,0-2-144-16,0-1-16 0,2 0-128 0,-1-1 192 16,1 0-192-16,-1 0 0 0,0 2 0 0,0-3 0 15,-1 1 0-15,-2 1 0 0,0-2 0 0,0-1 0 16,-2-2-176-16,-3 2 176 0,-3 0-160 0,0 1 160 15,0 1 0-15,-1-1 0 0,-2 1 0 0,-2 1 0 16,-7-5 0-16,4 9 0 0,-2 0 0 0,-1 0 0 16,-2 1 192-16,-3 0-64 0,-4 1 0 0,0 0-128 0,-2-1 304 0,-1 2-48 15,-1 2-16-15,-1-2 0 0,0-3 16 16,-2 0 0-16,0 0 0 0,0-2 0 0,1-2-256 0,0 1 0 16,1-1 0-16,-1 0 0 0,0 0-144 0,2-1-80 15,0 0-16-15,1 2 0 0,-1 0-80 0,1 0-32 16,0 1 0-16,2-1 0 15,-1-1-224-15,3 1-32 0,-1-1-16 0,3-1 0 16,1 1-176-16,4-5-32 0,0 0-16 0,0 0 0 16,0 0-1392-16,0 0-288 0,0 0-48 0,0 0-16 15,0 0-624-15,7-10-128 0</inkml:trace>
  <inkml:trace contextRef="#ctx0" brushRef="#br0" timeOffset="-193379.894">26449 16791 36047 0,'0'0'1600'16,"0"0"320"-16,-4-2-1536 0,4 2-384 0,-6-3 0 0,1 2 0 0,-1 1 1104 15,-2 3 144-15,1 1 32 0,-1 3 0 0,0-1-768 16,-2 4-128-16,-1 1-48 0,1 4 0 0,-2 1 144 16,2 2 32-16,1 3 0 0,-1 1 0 0,0 3-336 0,-2 2-176 15,0 3 192-15,2 2-192 0,2 4 192 0,-2 0-192 16,0 2 192-16,1 0-192 0,0-2 0 0,1 0 0 15,0 1 0-15,3-2-144 0,1-2-80 0,2 2-16 16,2 1 0-16,0-4 0 0,2-2-16 0,1-2-16 16,1 0 0-16,4-2 0 0,0-3 272 0,3-1 0 15,1-4 0-15,3-3 0 0,2-5 0 0,1-1 144 0,2-2 16 16,2-3 0-16,1-4-32 0,1-3 0 16,-2 0 0-16,-1-4 0 0,1-4 0 0,-4-2-128 0,-1-2 192 0,-1-3-64 15,-2-2-128-15,-1-1 0 0,-3-3 0 0,0 2 0 16,-1 0 0-16,-4 3 0 0,-2 2 128 0,-1 1-128 15,-2 2 0-15,-2 3 160 0,0 3-160 0,-2 0 160 16,-2 3 48-16,-1 2 16 0,-3 1 0 0,1 2 0 16,-2 0-96-16,-2 2-128 0,-2 1 176 0,-1 0-176 31,0-1-816-31,-1 2-272 0,-1-1-48 0,-1 1-16 16,-1-1-2432-16,1 2-480 0,-6 0-96 0,2 2-32 0</inkml:trace>
  <inkml:trace contextRef="#ctx0" brushRef="#br0" timeOffset="-191560.505">24387 18727 11055 0,'0'0'976'0,"0"0"-784"0,0 0-192 0,0 0 0 16,-7-2 2368-16,7 2 448 0,0 0 64 0,0 0 32 15,-7-2-1984-15,7 2-400 0,0 0-80 0,0 0 0 16,-8 1 736-16,8-1 160 0,0 0 16 0,0 0 16 16,0 0 96-16,0 0 32 0,-7 2 0 0,7-2 0 15,-7 4-32-15,7-4-16 0,-7 6 0 0,-1-2 0 16,2-1-240-16,6-3-64 0,-6 5 0 0,6-5 0 16,0 0-384-16,-7 4-96 0,7-4-16 0,0 0 0 0,0 0-384 0,0 0-80 15,0 0 0-15,0 0-16 0,0 0-176 0,0 0 0 16,11 6 0-16,3-1 0 0,2-3 0 0,2-1 160 15,2 0-160-15,4 1 160 0,3-1 96 0,2 1 32 16,5-1 0-16,1 1 0 0,1-1-32 0,0 2-16 16,1-2 0-16,-2 1 0 0,-2-1-240 0,0-1 0 15,-2 0 0-15,-2-1 0 0,-2 0 0 0,-3 1 0 16,-1 0 0-16,-4-1 0 0,-2-2 0 0,-3 1 0 16,0 0 0-16,-2-1-160 0,-2 0 16 0,-1-1 0 0,-9 4 0 15,8-5 0-15,-1 1-96 0,-7 4-16 0,0 0 0 0,0 0 0 31,0 0-320-31,0 0-80 0,0 0-16 0,3-9 0 16,-3 9-1696-16,0-9-352 0,0-1-64 16,0 1-13952-16</inkml:trace>
  <inkml:trace contextRef="#ctx0" brushRef="#br0" timeOffset="-189882.394">26021 18398 22863 0,'0'0'1008'0,"0"0"208"0,0 0-960 0,0 0-256 0,0 0 0 0,0 0 0 16,0 0 1904-16,0 0 336 0,0 0 64 0,0 0 0 15,3-7-608-15,-3 7-128 0,-1-9-32 0,0 2 0 16,-1 0-768-16,2 7-176 0,-6-7-16 0,0 2-16 0,-1-1-112 15,-2 3-32-15,-1-3 0 0,0 2 0 0,-2 2-80 0,-2 2-16 16,-2-2 0-16,-1 1 0 0,0 0-320 16,-2 0 0-16,-3-1 0 0,2 1 0 0,0-1 0 0,0 2-320 15,1 0 64-15,3 0 16 16,1 0-144-16,5 2-16 0,-1 1-16 0,1 0 0 16,2 0-64-16,0 1-16 0,3 1 0 0,1 2 0 0,0 2 160 15,3 1 16-15,1 0 16 0,3 3 0 0,1 2 304 0,1 0 0 16,2 0 0-16,1 1 0 0,1 0 144 0,1 0-16 15,1-1 0-15,1-1 0 0,-1-2 192 0,2-1 16 0,1 2 16 16,1-3 0-16,1-3-96 0,1 1-32 0,2-2 0 0,3 2 0 16,-1-3 176-16,2 0 48 0,-1 2 0 0,0-1 0 15,-2-1 48-15,0 2 16 0,-2 0 0 0,-2 1 0 16,-2-1-304-16,-1 2-48 0,-2-3-16 0,-3 3 0 16,-3-1-144-16,0 3 128 0,-2 0-128 0,-2 1 128 15,-1-2-128-15,-2 3 0 0,-1 1-192 0,-2 0 192 16,0 1-288-16,0 0 64 0,-3-2 16 0,1 0 0 15,-1-2 208-15,1 0 0 0,-2-1 0 0,-1 0 0 16,-3-3 0-16,-1 0 0 0,-1-3-128 0,-1 0 128 16,-3 0-416-16,0-2 16 0,2-1 0 0,0 0 0 15,1 0-432 1,0 1-64-16,1 0-32 0,3-1 0 0,1 0-1728 0,2 0-352 16,1 0-64-16,1-1-6016 0,7 0-1216 0</inkml:trace>
  <inkml:trace contextRef="#ctx0" brushRef="#br0" timeOffset="-188762.367">26635 18320 30111 0,'0'0'1344'0,"0"0"256"0,0 0-1280 0,7-2-320 16,-7 2 0-16,8-7 0 0,-2-1 128 0,1 2-128 16,-7 6 128-16,7-8-128 0,0 1-144 0,-2 1-112 15,-5 6 0-15,6-9-16 0,-1 0 784 0,-1 3 176 16,-4 6 16-16,5-6 16 0,-5 6 80 0,0 0 16 16,0 0 0-16,0 0 0 0,3-8-48 0,-3 8-16 15,-2-6 0-15,2 6 0 0,-4-9-464 0,4 9-96 16,-7-6 0-16,0 0-16 0,1 1-176 0,0-1 128 15,1-1-128-15,0 3 128 0,0-1-128 0,5 5 0 16,-7-8 0-16,1 3 0 0,-1 1 0 0,1 0 0 16,-2 2 0-16,1 0 0 0,-1-1 0 0,1 1 0 15,-1 0 0-15,0 0 0 0,0-1 0 0,1 1-176 16,-1 2 176-16,1 0-192 0,0 3 192 0,7-3-160 0,-7 2 160 0,0 0-160 16,7-2 160-16,-9 5-160 0,0 1 160 0,3 0-160 15,0 1 160-15,0 3 0 0,1 1 0 0,1-1 0 16,-1 1 0-16,1 0 176 0,0-2-16 0,1 3 0 15,2 1-160-15,0-3 0 0,1 0 0 0,1 1 0 16,0-1 128-16,2 1-128 0,1 0 0 0,1-2 128 16,1 1 80-16,0 0 16 0,1-2 0 0,1 1 0 15,1-2-224-15,-1 1 0 0,2-4 0 0,1 2 0 16,-1 1 192-16,2 0-48 0,0 1-16 0,-1 0 0 16,0 1 304-16,1 0 48 0,-1 1 16 0,0 0 0 15,2 0 64-15,0 1 16 0,0 0 0 0,2 0 0 0,1 0-192 16,-1 1-48-16,1 0 0 0,1 0 0 0,0 3-112 15,-1 0-32-15,-3 2 0 0,-2-1 0 0,-2 0-64 0,-4 0-128 16,-1-3 176-16,-3 0-176 0,0 0 0 16,-1 0 0-16,-2-1 0 0,-1-2 0 0,0 0-288 0,-2 0 32 15,-3 0 16-15,0 1 0 0,-3-2 240 0,-2 0 0 16,-2-1 0-16,0 0 0 0,-3-2-128 0,1 0-48 16,1-4 0-16,-1 0 0 0,0-1-128 0,1 0-16 15,2-3-16-15,1-1 0 0,2-2 64 0,0-1 16 16,2-1 0-16,3-2 0 0,2 0 256 0,-1 1 0 15,4-1 0-15,1 9 0 0,4-9 0 0,0 0 192 16,-4 9 0-16,7-11 0 0,1 0 176 0,0 0 16 0,2 1 16 16,1 1 0-16,-1-3-112 0,2-1-32 0,2 0 0 0,1 0 0 15,1-2-64-15,2-2 0 0,2-2-16 0,2-1 0 16,0-2-48-16,-1-1-128 0,-2 1 192 0,-3 2-64 16,-1 0-128-16,-3 4 0 0,-1-1 0 0,-1 5 128 15,-5 3-128-15,-1 0 0 0,0 2 0 0,-2-1 128 16,-2 8-128-16,2-5 0 0,-2 5 0 0,0-6 128 15,0 6-128-15,0 0 0 0,0 0 0 0,0 0 0 16,0 0-288-16,0 0 64 0,0 0 16 0,0 0 0 31,-6-4-304-31,6 4-48 0,0 0-16 0,0 0 0 16,0 0-1392-16,-6-3-272 0,6 3-64 0,-5-4-9120 0,2-1-1824 0</inkml:trace>
  <inkml:trace contextRef="#ctx0" brushRef="#br0" timeOffset="-178725.379">23462 9670 8287 0,'0'0'736'0,"0"0"-592"16,0 0-144-16,6-4 0 0,0-1 2672 0,-6 5 496 15,8-4 96-15,0 1 32 0,-8 3-2032 0,8-3-416 16,0 1-80-16,-8 2 0 0,9 0-112 0,0 0-16 15,-9 0 0-15,10 1 0 0,2 1 320 0,-5-1 48 16,-1 0 16-16,3 0 0 0,0 1 96 0,3 0 32 0,1 0 0 0,1 0 0 16,4 1-320-16,18 0-48 0,-1-1-16 15,-1 1 0-15,1-1-336 0,-1 1-80 0,-1 0-16 16,2-1 0-16,1-1-208 0,3 0-128 0,0 0 160 0,5 0-160 16,2-1 0-16,2 0 0 0,1-1 0 0,-1 0 0 15,-3-1 0-15,2 0 0 0,0-2 0 0,1 2 0 16,0-2 0-16,0 2 0 0,1-1 0 0,-2-1 0 15,-3 0 176-15,-2 1-16 0,-4 0 0 0,-1 0 0 16,-2-1 304-16,-2 1 64 0,-2 1 16 0,-3 0 0 16,-2 1 144-16,-3 0 16 0,1-1 16 0,-2-1 0 15,-2 1-208-15,-1 0-64 0,-1 0 0 0,-2 0 0 16,-3 0-192-16,0 0-64 0,0 1 0 0,-1-3 0 16,-3 2-432-16,0 0-80 0,-9 2-32 0,9-3 0 15,-9 3-1936-15,6-3-384 16,-6 3-80-16</inkml:trace>
  <inkml:trace contextRef="#ctx0" brushRef="#br0" timeOffset="-178222.803">26485 9184 22111 0,'0'0'1968'0,"0"0"-1584"0,-9-1-384 0,0 0 0 16,2 1 3984-16,7 0 720 0,0 0 144 0,0 0 16 15,0 0-3616-15,-3 8-736 0,3-8-128 0,0 12-48 0,1 1-480 16,1 2-112-16,2 0 0 0,0 2-16 15,1 0-112-15,0 3-32 16,0 1 0-16,0 1 0 0,-1 3 416 0,-1 0-160 0,-2 3 160 0,-1 2 0 16,0 2 0-16,0 1 176 0,-1-2 0 0,0 3 0 0,-1 1 160 0,0 1 48 15,-2-1 0-15,0 0 0 0,0 0-192 0,0-2-48 16,0 0 0-16,1-1 0 0,0-3-144 0,0-1 0 16,0-3 0-16,-1-3-176 15,1-1-1648-15,0-4-336 16,0-2-64-16,0-4-8448 0,-2-2-1680 0</inkml:trace>
  <inkml:trace contextRef="#ctx0" brushRef="#br0" timeOffset="-177679.55">26364 9175 4607 0,'-6'-10'192'0,"3"1"64"0,-2-1-256 0,2-3 0 0,1-1 0 0,5 1 0 16,2 0 9104-16,6 1 1776 0,3 2 368 0,4-2 64 16,4 0-9216-16,3 1-1840 0,1-1-256 0,5 1-288 31,2 3-800-31,5-1-144 0,1 2-48 0,2 2 0 0,0 2 384 16,-2 3 80-16,-3 2 16 0,-3 5 0 0,-5 0 400 0,-4 4 80 0,-4 0 0 0,-3 4 16 15,-2-1 304-15,-3 3-192 0,-1 2 192 0,-2-1-160 16,0 0 544-16,-2 0 128 0,-3 1 0 0,1 2 16 0,-3-2-144 15,-1 1-48-15,-2 0 0 0,-2-1 0 0,-3-2-208 16,-1 1-128-16,-2 0 160 0,-4-3-160 0,-3 0 128 0,-5-1-128 16,-4 0 0-16,-7-1 144 0,-6-2-352 0,-2-1-80 15,1-1-16-15,-1 0 0 0,1 1 304 0,2-2 0 16,0 0 0-16,3 0 0 0,2 0 320 0,3 0 112 16,1 0 16-16,5-1 16 0,4-2-96 0,2 0-32 15,2-2 0-15,5 0 0 0,4 0-80 0,6-3-32 16,0 0 0-16,0 0 0 0,2 10-224 0,3-1 0 15,3-1 128-15,2 2-128 0,3-3 0 0,4 3 0 16,2-1 0-16,3 2 0 0,1 1 0 0,3 2 0 16,0 2 0-16,1-1 144 0,1 2-144 0,2 0 0 15,0-1 0-15,2 1 0 0,2 0 0 0,1 0 192 0,2-2-192 16,-1 0 192-16,0-1 16 0,0-1 16 0,-6 1 0 0,0-4 0 16,-3 1-48-16,0-2-16 15,-2 0 0-15,-1-2 0 0,-2-1-160 0,-1-2 0 0,-2 1 0 0,-1-1 0 16,-2-3 0-16,0-1-176 0,0-1 16 0,-1-3 0 31,0 0-544-31,0-2-96 0,-1-2-32 0,0 0 0 16,0-2-1968-16,-1-1-400 0,0-3-64 0,0-3-11392 0</inkml:trace>
  <inkml:trace contextRef="#ctx0" brushRef="#br0" timeOffset="-177258.663">27593 9105 30399 0,'-6'-2'2704'15,"-2"1"-2160"-15,0 1-544 0,0 2 0 0,1 1 3024 0,7-3 496 16,-6 11 112-16,3-1 16 0,0 1-3040 0,1 2-608 16,1 3 0-16,0 2-224 15,-1 2-944-15,2 3-192 0,0 1-48 0,3 3 0 16,-2-1 96-16,1 0 16 0,0 2 0 0,1-2 0 0,1-1 944 0,2 0 192 15,0 0 160-15,2-2-208 0,1-1 784 0,2 0 176 16,2-4 16-16,3-1 16 0,1-2-48 0,3-2-16 16,0-4 0-16,4-1 0 0,1-4-288 0,0-2-64 15,2-4-16-15,-1-2 0 0,-1-2-560 0,0-3-112 16,-2-3-32-16,0-3 0 16,-2-4-688-16,-2-1-144 0,-2-3-32 0,-2-2 0 15,-2-2 640-15,-2-1 128 0,-3-2 32 0,-2 0 0 16,-3-1 800-16,-3 2 144 0,-2-1 48 0,-3 2 0 0,-2 1 208 0,-3 5 48 0,0 1 16 0,-3 2 0 15,-1 0-80-15,-1 1-32 0,0 2 0 0,-1 2 0 16,0 2-544-16,0 0-192 0,1 3 144 0,0 0-144 16,-1 2-192-16,1 2-128 0,1 0-32 0,0 3 0 31,-1 1-1616-31,2 2-320 0,-1 1-64 0,0 3-16 0,0 0-736 16,0 1-160-16</inkml:trace>
  <inkml:trace contextRef="#ctx0" brushRef="#br0" timeOffset="-176811.331">28598 9001 34095 0,'-7'-5'3024'0,"-1"2"-2416"15,1 1-480-15,-1 2-128 0,8 0 2624 0,-8 3 512 16,-2 3 112-16,-2 3 16 16,-2 1-5056-16,-2 4-1024 0,-1 0-192 0,-1 2-32 15,-1 1-2944-15,0 3-592 0,-2 0-112 0,2 2-32 16,1 4 4992-16,1 2 976 0,1-1 208 0,1 1 32 0,2 1 3360 0,2 2 672 0,3-1 128 0,1-1 16 16,4-3-688-16,2 1-144 0,3 0-16 15,3-1-16-15,2-3-1360 0,3-1-272 0,2-3-48 0,4-3-16 16,3-5-656-16,3-1-128 0,3-3-16 15,2-3-16-15,4-4-480 0,2-4-112 0,2-3-16 0,1-6 0 32,1-4-384-32,-1-2-96 0,-2-4-16 0,-2-1 0 15,-1-5 112-15,-2-2 0 0,-4-3 16 0,-1-1 0 0,-4-2 816 0,-2-1 176 0,-3-2 16 0,-4 1 16 16,-4 1 480-16,-2 3 80 0,-5 1 32 0,-4 3 0 16,-3 2-32-16,-3 4 0 0,-3 2 0 0,0 3 0 15,-2 2-448-15,-2 3-112 0,-3 1-16 0,0 4 0 16,-1 4-320-16,-2 2-128 0,-2 1 0 0,-3 5 0 15,-3 1-1248 1,0 2-240-16,-1 3-48 0,1 0-16 0,1 1-1024 0,2 0-208 16,1 1-32-16</inkml:trace>
  <inkml:trace contextRef="#ctx0" brushRef="#br0" timeOffset="-176477.867">29110 8680 23039 0,'0'0'2048'15,"-6"-7"-1648"-15,1 0-400 0,3 1 0 0,2 6 3952 0,3-7 704 0,1 1 144 0,3 0 16 16,1 2-3776-16,3 1-752 0,2 0-160 0,3 1-128 31,2-1-384-31,4 1-192 0,4 0-48 0,2 1 0 0,3-1 384 0,3 0 80 0,2 0 16 0,3 1 0 16,1 0 784-16,1 1 176 0,-3 1 16 0,0 1 16 15,-2 0-112-15,-1 0-32 0,-1-1 0 0,-2 1 0 16,-3-1-496-16,-2 0-208 0,-5 0 176 0,-1 1-176 16,-4-2-912-1,-2 2-288-15,-1 0-48 0,-4 0-16 0,-10-2-1488 16,0 0-288-16,0 0-64 0</inkml:trace>
  <inkml:trace contextRef="#ctx0" brushRef="#br0" timeOffset="-176246.85">29530 8889 27647 0,'0'0'2448'0,"-6"7"-1952"0,-1-1-496 0,1 3 0 0,3-1 2768 0,1 4 464 15,0 2 96-15,3 2 0 0,3 2-2272 0,1 2-464 16,2 2-80-16,0 3-32 0,0 3-480 0,-1 0-240 15,0 1 32-15,0 0 0 16,-1 2-496-16,1 0-80 0,-1-2-32 0,1 0 0 0,0 0 448 0,-1 0 96 16,0-1 16-16,0-1 0 0,-3-1 256 0,-1 0 0 15,0-1 176-15,-1-1-176 0,0-2 224 0,1-3-64 16,0-1-16-16,0-2 0 0,-1-2-144 0,1-1-144 16,0-2 144-16,0-2-11200 0,-1-9-2112 0</inkml:trace>
  <inkml:trace contextRef="#ctx0" brushRef="#br0" timeOffset="-171833.555">16564 9510 21183 0,'-7'2'1888'0,"-2"-1"-1504"0,1 0-384 0,-1 0 0 0,1-1 2896 0,0 2 512 15,8-2 112-15,-6 1 0 0,6-1-2560 0,-7 4-512 0,7-4-96 16,-7 6-32-16,0 0 16 0,1 4 0 16,0 1 0-16,-1 2 0 0,1 2-336 0,-1 5 128 0,1 3-128 0,1 4 0 15,-1 4 0-15,2 5 0 0,0 6 0 0,1 6 0 16,-1 4-128-16,2 6 128 0,0 5-128 0,1 4 128 15,0 5 0-15,1 1-160 0,-1 4 160 0,2 4 0 16,2 4 0-16,0-1-128 0,2 2 128 16,-2 1 0-16,1 1 0 0,0 0 0 0,0 0 0 0,-1 1 0 15,-1-3 0-15,0 4 0 0,0 2 0 0,-1-3 0 16,-2-1 0-16,1-1 176 0,-2-2-48 0,1-3-128 16,-1-2 128-16,1-4-128 0,0-3 0 0,1-3 0 15,0-3 0-15,2-4 0 0,0-3-128 0,1-6 128 16,0-5-576-1,1-7-32-15,-1-3 0 0,0-4-9696 0,0-3-1920 0</inkml:trace>
  <inkml:trace contextRef="#ctx0" brushRef="#br0" timeOffset="-171406.677">16889 9699 33167 0,'-18'11'1472'0,"7"-4"304"0,-2-2-1424 0,3 4-352 0,0 2 0 0,5 6 0 16,3 2 1600-16,4 7 240 0,2 4 48 0,3 8 16 31,1 7-1904-31,2 7-448 0,-1 7-48 0,2 7-16 16,0 8-1024-16,-2 8-224 0,-1 7-32 0,-1 11-16 16,-2 8-1472-16,0 5-304 0,-2 5-48 0,0 4-16 0,0 0 1440 0,1-1 288 0,-1-2 48 15,1-2 16-15,2-7 912 0,2-4 192 16,0-2 48-16,3-7 0 0,1-6 2240 0,2-3 464 0,0-3 96 0,2 0 16 15,2 2 64-15,-1-3 32 0,-1-5 0 0,-1-3 0 16,0-3-720-16,-2-3-144 0,-1 0-16 0,0-3-16 0,-3-4-864 0,-1-4-192 16,0-6-16-16,-2-2-16 15,0-5-1728 1,-2-2-352-16,0-1-64 0</inkml:trace>
  <inkml:trace contextRef="#ctx0" brushRef="#br0" timeOffset="-169315.749">16396 12946 15663 0,'-1'-6'1392'0,"-3"-5"-1120"0,0-3-272 0,-3-2 0 15,0-3 2928-15,0-1 528 0,-2-1 96 0,0-1 32 31,-2 1-3248-31,-3-2-640 0,-4 1-128 0,-4 2-16 0,-2 2 128 0,-4 1 16 0,0 5 16 0,-4 1 0 16,-2 4 288-16,-2 3 0 0,-3 5 0 0,-1 6 0 16,-2 1 560-16,-2 7 64 0,-4 5 16 0,-3 2 0 15,-6 1 128-15,2 6 48 0,-1 4 0 0,3 4 0 16,1 2 144-16,-3 3 48 0,-3 2 0 0,0 6 0 16,-2 6-208-16,3 1-32 0,3-3-16 0,4 2 0 15,4 1-16-15,6-1 0 0,5-1 0 0,4-2 0 16,3-2-96-16,5-3-32 0,2-4 0 0,5-4 0 15,5-4-384-15,4-3-80 0,5-1-16 0,4-4 0 16,2-3-256-16,3-2-64 0,4-1-16 0,1 0 0 16,3-3-304-16,1-2-48 0,0-1-16 15,0-1 0-15,-1 1-384 0,-2 1-64 0,-2 0-32 0,-3 4 0 16,0 1 96-16,-4 3 0 0,-3 0 16 0,-1 5 0 16,-4 3 336-16,-5 7 64 0,-2 2 16 0,-5 4 0 0,-4 1 400 0,-4 6 128 15,-5 1 0-15,-4 3 0 0,-6 0 576 0,0 4 208 16,-2 3 48-16,2 4 16 0,0 3 592 0,3 1 112 15,1 1 32-15,4 0 0 0,3-2-320 0,5-5-64 16,4-4-16-16,8-7 0 0,4-4-672 0,6-6-128 16,3-5-16-16,7-6-16 0,4-4-352 0,4-2 0 15,2-3 0-15,3-2-192 0,4-3-160 0,1-2-32 16,2-1-16-16,0-1 0 16,1-1-160-16,2-1-16 0,-1 0-16 0,-1 0 0 15,-4-3-368-15,-4 1-64 0,-3 3 0 0,-5 4-16 16,-2 2 432-16,-4 5 96 0,-5 2 0 0,-4 7 16 0,-4 4 240 0,-5 6 32 0,-4 3 16 0,-4 6 0 15,-6 5 208-15,1 5 208 0,-4 5-32 0,3-1-16 16,-1 0 736-16,3 1 160 0,0-3 32 0,4-5 0 16,5-6-64-16,5-5 0 0,2-7 0 0,5-9 0 15,3-7-704-15,8-7-160 0,5-3-32 0,11-6 0 16,7-6-320-16,11-6-64 0,7-6 0 0,3-6-16 16,2-5 64-16,7-8 16 0,4-6 0 0,9-4 0 15,7-1 192-15,-3-6-144 0,-4-3 144 0,1-1-128 16,-4 0-352-1,1 1-64-15,1 0-16 0,-9 6 0 0,-9 4-2096 16,-6 10-416-16,-7 3-96 0,-5 9-16 0,-6 7 1984 0,-6 10 400 0,-3 10 80 0,-5 8 16 16,-5 9 1408-16,-1 6 304 0,-4 7 48 0,2 6 16 0,1 2 1536 15,1 1 304-15,2-2 64 0,3-2 16 0,3-3-1072 16,4-5-224-16,3-3-32 0,1-5-16 0,0-7-1152 0,5-5-240 16,5-8-32-16,7-4-16 0,5-6-208 0,9-7 0 15,6-6 0-15,1-6 0 0,0-4-160 16,3-7 160-16,5-5-128 0,3-3 128 0,2-2-320 0,-4-1 32 15,-6-3 0-15,-2 2 0 16,-4 3-864-16,-2 2-192 16,0 1-16-16,-8 4-16 0,-6 4-64 0,-6 7-16 0,-11 5 0 0,-5 6 0 0,-6 5 912 0,-4 4 176 15,-7 5 48-15,1 3 0 0,-5 4 1552 0,1 2 320 16,0 2 64-16,0-2 16 0,3-3 64 0,3-3 16 16,2-3 0-16,5-5 0 0,4-4-1168 0,8-6-224 15,4-5-64-15,7-9 0 0,6-7-256 0,0-4-224 16,-1-8 32-16,2-4 16 15,3-5-224-15,0-2-48 0,2-1-16 0,3 0 0 16,0-3-1552-16,-6 2-304 0,-7 3-64 0,-7 6-16 16,-6 6-1120-16,-7 4-240 0,-5 8-32 0,-6 5-16 15,-6 7 2672-15,-3 6 544 0,-4 10 96 0,0 0 32 0,0 0 3440 0,0 0 688 0,0 0 144 0,0 0 32 16,0 0-496-16,4-9-80 0,4-5-32 0,4-5 0 16,5-5-2208-16,4-6-448 0,6-5-96 0,3-7-16 15,3-5-464-15,3-3 0 0,3-3-176 0,-3-2 176 16,-1 0-1328-1,-5-2-144-15,-5 0-16 0,-8-1-16 16,-5 2-1392-16,-8 5-288 0,-6 3-48 0,-6 6-16 0,-7 5 1664 0,-7 6 336 0,-8 5 64 16,-4 6 16-16,-4 3 2320 0,6 3 448 0,3 1 112 0,5 3 16 15,5 0 1392-15,8-1 272 0,5 0 64 0,5-5 16 0,5-6-1936 16,8-3-384-16,6-10-64 0,5-2-32 0,6-6-848 16,4-1-208-16,6-2 0 0,-1-4 0 0,1-2-208 0,-3 1-96 15,-1 2-16-15,-2 2 0 16,-5 1-208-16,-3 1-48 0,-6 3-16 0,-6 2 0 0,-6-1 144 15,-7 2 48-15,-5 0 0 0,-4 2 0 0,-6-2 800 0,-3 0 176 16,-2-4 16-16,-3-1 16 0,0-3 144 0,2 1 16 16,-1 3 16-16,3-1 0 0,0 1-304 0,0 2-64 15,-1 0-16-15,2 1 0 0,0 1-208 0,-1-1-64 16,0-1 0-16,-2 2 0 0,0 4-336 0,-3 1-80 16,-3 1-16-16,-5 3 0 15,-6 2-912-15,-2 6-192 0,-7 2-48 0,-10 8 0 16,-11 3-592-16,-5 6-112 0,-3 3-16 0,0 6-16 15,-1 6 848-15,-2 2 160 0,-4 1 32 0,5 1 16 16,9 2 144-16,10 0 32 0,8 0 0 0,8-3-12608 0</inkml:trace>
  <inkml:trace contextRef="#ctx0" brushRef="#br0" timeOffset="-166668.609">16889 10050 12895 0,'0'0'1152'0,"0"0"-928"0,-11 3-224 0,11-3 0 15,-12-2 4320-15,12 2 816 0,-10-3 176 0,10 3 16 16,-10-8-3168-16,4 1-640 0,2-4-128 0,0-2-32 0,3-3-448 0,1-2-80 15,1-1-32-15,4-3 0 16,-1-4-368-16,6-1-80 0,0-3-16 0,4-1 0 16,2-2-128-16,6-1-16 0,-1-1-16 0,5 0 0 0,1-1-32 0,5 2 0 15,2-1 0-15,4 2 0 0,0 1-144 0,0 2 0 16,-5 0 0-16,-1 1 0 0,-2 1 224 0,-2 3 16 16,-2 0 0-16,-1 4 0 0,-2 2 0 0,-2 2 0 15,-3 1 0-15,-1 2 0 0,-2 1-48 0,-2 2-16 16,-4 2 0-16,0-1 0 0,-3 3-48 0,-2 1-128 15,-4 6 192-15,0 0-64 0,3-6-304 0,-3 6-64 16,0 0-16-16,-4-3 0 16,0-2-1104-16,4 5-240 0,-6 0-32 15,-2 0-10448-15,1 1-2080 0</inkml:trace>
  <inkml:trace contextRef="#ctx0" brushRef="#br0" timeOffset="-166154.142">16385 9773 33807 0,'-9'-14'1488'0,"4"2"320"0,-2-5-1440 0,0-4-368 0,1-2 0 0,-2-4 0 15,1-2 1024-15,-1-2 128 0,0-3 16 0,-3 0 16 16,-3 0-608-16,-2 1-128 0,-1-4-32 0,-1 4 0 15,-1 1-416-15,-2 2-224 0,1 0 32 0,-1 5 0 16,2 2-48-16,0 3 0 0,1 4 0 0,2 3 0 31,1 3-272-31,2 3-48 0,5 3-16 0,3 3 0 16,5 1-1424-16,0 0-304 0,3 11-48 0</inkml:trace>
  <inkml:trace contextRef="#ctx0" brushRef="#br0" timeOffset="-164979.425">17505 9929 31215 0,'33'-5'1376'0,"-8"2"288"0,4-1-1328 16,6-2-336-16,3 1 0 0,7 0 0 0,4-1 512 0,6 1 48 0,4 0 0 0,2 1 0 16,2 1-560-16,-5 2-320 15,-4-1 32-15,-2 2 16 16,-2 0-448-16,-1 1-96 0,-1 0-16 0,2 1 0 0,0 0 832 0,-2 0 304 0,-3 1-16 0,-3 0 0 15,-2-3 704-15,-1 2 144 0,2 1 16 0,0 0 16 16,-1 1-368-16,4-1-80 0,2 1-16 0,-1 0 0 16,0 1-448-16,-4-1-112 0,-1-1-16 0,-3 0 0 15,-2 0-256-15,0 1-64 0,-3-1-16 0,-4-1 0 32,-2 1-240-32,-5 1-32 0,-2-1-16 0,-3-2 0 15,-2-1 48-15,-5 1 16 0,-9-1 0 0,0 0 0 0,0 0-1536 16,0 0-304-16,-12 2-64 0</inkml:trace>
  <inkml:trace contextRef="#ctx0" brushRef="#br0" timeOffset="-164626.446">18807 9740 35935 0,'1'-6'3200'0,"1"-3"-2560"15,2 1-512-15,4-1-128 0,5 0 1952 0,2 0 368 16,2 2 80-16,1 0 16 16,2-2-3712-16,3 2-752 0,-1 2-128 0,1 1-48 15,-2 0 80-15,0 3 16 0,1 0 0 0,-1 2 0 16,1 3 848-16,-1 0 192 0,1 0 16 0,2 0 16 0,-1 2 2144 0,2 0 448 16,-1 1 64-16,3 1 32 0,1 4-160 0,0 1-16 15,-2-1-16-15,0 0 0 0,-1 0-688 0,-3 1-144 16,-2 0-32-16,-1 0 0 0,-3 2-288 0,-5 1-64 0,-1 0-16 0,-4 2 0 15,-3 0-208-15,-4 1 144 0,-5 1-144 0,-5 2 128 16,-4-1-128-16,-7 0-192 0,-7 2 32 0,-4-1 16 16,-3 2 144-16,-3-3 0 0,-2-1 0 0,-1 1 0 15,0-1 0-15,2 2-128 0,0-1 128 0,1 1 0 32,-3 0-496-32,0 0-16 0,0-4 0 0,1-1-10608 0,2-2-2128 0</inkml:trace>
  <inkml:trace contextRef="#ctx0" brushRef="#br0" timeOffset="-159903.604">16532 12790 30063 0,'0'0'1328'0,"0"0"272"0,0 0-1280 0,0 0-320 0,0 0 0 0,-7 2 0 16,7-2 1840-16,-10 3 288 0,0 0 64 0,-1 1 16 16,-1 2-1104-16,1 1-208 0,-2 3-64 0,-2 0 0 15,-1 3-560-15,-4 5-112 0,0 4-32 0,-1 4 0 16,-4 6-128-16,-3 6 0 0,-4 3-192 0,-2 9 192 16,-3 7-208-16,-4 5 80 0,-3 2 128 0,-2 8-208 15,1 7 208-15,-4 5-192 0,-2 3 192 0,-2-2-192 16,-6-2 192-16,0-1 0 0,3-3-160 0,2-4 160 15,4-1 272-15,6-3 128 0,4-3 32 0,2-5 0 16,2-3 128-16,4-6 16 0,3-4 16 0,5-6 0 0,3-5-384 0,5-7-80 16,3-5 0-16,5-4-128 15,1-6-1088-15,4-3-336 16,1-3-64-16,2-4-10736 0,0-7-2128 0</inkml:trace>
  <inkml:trace contextRef="#ctx0" brushRef="#br0" timeOffset="-159241.341">16624 12976 37023 0,'0'0'1648'0,"-9"8"336"0,-1 0-1600 0,1 3-384 0,1 2 0 0,-1 2 0 16,1 2 832-16,-1 3 64 15,1 7 32-15,-1 2 0 0,1 4-672 0,-1 5-128 0,0 4-128 0,1 7 192 31,0 7-528-31,1 9-112 0,-2 8 0 0,1 5-16 16,-3 6-400-16,1 6-80 0,-2 8-16 0,1 0 0 0,-1 1 608 0,1 7 112 0,0 6 32 0,-1-1 0 16,1-1 208-16,1-5 0 0,-1-4 144 0,0-4-144 15,2-2 336-15,-3-4-16 0,-1-2-16 0,0-7 0 16,1-5-304-16,-2-3 160 0,0-5-160 0,0-6 128 31,-1-5-1712-31,1-9-336 0,1-9-80 0,3-3-12192 0</inkml:trace>
  <inkml:trace contextRef="#ctx0" brushRef="#br0" timeOffset="-158774.826">16747 13353 38703 0,'-4'12'1712'0,"0"-3"352"0,-1 0-1648 0,0 4-416 0,1 2 0 15,1 4 0-15,3 5 848 0,4-1 96 0,1 2 16 16,2 1 0-16,3 4-448 0,3 1-64 0,3-1-32 0,4 1 0 16,5 0-112-16,5 1-32 0,4 0 0 0,9 2 0 15,5 2-80-15,6-1-32 0,6 1 0 0,0 1 0 16,-2-2 0-16,3 1 0 0,2 0 0 0,1 1 0 16,4-1-32-16,-4 1 0 0,-3 3 0 0,-4 0 0 15,-4 2-128-15,-3 1 0 0,-1 0 0 0,-2-1 0 16,-2 0 0-16,-5 0 0 0,-3-4 0 0,-5 0 128 15,-4 0 0-15,-4-4 0 0,-4-1 0 0,-3-4 0 16,0-2-128-16,-5-3 0 0,0-1 0 0,-2-3 0 16,-2-2-352-16,1-5 0 0,-3-5 0 0,2-2 0 15,-8-6-1936-15,0 0-384 0,0 0-80 0,7-8-14672 16</inkml:trace>
  <inkml:trace contextRef="#ctx0" brushRef="#br0" timeOffset="-158329.307">16721 13292 14735 0,'12'3'1312'0,"-3"-1"-1056"0,-1 1-256 0,4 1 0 16,2 1 5264-16,4 1 1008 0,4-2 192 0,7 1 32 15,6 0-4144-15,7 1-832 0,6 2-176 0,9-3-16 16,6-2-480-16,2-1-80 0,-1-2-32 0,5 0 0 15,7 1-464-15,3-1-80 0,5-1-32 0,-4-1 0 16,-1-1-32-16,3 2 0 0,5 2 0 0,-7-1 0 16,-6 0 32-16,-3 1 0 0,-4 1 0 0,-1 5 0 15,1 1-160-15,-7 2 128 0,-4-2-128 0,-5 2 128 0,-6-1-128 16,-4 2 0-16,-5 0 144 0,-3 0-144 0,-1 0 0 0,-3 0 144 16,-3-1-144-16,-3-1 0 0,-1 1 0 15,-3-3 0-15,-2-2 0 0,-2-1 0 16,-2 0-384-16,-3 0-64 15,-1-2-32-15,-9-2 0 0,8 0-3056 0,-8 0-624 0</inkml:trace>
  <inkml:trace contextRef="#ctx0" brushRef="#br0" timeOffset="-113286.124">25321 11645 16415 0,'0'0'720'0,"0"0"160"0,0 0-704 0,0 0-176 0,0 0 0 0,0 0 0 16,0 0 624-16,-2-7 80 0,2 7 32 0,0 0 0 16,0 0-736-16,0 0 0 0,0 0 0 0,0 0 0 15,-2-7 0-15,2 7 0 0,0 0 0 0,0 0 0 16,0 0 192-16,0 0 160 0,0 0 32 0,0 0 0 16,0 0 96-16,0 0 32 0,0 0 0 0,0 0 0 15,0 0-288-15,0 0-48 0,0 0-16 0,0 0 0 16,0 0-16-16,0 0 0 0,0 0 0 0,0 0 0 15,0 0 160-15,0 0 16 0,0 0 16 0,7 6 0 16,2-3 272-16,0-1 48 0,0-2 16 0,2-1 0 16,-1 0 16-16,3 0 0 0,2 0 0 0,1-1 0 15,0-1-400-15,2 1-80 0,2 0-16 0,0-1 0 0,1 1-192 16,0 0 0-16,-1 1 0 0,0-1 0 16,-1 0 0-16,1 0 128 0,-2-2-128 0,1 1 0 0,1-1 0 0,1 1 0 15,0 0 128-15,0 0-128 0,1 1 144 0,0 1-16 16,2 0 0-16,1 0 0 0,2-2 208 0,1 0 48 15,0 1 0-15,-1 0 0 0,-1-1-112 0,-2-1-16 16,-1-2 0-16,-2 1 0 0,-3 2-128 0,1 1-128 16,-1 0 192-16,0 0-192 0,-2-2 160 0,-1 0-160 15,-2 1 128-15,0 1-128 0,-3 2 448 0,0-1 0 16,-2-1 0-16,-8 2 0 0,9 4 96 0,-9-4 32 16,0 0 0-16,0 0 0 0,0 0-160 0,0 0-32 15,0 0 0-15,0 0 0 0,0 0-64 0,0 0 0 16,0 0-16-16,0 0 0 0,0 0-160 0,0 0-16 0,0 0-128 0,0 0 192 15,0 0-192-15,0 0 0 0,0 0 0 0,0 0 0 16,0 0-272-16,-5 6-48 0,5-6-16 0,-8 5 0 31,8-5-1728-31,-7 3-352 0,7-3-64 0,-9 3-12240 0</inkml:trace>
  <inkml:trace contextRef="#ctx0" brushRef="#br0" timeOffset="-111455.626">27262 11124 8287 0,'0'0'736'0,"0"0"-592"16,0 0-144-16,0 0 0 0,0 0 2048 0,0 0 368 16,0 0 80-16,0 0 0 0,0 0-2080 0,0 0-416 0,0 0 0 0,0 0-192 15,0 0-128-15,0 0-16 0,0 0-16 0,0 0 0 16,0 0 544-16,0 0 96 0,0 0 32 0,0 0 0 16,0 0 816-16,0 0 160 0,0 0 48 0,0 0 0 15,0 0-64-15,0 0 0 0,0 0 0 0,0 0 0 16,0 0-384-16,0 0-96 0,0 0-16 0,0 0 0 15,0 0-240-15,0 0-48 0,6 5-16 0,-6-5 0 16,8 5-144-16,-2-1-16 0,-6-4-16 0,7 7 0 16,-2 0-64-16,0 2-16 0,1-3 0 0,-2 3 0 15,-1-1-48-15,1 3-16 0,3 0 0 0,-2 5 0 16,-2 0-16-16,-1 3 0 0,1 0 0 0,-2 2 0 16,-1 1-144-16,-1 0 128 0,-1 2-128 0,2 1 128 15,-1 1-128-15,0 0 128 0,0-1-128 0,0 1 128 0,0 1-128 16,0-4 128-16,0-3-128 0,0 1 128 0,0-1 144 0,0-1 32 15,-1-1 0-15,0 3 0 0,-1-1-48 16,2 0 0-16,1-1 0 0,-1 2 0 0,0-3-256 0,0 0 0 16,1-1 128-16,0 0-128 0,-1-1 0 0,-1-2 0 15,0-2 0-15,1 0 0 0,0 0 128 0,-1 0-128 16,-3-2 0-16,1-2 0 0,0 1 0 0,4-9 0 16,-5 5 0-16,5-5 0 0,0 0 0 0,0 0-256 15,0 0 32-15,-7 1 0 16,7-1-512-16,-8-2-96 0,3-5-32 15,1-1 0-15,-1 0-1504 0,1-2-320 0,2-1-48 0,0-4-9120 0</inkml:trace>
  <inkml:trace contextRef="#ctx0" brushRef="#br0" timeOffset="-111077.571">27257 11275 26783 0,'0'0'1184'0,"-5"-6"240"0,0-2-1136 0,1 2-288 0,0-1 0 0,4 7 0 15,-1-7 224-15,1 7-16 0,0 0 0 0,0 0 0 16,4-8-1072-16,-4 8-224 0,8-3-32 0,-8 3-16 16,10 1 992-16,-2 2 144 0,1 3 128 0,0 1-128 15,0 2 1392-15,3 0 176 0,2 3 32 0,-1 1 16 16,-1 1-304-16,2 1-64 0,2 0-16 0,2 1 0 0,3 1-512 0,1 1-96 15,2 0-32-15,1 2 0 0,4 2-272 16,0-1-64-16,1 2-16 0,0-2 0 16,0 0-112-16,-2 1-128 0,0-1 176 0,-1-1-176 0,-2 0 0 0,-2 0 0 15,-3-1 0-15,-2 0 0 0,-2-1 128 0,0 1-128 16,-1-1 0-16,-1-1 0 0,-1-1 0 0,-1-2 0 16,-3-4 0-16,0 0 0 0,-2-1 0 0,0-3 0 15,-7-6 0-15,7 5-144 16,-7-5-496-16,0 0-80 0,9 2-32 0,-9-2 0 15,8-3-528-15,-1-1-128 0,-3-2 0 0,-1-3-7968 16,-3-2-1584-16</inkml:trace>
  <inkml:trace contextRef="#ctx0" brushRef="#br0" timeOffset="-110748.039">27890 11044 19343 0,'0'0'848'0,"0"0"192"0,0 0-832 0,0 0-208 0,0 0 0 0,0 0 0 16,0 0 5120-16,4 10 960 0,1 0 208 0,2 1 48 15,0 2-5168-15,1 2-1024 0,-1 3-144 0,2 1-144 16,-1 2-192-16,0 2-48 0,-2 4 0 0,0 2 0 16,-2 0 192-16,-1 2 16 0,-1 0 16 0,-2 0 0 15,1 3 160-15,-1 0 0 0,0-2 0 0,0 2 0 16,1 2 144-16,-1-1-144 0,-1-4 192 0,1 0-192 15,0-1 144-15,0-1-144 0,0-3 0 0,1-3 144 0,2 0-144 16,-1-4 0-16,0-3 0 0,0-2 0 0,0 0 0 0,-1-2-144 16,-1-2 144-16,0 0-208 15,1-2-272-15,-1-8-48 0,0 0-16 0,0 0 0 16,0 0-112-16,0 0-32 0,0 0 0 0,0 0 0 16,0 0-1232-16,0 0-240 0,-2-7-48 0,1-2-11392 0</inkml:trace>
  <inkml:trace contextRef="#ctx0" brushRef="#br0" timeOffset="-110126.408">28812 11257 10127 0,'0'0'896'0,"-6"-8"-704"0,-1-1-192 0,-1 0 0 15,-1 1 3968-15,-1 0 768 0,0 3 160 0,0 0 32 16,-2-1-2992-16,0 2-592 0,-1 0-112 0,0 0-16 16,-2 1-608-16,0 1-112 0,-1 1-32 0,-1 2 0 15,-3 1-208-15,0 1-32 0,-1 2-16 0,0 1 0 16,1 3 48-16,-1 1 0 0,-3 3 0 0,1 3 0 15,-1 3 64-15,1 2 0 0,0 1 16 0,2 3 0 16,0-1-144-16,0 2-48 0,2 0 0 0,2 3 0 16,2 3-144-16,2-1 0 0,3-2 144 0,1-1-144 0,2-2 0 0,2-1 128 15,3-1-128-15,3 0 0 0,2 0 0 0,3-1 0 16,1 0 0-16,3-1 0 0,2-3 0 0,1-1 144 16,5-2-144-16,1-3 0 0,2-1 144 0,2-2-144 15,0-4 0-15,4-2 144 0,1-1-144 0,-1-4 0 16,2-3 0-16,0-1 0 0,1-2 0 0,0-3 0 15,-1-1 128-15,-2-3-128 0,-1-2 0 0,0-2 0 16,-2-2 0-16,0-1 0 0,-2-4 0 0,0 0 0 16,-2-1 0-16,-1-3 0 0,-2-1 0 0,-2 1 0 0,-2 0 144 15,-3 0-144-15,-2 2 128 0,-2 0-128 0,-1 1 160 0,-3 3-160 16,-2 1 240-16,-1 2-48 0,-2 1-16 0,-2 0 0 16,0 2 144-16,-1 1 16 0,-3-1 16 0,-1 2 0 15,0 2 64-15,-1 2 16 0,-2 0 0 0,1 3 0 16,-1 0-304-16,-1 2-128 0,0 0 128 0,-1 2-128 15,-1 2 0-15,-1 2-304 0,0 1 48 0,0 3 16 32,-3-1-144-32,0 2-16 0,-2 1-16 0,0 2 0 0,1-1 96 0,-1 2 32 0,-1 0 0 0,3 0 0 31,2 0-160-31,2 0-16 0,2 0-16 0,4-1 0 0,4 0-336 16,2-1-64-16,4-7-16 0,2 10 0 0,-2-10-2352 15,9 8-464-15</inkml:trace>
  <inkml:trace contextRef="#ctx0" brushRef="#br0" timeOffset="-109430.852">29685 11196 17503 0,'0'0'1552'16,"-5"-9"-1232"-16,-1 3-320 0,-2-3 0 0,0 1 864 0,-2 2 112 15,-2 0 32-15,-1 2 0 16,-2-1-2192-16,-1 1-432 0,-3 3-96 0,-1 1-16 0,-3 1 1728 0,-1 2 512 16,-3 0 0-16,0 0 16 0,1 0 1968 0,-1 1 400 0,0 3 80 0,2 1 16 15,-1 2-1008-15,3 1-192 0,0 0-32 0,2 4-16 16,0 4-1056-16,3 0-224 0,2 1-32 0,1 2-16 15,3 1-416-15,1 0 0 0,2 3 0 0,3 2 0 16,2 1 0-16,1-1 0 0,2 1 0 0,1 0 0 16,1-1-160-16,4 0 160 0,1-2 0 0,4 0-144 15,2-3 144-15,4 0 0 0,3-3 0 0,2-1 128 16,2-1 128-16,2-5 16 0,2-1 16 0,3-2 0 16,1-5-160-16,0-2-128 0,1-3 144 0,-1-3-144 15,-1-4 0-15,-1-3 0 0,-4-2 0 0,0-3 0 16,-2-4-160-16,0-3 160 0,-2-2-128 0,-1-5 128 15,-2-2 0-15,0-4 272 0,-2-4-32 0,-3-2-16 0,-1-2 288 0,-1 0 48 16,-2-4 16-16,-1-3 0 0,-4-1-176 0,-2 0-16 16,-2 0-16-16,-1 1 0 0,-2-2-176 15,-2 3-16-15,-2 1-16 0,0 3 0 0,-1 1 80 0,1 4 16 16,-1 2 0-16,1 4 0 0,1 2-64 0,0 5-16 16,1 4 0-16,1 4 0 0,-2 3-176 0,1 2 128 15,0 1-128-15,-1 3 128 0,0 3-128 0,-1 2 0 16,1 2 0-16,6 3 0 0,-9 4-176 0,1 2 176 15,0 2-128-15,1 2 128 0,1 4 0 0,-1 4 0 16,0 4 0-16,0 3 0 0,2 3 0 0,0 4 256 16,0 4-64-16,2 4-16 0,0 0-176 0,1 4 160 15,0 1-160-15,1 1 160 0,1 1-160 0,1-1 0 16,1-1 0-16,-1 0 0 0,0-1 0 0,-1-1 128 0,0-2-128 16,1-2 0-16,0 0 176 0,0-3-48 0,1-1-128 0,0-1 192 15,-1-1-192-15,2-3 128 0,0-4-128 0,1-2 0 16,0-4 0-16,1-3 0 0,-1-3 0 0,0-2-160 31,0-3-480-31,2-1-80 0,-6-8-32 0,0 0 0 16,8 1-1920-16,1-4-384 0,-1-5-80 0</inkml:trace>
  <inkml:trace contextRef="#ctx0" brushRef="#br0" timeOffset="-108940.631">30040 11270 41871 0,'0'0'1856'0,"0"0"384"0,0 0-1792 16,-4 14-448-16,1-2 0 0,3 2 0 0,4-2 448 0,1 0 16 15,2 0 0-15,4-4 0 16,3 0-3200-16,3-4-640 0,1-1-128 0,3-2-16 16,0-1 1712-16,1 0 336 0,0-2 80 0,-1 1 16 0,0-1 1744 0,0-1 336 15,-1-3 80-15,-1 1 16 0,-1-3 912 0,0 0 176 16,-1-3 32-16,-1-1 16 0,-1-1-848 0,-2-5-160 15,-1-1-32-15,-1 0-16 0,-3-2-672 0,0-1-208 16,-2 0 128-16,-1-2-128 0,-3 0-256 0,-2 1-96 16,-2 2-32-16,-3 2 0 0,-1 0 96 0,-3 1 16 15,-1 2 0-15,-4 3 0 0,-2 1 272 0,-1 2 192 16,-1 4-16-16,-2 2-16 0,1 0-16 0,-2 6 0 0,-2 4 0 16,1 1 0-16,-1 2 0 0,1 3 0 0,-1 3 0 0,0 2 0 15,2 1-144-15,-1 3 128 0,2 3-128 0,1 4 128 16,2 3 16-16,1 1 0 0,2 0 0 0,1 3 0 15,1 0 176-15,3 0 16 0,0 1 16 0,3 1 0 16,1-2 16-16,3-2 0 0,2 0 0 0,2-2 0 16,3-1-160-16,1-2-16 0,2-4-16 0,1 0 0 15,2-1-48-15,3-1-128 0,1-4 192 0,3-1-64 16,3-1 208-16,3-2 48 0,2-3 0 0,5-3 0 16,1-1 64-16,6-3 32 0,3-3 0 0,4-3 0 15,0-5-272-15,1-3-48 0,1-2-16 0,0-3 0 16,1-2-400-16,0-1-96 0,0-3-16 0,-1 1 0 15,-4-1-2208 1,-2-5-448-16,-2-4-96 0</inkml:trace>
  <inkml:trace contextRef="#ctx0" brushRef="#br0" timeOffset="-106525.801">29688 11227 13823 0,'-7'-1'1216'0,"-3"-1"-960"0,1 0-256 0,-2-3 0 16,0 1 2112-16,2-1 368 0,-1-1 80 15,2 1 0-15,0 0-1728 0,2-1-368 0,0 1-64 0,1 0-16 16,1-1-208-16,4 6-48 0,-4-4-128 0,4 4 192 16,-6-5 128-16,1 2 32 0,5 3 0 0,-9-4 0 15,1 1 0-15,-1 2 0 0,-1 0 0 0,-2 2 0 16,0 2-96-16,-2 0 0 0,-1 0-16 0,-1 0 0 15,-2 1 400-15,0 0 64 0,0 2 32 0,1 1 0 16,2 1 96-16,1 1 32 0,0 1 0 0,1 2 0 16,1-1-464-16,3 2-80 0,0 1-32 0,1 2 0 15,1 0-288-15,3 1 0 0,1 0 0 0,1 1 0 16,-2 4 0-16,2 1 0 0,-1 3 0 0,1 1 0 16,-1 0 0-16,0 2 0 0,-1 0-176 0,1 0 176 0,1-1-176 0,0-2 176 15,0-1-160-15,0-2 160 0,1 0 0 0,1-3 0 16,1-2 0-16,1-1 0 0,1-2 0 0,0-3 0 15,0-2 0-15,-3-10 160 0,0 0-32 0,9 6-128 16,-9-6 192-16,11 1-64 0,-2-4 144 0,2-3 32 16,0-3 0-16,-1-4 0 0,2-1 192 0,2-3 32 15,0-3 16-15,1-2 0 0,1-3 32 0,0 0 0 16,0-3 0-16,0-4 0 0,0-3-144 0,0-1-32 16,-1-3 0-16,-2-2 0 0,-2-2-48 0,0-1-16 15,0-1 0-15,-2-2 0 0,0-2 0 0,-2 4 0 0,0-4 0 16,-1 4 0-16,1 0-16 0,0 3-16 15,-1 3 0-15,2 2 0 0,-2 3-112 0,1 2 0 0,-2 0-16 16,0 2 0-16,1 2-16 0,-2 3 0 16,-2 0 0-16,0 3 0 0,-1 0-16 0,-1 2 0 0,-1 1 0 0,0 1 0 15,0 2-16-15,-2 1-128 0,1 2 192 0,-1 2-64 16,-1 2-128-16,1 1 128 0,0 4-128 16,3 4 128-16,-5-4-128 0,-1 2-176 0,6 2 48 0,-7 4 0 15,-1 0-176-15,2 4-16 0,0 3-16 0,-1 2 0 16,1 3 112-16,-1 1 32 0,0 2 0 0,0 3 0 15,1 2 192-15,1 3-144 0,-1 2 144 0,2 2-128 16,0 2 128-16,0 1 0 0,-1 1 0 0,4 2 0 16,2 1 0-16,2 3 0 0,1 2 0 0,0 0 0 15,0 0 0-15,2 0 144 0,-1-2-144 0,0 2 0 16,-1-1 0-16,2-2 0 0,-1 0 0 0,1-2 0 16,1 2 0-16,0-4 0 0,2-3 0 0,1-1 0 15,1-1 0-15,3-3 0 0,1-3 0 0,1 0 0 0,-1 0 0 16,0-4 0-16,1-1 128 0,-2-3-128 0,0-1 0 15,-2-5 0-15,-2 0 0 0,1-2 0 0,-1 0-176 16,-2-3 16-16,-8-6 0 0,8 6 0 0,-8-6-160 0,8 3-16 16,-8-3-16-16,10-2 0 15,-3-3-1312-15,1-1-256 0,-2-4-48 0,3-1-9680 16,-1-3-1952-16</inkml:trace>
  <inkml:trace contextRef="#ctx0" brushRef="#br0" timeOffset="-104720.758">28352 12474 37663 0,'0'0'1664'0,"0"0"352"0,0 0-1616 0,0 0-400 0,0 0 0 0,0 0 0 16,0 0 512-16,0 0 0 0,12-2 16 0,3 1 0 15,2 0-528-15,3 2-224 0,2 1 16 0,2 3 0 16,2 0 448-16,1 2 80 0,-1 2 32 0,1 1 0 15,0-1 304-15,-2 2 64 0,-1-1 16 0,-1 2 0 16,0 1-336-16,0-1-64 0,1-2-16 0,-1 2 0 16,2 2-320-16,1 0 144 0,25 12-144 15,-24-16 128-15,-1 1-128 0,0-1 0 0,-2-1 0 16,0 1 0-16,-2-2 0 0,0 0 0 0,-2-1 0 16,-3 0 0-16,-1-3-224 0,-3-1 16 0,-1 0 0 15,-2 0-1632 1,-1-2-320-16,-9-1-64 0,8 1-16 0,-8-1-832 0,0 0-160 0,0 0-32 0</inkml:trace>
  <inkml:trace contextRef="#ctx0" brushRef="#br0" timeOffset="-104356.414">28307 12814 21183 0,'-9'6'1888'0,"9"-6"-1504"0,-8-1-384 0,8 1 0 0,-8-2 3680 0,8 2 672 0,-4-5 128 15,4 5 16 1,0 0-4112-16,5-7-816 0,3 3-160 0,3 1-48 16,2 2 160-16,2 3 32 0,0 1 0 0,2 1 0 0,0 2 1664 0,2 2 352 0,3 2 64 0,1 2 16 15,3-1-272-15,2 3-48 0,3 2-16 0,1-1 0 16,1 0-736-16,0-2-128 0,-2 1-48 0,2-1 0 15,-1 3-272-15,0-1-128 0,1 0 128 16,0 0-128-16,0-3 0 0,0 1 0 0,-1 1 0 0,-1 0 0 16,-1-1 0-16,-2 0 0 0,-2-2 0 15,-3 1 0-15,-3-3-320 0,-1 0 64 0,-3 0 16 0,-4 1 0 32,-1-5-384-32,-1 0-80 0,-3-2 0 0,-7-3-16 15,0 0-2096-15,0 0-432 0,0 0-80 0</inkml:trace>
  <inkml:trace contextRef="#ctx0" brushRef="#br0" timeOffset="-103841.492">26450 10408 2751 0,'0'0'256'0,"0"0"-256"0,0 0 0 0,0 0 0 16,0 0 7696-16,0 0 1504 0,0 0 288 0,0 0 64 15,0 0-6432-15,5 8-1296 0,1 1-256 0,1 1-48 16,2 0-1136-16,2 2-208 0,0 0-48 0,2 2-128 16,1 1 0-16,1 1 0 0,1 0 0 0,1 1 0 0,1-1 0 0,0 2 0 15,-1 0 0-15,1 0 0 16,-2 0 0-16,0 0-144 0,-1 0 144 0,1 0-128 16,-3-2-256-16,-1 0-64 0,-1-2 0 15,0-2 0-15,-1 0-1040 16,0-1-224-16,-3-2-32 0,2-1-16 0,-1-3-1296 0,1-3-256 0</inkml:trace>
  <inkml:trace contextRef="#ctx0" brushRef="#br0" timeOffset="-103619.853">26906 10361 21183 0,'-16'1'1888'0,"-1"0"-1504"0,1 0-384 0,1 1 0 16,4 4 5072-16,4-1 944 0,3 2 192 0,4 5 48 15,3 1-5024-15,4 3-992 0,4 1-240 0,3 3 0 32,2 3-784-32,0 0-176 0,-1 2-48 0,-1-1 0 15,-1 3-208-15,-3-1-32 0,-2 1-16 0,-2 2 0 16,-2 0-224-16,0 0-48 0,-3 0-16 0,1 0 0 16,-3-2 336-16,2 0 80 0,1-2 16 0,0-3-7072 0,1-2-1408 0</inkml:trace>
  <inkml:trace contextRef="#ctx0" brushRef="#br0" timeOffset="-102968.982">31299 10312 15663 0,'0'0'1392'0,"-4"-11"-1120"0,-3-1-272 0,2 1 0 0,0-1 4976 0,0 2 928 15,0 0 192-15,1 2 48 0,1 2-4224 0,3 6-848 16,-6-5-176-16,6 5-16 0,-7 0-640 0,-2 4-240 15,0 1 176-15,-2 2-176 0,-3 4 0 0,-1 2 0 16,-3 1 0-16,-1 2 0 0,-2 3 0 0,1 3 0 16,-2 2 0-16,-2 2 0 0,1-1 208 0,-2 1-48 15,1-2-16-15,-1 1 0 0,2 2-144 0,0-1 0 16,1 1 144-16,0 0-144 0,1-3 0 0,2-1 0 16,0-3-160-16,0-1 160 15,2-1-736-15,2-3-32 0,3-3-16 0,2-1 0 16,0-3-2000-16,3-2-400 0,1-2-80 0,6-4 0 0</inkml:trace>
  <inkml:trace contextRef="#ctx0" brushRef="#br0" timeOffset="-102737.328">31421 10268 27647 0,'-8'-3'2448'0,"0"1"-1952"0,-1 2-496 0,1 2 0 15,-1 0 3936-15,1 3 688 0,0 2 144 0,2 2 32 16,-1 3-3936-16,0 2-864 0,-2 1 0 0,2 2 0 16,-2 1-1088-16,1 2-128 0,-3 0-32 0,-1 0 0 15,-2-1 224-15,0 0 32 0,-3 1 16 0,-1 0 0 16,-2 0 400-16,-1 0 96 0,-2 0 16 0,2-1 0 16,0 0-832-16,0 0-176 0,0-2-16 0,1-1-12496 15</inkml:trace>
  <inkml:trace contextRef="#ctx0" brushRef="#br0" timeOffset="-101289.689">29697 12773 39903 0,'0'0'1776'0,"0"0"352"0,0 0-1696 0,0 0-432 0,0 0 0 0,12 3 0 16,0 1 928-16,-1 1 96 0,1 2 32 0,0 3 0 15,-2 2-704-15,-1 5-144 0,1 4-16 0,-2 5-16 16,0 3-176-16,-2 5 160 0,-2 3-160 0,0 6 160 16,-2 3-160-16,-1 1 128 0,-1-1-128 0,1-1 128 15,0 2 0-15,-1-2 0 0,0 0 0 0,0-3 0 16,-1 0-128-16,1-5 0 0,-1-1 0 0,0-2 128 15,-1-3-128-15,0-5 0 0,1-3 0 0,1-5 0 16,-1-3-432 0,1-3-16-16,0-4 0 0,0-8 0 0,0 0-1856 0,0 0-384 15,0 0-80-15,0 0-8512 0,-4-8-1712 0</inkml:trace>
  <inkml:trace contextRef="#ctx0" brushRef="#br0" timeOffset="-100819.882">29784 13081 12895 0,'1'-10'1152'0,"-2"-7"-928"16,-2-7-224-16,1-3 0 0,2-1 4992 0,2-1 960 16,2-2 192-16,1 2 48 0,2 0-4768 0,2 3-944 15,2 0-192-15,0 6-32 0,0 3-80 0,3 2-16 16,1 1 0-16,0 2 0 0,1 2 176 0,0 2 48 16,-1 4 0-16,0 2 0 0,-1 2-64 0,1 3-16 15,0 2 0-15,1 4 0 0,-1 1-304 0,1 1 160 16,0 3-160-16,-1 3 128 0,0 5-128 0,-3 1-176 0,1 4 48 15,-4 0 0-15,-4 0-128 0,-3 3 0 0,-3 2-16 0,-2 0 0 16,-5-1 96-16,-1 1 32 0,-5-1 0 0,-1-1 0 16,-1-2 496-16,-2-2 96 0,-1-3 32 0,-3 0 0 15,-2-3 224-15,-2-2 32 0,-1-3 16 0,2-2 0 16,-1-4-80-16,3 0-16 0,1-4 0 0,4-1 0 16,3 0-272-16,4-2-48 0,3 0-16 0,8-2 0 15,0 0-320-15,0 0 0 0,0 0 0 0,11 0 0 16,1 2 0-16,7 0-288 0,3 0 48 0,5 3 16 15,1 0 0-15,3 1 0 0,0 2 0 0,-1 1 0 16,-1 2 64-16,0 1 16 0,0 1 0 0,-2 2 0 16,-2 2 144-16,0 0 0 0,-3-1 0 0,-2 3-128 15,-4-1 128-15,-2 0 0 0,-3-1 0 0,-3 1 0 16,-4 0 256-16,-2-1 0 0,-2-2-16 0,-4 0 0 16,-3-1-64-16,-1-2-16 0,-3 0 0 0,0-2 0 15,-1-3-160-15,-2 0 0 0,-1-2 0 0,-1-1 0 16,-1-1-1184-16,-1 1-112 0,1-3-32 15,0-1 0-15,-1 0-1520 0,1-2-304 0,1-4-64 16</inkml:trace>
  <inkml:trace contextRef="#ctx0" brushRef="#br0" timeOffset="-100499.216">30515 13061 31327 0,'0'0'2784'0,"0"0"-2224"15,0 0-560-15,0 0 0 0,4 10 2672 0,2 1 416 0,-1 2 96 0,3-1 16 16,1 3-2176-16,2 4-416 0,2 2-96 0,-1 3 0 16,1 0-320-16,0 3-48 0,-1 1-16 0,-1 3 0 15,-2 2-128-15,-1 3 0 0,-3 1-160 0,-2 1 160 16,-3-1-240-16,-1-2 48 0,-3-1 16 0,-3-2 0 16,-2-3 176-16,-1-4 0 0,0-4 0 0,-2-4-128 15,-1-4 272-15,1-3 64 0,2-4 16 0,0-1 0 16,0-5 128-16,1-4 32 0,0-3 0 0,2-4 0 15,1-2 32-15,2-4 16 0,1-3 0 0,2-5 0 16,1-2-176-16,3-4-16 0,3-2-16 0,3-3 0 16,1-4-224-16,3-1 0 0,5 1 0 0,0 1-160 15,4 4-208 1,3 1-32-16,2 2-16 0,1 3 0 0,0 1-1760 0,0 2-336 16,3 0-80-16,0 3-9728 0,0 4-1952 0</inkml:trace>
  <inkml:trace contextRef="#ctx0" brushRef="#br0" timeOffset="-99630.369">31548 13123 40255 0,'-32'2'1792'0,"9"-1"352"0,-2-1-1712 0,-1 0-432 15,1 0 0-15,1 0 0 0,2 0 336 0,1 2-16 16,1 0 0-16,0 2 0 15,-2 4-768-15,1 3-144 0,-1 1-48 0,-1 4 0 0,1 1 256 0,-2 5 64 16,1 2 0-16,1 3 0 0,3 0 640 0,2 2 128 16,1 0 16-16,2 5 16 0,2 2-192 0,3-2-32 0,1-2-16 0,4 0 0 15,2 0-240-15,4-2 0 0,1-2 0 16,5-4 0-16,0-2 0 0,4-4 0 0,3-1 0 0,3-4 0 16,2-5-272-16,3-3 48 0,0-5 16 0,3-4 0 15,1-2-128-15,-1-6-32 0,0-5 0 0,-2-3 0 31,-3-2-400-31,-1-5-96 0,-1-3-16 0,0-1 0 16,-3-1 304-16,-1-2 48 0,-2-4 16 0,-1 1 0 0,-2-3 752 0,-1 2 144 0,1-2 48 0,-1 2 0 16,-2 2 400-16,-1 4 64 0,0 5 32 0,-1 6 0 15,-1 5-224-15,1 5-32 0,-2 3-16 0,-3 8 0 16,0 0-352-16,0 0-80 0,0 0-16 0,3 11 0 16,-2 2-80-16,-1 3 0 0,-1 5-128 0,-1 2 192 15,-1-1-48-15,0 3-16 0,-1 3 0 0,1 1 0 0,0 2-128 16,0 4 0-16,0 1 0 0,1 0 0 0,0 2 0 15,1-4-176-15,0-2 176 0,1 0-128 0,1-4 128 0,1-4 0 16,3-2 0-16,0-4 0 0,0-3 0 0,2-3 0 16,-1-1 128-16,1-2-128 0,-1-3 0 0,3-3 128 15,0-3-128-15,0-3 0 0,-1-2 0 0,3-4 128 16,1-3-128-16,-1-1 0 0,1-6 0 0,2-1 0 16,0-4 0-16,1-4 0 0,0-3 0 0,1 1 0 15,0-3 0-15,2-2-128 0,-1-3 128 0,1 0-128 16,-1-2 128-16,-1 5-128 0,0 5 128 0,0 4 0 15,-1 5 0-15,0 5 0 0,0 2-128 0,0 6 128 0,-1 5-128 16,0 5 128-16,-1 2 0 0,0 5 0 0,-3 1 0 0,0 4-128 16,-2 3 384-16,0 3 96 15,-3 3 16-15,0 2 0 0,-1 2 256 0,-2 4 48 0,-1 3 16 0,-1 0 0 16,1 3-384-16,-2-1-80 0,-1-3-16 16,0 0 0-16,-1-2-208 0,0-3 0 0,1-5 0 0,1-2 0 15,1-2 0-15,0-4 0 0,0-4 0 0,0-11 0 16,0 0-240-16,0 0 16 0,0 0 0 0,0 0 0 15,0 0 48-15,0 0 16 0,-1-11 0 0,2-4 0 16,1-2 160-16,2-3 0 0,0-5 0 0,1-3 0 16,2-2 0-16,1-2 0 0,1-1 0 0,1-2 0 15,3-1 160-15,2-2-32 0,2 1-128 0,-1 2 192 16,0 4-192-16,0 5 0 0,-1 6-192 0,0 6 192 16,-1 2-160-16,0 7 160 0,-1 2-128 0,-2 2 128 15,0-1 0-15,0 6 256 0,-3 0-48 0,1 2 0 0,-1 4 48 16,1 0 0-16,-1 1 0 0,-1 4 0 0,0 1-64 0,1 2-16 15,-1 3 0-15,1 0 0 0,-2 0-176 0,2 2 0 16,-3-2 0-16,0 0 128 0,1-1-272 0,-1-2-64 16,-1 0-16-16,1-2 0 15,-2 0-544-15,1-3-96 0,-2-2-32 0,0-2 0 16,1-1-2272-16,-1-3-464 0,-2-5-80 0,0 0-11584 16</inkml:trace>
  <inkml:trace contextRef="#ctx0" brushRef="#br0" timeOffset="-98958.114">32776 13127 44687 0,'-17'6'1984'0,"3"0"400"0,-3 0-1904 0,0 3-480 0,0 0 0 0,1 2 0 16,0 1 544-16,0 0 16 0,0 2 0 0,1 3 0 15,1 4-752-15,0-2-128 0,-1 2-48 0,2 3 0 16,2 1 192-16,0 3 48 0,1 3 0 0,2 0 0 15,0 0 128-15,4 1 0 0,2 0 0 0,2-1-128 16,3 0-64-16,2-3 0 0,1-6 0 0,3-1 0 31,3-4-496-31,2-1-96 0,1-5-32 0,1-1 0 16,2-5 272-16,1-2 48 0,2-7 16 0,1-3 0 0,1-2 160 0,-1-4 48 0,0-3 0 0,2-4 0 16,0-4-240-1,1-4-32-15,-1-4-16 0,0-1 0 0,1-1 176 0,-2-5 16 16,-1 2 16-16,0-8 0 0,1-5 208 0,0-5 144 0,-1-4-192 0,0 0 192 0,-2-5 0 0,-1 2 320 15,-1-1-32-15,0 0-16 0,1-3 288 0,-1 3 48 16,0 2 16-16,-9 31 0 16,0 0-32-16,0 1 0 0,-1 2 0 0,0 4 0 0,-3 3-208 0,-1 5-64 15,0 4 0-15,0-5 0 0,-2 6 160 0,-3 6 32 16,1 4 0-16,0 0 0 0,-4 8-96 0,-2 6-16 16,0 2 0-16,-2 7 0 0,1 3-256 0,-2 6-144 15,0 6 160-15,-1 3-160 0,-9 46 0 0,3-10 128 16,1-3-128-16,2-4 0 0,1 1 0 0,2-4-160 15,0-4 32-15,0-2 0 0,1-4 128 0,0-3 0 16,1-3 0-16,0-3-128 0,1-4 128 0,0-4 0 16,2-4 160-16,1-3-160 0,1-5 144 0,1-5-144 15,2-5 128-15,3-5-128 0,-1-3 0 0,-2-10 0 0,0 0 0 0,8 3 0 16,0-4 160-16,0-7-160 0,2-3 192 0,1-4-192 16,0-2 272-16,3-3-48 0,2-4-16 0,1-3 0 15,0-4-80-15,3-1-128 0,1-1 176 0,-8 16-176 16,1-1 160-16,2 0-160 0,1-1 128 0,0 4-128 15,0 3 0-15,0 2 128 0,0 3-128 0,13 0 0 16,-4 7 416-16,-3 8 0 0,-1 3 0 0,-3 7 0 16,-2 6 224-16,-2 4 32 0,-2 2 16 0,-3 2 0 15,0 2-320-15,-1-2-64 0,-1-2-16 0,0-1 0 16,-3-1-288-16,0-2 0 0,1-3 128 0,-1-4-128 16,0-3 0-16,1-3 0 0,-2-3-176 0,1-2 176 15,-5-8-416-15,0 0 32 0,10 1 0 0,-1-3 0 16,1-4-912-1,2-4-176-15,2-7-48 0</inkml:trace>
  <inkml:trace contextRef="#ctx0" brushRef="#br0" timeOffset="-60895.567">28608 15746 11967 0,'0'0'1072'0,"0"0"-864"0,0 0-208 0,0 0 0 15,0 0 4720-15,0 0 896 0,0 0 176 0,0 0 32 16,0 0-4128-16,0 0-832 0,0 0-160 0,0 10-48 16,1 0 224-16,2 0 32 0,1 1 16 0,0 1 0 15,1 0 160-15,0 2 48 0,0 1 0 0,1 2 0 16,-1 3-240-16,0 1-64 0,2 2 0 0,-1 1 0 16,0 2-464-16,-1 3-112 0,1 0 0 0,-1 3-16 15,-2 2-240-15,0 2 0 0,-1 3 0 0,-1 2 0 16,0 1 0-16,-2-2 0 0,-1 0 0 0,-1-2 0 15,-1-1 0-15,-1-3-192 0,0-1 192 0,0-3-160 0,-1-3-16 16,2-5 0-16,0-5 0 0,-1-1 0 16,1-3-304-16,1-2-64 15,1-4-16-15,2-7 0 0,0 0-1232 0,0 0-240 0,0 0-48 0,0 0-16 16,6-12-1056-16,2-5-224 0</inkml:trace>
  <inkml:trace contextRef="#ctx0" brushRef="#br0" timeOffset="-60498.745">28596 15807 21183 0,'-14'3'1888'16,"-2"-2"-1504"-16,-2-1-384 0,1 0 0 0,0 0 2416 0,2-1 400 0,2 0 96 0,2-1 16 15,2 1-1344-15,1 0-272 0,8 1-48 0,0 0-16 16,0 0-304-16,0 0-64 0,0 0-16 0,10-3 0 15,1 0-352-15,4 1-64 0,4 1 0 0,1 1-16 16,1 0-96-16,2 2-16 0,1 0 0 0,0 3 0 16,-2 1 80-16,2 1 16 0,0 1 0 0,3 0 0 15,-1 2-288-15,0 0-128 0,1 0 0 0,-1 3 128 16,-1 1-128-16,-1 2 0 0,-3 2 0 0,-2 2 0 16,-2 2-176-16,-2 2-64 0,-2 0-16 0,-3 2 0 15,-3 4-64-15,-1-1-32 0,-4-2 0 0,0-1 0 16,-3 1 352-16,-1 1 0 0,-2 1 0 0,0-3 128 0,-2-1 240 0,-2-1 32 15,0-3 16-15,-1 0 0 0,-1 1-128 0,-3-2-32 16,-1-2 0-16,-1 1 0 0,0-1-256 0,-2 1 0 16,-1-2 0-16,1 0-144 0,-1-4-64 0,2-2-16 15,1-1 0-15,1-1 0 16,0-1-304-16,3-2-64 0,0-1-16 0,2-2 0 16,9-3-1728-16,-9 2-352 0,9-2-64 0,0 0-7712 15,0 0-1552-15</inkml:trace>
  <inkml:trace contextRef="#ctx0" brushRef="#br0" timeOffset="-60060.91">29372 16000 39567 0,'-35'16'1744'16,"12"-7"368"-16,-4 0-1680 0,2-1-432 0,3 2 0 0,2 1 0 0,4-1 752 0,3 2 64 0,3 1 16 0,3 2 0 15,1 1-832-15,3 2 0 0,2 3-144 0,1 4 16 16,2 2 128-16,1 3 0 0,3 2-144 0,1-1 144 16,2-3 0-16,0 0 0 0,2-1 0 0,1-1 0 15,2-1 0-15,1-1 0 0,1-4 128 0,1-3-128 16,1-3-128-16,1-3-64 0,2-4-16 0,2-5 0 15,-1-4-304 1,1-4-48-16,-1-4-16 0,1-4 0 0,0-2 432 0,-2-4 144 0,-1-6 0 0,-3-3-144 0,-3-5 144 16,-3-2 0-16,-1-3 0 0,-4 1 0 0,-1-4 0 0,-2 3 0 15,-1-1 0-15,-3 5 0 0,-1 3 144 0,-2 4 64 16,-3 4 16-16,0 3 0 0,-2 5 144 0,0 3 16 16,-4 2 16-16,-1 2 0 0,-2 3-128 0,-4 3-16 15,-1 1-16-15,0 3 0 0,-2 1-240 0,1 0-160 16,0 1 32-16,0 0 0 15,2-1-352-15,2 2-64 0,0-2-16 0,4-1 0 16,2 0-2128-16,2 0-416 16,3-1-96-16</inkml:trace>
  <inkml:trace contextRef="#ctx0" brushRef="#br0" timeOffset="-59708.424">30092 15888 23039 0,'-12'-2'2048'0,"4"0"-1648"0,-4-1-400 0,0 0 0 16,1-1 2720-16,0-1 464 0,-1 1 80 0,2 1 32 15,-1 1-2496-15,-1 1-496 0,0 0-112 0,-2 2 0 16,-2 2 64-16,-1 2 0 0,0 4 16 0,-1 3 0 15,-2 1 224-15,2 5 32 0,-2 2 16 0,2 1 0 16,-1 2 224-16,1 2 32 0,0 4 16 0,3 1 0 16,1-1-496-16,1 2-112 0,2 0-16 0,5 2 0 15,0-1-192-15,2-1 0 0,2-1 0 0,3 1 0 16,3 0-192-16,1 0 64 0,2-1 128 0,2-4-208 0,1-1-16 0,2-3 0 16,3 0 0-16,1-2 0 15,1-4-256-15,4-3-48 0,0-4-16 0,3-3 0 16,0-4-1456-16,3-4-304 0,0-6-48 0,-2-3-7696 15,1-9-1552-15</inkml:trace>
  <inkml:trace contextRef="#ctx0" brushRef="#br0" timeOffset="-59253.854">30187 16029 40719 0,'-11'8'1792'0,"3"-3"384"0,2 2-1728 0,-2-2-448 0,3 2 0 0,1 1 0 16,0 0 736-16,3 1 64 0,1 3 16 0,1 2 0 15,-1 2-672-15,1 2-144 0,0-2 0 0,3 4 0 16,-2 3 0-16,1 2-128 0,0 1 128 0,3 1-160 16,0-1 160-16,1 1 0 0,1-1 160 0,-1-1-160 15,1 0 0-15,0-2 0 0,0-2 0 0,1-3 0 16,2-2 0-16,0-2-160 0,-2-2 32 0,1-4 0 16,1-2-64-16,1-2-16 0,-1-3 0 0,0-3 0 15,0-4-32-15,-1-1 0 0,1-3 0 0,0-4 0 16,0-2-112-16,-1-3-32 0,-1-2 0 0,-2-3 0 15,-3-5 240-15,1 1 144 0,-1-2-192 0,-1-3 192 16,-1-4 128-16,1 1 128 0,1 0 16 0,0 0 16 0,1 2 96 0,1 3 0 16,0 3 16-16,0 7 0 0,0 4-240 0,-1 3-160 15,-1 2 192-15,1 5-192 0,-5 7 304 0,0 0-48 16,0 0-16-16,0 0 0 0,0 0 192 0,0 0 32 16,4 8 16-16,-1 3 0 0,-1 0-48 0,0 4-16 15,0 2 0-15,1 2 0 0,-1 1-256 0,1 3-160 16,0 1 192-16,1 2-192 0,2 1 0 0,-1 0 0 15,2 2 0-15,0-1 0 0,0 1 0 0,1-5 0 16,-1 0-176-16,2-3 176 0,1 1-384 0,0-4 16 16,1-1 16-16,0-3 0 15,0-4-336-15,2-1-64 0,0-3-16 16,1-1 0-16,0-2-944 0,1-3-192 0,-1-4-32 0,0-5-16 16,-2-5-688-16,1-2-144 0,1-5-32 0,-1-3-10160 0</inkml:trace>
  <inkml:trace contextRef="#ctx0" brushRef="#br0" timeOffset="-58651.057">30802 15941 28911 0,'0'0'1280'0,"0"0"256"0,0 0-1216 0,0 0-320 0,0 0 0 0,0 0 0 16,0 0 2192-16,0 0 384 0,5 10 80 0,-4 2 16 15,-1 3-1488-15,0 1-288 0,1 5-64 0,-1 1-16 16,0 3-240-16,1 1-64 0,2 1 0 0,1 2 0 16,2 3-112-16,-1 2-16 0,0 1-16 0,2 0 0 15,-3-5-224-15,0-1-144 0,4 0 192 0,-3-1-192 16,1-1 0-16,-1-4 0 0,0-2 0 0,1-1 0 15,-2-3-160-15,1-2-32 0,1-4-16 0,-2-2 0 16,-4-9-368-16,0 0-80 0,0 0-16 16,0 0 0-16,0 0-160 0,5-7-48 15,-2-5 0-15,1-4 0 0,0-5 352 0,-2-1 64 0,0-4 16 0,-1-1 0 0,0-5 448 0,1-1 0 16,0-4 0-16,1 1 0 0,0-1 384 0,2 1-16 16,2 3-16-16,0 5 0 0,2 4 160 0,-1 2 16 15,1 4 16-15,0 6 0 0,1 3 32 0,1 3 16 16,-2 0 0-16,0 4 0 0,-1 2-16 0,-8 0 0 15,10 6 0-15,-2 2 0 0,-1 2-192 0,-1 1-32 16,1 2-16-16,-1 3 0 0,0 1-160 0,-1 2-48 16,-1 1 0-16,1 1 0 0,0 3-128 0,1-1 0 15,-2 1 144-15,2-1-144 0,-1 1 0 0,0-2 0 0,0 0 0 0,-1-1 128 16,-1-4-128-16,0-1 0 0,-1-2 0 16,1-3 0-16,-1-1 0 0,-2-10 0 0,0 9 0 0,0-9 0 15,0 0 0-15,0 0 0 0,0 0-128 0,0 0 128 16,0 0-192-16,0 0 64 0,0-14 0 0,0-1 0 15,1-2 128-15,1-4 0 0,0-1 0 0,1-3 0 16,2-1 0-16,2-1 0 0,2-4 128 16,0 1-128-16,3-1 0 0,2 1 0 0,1 0 0 15,1 5 0-15,0 3-128 0,0 3 128 0,-1 2-128 0,0 3 128 16,0 5-144-16,-1 2 144 0,-1 2-160 0,0 5 160 16,0 3 0-16,-1 3 192 0,0 4-16 0,-2 5 0 15,-1 4 240-15,-1 6 48 0,0 2 16 0,-3 3 0 16,-1 2-112-16,1 4-32 0,-4-2 0 0,-1 1 0 15,-1-1-176-15,1-2-32 0,-2-3-128 0,0-1 192 16,1-4-192-16,0-2-192 0,1-5 48 0,1-2 0 16,-1-2-1200-1,0-3-224-15,1-1-48 0,-1-9-16 0,0 0-1584 0,0 0-320 0,0 0-64 0,6-9-11856 16</inkml:trace>
  <inkml:trace contextRef="#ctx0" brushRef="#br0" timeOffset="-57751.727">31676 16197 6447 0,'0'0'576'0,"0"0"-576"15,8 5 0-15,-8-5 0 0,7 3 7072 0,2-1 1312 16,-1-1 256-16,2-1 48 0,-2-1-6256 0,1-1-1264 16,-1 1-240-16,0-5-48 0,-2 0-752 0,0-2-128 15,-1 1 0-15,-1-3-128 0,-1 0-192 0,1-4-16 16,-2-3-16-16,-1-3 0 0,-1 0 96 0,0 0 32 16,0 0 0-16,-2 0 0 15,-1 3-160-15,-1 2-48 0,0 3 0 0,0 0 0 0,-3 1 432 0,0 5 0 16,-2 4 0-16,-1 1-128 0,-3 4 448 0,-1 4 80 0,0 5 32 0,0 3 0 15,-2 1-16-15,3 2 0 0,3 3 0 0,0 4 0 16,2 2-128-16,3-1-32 0,2 1 0 0,2 1 0 16,2 1-32-16,3 0-16 0,4-1 0 0,2 0 0 15,3 0-208-15,1-4 0 0,1 1-144 0,1-4 144 16,0-2-240-16,0-3 48 0,0-4 16 0,-1-2 0 16,-2-6 16-16,0-2 0 0,0-3 0 0,0-3 0 15,1-4 0-15,0-6 0 0,1-3 0 0,-1-4 0 16,-1-2 32-16,1-6 0 0,-2-3 0 0,0-2 0 15,-1-2 128-15,-1 1 0 0,-2 1 0 0,1 3 0 16,-1 2 160-16,1 4 64 0,-3 0 16 0,2 7 0 16,-1 4 320-16,2 5 64 0,0 5 16 0,1 2 0 0,-10 2-320 15,10 4-64-15,0 5-16 0,0 2 0 0,-2 3 128 0,1 5 16 16,-1 4 16-16,2 3 0 0,0 0-208 0,-2 3-32 16,0 1-16-16,-1 1 0 0,-1 0-16 0,-1 0-128 15,1-2 192-15,-1-1-64 0,-2-3-128 0,1-2 0 16,0-4 0-16,0-4 0 0,-3-4 0 0,-1-11 0 15,0 0 0-15,0 0 0 0,0 0 0 0,0 0 0 16,0 0 0-16,6-2 0 0,-1-4 0 0,1-2 0 16,0-5 0-16,0-4 0 0,0-5 0 0,1-2 0 15,2-4 144-15,0-2-144 0,2-2 0 0,3 0 0 16,0 1 0-16,1 1 128 0,1 2-128 0,1 5 0 0,0 4 0 16,0 5-128-16,1 4 128 0,-1 4 0 0,-1 5 0 0,0 4-128 15,-1 2 128-15,0 6 192 0,0 3-32 16,0 3-16-16,0 2 208 0,-2 0 32 0,-2 2 16 15,-1-1 0-15,0 1-208 0,-1 0-32 0,-1-2-16 16,0-1 0-16,0-1-144 0,1-1-256 0,-1-4 64 0,-1-2 16 16,-2-1 0-16,-5-9 0 0,7 5 0 0,-7-5 0 15,11 3-16-15,-2-5 0 0,-1-1 0 0,1-4 0 16,-1-6 192-16,0-2-160 0,-1-4 160 0,2-4-160 16,-2-3 160-16,1-4 0 0,-1-3 0 0,2-4 128 15,-2-3-128-15,1-4 176 0,-1-3-176 0,0-4 192 16,-2-6-192-16,-1 1 0 0,0-2 0 0,1 2 128 15,-2 3-128-15,1 4 128 0,-1 1-128 0,0 7 128 16,0 6-128-16,-1 4 192 0,0 6-192 0,0 4 192 16,-1 3-192-16,0 6 192 0,-1 1-192 0,-1 7 192 0,1 4 0 15,0 0 0-15,0 0 0 0,-3 15 0 0,-1 1 48 16,-1 3 16-16,0 4 0 0,1 3 0 0,0 8-64 0,-1 5 0 16,0 7 0-16,0 6 0 0,-1 7-192 0,2 4 144 15,1 3-144-15,1-1 128 0,0 3-128 0,2-4 128 16,1-1-128-16,3 0 128 0,0 1 48 0,0-5 0 15,2-6 0-15,1-2 0 0,0-2-176 0,-1-4 0 16,0-3 0-16,4-5 0 0,-1-6 0 0,0-3 0 16,3-4-224-16,-1-3 80 15,0-5-272-15,1-3-48 0,-2-6-16 0,-1-3 0 16,0-4-1120-16,1-4-208 0,-3-4-48 0,-1-8-16 16,-1-6-1072-16,-2-4-192 0,-1-8-64 0</inkml:trace>
  <inkml:trace contextRef="#ctx0" brushRef="#br0" timeOffset="-57580.141">32762 15951 11967 0,'-6'-15'1072'0,"4"8"-864"0,0 2-208 0,-2 1 0 0,4 4 4432 0,0 0 848 0,0 0 160 0,0 0 48 16,0 0-2272-16,4 11-448 0,-4-11-80 0,6 11-32 15,2 0-1184-15,1-3-256 0,2 2-32 0,2-1-16 16,2-1-384-16,2-1-80 0,3-1 0 0,3-2-16 16,4 0-368-16,2 0-64 0,1-4 0 0,0-3-16 31,-1-1-1152-31,1-6-240 0,-3-2-32 0</inkml:trace>
  <inkml:trace contextRef="#ctx0" brushRef="#br0" timeOffset="-55334.825">12843 13873 18431 0,'-8'16'816'0,"2"-5"160"15,0 0-784-15,2-1-192 0,-1-1 0 0,3 1 0 0,2 0 5296 0,3 3 1008 0,3-2 208 0,1 2 32 16,2-2-5072-16,5 3-1024 0,2 1-208 0,1 1-48 16,3-1-192-16,5 2 0 0,1 1 0 0,3 2 0 15,-1-3 0-15,3 2 0 0,0 1-208 0,-1 3 64 32,-1 0-432-32,-2 0-64 0,-1-2-32 0,-1 1 0 15,-4 0-384-15,-2-2-80 0,-1-1-16 0,-1-3 0 16,-2-4-352-16,-2-1-80 0,-1-2-16 0,-1-2 0 15,-3-3-576-15,-8-4-112 0,0 0-16 0,0 0-16 0</inkml:trace>
  <inkml:trace contextRef="#ctx0" brushRef="#br0" timeOffset="-54986.909">12791 13894 29487 0,'-12'-5'2624'0,"-2"-1"-2112"0,0-3-512 0,4 0 0 0,2-2 2512 0,4 0 400 16,2 0 80-16,4-1 16 0,3-2-1984 0,4 0-400 16,2 0-80-16,1-1-16 0,3-2-400 0,1 0-128 15,1 1 0-15,3 1 0 0,1 0 0 0,2 0-272 16,2 0 48-16,3 2 16 16,2 1-336-16,0 2-64 0,2 3-16 0,0 2 0 15,0 4 80-15,0 3 16 0,-1 2 0 0,-3 3 0 0,-3 3 368 0,0 3 160 16,-3 2-128-16,1 1 128 0,-3-2 240 0,-1 3 128 15,-2-1 16-15,-2 1 16 0,0 0 144 0,-1 2 32 0,-1 1 0 0,-1 3 0 16,-3-2-240-16,-2 4-32 0,-2 1-16 0,-2 0 0 16,-1-3-288-16,-2 1 160 0,-1 0-160 0,-1 0 128 15,-2-1-272-15,-2 0-64 0,0-2-16 0,-1 0 0 32,-2-2-1312-32,0-1-256 0,1 0-48 0,-1-2-16 15,2-1-240-15,1-2-48 0,-1-1-16 0,2-3-6736 0,5-9-1360 0</inkml:trace>
  <inkml:trace contextRef="#ctx0" brushRef="#br0" timeOffset="-54584.962">13402 13112 32255 0,'-20'23'2864'0,"7"-5"-2288"0,-1 3-576 0,0 1 0 0,1 3 2240 0,1 2 352 16,4-1 64-16,1 3 16 0,2 2-1840 0,4 1-352 16,0 1-80-16,3-1-16 0,2-2-384 0,6 0 0 15,1-1-144-15,3-2 144 16,2-3-544-16,3-2 0 0,2-3 0 0,2-4 0 16,1-5-48-16,2-2-16 15,0-4 0-15,3-2 0 0,2-2 272 0,0-3 48 0,1-4 16 0,-4-4 0 0,-1-3 272 0,-4-4 176 16,1-2-32-16,-3-4 0 0,1-2 208 0,-3-3 32 15,-3-5 16-15,-2 0 0 0,-2-1-144 0,-1 0-16 16,-3-2-16-16,-5 0 0 0,-3 0-224 0,-2-3 128 16,-4-4-128-16,-1 4 0 0,-3 1 0 0,-2 4 128 0,-2 3-128 0,-1 5 0 15,-1 6 0-15,0 5 0 0,-2 5 128 0,-1 4-128 16,-2 4 0-16,-3 3-208 0,-1 5 32 0,-3 1 16 16,-2 4-128-16,1 3-32 0,0 2 0 0,4 3 0 31,0 1-496-31,3 0-96 0,0 0-32 0,5-1 0 15,3 0-1808-15,4-1-352 0,1 0-80 0</inkml:trace>
  <inkml:trace contextRef="#ctx0" brushRef="#br0" timeOffset="-54051.926">13870 12550 4607 0,'-9'10'192'0,"2"-3"64"0,-2 4-256 0,1-1 0 0,-1-1 0 0,3 3 0 0,1 1 8512 0,2 0 1664 16,2 0 336-16,2 3 64 0,1 0-8144 0,4 2-1648 15,1-1-320-15,3 0-64 0,1 0-592 0,3 0-112 16,2-1-16-16,1 1-16 16,3 2-464-16,1-2-96 0,2-2 0 0,1-2-16 15,-1-2 16-15,3-2 0 0,-2 0 0 0,-2-2 0 0,2 0 464 0,-3-3 112 16,-2-2 0-16,0-2 16 0,0-2 304 0,-2-2 0 15,-2-4 0-15,0 0 0 0,-2-3 144 0,-1-2 48 16,-1-2 0-16,-2-1 0 0,-1-1-64 0,-5-3-128 16,-1-5 192-16,-2-1-64 0,-3-4-128 0,-2-1-256 15,-3-1 64-15,0 0 16 0,-3-2 176 0,-1 2 0 0,-2-1 0 16,2 4 0-16,-3 1 0 0,1 3 0 0,0 3 0 0,1 3 0 16,1 3 256-16,3 2 0 0,-1 3-16 0,1 1 0 15,0 3 192-15,1 2 32 0,8 5 16 0,-5-6 0 16,1 1-176-16,4 5-48 0,0 0 0 0,0 0 0 15,0 0-256-15,0 0 128 0,0 0-128 0,0 0 0 16,0 0 0-16,12 5 0 0,-3 3 0 0,0 0 0 16,-1 2 0-16,0-1 0 0,-1 2 0 0,0-1 0 15,-1-1 0-15,0 0 0 0,1-1 0 0,-1 1 0 16,0-2 0-16,-1 1 0 0,-5-8 128 0,8 10-128 16,0-3 224-16,-1-1-16 0,-7-6 0 0,9 4 0 15,-9-4-48-15,11 1-16 0,-2-1 0 0,2-2 0 16,-1-2-144-16,-1 0 0 0,1-1 0 0,-1 1 0 15,1-2-512-15,0 1 0 16,-2-2 16-16,-1 1 0 0,-1-1-1504 0,0 0-304 0,1 2-64 0,-1-3-7760 16,0-3-1552-16</inkml:trace>
  <inkml:trace contextRef="#ctx0" brushRef="#br0" timeOffset="-53362.635">14139 12356 20271 0,'0'0'1792'0,"0"0"-1424"0,3-7-368 0,-3 7 0 16,4-7 2576-16,2 1 448 0,-1 0 96 0,-5 6 16 15,8-5-1584-15,1 1-304 0,0 0-64 0,-9 4-16 16,9-3-736-16,0 2-160 0,-9 1-16 0,11 2-16 15,-11-2-240-15,12 7 0 0,-1-1 0 0,-3 3 0 0,-1 1 0 0,1 3 176 16,0 0-176-16,-1 0 160 0,2 1 32 0,-1-2 16 16,2 3 0-16,0-2 0 0,0-2 16 0,2 0 0 15,1-3 0-15,0-2 0 0,1-1-96 0,0-2 0 16,0-1-128-16,2-2 192 0,2-1-64 0,-2-1 0 16,-4-3-128-16,1-2 192 0,-2-1-192 0,-1-2 176 15,-3 0-176-15,-1-2 160 0,1-3-160 0,-4-1 0 16,-2-4 0-16,-2-1 0 0,-1-2-144 0,0-3 144 15,-3-3 0-15,1-2 0 0,-4-1 0 0,-1 1 0 16,-2-1 0-16,0 1 0 0,-3 0 0 0,0 1 144 16,-1 2-144-16,0 4 192 0,1 1-16 0,0 3 0 15,-1 3 0-15,1 3 0 0,1 3 80 0,0 4 32 0,0 2 0 16,1 1 0-16,1 1-96 0,2 2 0 0,0 1-16 0,3 2 0 16,1 2-176-16,0 1 0 0,1 2 0 0,3 4 0 15,1 1 0-15,2 2 0 0,2 2 0 0,3 1 0 16,1 0-144-16,3 1 144 0,1 1 0 0,3-1 0 15,2-1-160-15,2 1 160 0,2-1-128 0,3-2 128 16,1-3 0-16,2-1 0 0,1-2 0 0,1-2-128 16,-3-3 128-16,1 0 0 0,-1-3 0 0,1-3 0 15,-3-4 0-15,0 0 0 0,-1-1 128 0,1-1-128 16,-2-5 0-16,0-1-208 0,0-2 16 0,-2-1 16 16,-1-2-1680-1,-2-1-320-15,-3-3-80 0,0 0-13728 0</inkml:trace>
  <inkml:trace contextRef="#ctx0" brushRef="#br0" timeOffset="-51486.224">14570 11541 26719 0,'-13'4'2368'0,"5"-2"-1888"0,-3 2-480 0,2-2 0 15,0-1 2720-15,2 1 448 0,7-2 96 0,0 0 0 16,0 0-2112-16,0 0-448 0,0 0-64 0,2 10-32 16,-2-10-608-16,10 7 0 0,5-2-192 0,1 0 64 15,0-1-176-15,2 0-16 0,1 0-16 0,2 2 0 16,2 0 96-16,0 0 32 0,2 0 0 0,0 1 0 15,0 2 208-15,0-2 0 0,1 2 0 0,-1-1 0 16,-3 1 0-16,-1 0 0 0,0 0 0 0,-4 0 0 16,-3 0 0-16,-3-4 0 0,0-2 0 0,-2 1 0 0,-9-4 0 15,6 5 0-15,-6-5 128 0,0 0-128 0,0 0 0 0,0 0 160 16,0 0-160-16,-8 0 128 0,-3-3-128 0,-3-1 0 16,-2-1 0-16,-1-3 0 0,-2-4-128 0,-1 0-16 15,1-2 0-15,0-1 0 0,2-2 144 0,1 0 144 16,0 1-16-16,2 1-128 0,0 0 288 0,3 1-48 15,2 0-16-15,0 1 0 0,2 1 80 0,2 1 16 16,2-1 0-16,1 0 0 0,1 0-320 0,0 2 160 16,0-1-160-16,3 0 128 0,1 2-128 0,3 0 0 15,0 1 0-15,4-1-176 0,-1 3 176 0,4 1-192 16,2 3 192-16,1 2-192 0,2 2 192 0,2 4 0 16,2 1-144-16,0 2 144 0,1-1 0 0,-1 2 0 15,1-1 0-15,-2 3 0 0,0 3 0 0,-3-2 0 0,-3-2 0 0,-2-1 128 16,-2 1-128-16,-2-1 160 0,0-2-160 15,-2 2 160-15,-1 2-160 0,-2-3 0 0,-2-2 0 0,-2-7 128 16,0 0-128-16,0 0 160 0,0 0-160 0,0 0 160 16,-7 3-32-16,7-3-128 0,-11-7 192 0,0 0-64 15,1-2 16-15,0-1 0 0,1-4 0 0,-2-2 0 16,-1-7 144-16,2 2 32 0,2 1 0 0,0-2 0 16,2 1-192-16,1 1-128 0,0 0 192 0,3 2-192 15,1 1 0-15,2 1 0 0,1 1 0 0,4 0 0 16,-1-1 0-16,2 2 0 0,0 3 0 0,2 1 0 15,-2 1-160-15,2 4 160 0,-1 2-160 0,1 2 160 16,-1 1-144-16,1 2 144 0,-1 0-128 0,2 6 128 0,-1-2 0 16,2 4 0-16,1 0 0 0,1 2 0 0,0-1 0 15,0 1 128-15,1-1-128 0,1 2 176 0,0-1-48 0,0 0-128 16,1-3 192-16,0 1-64 0,0-1 48 0,0 0 0 16,-2-4 0-16,1-2 0 0,0 1-176 0,-1-3 0 15,-1-2 0-15,-1-1 0 0,-2-4 0 0,0 0 240 16,-3-3-64-16,0-1-16 0,-1-4-160 0,-1-1 0 15,-1-2 0-15,-2-5 0 0,0-2 128 0,-1-3-128 16,-1-1 128-16,-1-1-128 0,0 0 128 0,-1-4-128 16,-3-2 128-16,0 1-128 0,0 3 0 0,-2 2 0 15,1 3 0-15,-2 2 0 0,-1 3-128 0,-1 3 128 16,0 2 0-16,-1 3 0 0,1 3 0 0,0 3 0 16,-3 2 0-16,0 3 0 0,-1 3 128 0,-1 2-128 15,1 2 192-15,0 2-64 0,0 3-128 0,4 2 0 0,2 0 0 0,1 3 0 16,0 1 0-16,4 3 0 0,-1 0 0 0,3 2-176 15,1 2 176-15,2-1 0 0,1-1 0 0,3 2-128 16,1-3 128-16,4 0 0 0,2-1 0 0,3-1 0 16,3-1 0-16,1-2 0 0,1-2 0 0,3-2 0 15,0-2 0-15,3-3 0 0,-2-3 0 0,0-2 0 16,0-3 0-16,-3-2 144 0,-1-2-144 0,-3-3 0 16,-1-2 160-16,0-2-160 0,-2-3 128 0,-2-3-128 15,-3-1 176-15,0-2-48 0,-1-2-128 0,-3-1 192 16,-2-3-64-16,-2 0-128 0,-2-1 176 0,-1-1-176 15,-2-1 176-15,-1 1-176 0,-1 0 160 0,-2 3-160 16,0 0 128-16,-1 2-128 0,1 3 0 0,-2 0 144 16,0 0-144-16,-1 2 128 0,0 2-128 0,0 2 128 0,-1 1-128 15,-1 1 0-15,-1 0 0 0,3 2 0 0,-1 3 0 0,1 1 0 16,2 3 0-16,0 1 0 0,8 4 0 16,0 0-144-16,0 0 144 0,0 0-160 0,0 0 160 0,-2 9 0 15,3 2-144-15,4 0 144 0,0 0 0 0,3 1-144 16,3 0 144-16,1 0 0 0,1-2 0 15,0 2-128-15,-1 2 128 0,1-1 0 0,1 0 0 0,0 0 0 16,1 0 0-16,1 1 0 0,-1 0 0 0,1-1 0 16,1-1 0-16,0-1 0 0,0 1 0 0,0-1 0 15,-1-3 128-15,0-1-128 0,-2-2 0 0,-2-1 0 16,-1-1 0-16,-3-1 0 0,-8-2 0 0,0 0 176 16,0 0-176-16,0 0 160 0,7-6-160 0,-4-1 0 15,-4-4 0-15,-1-1 128 0,-3-3-128 0,-1-1 128 16,-1-3-128-16,0 0 128 0,-2-1-128 0,2-2 128 0,0 1-128 15,0 1 128-15,1-1 16 0,1 3 0 0,1 0 0 0,0 3 0 16,2-2 64-16,0 2 16 0,1-1 0 0,-1 1 0 16,2 2-224-16,0 3 128 0,3 0-128 0,0 1 0 15,1 2 0-15,0 2 0 0,-4 5 0 0,9-5 0 16,-1 2 0-16,2 2-128 0,1 2 128 0,0 2-160 16,2 4 160-16,1-2-128 0,0 4 128 0,1 0-128 15,-1 2 128-15,0 1 0 0,0 0-144 0,-2 0 144 16,1-1 0-16,0 0-176 0,-3-1 176 0,-1 0-128 15,1-3 128-15,0 0 0 0,-2-2 0 0,1-1-128 16,-9-4 128-16,8-1 0 0,0 0 0 0,-2-3 0 16,0-4 0-16,0-1-160 0,-1-3 160 0,-1-2 0 15,-1-2-192-15,-1-2 192 0,-2-2-192 0,-1-3 192 0,-1-2-192 16,-2-3 64-16,-1-1 128 0,0-2-208 0,-3-2 208 0,-1-1-176 16,-3-1 176-16,-3-3-160 0,-3-1 160 0,-4 0 0 15,-2 0 0-15,1 2-128 0,1 1 128 0,1 3 0 16,0 2 0-16,2 2 0 0,2 4 0 0,1 1 192 15,-1 1-32-15,1 0-16 0,0 2 48 0,3 2 0 16,2 3 0-16,3 2 0 0,-1 2-192 0,4 3 0 16,2 3 144-16,3 6-144 0,0 0 0 0,0 0 0 15,0 0 0-15,0 0-128 0,0 15 128 0,2 1-128 16,2 0 128-16,2 2-128 0,3 5 128 0,2 1 0 16,2 3 0-16,1 0 0 0,2 0 0 0,4 3 0 15,0 1 0-15,1 0 0 0,1 2 0 0,1 0 0 0,1 0 0 0,-2-1 128 16,0-1-128-16,-1-2 0 0,-2-2 0 0,-2 0 0 15,-2-4 0-15,2 0 0 0,-1-3 0 0,0-2 0 16,-1-4 0-16,0-2 0 0,-1-3 0 0,1-1 128 16,-1-5-128-16,-1-1 0 0,0-3 0 0,-2-2 128 15,0-3-128-15,-1-1-192 0,-1-5 64 0,-1-3 0 32,-2-3-1120-32,-1-1-224 0,0-1-32 0,-3-3-16 15,-2-1-1872-15,-2-4-384 0</inkml:trace>
  <inkml:trace contextRef="#ctx0" brushRef="#br0" timeOffset="-51312.133">15874 9893 23039 0,'-26'8'1024'0,"6"-3"192"15,-1 1-960-15,1 1-256 0,2-1 0 0,3-2 0 16,2 1 4432-16,4-1 848 0,3-1 160 0,6-3 48 0,0 0-3984 0,0 0-800 16,0 0-144-16,0 0-48 15,0 0-512-15,11-5-256 0,1-5 32 0,4 0 0 16,2-3-352-16,2-1-64 0,2-2 0 15,1-2-16-15,0-2-992 0,0 0-192 0,-1-3-32 0,0-1-16 16,3 0-1312-16,0-2-272 0,8-15-48 0,-2 4-16 0</inkml:trace>
  <inkml:trace contextRef="#ctx0" brushRef="#br0" timeOffset="-46518.767">26380 9995 18431 0,'0'0'1632'0,"0"0"-1312"0,0 0-320 0,0 0 0 16,0 0 2288-16,0 0 384 0,0 0 80 0,9 0 0 16,3 0-1696-16,1 2-352 0,0 0-64 0,1 0 0 15,-1 1-448-15,3-1-64 0,0 1-128 0,2 2 176 16,0-1-176-16,1 1 0 0,0 3 0 0,1-1 0 15,2 2 144-15,0 0-144 0,1 2 160 0,1 1-160 16,3 0 384-16,2 0 0 0,2 1-16 0,1 0 0 16,2 0 336-16,2-2 64 0,0-3 0 0,0 1 16 15,2-2-48-15,5 1-16 0,3-2 0 0,4 0 0 0,4 0-400 0,-1-2-64 16,-1 0-32-16,-3-2 0 0,-3-2-224 0,1 4 0 16,1-2 128-16,2 2-128 0,0 0 0 0,2 1 0 15,1-1 0-15,-1-3 0 0,-3-2 0 0,2 0 0 16,4 0 0-16,4 1 0 0,5-1 192 0,4-3 0 15,-1-1 0-15,0-1 0 0,0-1 288 0,3 0 48 16,4-1 16-16,2 1 0 0,-1-1-176 0,0-1-48 16,-1-2 0-16,2-1 0 0,1 1-320 0,-2-1 128 15,-2-2-128-15,-2 0 0 0,-3-1 0 0,0 0 128 16,1 0-128-16,-2 1 0 0,-1 1 0 0,-5-2 144 0,-4-1-144 16,-2 0 0-16,1-1 240 0,0 1-64 0,1-2-16 15,0 0 0-15,-1 1 224 0,-1-2 32 16,-4-3 16-16,0 1 0 0,1-4-112 0,2 0 0 0,0-1-16 0,1-1 0 15,-2-4-128-15,-4 0-32 0,-6-1 0 0,-2 0 0 16,-4-2-16-16,-3 0 0 0,-4 2 0 0,-2-1 0 16,-5 2 64-16,-1 0 0 0,-6 1 0 0,-3 1 0 15,-5 1-192-15,-3-1 192 0,-1 0-192 0,-5 0 192 16,-4 0-192-16,-2-2 128 0,-3 0-128 0,-3-1 128 16,-2-2-128-16,-3-1 0 0,-2-1 0 0,-2-1 0 15,-2 0 128-15,0-1-128 0,-1 1 0 0,-2-1 128 16,-2-1-128-16,-2 0 0 0,-1 1 144 0,-2 2-144 15,-3 0 0-15,-2 2 0 0,-1 3 0 0,-2 3 0 16,-2 2 0-16,-3 4-192 0,-3 0 192 0,-6 3-192 16,-9 1 192-16,0 2-192 0,-1 1 192 0,0 1-192 0,1 2 192 15,-4 0 0-15,-4-1 0 0,-1 1-128 16,1 0 128-16,4 2 0 0,2-1 0 0,-3 2 0 0,-3 1 0 16,0 1 0-16,0 0 0 0,2 3-128 0,1 0 128 0,-1 2 0 15,-3-1 0-15,0 0 0 0,1-1 0 0,-2 0 0 16,0 2 0-16,-6-1 0 0,-6 1 0 0,0 1 0 15,-1 1 0-15,1 2 0 0,-1 2 0 0,-2 2 0 16,-3 0 0-16,4 2 0 0,1 1 0 0,-2 2 0 16,-1 1 0-16,3 1-128 0,6 3 128 0,6 3 0 15,4 1 0-15,2 2 0 0,-1 2 0 0,4 5 0 16,3 2 0-16,4 5 0 0,4 3 0 0,0 5 0 16,1 2 0-16,-2 2-128 0,0 1 128 0,2 3 0 0,1-1 0 0,4 1-128 15,3 1 128-15,4-3 0 0,3-1 0 0,4-3 0 16,1-5 0-16,4 1 0 0,3-2 0 0,3 1-128 15,6-4 128-15,3-1 0 0,2-2-144 0,5-1 144 16,4-2-160-16,3-1 160 0,2-2-208 0,4-2 80 16,4-1-176-16,1-1-16 0,4-2-16 0,3 0 0 31,3-1-1456-31,2-2-304 0,0-3-48 0,1-1-10128 0,1-3-2016 0</inkml:trace>
  <inkml:trace contextRef="#ctx0" brushRef="#br0" timeOffset="-42363.92">29625 17398 6447 0,'0'0'272'0,"0"0"80"0,0 0-352 0,0 0 0 15,0 0 0-15,0 0 0 0,0 0 6624 0,0 0 1248 16,0 0 256-16,0 0 64 0,8 9-5936 0,-4 0-1168 16,-1-1-256-16,0 3-32 0,-1 0 128 0,-1-1 32 15,0 1 0-15,0 1 0 0,-1 1-448 0,2 2-64 16,1 3-32-16,-1 1 0 0,1 3-240 0,0 3-48 15,-1 2-128-15,0 0 192 0,1 1-64 0,0 2 0 16,1 1-128-16,-1 2 192 0,-1 1-192 0,1 1 176 16,0-1-176-16,-1-2 160 0,0-3-160 0,-1-2-144 0,0 0 144 15,-1-2-208 1,-1-5-224-16,-2-2-32 0,1-1-16 0,0-3 0 16,1-1-304-16,-1-4-64 0,2-9-16 0,-3 7 0 15,3-7-960-15,0 0-192 0,0 0-32 0,0 0-8448 0,-3-14-1664 0</inkml:trace>
  <inkml:trace contextRef="#ctx0" brushRef="#br0" timeOffset="-42078.341">29656 17446 30399 0,'-7'1'2704'0,"-1"-1"-2160"0,0 0-544 0,-1-1 0 15,2-2 2528-15,3-1 400 0,4 4 80 0,0 0 0 16,0 0-2112-16,2-6-448 0,1 0-64 0,-3 6-32 16,10-5 16-16,1 1 0 0,1-2 0 0,1-1 0 15,1 1-112-15,1-1-32 0,1 1 0 0,1 2 0 16,-1-2-224-16,1 2 128 0,1 0-128 0,1 1 0 0,2-1 144 0,-2 1-144 16,1-1 128-16,-1 0-128 0,0-1-176 0,0 1-112 15,0 0-32-15,-2 0 0 16,-2-2-448-16,0 3-112 0,-1 0-16 0,0 1 0 15,-1 0-1760-15,-1-1-352 0,0 2-80 0,-1 1-11904 0</inkml:trace>
  <inkml:trace contextRef="#ctx0" brushRef="#br0" timeOffset="-41864.039">29821 17699 34319 0,'0'0'1520'0,"0"0"320"0,0 0-1472 0,0 0-368 0,0 0 0 16,8 4 0-16,2-3 1328 0,1-1 192 0,0 0 32 0,4 1 16 16,1 2-1152-16,2 0-224 0,0-1-64 0,0 0 0 15,0 1 272-15,1-1 48 0,3-1 16 0,-2 0 0 16,0 0-320-16,2-1-144 0,-1 0 128 0,1-2-128 16,2-1-1312-1,-3 0-352-15,0 0-64 0,-2-1-9760 0,-1 0-1952 0</inkml:trace>
  <inkml:trace contextRef="#ctx0" brushRef="#br0" timeOffset="-41628.516">29622 18104 15663 0,'0'0'688'0,"2"10"144"0,1 0-656 0,1-2-176 16,-4-8 0-16,9 7 0 0,1-5 5184 0,3 0 992 15,3 0 208-15,2-2 32 0,2-2-5072 0,2 0-1024 16,-1-2-320-16,4-1 160 0,1 1 272 0,0 0 48 16,1-3 16-16,-1 1 0 0,1 0-304 0,-2-3-48 15,-1-2-16-15,0 0 0 16,-2-3-1536-16,1-1-304 0,-2-2-64 0,-1 0-9376 16,0-1-1888-16</inkml:trace>
  <inkml:trace contextRef="#ctx0" brushRef="#br0" timeOffset="-41341.878">30556 17125 23951 0,'0'0'1056'0,"0"0"224"0,-5 9-1024 0,1-3-256 0,-1 0 0 0,5-6 0 16,-7 6 4112-16,2 0 768 0,1 0 160 0,0 1 16 15,-1 2-3424-15,1 0-688 0,1 2-144 0,0 3-32 16,-1 3 0-16,0 2-16 0,2 3 0 0,0 4 0 16,1 4-288-16,0 4-48 0,2 5-16 0,0 3 0 15,1 1-128-15,0 5-16 0,0 3-16 0,0-1 0 0,-1-1-240 0,-1 1 128 16,-1 0-128-16,0-1 0 16,0-2 0-16,1-3 0 0,-1-3 0 0,1-5-160 15,0-3-288-15,0-3-64 0,0-5-16 0,0-5 0 16,1-5-1712-16,0-3-320 0,0-4-80 0,-1-8-9984 15,0 0-2000-15</inkml:trace>
  <inkml:trace contextRef="#ctx0" brushRef="#br0" timeOffset="-40344.047">30758 17875 4607 0,'4'17'192'0,"-1"-5"64"0,0-4-256 0,-1 2 0 0,-2-10 0 16,0 0 0-16,0 0 8336 0,9 3 1632 0,-2-1 320 15,0-1 64-15,-7-1-8512 0,8-2-1712 0,0-1-320 0,0 0-80 16,-1-1 272-16,0-3 128 0,1-1-128 0,-1-2 192 16,0-3-192-16,1-1-128 0,0-1 128 0,-1-1-208 15,0-2 64-15,-1-2 16 0,-1-1 0 0,1-3 0 16,-3 0-64-16,-1 0 0 0,-1 2 0 0,0-2 0 16,-1 0 192-16,-1 2-208 0,-1 2 80 0,0 3 128 15,-1 2 0-15,-2 4 0 0,1 2 0 0,0 2 0 16,-2 2-240-16,6 5 80 0,-10 3 16 0,-2 5 0 15,-2 1-16-15,0 5 0 0,-2 2 0 0,-2 4 0 16,-1 3 160-16,1 2 0 0,1 3-144 0,2 2 144 16,1 1-128-16,3 0 128 0,3 0-160 0,2 0 160 15,4-1-144-15,4-2 144 0,2-4-128 0,3-1 128 0,-1-2 0 16,5-2 0-16,2-3 0 0,3 0 128 0,0 0-128 16,3-5 0-16,1-1 0 0,2-2 128 0,-2-3-128 15,0 0 0-15,-2-2 0 0,2-3 0 0,-2-2 0 16,-1-3 0-16,0-2 0 0,-2-2 0 0,-2 0 0 0,-2-4 0 15,2-2 0-15,-2-1-128 0,-1 0 128 0,-1-4 0 16,2-4 128-16,-1 1-128 0,-1-2 256 0,1 1 0 16,1-2-16-16,-1 0 0 0,0 2 144 0,0 0 48 15,1 2 0-15,0 3 0 0,-1 0 144 0,1 6 48 16,0 1 0-16,-1 2 0 0,1 2-96 0,0 3-16 0,1 3 0 16,-1 2 0-16,0 4 16 0,-1 2 0 0,0 2 0 0,0 3 0 15,0 2-272-15,-3 3-64 0,-1 3-16 0,0 1 0 16,-2 2-32-16,0 1 0 0,-1 2 0 0,2 1 0 15,-3 0-16-15,0 1-128 0,0-1 192 0,-1-1-64 16,-2 0-128-16,1-2 0 0,0-1 144 0,0-3-144 16,0-2 128-16,1-2-128 0,1-2 128 0,-1-3-128 15,-1-1 0-15,0-9 0 0,0 0 0 0,0 0 128 16,0 0-128-16,0 0-208 0,0 0 48 0,0 0 16 16,6-9-48-16,-1-1-16 0,0-4 0 0,-1-2 0 15,0-5 208-15,1 0 0 0,0-1 0 0,1-3-144 16,1-3 144-16,2 2 0 0,0-1 128 0,0 1-128 15,2 2 160-15,-2 1-32 0,1 4-128 0,0 3 192 16,-2 4-64-16,3 3 0 0,-3 0-128 0,1 3 192 16,-2 2 0-16,0 1 0 0,-7 3 0 0,9 4 0 15,-2 0 0-15,-1 2-16 0,1 3 0 0,0 4 0 16,0 3-176-16,-2 1 192 0,0 2-192 0,0 2 192 0,-1 4-192 16,0-1 0-16,0 0 0 0,1-1 128 0,-1 1-128 0,-1-2 0 15,-1-1 0-15,0-3 0 0,1-2 0 0,-1-3 0 16,0-3 0-16,-1 0 0 0,-1-10-304 0,2 8 64 15,-2-8 16-15,0 0 0 0,0 0-16 0,0 0 0 16,0 0 0-16,6-11 0 0,0-3 48 16,-1-2 16-16,1-3 0 0,2-2 0 0,1 0 176 0,0-4-128 15,2-1 128-15,-1-2-128 0,1 0 128 0,1 3 0 16,0-1 0-16,-1 3-128 0,1 2 128 0,-1 2 0 16,-2 3 0-16,0 4 0 0,-3 4 320 0,1 2-16 15,-7 6 0-15,0 0 0 0,0 0 160 0,8 1 48 16,-1 4 0-16,-2 1 0 0,0 3-192 0,0 1-16 15,-2 3-16-15,0 1 0 0,1 4-128 0,1 1-32 0,-1 2 0 0,0 0 0 16,0 2-128-16,2 2 128 0,-1 1-128 0,2-1 128 16,-4 0-128-16,0 0 0 0,-1 1 0 0,0-3 0 15,-2-3 0-15,0-2 0 0,0-2-192 0,0-1 192 16,-1-1-432-16,1-1 48 0,-1-2 0 0,-1-2 0 31,2-9-368-31,0 0-64 0,0 0-16 0,0 0 0 16,-1 6-816-16,1-6-160 0,0 0-48 0,0 0 0 0,2-12-688 15,0-3-144-15,1-6-16 0</inkml:trace>
  <inkml:trace contextRef="#ctx0" brushRef="#br0" timeOffset="-39286.127">32002 17857 23039 0,'1'8'2048'16,"1"1"-1648"-16,0 0-400 0,-2-9 0 0,0 0 3600 0,7 7 640 15,0-2 128-15,-7-5 32 0,0 0-3296 0,0 0-656 16,12 0-128-16,-1-2-16 0,-3-1 272 0,1-2 64 15,-2-3 16-15,1-1 0 0,-1-2-208 0,-1-3-32 16,1-1-16-16,-3-2 0 0,-1-1-208 0,-2-1-64 16,-1 0 0-16,0 0 0 0,-1-1-128 0,1 3 0 15,-2 2 0-15,0 2-176 0,-1 1 176 0,-4 2 0 16,1 0 0-16,1 3 0 0,5 7 0 0,-8-5 176 16,2 2-48-16,-2 1 0 0,0 0-128 0,-2 3 128 15,1 2-128-15,-1 2 128 0,0 2-128 0,1 1 0 0,0 1 0 0,1 3-176 16,-1 0 48-16,2 4 0 0,1 2 0 0,2 2 0 15,1 1-32-15,1 3 0 0,1 0 0 0,0 1 0 16,1-2-160-16,1 2-48 0,0-1 0 0,1-1 0 31,1-3-160-31,1-2-48 0,1-1 0 0,1-1 0 16,-1-2-32-16,4-2-16 0,-1-2 0 0,3-2 0 0,0-1 352 0,2-2 64 0,0 0 16 0,2-4 0 16,-1-4 192-16,2-1 0 0,0-4 0 0,-1-2 0 15,1-4 0-15,1 0 128 0,0-4 0 0,-1-1-128 16,-1-2 272-16,-1-1-48 0,0-4-16 0,0 0 0 15,-1-3 224-15,0 1 32 0,0 1 16 0,-1 3 0 16,-1 1 0-16,0 3 0 0,-1 3 0 0,0 3 0 16,-1 2-224-16,-3 5-64 0,-1 1 0 0,-5 6 0 15,0 0 176-15,0 0 16 0,7 4 16 0,-2 3 0 16,-2 3 128-16,-1 3 32 0,-1 4 0 0,2 1 0 0,-2 2-176 16,-1 3-16-16,1 1-16 0,-1 3 0 0,0-1-144 0,1 2-16 15,0 0-16-15,-1 0 0 0,0-3-176 0,0 1 0 16,0 0 0-16,0-4 128 0,0-2-128 0,-1-3-224 15,1-2 48-15,0-2 16 0,-1-1-32 0,0-3-16 16,1-9 0-16,-1 8 0 0,0 0-32 0,1-8 0 16,0 0 0-16,0 0 0 0,0 0 80 0,0 0 16 15,5-13 0-15,0-2 0 0,3-1 144 0,0-2 0 16,1-3 0-16,0-1 0 0,2-4 192 0,0 1 32 16,-1-1 0-16,3 1 0 0,0 1-80 0,-1 0-16 15,-1 5 0-15,-1 3 0 0,1 1 112 0,0 3 16 16,-1 2 0-16,-1 2 0 0,-1 3 80 0,0 1 32 0,-8 4 0 15,8 1 0-15,-8-1-112 0,8 5-32 0,-2 3 0 0,0 1 0 16,-1 2-64-16,-1 1-16 0,0 1 0 0,2 4 0 16,-2 0-16-16,0 1-128 0,0 0 192 0,0 1-64 15,-1 0-128-15,2 1 0 0,1-2 0 0,-2-1 0 16,-1-1 0-16,3-1-224 0,0-3 80 0,0-2 16 16,1 1-64-16,-1-6 0 0,3 0 0 0,-1-2 0 15,-8-3 48-15,11-1 0 0,0-6 0 0,-1-2 0 16,1-3 144-16,0-3-160 0,-1-4 160 0,2-3-160 15,0-1 160-15,0-4 0 0,-2-4 0 0,3-3 0 16,-2-2 0-16,-2-4 0 0,0 0 0 0,-2-3 0 16,0-3 128-16,-3-1 16 0,-1-1 0 0,2 0 0 15,0-1 48-15,0 4 0 0,2 3 0 0,-2 5 0 16,0 5-192-16,1 4 0 0,-2 3 0 0,-1 5 0 0,-1 3 144 16,-1 4-144-16,-2 3 160 0,1 1-160 0,0 9 256 15,0-6-32-15,0 6-16 0,0 0 0 0,0 0-48 0,0 0-16 16,-8 1 0-16,8-1 0 0,-9 7-144 0,2 4 0 15,-1 2 144-15,2 3-144 0,2 3 0 0,-1 4 0 16,-1 4 0-16,2 2 0 0,1 2 0 0,2 1 0 16,-1 0 0-16,1 3-192 0,0 2 64 0,1 1 0 15,0 0 0-15,2 0 0 0,0-3 128 0,1-2-208 16,0-1 80-16,1-1 128 0,1-1-304 0,3-2 64 16,-1-3 16-16,3 0 0 0,3-3-128 0,1-2-32 15,1-4 0-15,1-2 0 16,0-3-48-16,-1 1-16 0,-1-3 0 0,0-3 0 15,-1-2 16-15,0 1 0 0,-1-5 0 0,-2-1 0 16,1-3-64-16,-1-1-16 0,-1-1 0 0,0-3 0 16,-1 2-64-16,1-6-32 0,0-2 0 0,-1-2 0 15,0-1-1312-15,-1-2-256 0,-1 1-48 0</inkml:trace>
  <inkml:trace contextRef="#ctx0" brushRef="#br0" timeOffset="-39043.003">32905 17437 22111 0,'0'0'1968'0,"0"0"-1584"0,8 9-384 0,0-4 0 0,-8-5 4064 0,13 3 736 0,2-2 128 0,1 0 48 16,0 0-3632-16,1 2-704 0,2-2-160 0,0 0-32 0,1 1 144 0,-2-1 32 15,-1-1 0-15,0 0 0 0,-1-1-336 0,-1-1-64 16,-2-1-16-16,-5 0 0 15,0 0-384-15,1-1-80 0,0-2 0 0,1-2-16 16,0 0-1392-16,0-2-288 0,2-1-48 16</inkml:trace>
  <inkml:trace contextRef="#ctx0" brushRef="#br0" timeOffset="-37150.98">27809 14813 10127 0,'0'0'896'0,"-8"1"-704"15,0-1-192-15,0-1 0 0,1 1 5696 0,-1-2 1088 16,0 1 240-16,0-1 32 0,1-1-4320 0,2-1-880 15,5 4-160-15,0 0-32 0,-2-5-704 0,2 5-144 16,0 0-32-16,0 0 0 0,7-5-512 0,1 2-96 16,1 0-32-16,-1 3 0 0,3 3-144 0,0 1 0 15,-1 2 0-15,2 3 0 0,0 0-144 0,1 4 144 0,1 3 0 0,-2 2 0 16,0 3 0-16,0 1 0 0,-1 2 0 16,-1 2 0-16,1 2-176 0,-1 0 32 0,-3-1 0 0,2-2 0 15,-1 2-80-15,1-2-16 0,-1-1 0 16,0-1 0-16,-3 0 240 0,-1-2 0 0,1-3 0 0,-2-2 0 15,-1-3 0-15,-1-3 0 0,-1-10 144 0,0 0-144 16,0 0 256-16,0 0-32 0,0 0-16 0,-6 4 0 16,6-4 112-16,-9-5 32 0,-1-5 0 0,2-4 0 15,-1-4-112-15,2-2-32 0,0-4 0 0,2 0 0 16,0-3-80-16,2-1 0 0,-1 0-128 0,2-2 192 16,1-1-32-16,2-1-16 0,2 1 0 0,2 0 0 15,0 1-144-15,3 1 0 0,0 1 0 0,3 3 0 16,1 0 0-16,-1 4-224 0,1 0 80 0,1 4 16 15,3 0-112-15,0 2-16 0,0 1 0 0,1 3 0 16,1 0-432 0,0 0-80-16,-1-2-32 0,0 2 0 0,1 0-1296 0,-2 1-256 0,-1 1-48 15,-3 1-16-15,-1 3-208 0,-1 0-32 16,-3-3-16-16</inkml:trace>
  <inkml:trace contextRef="#ctx0" brushRef="#br0" timeOffset="-36415.871">27769 14729 37199 0,'-20'-6'1648'0,"7"3"336"0,-2-1-1584 0,1-2-400 0,3-3 0 16,1-1 0-16,3 0 880 0,4-1 80 0,3-1 32 0,5 1 0 0,2-3-704 0,5-2-144 16,6-4-16-16,1 1-128 0,3 0 0 0,2 0 0 15,2-1 0-15,4 0 0 0,4 0 0 0,4 2-144 16,3 0 144-16,3 2-192 0,3 0 192 0,0 4 0 15,-1 2-144-15,-4 2 144 0,-2-2 0 0,-4 1-176 16,-1 0 176-16,-2 3-128 0,-1 1-128 0,-2 3-32 16,-3 2 0-16,-2 4 0 15,-3 3-224-15,-4 1-32 0,-5 2-16 0,-2 4 0 0,-4 4 272 0,-4 3 48 16,-3 3 16-16,-2 5 0 0,-5-2 544 0,-3 4 96 0,-3 0 32 0,-4 0 0 16,-3 0 128-16,-3 0 16 0,-3 0 16 0,-1-2 0 15,-2-2-304-15,0-2-64 0,1-2-16 0,-3-3 0 16,-2-1-224-16,-3 0 176 0,0-3-176 0,1-3 160 15,0-2-16-15,2-2 0 0,4-3 0 0,2 1 0 16,4-2 176-16,4-2 16 0,3-2 16 0,4 1 0 16,4 0-32-16,8-2-16 0,0 0 0 0,0 0 0 15,0 0-128-15,8 6-32 0,3-1 0 0,5 1 0 16,3 2 112-16,4 1 32 0,1-1 0 0,6-2 0 16,3 3-128-16,3 1-32 0,-1 0 0 0,-2 3 0 15,-2-1-128-15,-1 1 192 0,-1-1-192 0,0 1 192 16,-2 0-192-16,0 1 0 0,-1 0 0 0,-3 0 0 15,0-2 0-15,-2-1 0 0,-1-1-192 0,-4 1 192 16,-1-2-688 0,-2 1-16-16,-2-3 0 0,-2 1 0 0,-9-8-1440 0,7 4-288 0,-7-4-64 0,0 0-8960 15,0 0-1776-15</inkml:trace>
  <inkml:trace contextRef="#ctx0" brushRef="#br0" timeOffset="-36072.646">28761 14737 35007 0,'-1'14'1552'0,"-1"-5"320"0,-1-2-1488 0,-2 2-384 16,0 0 0-16,2 2 0 0,1 0 3136 0,0-1 576 15,0 1 96-15,1 2 32 0,-1 2-3232 0,-1 3-608 16,0 2-192-16,1 3 0 0,0 0 192 0,0 2-160 0,-1 0 160 0,0 1-160 16,1 0 32-16,2 0 0 15,0 0 0-15,2-2 0 0,2-2-80 0,0-2-16 16,1-3 0-16,2-3 0 0,1-3-16 0,3-5 0 0,0-1 0 0,1-4 0 31,1-3-176-31,2-4-32 0,1-2-16 0,1-5 0 0,1-3 112 0,2-3 32 0,-2-4 0 16,-1-1 0-16,-2-3 96 0,-1-3 32 0,-2-2 0 0,-3-1 0 15,0-2 192-15,-4 0 0 0,-2 3 0 0,-3 0 0 16,-3 1 256-16,-1 4 32 0,-3 1 16 0,0 4 0 16,-3 3-48-16,-1 6-16 0,-2 2 0 0,-3 2 0 15,0 4-240-15,-1 4 0 0,-3 4 0 0,0 4 0 16,0 1-704-16,-1 2-48 0,1 1 0 0,1 3 0 15,2 1-2272-15,1-1-464 0</inkml:trace>
  <inkml:trace contextRef="#ctx0" brushRef="#br0" timeOffset="-35762.964">29182 14885 25791 0,'-7'11'2304'0,"-2"1"-1856"15,1 1-448-15,-1-1 0 0,2 0 3072 0,1-2 512 16,0 13 3808 0,4-12-7200-16,1 3-688 0,0 0-144 0,3 0-16 0,0-1 784 0,1 0 144 15,0-2 48-15,2-2 0 0,-5-9 432 0,8 7 80 16,1-1 32-16,0-3 0 0,2-3-304 0,0-2-64 16,1-2-16-16,2-4 0 0,1-1-304 0,0-4-176 15,1-3 192-15,1-4-192 0,-1-1 0 0,-1-2 0 0,-1-5-240 0,0-2 80 16,0-1-48-16,-4 2-16 0,-4 1 0 15,-2 3 0-15,-2-1 224 0,-5 4 0 0,-6 0 0 0,-1 5 0 16,-1 1 0-16,-3 4 0 0,-3 4 0 0,-3 4 0 16,-2 1-208-16,-2 5 48 0,0 0 16 0,-1 2 0 31,0 3-272-31,2 2-48 0,0 0-16 0,2-1 0 16,0 0-2560-16,0-2-512 0</inkml:trace>
  <inkml:trace contextRef="#ctx0" brushRef="#br0" timeOffset="-35500.627">29587 14256 30399 0,'0'0'2704'0,"0"0"-2160"0,-6 5-544 0,6-5 0 0,-8 5 3456 0,3 3 576 15,-1 1 112-15,2 5 16 0,0 5-3328 0,0 2-688 16,-2 3-144-16,1 5 0 0,-1 4 0 0,-1 5 0 15,3 1 0-15,-1 4 0 0,-1 0 160 0,4 1-160 16,1 0 128-16,1 1-128 0,2-3 0 0,1-2-256 16,1 1 48-16,0-3 0 15,1-1-304-15,0-3-64 0,1-3-16 0,0-3 0 16,1-5-1424-16,0-1-288 0,1-5-48 0,0-5-16 16,2-3-768-16,-1-4-176 0,2-1-16 0</inkml:trace>
  <inkml:trace contextRef="#ctx0" brushRef="#br0" timeOffset="-35333.309">29497 14699 15663 0,'0'0'688'0,"0"0"144"0,0 0-656 0,0 0-176 0,0 0 0 0,0 0 0 15,11 3 4112-15,2-4 800 0,3-2 144 0,2-1 48 31,3-3-5376-31,2 1-1072 0,0 0-224 0,3 2-11936 0</inkml:trace>
  <inkml:trace contextRef="#ctx0" brushRef="#br0" timeOffset="-35065.282">30334 14764 43311 0,'0'0'1920'0,"0"0"384"0,0 0-1840 0,5-8-464 16,1-2 0-16,4 1 0 16,2 2-768-16,1 2-256 0,1 1-64 0,1 3 0 15,-1 0 240-15,-1 2 32 0,0 0 16 0,-1 1 0 0,-1 1 976 0,2-1 192 0,1 0 32 0,1 1 16 31,0-1-800-31,1 0-144 0,0-1-48 0,0-1-10336 0,-1-1-2080 16</inkml:trace>
  <inkml:trace contextRef="#ctx0" brushRef="#br0" timeOffset="-34879.063">30297 14987 44511 0,'0'0'1984'0,"0"0"384"0,0 0-1888 0,0 0-480 0,0 0 0 0,0 0 0 16,15-6 224-16,4-2-48 0,4-1-16 0,0 1 0 16,1 2-480-16,-1 1-112 0,1 0-16 0,0 2 0 15,2-1 96-15,1 2 16 0,-2 1 0 0,2 0 0 16,-1-1-1920-16,1 0-384 0,-1 0-80 16,-1-1-13344-16</inkml:trace>
  <inkml:trace contextRef="#ctx0" brushRef="#br0" timeOffset="-34302.944">27543 15814 35711 0,'0'0'1584'0,"0"0"320"0,0-8-1520 0,0 0-384 0,0-1 0 0,1 1 0 0,1 0 1600 0,-2 8 240 16,5-5 48-16,-5 5 16 0,0 0-944 0,10 0-192 15,-10 0-48-15,11 6 0 0,-1 3 64 0,1 2 16 16,1 0 0-16,-1 4 0 0,2 1-368 0,1 0-80 16,0 1-16-16,0 0 0 0,1 3-336 0,-1-2 128 15,0-2-128-15,-2 0 0 0,1-1 0 0,1 0-192 16,-2-2 32-16,1-2 0 15,-3 0-416-15,1-1-64 0,0-2-32 0,-2-1 0 16,-1-3-1824 0,-2-2-352-16,2-2-80 0,-8 0-9040 0,5-3-1792 0</inkml:trace>
  <inkml:trace contextRef="#ctx0" brushRef="#br0" timeOffset="-34136.84">27859 15663 38879 0,'0'0'1728'0,"0"0"336"0,2 9-1648 0,1-1-416 0,-3-8 0 0,6 11 0 15,0 0 1280-15,1-2 192 0,0 1 16 0,1 0 16 16,1 0-1120-16,0 3-240 0,-2 0-144 0,2 2 192 16,-1 0-192-16,1 0 0 0,-1 0 0 0,1-1 0 15,-1-2-1296-15,2 1-144 16,-1-2-32-16,3-2 0 0,0-1-2224 0,2-2-448 0</inkml:trace>
  <inkml:trace contextRef="#ctx0" brushRef="#br0" timeOffset="-33181.792">33551 17044 28959 0,'-13'7'1280'0,"4"-3"272"0,0 0-1232 0,1-2-320 0,8-2 0 0,0 0 0 16,0 0 1344-16,0 0 192 0,0 0 64 0,0 0 0 0,8-4-1152 0,-1 1-240 16,-7 3-32-16,9-2-16 0,-9 2 336 0,0 0 64 15,0 0 16-15,6 5 0 0,-6-5-112 0,1 11-16 16,-2-1 0-16,-2 2 0 0,-3 1-32 0,-1 2-16 16,-2 0 0-16,0 0 0 0,-2 0-80 0,2 1-32 15,-2-1 0-15,1 0 0 0,2 1-288 0,1 0 160 16,2-1-160-16,2-1 128 15,1-3-496-15,2 1-96 0,2-1-32 0,1-3 0 16,-3-8-1808-16,5 7-384 0,-5-7-64 0</inkml:trace>
  <inkml:trace contextRef="#ctx0" brushRef="#br0" timeOffset="-32997.698">33673 17095 38527 0,'-11'16'1712'0,"5"-9"336"0,-1 0-1632 16,-2 2-416-16,0-1 0 0,-1 1 0 0,0 0 992 0,1 0 112 0,0-2 32 0,-6 7 0 15,2-1-976-15,3 0-160 0,1-1 0 0,2 0-160 32,0-1-384-32,2 2-80 0,1 2-16 0,-1 0 0 0,1 0-2176 0,2 0-448 15,1-3-96-15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3T16:02:1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7415 6911 0 0,'-12'-17'249'0'0,"-10"-13"2884"0"0,2 0-1 0 0,-1-5-3132 0 0,12 18 580 0 0,0 1 0 0 0,-1 1 0 0 0,-1 0 0 0 0,0 0 0 0 0,-1 1 0 0 0,-10-9-580 0 0,17 20 67 0 0,1-1-1 0 0,-1 0 1 0 0,0 1-1 0 0,0 0 1 0 0,0 0-1 0 0,0 1 0 0 0,0-1 1 0 0,-1 1-1 0 0,1 0 1 0 0,-5-1-67 0 0,6 3 148 0 0,0-1 0 0 0,0 1-1 0 0,-1 0 1 0 0,1 0 0 0 0,0 0 0 0 0,-1 0 0 0 0,1 1-1 0 0,0-1 1 0 0,-1 1 0 0 0,1 0 0 0 0,0 1 0 0 0,0-1 0 0 0,0 1-1 0 0,0 0 1 0 0,-2 1-148 0 0,-1 1 162 0 0,0 1 0 0 0,1 0 0 0 0,-1 0 0 0 0,1 0 0 0 0,0 1 1 0 0,1 0-1 0 0,-1 0 0 0 0,1 1 0 0 0,1 0 0 0 0,-2 1-162 0 0,-6 11 177 0 0,2 1 1 0 0,-1 0-1 0 0,1 4-176 0 0,-3 10 61 0 0,1 1 0 0 0,1 1 0 0 0,2 0 1 0 0,2 0-1 0 0,1 1 0 0 0,2 0 1 0 0,1 0-1 0 0,3 0 0 0 0,0 0 1 0 0,4 16-63 0 0,1-9 42 0 0,3 1 0 0 0,1-1 1 0 0,2-1-1 0 0,2 0 1 0 0,2 0-1 0 0,2-1 1 0 0,2-2-1 0 0,11 18-42 0 0,0-7 23 0 0,3 0-1 0 0,2-2 1 0 0,18 16-23 0 0,10 7 44 0 0,57 47-44 0 0,-48-50-88 0 0,60 78 88 0 0,-122-135-10 0 0,9 10-72 0 0,14 24 82 0 0,-29-40-6 0 0,0 1 1 0 0,0 0-1 0 0,-1 0 0 0 0,1 1 0 0 0,-2-1 0 0 0,1 1 1 0 0,-1-1-1 0 0,0 1 0 0 0,0 4 6 0 0,-2-11 7 0 0,1 0 0 0 0,-1 1 0 0 0,0-1 0 0 0,0 0 0 0 0,0 1 0 0 0,0-1 0 0 0,0 0 0 0 0,0 1 0 0 0,0-1 0 0 0,0 1-1 0 0,-1-1 1 0 0,1 0 0 0 0,0 0 0 0 0,-1 1 0 0 0,1-1 0 0 0,-1 0 0 0 0,0 0 0 0 0,1 1 0 0 0,-1-1 0 0 0,0 0 0 0 0,0 0 0 0 0,0 0 0 0 0,0 0 0 0 0,1 0 0 0 0,-1 0 0 0 0,-1 0 0 0 0,1 0-1 0 0,0-1 1 0 0,0 1 0 0 0,0 0 0 0 0,0 0 0 0 0,-1-1 0 0 0,1 1 0 0 0,0-1 0 0 0,0 1 0 0 0,-1-1 0 0 0,1 0 0 0 0,0 0 0 0 0,-1 1 0 0 0,0-1-7 0 0,-1 0 24 0 0,-1 0 0 0 0,0 0 1 0 0,1-1-1 0 0,-1 1 0 0 0,0-1 0 0 0,1 0 1 0 0,-1 0-1 0 0,1 0 0 0 0,-1-1 0 0 0,1 1 1 0 0,0-1-1 0 0,0 1 0 0 0,-1-1 0 0 0,-1-2-24 0 0,-6-5 56 0 0,1 0-1 0 0,0-1 0 0 0,1 0 0 0 0,0 0 0 0 0,1-1 0 0 0,0 0 0 0 0,1-1 0 0 0,0 0 0 0 0,1 0 0 0 0,0 0 0 0 0,1-1 0 0 0,0 1 0 0 0,1-1 1 0 0,-2-13-56 0 0,2 7-21 0 0,1-1 0 0 0,1 0 0 0 0,1 1 0 0 0,0-1 0 0 0,2 0 0 0 0,0 1 0 0 0,2-1 0 0 0,0 1 0 0 0,1-1 0 0 0,1 1 21 0 0,6-18-82 0 0,2 1 0 0 0,2 1 1 0 0,1 0-1 0 0,2 1 0 0 0,1 1 0 0 0,8-9 83 0 0,29-36-730 0 0,60-64 729 0 0,-75 98-264 0 0,3 1 0 0 0,1 3 0 0 0,3 2 0 0 0,45-29 264 0 0,-80 59-35 0 0,-1 1 0 0 0,8-2 35 0 0,-4 1 70 0 0,-16 9-54 0 0,1-1 1 0 0,0 1-1 0 0,-1-1 0 0 0,1 1 1 0 0,-1 0-1 0 0,1-1 0 0 0,-1 1 0 0 0,0 0 1 0 0,1-1-1 0 0,-1 1 0 0 0,0 0 0 0 0,1 0 1 0 0,-1-1-1 0 0,0 1 0 0 0,0 0 1 0 0,0 0-1 0 0,1 0 0 0 0,-1 0 0 0 0,0-1 1 0 0,0 2-17 0 0,-1 16 175 0 0,-3-6-14 0 0,0-1-1 0 0,0 1 0 0 0,-1-1 0 0 0,-1-1 0 0 0,-3 6-160 0 0,-7 15 174 0 0,-31 74 147 0 0,0 13-321 0 0,40-98 0 0 0,1 0-1 0 0,0 1 1 0 0,2-1-1 0 0,0 1 0 0 0,2 1 1 0 0,-1 19 0 0 0,3-32-8 0 0,1 0 0 0 0,0 0 0 0 0,0 1 1 0 0,1-1-1 0 0,0 0 0 0 0,0-1 0 0 0,1 1 0 0 0,1 0 9 0 0,-2-3-9 0 0,1-1 0 0 0,0 0 0 0 0,0 0 0 0 0,0 0 0 0 0,1 0 0 0 0,0 0 0 0 0,0-1 0 0 0,0 0 0 0 0,0 1 0 0 0,1-2 0 0 0,-1 1 0 0 0,6 3 8 0 0,-7-5-1 0 0,0 0 0 0 0,1-1-1 0 0,-1 1 1 0 0,1 0 0 0 0,0-1 0 0 0,-1 0 0 0 0,1 0-1 0 0,0 0 1 0 0,0 0 0 0 0,0-1 0 0 0,0 1 0 0 0,0-1-1 0 0,-1 0 1 0 0,1 0 0 0 0,0-1 0 0 0,2 1 1 0 0,0-2-2 0 0,0 0 0 0 0,0 1 0 0 0,0-2 0 0 0,-1 1 0 0 0,1-1 0 0 0,-1 0 0 0 0,1 0 0 0 0,-1 0 0 0 0,0-1 0 0 0,0 0 2 0 0,9-8-3 0 0,-1-1-1 0 0,0 0 1 0 0,-1-1-1 0 0,-1-1 1 0 0,0 0-1 0 0,5-10 4 0 0,-4 5 5 0 0,-1-1-1 0 0,-1-1 1 0 0,0 0-1 0 0,-2 0 1 0 0,-1 0 0 0 0,-1-1-1 0 0,0 0 1 0 0,-2-1-1 0 0,-1 1 1 0 0,-1-1-1 0 0,-1 1 1 0 0,0-1 0 0 0,-2 0-1 0 0,-4-19-4 0 0,-11-58 60 0 0,-2-3 58 0 0,16 84-99 0 0,1 0 0 0 0,0 0 0 0 0,2-1-1 0 0,1-2-18 0 0,-1 14-1 0 0,0 2-1 0 0,1-1 0 0 0,0 0 0 0 0,1 0 1 0 0,0 1-1 0 0,0-1 0 0 0,0 1 0 0 0,1 0 1 0 0,0 0-1 0 0,1 0 0 0 0,-1 0 0 0 0,1 1 1 0 0,1 0-1 0 0,-1 0 0 0 0,1 0 0 0 0,0 1 1 0 0,0 0-1 0 0,1 0 0 0 0,4-2 2 0 0,-3 2-15 0 0,-1 0 0 0 0,1 1 0 0 0,1 1-1 0 0,-1 0 1 0 0,1 0 0 0 0,-1 0 0 0 0,1 1 0 0 0,0 0 0 0 0,-1 1 0 0 0,1 0 0 0 0,0 0-1 0 0,0 1 1 0 0,0 0 0 0 0,0 1 0 0 0,0 0 0 0 0,0 0 0 0 0,5 2 15 0 0,6 3-3 0 0,-1 1-1 0 0,1 0 1 0 0,-1 2 0 0 0,-1 0 0 0 0,7 5 3 0 0,85 60 51 0 0,-104-70-44 0 0,33 24 14 0 0,-1 2 0 0 0,-2 2-1 0 0,-1 1 1 0 0,24 31-21 0 0,-27-19 0 0 0,-29-37 0 0 0,-5-5 0 0 0,-4-4 0 0 0,2 1 0 0 0,0-1 0 0 0,0 0 0 0 0,1-1 0 0 0,-1 1-1 0 0,1-1 1 0 0,-1 0 0 0 0,1 0 0 0 0,-1 0 0 0 0,1 0 0 0 0,0 0 0 0 0,0-1-1 0 0,-1-1 1 0 0,-32-34 97 0 0,13 8 157 0 0,2-1 0 0 0,1 0 1 0 0,1-2-1 0 0,-13-33-254 0 0,16 30 132 0 0,1 0-1 0 0,2-2 1 0 0,2 1 0 0 0,0-8-132 0 0,6 21 32 0 0,1 0-1 0 0,1 0 1 0 0,1-1 0 0 0,1 1 0 0 0,2-1 0 0 0,0 1-1 0 0,3-10-31 0 0,-1 17 0 0 0,1 1-1 0 0,1-1 0 0 0,0 1 0 0 0,1 0 0 0 0,1 0 0 0 0,1 1 0 0 0,3-5 1 0 0,1 1-123 0 0,0 0 0 0 0,1 2 0 0 0,1-1 0 0 0,1 2 0 0 0,7-7 123 0 0,-15 17-199 0 0,-1 1 0 0 0,1 0 0 0 0,0 0-1 0 0,0 1 1 0 0,0-1 0 0 0,1 2 0 0 0,7-4 199 0 0,17-4-8543 0 0,-25 9 2184 0 0</inkml:trace>
  <inkml:trace contextRef="#ctx0" brushRef="#br0" timeOffset="-2282.007">5005 960 10135 0 0,'0'0'464'0'0,"0"0"-9"0"0,0-9-278 0 0,0-3 371 0 0,-1 0-1 0 0,0 0 1 0 0,-1-1-1 0 0,0 1 0 0 0,-1 1 1 0 0,-1-1-1 0 0,0 0-547 0 0,3 7 247 0 0,-1 0-1 0 0,-1 0 1 0 0,1 0-1 0 0,-1 0 1 0 0,0 0-1 0 0,0 1 1 0 0,0-1-1 0 0,0 1 1 0 0,-1 0-1 0 0,0 0 1 0 0,0 0-1 0 0,0 1 1 0 0,0-1-1 0 0,-1 1 1 0 0,1 0-1 0 0,-4-2-246 0 0,4 4 24 0 0,1-1 1 0 0,-1 1-1 0 0,0 0 0 0 0,1 1 0 0 0,-1-1 1 0 0,0 0-1 0 0,1 1 0 0 0,-1 0 0 0 0,0 0 0 0 0,0 0 1 0 0,1 0-1 0 0,-1 1 0 0 0,0 0 0 0 0,1-1 1 0 0,-1 1-1 0 0,0 1 0 0 0,1-1 0 0 0,-1 0 0 0 0,1 1 1 0 0,0 0-1 0 0,-1 0 0 0 0,1 0 0 0 0,-1 1-24 0 0,-10 7 122 0 0,2 0 0 0 0,0 1 1 0 0,0 1-1 0 0,-8 10-122 0 0,16-18 2 0 0,-15 19 98 0 0,1 0-1 0 0,1 2 1 0 0,1 0-1 0 0,1 0 1 0 0,1 2 0 0 0,2 0-1 0 0,0 0 1 0 0,2 1-1 0 0,1 1 1 0 0,2 0-1 0 0,0 0 1 0 0,-2 29-100 0 0,6-31 137 0 0,2 0 1 0 0,1 0 0 0 0,1 1-1 0 0,1-1 1 0 0,1 0 0 0 0,5 17-138 0 0,-3-23 48 0 0,1 1 0 0 0,1-1 0 0 0,1-1 0 0 0,1 1 0 0 0,0-2 0 0 0,2 1 0 0 0,0-1 0 0 0,6 5-48 0 0,-12-16 7 0 0,1-1-1 0 0,0 1 1 0 0,1-1-1 0 0,0-1 0 0 0,0 0 1 0 0,0 0-1 0 0,1 0 0 0 0,0-1 1 0 0,0 0-1 0 0,0 0 1 0 0,1-1-1 0 0,7 3-6 0 0,-10-5 3 0 0,-1 0 1 0 0,1-1-1 0 0,0 0 1 0 0,0 0-1 0 0,-1 0 1 0 0,1-1-1 0 0,0 0 1 0 0,0 0-1 0 0,0 0 1 0 0,0-1-1 0 0,-1 0 1 0 0,1 0-1 0 0,0 0 1 0 0,0-1-1 0 0,-1 0 0 0 0,1 0 1 0 0,-1 0-1 0 0,0-1 1 0 0,0 0-1 0 0,0 0 1 0 0,1-1-4 0 0,5-5 18 0 0,0 0 1 0 0,0 0-1 0 0,-1-2 1 0 0,-1 1 0 0 0,0-1-1 0 0,0-1 1 0 0,-1 1-1 0 0,0-1 1 0 0,-1-1-1 0 0,4-9-18 0 0,5-17 36 0 0,0 0 0 0 0,9-41-36 0 0,-13 33 80 0 0,-2-1 1 0 0,-2 0-1 0 0,-2 0 0 0 0,-1-15-80 0 0,-4-14 438 0 0,-3 0-1 0 0,-5-27-437 0 0,3 62 456 0 0,3 40-304 0 0,-3-3 261 0 0,1 11-394 0 0,0 1 0 0 0,1-1 0 0 0,0 1 0 0 0,0 0 0 0 0,1 0 0 0 0,0-1 0 0 0,0 1 0 0 0,0 0 0 0 0,1 0 0 0 0,0 0 0 0 0,1 0 0 0 0,-1 0 0 0 0,2 1-19 0 0,2 21 46 0 0,2 0-1 0 0,5 13-45 0 0,-10-39 4 0 0,11 39 20 0 0,2-2 0 0 0,1 1 0 0 0,13 20-24 0 0,-14-34-54 0 0,1-1 1 0 0,1 0-1 0 0,1-1 0 0 0,2-1 1 0 0,10 11 53 0 0,-22-28-188 0 0,0 0 1 0 0,1 0-1 0 0,0 0 0 0 0,0-1 1 0 0,0 0-1 0 0,9 4 188 0 0,-15-9-153 0 0,-1 0-1 0 0,1 0 1 0 0,0 0 0 0 0,0 0-1 0 0,-1-1 1 0 0,1 1 0 0 0,0 0-1 0 0,0-1 1 0 0,0 0 0 0 0,0 1-1 0 0,0-1 1 0 0,0 0 0 0 0,0 0-1 0 0,-1 0 1 0 0,1-1 0 0 0,0 1 0 0 0,0 0-1 0 0,0-1 1 0 0,0 1 0 0 0,0-1-1 0 0,0 1 1 0 0,-1-1 0 0 0,1 0-1 0 0,0 0 1 0 0,-1 0 0 0 0,1 0-1 0 0,0 0 1 0 0,-1 0 0 0 0,1 0-1 0 0,-1-1 1 0 0,0 1 0 0 0,1 0-1 0 0,-1-1 1 0 0,0 1 0 0 0,0-1 0 0 0,0 0-1 0 0,0 1 1 0 0,0-1 0 0 0,0 0 153 0 0,5-13-2335 0 0,-1-4-3592 0 0</inkml:trace>
  <inkml:trace contextRef="#ctx0" brushRef="#br0" timeOffset="-1945.003">5367 749 919 0 0,'-28'-149'80'0'0,"22"107"2069"0"0,5 30 1029 0 0,1 0 0 0 0,0 1 0 0 0,0-1 1 0 0,1-3-3179 0 0,-1 14 721 0 0,0 1-154 0 0,0 0-67 0 0,0 0-166 0 0,3 0-250 0 0,0 0-1 0 0,-1 1 1 0 0,1-1-1 0 0,-1 1 1 0 0,0 0-1 0 0,1 0 1 0 0,-1 0 0 0 0,1 0-1 0 0,-1 0 1 0 0,0 1-1 0 0,0-1 1 0 0,1 1-84 0 0,25 22 480 0 0,-21-18-323 0 0,41 41 532 0 0,-3 1 0 0 0,23 35-689 0 0,-66-81-2 0 0,190 253 80 0 0,-188-249-76 0 0,43 64 62 0 0,-2 4-64 0 0,-42-69 15 0 0,0 1 0 0 0,1 0 0 0 0,-2 0 0 0 0,1 0 0 0 0,-1 0 0 0 0,0 1 0 0 0,0-1 0 0 0,-1 0 0 0 0,1 1 0 0 0,-1 2-15 0 0,-1-8 5 0 0,0-1 0 0 0,-1 0 0 0 0,1 0 0 0 0,0 1 0 0 0,0-1 0 0 0,0 0 0 0 0,0 0 0 0 0,-1 1 0 0 0,1-1 0 0 0,0 0 0 0 0,0 0 0 0 0,0 1 0 0 0,-1-1 0 0 0,1 0 0 0 0,0 0 0 0 0,0 0 0 0 0,-1 0 0 0 0,1 0 0 0 0,0 1 0 0 0,0-1 0 0 0,-1 0 0 0 0,1 0 0 0 0,0 0 0 0 0,-1 0 0 0 0,1 0 0 0 0,0 0 0 0 0,-1 0 0 0 0,1 0 0 0 0,0 0 0 0 0,0 0 0 0 0,-1 0 0 0 0,1 0-5 0 0,-10 0 58 0 0,5-2-20 0 0,1 0 0 0 0,0 0 0 0 0,-1 0-1 0 0,1 0 1 0 0,0-1 0 0 0,1 1 0 0 0,-1-1 0 0 0,0 0 0 0 0,1 0-1 0 0,-2-2-37 0 0,-30-36 349 0 0,9 2 81 0 0,2-1 0 0 0,1-1 0 0 0,2-1 0 0 0,2-1 0 0 0,-8-30-430 0 0,16 44 125 0 0,2 0 0 0 0,1 0 0 0 0,2-1 0 0 0,0 0 0 0 0,2 0 0 0 0,1-12-125 0 0,3 28-210 0 0,0 0-1 0 0,1 0 1 0 0,0 0 0 0 0,1 0-1 0 0,1 0 1 0 0,0 0-1 0 0,0 1 1 0 0,2-1 0 0 0,0 1-1 0 0,0 0 1 0 0,1 1-1 0 0,1-1 1 0 0,0 1-1 0 0,9-11 211 0 0,12-11-7181 0 0,-11 19 689 0 0</inkml:trace>
  <inkml:trace contextRef="#ctx0" brushRef="#br0" timeOffset="-1561.001">6134 542 12895 0 0,'0'0'595'0'0,"2"-1"-18"0"0,12-3-81 0 0,0 0-1 0 0,0-1 0 0 0,0-1 1 0 0,-1-1-1 0 0,0 0 1 0 0,0 0-1 0 0,-1-1 0 0 0,0-1 1 0 0,0 0-1 0 0,-1-1 1 0 0,0 0-1 0 0,-1 0 0 0 0,0-1 1 0 0,1-2-496 0 0,-1 0-41 0 0,-1 0 0 0 0,0 0 0 0 0,0-1 0 0 0,-1 0 0 0 0,-1-1 0 0 0,-1 0 0 0 0,0 0 0 0 0,-1 0 0 0 0,0-1 0 0 0,-1 0 0 0 0,-1 1 0 0 0,1-16 41 0 0,-4 18-14 0 0,0 1 0 0 0,0 0 0 0 0,-1 0-1 0 0,-1 0 1 0 0,0 0 0 0 0,0 0 0 0 0,-5-11 14 0 0,5 15 71 0 0,-1 0 0 0 0,-1 1-1 0 0,0-1 1 0 0,0 1 0 0 0,0-1 0 0 0,-1 1 0 0 0,0 0 0 0 0,0 1 0 0 0,-1-1-1 0 0,0 1 1 0 0,-5-4-71 0 0,9 8 64 0 0,-1 0 0 0 0,0 0 0 0 0,0 1 0 0 0,0-1 0 0 0,0 0 0 0 0,0 1-1 0 0,0 0 1 0 0,0 0 0 0 0,0 0 0 0 0,-1 0 0 0 0,1 0 0 0 0,0 0 0 0 0,0 1 0 0 0,-1 0 0 0 0,-1 0-64 0 0,0 0 60 0 0,0 1 0 0 0,0-1 0 0 0,0 1 0 0 0,0 0 1 0 0,0 1-1 0 0,1 0 0 0 0,-1-1 0 0 0,0 1 1 0 0,1 1-1 0 0,-1-1-60 0 0,-5 4 15 0 0,0 1 0 0 0,0 0 1 0 0,1 1-1 0 0,0 0 0 0 0,1 1 0 0 0,-1-1 1 0 0,1 1-1 0 0,-2 5-15 0 0,-5 8-12 0 0,2 0 0 0 0,0 1 1 0 0,1 0-1 0 0,2 1 0 0 0,0 0 0 0 0,2 1 1 0 0,1 0-1 0 0,0 0 0 0 0,2 1 0 0 0,0 5 12 0 0,2 2-14 0 0,0-1 0 0 0,2 1-1 0 0,2 0 1 0 0,1-1-1 0 0,1 1 1 0 0,2-1-1 0 0,8 30 15 0 0,-9-47 38 0 0,1 1-1 0 0,1-1 0 0 0,0 0 1 0 0,1-1-1 0 0,0 0 1 0 0,2 0-1 0 0,-1 0 0 0 0,2-1 1 0 0,-1-1-1 0 0,2 1 1 0 0,0-2-1 0 0,0 1 0 0 0,8 4-37 0 0,-8-7 38 0 0,1-1-1 0 0,0 0 1 0 0,0-1-1 0 0,1 0 0 0 0,0-1 1 0 0,0-1-1 0 0,0 0 0 0 0,1 0 1 0 0,-1-2-1 0 0,1 1 0 0 0,0-2 1 0 0,0 0-1 0 0,1-1 0 0 0,-1 0 1 0 0,6-1-38 0 0,3-2 45 0 0,0-1-1 0 0,0 0 1 0 0,0-2 0 0 0,0-1-1 0 0,-1-1 1 0 0,1-1 0 0 0,-2 0-1 0 0,12-8-44 0 0,23-13 97 0 0,-2-3-1 0 0,28-22-96 0 0,-37 22-68 0 0,-2-2 0 0 0,-1-2-1 0 0,-1-2 1 0 0,18-24 68 0 0,6-17-2535 0 0,-7-6-3527 0 0,-29 35-577 0 0</inkml:trace>
  <inkml:trace contextRef="#ctx0" brushRef="#br0" timeOffset="1854.996">3030 5522 14743 0 0,'-6'-1'396'0'0,"-1"-1"0"0"0,1 0 0 0 0,0 0-1 0 0,-1 0 1 0 0,1-1 0 0 0,-4-2-396 0 0,7 3 457 0 0,2 2 942 0 0,1 0 60 0 0,0 0-143 0 0,0 0-650 0 0,19-8 323 0 0,-16 8-965 0 0,1 0-1 0 0,-1 1 1 0 0,1-1-1 0 0,-1 1 1 0 0,0 0-1 0 0,1-1 1 0 0,-1 2-1 0 0,0-1 1 0 0,1 0-1 0 0,-1 1 1 0 0,0-1-1 0 0,0 1 1 0 0,0 0-1 0 0,0 0 1 0 0,1 1-24 0 0,8 7 97 0 0,0 0 0 0 0,8 10-97 0 0,-4-2 92 0 0,-1 1 0 0 0,0 0-1 0 0,-2 0 1 0 0,-1 1 0 0 0,1 2-92 0 0,15 34 486 0 0,6 19-486 0 0,-5 2 317 0 0,4 24-317 0 0,0 1 138 0 0,-8-30-46 0 0,23 65 16 0 0,-33-101-159 0 0,1-1 1 0 0,15 24 50 0 0,-27-52-178 0 0,-1-1 1 0 0,1 0 0 0 0,1 0-1 0 0,-1-1 1 0 0,1 1 0 0 0,0-1-1 0 0,0 0 1 0 0,1-1 0 0 0,-1 1-1 0 0,1-1 1 0 0,0 0 0 0 0,4 2 177 0 0,8 2-1971 0 0</inkml:trace>
  <inkml:trace contextRef="#ctx0" brushRef="#br0" timeOffset="2183.998">3959 7111 19807 0 0,'-8'8'686'0'0,"-23"26"867"0"0,-2 5-1553 0 0,24-29 1037 0 0,1 1 0 0 0,1 1 0 0 0,0 0 0 0 0,0 0 0 0 0,-4 12-1037 0 0,11-22 49 0 0,0-2-501 0 0,0 0-100 0 0,0 0-28 0 0,1-1-32 0 0,2 0 242 0 0,0 0-1 0 0,0-1 1 0 0,0 1-1 0 0,0-1 1 0 0,0 0-1 0 0,0 0 0 0 0,-1 0 1 0 0,1 0-1 0 0,-1 0 1 0 0,1-1-1 0 0,-1 1 0 0 0,0-1 1 0 0,0 1-1 0 0,0-1 1 0 0,-1 0-1 0 0,1 0 0 0 0,-1 0 1 0 0,2-2 370 0 0,-1-14-1679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5:26:21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4538 1890 10127 0,'0'0'896'0,"0"0"-704"0,0 0-192 0,0 0 0 16,0 0 1312-16,0 0 224 0,0 0 64 0,0 0 0 16,0 0-848-16,-6 0-176 0,6 0-16 0,0 0-16 15,-8-1-304-15,8 1-64 0,0 0-16 0,0 0 0 16,0 0-160-16,-7 1 0 0,7-1 0 0,0 0 0 15,-8 3 0-15,8-3 0 0,0 0 0 0,-7 5 0 16,7-5 128-16,-6 6-128 0,6-6 192 0,-5 6-64 16,0 0 496-16,5-6 80 0,-4 8 32 0,4-8 0 15,-5 8 416-15,5-8 96 0,-4 10 16 0,1-1 0 0,3-9-384 0,-2 11-80 16,1-1-16-16,0 2 0 0,-1-1-416 0,1 2-96 16,1 0-16-16,0 0 0 0,1 1-256 15,1 1 128-15,-1 0-128 0,0 2 0 0,0 1 0 0,1 0 0 16,0 0 0-16,1 1 0 0,-1 0 0 0,3 0 0 15,-2 0 0-15,1 0 0 0,0 1 0 0,1 1 0 16,-1-1 0-16,0 0 0 0,0 1 0 0,1 1 160 16,-1 4-160-16,0 1 128 0,2 0 48 0,-1 1 0 15,0 2 0-15,1 1 0 0,-1 1-176 0,-1-1 128 16,0 1-128-16,1 0 128 0,-2 1-128 0,0 2 128 0,-1 2-128 16,-1-1 128-16,-1 0-128 0,0 0 0 0,1-2 144 0,2 0-144 15,-1-1 0-15,0-1 128 0,0-1-128 0,0 0 0 16,0 0 144-16,0 0-144 0,-1 0 192 15,2 2-192-15,-1 0 256 0,0 1-64 0,-1-1-16 0,1 2 0 16,-1-2 0-16,1 1 0 0,-1 0 0 0,-1-1 0 16,0 0 64-16,0 1 16 0,-1 1 0 0,-1 0 0 15,0 1 16-15,-1-1 16 0,-1 1 0 0,0-2 0 16,1-1 64-16,1 0 16 0,0 0 0 0,1-2 0 16,1-3 0-16,0-1 0 0,1-3 0 0,2 0 0 15,0 0-64-15,2-1-16 0,-1-2 0 0,0-1 0 16,0-1-96-16,2 0-32 0,-2-2 0 0,-1 1 0 15,0-2-32-15,0 1-128 0,-2-3 192 0,0 1-64 16,-1 0-128-16,0-1 0 0,-1-2 144 0,0 0-144 16,-3-1 0-16,2-1 128 0,-1 0-128 0,1-1 0 15,-1-3 0-15,3-6 0 0,-5 9 0 0,0-4 0 16,5-5 0-16,-5 4-240 0,5-4 48 0,-6 4 0 16,6-4-1248-16,0 0-240 0,0 0-48 0,0 0-8896 15,-6-7-1760-15</inkml:trace>
  <inkml:trace contextRef="#ctx0" brushRef="#br0" timeOffset="567.229">5428 2079 18431 0,'0'0'816'0,"0"0"160"0,-6-4-784 0,6 4-192 0,0 0 0 0,0 0 0 16,0 0 3200-16,0 0 608 0,0 0 112 0,0 0 32 15,-2 11-2976-15,1 2-592 0,0 2-112 0,1 2-16 16,0 1-256-16,1 4 0 0,0 1 0 0,0 5 0 0,-1 2 0 16,3 2 0-16,-2 3 0 0,1 2 0 0,0 3-240 0,1 2 16 15,0 1 0-15,3 3 0 0,-1 2 32 0,1 3 16 16,0 1 0-16,1 2 0 0,2-1 176 15,0 2 0-15,2 1 0 0,1-3 0 0,0 1 0 0,-1-2 0 16,0-2 0-16,2 0 0 0,-1 2 0 0,-2-3 0 16,-1 0 192-16,-1 1-64 0,-1 1-128 0,-1-1 176 15,-1-1-176-15,1-2 192 0,-2-3-192 0,0 1 128 16,0-3-128-16,0-2 128 0,0-2-128 0,1-3 0 16,2-2 144-16,0-3-144 0,1-2 0 0,-1-3 144 0,0 0-144 15,-1-5 0-15,-1-3 208 0,2-2-64 0,-3-1-16 0,-1-2 0 16,-1-1 80-16,0-2 16 0,-2-9 0 0,1 7 0 15,-1-7-96-15,0 0-128 0,0 0 176 16,-7 4-176 0,0-3-1536-16,-2-3-432 0,0-2-80 0</inkml:trace>
  <inkml:trace contextRef="#ctx0" brushRef="#br0" timeOffset="889.937">4490 3193 29487 0,'0'0'1296'0,"-4"-4"288"0,4 4-1264 0,0 0-320 0,0 0 0 0,4-6 0 0,5 1 1872 0,2-3 320 16,6-1 64-16,4-1 16 0,0 0-1568 0,6 0-304 15,4-3-64-15,4 1-16 0,1 0-320 0,5 0 0 16,1-3 0-16,-3-1 128 0,-2 0-320 0,2 0-48 16,-1-1-16-16,1 2 0 15,-2 0-1408-15,3 1-272 0,0 0-64 0,2-1-16 16,0-1-928-16,-1 1-192 0,1 0-48 0</inkml:trace>
  <inkml:trace contextRef="#ctx0" brushRef="#br0" timeOffset="1230.37">6046 2261 23039 0,'0'0'2048'0,"-5"-3"-1648"0,0 0-400 0,5 3 0 15,0 0 3120-15,0 0 528 0,6-7 128 0,4 1 0 16,3 2-2112-16,3 0-448 0,2-2-64 0,1 1-32 16,-1-1-480-16,0-1-112 0,0 2-16 0,-1-2 0 15,-1 0-384-15,-1 1-128 0,0-1 0 0,0 0 0 0,0-3 0 0,1 1 0 16,1 0 0-16,0-1 0 0,0 1-224 0,3-1-48 15,0-1-16-15,2 1 0 0,1 0 48 0,1 0 16 16,2 1 0-16,1-1 0 0,-1 1-48 0,1-2-16 16,-1-1 0-16,-1 0 0 0,-1 0-96 0,-2 1 0 15,0 1-16-15,-2 2 0 16,-2-1-2176-16,-1 3-432 0,-4 2-96 0,-3 2-16 0</inkml:trace>
  <inkml:trace contextRef="#ctx0" brushRef="#br0" timeOffset="1502.581">6566 2290 26719 0,'-9'5'2368'0,"-3"1"-1888"0,-2 2-480 0,3 3 0 16,3 3 2800-16,0 2 464 0,3 0 80 0,2 3 32 16,-1 2-2544-16,1 2-512 0,0 2-112 0,2 3-16 15,0 3-192-15,1 1 0 0,-1 3 0 0,2-1 0 16,1 2 0-16,0 2-160 0,1-1 0 0,-1 2 0 15,0 1-128-15,-1 1-32 0,-1-1 0 0,0 2 0 16,-1-1 96-16,-1 1 16 0,1-1 0 0,-2 0 0 16,0 0 208-16,0 1 0 0,0-2 0 0,0 1 0 15,-2-2 0-15,2-1 0 0,1-2 144 0,0-2-144 16,2-2 0-16,2-3 0 0,0-2 0 0,1-4 0 16,2-2-1280-16,-1 0-368 0,-1-3-64 15,1-3-13200-15</inkml:trace>
  <inkml:trace contextRef="#ctx0" brushRef="#br0" timeOffset="2383.603">7113 2408 19343 0,'0'0'848'0,"-1"9"192"0,-1 2-832 0,1 5-208 16,1 3 0-16,0 7 0 0,2 4 4176 0,1 4 800 0,0 3 144 0,1 5 48 16,-1 3-3776-16,-1 3-752 0,0 2-160 0,0 5-32 15,0 2-320-15,1 0-128 0,-1 2 0 16,0-2 144-16,-1-1-144 0,1-3 0 0,0-2 0 0,0 0 0 16,1-3 0-16,1-2 0 0,-2-3 0 0,1-2 0 15,0-5 0-15,0 0 0 0,1-2 0 0,-1-3 0 16,-1-4 0-16,0-1 0 0,-1-3 0 0,0-4 0 15,0-3 0-15,1-3 0 0,0-4 0 0,-2-9 0 16,0 0 0-16,0 0 192 0,0 0-192 0,2-11 192 16,0-3-192-16,0-7 192 0,0-5-192 0,0-5 192 15,-1-6-192-15,1-5 0 0,-1-7 0 0,-1-3 0 16,0-6 0-16,-1-2 0 0,1-6 0 0,0-1 0 0,0-2-240 16,1 0 32-16,-1 1 0 0,0 5 0 0,3 3 208 15,-1 8 0-15,-1 4 0 0,0 5-144 0,-1 4 352 0,0 2 80 16,1 3 16-16,0 2 0 0,1 3 96 0,-1 4 32 15,0 1 0-15,-1 4 0 0,0 2-112 0,0 3-32 16,0 3 0-16,0 3 0 0,-2 2-128 0,2 7-32 16,0 0 0-16,0 0 0 0,0 0-128 0,0 0 0 15,0 0 144-15,0 0-144 0,6 14 0 0,-1 2 0 16,0 2 0-16,2 3 0 0,1 0 0 0,2 2 0 16,0 3 0-16,3-2 0 0,1 1 0 0,-1 1 0 15,0 0 0-15,2 1 0 0,1 0 0 0,0-2 0 16,0 0 0-16,1 0 0 0,0-3 0 0,0-2 0 0,-1-4 0 0,1-1 0 15,0-3 0-15,0-3 0 0,-2-3 0 16,0-3 0-16,-2-3 0 0,1-2 0 0,-2-5 160 0,-1-3-160 16,1-4 240-16,0-3-48 0,1-3-16 15,0-5 0-15,0-4-16 0,0-3 0 0,0-4 0 0,0-5 0 16,1-5-160-16,1-3 0 0,1-2 0 0,0 0 128 16,-1-5-128-16,1 5 0 0,0 3 0 0,-1 3 0 15,-2 4-128-15,-1 5-16 0,-1 5 0 0,0 4 0 16,-2 5 144-16,0 2 0 0,-2 3 0 0,0 2 0 15,-2 0 0-15,2 3 0 0,-2 2 0 0,1 3 0 16,2 1 0-16,-1 3 0 0,-7 3 0 0,10 0 0 16,-1 3-144-16,1 4 144 0,0 4-160 0,-1 2 160 15,0 3-144-15,-1 5 144 0,0 3-128 0,0 5 128 16,1 4 0-16,-1 5 0 0,1 1 0 0,-1 5-128 16,-1 3 128-16,2 3 0 0,0 1 0 0,0 3 0 15,-1 1 0-15,1 2 0 0,-2-4 0 0,1 2 0 0,0-1 192 0,0 0 0 16,-2-2 16-16,2-1 0 0,-1-1-16 0,1 0-16 15,-2-3 0-15,1-2 0 0,2-1-176 0,0-1 160 16,-1-1-160-16,1-2 160 0,-2-2-160 0,2-3 0 16,-2-2 0-16,2-2 0 0,-1-3 0 0,2-3 0 15,-2-1 128-15,1-4-128 0,-1-2 0 0,0-4 0 16,-2-1-192-16,0-3 192 16,-2-4-464-16,-4-6 16 15,0 0 16-15,0 0 0 0,0 0-1520 0,3-7-304 0,-1-7-64 0,0-7-14896 0</inkml:trace>
  <inkml:trace contextRef="#ctx0" brushRef="#br0" timeOffset="2865.088">8687 1942 24879 0,'0'0'2208'0,"0"0"-1760"0,-3 8-448 0,0-1 0 15,1 2 2816-15,2 3 496 0,1 4 80 0,1 3 32 16,1 1-2192-16,1 3-432 0,-2 5-96 0,0 4 0 16,1 3-448-16,0 4-96 0,-1 4-16 0,1 1 0 15,-3 3-144-15,0 4 0 0,0 2 0 0,1 3 0 16,0 1 0-16,1-1-144 0,-1-3 144 0,1-1-208 16,1 1 208-16,1-1-144 0,2 2 144 0,-1-2-128 15,0 0 128-15,1-1 0 0,-2-1 0 0,3-4 0 16,0-4 176-16,-2-1 64 0,-1-3 16 0,-1-1 0 0,0-1 400 15,1-3 96-15,-1-3 16 0,1-2 0 0,-1-3-336 0,0-1-64 16,1-4-16-16,1-3 0 0,-1-2-224 0,1-2-128 16,2-2 128-16,0-4-128 0,2-1 160 0,0 1-32 15,0-4-128-15,1 0 192 0,2 1-64 0,1-1-128 16,1-3 176-16,1-1-176 0,1 0 192 0,2 1-192 16,1 0 192-16,3 1-192 0,1-1 160 0,3 0-160 15,0 0 128-15,3 0-128 0,2 0 160 0,1 0-160 16,0-1 192-16,0 0-192 0,0-2 128 0,-2 2-128 15,-1-2 0-15,1 0 0 0,0 0 0 0,1-1 0 16,0 2 0-16,0 1 0 0,0-1 0 0,0 0 0 0,-2 2 0 16,0-1-144-16,-3 1-128 0,1-1-32 0,-1-1 0 0,-1 0 0 31,-1-2-880-31,-2 0-176 0,-2 0-48 0,1 0 0 16,-2 1-2240-16,-1 0-448 0,6-5-80 0,-5 0-32 0</inkml:trace>
  <inkml:trace contextRef="#ctx0" brushRef="#br0" timeOffset="3712.564">11553 2590 18431 0,'0'0'816'15,"0"0"160"-15,-6-1-784 0,-2-1-192 0,8 2 0 0,-7-1 0 0,7 1 4224 0,0 0 816 16,0 0 144-16,0 0 48 0,-8-1-3936 0,8 1-784 16,0 0-144-16,0 0-48 0,0 0-320 0,0 0 0 15,0 0 0-15,0 0 128 0,0 0-128 0,0 0-240 16,9-4 64-16,0 1 16 0,1 0 160 0,2 2 0 15,1 0-144-15,3 1 144 0,2 0 208 0,3 1 112 16,3 1 32-16,2 1 0 0,3-2 240 0,3 1 48 16,4 0 16-16,0 0 0 0,-3 1-208 0,0 0-64 15,-1 0 0-15,0-1 0 0,-1 1-176 0,1-2-32 0,0 0-16 16,2-1 0-16,2 0 32 0,1-1 16 0,1 0 0 16,1 0 0-16,-1-1-32 0,0 1-16 0,-3-3 0 0,-3 1 0 15,-2-1-160-15,0 1 0 0,1 0 0 0,0 0 128 16,0 0-128-16,-4 0 0 0,-1 1 0 15,0 0 128-15,-2 1-128 0,-1 0 0 0,-3-2 0 0,-2 1 0 16,-2 1-208-16,-2-1 16 0,-3 0 16 0,-3 0 0 31,1 2-1104-31,-9 0-240 0,0 0-32 0,0 0-16 16,0 0-2128-16,0 0-416 0</inkml:trace>
  <inkml:trace contextRef="#ctx0" brushRef="#br0" timeOffset="4098.122">11503 3229 32255 0,'0'0'1424'0,"0"0"304"0,0 0-1392 0,0 0-336 15,0 0 0-15,0 0 0 0,0 0 2048 0,13 5 352 16,1-3 64-16,3-2 16 0,3-2-1904 0,3-2-384 15,5-3-192-15,3-1 192 0,2 0-336 0,7-2-64 16,4 0-16-16,2 0 0 0,2-2-96 0,-2-1-32 16,-3 1 0-16,3 2 0 0,1-1 352 0,2 2 0 0,5 2 0 15,-1 1 128-15,1 0 352 0,-3-1 64 0,-5 0 16 16,0 2 0-16,-1 1 64 0,2-1 16 0,1 0 0 0,1 1 0 16,0 1-176-16,-2-2-16 0,0 1-16 0,-6 0 0 15,-4 0-304-15,-2-1-128 0,-2 1 128 0,-2 0-128 16,-3-1 0-16,-2 3 0 0,-4-1 128 0,-3 0-128 15,-2 0 0-15,-3 0 0 0,-3 0 0 0,-2 1 0 16,0 1-176-16,-9 1-16 0,0 0 0 0,0 0 0 31,0 0-384-31,0 0-96 0,0 0-16 0,0 0 0 0,-11-1-1152 16,2 0-224-16,0 1-48 0,1-2-14720 0</inkml:trace>
  <inkml:trace contextRef="#ctx0" brushRef="#br0" timeOffset="4958.387">15951 2048 10127 0,'-2'-9'896'0,"-2"0"-704"0,-3-3-192 0,2 0 0 0,0 0 6528 16,0 2 1280-16,0-3 256 0,-1-1 64 15,-3 1-6400-15,-1 0-1264 0,-4 1-256 0,-3 0-48 16,-4 2-480-16,-3 1-112 0,-5-1-16 0,-2 1 0 16,-3 3-432-16,-2 3-80 0,-2 1-32 0,-2 4 0 15,1 2 352-15,-4 4 64 0,-3 1 0 0,-2 3 16 0,-1 1 560 0,2 2 128 16,3 3 0-16,3 1 16 0,0 0 640 0,5 1 128 15,4 1 32-15,2 2 0 0,2 1-288 0,2-2-48 16,2 0-16-16,1 0 0 0,3 1-320 0,3-2-64 16,4-1-16-16,5-1 0 0,1 0-16 0,6 0-16 15,4 0 0-15,6 0 0 0,2-2-160 0,4 0 0 16,2 2 0-16,2-1 0 0,1-1 0 0,2 1-176 16,1-4 176-16,3 2-192 0,0 1 16 0,3-1 0 0,2 0 0 15,2 1 0-15,2 0 176 0,1 0 0 0,1-1 0 0,2 2 0 16,-1 2 0-16,-1-1-160 0,-1 0 160 0,0-1 0 15,0 0 0-15,1 1 0 0,0 0 0 0,-2-2 144 16,1-2-144-16,-2-1 160 0,-1 0-160 0,-2-3 160 16,-4-1-160-16,-4 1 0 0,-3-2 0 0,-3 0 0 15,-5-2 0-15,-2 1 0 0,-3-2 0 0,-4 1 0 16,-3-7 128-16,-4 8-128 0,-3 1 0 0,-5-4 128 16,-4-1 128-16,-5 1 0 0,-6-1 16 0,-3 1 0 15,-3 0 80-15,-2 2 16 0,-3-1 0 0,0 0 0 16,-1 0-192-16,2 0-48 0,1 2 0 0,-3-1 0 15,-1 1-128-15,-1-1-144 0,-1 0 144 0,2 0-208 16,0 2-176-16,4-2-48 0,2-1 0 0,2-1 0 16,2 0-464-16,4 0-112 0,3-2-16 0,3 1 0 15,3-3-2432-15,3-1-512 0</inkml:trace>
  <inkml:trace contextRef="#ctx0" brushRef="#br0" timeOffset="5340.268">16346 1528 44463 0,'0'0'1968'0,"0"0"400"0,-4-6-1888 0,4 6-480 0,0 0 0 0,0 0 0 16,0 0 320-16,0 0-16 0,0 0-16 0,0 0 0 16,-3 11-448-16,0 4-96 0,-2 1 0 0,1 2-16 31,-2 4-272-31,-1 2-48 0,0 5-16 0,1 5 0 16,-1 6 96-16,0 3 32 0,-2 3 0 0,1 5 0 0,-1 1 208 0,0 1 32 0,1 2 16 0,0-2 0 15,1 1 224-15,2-2 0 0,0-1 0 0,3-3 160 16,1-1 32-16,1 1 16 0,2 1 0 0,0-3 0 15,2-2 96-15,-1-2 16 0,0-3 0 0,1-1 0 16,2-5-320-16,0-4 160 0,0-3-160 0,2-3 128 16,-2-3-592-16,2-2-128 0,-2-3-32 15,2-3 0-15,0-2-2064 0,1-3-400 0,-1-4-96 16,1-3-16-16</inkml:trace>
  <inkml:trace contextRef="#ctx0" brushRef="#br0" timeOffset="5584.326">16121 2224 40543 0,'0'0'1792'0,"-3"-5"384"0,3 5-1744 0,0 0-432 16,5-7 0-16,5 2 0 0,2 0 496 0,4-1 16 15,2 1 0-15,3-1 0 0,3-2-16 0,2-2 0 0,3 0 0 16,1-2 0-16,0 0-192 0,1-2-48 0,1-2 0 0,1 1 0 15,1 0-432-15,-1 0-80 0,-1-2-32 0,2 0 0 32,-1-1-1232-32,-1 3-240 0,-2 1-48 0,-1 2-16 15,-1 0-928-15,-1 2-176 0,-2 2-32 0,-3 0-10736 0</inkml:trace>
  <inkml:trace contextRef="#ctx0" brushRef="#br0" timeOffset="5991.171">16780 2133 23951 0,'0'0'1056'15,"0"0"224"-15,0 0-1024 0,0 0-256 0,5 9 0 0,3-1 0 16,1 1 4320-16,3 0 800 0,1 1 176 0,3 0 16 0,0-3-4032 0,1 3-832 16,1-1-144-16,2 3-48 0,0 3-256 0,1-1 0 15,1 0 0-15,1 2 0 16,2 1-656-16,-1 3-96 0,0 1-16 0,-2 0 0 15,0 1-384-15,-3 3-96 0,-2 1-16 0,-1 2 0 16,-2 1 560-16,-1 0 128 0,-3 0 0 0,0 0 16 0,-2-2 560 0,0 0 224 16,-2 0-16-16,-1-3 0 0,-2 0 368 0,-1-2 80 15,-1-2 16-15,0-4 0 0,-1-3-144 0,0-4-16 16,0-9-16-16,0 0 0 0,0 0-48 0,0 0-16 16,0 0 0-16,-4-12 0 0,1-4-176 0,-1-3-48 15,0-6 0-15,0-3 0 0,0-4 128 0,-1-4 32 0,1-1 0 16,2-4 0-16,1-2 96 0,2 0 32 0,2 1 0 0,3 2 0 15,3-1-192-15,1 5-48 0,0 3 0 0,2 4 0 16,1 4-256-16,1 4 0 0,1 2 0 0,0 2 0 16,0 0 0-16,0 2-144 0,-1 2 144 0,1 2 0 31,-1 0-512-31,0 4 0 0,0 2-16 0,0 0 0 16,-1 1-1856-16,2 0-368 0,1 2-80 0,0-1-8416 0,-1 1-1680 0</inkml:trace>
  <inkml:trace contextRef="#ctx0" brushRef="#br0" timeOffset="6504.98">18109 2297 44511 0,'-3'10'1984'0,"0"1"384"0,0 4-1888 0,2 5-480 15,1 4 0-15,1 0 0 0,0 2 384 0,-1 1-32 16,0-1 0-16,-1 2 0 16,-1 1-1248-16,0 0-256 0,0 2-64 0,0-1 0 15,-1-2 48-15,3 0 0 0,3-1 0 0,0-1 0 16,0-3 176-16,1-1 32 0,0 0 16 0,1-2 0 0,0-2 1120 0,3 0 208 16,-1 2 64-16,2-5 0 0,0-3 256 0,3 0 48 0,0-3 16 15,1-4 0-15,1-1-96 0,0-4-16 0,2-6 0 16,3-3 0-16,-1-3-448 0,1-4-80 0,0-5-128 0,0-2 176 31,0-4-688-31,-1-4-144 0,0-3-32 0,-1-6 0 16,0-4-288-16,-2-3-64 0,-1-3-16 0,-1 3 0 0,-3 4 544 0,-1 3 96 0,-2 3 32 0,1 6 0 15,-2 5 1168-15,0 4 240 0,-2 0 64 0,0 6 0 16,1 4 48-16,-2 1 16 0,-1 1 0 0,1 5 0 16,-3 5-304-16,5-4-48 0,-5 4-16 0,0 0 0 15,0 0-480-15,0 0-112 0,0 0 0 0,0 0-16 16,8 11-48-16,-4 4 0 0,-1 1 0 0,1 4 0 15,-1 1-128-15,0 4 128 0,0 2-128 0,0 4 128 16,0 1-128-16,0 0 0 0,0 1 0 0,1 1 0 16,2-1 0-16,0-1 0 0,0-1 0 0,2-3 0 15,-1 0 0-15,2 0 0 0,0-3 0 0,3-2 128 16,3-2-128-16,1 1 0 0,1-5-192 0,1-3 192 16,3-4-1424-16,-1 0-176 0,1-5-16 15,3-2-16-15,1-6-2080 0,3 0-400 0</inkml:trace>
  <inkml:trace contextRef="#ctx0" brushRef="#br0" timeOffset="6814.141">19302 2115 41055 0,'-11'1'1824'0,"11"-1"368"0,-10 5-1744 0,2 4-448 16,0 1 0-16,1 1 0 0,1 4 752 0,-1 4 64 15,0 1 16-15,-2 2 0 0,2 5-656 0,-3 1-176 0,0 1 0 0,2 1 0 16,-2 4 0-16,2-1-320 0,0 1 64 0,2-1 16 31,-1 0-336-31,3-1-64 0,1 0 0 0,3-1-16 0,3-3 400 0,4 0 96 0,1-1 16 16,5 1 0-16,2-3 144 0,2-1 144 0,2 0-16 0,3-2-128 16,0 0 352-16,3-1-32 0,0-4-16 0,2-1 0 15,0 0-48-15,0-3-16 0,0-3 0 0,2-5 0 16,0-1-112-16,3-3 0 0,1-5-128 0,2-5 192 15,0-2-544 1,4-3-112-16,0-3-32 0,2-4 0 0,-2-2-1808 16,0-6-384-16,-3-3-64 0,-1-4-7824 0,0-4-1584 0</inkml:trace>
  <inkml:trace contextRef="#ctx0" brushRef="#br0" timeOffset="7117.301">20140 1274 25791 0,'-14'-21'2304'0,"4"8"-1856"0,-5-2-448 0,0 4 0 0,-1 0 2112 0,1 4 320 16,1 1 64-16,1 2 0 0,1 2-1424 0,2 2-304 16,-1 2-48-16,2 1-16 0,1 1-304 0,1 5-64 15,3 2-16-15,1 4 0 0,1 1-112 0,2 5-16 16,0 5-16-16,2 2 0 0,0 6 48 0,0 4 16 16,1 4 0-16,1 6 0 0,-1 3-240 0,1 5 176 15,0 1-176-15,2 2 160 0,0 1-160 0,1 2 0 16,-2 1 0-16,1-1 0 0,1 0 0 0,-1-4 0 15,0-2 0-15,1 0 0 0,-1-3 304 0,1-1 80 0,-2 0 0 16,1 0 16-16,1-2 112 0,0-1 0 0,1-1 16 0,0-3 0 16,1-4-528-16,-1-2 0 0,1-4 0 0,1-1 0 31,0-4-448-31,1-1-128 0,0-3-48 0,-2-5 0 16,1-5-1600-16,-2-2-320 0,-1-3-64 0,-1-4-8048 0,-6-7-1616 0</inkml:trace>
  <inkml:trace contextRef="#ctx0" brushRef="#br0" timeOffset="7788.246">19900 2034 19343 0,'0'0'848'0,"0"0"192"0,0 0-832 0,0 0-208 0,0 0 0 0,11 1 0 0,0 1 5904 0,4-1 1136 15,3-1 240-15,5 0 32 0,1 0-5712 0,4-1-1136 16,3-1-224-16,4 0-48 0,4 0-384 0,2 0-80 15,4-5-16-15,-1 2 0 16,-1-2-816-16,-3 1-176 0,0 1-16 0,-3-1-16 16,-1 2-1248-16,-4 0-240 0,-2-2-48 0,-1 2-16 15,2 0 1360-15,-2-2 272 0,-2 1 48 0,-1 1 16 16,-2 2-368-16,0 0-64 0,-3 1 0 0,-2 0-16 0,-2-1 1424 0,-1 4 192 16,-2 0 208-16,-1 1-32 0,-2 1 1728 0,-1 0 336 15,1 2 80-15,-2 0 16 0,-3 2-144 0,-1 1-16 16,0 3-16-16,-3 2 0 0,-2 1-704 0,-1 2-144 15,-3 0-32-15,1 2 0 0,-2 5-576 0,0 1-112 0,-1 3-16 16,1 3-16-16,-1 2-336 0,0 4-64 0,1-2-16 0,1 2 0 16,0 1-144-16,2 3 0 0,1 1 0 0,1 1-176 15,2-2 176-15,1 0 0 0,2-3 0 0,0-1 0 16,2-2 0-16,0-2 0 0,2-1 0 0,0-2 0 16,1-5 0-16,0-1 0 0,2-5 0 0,0-2 0 15,1-2 0-15,1-1 256 0,1-4-48 0,0-5 0 16,1-2-48-16,1-4-16 0,0-3 0 0,1-4 0 15,0 0-144-15,2-7-192 0,2-5 32 0,-1-4 16 16,-1-4-320 0,2-2-64-16,0-6-16 0,0-3 0 0,-2-7 160 0,0-6 48 0,0-3 0 0,0-1 0 15,-2 1 192-15,-1 1 144 0,-1 4-192 0,-1 1 192 16,-1 1 240-16,-1 4 144 0,-2 3 48 0,-1 5 0 16,-3 7 80-16,-1 3 0 0,-3 6 16 0,-1 4 0 0,-2 2-96 15,-1 3-32-15,0 1 0 0,0 3 0 16,-1 1-240-16,2 6-160 0,0 0 192 0,0 0-192 0,-8 1 0 0,8-1 0 15,-7 6 0-15,1 5-192 0,1 3 48 0,1 3 16 16,1 3 0-16,0 6 0 0,2 1 128 0,1 4-128 16,0 1 128-16,3 3-128 0,0-1 128 0,2 1 0 15,0-1 0-15,3 0 0 0,0-1 128 0,2 1 48 16,-1-1 16-16,1 0 0 0,2 0 32 0,2-2 16 16,1-2 0-16,1-2 0 0,0 0-240 0,0-3 0 15,0-4 0-15,1-3 0 16,-1-2-624-16,0-1-16 0,0-1 0 0,0-6 0 15,0-4-1440-15,-1-4-288 0,-2-3-64 0,1-4-9264 0,0-2-1840 0</inkml:trace>
  <inkml:trace contextRef="#ctx0" brushRef="#br0" timeOffset="8458.866">21821 2257 32991 0,'1'-34'1472'0,"0"14"288"0,0-2-1408 0,2 1-352 0,-2 0 0 0,1 3 0 16,0 2 2128-16,0 5 368 0,0 0 64 0,0 3 0 15,0-1-1344-15,2 4-256 0,-1 0-64 0,-3 5-16 16,0 0-640-16,7-2-240 0,1 0 176 0,0 4-176 15,3 2 0-15,1 4-240 0,2 2 32 0,2 5 0 16,0 4 16-16,3 3 0 0,2 4 0 0,1 3 0 16,-1 2 32-16,0 3 16 0,-1 1 0 0,-2 1 0 15,-2 2 144-15,-2-3 0 0,-3-2-144 16,0 0 144-16,-2 0 0 0,-2-2 0 16,-2-3 128-16,-1-3-128 0,-2-4 368 0,0-3-16 0,-2-4 0 15,0-3 0-15,0-11 32 0,0 0 0 0,0 0 0 0,0 0 0 0,0 0 48 0,-3-9 16 16,0-5 0-16,1-4 0 0,2-5-128 15,2-4-32-15,-1-2 0 0,2-3 0 0,0-2-16 0,2-4 0 16,3-2 0-16,0-1 0 0,2-4-272 0,2 1 160 16,1 0-160-16,0 2 128 0,2 5-352 0,1 0-80 15,0 6-16-15,2 4 0 16,0 3-912-16,0 5-192 0,-1 3-48 0,1 4 0 16,-1 4-1280-16,-1 3-256 0,-2 4-48 0,-2 6-16 15,-4 3-1392-15,0 5-272 0,-5 9-64 0,-3 4-16 0,-2-6 3664 0,-1 5 752 16,0 4 144-16,1 0 16 15,2-3-2256-15,4 0-464 0,1-3-96 0,5-2-16 0,2-4 8608 0,4-1 1712 16,3-2 352-16,1-3 64 0,2 0-4880 0,3-3-976 0,1-4-192 16,0-3-32-16,2-2-1024 0,1-2-208 0,0-4-32 0,2-1-16 15,-1-2-304-15,1-1-192 0,-1-2 16 0,0-1 16 32,-1-2-240-32,-2-3-48 0,-3 0-16 0,-2-1 0 0,-3-1 288 0,-3-2 176 0,-2 3-192 0,-3 0 192 15,-3-2 0-15,-4 3 192 0,0 1 0 0,-3 3 0 16,-2 1 272-16,-4 2 48 0,-1 2 16 0,-3 1 0 15,-1 3-208-15,-3 2-32 0,-3 3-16 0,-3 3 0 16,-4 3-80-16,-2 1-32 0,-3 2 0 0,-1 2 0 16,-2 5 80-16,1 4 16 0,0 3 0 0,2 2 0 15,0 5-80-15,0 4-16 0,2 3 0 0,3 0 0 16,1 1 16-16,5 1 0 0,2-1 0 0,6 1 0 16,1 2 80-16,6-2 32 0,2 1 0 0,5 0 0 15,4 0 176-15,3-3 48 0,2-4 0 0,4-1 0 16,1-5-144-16,5-2-32 0,1-1 0 0,4-2 0 0,2-2-128 15,4 0-16-15,5-5-16 0,2-3 0 0,2-3-176 0,1-3 0 16,0-3 0-16,2-2-176 0,1-1-176 0,1-3-32 16,1-3-16-16,3 0 0 15,0-3-1760-15,-2-1-336 0,-2-3-80 0</inkml:trace>
  <inkml:trace contextRef="#ctx0" brushRef="#br0" timeOffset="9650.488">26129 1847 12895 0,'1'-12'576'0,"0"4"112"0,-1-3-560 0,1 0-128 15,0 1 0-15,2 0 0 0,1 3 5728 0,3 0 1120 16,0 2 208-16,3 3 48 0,1 1-5376 0,1 2-1072 15,3 1-208-15,0 2-64 0,0 4-256 0,0 2-128 16,0 4 0-16,0 4 128 0,-1 4-128 0,-1 3 0 16,-2 4 0-16,-2 7 0 0,0 7-176 0,-4 6 176 15,-3 7-128-15,-3 5 128 0,-2 4-192 0,-1 3 32 16,-3 3 16-16,0 2 0 0,-2 3 144 0,2 3-208 0,0 2 80 16,3 4 128-16,2 1-192 0,1 5 192 0,2 4-192 15,1 2 192-15,1 3-160 0,3 5 160 0,-1 9 0 0,0 1-144 16,-2 1 144-16,0 3 0 0,-4 3 0 0,-2 1 128 15,-2 3-128-15,0-2 192 0,-3-2-64 0,1-1 0 16,-1 1 176-16,1-2 32 0,0 1 16 0,0-1 0 16,-1-2 96-16,3-2 32 0,0-2 0 0,0 0 0 15,3-2 32-15,2 0 0 0,1-4 0 0,3 0 0 16,1-2-256-16,2-1-32 0,2-1-16 0,1 1 0 16,-1-2-208-16,2-1 0 0,3-6 0 0,-2-2 0 15,-4-4 0-15,1-2 0 0,-1-1 0 0,0-3 0 16,-3 0 224-16,-2-1 0 0,-1-2 0 0,-1-2 0 0,-1-3 224 15,-1-2 64-15,-1 0 0 0,0-3 0 0,-1-4-80 16,0-1-16-16,-2-3 0 0,1-5 0 0,-1-5-96 0,-1-4-32 16,1-3 0-16,0-3 0 0,0-9-48 0,2 0-16 15,0-3 0-15,1-2 0 0,0-2-96 0,0-7 0 16,-1-2-128-16,1-2 192 0,-1-3-192 0,1-2-128 16,2-11 128-16,0 0-208 15,-3 8-1072-15,3-8-192 0,0 0-64 0,0 0 0 16,-8-4-1728-16,1-7-368 0</inkml:trace>
  <inkml:trace contextRef="#ctx0" brushRef="#br0" timeOffset="10669.13">25943 831 32879 0,'5'-10'1456'0,"-2"4"304"0,1 0-1408 0,0 1-352 0,1-1 0 0,2 3 0 0,0 1 720 0,2 3 80 0,-1 1 16 0,1 5 0 15,-3 1-432-15,1 5-96 0,-1 3-16 0,-2 5 0 16,-2 5-16-16,-2 3 0 0,-1 3 0 0,-1 1 0 16,-1 4 0-16,-2 3-16 0,-3-1 0 0,1 1 0 15,-1 0-240-15,1 1 144 0,0 1-144 0,1-3 128 16,-1-3-256-16,2 1-64 0,1-4-16 0,0-1 0 15,0-2-2736-15,0-3-528 16</inkml:trace>
  <inkml:trace contextRef="#ctx0" brushRef="#br0" timeOffset="11221.225">25822 527 42623 0,'5'-25'1888'0,"1"8"384"0,1-3-1824 0,3-4-448 16,3-1 0-16,4 1 0 0,4 2 576 0,3 3 32 15,0 1 0-15,3 2 0 0,3 3-336 0,1 3-64 16,1 1-16-16,4 2 0 0,3 3-192 0,0 4-208 16,2 2 32-16,4 2 16 15,2 4-288-15,-1 1-48 0,-2 4-16 0,-3 3 0 16,-6 1-368-16,-4 4-80 0,-3 2 0 0,-7 2-16 15,-5 0-192-15,-5 3-48 0,-7 0 0 0,-5 2 0 0,-5-1 768 0,-6 0 128 0,-4 1 48 0,-3 0 0 16,-4 1 1040-16,-3-1 192 0,-6 1 64 0,-3-2 0 16,-1 0 320-16,-1-1 64 0,-1-3 0 0,5 1 16 15,0-4-256-15,4 0-48 0,4-2-16 0,3 0 0 16,4-1-608-16,3-1-128 0,3-1-32 0,5-2 0 16,3-2-336-16,3 0 0 0,2 1 0 15,3-3 0-15,3 0-176 0,5-1-48 0,3 1-16 0,4 1 0 16,4-1-32-16,4 2-16 0,1 0 0 0,4 0 0 15,5 1 288-15,-1 0-160 0,-1-1 160 0,-3 2-128 16,-2 1 128-16,-2 0-128 0,-3-1 128 0,-2 0-128 16,-2 0 128-16,-2 1 0 0,-3 1-144 0,-4 0 144 0,-1 1 0 15,-3-1 0-15,-4 1 0 0,-2 0 0 0,-3 0 176 16,-2 1-48-16,-5 2-128 0,-1 0 192 0,-4-2 0 16,-2 2-16-16,-1-1 0 0,-2 0 0 0,-3-2-16 0,0 0 0 15,-1 1 0-15,-4-1 0 0,-4-2-160 0,-2 0 0 16,-1-1 0-16,-1-4 0 0,-2 1 0 0,1-2-192 15,-1-3 32-15,2 0 16 0,0-2-112 0,3-2 0 16,1-1-16-16,0-1 0 0,1 1-16 0,2-2 0 16,4-3 0-16,2 0 0 15,2 1-352-15,5-2-64 0,4-2 0 0,3-1-16 16,4-1-2064-16,7-2-416 0,8-5-64 0</inkml:trace>
  <inkml:trace contextRef="#ctx0" brushRef="#br0" timeOffset="11530.359">26706 809 35935 0,'5'-14'3200'0,"-1"4"-2560"0,1-1-512 0,4-1-128 15,3 0 2048-15,4 3 400 0,3 1 80 0,2 3 16 16,2 2-2032-16,0 3-512 0,0 2 0 0,-2 3 0 16,-2 4-208-16,-1 3-144 0,-1 6-32 0,-2 4 0 31,-1 3-304-31,-1 5-64 0,-2 6-16 0,-3 4 0 0,0 4 320 0,-3 4 64 0,-1 2 16 0,0 3 0 15,-2 1 224-15,-1-3 144 0,-1-3-192 0,2-1 192 16,0-1 128-16,0 0 144 0,1-3 32 0,1-1 0 16,-2-3 144-16,1-1 16 0,0-3 16 0,0 0 0 15,1-3-208-15,-1-2-32 0,-1-2-16 0,-1-2 0 0,-1 0-224 16,0-3 0-16,0-4 0 0,0-1 0 16,0-1-2112-16,-1-2-400 15,0-2-96-15,0-2-16 0</inkml:trace>
  <inkml:trace contextRef="#ctx0" brushRef="#br0" timeOffset="11937.452">26197 3788 35935 0,'8'-5'3200'16,"2"0"-2560"-16,3-3-512 0,5-2-128 0,5-3 2704 16,4-1 528-16,5 0 96 0,4 1 32 0,0 2-2496 0,0-2-496 15,0-1-112-15,-1 1 0 0,0 0-256 0,1 3 0 16,1-3 0-16,2 2 0 15,2 0-544-15,4 0 0 0,2-1 0 0,0-2 0 16,-3 0-1584-16,1-1-320 0,0 0-64 0,1-2-15744 16</inkml:trace>
  <inkml:trace contextRef="#ctx0" brushRef="#br0" timeOffset="12737.245">27844 3370 26719 0,'0'0'1184'0,"0"0"240"15,0 0-1136-15,0 0-288 0,0 0 0 0,0 0 0 16,0 0 2736-16,5 11 480 0,0 1 112 0,-1 7 0 0,-1 3-2608 0,-1 4-528 16,0 2-192-16,0 6 144 0,1 3-144 0,-1 4 0 15,0 2 0-15,-1 6 0 0,-1 3 0 0,0 2 0 16,-1 3 0-16,-1-1 0 15,1 0 0-15,-3-4 0 0,-1-2 0 0,0-3 0 16,-1-2 0-16,1-2 0 0,-1-5 0 16,-1-4 0-16,1-7-192 0,-1-3 192 0,0-8-192 0,0-3 192 0,-2-5-192 0,-1-5 192 15,0-5-160-15,-2-4 160 0,-1-5 0 0,0-5 0 16,0-5 176-16,1-6-48 0,-1-5 112 0,1-4 16 16,1-4 16-16,3-2 0 0,1-5 176 0,3-5 48 15,3-5 0-15,0-3 0 0,3-3-144 0,1-1-32 16,3-1 0-16,1 3 0 0,3 2-320 0,2 8 0 0,-1 5 0 15,2 8 0-15,-1 7 192 0,-1 6-48 0,-1 5 0 0,0 4 0 16,-3 2 96-16,0 5 16 0,-1 3 0 0,1 3 0 16,-7 4-128-16,0 0-128 0,9 6 176 0,1 6-176 15,-2 4 128-15,1 5-128 0,-1 6 0 0,2 4 0 16,1 3 160-16,0 3-160 0,3 3 128 0,2 0-128 16,1 1 0-16,3 0 0 0,1-2 0 0,0-3 0 15,1-1 0-15,-1-4 0 0,-1-4 0 0,0-4 0 16,-3-6 0-16,0-3 0 0,-2-6 0 0,-1-2 0 15,-3-4 0-15,0-3 0 0,-1-2 0 0,-1-6 0 16,1-4 192-16,2-4-64 0,-1-5 0 0,2-6 0 16,1-5-128-16,-1-4 0 0,1-2 0 0,1-2-176 15,-1-2 176-15,1-2-128 0,1-1 128 0,2 1-128 0,0 0 128 16,1 3 0-16,1 5 0 0,1 5 0 0,-1 5 0 16,-1 8 0-16,-1 5 0 0,0 6 0 15,-4 3 0-15,-1 4 128 0,-1 3-128 0,-2 6 176 0,-2 4 16 16,-1 4 0-16,-2 0 0 0,0 5 0 0,0 4-192 0,-1 4 160 15,-1 1-160-15,1 8 160 0,2 2-160 0,0 4 0 16,-1-1 0-16,1 1 0 0,-2-2-256 0,1 1 64 16,0 1 0-16,-1 1 16 0,-1 0-80 0,0 0 0 15,0-5-16-15,1-1 0 16,-1-4-416-16,0-2-80 0,-2-5 0 0,0-5-16 16,-1-1-2496-16,0-6-496 0,0-5-112 0</inkml:trace>
  <inkml:trace contextRef="#ctx0" brushRef="#br0" timeOffset="12942.173">28917 3175 10127 0,'6'-13'896'0,"-2"7"-704"0,-4 6-192 0,0 0 0 0,0 0 6352 0,0 0 1248 0,9 5 240 0,-1 3 48 16,2 4-5376-16,-2 4-1072 0,1 5-224 0,-2 7-32 15,0 5-704-15,-2 8-144 0,-1 5-16 0,1 7-16 16,-2 5-176-16,1 5-128 0,-1 3 144 0,-1 3-144 31,-2 4-240-31,0 2-144 0,0 0-16 0,1-2-16 16,0-2-1760-16,-1-1-368 0,-1-3-64 0,-1 1-13728 0</inkml:trace>
  <inkml:trace contextRef="#ctx0" brushRef="#br0" timeOffset="13502.028">26422 7643 34095 0,'0'0'3024'15,"0"0"-2416"-15,0 0-480 0,0 0-128 0,0 0 3600 0,14 3 704 16,7 0 144-16,4-1 32 0,6-1-3472 0,4 1-688 16,5-5-144-16,4 2-32 0,3 0-144 0,3 0 0 15,2-3 0-15,-2 0 0 0,-3-4-160 0,2 2-64 16,-1-3-16-16,0 0 0 16,0-2-2144-16,1 0-432 0,2 1-96 0,-3-3-10112 15,-2-4-2016-15</inkml:trace>
  <inkml:trace contextRef="#ctx0" brushRef="#br0" timeOffset="14245.232">28357 7045 8287 0,'-1'15'736'0,"1"-15"-592"0,-2 8-144 0,4 1 0 16,0 0 6784-16,1 4 1344 0,2 2 256 0,2 6 48 15,1 2-6176-15,1 5-1232 0,-2 6-240 0,1 2-48 16,-3 3-544-16,0 2-192 0,-1 4 144 0,-2 3-144 16,0 1 0-16,-1 4 0 0,-1 0 0 0,-1 1 0 15,-1-1-176-15,0 1 48 0,-2 0 0 0,1-4 0 16,0-5-144-16,-1-4-32 0,-1-3 0 0,2-4 0 16,0-4-112-1,0-3-32-15,-1-4 0 0,0-5 0 0,2-3 160 0,1-4 32 0,1-11 0 0,0 0 0 0,0 0 256 0,0 0 0 16,-7-9 128-16,1-4-128 0,2-8 0 0,1-8 0 15,-1-6 0-15,0-8 0 0,2-5 144 0,-1-4-16 16,1-5 0-16,1-3 0 0,-1-7-128 0,1-1 128 16,0-5-128-16,1 1 128 0,0-3-128 0,1 3 0 15,0 2 0-15,2 4-176 0,2 0 176 0,2 6 0 16,-1 6 0-16,3 11 0 0,-2 6 0 0,3 8 0 16,-1 6 128-16,1 5-128 0,1 3 256 0,-1 3-32 15,1 3 0-15,0 5 0 0,-1 3 96 0,1 5 32 16,1 4 0-16,1 3 0 0,-1 1-48 0,3 7-16 15,1 4 0-15,1 5 0 0,1 5-96 0,0 4-32 16,0 5 0-16,0-1 0 0,0-2-160 0,1 3 0 0,0-1 0 16,-1 1 0-16,0-5 0 0,0-1 0 0,-1-4 0 15,-2-2 0-15,-1-5 144 0,-1-1-144 0,1-6 160 0,-3-3-160 16,1-3 256-16,-1-3-64 0,-2-2 0 0,0-3 0 16,-9-4 160-16,10-2 32 0,-2-3 0 0,1-1 0 15,-1-6-192-15,2-4-16 0,-1-4-16 0,4-7 0 16,2-3-160-16,1-3-176 0,0 0 48 0,1-2 0 15,-1-4-128-15,2-1-32 0,1-5 0 0,-2-2 0 16,0-2-32-16,-2 0-16 0,-1 1 0 0,-3 4 0 16,0 4 16-16,-1 5 0 0,-2 7 0 0,-2 4 0 15,-1 1 320-15,-2 7 0 0,-2 5-144 0,-1 3 144 16,0 4 320-16,0 4 128 0,0 0 32 0,0 0 0 16,-6 11-64-16,-1 2-16 0,1 6 0 0,-2 3 0 15,1 5-16-15,1 5 0 0,0 7 0 0,0 4 0 16,2 6-64-16,0 3-32 0,0 3 0 0,1 2 0 0,0-1-128 15,1 3-32-15,1 2 0 0,1-1 0 0,1-3-128 16,1-1 0-16,0-4 0 0,0-3 0 0,1 0 0 0,-1-6 0 16,0-6 0-16,1 0 0 0,-1-4 0 0,0-5 0 15,-1-3 0-15,0-3 0 0,-2-6-352 0,1-4 0 16,-1-3 0-16,1-9 0 16,0 0-1264-16,0 0-256 0,0 0-48 0,0 0-10432 15,-1-11-2064-15</inkml:trace>
  <inkml:trace contextRef="#ctx0" brushRef="#br0" timeOffset="14687.642">29504 6871 24879 0,'7'-13'1088'0,"0"3"256"0,0 0-1088 0,4-7-256 0,2-3 0 0,3 1 0 16,3 0 4256-16,1 2 800 0,1 2 144 0,2 0 48 15,-1 1-4032-15,1 3-816 0,-2 3-144 0,0 0-48 16,1 4-208-16,-1 1 176 0,-1 3-176 0,1 1 160 16,-2 3-160-16,-1 3 0 0,0 1 0 0,-1 3-176 15,-2 2-80-15,0 2 0 0,0 3-16 0,-1 3 0 16,-3 2-48-16,0 2-16 0,-3 1 0 0,1 3 0 16,-2 1 192-16,-2 3 144 0,0 2-192 0,-3 2 192 15,-2 4 0-15,-2-2 176 0,-3 0 0 0,-2 1 0 16,-3-1 160-16,-4 0 48 0,-3-2 0 0,-2 0 0 0,-2 1-128 15,-3-1 0-15,-2-3-16 0,0-2 0 0,1-3 0 16,2-2 0-16,0-1 0 0,3-1 0 16,1-2-240-16,4 0 0 0,2 0 0 0,4 0 0 0,0-3 0 0,3 1 0 15,2-3 0-15,5 0 0 0,3-2 144 0,3 1-16 16,4-1 0-16,5-1 0 0,4 0 160 0,6-2 32 16,5-2 0-16,5 0 0 0,6-3-64 0,3 1 0 15,-1-4 0-15,3-1 0 0,0-1-256 0,4-3 128 16,1-4-128-16,5-1 0 0,1 0 0 0,0-3-176 15,-2 2 0-15,-4-3 0 16,-4 1-992-16,-3-2-208 0,-3 1-32 0,-2-2-16 16,-5-1-1712-16,-2 0-320 0,-1-2-80 0</inkml:trace>
  <inkml:trace contextRef="#ctx0" brushRef="#br0" timeOffset="16394.341">21479 4099 16575 0,'0'0'736'0,"11"0"160"0,0-1-720 0,1 0-176 0,-1 1 0 0,5 2 0 0,3 4 5568 0,1 0 1072 15,1 2 208-15,1 0 64 0,0 2-5648 0,1 3-1136 16,4 3-128-16,3 1-192 16,3 0-672-16,3 1-128 0,5 0-32 0,4 3 0 15,6 2 128-15,4 0 0 0,-1 2 16 0,4 1 0 0,-1 1 1008 0,4 2 192 0,2 1 32 0,5 0 16 16,2-1 736-16,2 1 160 0,-1-1 16 0,2-1 16 15,0 0-208-15,-1 0-64 0,1-2 0 0,-4 0 0 16,-3-1-416-16,-1-1-96 0,-5-3 0 0,0 0-16 16,-2 0-336-16,-4-1-160 0,-2-3 160 0,-6-1-160 15,-5 1 128-15,-3-2-128 0,-5 1 0 0,-3-5 144 16,-4 0-144-16,-3 0 0 0,-4 0 0 0,-2-2 0 16,-2 2 0-16,-3-3-256 0,-2-1 64 0,-1-1 16 15,-3 0-1408 1,-6-6-272-16,0 0-64 0,0 0-10368 0,0 0-2080 0</inkml:trace>
  <inkml:trace contextRef="#ctx0" brushRef="#br0" timeOffset="16822.407">21075 4716 37199 0,'16'-5'1648'0,"-2"3"336"0,4 1-1584 0,5 1-400 0,5 2 0 0,3 1 0 16,2 1 896-16,2 1 112 0,3 0 16 0,2 3 0 15,3 0-816-15,5 3-208 0,4 2 0 0,2 2 0 16,-1 1 0-16,5 2 0 0,1 1 0 16,4 5 0-16,2 1 0 0,3 1 0 0,2 0 0 0,-1-1 0 15,-1 2 0-15,4 1 208 0,1-2-16 0,1 2-16 16,1 1 272-16,0 0 64 0,-3-1 16 0,1 0 0 16,-1 1 32-16,-2 0 0 0,0-1 0 0,-4-3 0 15,-5 1-96-15,-3-3-16 0,-2-2 0 0,-3-1 0 16,0 0-160-16,-4-1-32 0,-4-4-16 0,-4-2 0 15,-3 0-240-15,-6-1 176 0,-4-1-176 0,-5-2 160 16,-2 1-288-16,-2-3-64 0,-5-2-16 0,-3-1 0 16,-11-4-2080-1,0 0-400-15,0 0-96 0</inkml:trace>
  <inkml:trace contextRef="#ctx0" brushRef="#br0" timeOffset="52641.35">15098 8085 23087 0,'0'0'1024'0,"0"0"208"0,-1-9-976 0,0 1-256 0,0 0 0 0,1 2 0 15,0 6 1088-15,2-7 160 0,0-1 32 0,-2 8 16 16,0 0-544-16,0 0-112 0,0 0-32 0,0 0 0 16,0 0-384-16,0 0-80 0,0 0-16 0,0 0 0 15,0 0-128-15,3 4 128 0,0 3-128 0,1 1 128 16,-2 3 176-16,0 3 16 0,-1 2 16 0,0 2 0 16,0 2 144-16,1 21 32 0,0-5 0 0,-1 2 0 15,-1 0 48-15,0 2 16 0,1 0 0 0,2 3 0 0,-1 1 0 16,0 1 16-16,0 0 0 0,-1-1 0 0,0-2-80 0,0 0-32 15,0 0 0-15,-1 1 0 0,-1-1-208 0,-1 1-32 16,0 2-16-16,-1 1 0 0,0-1-224 0,-1-2 176 16,1-2-176-16,0-1 160 0,-1-2 16 0,0-1 0 15,1-2 0-15,0-2 0 0,0-2-48 0,1-1-128 16,0-3 192-16,-2-2-64 0,1-2-128 0,0-1 0 16,-1-4-160-16,-1-1 160 15,0-1-576-15,0-4-32 0,-1-2 0 0,1-2 0 16,0-2-1632-16,5-6-320 0,-8 1-64 0</inkml:trace>
  <inkml:trace contextRef="#ctx0" brushRef="#br0" timeOffset="53453.078">14737 8268 9215 0,'-14'-1'816'0,"4"-2"-656"0,0-1-160 0,-1-1 0 15,1-2 5072-15,3-1 992 0,2-3 192 0,1 1 32 16,2-1-4560-16,2-2-896 0,2-2-192 0,3-1-48 15,2-1-592-15,4 1-128 0,1-5-32 0,3 0 0 0,2 0-64 0,4 0-16 16,1-3 0-16,5 1 0 0,4-2 672 0,4 2 128 16,3-1 16-16,-1 1 16 0,3 0 368 0,0 2 80 15,1-3 16-15,2 5 0 0,0 2-288 0,2 2-64 16,2 1-16-16,0 3 0 0,0 2-512 0,-2 2-176 16,-3 4 0-16,-2 2 144 0,-2 2-144 15,-1 5-144-15,-1 0 144 0,0 2-208 0,-4 3-16 0,-1 2 0 16,-2 1 0-16,-1 2 0 0,-2 2 96 0,-5 3 128 15,-2 2-208-15,-4 1 80 0,-4 3 128 0,-4 0 0 16,-3 1 0-16,-5 0 0 0,-4 0 144 0,-3 2-144 16,-4 0 192-16,-4 1-192 0,-3 0 256 0,-4 0-64 0,-1 0-16 15,-3 1 0-15,-1 0 48 0,0 0 16 16,-2-1 0-16,0 1 0 0,1-2 64 0,0 1 16 0,0 0 0 16,0-2 0-16,1-3-144 0,0 0-32 0,1-5 0 0,4 1 0 15,1-2-144-15,4-2 0 0,2-2 0 0,2-2 128 16,4-2-128-16,2-3 0 0,4 0 144 0,4-9-144 15,0 0 128-15,3 11-128 0,2-5 128 0,6-1-128 16,2 1 0-16,5-3 0 0,5-2 0 0,6-1 0 16,3-1 0-16,3 1 0 0,-1-1 0 0,3 1 0 15,5 0 0-15,4 0-240 0,1-1 48 0,2 1 0 16,0 1-112-16,0 1-16 0,-2 2 0 0,-3 2 0 16,-5 0 48-16,0 3 0 0,-3 0 0 0,-1 2 0 15,-3 2 272-15,-2 2-192 0,-3 1 192 0,-1 3-160 0,-3 1 304 16,-1 3 64-16,-5-2 16 0,-1 2 0 0,-2 1 256 0,-5 2 48 15,-4 1 16-15,-2 0 0 0,-4-1-96 0,-4-1 0 16,-2 0-16-16,-5 2 0 0,-4 0-112 0,-4 2 0 16,-4 0-16-16,-4 0 0 0,-3-1-304 0,-3 1 0 15,-3 1 0-15,-2 0 0 0,0-1 128 0,-6 1-128 16,-6-2 0-16,-2-1 0 0,-1-4 144 0,0-1-144 16,-1-1 0-16,3-2 144 0,3 0-144 0,-3-1 0 15,-1-2 0-15,1-2 0 0,0 0 0 0,3-2 0 16,2 0 0-16,4-4 0 0,4-1-192 0,4-2 16 15,4-1 16-15,1-1 0 0,0 0-192 0,3-2-32 0,1-1-16 16,3-4 0 0,4 1-1376-16,3-1-272 0,3-1-48 0,5-3-16 15,3-2-1152-15,7-1-224 0,5-5-48 0</inkml:trace>
  <inkml:trace contextRef="#ctx0" brushRef="#br0" timeOffset="53964.005">16596 9117 17503 0,'-1'17'1552'0,"-1"-8"-1232"0,-1 1-320 0,1-1 0 0,1 0 5968 0,2 0 1136 0,-1-9 240 0,6 8 32 0,3-1-5888 0,-1-4-1168 16,4-3-320-16,1-3 0 16,1-4-1344-16,1-2-336 0,1-3-80 0,1-1-16 15,0-2 848-15,1-2 160 0,-1-2 48 0,-1-2 0 0,0 0 400 0,-2-1 96 16,-1-1 16-16,-1 0 0 0,-1-1 208 0,0 0 0 16,-1-2 0-16,-2 2 0 0,0 0 128 0,-3 1 64 15,-1 1 0-15,-2-1 16 0,-2 1 128 0,-1 2 32 16,-1 3 0-16,-2 2 0 0,-1 3-48 0,-3 2 0 15,0 0 0-15,-3 4 0 0,-1 1-128 0,-2 4-16 16,-1 2-16-16,-1 4 0 0,-3 1-160 0,0 5 0 0,0 1 0 16,-2 4 0-16,0 2 0 0,0 2 0 15,-1 2 0-15,2 5 0 0,1 2 0 0,1 2 240 16,1 1-64-16,1 3-16 0,-1 2 160 0,4 2 48 0,0-1 0 16,2 2 0-16,3 0-32 0,1 1 0 0,4-3 0 0,3 1 0 15,1-2 96-15,3 0 16 0,2-2 0 0,2-3 0 16,2-1-256-16,3-3-32 0,0-4-16 0,2 0 0 15,0-4-144-15,4-4-192 0,1-4 32 0,2-3 16 32,3-1-320-32,2-5-64 0,1-3-16 0,1-4 0 15,0-4-240-15,1-3-48 0,0-4-16 0,3-3 0 0,2-5-2544 0,4-5-512 16</inkml:trace>
  <inkml:trace contextRef="#ctx0" brushRef="#br0" timeOffset="54486.637">17856 8740 25791 0,'-11'0'2304'0,"-4"0"-1856"0,-4-1-448 0,-2 2 0 0,-1 1 4352 0,-1 3 784 15,-2 3 160-15,-3 1 16 0,-4 3-4048 0,-3 3-816 16,-5 3-176-16,0 2-16 0,-2 2-448 0,0 2-96 16,3 4-16-16,1 1 0 15,0 2-176-15,4 1-32 0,2 1-16 0,1 3 0 0,1-1 336 16,1 2 192-16,0 0-192 0,4 1 192 0,2-1-192 0,4-2 192 15,3 1-192-15,6-4 192 0,6-4-160 0,4-1 160 16,6-2-128-16,2-4 128 0,3-2 0 0,4-4-160 16,3-4 160-16,3-4 0 15,2-3-512-15,1-4 0 0,2-3 0 0,-2-4 0 16,1-7-48-16,1-4 0 0,0-5 0 0,2-2 0 16,0-5-32-16,1-3-16 0,0-3 0 0,0-4 0 0,2-3 416 0,-1 1 192 0,1-4-192 0,-1 3 192 15,-2 0 0-15,-1 3 0 0,-4 0 144 0,-1 4-16 16,-4 2 336-16,-2 3 80 0,-1 1 16 0,-4 6 0 15,0 5 112-15,-2 4 32 0,-4 1 0 0,-1 5 0 16,-1 1 64-16,-3 8 0 0,0 0 16 0,0 0 0 16,0 0-272-16,0 0-48 0,-5 11-16 0,-1 4 0 15,-2 3-448-15,1 4 0 0,-1 5 0 0,1 3 0 16,-2 2 0-16,1 3 128 0,-1 3-128 0,2 0 0 16,-1 2 160-16,3 0-16 0,1 0 0 0,-1 0 0 15,2 0 80-15,2-2 16 0,1-2 0 0,1-1 0 16,2-3-240-16,1-1 0 0,1-1 128 0,1-5-128 0,2-3 0 15,0-4-192-15,2-3 48 0,3-4 0 16,1-3-624-16,3-6-112 16,1-3-16-16,2-4-16 0,1-5-288 0,3-4-48 0,-1-6-16 0,2-4 0 15,1-1-160-15,0-6-48 0,3-4 0 0,0-5 0 16,0-3-1072-16,0-4-208 0,-2-3-64 0,1 0-8880 16</inkml:trace>
  <inkml:trace contextRef="#ctx0" brushRef="#br0" timeOffset="54950.628">18501 8562 29375 0,'0'0'1296'0,"8"-3"272"0,-8 3-1248 16,0 0-320-16,0 0 0 0,0 0 0 0,6 9 2480 0,-1 2 432 16,-3 7 96-16,-2 1 0 0,-2 2-1712 0,0 5-336 15,-1-1-80-15,0 5-16 0,0 2-256 0,1 4-48 16,0 1-16-16,0 2 0 0,0 1-384 0,1 1-160 0,0-1 128 0,3 1-128 16,0-3 0-16,1 0 0 15,0-2 0-15,0-2 0 0,2-1 0 0,0-2 0 0,3-3 0 0,-1-4 0 16,0-3-432-16,3-4 48 0,0-2 0 0,1-5 0 15,1-3 32-15,3-5 16 0,1-4 0 0,2-3 0 16,3-6 112-16,1-4 32 0,2-3 0 0,0-4 0 16,2-4-176-16,-1-4-16 0,1-2-16 0,2-2 0 31,0-2-240-31,-1 0-64 0,0-2 0 0,-1-1 0 0,-3 1 320 0,-3 0 48 0,-1 2 16 0,-3 2 0 16,-1 2 320-16,-2 2 0 0,-2 1 0 0,-2 3 0 15,-4 5 304-15,-2 2 80 0,-1 1 0 0,-2 3 16 16,-2 2 368-16,-1 3 80 0,-2 3 16 0,-1 3 0 15,-1 1-64-15,-1 4-16 0,2 3 0 0,-1 3 0 0,-1 2-352 16,1 4-80-16,-1 3-16 0,1 4 0 0,-2 1-144 16,3 5-48-16,0 2 0 0,2 0 0 0,0 2 48 15,1 1 16-15,0 2 0 0,3 2 0 0,3-1-16 0,0 2-16 16,1-2 0-16,0 0 0 0,2 0-176 0,0-3 0 16,2-2 0-16,1-1 128 0,1-2-128 0,2-4 0 15,0-3 0-15,3-3 0 0,1-3-192 0,2-2 16 16,2-5 16-16,2-2 0 0,3-4-176 0,1-5-48 15,3-4 0-15,3-6 0 16,0-8-1072-16,2-3-208 0,2-5-64 16,-2-5 0-16,-1-3-1072 0,-1-5-208 0,-1-3-64 0,0-5-6720 0,0-4-1344 15</inkml:trace>
  <inkml:trace contextRef="#ctx0" brushRef="#br0" timeOffset="55202.564">19869 7880 15663 0,'2'-41'1392'0,"-1"13"-1120"0,0-3-272 0,-1 0 0 16,-1-1 3504-16,-1 4 640 0,0 3 128 0,0 4 16 15,-2 2-2064-15,0 4-432 0,-1 5-64 0,-3 5-32 16,1 3-736-16,-2 4-128 0,1 3-48 0,-1 6 0 16,-1 4-480-16,-1 8-112 0,1 6 0 0,1 6-16 15,-1 5 80-15,0 5 32 0,0 3 0 0,1 4 0 16,1 5 144-16,-1 5 16 0,0 0 16 0,2 3 0 16,0 2-96-16,0 0-32 0,2-1 0 0,2 1 0 15,-1-1-336-15,3 0 144 0,1-2-144 0,3-3 0 16,1-2 176-16,4-4-176 0,4-3 160 0,3-4-160 15,0-2 0-15,2-6 0 0,-1-4 0 0,2-3-160 16,0-4-224 0,2-4-32-16,-1-6-16 0,-2-5 0 0,-2-3-1776 0,-1-6-352 0,-1-5-80 0,-1-5-8576 15,1-7-1712-15</inkml:trace>
  <inkml:trace contextRef="#ctx0" brushRef="#br0" timeOffset="55518.337">19711 8219 18431 0,'0'0'1632'0,"5"-9"-1312"16,3 3-320-16,2-1 0 0,5 2 4928 0,4 2 928 15,4 2 176-15,4 1 48 0,4 0-4256 0,2 0-848 16,1 1-160-16,3 2-48 0,3 1-496 0,0 4-96 16,0 0-32-16,2 4 0 0,-1 1-144 0,0 2-144 15,-3 0 144-15,-3 4-208 0,-4 0 208 0,-2 1 0 16,-2 2 0-16,-2-1 0 0,-3 4 0 0,0-1 160 0,-1 3-160 15,-1 0 192-15,0 0 176 0,-1 2 32 0,-1 2 16 0,-1-1 0 16,0-1 0-16,0 0 0 0,0 0 0 0,0-1 0 16,0 0-224-16,-2 0-32 0,-2-1-16 0,-2-2 0 15,-3-1-144-15,0-1-224 0,-2-1 48 0,-1-1 16 32,-1-3-416-32,-2-1-96 0,-1-3-16 0,-2-2 0 0,-3-3-416 15,1-1-96-15,-1-3-16 0,4-5 0 0,-9 0-2336 0,0-2-480 16,-7-6-80-16,1-7-32 0</inkml:trace>
  <inkml:trace contextRef="#ctx0" brushRef="#br0" timeOffset="55687.666">20301 7745 47807 0,'0'0'2112'0,"0"0"448"0,0 0-2048 0,0 0-512 15,11-3 0-15,2 2 0 0,4 1 0 0,2 1-208 16,2 0 16-16,0 1-13872 16,0-2-2768-16</inkml:trace>
  <inkml:trace contextRef="#ctx0" brushRef="#br0" timeOffset="56836.668">21498 7703 36863 0,'0'0'3264'0,"-10"-4"-2608"0,-3-1-528 0,1 1-128 15,2 0 2768-15,-1 0 528 0,1 1 96 0,0 2 32 16,-3 0-2768-16,-2 0-656 0,-4 1 0 0,-1 1 0 31,-3 1-2048-31,0 2-480 0,-2 2-96 0,0 2 0 16,1 5 880-16,-2 1 176 0,0 1 32 0,-1 3 16 15,0 4 768-15,0 3 160 0,0 2 16 0,1 6 16 0,3 3 1264 0,0 4 240 0,3 0 48 0,3 4 16 16,2 5 336-16,4-2 80 0,3 3 16 0,3 1 0 16,4-1-528-16,4-1-96 0,3-1-32 0,2 0 0 0,4 0-320 15,1-1-64-15,1-1-16 0,1-1 0 0,1-2-256 16,0-2-128-16,-1 0 128 0,0-2-128 0,-1 0-176 16,-2-4-112-16,-1-2-32 0,-1-2 0 0,-3-4-48 0,-2-4-16 15,0-1 0-15,-2-2 0 0,-3-4 128 0,0-2 0 16,-1-1 16-16,-1-5 0 0,2-8 240 0,0 0 0 15,0 0 0-15,-8-3-144 0,3-4 144 0,1-5 0 16,-1-3 160-16,0-5-160 0,-1-5 128 0,0-3-128 16,2-2 0-16,-1-2 0 0,-1-3 0 0,3-1 0 15,1 1-176-15,1-1 176 0,1 1-272 0,1 2 64 16,1 3 16-16,3 1 0 0,3 1 192 0,2 1-144 16,1 0 144-16,4 1-128 0,1 2 128 0,4 0 0 0,0 1 128 15,1 0-128-15,2 3 224 0,1 1-32 0,2 1 0 16,0 3 0-16,1 1-64 0,1 4-128 0,0 2 176 0,1 2-176 15,-1 4 240-15,2 2-64 0,0 2-16 16,-1 4 0-16,-1 2 160 0,-4 3 48 0,-2 1 0 0,-2 4 0 16,-2 3-64-16,-2 0-16 0,-3-1 0 0,-1 3 0 15,0 2-144-15,-2 1-16 0,0-2-128 0,-2 1 192 16,1 2-192-16,-1 1 0 0,0-3 128 0,0 1-128 16,1-3 0-16,-1-1 0 0,-1 0 128 0,0-2-128 15,1 0 0-15,-1-3 0 0,1-2 0 0,-1-2 0 16,0-1 0-16,-1-1 0 0,-6-9 0 0,9 5 0 15,-1-2 0-15,1-5 0 0,-1-2 0 0,1-4 0 16,1-1-144-16,0-3 144 0,3-2-208 0,2-3 80 16,1-3-32-16,1-2 0 0,0-1 0 0,1-2 0 15,2-3-64-15,0 2-16 0,0-2 0 0,-1 1 0 0,0-1 64 16,-2 5 16-16,-1-1 0 0,-1 4 0 0,-2 0 160 16,-1 4-192-16,-1 2 192 0,-2 3-192 0,-2 2 192 15,-2 2 144-15,-5 7-16 0,0 0-128 0,0 0 384 0,0 0-16 16,0 0-16-16,0 0 0 0,0 13 0 0,0 3 0 15,-1 1 0-15,1 2 0 0,0 3-144 0,0 1-16 16,1 1-16-16,1 1 0 0,2 0-176 0,0 3 0 16,1-2 0-16,3 0 128 0,-1-1-128 0,3-1 0 15,0 0 0-15,3-2 0 0,2-1 0 0,1-1 0 16,1-3 144-16,4-2-144 0,1-4 272 0,2 0-16 16,1-2 0-16,2-5 0 0,1-6 64 0,0 0 16 15,1-3 0-15,0-2 0 0,1-5-80 0,1-3 0 16,0-5-16-16,1-5 0 0,1-3-240 0,1-3 144 0,-1-4-144 15,2-3 128-15,-1-5-128 0,1-5 0 0,-1-4 144 16,-2-5-144-16,-2-3 176 0,-2-3-48 16,-2-3 0-16,-2-1 0 0,0 0-128 0,-3 2 0 0,-1-1 144 15,0 3-144-15,-2 2 0 0,-2 6 0 0,-3 4 0 16,-2 5-192-16,0 2 192 0,-3 6 0 0,0 2 0 0,-3 4 0 16,-1 4 0-16,-2 6 0 0,-3 3 0 0,-2 3 0 15,0 5 0-15,-1 4 0 0,-2 1-176 0,-2 5 176 16,0 4-192-16,-2 6 192 0,-1 3-208 0,-1 6 80 15,1 4 128-15,-1 6-192 0,-1 5 192 0,1 6-192 16,0 4 192-16,-1 4 0 0,1 3-144 0,0 2 144 16,2 2 0-16,0 3 0 0,1 2 0 0,2-1 0 15,0 1 0-15,0 1 0 0,2 1 0 0,2-1 128 0,1-2 16 16,4 0 0-16,0-2 0 0,3-3 0 0,3-1-144 0,2-5 160 16,3 0-160-16,2-3 160 0,3-4-160 0,2-3 0 15,2-3 0-15,2-4 0 0,1-5 128 0,2-3-128 16,0-5 0-16,3-4 128 0,1-6-128 15,0-2 128-15,-1-5-128 0,-1-5 128 0,-1-3-128 0,-2-4-224 16,0-3 48-16,0-2 16 16,-2-4-848-16,1-1-160 0,-1 0-48 0,1-3 0 15,0 0-1408-15,-2-2-304 0</inkml:trace>
  <inkml:trace contextRef="#ctx0" brushRef="#br0" timeOffset="63821.26">6693 8962 2751 0,'0'0'128'0,"0"0"16"0,-5-6-144 0,-1 2 0 16,-1 0 0-16,2 0 0 0,-1-1 6560 0,-2 1 1280 16,0 0 256-16,-1 0 48 0,-1-2-5984 0,0 0-1200 15,-2-1-256-15,-2 1-32 0,-1 0-432 0,-1-1-96 16,-1-1-16-16,1 1 0 0,-2 0-128 0,1 0-192 16,-1 0 32-16,0 0 16 0,0 1 144 0,0 1 0 15,-1 0 0-15,0 2 128 0,-2-1 256 0,0 3 48 16,-1 1 16-16,-1 2 0 0,0 2-112 0,-3 3-16 15,-1 0 0-15,-1 2 0 0,-1 0-176 0,-3 2-144 0,-5 2 192 16,0 0-192-16,1 1 192 0,3 1-192 0,3 1 192 0,1 2-192 16,1 0 224-16,2 1-64 0,3 1-16 0,0 2 0 15,3-3-144-15,-1 2 0 0,-1 2 0 0,-1 1 0 16,-1 3 0-16,1 1 0 0,-1 0 0 0,1 1 128 16,-1 0-128-16,1 2 0 0,2 2 0 0,0 2 0 15,1-1 0-15,1 1 0 0,0 1 0 0,1 3 0 16,1-2 0-16,1 4 0 0,2 0 0 0,2 0 0 15,-1-2 0-15,1 1 0 0,0 2 0 0,3-2 0 16,-1-2 128-16,4 0-128 0,-2 1 128 0,3 1-128 16,1 1 144-16,0-2-144 0,2 0 160 0,0-2-160 15,2 0 128-15,1-1-128 0,1-3 0 0,3-1 144 16,-1-1-16-16,1-3 0 0,3-2 0 0,0 0 0 16,3-3 0-16,1 1-128 0,2-2 192 0,1 0-64 0,1-1-128 15,3-1 192-15,1-3-192 0,1 0 192 0,4 0-192 0,2-2 0 16,2-2 0-16,2-2 128 0,2-2-128 0,1-1 192 15,1-3-192-15,-1 0 192 0,-3-5 0 0,1-1 0 16,1-2 0-16,0 0 0 0,-1-2-192 0,2-1 192 16,0 1-192-16,2-1 192 0,1-4-192 0,0 1 0 15,-2-2 0-15,-2-1 0 0,-2-1 0 0,0 2 0 16,-3 0 0-16,-1-1 0 0,-1 0 0 0,1 2 0 16,0-1 0-16,-2 2 128 0,-1 1-128 0,-3 0 0 15,-1 2 0-15,0 1 0 0,-3 0 0 0,-2 1 0 16,-2 2 128-16,-2-1-128 0,-1 0 0 0,-2 0 128 15,-8 3-128-15,0 0 128 0,0 0-128 0,0 0 0 0,0 0 0 0,0 0-176 32,2-8-1296-32,-4 0-256 0,-1 1-48 0,0 1-9696 0,-1-2-1952 0</inkml:trace>
  <inkml:trace contextRef="#ctx0" brushRef="#br0" timeOffset="64830.841">8220 9026 26431 0,'-2'-12'1168'0,"0"4"240"0,0-3-1120 0,0-1-288 0,-1-1 0 0,1 1 0 16,0-1 1344-16,-1 0 224 0,-3 0 32 0,-1 1 16 15,-2 1-768-15,-2 1-144 0,-1 1-48 0,-2 2 0 16,-1-1-512-16,-1 3-144 0,-1 1 0 0,-1 2 0 16,-2 1 0-16,0 2-208 0,0 1 16 0,-1 1 16 15,-2 1 176-15,-4 2 144 0,-3 1-16 0,-1 1-128 16,-2 0 224-16,2 2-64 0,1 0-16 0,0 2 0 16,4 0 0-16,0 1 0 0,2 1 0 0,0 1 0 15,2-1 176-15,1 2 16 0,4 2 16 0,1 0 0 0,1 0 16 16,0 2 0-16,-1 3 0 0,2 2 0 0,2 2-48 0,-1 1-16 15,-1 2 0-15,1 0 0 0,2-2-112 0,2 0 0 16,1 0-16-16,2-1 0 0,1-3-176 0,1 1 0 16,2-2 0-16,3 0 128 0,1-3-128 0,4 1-176 15,0 1 48-15,4-3 0 0,1 0-64 0,1-1 0 16,2 1 0-16,2-2 0 0,1 0 192 0,1-2 0 16,2-3 0-16,1 1 0 0,3-1 0 0,1-1 192 15,2-4 0-15,2 1-16 0,2-2 16 0,0 2 0 16,1 0 0-16,2 0 0 0,1-2-64 0,0 0-128 15,-2 0 192-15,-2-1-64 0,-1-1-128 0,0 1 0 16,1-1 0-16,2 1 0 0,-1 1 0 0,0 0 0 16,0 1 0-16,2 1 0 0,-1-1 0 0,-1 2 0 15,-1-1 0-15,-2 1 0 0,-2 2 0 0,-3-2 0 0,-4 1 0 0,-3 1 0 16,0 0 0-16,-3 2 0 0,-2 1 0 0,-2 0 0 16,-2 0 0-16,0 1 128 0,-3 2-128 0,-2 1 128 15,-2 0 16-15,-2 0 0 0,-2 4 0 0,-1-3 0 16,-3 2 16-16,-1 1 0 0,-3 0 0 0,-3 0 0 15,-3 1-160-15,-3 0 0 0,-4 2 144 0,-4 0-144 16,-3-3 0-16,-1 1 0 0,-1 1 0 0,0 0 0 16,0 0 0-16,1-1 0 0,0-1 128 0,1 0-128 15,2-1 192-15,1-2-48 0,2-1 0 0,-2-2 0 16,-2-1 80-16,-2-2 16 0,-2-3 0 0,1 1 0 16,-2-1-48-16,1-4-16 0,0 1 0 0,2-1 0 15,0-1-176-15,1 2 0 0,1-2 0 0,1 0 0 16,2 2 0-16,-2-2-224 0,-2 0 80 0,0 1 16 0,0-1-112 15,1-1-16-15,2 0 0 0,2-2 0 0,2 1-32 16,3 0-16-16,1-2 0 0,4 0 0 16,1 1-192-16,5-1-32 0,1-2-16 0,4 1 0 15,5 0-1792-15,0 0-352 0,0 0-80 0</inkml:trace>
  <inkml:trace contextRef="#ctx0" brushRef="#br0" timeOffset="65630.694">9980 8801 10127 0,'4'-13'896'0,"-3"3"-704"0,-3 1-192 0,0-6 0 16,-3 0 5312-16,-1 0 1024 0,0 2 192 0,-2-1 64 15,-3 2-4864-15,-3 3-960 0,-3 0-192 0,-4 3-32 16,-2 0-544-16,-2 5 0 0,-1 2-160 0,-4 4 160 15,-2 2-240-15,-5 3 80 0,-3 1 16 0,-2 4 0 0,-1 4 144 0,2 1 0 16,-2 2 160-16,2 2-160 0,2 4 352 16,1 0-32-16,3 1 0 0,0 1 0 0,-2-1 144 15,-1 0 32-15,1 1 0 0,3 0 0 0,1-2-48 0,3 1 0 16,2-2 0-16,4 2 0 16,4 1-288-16,3 0-160 0,3-5 160 0,4 1-160 0,4-4 0 0,3 0 0 15,2-2 0-15,3-1 0 0,3-1 0 0,5-1 0 16,3-1 0-16,3-1 0 0,2-1-208 0,3-1 64 15,4-1 16-15,4 1 0 0,2-1-16 0,2 2 0 16,2-1 0-16,1-2 0 0,-3-2 144 0,3 2-128 16,-1 1 128-16,1-1-128 0,2 1 128 0,1 1 0 0,2 0 0 15,-1 1 0-15,2 0 0 0,0 1 0 0,-4 0 0 16,-2 0 128-16,-1 1-128 0,-3 0 0 0,-3-1 0 0,0 0 128 16,-2-1-128-16,-1 2 0 0,-3 1 0 15,0 0 0-15,-3 2 0 0,-2 0 144 0,-2 0-144 0,-2 0 0 16,-3 2 224-16,-2-1-64 0,-1-2-16 15,-3 1 0-15,-3 2 112 0,-2 0 0 0,-1 0 16 0,-2 3 0 16,-2-2 80-16,-3 1 16 0,-2-1 0 0,0 1 0 16,-3-2-112-16,-1-1-32 0,-2 1 0 0,-2-2 0 15,0-2 48-15,-1 0 16 0,-1 0 0 0,0 0 0 16,-1-2-64-16,-1 0-16 0,1-1 0 0,0 0 0 16,-2-5 0-16,-2 2 0 0,-3-1 0 0,-3-1 0 15,-3 1-48-15,-1-1-16 0,1-4 0 0,0 1 0 16,0 0-144-16,0-2 160 0,1 0-160 0,1 0 160 15,1 1-160-15,1 0 0 0,-1-1 144 0,0 1-144 16,-1-1 0-16,-1 1 0 0,-1-2 0 0,3 3 128 16,4-3-128-16,0 1 0 0,1 0 0 0,2 1 0 0,1-2 0 15,3 0-192-15,0-1 192 0,3 0-192 16,1 1-224-16,1-1-48 0,1-2-16 0,1 0 0 16,0 0-1216-16,1 1-240 0,2 0-48 0,-1 0-16 15,2 0-992-15,0 0-192 0,1 0-32 0</inkml:trace>
  <inkml:trace contextRef="#ctx0" brushRef="#br0" timeOffset="66392.846">11912 9187 13823 0,'-14'8'1216'0,"4"-5"-960"0,-1-1-256 0,-1 0 0 16,-2 0 5696-16,3-1 1104 0,3-1 224 0,0 0 32 15,2 0-5168-15,6 0-1040 0,0 0-208 0,0 0-32 16,0 0-608-16,0 0 0 0,0 0-192 0,8-5 64 31,3 0-240-31,3-1-32 0,2 3-16 0,3-1 0 0,2-2 416 0,1 2 0 0,0-1 0 0,4 1 0 16,1-1 448-16,5 1 0 0,1 0 16 0,3 0 0 16,5-1 176-16,0 0 16 0,2 0 16 0,0-1 0 15,0 3-288-15,-2-1-48 0,-3-2-16 0,0 1 0 16,3 0-112-16,0-2-16 0,2 1-16 0,0 1 0 15,1-1-176-15,-2 0 0 0,0 0 0 0,-3 4 0 16,-3 0 0-16,-3-1 0 0,0 0 128 0,0-1-128 0,-1-1 0 16,0 2 0-16,0 0 0 0,-2 1 0 0,-2-1 0 15,-1 1 0-15,-2 1 0 0,-1 0 0 0,-2 1 0 0,-3 0 0 16,-2 0 0-16,-1 1 0 0,-1-1-192 0,-2 0 0 16,-1 0-16-16,-2 0 0 15,-2 0-1088-15,-8 0-224 16,9 1-32-16,-9-1-16 0,0 0-1776 0,0 0-368 0</inkml:trace>
  <inkml:trace contextRef="#ctx0" brushRef="#br0" timeOffset="66787.081">11940 9728 20271 0,'0'0'1792'0,"0"0"-1424"0,0 0-368 0,0 0 0 15,7 6 3888-15,4-5 704 0,2-2 144 0,5-4 16 16,4-4-3744-16,5-1-752 0,4-1-256 0,4-2 144 31,7-2-480-31,3-1-112 0,2 0 0 0,-1 1-16 0,-2 0 32 16,-1 1 16-16,-3 1 0 0,1 2 0 0,3 1 720 0,1 1 144 0,3 1 16 0,0 0 16 15,1 2 512-15,-2 1 96 0,-2-1 32 0,-2 3 0 16,-2 1-240-16,0 0-48 0,0-1-16 0,-2 0 0 16,1 0-240-16,-2 0-32 0,0 1-16 0,-3 1 0 0,-3-1-208 15,-2 1-64-15,-5-1 0 0,-2 0 0 0,-4 2-256 0,-3-1 160 16,-4 1-160-16,-2 0 128 0,-2 1-128 0,-8-1 0 16,0 0 0-16,0 0 0 0,0 0-240 0,0 0 80 15,0 0 16-15,-2 9 0 16,2-9-304-16,-7 5-64 0,7-5-16 15,-10 2 0-15,-1 1-2096 0,1-1-432 0,10-2-80 0</inkml:trace>
  <inkml:trace contextRef="#ctx0" brushRef="#br0" timeOffset="68987.889">11056 11287 23951 0,'0'0'1056'0,"0"0"224"0,0 0-1024 0,0 0-256 16,0 0 0-16,0 0 0 0,0 0 4752 0,8 9 896 15,0 0 176-15,3-1 48 0,1 1-4784 0,1 0-944 16,1-1-144-16,1 3 0 15,2-1-704-15,1 4 0 0,2 2-16 0,2 4 0 16,2 1-224-16,2 2-32 0,-1 1-16 0,4 2 0 0,1 0 816 0,1 1 176 0,1-1 0 0,1 1 0 16,-1 3 576-16,0 2 80 0,-1 0 16 0,2 3 0 15,3-2-272-15,1 2-48 0,1 0-16 0,3 2 0 16,2 2-208-16,-1-2-128 0,2 1 128 0,-2-2-128 16,-4-1 0-16,-1 0 0 0,-2 2 0 0,0-3 0 15,1-1 0-15,2-1 0 0,-1-3 0 0,3 1 128 16,0 1-128-16,-2-6 0 0,-8-4 128 0,-2-3-128 15,-1-2 128-15,-2-1-128 0,-3-3 128 0,-2 0-128 16,-3 1 0-16,-1-3 0 0,-1-2 0 0,-1 1 0 16,0-2 0-16,-3 0 0 0,-2-2-160 0,-1 1 160 15,-8-6-288-15,6 6 48 0,-6-6 16 0,0 0 0 16,0 0-1616-16,0 0-320 16,0 0-64-16,-7-5-14144 0</inkml:trace>
  <inkml:trace contextRef="#ctx0" brushRef="#br0" timeOffset="69453.53">10627 11613 31327 0,'0'0'2784'0,"0"0"-2224"0,0 0-560 0,11 4 0 15,0 2 2592-15,2 3 416 0,2-1 64 0,2 3 32 16,2 1-2464-16,1 3-480 0,2 1-160 0,3 4 0 15,1 5 0-15,4 2-224 0,1 3 32 0,4 3 0 16,1 1-176-16,1 3-16 0,0-1-16 0,-2 3 0 16,-2-2 112-16,0 2 32 0,1 2 0 0,0 0 0 15,2-2 256-15,0 1 128 0,0-2-128 0,1-1 192 16,-1 1 272-16,0-3 48 0,-1-2 16 0,-1-1 0 0,-5-3-16 16,-1-2 0-16,-1-3 0 0,-1 1 0 15,-1-1-256-15,1 0-64 0,-1-4-16 0,1-1 0 0,-1 1-176 16,-1-3 160-16,1-1-160 0,-2-1 160 0,-1 0-160 0,0-1 0 15,-1-3 0-15,0-1 0 0,-3-3-176 0,-1 1-64 16,0-1-16-16,-3 0 0 16,-4-3-512-16,-1-2-96 0,0 0-32 15,-9-2-11520-15,0 0-2304 0</inkml:trace>
  <inkml:trace contextRef="#ctx0" brushRef="#br0" timeOffset="71464.206">5509 14731 16575 0,'0'0'1472'0,"0"0"-1168"0,0 0-304 0,2-8 0 15,-1 0 4144-15,-1-2 768 0,-1-1 144 0,-1-1 48 16,-1-1-3392-16,-1-2-688 0,-3-1-128 0,0 0-16 15,-3 1-672-15,-1 0-208 0,-1-2 128 0,-1 1-128 16,-1 0-128-16,-2-1-96 0,0 0-16 0,-1 1 0 16,-3-1 96-16,-1 2 16 0,-3 0 0 0,-2 1 0 15,-1 0 128-15,0 2 0 0,0 2 0 0,0 0 0 16,-1 4 208-16,2 1-16 0,-2 3-16 16,0 3 0-16,-2 2-16 15,1 4 0-15,0 2 0 0,0 5 0 0,-2 2-160 0,-4 5 160 0,-3 2-160 0,-2 6 160 16,-1 3-160-16,0 2 0 0,1 5 0 0,1 0 0 0,3 2 0 15,4 3 0-15,2 0 0 0,3 2 0 16,4-1 144-16,0 1 0 0,1 1 0 0,0 1 0 0,2-1-144 16,2 1 160-16,1 0-160 0,2-1 160 15,1-2 32-15,3 0 16 0,3 0 0 0,1-1 0 16,2-3 144-16,3 0 32 0,2-2 0 0,2 0 0 0,2-3-208 0,4-3-48 16,1 0 0-16,3-1 0 0,1-2-128 0,2-2 0 15,2 0 0-15,2-2 0 0,2-1-144 0,0-3-64 16,2-1-16-16,3-1 0 15,1 0-160-15,3-4-16 16,2-3-16-16,3-3 0 16,2-3 32-16,4-1 16 15,1-4 0-15,0-5 0 0,0-5 16 0,-3-3 0 0,-1 0 0 0,-2-5 0 16,-1-3-1744-16,1-1-336 0,-1-3-80 0</inkml:trace>
  <inkml:trace contextRef="#ctx0" brushRef="#br0" timeOffset="72455.778">5920 14980 16575 0,'-9'-1'736'16,"0"1"160"-16,-2 1-720 0,-1 2-176 0,-2-1 0 0,0 2 0 0,-1 3 3520 0,-1 1 656 15,-2 4 144-15,-3 1 32 0,-1 1-3136 0,-2 4-640 16,0 4-112-16,-1 0-16 0,1 0-448 0,0 3 0 16,2 1 0-16,0 3-176 0,2 0 176 0,2 1 0 15,1 1 0-15,2 1 0 0,2 1 0 0,2 0 0 16,3 0 0-16,1 0 0 0,3-1 0 0,1-2 0 0,2-3 0 0,2 0-128 16,1-3 128-16,3-2-160 0,3-4 160 15,2-2-160-15,1-4 160 0,3-2-128 0,2-3 128 0,3-5-128 16,3-4 128-16,2-5 0 0,3-2 0 0,0-4 0 15,1-2 0-15,-1-3 256 0,1-5-64 0,-1-2-16 16,-2-5-176-16,0-3 160 0,-2-4-160 0,1 0 160 16,-3 0-160-16,1-1 0 0,-2 1 0 0,-1 0 0 15,-3-2 0-15,-2 4 0 0,-2 3 0 0,-1 2 0 16,-3 1 0-16,1 3 0 0,-3 3 0 0,0 4 0 16,0 3 256-16,-1 5 112 0,-1 2 16 0,-1 4 16 15,-3 5 384-15,0 0 80 0,0 0 16 0,0 0 0 16,0 0-304-16,-3 14-64 0,1 2-16 0,-1 2 0 15,-1 4-368-15,0 1-128 0,-1 4 0 0,1 2 144 16,0 0-304-16,1 3-64 0,0 2-16 0,2-1 0 0,0 0-96 16,3 0-32-16,2-1 0 0,1 0 0 0,2-1 176 15,4-1 48-15,2-2 0 0,1-3 0 0,1-1 144 0,2-4 0 16,1-1 0-16,2-3 0 0,1-3 128 0,-1-2-128 16,0-6 128-16,0-3-128 0,0-2 208 0,1-2-16 15,-1-5-16-15,3-4 0 0,0-4 144 0,2-3 16 16,-1-5 16-16,1-1 0 0,0-4 0 0,0-2 0 15,0-3 0-15,-2-2 0 0,0-4-96 0,-2 0 0 16,-2-1-16-16,-2 1 0 0,-2-2-112 0,-2 3-128 16,-2-1 176-16,-3 5-176 0,-2 5 0 0,-2 2 0 15,-2 1 0-15,-2 7 0 0,-2 4-352 0,-1 3 32 0,-2 4 0 16,0 2 0-16,-2 4 128 0,-1 2 16 0,-1 2 16 16,-2 5 0-16,-2 2-16 0,-2 4 0 0,1 4 0 0,1 1 0 15,1 0 176-15,-1 3-208 0,0 1 80 0,4 2 128 16,1-2-192-16,1 2 192 0,4-2-160 0,2-1 160 15,2 1-256-15,3-2 32 0,2-1 16 0,3-1 0 16,3-1 48-16,2-1 16 0,2-1 0 0,4-2 0 16,3 1 144-16,1 0-192 0,2-2 192 0,0 1-192 15,-1-2 192-15,1 1 128 0,2-2-128 0,-2-1 176 16,2 1-176-16,-1 1 192 0,0-2-192 0,-2 1 192 16,-1-2-192-16,-3 1 192 0,-1-1-192 0,0 2 192 15,-4 0-192-15,-3 0 192 0,-1 0-192 0,-2 0 192 16,-4-2 32-16,-1 2 16 0,-3-1 0 0,-3 1 0 15,-4 1-48-15,0-3 0 0,-5 1 0 0,-2 0 0 16,-4 1-192-16,-2-2-256 0,1 1 48 0,-1-2 16 16,-2 1-1392-16,0-2-272 15,-1 1-48-15,2-2-8672 0,1-1-1744 0</inkml:trace>
  <inkml:trace contextRef="#ctx0" brushRef="#br0" timeOffset="72787.625">7413 14902 35935 0,'-7'8'3200'0,"-3"1"-2560"0,0 2-512 16,-2 0-128-16,1-2 1744 0,-1 1 336 0,1 0 64 0,-2 2 16 15,-1 0-1840-15,0 2-320 0,-1-1-128 0,0 2 0 32,0 2-1984-32,0 4-384 0,0 1-64 0,1 5-32 15,0-1 1456-15,1 3 304 0,-1 3 48 0,2 3 16 0,-1 1 768 0,1 1 192 0,2 3 32 0,0-1 0 16,-1 0 752-16,3-2 160 0,1-2 16 0,4-3 16 16,3-4-528-16,3-1-96 0,2-5-32 0,1-2 0 15,3-4-640-15,2-5-144 0,3-1-32 0,2-5 0 16,3-5-2496-1,2-4-496-15</inkml:trace>
  <inkml:trace contextRef="#ctx0" brushRef="#br0" timeOffset="73242.032">8030 14919 13823 0,'-11'14'608'0,"1"-6"128"0,-4 1-592 0,-2 2-144 0,-2 0 0 0,-1 2 0 0,0 1 6464 0,1-1 1280 16,-2 1 240-16,0-1 48 0,0 0-6544 0,-3 1-1296 16,1-1-192-16,0 3-192 15,0 2-2464-15,2 4-480 0,1-1-112 0,0 4-16 16,2 1 1472-16,1 1 272 0,2 0 64 0,2 0 16 0,1 2 864 0,2 1 160 16,2 1 32-16,3-2 16 0,0-1 1152 0,3-3 240 15,2-2 32-15,2-4 16 0,0-3-128 0,2-3-32 16,3-1 0-16,-1-3 0 0,2-3-224 0,1-4-48 0,3-4-16 0,1-5 0 15,1-2-624-15,1-4 0 0,2-2 0 0,1-4 0 16,0-5 0-16,0-3-240 0,-1-3 48 0,0-1 0 16,0-1 192-16,0 0-144 0,-2 3 144 0,-1-4-128 15,-2-1 128-15,-1 1 144 0,-2 1-16 0,-2 2-128 16,-1 2 288-16,-1 6-48 0,-1 3-16 0,1 3 0 16,-3 4 384-16,-1 4 80 0,-2 0 16 0,0 8 0 15,0 0 144-15,0 0 48 0,-5 6 0 0,-1 5 0 16,-1 5-256-16,-1 4-64 0,0 3 0 0,-1 1 0 15,1 2-160-15,-1 3-32 0,0 3-16 0,0 1 0 16,1-1-192-16,2 1-48 0,0 2 0 0,1 1 0 16,2-1-128-16,2-2 0 0,1-2 0 0,2-2 0 15,0-1 0-15,3-5 0 0,1-3-128 0,2-3 128 16,0-1-1184 0,3-4-160-16,3-4-48 0,1-4 0 0,2-3-1808 0,1-4-352 0</inkml:trace>
  <inkml:trace contextRef="#ctx0" brushRef="#br0" timeOffset="73946.13">8590 15074 24879 0,'-6'9'2208'0,"1"1"-1760"16,-3 1-448-16,-3 3 0 0,-2-2 3760 0,-1 3 656 16,-1 1 144-16,-1 1 32 0,-3 1-3184 0,0 0-624 15,-2-1-128-15,-2 2-16 16,0 1-2416-16,-2 1-464 0,1-1-112 0,1 1-16 15,3 3-432-15,2-1-80 0,2 1-32 0,3 0 0 16,4 1 1808-16,1-2 352 0,3 0 80 0,3-2 16 0,0 0 880 0,5 0 176 0,1-5 48 16,2-2 0-16,4-4 352 0,2 0 80 15,0-1 16-15,5-5 0 0,3-3-208 0,1-4-48 0,1-5 0 0,0-3 0 16,0-3 0-16,1-6 0 0,-2-3 0 0,2-4 0 16,-1-3 0-16,0-3 0 0,1-5 0 0,-2-2 0 15,1 0-224-15,-3-4-48 0,-1-4-16 0,-2-2 0 16,-2-6 32-16,-1-3 0 0,-3-3 0 0,0 0 0 15,-1 0 96-15,-2-1 32 0,1 0 0 0,-4 0 0 16,-2 0-96-16,0 1-16 0,-1 2 0 0,1 1 0 16,0 5 96-16,1 5 16 0,0 3 0 0,0 7 0 15,-1 5-384-15,-1 5-128 0,-1 3 0 0,-1 7 0 16,-1 5 0-16,-1 6 0 0,-3 2-176 0,0 8 176 0,-3 5-144 0,1 5 144 16,-2 5 0-16,0 5 0 0,-2 6-128 15,0 7 128-15,0 6 0 0,2 3 0 0,-1 3 0 0,2 5 0 16,2 1 0-16,2 4 0 0,1 1 0 0,5 2-128 15,2 1 128-15,1-3-160 0,2-4 32 0,3 0 0 16,0-3 0-16,4-2 0 0,1-1-192 0,3-2-48 16,1-3 0-16,3-4 0 0,1-1 48 0,2-4 16 15,-1-2 0-15,2-2 0 16,-1-2-144-16,0-3-16 0,-2-2-16 0,0-3 0 16,-1-2-32-16,-1-3 0 0,0-3 0 0,0-4 0 0,-2-1 272 0,0-3 48 15,0-3 16-15,0-3 0 0,1-3 176 0,-1-4 0 16,0-2 160-16,1-4-160 0,0-4 512 0,-1-2 16 0,1-3 0 0,-2-1 0 15,-2-2-48-15,-1 1-16 0,-3 1 0 0,-1-1 0 16,-3 0-144-16,-1 4-48 0,-1 1 0 0,-1 1 0 16,-2 4-16-16,0 4-16 0,-4 2 0 0,0 4 0 15,2 6 0-15,0 0 0 0,-7-1 0 0,-1 3 0 16,1 1-80-16,-1 4-16 0,1 3 0 0,1 2 0 16,0 1-144-16,1 3 0 0,1 1 144 0,0 3-144 15,3 3 0-15,1 0 0 0,0-2 0 0,1 2-128 16,0 0 128-16,2 2-208 0,0 0 80 0,1 1 128 15,1-3-576 1,1 1 0-16,0-2 0 0,2 0 0 0,-1-4-352 16,1-2-64-16,-1-4-16 0,1-3 0 0,-2-1-1248 0,-6-8-256 0,6 4-48 15</inkml:trace>
  <inkml:trace contextRef="#ctx0" brushRef="#br0" timeOffset="74112.126">9114 14603 28559 0,'-9'21'2544'0,"4"-5"-2032"0,-2-1-512 0,2 1 0 0,2 0 3520 0,0-1 624 16,0-1 112-16,2-1 32 16,1-4-3904-16,0-1-784 0,0-8-160 0</inkml:trace>
  <inkml:trace contextRef="#ctx0" brushRef="#br0" timeOffset="74603.603">9490 15080 28559 0,'0'0'2544'0,"7"9"-2032"0,-1-3-512 0,2 1 0 16,0-2 3328-16,2 0 560 0,0-2 112 0,-1-2 32 15,-9-1-3120-15,10 0-608 0,-10 0-128 0,10 5-32 32,-3 0-2000-32,-1 2-416 0,2 1-80 0,-2 4-16 0,1 3 1312 15,-1 3 256-15,-1 3 48 0,1 1 16 0,-1 0 736 0,-1 2 160 0,0 0 32 0,-1 2 0 16,-1 0 880-16,0-2 176 0,0-5 32 0,0-2 16 16,1-2-496-16,-3-15-96 0,0 0-32 0,0 0 0 15,0 0-672-15,0 0 0 0,0 0 0 0,0 0 0 16,-5-5-816-16,1-4-32 0,0-3-16 0,-1-5 0 15,0-2 96-15,-1-2 0 0,-1 0 16 0,0-1 0 0,-1 1 752 16,3-2 0-16,2-1 0 0,2 1 0 0,2 2 304 0,2 0 96 16,1 1 32-16,3 0 0 0,-1 1 336 0,4 0 64 15,-1 0 0-15,3 1 16 0,2 1-320 0,1 0-64 16,-1 0-16-16,1 3 0 0,0 0-160 0,-1 4-32 16,-3 0-16-16,2 3 0 0,0 0-80 0,0 4-16 15,0 2 0-15,-1 3 0 0,1 6-144 0,1 1 192 16,0 3-192-16,-1 3 192 0,-1 4-64 0,-2 2 0 15,-1 2 0-15,-2 3 0 0,-1 1-128 0,-1 2 0 16,-1 1 0-16,0-1 0 0,0-1 0 0,0-1 0 0,0 0 0 0,0-2 0 16,2-3-256-16,1-3-64 0,1-2-32 15,1-3 0 1,2-3-1920-16,2-5-384 0,1-1-80 0,4-6-12880 0</inkml:trace>
  <inkml:trace contextRef="#ctx0" brushRef="#br0" timeOffset="75093.565">10583 14863 38015 0,'0'0'1680'0,"-6"-1"352"0,-4 0-1632 0,-2 1-400 0,-2 0 0 0,-4 2 0 15,-1 2 1760-15,-1 0 272 0,-1 2 48 0,-3 2 16 16,-2 1-1760-16,0 5-336 0,-2 3 0 0,0 4-160 16,-1 3-832-16,3 5-160 0,0 2-48 0,1 2 0 15,0 0-160-15,1 2-48 16,3 1 0-16,2-2 0 0,3-2 784 0,2 0 160 0,3 0 16 0,4-3 16 0,3-4 592 0,4-3 112 15,4-5 32-15,3-5 0 0,4-4 288 0,3-2 64 16,3-4 16-16,3-4 0 0,0-5-32 0,3-6-16 16,-1-6 0-16,3-4 0 0,0-3-304 0,1-1-48 15,-1-2-16-15,-1-2 0 0,0-3-64 0,-3 0-32 16,-3-1 0-16,0 1 0 0,-3 1 16 0,-1 1 0 16,-1 1 0-16,0 2 0 0,0 2 0 0,-3 6 0 15,0 3 0-15,-1 4 0 0,-2 4-176 0,-7 10 0 16,0 0 0-16,0 0 0 0,5 7 0 0,-3 7-192 15,-2 3 64-15,-2 6 128 0,-1 5-192 0,0 2 192 0,1 3-160 16,0 4 160-16,-2 3 0 0,3 2-144 0,0 3 144 16,1 4 0-16,2 4 0 0,1 4-128 0,-1 6 128 0,2 2 0 15,0-1-288-15,2 0 32 0,-2-3 0 0,1 1 0 16,-1 2 80-16,0-3 32 0,-1-2 0 16,-1-2 0-16,-1-5 144 0,-2-2 0 0,-2-4 0 0,-3 0 0 15,0 0 128-15,-2-3 64 0,-4-3 16 0,-2 0 0 16,-3-4-208-16,-1-2 176 0,-3-2-176 0,-1-2 160 15,-3-3-160-15,-1-1 0 0,-3-4 0 0,-1-3 0 16,-1-4-208-16,0-4 16 0,0 0 16 0,0-4 0 16,0-3-288-1,1-2-64-15,0-4-16 0,2 0 0 0,2-4-2192 0,1-4-432 16,-8-12-96-16,10 0 0 0</inkml:trace>
  <inkml:trace contextRef="#ctx0" brushRef="#br0" timeOffset="76910.006">12724 14391 26719 0,'0'0'2368'0,"1"-3"-1888"0,-2-5-480 0,-2 1 0 15,-1-1 2464-15,-2 1 400 0,-4 0 80 0,-3 2 0 16,-4 0-1968-16,-4 3-400 0,-4 1-64 0,-1 4-32 16,-3 1-480-16,-1 4 0 0,-1 2 0 0,1 1-160 15,0 5 160-15,-1 5 0 0,-3 1 160 0,-1 3-160 16,-3 2 432-16,0 0-16 0,1 1 0 0,2 1 0 15,4-4 144-15,4 1 16 0,1-3 16 0,4 0 0 0,1-4-208 0,4-2-64 16,3-2 0-16,5-3 0 0,1-3-320 16,4-1 144-16,4-8-144 0,0 0 0 0,0 0 128 0,11 10-128 15,2-5 0-15,6-1 0 0,3-1 0 0,5 1 0 16,3-2 0-16,5 1-192 0,4 0 192 0,3 1 0 16,1 3-160-16,-3 0 160 0,-1 0 0 0,-2 1-176 15,0 3 176-15,-1 2-128 0,0 2 128 0,-1 2 0 16,-1 1 0-16,-2 3 0 0,0 0 240 0,-2 0-32 15,-4 0 0-15,-2 1 0 0,-4 0 160 0,-2 0 16 16,-3-1 16-16,-3 0 0 0,-4 0 48 0,-2-1 0 16,-4-3 0-16,-3 0 0 0,-3 1-128 0,-5 1 0 15,-4-2-16-15,-3-1 0 0,-3 0-304 0,-5-4 0 0,-2-2 0 16,-3-1 0-16,-1-1 0 0,-1-3 0 0,-1-2 0 16,0 1 0-16,0-4-256 0,2-1 64 0,2-3 0 0,2 0 0 31,0 0-448-31,0 1-96 0,0-1-16 0,1 0 0 15,3-2-1360-15,1-2-256 0,4 0-64 0,3-3-9408 0,1-1-1856 0</inkml:trace>
  <inkml:trace contextRef="#ctx0" brushRef="#br0" timeOffset="77254.97">13385 13903 44223 0,'1'-7'1968'0,"-1"0"400"0,-1 2-1904 0,0-2-464 15,-1-1 0-15,-1 0 0 0,1 0 704 0,0 1 64 16,-1 0 0-16,-1 1 0 16,-3 2-1024-16,0 0-192 0,-3 3-32 0,-1 3-16 15,1 5-336-15,-3 6-64 0,0 4 0 0,-1 6-16 0,-1 5 640 0,0 7 128 16,-1 6 144-16,0 7-208 0,0 8 528 0,2 7 96 15,1 5 32-15,1 2 0 0,2 1-192 0,4 0-16 16,2 0-16-16,2-5 0 0,5 0-32 16,1-7 0-16,2-2 0 0,3-3 0 0,-1-1-192 15,2-3-160-15,2-5 32 0,1-4 0 16,-2-6-336-16,2-5-64 0,0-5-16 0,-1-4 0 16,-1-5-1376-16,1-3-256 0,0-3-64 0,0-4-16 15,-2-4-896-15,1-1-176 0,0-3-48 0,-2-4 0 0</inkml:trace>
  <inkml:trace contextRef="#ctx0" brushRef="#br0" timeOffset="77864.382">13311 14681 18431 0,'-5'-19'816'0,"2"7"160"0,-2-2-784 0,2 0-192 0,0 0 0 0,1 3 0 16,0 1 3936-16,0-1 736 0,1 1 160 0,2 2 32 16,2 0-3376-16,1 1-656 0,1-2-144 0,3 1-32 15,1-2-528-15,4 2-128 0,3 1 0 0,3 0 0 16,3-2 0-16,2 2-144 0,3 2 144 0,2 0-160 15,1 1 16-15,2 1 0 0,1 1 0 0,-1 2 0 16,0 1-288-16,-1 2-48 0,-2 0-16 0,-4 2 0 16,-1 0-48-16,-3 0-16 0,-3 1 0 15,0 3 0-15,-4 1 560 0,0 1 256 0,-3 2-32 0,-1 2 0 0,-3 2 336 0,0 0 64 16,-2 5 16-16,0-1 0 0,1 1 272 0,-2 2 64 16,0 2 16-16,0-1 0 0,1 0-288 0,-1-1-64 15,0 1-16-15,0-2 0 0,0 1-496 0,0-1-128 16,-1 1 0-16,1-1 0 0,0-2 0 0,0-2-256 15,0-3 32-15,0-1 16 0,1-3 16 0,0-4 0 16,-5-8 0-16,10 5 0 0,-2-2 192 0,2-6 208 16,-1-4-32-16,2-4-16 0,1-3 64 0,2-5 16 15,2-5 0-15,0-2 0 0,1-1-240 0,1-3 0 16,0-5 128-16,0-2-128 0,-1-4 0 0,1-1 0 0,-2-4 128 16,-1 2-128-16,-2 1 0 0,0 3 0 0,-1 0 0 0,-2 7 0 15,-3 3-176-15,-2 4 176 0,0 3-160 0,-2 5 160 16,-1 3 0-16,-2 6 0 0,-1 5-128 0,1 4 128 15,0 0 128-15,-8 12 80 0,1 5 16 0,0 3 0 16,-1 1 32-16,1 7 0 0,-1 5 0 0,2 5 0 16,-1 1-256-16,2 7 0 0,2 3 128 0,0 4-128 15,-1 1 0-15,2 3 0 0,1 1 0 0,1 5 0 16,1 0 0-16,1 0-192 0,0 0 192 0,1 0-208 16,-2-1 208-16,-1 1 0 0,0-1 0 0,-1-1 0 15,-3-1 0-15,0-1 0 0,-1-3-128 0,-2-3 128 16,-1-5 0-16,-4-3 0 0,-2-2 0 0,-2-2 0 15,-2-5 240-15,-2-2-16 0,-2-5 0 0,1-4 0 16,0-5-80-16,-2-4-16 0,1-4 0 0,-1-3 0 0,1-3-128 16,-1-4 0-16,1-3-192 0,1-3 192 0,-2-3-384 15,2-2 32-15,0-5 16 0,0 0 0 16,2-3-816-16,1-1-144 16,0-4-48-16,3 0 0 0,1-3-1360 0,1-1-288 0,2-2-48 0</inkml:trace>
  <inkml:trace contextRef="#ctx0" brushRef="#br0" timeOffset="78421.952">14748 13679 41471 0,'0'0'3680'0,"0"0"-2944"0,0 0-592 0,0 0-144 0,0 0 1280 0,0 0 240 0,0 0 32 0,0 0 16 16,0 0-1280-16,0 0-288 0,-5 10 0 0,-2-2 0 31,-5 2-976-31,-1 3-176 0,0 3-48 0,0 4 0 16,-1 6 496-16,0 7 112 0,1 8 16 0,0 5 0 0,1 2 736 0,2 7 160 0,-1 3 16 0,4 5 16 16,1 5 48-16,4-1 16 0,0 2 0 0,3-1 0 15,2-3-48-15,3-2-16 0,-1-3 0 0,2-5 0 16,2-1-144-16,1-7-16 0,-1-5-16 0,2-3 0 15,0-2-176-15,-1-5 0 0,2-3 0 0,0-7 0 16,1-2-256-16,0-5 0 0,0-5 16 0,2-2 0 0,0-6-128 16,1-3-16-16,2-6-16 0,-1-4 0 0,-1-5 208 0,1-6 32 15,4-3 16-15,-2-1 0 0,-1-3 144 0,0-3 0 16,0-3 0-16,0-3 0 0,-3-6 192 0,-2-2 80 16,0-3 16-16,-1 1 0 0,-2-3 160 0,-2 7 16 15,-1 2 16-15,-2 6 0 0,-1 1-480 0,0 7 0 16,0 3 0-16,-2 6 0 15,-3 5-352 1,0 6-64-16,1 8-16 0,0 0 0 0,-11 6 240 0,0 4 32 0,-2 8 16 0,1 4 0 0,-5 6 288 0,-1 7 64 16,1 7 16-16,1 0 0 0,0 5 48 0,2 0 16 15,3-1 0-15,3-3 0 0,5-5 48 0,4-1 16 16,4-4 0-16,5-5 0 0,2-4-352 0,4-5 0 16,4 0 0-16,1-4 0 0,1-3 0 0,1-3-128 15,1-4 0-15,1-4 0 16,2-4-320-16,2-2-64 0,1-5-16 15,3-1 0-15,2-2-544 0,4-5-96 0,0-1-32 0,3-2 0 16,1-2-1840-16,-2-2-368 0</inkml:trace>
  <inkml:trace contextRef="#ctx0" brushRef="#br0" timeOffset="80623.735">17488 13809 31327 0,'6'-9'2784'0,"-3"-4"-2224"15,-1-2-560-15,-3-2 0 0,-1 0 2192 0,-2-1 336 0,-1-2 64 16,-1 1 16-16,-2 0-1968 0,-1 0-400 0,-4 1-80 0,-2 0-16 16,-4 2-384-16,-4 3-80 0,0 1 0 0,-5 4-16 15,-2 3 160-15,-5 4 48 0,-5 4 0 0,-5 6 0 16,-5 5 128-16,0 3-128 0,-1 5 128 0,2 5-128 16,2 1 304-16,2 4 64 0,3 3 16 0,3 1 0 15,-1 0 240-15,4 1 48 0,4-1 16 0,2-1 0 16,2 1-160-16,7 0-16 0,5-3-16 0,4-3 0 15,4-3-176-15,5-2-48 0,2-1 0 0,4-2 0 16,3-1-144-16,4 1 0 0,4-1 0 0,4-1-176 16,4-1-80-16,3 2-32 0,4-1 0 0,1 2 0 15,-1-1 80-15,1 1 16 0,2 0 0 0,0 0 0 16,0 3 192-16,0 0 0 0,1 5 0 0,-1-2-144 16,-1-3 144-16,-1 0 0 0,-2 2 0 0,-2 0 0 0,-4-2 0 15,-1-2 0-15,-3-3 0 0,-3-2 128 16,-3 0 320-16,-2-2 80 0,-5-1 16 0,-2-1 0 0,-3 0 32 15,-2-1 16-15,-2 0 0 0,-6-3 0 0,-5 1-144 16,-4 0-48-16,-5-1 0 0,-6 3 0 0,-3-2-272 16,-2 1-128-16,-3-2 0 0,-1 1 128 0,1 1-128 0,3-2-176 15,0 0 48-15,-2 0 0 0,1-1-224 0,1 1-32 16,-1 0-16-16,3-4 0 16,3-2-1328-16,4 0-256 0,3 1-48 0,5-3-10368 15,2-3-2064-15</inkml:trace>
  <inkml:trace contextRef="#ctx0" brushRef="#br0" timeOffset="82158.065">17883 13513 35007 0,'-9'24'3120'0,"1"-9"-2496"0,0 0-496 0,-1 2-128 16,1 1 2928-16,0 1 560 0,4 0 112 0,2 1 32 31,2 1-3264-31,2 3-656 0,1 0-128 0,0 8-32 0,2 6-1904 16,-1 5-384-16,0 9-80 0,0 6 0 0,-3 10 1280 16,-2 5 256-16,-2 4 48 0,-3 7 16 0,-4 5 976 0,1 2 240 0,-4-1 0 0,-2-2 0 0,-2 1 1344 15,0-5 256-15,1-2 64 0,1-8 16 0,0-7-272 0,0-9-64 16,1-6-16-16,0-9 0 0,1-5-864 0,0-9-160 15,2-10-48-15,0-5 0 16,1-6-736-16,1-2-160 16,-1-6-16-16,3-6-16 0,2-8-416 0,2-5-64 15,1-4-32-15,2-5 0 0,2-6 784 0,2-6 144 0,3-5 48 16,1 2 0-16,3-2 576 0,2 2 112 0,0 1 32 0,2 2 0 0,1-2-144 16,2 4-32-16,0 2 0 0,2 6 0 0,2 5-176 0,0 1-32 15,2 1-128-15,1 5 192 0,2 4 64 0,1 2 0 16,0 2 0-16,3 5 0 0,0 4 256 0,1 4 48 15,-2 2 16-15,-1 4 0 0,-2 6-32 0,-4 3 0 0,-2 3 0 16,-4 3 0-16,-2 4-272 0,-1 3-48 0,-3 2-16 16,0 0 0-16,-1-1-208 0,-2 2-160 0,1-1 32 0,-1 0 0 15,0 1 128-15,1-3-160 0,-1-2 160 0,0 0-160 16,1 0 160-16,-1-1 0 0,1-2 0 0,0-3 0 16,0-4 0-16,1-2 0 0,0-1 0 0,1-1 0 15,1-3 0-15,2-1-128 0,1-2 128 0,1-1 0 16,1-4 0-16,1-2 0 0,1-3 0 0,3-1 0 15,-1-5 0-15,0-3 128 0,2-3 0 0,-2-2 0 16,0-4 48-16,1-2 16 0,0-7 0 0,0-2 0 16,-2-2-192-16,0-3 192 0,-1-5-192 0,0-3 192 15,-3 0-192-15,-3-1 0 0,0 2 144 0,-2 4-144 16,-4 2 0-16,-2 4 0 0,-4 5 0 0,-2 2 128 16,-1 5-128-16,-1 6 0 0,-2 3-128 0,-2 4 128 15,-1 3 0-15,-3 2 0 0,-2 5 0 0,-2 4-128 16,-1 4 128-16,0 5 224 0,-3 3-48 0,2 3-16 0,-1 3 32 0,2 3 0 15,1 1 0-15,2 0 0 0,2 2-192 0,1 0 192 16,2 1-192-16,1 0 192 0,3 1-192 0,1-1-256 16,0 0 64-16,5-2 16 0,1-2 48 0,1-2 0 15,2-3 0-15,3-1 0 0,2-2 128 0,0-2-208 16,3-1 80-16,3-3 128 0,4-3-160 0,1-4 160 16,2-2 0-16,3-6-144 0,3-5 144 0,3-2-128 15,2-5 128-15,0-3-128 0,1-3-80 0,0-4-16 16,-1-3 0-16,-2-3 0 0,-3-1 32 0,-2-2 0 15,-2 0 0-15,-2-4 0 0,-4 0 192 0,-2 1 0 16,-1 1 0-16,-4 1 0 0,-2 0 256 0,-3 4 32 0,-1 4 16 16,-3 4 0-16,-1 3-32 0,-2 4 0 0,-2 3 0 0,-1 3 0 15,-1 0-64-15,-3 4-16 0,-1 3 0 0,-3 4 0 16,-1 2-192-16,-2 5 0 0,-1 4-144 0,0 3 144 16,-1 2-160-16,0 3 160 0,0 4-160 0,2 1 160 15,0 1 0-15,4 1 0 0,0 2 0 0,3 1 0 16,2 2 0-16,1-1 0 0,3-2 0 0,4 0 0 15,0 0 0-15,5-4 0 0,1-1 0 0,5-1 160 16,2-3-160-16,4-2 128 0,1-2-128 0,4-3 128 16,2-4-128-16,4-3 0 0,2-4 0 0,2-2 0 15,1-4 0-15,1-4-144 0,-2-2 144 0,-1-5 0 16,-1-4-144-16,-1-1 144 0,-2-1 0 0,0-4-144 16,0-2 144-16,-1-2 0 0,-2-5 0 0,-1-2 0 15,-2-5 128-15,0-3 48 0,-2-5 16 0,-1-4 0 0,-5-2 48 16,0-5 16-16,0-5 0 0,-1-3 0 0,-1-2-64 0,-1-2-16 15,-1 0 0-15,0 0 0 0,-1 1-176 0,1 3 0 16,-1 3 144-16,0 5-144 0,-2 4 0 0,0 2 0 16,-1 2 0-16,-1 5 0 0,0 5 0 0,-3 4 0 15,-2 4-160-15,0 6 160 0,-1 3-272 0,-2 5 48 16,-2 2 16-16,-1 5 0 0,-1 4 48 0,0 3 16 16,-3 4 0-16,-1 6 0 0,-1 4 144 0,1 7 0 15,-3 5 0-15,0 8 0 0,-1 5 0 0,2 5 0 16,-1 5 0-16,0 6 0 0,0 2 0 0,0 6-160 15,1 3 16-15,4 4 0 0,2 2-80 0,2-1-16 16,2 1 0-16,0-1 0 0,1 1 96 0,1-2 16 16,1-3 0-16,1-2 0 0,2-3 128 0,0-3 0 0,0-2 0 15,2-3 0-15,-1-7 192 0,2-2-48 0,-1-6 0 16,1-4 0-16,1-4-144 0,0-5 0 0,1-4 0 0,0-5 0 16,-1-4 0-16,2-4 0 0,1-2 0 15,1-4-176-15,0-3 176 0,1-5 0 0,0-1 0 0,1-4-128 16,0-2 128-16,0-4 128 0,0-3-128 0,0-1 176 15,0-6 16-15,1-1 16 0,0-2 0 0,0 1 0 16,0 0 0-16,1 0 0 0,-1 3 0 0,-1 2 0 16,0 2-208-16,-1 5 0 0,0 2 0 0,-1 3 0 15,-2 1 0-15,0 3 0 0,-1 3-192 0,1 3 192 16,1 2 0-16,0 7 0 0,0 2 0 0,0 0 0 16,1 0 256-16,1 2 16 0,1 4 0 0,1 4 0 15,0 3 80-15,2 2 16 0,-2 0 0 0,1 1 0 16,1 2-48-16,0 2 0 0,-2-1 0 0,0 2 0 0,0-1-320 15,-1-2 0-15,0 1 0 0,-3-1 0 0,-2 1 128 0,-1 0-128 16,-1-1 160-16,-3-1-160 0,-5 0 0 0,-4-1-336 16,-5 1 48-16,-4-2 16 0,-6 0 0 0,-5 1 0 15,-5-1 0-15,-3 0 0 0,-3 0 96 0,0-2 32 16,-4-2 0-16,2-2 0 0,-2-1-64 0,2-3-16 16,-1-3 0-16,-1-1 0 0,1-3-96 0,0-2-32 15,-1-2 0-15,3-4 0 16,0-6-1936-16,1-3-384 0,0-4-80 0,0-3-15232 0</inkml:trace>
  <inkml:trace contextRef="#ctx0" brushRef="#br0" timeOffset="82442.808">19794 14399 38703 0,'11'3'3440'0,"4"0"-2752"0,3 0-560 0,3-1-128 16,5-2 1920-16,4-4 368 0,5-3 64 0,5-4 16 16,2-6-2192-16,4-1-432 0,2-2-96 0,1-1-16 31,2 1-544-31,-4 2-112 0,-5 3-32 0,-3 2 0 0,-5 2 736 0,-3 5 160 0,-4 3 32 0,-4 2 0 16,-2 2 640-16,-3 1 128 0,-5 0 16 0,-1 1 16 15,-1 0 32-15,-5 1 16 0,-6-4 0 0,0 0 0 16,0 0-560-16,-2 7-160 0,2-7 0 0,-8 7 0 0,-2-2-160 15,0-1-96-15,0-1-32 0,-2-2 0 16,-1-2-1056-16,1-1-192 16,1 0-64-16,-2-1 0 0,0-2-1424 0,1 0-304 0</inkml:trace>
  <inkml:trace contextRef="#ctx0" brushRef="#br0" timeOffset="84766.84">2443 5326 4607 0,'0'0'400'0,"0"0"-400"0,0 0 0 0,0 0 0 0,0 0 2944 0,0 0 496 16,0-6 96-16,0 6 32 0,-1-6-2144 0,1 6-416 16,-3-7-96-16,3 7-16 0,-2-5-272 0,2 5-64 15,-3-4-16-15,3 4 0 0,0 0-288 0,0 0-48 16,-2-3-16-16,0 1 0 0,2 2-192 0,0 0 0 16,0 0-192-16,0 0 192 0,0 0 0 0,0 0 192 15,2-4 0-15,-2 4 0 0,0 0 512 0,0 0 112 16,0 0 16-16,0 0 0 0,0 0 0 0,0 0 0 0,8-1 0 15,-8 1 0-15,0 0-48 0,0 0 0 0,0 0 0 0,8 6 0 16,-8-6-224-16,0 0-48 0,5 10-16 0,0 2 0 16,-2 1-304-16,-1 2-48 0,0 1-16 0,-1 2 0 15,-1 2-128-15,0 4 192 0,0 1-192 0,1 2 192 16,0 2-64-16,1 1 0 0,1-1 0 0,1 4 0 16,0 0 48-16,1 2 0 0,1 0 0 15,0 1 0-15,2 0 80 0,0 0 32 0,1-2 0 0,0 1 0 16,0 1 16-16,-1-1 0 0,0 1 0 0,-2 1 0 15,0-1 16-15,-2-1 0 0,0 0 0 0,-3 1 0 16,-1-2 0-16,-2-1 0 0,0-2 0 0,-1-1 0 16,-3-1-176-16,2-2-16 0,-1 0-128 0,1-1 192 15,-2-3-192-15,1-2 0 0,-2-1 0 0,3-2 0 16,1 0 0-16,1-2 0 0,0-3 0 0,1-2 0 16,0-3-240-16,1-8-144 15,0 0-16-15,0 0-16 0,0 0-1616 0,8-2-320 0,0-6-64 16,0-2-7840-16,2-4-1584 0</inkml:trace>
  <inkml:trace contextRef="#ctx0" brushRef="#br0" timeOffset="85064.206">2968 5259 24879 0,'-5'-1'2208'0,"5"1"-1760"0,-8 2-448 0,2 1 0 15,1 2 2208-15,-1 0 352 0,2 1 80 0,1 3 16 16,0 2-1504-16,-1 0-320 0,1 2-48 0,1 3-16 16,1 2-416-16,1 5-96 0,2 2 0 0,0 5-16 15,1 3-240-15,2 5 0 0,-1 1 0 0,0 4 0 16,0 2 0-16,0 3 0 0,-1 2 0 0,1 3 0 16,0-1 0-16,2 1 0 0,-2 0 0 0,0-1 0 15,0-1 0-15,-1-2 0 0,0-1 0 0,0-3 0 16,0-3 0-16,2-3 0 0,-2-2 0 0,0-3 0 15,0-4 0-15,-1-2 0 0,0-2 0 0,0-2 0 16,-2-4-448 0,0-2-64-16,0-1-32 0,-2-2-10400 0,1-3-2064 0</inkml:trace>
  <inkml:trace contextRef="#ctx0" brushRef="#br0" timeOffset="85275.752">2552 6052 35935 0,'0'0'3200'0,"0"0"-2560"16,11-3-512-16,5 0-128 0,5-1 1424 0,2 0 272 16,4-1 48-16,1 0 16 0,-3-2-1408 0,3 0-352 15,1-1 0-15,2-1 0 16,0 0-1152-16,1-1-320 0,2 0-48 0,0 0-10080 15,0-3-2032-15</inkml:trace>
  <inkml:trace contextRef="#ctx0" brushRef="#br0" timeOffset="85730.928">3272 5838 7359 0,'14'0'656'0,"2"1"-528"0,0 1-128 0,-1 2 0 15,0 2 5648-15,-1 2 1104 0,-1 2 224 0,-1 2 32 16,0 1-3968-16,-2 3-800 0,-1 2-144 0,-3 3-48 16,-3 4-1024-16,1 1-224 0,-3 1-32 0,1 2-16 15,-1 1-496-15,1 0-80 0,-1 0-32 0,1-2 0 16,2 0-144-16,2-2-176 0,1-4 48 0,3-1 0 15,2-3-32-15,-1-3 0 0,2-3 0 0,2-2 0 16,3-2 160-16,-1-4-208 0,-1-4 80 0,0-2 128 16,2-3 0-16,-2-3 0 0,0-4 0 0,1-2 128 15,0-5 176-15,0-1 16 0,1-5 16 0,-1 0 0 16,0-2 16-16,-1-3 0 0,-3-2 0 0,0-1 0 16,-4-1-352-16,0-1 0 0,-4 0 0 0,0 1 128 0,-3 0-256 15,-2 3-64-15,-2 2 0 0,-2 3 0 0,0 3-128 16,0 5-16-16,-3 3-16 0,3 4 0 0,0 3 208 0,0 2 144 15,4 6-192-15,0 0 192 0,0 0 0 0,0 0 0 16,0 0 0-16,-3 10 0 0,3 3 0 0,3 3 0 16,1 3 0-16,1 4 0 0,1 4 0 0,1 5 0 15,2 6 0-15,0 3 0 0,1 4 0 0,-1 4-128 16,2 3 128-16,0 3 0 0,-2 0 0 0,1 2-160 16,0 0 160-16,-3 1-128 0,-2 1 128 0,-1 0 0 15,-1 1 0-15,-1-4-128 0,-1-1 128 0,-1-4 128 0,-1-1-128 16,1 0 176-16,-3-3 80 0,-1-2 32 0,-3-2 0 15,0-2 0-15,-4-4-112 0,-1-1-32 0,-2-2 0 0,0-2 0 16,-2-2-144-16,-1-3 0 0,-2-1 144 0,-1-6-144 16,1-4 0-16,-2-4 0 0,2-2 0 0,0-4-192 31,1-5-336-31,1-2-80 0,2-3-16 0,0-5 0 16,1-7-2144-16,3-5-432 0,3-6-96 0</inkml:trace>
  <inkml:trace contextRef="#ctx0" brushRef="#br0" timeOffset="86723.027">3931 5949 23951 0,'12'-16'2128'0,"-5"6"-1696"0,0 1-432 0,1 2 0 15,0 0 2768-15,3 2 480 0,1 2 80 0,-1 2 32 16,3 2-2208-16,-1 5-432 0,0 5-80 0,-1 3-32 16,-1 6-288-16,2 4-48 0,0 6-16 0,0 5 0 15,-1 6-256-15,-3 5 0 0,0 4 128 0,-1 2-128 0,0 2 0 0,-1 1 0 16,1 0 0-16,-1 0 0 0,0 1 0 15,-1-3 0-15,0 0 0 0,2-1 0 0,-1-2 0 16,1-1 0-16,-1-1 0 0,0-2 0 16,-1-2 256-16,-2-3-64 0,-2-5-16 0,1-4 0 15,-3-4 160-15,0-6 48 0,-1-5 0 16,-1-2 0-16,1-4 0 0,1-11 0 0,0 0 0 0,0 0 0 0,-6-5-128 0,1-7 0 16,-1-6-16-16,1-9 0 0,-1-7-240 0,0-6 0 15,1-4 128-15,0-6-128 0,0-6 0 0,1-4 0 16,1-4 0-16,0-7 0 0,-2-2 0 0,3-2 0 15,0-1 0-15,2 3 0 0,2 4 0 0,0 5 0 0,3 4 0 16,1 8 0-16,0 6 0 0,2 5 0 0,-1 5 0 0,1 5 0 16,-1 5 0-16,0 5-128 0,-1 3 128 0,1 3-160 15,-2 2 160-15,1 5 0 0,1-1 0 0,-7 9 0 16,10-2-128-16,1 4 128 0,-1 3-128 0,-1 5 128 16,3 2-144-16,1 3 144 0,1 3-160 0,0 4 160 15,2 4-144-15,-1-1 144 0,1 0-128 0,0 1 128 16,0 0 0-16,1 1-160 0,-1 0 160 0,0-2 0 15,0 0 0-15,1-3 0 0,1 0 0 0,2-3 0 16,0-2 0-16,0-3 0 0,1 0 0 0,1-2 0 16,-1-2 0-16,0-2 0 0,2-3 0 0,-1-3 0 15,2-3 0-15,-2-2 0 0,-1-3 0 0,1-4 144 16,0-3-16-16,-1-5-128 0,-3-4 192 0,-1-4-64 16,-1-3-128-16,-2-3 0 0,-1-3 0 0,-3-2 0 0,-1-1 0 15,-2-2 0-15,0 0 128 0,-4 0-128 0,-1-1 0 0,-1 2 0 16,-2 4 144-16,-1 4-144 0,-1 4 0 0,-2 5 0 15,0 4 0-15,-1 4 128 0,-2 4-128 0,0 5 0 16,-3 4 0-16,-1 3-128 0,-1 6-128 16,-2 3-32-16,-1 5 0 0,0 6 0 0,0 4 80 0,-1 1 16 15,0 4 0-15,2 0 0 0,3 1 192 0,4 2-144 16,1 0 144-16,5 2-128 0,2-1 128 0,4-2-128 16,0-1 128-16,3-2-128 0,3-2 128 0,0-4 0 15,-1-2-144-15,2-3 144 0,1-2 0 0,-1-2 0 16,2-6 0-16,-2-2 128 0,-1-4 192 0,1-2 16 0,0-3 16 15,0-3 0-15,-1-4 160 0,1-3 48 0,0-3 0 0,0-2 0 16,1-2-176-16,1-3-16 0,1-5-16 0,0-2 0 16,0-3-208-16,0 0-144 0,3-3 192 0,0 0-192 15,0-2 0-15,0 3 0 0,0 1 0 0,1 4 0 16,-1 4-160-16,0 1 16 0,0 3 0 0,0 6 0 16,0 3 144-16,-1 3-128 0,-2 3 128 0,-1 3-128 15,-1 2 0-15,-1 4 0 0,-1 2 0 0,0 5 0 16,0 4 128-16,-1 3 0 0,1 1 0 0,-1 3 128 15,2 4-128-15,0 2 0 0,0 0 0 0,2 1 0 16,0 1 0-16,0 0 0 0,2-5 0 0,-1 2 0 16,-1-2 0-16,-1-2 0 0,0-1 0 0,0 0 0 15,-1-3 128-15,-2-1-128 0,-1-3 128 0,-2-1-128 16,-2-3 144-16,0 0-144 0,-4-10 192 0,0 0-192 16,0 8 336-16,0-8-32 0,0 0-16 0,0 0 0 0,-7-2 208 15,0-3 32-15,-1-4 16 0,1-3 0 16,-1-3 0-16,1-4 0 0,-1-2 0 0,4-3 0 0,1-3-208 0,1-1-32 15,-2-2-16-15,4 0 0 0,5 0-288 0,1 3 0 16,3 1 0-16,0 4 0 16,1 0-448-16,0 3-80 0,-1 2-32 15,0-1 0-15,-3 2-1616 0,2 1-336 0,-1 0-64 0,1 0-10496 16,-2 0-2096-16</inkml:trace>
  <inkml:trace contextRef="#ctx0" brushRef="#br0" timeOffset="87090.064">5996 4763 24879 0,'0'0'1088'0,"-6"2"256"0,6-2-1088 0,-8 3-256 0,3 3 0 0,5-6 0 16,-2 10 3280-16,0 1 608 0,0 0 112 0,1 4 32 15,0 2-3136-15,1 5-640 0,0 3-112 0,0 7-16 16,0 3-128-16,0 3-160 0,0 4 160 0,0 4-208 31,1 4-224-31,3 5-32 0,0 4-16 0,2 0 0 0,1-2 80 0,0 1 16 0,0-1 0 0,0-1 0 16,3-2 384-16,1-3 0 0,2-3 0 0,1-3 0 15,1-3 0-15,1-4 192 0,-1-6-64 0,0-1 0 0,-1 0 0 16,1-5 0-16,-1-5 0 0,-1-3 0 0,-2-2-272 0,0-2-48 16,-1-3-16-16,-2-5 0 15,-1-2-2640-15,-7-4-528 0</inkml:trace>
  <inkml:trace contextRef="#ctx0" brushRef="#br0" timeOffset="87394.742">5534 5169 20271 0,'-8'-4'1792'15,"1"-1"-1424"-15,1-2-368 0,3 0 0 0,3-2 5568 0,4 0 1024 0,4-3 224 0,4-1 32 16,2 0-5216-16,4 1-1056 0,3-4-192 0,4 0-64 16,1 0-320-16,4-2 0 0,2 1 0 0,2-2 0 15,-1 0-384-15,3-2 16 0,0-3 0 0,6 1 0 16,3-1 32-16,5 0 0 0,4 0 0 0,-1-2 0 16,-2 0-1056-1,-4 1-208-15,-4 3-32 0,-1 1-16 0,0 2-1632 0,0 3-336 16</inkml:trace>
  <inkml:trace contextRef="#ctx0" brushRef="#br0" timeOffset="87992.123">6445 5679 30399 0,'-9'18'1344'0,"4"-6"288"0,0-2-1312 0,3 2-320 16,3 1 0-16,5-1 0 0,2-3 2336 0,4-2 400 15,1-3 80-15,3-2 0 0,2-4-1952 0,3-4-400 16,5-5-80-16,1-4 0 0,0-4-384 0,2-5 0 16,-1-3 0-16,1-3-192 15,1-5-528-15,-1-2-112 0,-2-3-32 0,0-1 0 16,-3 0-352-16,-4 2-80 0,-2-1-16 0,-3 1 0 16,-4 2 592-16,-3 3 112 0,-2 2 32 0,-4 6 0 15,-3 2 880-15,-3 5 176 0,-2 3 32 0,-3 4 16 0,-1 2 560 16,-4 7 128-16,-1 1 0 0,-1 6 16 0,-1 5-544 0,-1 3-112 0,-2 4-32 0,0 4 0 15,0 5-288-15,1 4-48 0,-2 6-16 0,3 2 0 16,-2 3-192-16,1 3 128 0,-1 4-128 0,3 2 0 16,1-2 0-16,2 4 0 0,3-1 0 0,4 0 0 15,4-1 0-15,3-3 0 0,2-3 0 0,6-4 0 16,0-3 240-16,4-4-48 0,2-3-16 0,2-3 0 16,1-3 16-16,3-5 0 0,1-2 0 0,0-7 0 15,1-2-320-15,1-6-64 0,0-5-16 0,1-6 0 16,-1-4-416-1,3-4-80-15,-3-3 0 0,1-4-16 0,-1-5 80 0,0-2 32 0,-2-2 0 0,2-1 0 16,-3-4 608-16,-1 0 0 0,-2-4 0 0,-1 1 0 0,0 1 496 0,-1 2 16 16,-1 4 0-16,0 4 0 0,0 3-80 0,1 4-16 15,-1 3 0-15,1 4 0 0,1 3-48 0,1 4-16 16,-1 2 0-16,0 4 0 0,1 2 32 0,0 3 0 16,-1 3 0-16,1 4 0 0,0 1-16 0,1 3 0 15,1 3 0-15,-1 2 0 0,0 2-160 0,-1 6-16 16,0 0-16-16,-2 3 0 0,-1 1-176 0,-3 2 192 15,-3 1-192-15,-1 0 192 0,-2 0-32 0,-3 1 0 16,-2-2 0-16,-2-2 0 0,-1-2-16 0,-4-2 0 16,0-1 0-16,-3-2 0 0,-1-1-144 0,0-3 0 0,-3-1-192 15,1-1 192 1,-1-1-1376-16,2-2-160 0,2-4-16 0,0-2-16 16,3-4-1104-16,7-3-208 0,0 0-64 0</inkml:trace>
  <inkml:trace contextRef="#ctx0" brushRef="#br0" timeOffset="88492.828">7703 5413 21183 0,'0'0'1888'0,"0"-8"-1504"0,0 8-384 0,-3-6 0 15,3 6 4000-15,0 0 736 0,-9-1 128 0,0 4 48 16,0 4-3312-16,-2 4-672 0,-2 5-128 0,1 5-32 16,-3 3-544-16,0 4-224 0,0 2 176 0,1 4-176 15,0 2 0-15,2 4 0 0,0 1 0 0,3 0 0 16,0 0 0-16,4-2 0 0,3 0 0 0,3-3 0 15,3-3 0-15,4-1 0 0,0-2 0 0,4-3 0 16,2-4 0-16,2-2-128 0,0-5 128 0,3-5 0 0,3-2 0 0,1-5 0 16,1-5 0-16,2-6 0 0,0-7 0 0,0-4 0 15,0-5 0-15,0-4 0 0,-3-2 0 0,-1-5 0 16,-3-2-176-16,-2-4 176 0,-2-6-304 0,-2-5 64 16,-2-3 16-16,0-4 0 0,-3-2 64 0,-1-3 16 15,0-3 0-15,0-3 0 0,-3-3 144 0,0 2 0 16,1-1-144-16,-1 2 144 0,1-2 0 0,1 5 0 15,-3 2 160-15,1 6-160 0,0 6 304 0,0 7-48 16,-1 7-16-16,0 8 0 0,-1 5 80 0,-1 6 0 16,-1 5 16-16,0 6 0 0,0 8-48 0,0 0-16 15,0 0 0-15,-5 11 0 0,-3 5-272 0,1 9 0 0,-2 7 0 16,0 6-144-16,0 8 144 0,0 7-128 0,-1 3 128 16,1 6-128-16,2 6 128 0,2 2 0 0,1 4 0 0,3-1 0 15,1-1 0-15,4-2 0 0,0-1 144 0,3-5-144 16,3-3 400-16,2-4-16 0,1-1-16 0,0-4 0 15,0-3 32-15,1-4 16 0,0-3 0 0,1-5 0 16,0-4-96-16,0-2-32 0,0-4 0 0,1-4 0 16,0-4-288-16,1-4 0 0,1-6 128 0,0-2-128 15,1-7-128-15,1-6-96 0,0-3-16 0,0-6 0 16,2-5-1344 0,-2-4-272-16,1-3-48 0,-1-4-16 0,-2-2-1776 15,-3-4-352-15</inkml:trace>
  <inkml:trace contextRef="#ctx0" brushRef="#br0" timeOffset="88706.462">8004 5235 29535 0,'-27'1'1312'0,"10"1"272"0,-3 1-1264 0,-2 1-320 0,3 1 0 0,3 0 0 0,2-1 1280 0,3 2 208 16,1-2 48-16,4-1 0 0,6-3-576 0,0 0-96 16,0 0-32-16,9-1 0 0,6-2-448 0,5-5-112 15,5 0-16-15,3-4 0 0,2-2-256 0,4-2 0 16,3-2 0-16,4-2 0 0,3-3-224 0,4 0 48 15,4-2 16-15,0-1 0 16,1-1-2096-16,-3-1-432 16</inkml:trace>
  <inkml:trace contextRef="#ctx0" brushRef="#br0" timeOffset="91329.177">9644 4935 11055 0,'2'-11'976'0,"-1"0"-784"0,0 0-192 0,1 1 0 16,1-1 5648-16,0 3 1088 0,-1 0 224 0,-2 8 32 15,6-7-4816-15,-6 7-976 0,0 0-192 0,10 2-48 16,-1 2-608-16,-1 2-128 0,0 4-32 0,-1 4 0 15,0 4-192-15,1 6 0 0,0 4 0 0,-1 9 0 16,0 4 0-16,0 7-192 0,1 6 192 0,-1 5-208 16,-2 5-32-16,0 2 0 0,-2-2 0 0,1 1 0 15,-1 0-32-15,1-1-16 0,-2-5 0 0,0-3 0 16,1-6 288-16,-2-3 0 0,0-7 0 0,-1-3 0 0,0-4 0 0,1-8 192 16,-2-4 0-16,0-5 0 0,-1-3 352 0,0-6 64 15,2-7 16-15,0 0 0 0,0 0-96 0,-10-7-16 16,1-6 0-16,0-7 0 0,2-5-272 0,-2-7-64 15,1-4-16-15,-3-5 0 0,-3-3-160 0,1-3 0 16,0-3 0-16,1 0 0 0,-1-3-192 0,1 1 48 16,-1-2 0-16,3 0 0 0,0 1 144 0,2 2 0 15,4 5 160-15,3 5-160 0,3 5 256 0,1 3-32 16,3 4-16-16,1 5 0 0,2 5 48 0,-1 4 16 16,1 2 0-16,0 4 0 0,2 1-16 0,0 6 0 15,0 2 0-15,0 4 0 0,2 4-128 0,1 4-128 0,0 3 192 0,2 4-192 16,0 5 128-16,2 4-128 0,2 3 0 15,3 1 0-15,0 2 0 0,3 2 0 0,2-1 0 16,2-1 0-16,-1-2 0 0,1 0 0 0,1-3 0 0,-2-5 0 16,-2-5 0-16,-3-3 0 0,-2-1-160 0,-4-6 160 15,-2-2 0-15,-2-3 0 0,-1-4 0 0,-2-2 0 16,0-5 368-16,-1-3-16 0,-2-5 0 0,1-6 0 16,-1-2 80-16,0-6 16 0,-1-5 0 0,-1-4 0 15,-1-2-256-15,-2-3-64 0,-1-2 0 0,-1-1 0 16,-1-2-128-16,0 1 0 0,-1-1 0 0,0 2 0 15,0 3 0-15,0 2 0 0,-1 5 0 0,1 6 0 16,0 4 0-16,1 6 0 0,0 4 0 0,0 3 0 16,0 5 0-16,1 2 0 0,-1 6 0 0,0 0 0 15,0 0 0-15,0 0 0 0,6 13 0 0,1 4 0 0,-2 4 0 16,2 6 0-16,-1 4 0 0,1 6 128 16,2 7 0-16,1 5 0 0,-1 4 0 0,3 2 0 0,1 4-128 15,-2 0 128-15,0-2-128 0,-1 0 128 0,-2-1-128 16,0-4 0-16,-2-2 144 0,0-4-144 0,-2-4 128 15,0-3-128-15,-1-3 128 0,0-1-128 0,1-3 0 0,0-6 0 16,-2-2 0-16,-1-4 0 16,-1-4-1040-16,1-4-176 15,-1-1-48-15,0-11 0 0,0 0-1792 0,0 0-352 0,0 0-80 0</inkml:trace>
  <inkml:trace contextRef="#ctx0" brushRef="#br0" timeOffset="91956.496">10893 5089 21183 0,'-11'-3'1888'0,"3"2"-1504"0,-4 1-384 0,-2 0 0 16,-3 1 4640-16,1 1 864 0,0 3 160 0,1 0 32 15,1 2-3760-15,0 4-752 0,-1 1-160 0,0 4-16 16,-1 2-704-16,1 4-144 0,-1 4-32 0,1 4 0 16,0 4-128-16,-1 4 0 0,0 0-192 0,0 3 192 15,1 0-272-15,3 2 64 0,1-1 16 0,2-1 0 16,3 0-16-16,2-2 0 0,2-1 0 0,3-5 0 15,1-3-48-15,2-3-16 0,2-4 0 0,4-5 0 16,2-4 0-16,2-3 0 0,-1-6 0 0,-1-3 0 16,2-4 128-16,0-7 144 0,0-3-208 0,1-4 80 15,1-5 128-15,-1-2-128 0,0-3 128 0,-1-3-128 16,-2-2-16-16,-3-1 0 0,1-2 0 0,-3 0 0 16,-1-2 144-16,-2-2 0 0,-1 0 0 0,0-2 0 15,-1 1 160-15,-1 5-32 0,-1 3-128 0,3 7 192 0,-1 5 160 0,0 5 32 16,1 3 0-16,0 4 0 0,-3 7 144 0,0 0 48 15,7-4 0-15,-7 4 0 0,7 5-208 0,2 3-48 16,-2 3 0-16,1 3 0 0,-1 2-192 16,1 4-128-16,-1 4 128 0,2 3-128 0,0 2 0 0,3 1 0 15,0 1 0-15,2 0 128 0,0-1-128 0,-1-2 0 16,1-2 0-16,1-2-128 0,0 0 128 0,0-5-192 16,-1-3 192-16,0-2-192 0,-2-4 192 0,0-1 0 15,-1-4 0-15,0-2 0 0,-2-5 0 0,0-2 0 16,0-1 0-16,-2-5 128 0,-1-4 0 0,2-3 16 15,-3-3 0-15,1-2 0 0,-2-5-144 0,0-2 192 16,-1-3-192-16,-1-3 192 0,-2-2-64 0,0 1-128 0,-1 0 192 0,0 2-64 16,0 2 64-16,0 4 16 0,1 2 0 0,1 6 0 15,1 4-16-15,2 2 0 0,-1 4 0 0,0 4 0 16,-3 6-192-16,0 0 128 0,10-2-128 0,-10 2 0 16,9 6 128-16,1 4-128 0,-1 2 0 0,2 1 144 15,0 2-144-15,2 2 0 0,-1 2 0 0,3 1 0 16,0 1 0-16,2 1 0 0,3-1-128 0,1 0 128 15,1 0-288-15,1-2 16 0,-2-2 0 0,1 1 0 16,-2-5-1136 0,-1-1-208-16,0-3-48 0,-3-1-16 15,-1-3-880-15,-2-4-192 0,-1-4-16 0,-2-3-7936 0,-2-5-1584 0</inkml:trace>
  <inkml:trace contextRef="#ctx0" brushRef="#br0" timeOffset="93275.12">11615 4457 6447 0,'-6'-22'576'0,"2"11"-576"0,0 1 0 0,0 3 0 0,0 2 6592 0,1 0 1200 16,3 5 240-16,0 0 48 0,0 0-5152 0,0 0-1040 15,0 0-208-15,-2 11-32 0,1 1-816 0,0 4-176 16,0 4-16-16,1 6-16 0,0 1-352 0,0 9-64 16,0 5-16-16,2 7 0 0,0 7-192 0,1 4 144 15,-1 3-144-15,0-2 128 0,0 3-128 0,1-1 0 16,0 0 0-16,2-2 0 0,0-2 0 15,-1-5 0-15,2-3 0 0,-2-4 0 0,0-5 0 0,-1-5 0 0,0-3 0 16,1-4 0-16,-2-3 0 0,1-4 0 0,-1-6 0 0,-1-3 128 16,0-4 0-16,-1-9 0 0,0 0 0 0,0 0 0 15,0 0-128-15,4-12 0 0,-1-4 0 0,1-4 128 32,1-7-480-32,3-3-96 15,-1-3-32-15,2-2 0 0,2-4-320 16,0-3-64-16,1-1-16 0,1-2 0 0,0-1 112 0,2 2 0 0,0 1 16 0,0 6 0 0,-2 3 544 15,1 5 208-15,-1 4-176 0,-1 7 176 0,-3 4 560 0,-1 4 208 0,-2 0 32 0,0 4 16 16,-6 6 240-16,0 0 48 0,0 0 16 0,0 0 0 16,0 0-496-16,0 0-112 0,-5 8 0 0,0 3-16 15,-1 4-336-15,-2 2-160 0,1 1 160 0,0 4-160 16,3 3 0-16,1 4 0 0,0 3 0 0,0 2 0 16,2 2 0-16,4 1-128 0,0-2 128 0,2 0 0 15,3-2 0-15,1-1 0 0,2-2 0 16,1-2 0-16,-1-2 0 0,2-4 0 0,2-2 0 15,-1-1 0-15,0-3 0 0,0-5 0 0,-1-1 0 0,0-5 0 0,2 0 0 0,4-6 128 16,-2-4-128-16,1-3 0 0,-1-3 0 0,1-4-160 16,1-2 0-16,1-2 0 0,-2-3-64 0,-1-1-16 15,-1-3 0-15,-1-3 0 0,0-3-48 0,-1 0-16 16,-2-2 0-16,-1 0 0 0,-1-1 304 0,-2 3 0 16,-1 1 0-16,-1 4 144 0,0 3-144 0,2 4 128 15,-3 5-128-15,0 6 128 0,-1 0 176 0,-4 9 16 16,0 0 16-16,0 0 0 0,0 0-48 0,0 0-16 15,8 8 0-15,-1 2 0 0,-4 4-96 0,1 3-32 16,1 1 0-16,0 4 0 0,0 2-144 0,3 2 128 16,0-1-128-16,0 0 128 0,-2 0-128 0,2-2-144 0,0 1 144 15,2-2-208-15,0-2 208 0,1-1 0 0,-1-2 0 0,1-2 0 16,0-3 0-16,1 0 0 0,0-4 0 0,-1-3 0 16,1-2 0-16,1-2 128 0,-1-1-128 0,-1-4 160 15,0-2-32-15,0-4-128 0,-1-2 192 0,0-2-64 16,0-3-128-16,0-2 0 0,-1-3 0 0,-1-5 128 15,0-3-128-15,1-2 0 0,-2-3-160 0,2 0 160 16,-3-2-192-16,-1 4 192 0,-2 3-208 0,1 6 80 16,-1 3 128-16,-1 6-160 0,0 3 160 0,0 2-160 15,0 3 160-15,-2 7 0 0,0 0 0 0,0 0 0 16,4 12 0-16,0 5 176 0,1 1-48 0,2 3 0 16,0 3-128-16,2 2 0 0,-1 1 144 0,5-3-144 15,1 1 0-15,2-1 0 0,1 0 0 0,2-2 0 0,2-1 0 16,0-3 0-16,0-3 0 0,2-2 0 15,0-3 0-15,2-1 0 0,-2-6 0 16,1-2 128-16,-2-3-128 0,0-3 192 0,-1-5-64 0,-1-2 0 0,0-3 48 0,-1-3 16 16,-4-3 0-16,-2-3 0 0,0-1-64 0,-2-4-128 15,-4-2 192-15,-1-2-64 0,-2-3-128 0,-2-1-144 16,-3-3 144-16,0-3-208 0,1-1-112 0,-1 3 0 16,-1 6-16-16,1 9 0 0,0 5 64 0,0 7 16 15,0 6 0-15,1 8 0 0,0 0 32 0,0 0 16 16,-3 12 0-16,2 6 0 0,0 5 208 0,1 8-176 15,0 8 176-15,1 4-160 0,2 4 160 0,-1 7 0 0,0 2 0 16,1 5 0-16,1 2 0 0,2 3 0 0,-2 2-144 16,0 2 144-16,0 3 0 0,3 2-144 0,-2 2 144 0,2-3 0 15,-1-2 0-15,1-7 0 0,2-4 0 0,-3-3 144 16,0-3 112-16,-2-4 0 0,-1-5 16 0,-2-5 0 16,-1-3-16-16,0-7 0 0,-1-6 0 0,-2-4 0 15,-2-6-64-15,-3-4-32 0,0-6 0 0,-1-3 0 16,-2-6-160-16,-2-6 0 0,-3-6 144 0,1-5-144 15,1-6 0-15,1-6 0 0,-1-6 0 0,2-5 0 16,1-3 0-16,0-6 0 0,-1-6 0 0,2-4 0 16,2-6 0-16,0-3 0 0,2-4 0 0,3 0 0 15,2 0-192-15,3 4 32 0,1 1 16 0,4 9 0 16,0 7 144-16,4 6-128 0,1 7 128 0,3 8-128 16,1 5 128-16,2 5 0 0,-1 4 0 0,2 3 128 15,1 4-128-15,2 4 0 0,-1 0 0 0,1 2 128 16,0 0-128-16,-1 4 0 0,0 1 0 0,2 2 128 0,0 3-128 15,1 3 0-15,-1 3 0 0,1 3 128 0,-2 3-128 16,0 2 0-16,-3 2 0 0,-2 0 0 0,-1 0 128 16,-2 2-128-16,-2-1 128 0,-4 1-128 0,-3 1 128 0,-3-1-128 15,-5 1 160-15,-2-1-160 0,-3-1 176 0,-3-2-176 16,-2 0 192-16,-1-2-192 0,-3-2 0 0,0-2 0 16,-1-1-160-16,1-3 160 15,0-2-1184-15,1-2-112 0,0-1-32 0,1-1 0 16,1-2-1184-16,1-1-240 0,1 0-64 0,1-1-8336 15,2-1-1680-15</inkml:trace>
  <inkml:trace contextRef="#ctx0" brushRef="#br0" timeOffset="93657.543">14559 4226 35935 0,'8'-5'1600'0,"-8"5"320"0,9-4-1536 0,-2 1-384 0,1 1 0 0,0-1 0 15,1 2 2528-15,-1 1 432 0,-8 0 96 0,9 0 16 16,-9 0-2400-16,0 0-480 0,0 0-192 0,5 8 176 31,-5-8-608-31,1 12-112 0,-2-1-32 0,-2 2 0 16,-2 2-288-16,-2 4-64 0,-1 4-16 0,-3 2 0 0,-3 4 656 0,0 3 128 0,1 2 32 0,1 4 0 15,-1-1 640-15,1 3 144 0,2 0 32 0,2 5 0 16,-1 4 32-16,1 1 16 0,-1 1 0 0,2 0 0 0,-1 1-400 16,2-1-80-16,-1 1 0 0,3-4-16 0,0-1-240 0,0-5 144 15,-1 0-144-15,2-3 128 0,1-4-128 0,0-2 0 16,0-2 0-16,1-3 0 0,0-4-320 0,1-3 16 16,1-3 0-16,2-4 0 15,0-3-176-15,3-2-32 0,4-4-16 16,2-1 0-16,2-4-592 0,3-2-112 0,2-3-32 0,2-4 0 15,2-4-1792-15,-1-3-352 0</inkml:trace>
  <inkml:trace contextRef="#ctx0" brushRef="#br0" timeOffset="94028.789">15415 4680 39327 0,'0'0'1744'0,"-5"-6"368"0,-1 0-1696 0,2-1-416 0,1 1 0 0,3 6 0 16,0 0 704-16,-5-3 48 0,-3-2 16 0,0 2 0 15,-3 1-768-15,-2 1-208 0,-2 0-16 0,-1 1 0 32,1 0-832-32,-1 1-160 0,-1 0-48 0,-1 2 0 0,-1 0 208 15,1 2 32-15,-2-2 16 0,2 2 0 0,0 2 1168 0,2-1 224 0,1 0 64 0,2 1 0 16,1 0 528-16,3-3 112 0,0 1 32 0,2-1 0 15,-1 0-112-15,8-4-32 0,-7 5 0 0,7-5 0 0,-8 5-384 0,8-5-80 16,-6 7 0-16,6-7-16 0,-5 8-240 0,5-8-32 16,0 0-16-16,0 0 0 0,0 0-208 0,0 0 0 15,0 0 0-15,0 0 0 0,0 0-288 0,0 0 48 16,0 0 16-16,0 0 0 0,0 0 96 0,8 2 128 16,-8-2-208-16,10-1 80 15,-2-1-304-15,-1-1-48 0,-7 3-16 0,7-6 0 16,0 1-2768-16,-7 5-544 0,6-6-112 0</inkml:trace>
  <inkml:trace contextRef="#ctx0" brushRef="#br0" timeOffset="94348.365">14247 5473 35007 0,'-11'5'1552'0,"11"-5"320"0,-9 3-1488 0,4 2-384 0,5-5 0 0,0 0 0 15,0 0 2496-15,0 0 448 0,10-8 64 0,3-2 32 16,1-2-2480-16,6-4-560 0,2-2 0 0,3-1 0 31,4 1-896-31,3-1-144 0,2 1-32 0,0 0 0 0,-1 1-400 16,-1 2-64-16,0 1-32 0,-2 2 0 0,-2 2 1056 0,0 3 224 0,-1-1 32 0,1 3 16 15,0 2 432-15,1-1 64 0,0-3 32 0,0 3 0 16,0 1-288-16,1 1 0 16,-2-2-176-16,0 2 176 0,-2 0-1952 15,-1 0-288-15,-4-1-48 16,0-3-16-16</inkml:trace>
  <inkml:trace contextRef="#ctx0" brushRef="#br0" timeOffset="95324">15386 4915 38591 0,'0'0'1712'0,"0"0"336"15,7-7-1632-15,0-1-416 0,2 1 0 0,-4-1 0 0,-2 0 592 0,-1-2 48 0,-3 0 0 16,-1-1 0-16,-3-1-512 0,-4 1-128 0,-5 1 0 16,-1 0 0-16,-2-1 0 0,-3 4-256 0,-1 0 64 15,-2 2 0-15,-1 2 192 0,-1 3 0 0,0 2-144 0,-1 2 144 16,0 3 0-16,1 2 0 0,0 2 160 0,3 4-160 16,-1 2 304-16,2 0-48 0,-2 4-16 0,2-1 0 15,1 2 272-15,-1 0 48 0,1-1 16 0,1 1 0 16,1 4-240-16,3 0-32 0,2-3-16 0,3 3 0 15,2-1-160-15,1 1-128 0,4-3 192 0,2-1-192 16,3-1 160-16,3 0-160 0,1-4 128 0,6 1-128 0,1-3 0 0,4-1-272 16,3-3 32-16,1-1 16 0,1-2 0 15,0-6 0-15,2-4 0 0,-2-3 0 0,-1-2 224 0,2-3-192 16,-1-3 192-16,1-2-192 0,-1-1 192 0,1-3 0 16,-2-2-160-16,0-3 160 0,0 1 0 0,-2-3 240 15,-3-2-48-15,0 1 0 0,-1-2 64 0,-2 3 0 16,-4 1 0-16,1-1 0 0,-2 1 0 15,0 3 0-15,-3-1 0 0,1 5 0 0,-2 1-256 0,0 3 176 16,-1 4-176-16,-1 1 160 0,-2 9-160 0,0 0 0 16,4-6-192-16,-4 6 192 0,0 0-256 0,1 11 80 15,0 2 16-15,0 2 0 0,0 2 160 0,1 4 0 16,0 2 0-16,2 3-128 0,1 2 128 0,1-2 0 0,2 0-144 16,-1 1 144-16,1-1 0 0,0 1 0 0,3-1-144 0,-2-2 144 15,0 0 0-15,-1-4 0 0,1-3 0 0,-2-2 0 16,0-2 0-16,-2-4 176 0,1-2-176 0,-6-7 160 15,0 0-32-15,8 0-128 0,-8 0 192 0,10-6-64 16,-3-2 32-16,1-4 0 0,-1-4 0 0,1-2 0 16,-1-4-160-16,2-3 0 0,0-1 144 0,2-2-144 15,0-6 0-15,1 0 0 0,1-2 0 0,1-3 0 16,0 0 0-16,1 1 0 0,0 0 0 0,1 7 0 16,-1 4 0-16,1 6-160 0,1 4 16 0,-1 5 0 15,-1 5 144-15,-2 4 0 0,-1 0 0 0,-2 7 0 16,1 1 0-16,0 5 0 0,-2 2 0 0,1 3 0 15,-1 1 0-15,0 5 0 0,0 2 0 0,0 3 128 16,0 1-128-16,-1-1 0 0,1 1 0 0,-1-1-128 0,1-1 128 16,-2 1 0-16,1-3 0 0,-1 1 0 0,-1-2 0 15,-1-1 0-15,0-3 0 0,1-2 0 0,-2-3 128 0,-1-2 16 16,0 0 0-16,-3-11 0 0,0 0 48 0,0 0 0 16,0 0 0-16,0 0 0 0,0 0-192 0,5-8 192 15,0-1-192-15,-1-3 192 0,0-2-192 0,2-3 0 16,0-2 0-16,3-4 0 0,-1-1 0 0,2-2 0 15,1-1-176-15,0-2 176 0,1-2 0 0,2 1 0 16,0 1 0-16,1 3 0 0,0 4 128 0,0 2-128 16,0 4 128-16,1 4-128 0,-1 4 192 0,0 2-16 15,-3 0-16-15,1 2 0 0,0 3 0 0,0 1 0 16,0 2 0-16,-1 3 0 0,0 1-160 0,1 2 0 0,0-1 0 16,0 5 128-16,-2 1-128 0,0 2 0 0,0 0 144 15,-2 2-144-15,1 1 128 0,1 1-128 0,-1 1 160 0,1 1-160 16,0 1 0-16,-1-3 0 15,0-1 0-15,-1-2 0 16,-1 0-384-16,0-2-80 0,-2-1-16 0,0-1 0 16,0-4-1328-16,-1-1-272 0,0-2-48 0,2 1-16 15,-7-6-1024-15,9 0-208 0,0-2-32 0</inkml:trace>
  <inkml:trace contextRef="#ctx0" brushRef="#br0" timeOffset="95825.514">17095 4610 18431 0,'5'-15'816'0,"-2"5"160"0,-3 0-784 0,0 0-192 0,-3 1 0 0,-1 1 0 16,-3-1 4784-16,-3 2 912 0,-2 2 176 0,-3 1 32 0,-4 3-4240 0,-2 3-864 15,-4 3-160-15,-1 3-48 16,-1 5-592-16,-1 2 0 0,-1 2 0 0,-1 3 0 0,-1 2 0 0,0 3-128 16,-2 2 128-16,2 3-128 15,1 2 128-15,5 1-192 0,2-1 192 0,5-1-192 0,3-3 192 16,5-1 0-16,2-2 0 0,5-2 0 15,3-3 128-15,2-3 16 0,2-2 0 0,3-3 0 0,1-3 144 16,3-2 32-16,2-4 0 0,2-4 0 16,2-2 80-16,1-4 32 0,2-2 0 15,2-4 0-15,-2-2-304 0,1-3-128 0,0-4 128 0,-1-2-128 0,0-4 0 0,0-1 0 16,1-2 0-16,-2 1 0 0,-1-1-352 0,-1 1 48 16,-2 1 16-16,0 4 0 0,0 5 96 0,-1 5 0 0,-2 4 16 15,-2 4 0-15,1 3 176 0,-1 4 0 0,-2 5 0 16,-1 2 0-16,-2 3 192 0,-1 5 64 0,0 7 0 0,0 6 16 15,-1 5-16-15,-1 4-16 0,-2 3 0 0,0 2 0 16,0 0-240-16,0 6 0 0,-2 5 0 0,0 1 0 16,0 3 0-16,-1 0-320 0,1 1 64 0,0-1 0 15,0-3 256-15,0 1 0 0,0-3 0 0,-1 1 0 16,-3 0 192-16,0-1 112 0,-4-4 16 0,-2-3 0 16,-1-5 80-16,-4-2 32 0,-2-3 0 0,-2-4 0 15,-1-3-112-15,-3-4 0 0,-1-4-16 0,-1-5 0 16,-3-4-176-16,-1-3-128 0,-2-6 144 0,-2-4-144 31,1-5-256-31,1-1-128 0,1-6-48 0,3-2 0 0,3-2-576 0,2-1-112 0,4-2-32 0,3 1 0 16,2-1-1536-16,3-3-304 0,3 0-64 15,4-3-12576-15</inkml:trace>
  <inkml:trace contextRef="#ctx0" brushRef="#br0" timeOffset="96272.562">17332 4716 32255 0,'9'3'2864'0,"0"1"-2288"16,1 0-576-16,2 3 0 0,2-1 2864 0,1 4 464 15,0 0 80-15,-2 1 32 0,0 0-2352 0,-1 1-480 16,-1 0-96-16,-2 4 0 0,1 4-512 0,-3 0 0 16,1 1 0-16,-2 3 0 0,0-1-144 0,-1 3-128 15,-1 1-32-15,0-3 0 0,1-1 16 0,-2-2 0 16,0 0 0-16,0-3 0 0,1 0 288 0,-1-4 0 0,1-1 0 0,-1-2 0 15,2-4 0-15,-5-7 0 0,0 0 176 16,0 0-176-16,8-1 208 0,-2-3-64 0,1-2-16 0,-1-5 0 16,1-4 0-16,0-2 0 0,2 0 0 0,-1-4 0 15,1-4-128-15,-1-2 0 0,2-4 0 0,0-2 0 16,-1-3 0-16,2-3 0 0,-1-1 0 0,0-1 0 16,1 4 0-16,0 3 0 0,-1 5 0 0,1 4 0 15,0 4 0-15,-1 5 0 0,0 4 0 0,1 5 0 16,-2 1 0-16,1 4 0 0,-2 3 0 0,1 4 0 15,-1 3 128-15,2 2-128 0,0 0 192 0,0 4-64 16,2 3 0-16,0 3 0 0,1 0 0 0,1 4 0 16,0 2 16-16,2 2 0 0,5 0 0 0,-2-2 0 15,0 1-144-15,0-1 0 0,-1-3 0 0,-1-1 128 0,-1-1-128 16,-1-4 0-16,-2-3 0 0,-1-3 0 0,-1-2-416 0,0 0 32 16,-2-5 16-16,3-2 0 15,-1-2-1424-15,0-4-304 16,2 0-48-16,1-5-10064 0,2-2-2000 0</inkml:trace>
  <inkml:trace contextRef="#ctx0" brushRef="#br0" timeOffset="97275.706">18942 4489 11055 0,'0'0'480'0,"0"0"112"0,-9-4-464 0,1 2-128 0,-2 1 0 0,-1 1 0 15,0 0 7440-15,-4 1 1472 0,-2 2 304 0,-4 0 48 16,-1 1-7280-16,-3 3-1440 0,-2 0-288 0,-2 3-64 16,-1 4-400-16,0 1-80 0,1 1-16 0,-2 3 0 15,0 3-64-15,-1 2-16 0,-2-2 0 0,1 2 0 16,0 0 384-16,4 2-176 0,4 0 176 0,4-1-128 16,3 0 256-16,3-1 64 0,3 0 16 0,4-2 0 15,1-1 176-15,4-2 48 0,2-1 0 0,3-2 0 16,1-3-32-16,4-1 0 0,0-4 0 0,3-2 0 15,0-3-240-15,5-2-160 0,2-4 192 0,4-4-192 16,-1-2 0-16,2-4-272 0,3-2 16 0,1-2 16 16,-2-4-128-16,1-2-16 0,-2-2-16 0,2-1 0 15,-1-3 240-15,1 2 160 0,0-1-192 0,-3 5 192 16,-2 1 0-16,-1 4 320 0,-1 4-32 0,-4 5-16 16,-1-2 224-16,-2 4 32 0,-2 0 16 0,-9 7 0 0,0 0-32 0,8 0-16 15,-8 0 0-15,5 8 0 0,-5-8-128 16,4 10-32-16,-2 3 0 0,-2 2 0 0,0 1-192 0,0 0-144 15,0 1 192-15,2 0-192 0,1 4 0 0,1-1 0 16,3-1-160-16,1 0 160 0,3 2-448 0,3-2 48 16,1-3 0-16,2-1 0 0,3 0 80 0,2-2 32 15,0-3 0-15,3-1 0 0,-1-4 288 0,1-2 0 16,1-4-128-16,2-2 128 0,0-5 0 0,1-2 256 16,0-1-64-16,-1-3 0 0,-1-4-64 0,-1-3 0 15,-4-1-128-15,-1-3 192 0,-4-2-192 0,-2-3 0 16,-3-1 0-16,-3 1-160 0,-5 3 160 0,-4 0-160 15,-3-1 160-15,-2 3-160 0,-3 0 160 0,0 3 0 0,-1 0 0 0,-2 4 0 16,-2 3 0-16,-1 2 0 0,0 4 0 0,0 3 0 16,0 3-160-16,-1 2 160 0,0 3-192 0,0 1 192 15,0 5-224-15,1 4 64 0,0 4 16 0,1 4 0 16,-1 4-48-16,1 4-16 0,1 5 0 0,1 9 0 16,2 3 32-16,1 4 16 0,3 3 0 0,3 4 0 15,2 2 160-15,4 1-128 0,3 0 128 0,2 2-128 16,3 2 128-16,0-1 0 0,-2-1 0 0,3 0 0 15,1-1 0-15,-1-2 0 0,0-2 0 0,-2-3 176 16,-1-2-32-16,-1-2 0 0,-2-6 0 0,-4-2 0 16,-2-5-144-16,-3-3 128 0,-4-3-128 0,-4-3 128 15,-4-4-384-15,-3-2-64 0,-3-5-32 0,-1-3 0 16,-3-5 48-16,-1-3 16 0,3-4 0 0,-1-2 0 0,-1-2 288 16,2-2 0-16,-1-4 0 0,3-1 0 0,1-2 0 15,2-1-160-15,2-1 160 0,3-2-128 0,3-1 128 0,4-2 0 16,2-2 0-16,4-5 0 0,3-2 0 0,6-3 128 15,4-2 0-15,4-1 0 0,2 0-128 0,5-2 128 16,2 0-128-16,4-2 128 0,2-4-128 0,5 0 0 16,1-2 128-16,6-1-128 0,3-4 240 0,1-1-32 15,2-1 0-15,-3 1 0 0,-3 1 112 0,-3 2 32 16,-1 0 0-16,-4 5 0 0,-4 5-48 0,-2 4-16 16,-1 4 0-16,-3 5 0 0,-1 3-288 0,-4 4 0 15,-2 0 128-15,-2 5-128 0,-2 5 0 0,-3 1 0 16,-3 3 0-16,-3 3 0 0,-7 0-192 0,0 0 192 0,2 13-208 0,-3 1 80 15,-2 3 128-15,-1 2 0 0,-4 1 160 0,0 2-160 16,-1 0 176-16,0 3-176 0,-3 0 192 0,1 2-192 16,2 1 176-16,0-1-176 0,3-3 160 0,1 0-160 15,2-1 176-15,2-3-176 0,2-3 192 0,4-2-192 16,0-3 192-16,3-3-64 0,4-3 0 0,3-3-128 16,2-3 0-16,4-4 0 0,2-3 0 0,4-6 0 31,2-3-544-31,0-2-64 0,1-5-16 0,1-1 0 15,0-3-2448-15,2-3-512 0</inkml:trace>
  <inkml:trace contextRef="#ctx0" brushRef="#br0" timeOffset="103663.077">4298 16161 16575 0,'0'0'1472'0,"-4"10"-1168"0,-6-2-304 0,0 3 0 0,0 1 6064 0,1 1 1152 16,1 2 224-16,2 0 48 15,3 1-5696-15,1-3-1152 0,3 0-240 0,4-2-32 0,5-2-192 0,3 0-48 16,3-2 0-16,4 1 0 0,4-3-128 0,2 0 0 16,3 0 0-16,2-3 0 0,-1-2 0 0,1 0 0 15,0 1 0-15,1 0 0 0,1 0 0 0,1 1 0 16,1 0 0-16,0 2 128 0,-2-4-128 16,-1 3 0-16,1 1 0 0,-4-2 128 0,-3-1-128 0,-2 0 0 15,-3 1 0-15,-4 1 0 0,-2-1-256 0,-2 0-16 16,0 0-16-16,-2 0 0 15,-1-2-1984-15,2-1-400 0,2-2-80 0</inkml:trace>
  <inkml:trace contextRef="#ctx0" brushRef="#br0" timeOffset="104355.891">12170 15837 8287 0,'0'0'368'0,"-5"7"80"0,1-1-448 0,4-6 0 0,0 0 0 0,0 0 0 15,0 0 7552-15,0 0 1440 0,0 0 288 0,9 2 48 0,3-2-7216 0,3 0-1424 16,1-1-304-16,3 0-48 0,3 0-336 0,2 0 0 16,2-1-192-16,1 0 64 0,0 1-128 0,0 0-32 15,1 0 0-15,4-2 0 16,0 2-1584-16,3 0-320 0,4-2-64 0</inkml:trace>
  <inkml:trace contextRef="#ctx0" brushRef="#br0" timeOffset="104875.759">16573 15775 24879 0,'0'0'1088'0,"-9"0"256"0,1-1-1088 16,0-1-256-16,1-1 0 0,4-2 0 0,2-4 4160 0,4 0 784 15,3-2 160-15,4-2 16 0,3-2-4320 0,3-1-800 16,3-1-304-16,3 1 16 16,5 1-144-16,4 1-16 0,2 1-16 0,1-1 0 0,-1 1 464 0,3 0 0 15,0 1 0-15,1 3 0 0,2 3 128 0,0 2 112 16,2-1 16-16,0 3 16 0,2 0-432 0,-1 0-96 0,-2-1 0 16,-2 0-16-1,-3-1-2848-15,-3 1-560 0</inkml:trace>
  <inkml:trace contextRef="#ctx0" brushRef="#br0" timeOffset="108472.114">21748 14187 22111 0,'0'0'1968'0,"-8"1"-1584"15,1 1-384-15,-2-1 0 0,1-1 2736 0,-1 0 464 16,0 1 80-16,1-1 32 0,-1 0-1712 0,1-1-352 15,0 0-64-15,1-1-16 0,0 2-608 0,7 0-128 16,-7 0-32-16,7 0 0 0,-6-2-32 0,6 2-16 0,0 0 0 0,0 0 0 16,0 0 304-16,0 0 64 0,0 0 16 0,0 0 0 15,10 4-112-15,3-1-32 0,3 0 0 0,2 0 0 16,3-1-224-16,2 1-48 0,3-1-16 0,1-1 0 16,3-1-304-16,3 1 160 0,3 1-160 0,-1 0 128 15,-1 1-128-15,-1-3 0 0,0-4 0 0,-3 1 0 16,-2-2-144-16,0 3 144 0,1 1-192 0,-1 0 192 15,1-1-160-15,0 1 160 0,0 0-128 0,1 0 128 16,1 0-160-16,0 1 160 0,-1 1-192 0,1-3 192 16,-2-2-528-1,-2 2 0-15,-1 1 0 0,-3 0 0 0,0-1-1824 0,0 1-352 16,-2 1-80-16,-3 0-14032 0</inkml:trace>
  <inkml:trace contextRef="#ctx0" brushRef="#br0" timeOffset="108747.502">21938 14658 31327 0,'-14'11'1392'0,"5"-5"272"0,0 1-1328 0,0-1-336 16,2 0 0-16,0-2 0 0,7-4 2624 0,0 0 448 15,0 0 80-15,0 0 32 16,0 0-3024-16,13 0-608 0,3-4-112 0,3-1-16 15,4-1 48-15,2 2 16 0,2-1 0 0,2 1 0 0,0 0 832 0,5 0 192 16,2-2 16-16,4 2 16 0,1 1 368 0,5 0 80 16,3 0 16-16,2 0 0 0,-1-1-624 0,-2 0-112 0,-4-1-16 15,-3 2-16-15,0 1-240 0,-3-2-160 0,-2-1 32 0,-4 1 0 32,-4 1-640-32,0-1-128 0,-4-2-32 15,-4 2 0-15,-4 0-2144 0,-4 0-416 0</inkml:trace>
  <inkml:trace contextRef="#ctx0" brushRef="#br0" timeOffset="114022.946">26014 15922 22111 0,'-12'2'1968'0,"-4"-1"-1584"0,-4-1-384 0,1-1 0 15,-2-1 3120-15,2-1 528 0,-2-2 128 0,3 1 0 16,-1-1-2400-16,2-3-480 0,0-1-112 0,0-1-16 16,-2 1-192-16,2-1-64 0,0-3 0 0,0 0 0 15,-1-2 144-15,0-1 32 0,-1-2 0 0,-1 0 0 16,0-1-336-16,0-2-64 0,-4-1-16 0,-3-1 0 16,-7 0-144-16,-1-2-128 0,-3-1 144 0,-3-3-144 15,1-1 0-15,-1-1 0 0,-1-1 0 0,2-2 0 16,-1-4 128-16,-2 1-128 0,-2 1 0 0,-6-5 144 15,-4-4 16-15,0-1 0 0,1-1 0 0,-1 0 0 16,0-2 176-16,-3-2 48 0,-3-2 0 0,-3-2 0 16,-1 2-16-16,1-2 0 0,2 1 0 0,1-3 0 15,0 0-144-15,-3-1-32 0,-3 0 0 0,3 2 0 0,0 0 64 16,4 2 16-16,2 0 0 0,1 1 0 0,0-1 128 16,0 1 32-16,0 1 0 0,3-2 0 0,5 1-176 0,5 2-16 15,6 0-16-15,5 2 0 0,3 1-80 0,3 1-16 16,4 1 0-16,2 1 0 0,2 2 0 0,3-2-128 15,3-1 192-15,6 1-64 0,4 1-128 0,4 0 0 16,5 1 0-16,6-2 0 0,1-1 0 0,5 0 0 16,4-1 0-16,5-2 0 0,7-2 0 0,6 3 0 15,6 2 0-15,5 2 128 0,5 0-128 0,2 2 0 16,0 3 0-16,1 0 0 0,1 0 0 0,5 4 0 16,2 2-176-16,-2 2 176 0,-3 1-192 0,-2 2 64 15,-4 2 0-15,3 3 0 0,0-1-32 0,4 5 0 0,1 2 0 16,-1 1 0-16,-2 0 32 0,0 4 0 0,-2 3 0 15,5 0 0-15,2 4 128 0,-1 0-128 0,-1 4 128 0,-3 3-128 16,-5 3 128-16,1 1 0 0,-1 3-144 0,-3 5 144 16,-1 1 0-16,-1 2-176 0,-6 1 176 0,-4 1-128 15,-4 0-64-15,-5 3 0 0,-4-1 0 0,-2 2 0 16,-5 1-16-16,0 3-16 0,-4 1 0 0,0 1 0 16,-2-2-32-16,-1 0 0 0,-2-1 0 0,-1 0 0 15,-1-4 256-15,-2 1 0 0,1-2-160 0,-3 0 160 16,-1-3 0-16,1 0 0 0,-1-1-144 0,-1 0 144 15,0-2 0-15,0-2 0 0,-2-3 0 0,1 0 0 16,0-1 0-16,-3-9 0 0,0 0 0 0,0 0 0 16,0 0 0-16,0 0 0 0,0 0 0 0,0 0 0 15,0 0 0-15,-1-10 0 0,-1-3 176 0,1-2-176 16,-1-3 0-16,-1-1 0 0,0-1 0 0,0-2 0 0,3 1 0 16,2-3 0-16,-1-2 0 0,3-2-192 0,3 0 192 15,3-3 0-15,2-3 0 0,3 0 0 0,3-2 0 0,3 1 0 16,4 1 0-16,3-3 0 0,3-3 0 15,-1 0 0-15,1-3 0 0,4 1 0 0,2 2-160 0,4 0 160 16,1 3-160-16,5 1 160 0,5 2-144 0,1 3 144 16,0 2-128-16,2 1 128 0,-2 1-128 0,4 4 128 15,2 2-128-15,3 4 128 0,2 1 0 0,-1 2-160 16,-5 0 160-16,3 4 0 0,3 0-144 0,6 5 144 16,2 1 0-16,-1 2-144 0,-2 4 144 0,0 2 0 15,-1 3 0-15,1 5 0 0,2 2 0 0,-1 3 0 16,-2 1 0-16,-5 2-128 0,-5 3 128 0,-2 2-192 15,-4 3 192-15,0 3-192 0,-3 3-32 0,-4 0-16 0,-3 1 0 0,-3 2 0 16,-3 3-112-16,-3-1-32 0,-2 1 0 0,-3 1 0 16,0 2 384-16,-4 2-144 0,1 3 144 0,-4 1 0 15,1 2 0-15,-4 2 0 0,-1 0 160 0,-3 3-32 16,-4 1-128-16,-2 1 128 0,-4 1-128 0,-2 3 128 16,-4 1-128-16,-2 0-192 0,-3 0 64 0,-3 2 0 15,-1 1-16-15,-3 2 0 0,-2 0 0 0,-3 1 0 16,-1-1-96-16,-4 1-16 0,1 0 0 0,-4-2 0 15,-3 0 64-15,-2-3 0 0,-6-1 0 0,-4-2 0 16,-2-2 192-16,-1 3 0 0,0 0 0 0,1 1 160 16,-3-3-160-16,-3-1 128 0,1-1-128 0,-4-2 128 15,-4 1-128-15,3-1 0 0,-1 0 0 0,3-2 0 16,3 0 0-16,2 1 0 0,0 0 0 0,-5 0 0 0,-6 1 208 16,-1 0 16-16,1 2 0 0,3-1 0 0,2-3-96 15,2 1-128-15,3-1 176 0,-2-1-176 0,-5 1 320 0,0 0-32 16,2 2-16-16,1-3 0 0,2-5-32 0,3-1-16 15,4-2 0-15,1 0 0 0,-1 0 16 0,2-2 0 16,0-2 0-16,2-2 0 0,3-2-48 0,3-2-16 16,4-3 0-16,3-3 0 0,4-2-16 0,3-3 0 15,2-1 0-15,4-2 0 0,1 0-160 0,3-3 0 16,0-2 0-16,2 0 0 0,-1 1 0 0,3 0-224 16,-1 0 32-16,1-1 0 0,0-1-96 0,-1-1-16 15,2-1 0-15,1 0 0 16,1-2-816-16,1-1-160 0,1-10-48 0,0 0-11280 15,0 0-2240-15</inkml:trace>
  <inkml:trace contextRef="#ctx0" brushRef="#br0" timeOffset="116963.814">24759 12642 37775 0,'-11'6'1664'0,"2"0"368"0,-2 0-1632 0,1 4-400 0,-2 3 0 0,0 5 0 16,1 5 256-16,-2 9-16 0,0 6-16 0,-1 9 0 31,-2 8-736-31,0 11-160 0,-1 9-32 0,-1 7 0 16,-3 9-592-16,-1 6-128 0,-3 6-32 0,-1 4 0 0,-2 2 592 15,1 0 112-15,3-3 32 0,0-7 0 0,1-10 720 0,1-5 0 0,2-6 0 0,4-11 160 16,1-8 416-16,2-7 96 0,0-7 16 0,3-9 0 15,1-7-416-15,3-10-80 0,3-6 0 0,3-13-16 0,0 0-352 0,6-11-64 16,4-9-16-16,2-10 0 0,2-8 16 0,3-11 0 16,3-11 0-16,2-7 0 0,2-4 240 0,1-3 0 15,1-5 0-15,1-2 0 0,-1 0 224 0,-1-1-64 16,-1-2-16-16,1 2 0 0,0 1 448 0,-2 0 96 16,-2 1 16-16,2 5 0 0,0 4 160 0,-1 12 32 15,-2 4 16-15,-1 11 0 0,-1 9-272 0,-1 10-64 16,1 8-16-16,-2 9 0 0,-3 7-176 0,2 7-48 15,-1 10 0-15,-1 10 0 0,0 8-144 0,-1 12-16 16,-4 11-16-16,0 10 0 0,-3 10-160 0,-3 10 192 16,-3 11-192-16,-3 7 192 0,-4 7-336 0,1 3-64 0,-2-1-16 15,2-4 0 1,-1-4-288-16,3-12-48 0,2-11-16 0,2-14 0 16,2-11 576-16,2-12 0 0,3-10 0 0,4-10 0 0,1-11 0 0,4-9 0 0,2-8 0 0,4-11 0 15,4-8-320-15,4-13-48 0,3-12-16 0,3-9 0 31,3-10-80-31,-1-7-32 0,-2-6 0 0,0-5 0 16,0-4-80-16,2-5-32 0,-1-3 0 0,-2 0 0 0,1 0 224 0,1 1 32 0,0 1 16 0,-1 8 0 16,-3 2 336-16,-3 12 208 0,-4 9-16 0,-3 14-16 15,-2 13 304-15,-3 10 64 0,-2 10 16 0,-2 6 0 16,-2 7 112-16,-11 2 32 0,7 13 0 0,-3 13 0 16,-2 11-208-16,-4 10-48 0,-4 11 0 0,-2 11 0 15,-4 11-128-15,-2 9-16 0,-1 7-16 0,-3 8 0 16,-2 5-160-16,-4 6-128 0,-3 4 192 0,1 1-192 15,-1 1 0-15,1-4 0 0,2-7 0 0,2-7 0 0,1-10-304 0,6-12 48 16,3-12 0-16,4-11 0 0,0-11-64 0,6-12-16 16,3-10 0-16,4-10 0 15,-5-15-1392-15,9 0-256 0,4-9-64 0,2-11-16 16,3-11 720-16,3-10 128 0,4-8 48 16,3-7 0-16,0-9 240 0,-1-10 48 0,1-7 16 0,0-6 0 0,2-4 864 15,0-2 0-15,0 0 0 0,1-3 0 0,2-2 656 0,0-1 48 16,0 2 16-16,2 4 0 0,4 3 176 0,-2 9 16 15,-3 8 16-15,-2 11 0 0,-2 11-160 0,-3 13-16 16,-3 12-16-16,-2 7 0 0,-4 8-336 0,-2 9-64 16,-3 7-16-16,-5 11 0 0,0 8 160 0,-5 15 32 0,-4 11 0 15,-3 13 0-15,-4 11-16 0,-4 12 0 0,-4 8 0 16,-3 12 0-16,-2 14-176 0,-5 10-16 0,-4 10-16 0,-3 5 0 16,-5 3-288-16,0-10 160 0,1-9-160 15,5-13 128-15,3-14-128 0,6-13 0 0,2-12 0 0,7-12 0 16,6-11 0-16,2-12 0 0,6-11 0 0,6-13 0 31,3-11-1904-31,6-12-256 0,6-14-48 0,6-14-16 16,8-15 1120-16,5-14 208 0,3-14 64 0,0-10 0 15,-3-8-64-15,1-7 0 0,0-6 0 0,3-5 0 16,1-7 256-16,1 0 32 0,1-2 16 0,0 4 0 0,0 2 1072 0,-5 5 224 0,-6 4 32 0,-1 6 16 16,-2 6 816-16,0 11 160 0,0 14 48 0,-1 13 0 15,-1 13-48-15,-4 9-16 0,-3 11 0 0,-2 7 0 16,-1 6-560-16,-3 8-128 0,-3 6 0 0,-3 9-16 15,-1 7-240-15,-4 11-32 0,-3 10-16 0,-4 12 0 16,-3 10-320-16,-4 12-64 0,-3 12-16 0,-5 8 0 16,-4 6-320-16,-2 7 128 0,-1 4-128 0,-3 7 0 15,-2 3-288-15,1 3-128 0,0 0-32 0,0-5 0 16,2-9-704-16,0-11-160 0,4-11-32 0,4-15 0 16,3-12 352-16,4-14 64 0,3-11 16 0,4-13 0 15,4-10-1584-15,5-13-320 0,4-12-64 0,6-14-16 16,7-12 64-16,7-17 16 0,5-14 0 0,10-13 0 15,9-11 912-15,2-10 192 0,4-8 48 0,-2-9 0 0,-4-10 1040 0,4-1 224 16,3-1 32-16,2-2 16 0,1-2 2336 0,-2 6 480 16,-5 4 96-16,-1 10 0 0,-2 7 528 0,2 15 112 0,1 14 0 15,-3 16 16-15,-3 12-880 0,-6 14-176 16,-5 11-48-16,-7 9 0 0,-6 6-640 0,-4 9-144 0,-1 8-32 0,-5 10 0 16,-3 8-448-16,-4 12-80 0,-4 11-32 0,-3 13 0 15,-6 11-288-15,-4 13-48 0,-7 11-16 16,-3 13 0-16,-3 11-224 0,-7 8-160 0,-5 5 192 15,-5 0-192-15,-5-1-160 0,0-6-144 0,-2-7-16 0,2-9-16 32,2-10-80-32,6-12-16 0,4-14 0 0,6-15 0 0,6-17 208 0,6-12 32 0,1-13 16 15,10-15 0-15,0 0 176 0,2-21-192 0,5-16 192 0,4-13-192 32,5-12-272-32,7-11-64 0,4-13-16 0,3-9 0 0,3-9 48 0,3-4 16 15,-2-2 0-15,3 1 0 0,0 2 480 0,-3 7-144 0,-1 4 144 0,-2 16 0 16,-1 13 336-16,-2 17 160 0,-3 15 16 0,-3 11 16 15,-5 11 288-15,-3 11 48 0,-4 8 16 0,-2 12 0 16,-2 8-224-16,-4 14-32 0,-4 8-16 0,-3 8 0 0,-3 5-480 0,-3 12-128 16,-4 7 0-16,-3 3 0 15,0 2-1536-15,-3 5-336 16,-1 2-64-16</inkml:trace>
  <inkml:trace contextRef="#ctx0" brushRef="#br0" timeOffset="119363.843">30150 12337 38591 0,'0'0'1712'0,"0"0"336"0,-5 9-1632 0,0 2-416 0,2 2 0 0,2 7 0 16,1 7 272-16,2 10-16 0,1 7-16 0,2 10 0 0,-2 10-240 0,0 10 0 15,-1 8-192-15,-2 13 192 16,-1 9-192-16,-1 8 192 0,-3 6-192 0,-2 7 192 0,1 5-240 0,-3 2 64 15,-1-1 16-15,0-4 0 0,-1-7 160 0,0-4 0 16,-1-4 0-16,3-11 0 0,1-7 0 0,-1-12 0 16,1-10 128-16,1-9-128 0,0-6 0 0,-1-8-256 15,1-9 32-15,-1-4 16 16,3-9-992-16,0-3-192 0,1-6-32 0,0-4-16 16,-1-7-1648-16,-2-2-336 0</inkml:trace>
  <inkml:trace contextRef="#ctx0" brushRef="#br0" timeOffset="120224.262">30015 12226 16575 0,'-10'3'1472'0,"10"-3"-1168"0,0 0-304 0,0 0 0 0,0-8 5904 0,6 0 1136 16,8-3 208-16,10 0 48 0,11 0-5680 0,10-1-1136 15,9 0-224-15,11 0-64 0,7 1-192 0,4-2 144 16,0 0-144-16,9 1 128 16,5 3 32-16,0-2 0 0,0-1 0 0,5 3 0 0,3 0-16 0,2-1 0 15,-3-1 0-15,1 0 0 0,-1 1-144 0,-1 0 128 16,-2-1-128-16,-6-2 128 0,-6 0-128 0,0 0 0 16,2-1 0-16,-4-1 0 0,-3-2 0 0,-1 1 0 15,-4 0 0-15,2 2 0 0,2 3 0 0,-5 0 0 16,-4 2 0-16,-4 2 0 0,-4 3-128 0,0 2 128 15,-3 0 0-15,-4 0 0 0,-3 3 0 0,-6 2 0 0,-7 1 0 0,-6 1 0 16,-5 2 0-16,-7 0 0 0,-5 0-224 0,-5 0 80 16,-3 1 144-16,-5-8 0 0,2 9 128 0,-4 2-128 15,-2 1 384-15,-1 0 0 0,-2-1 0 0,0 3 0 16,0 1-16-16,0 1 0 0,4 1 0 0,0 3 0 16,-1 2-224-16,3 2-144 0,1 3 192 0,5 4-192 15,0 5 128-15,3 5-128 0,1 5 0 0,1 4 0 16,0 1 0-16,0 3 0 0,0 3 0 0,-3 6 0 15,-3 7 0-15,1 4 0 0,-3 2 0 0,-2 7 0 16,-2 5 0-16,-2 0 0 0,-1-1 0 0,-3 1 0 16,-3 1 0-16,-1-2 0 0,0-1 0 0,2 0 0 15,-3 0 0-15,2-6-144 0,2-9 144 0,1-2 0 16,3-4-128-16,3-4 128 0,1-5-128 0,1-2 128 16,2-6-176-16,2-1 176 0,-1-1-208 0,0-5 80 15,2 1-64-15,-2-4 0 0,-3-2 0 0,-1-2 0 0,-1-3 192 16,-2-1 0-16,-4 2 0 0,-3-5-128 0,-2 0 288 15,0-2 64-15,-7-4 16 0,-1-1 0 0,-3 1 144 0,-2-3 16 16,-5-1 16-16,-2-1 0 0,-4 1-128 0,-2-1-32 16,-6-1 0-16,-6 0 0 0,-7-1-80 0,-4 0-32 15,-2 2 0-15,-1 1 0 0,-2 0-144 0,-5 0 0 16,-5-2 0-16,-1 2 128 0,0 0 48 0,0 1 0 16,0-1 0-16,-5 3 0 0,-9-1-176 0,1 1 192 15,2 0-192-15,-6 0 192 0,-7 0-192 0,2-1 0 16,1-3 0-16,2 1 0 0,0 1-224 0,1-3 80 15,3-2 16-15,6 1 0 0,7 0-96 0,0-2-16 0,1-2 0 16,7 1 0 0,3 1-160-16,9 1-48 0,8-1 0 0,5 1 0 15,5 1-208-15,7-3-48 0,5-3-16 0,6 0 0 16,1-1-1344-16,8 1-272 0,6-4-48 0</inkml:trace>
  <inkml:trace contextRef="#ctx0" brushRef="#br0" timeOffset="122413.054">31195 11872 27519 0,'0'0'1216'0,"-8"1"256"0,0-2-1168 0,8 1-304 0,-7-3 0 0,7 3 0 0,0 0 784 0,0 0 112 16,-1-7 0-16,1 7 16 15,2-8-1296-15,0 1-272 0,-2 7-48 0,1-7-16 0,-1 7 256 0,0-7 48 16,-2 0 16-16,2 7 0 0,-6-5 1232 0,-2 0 256 15,-1 1 64-15,-2 1 0 0,0 0 144 0,-2 0 48 16,-2-3 0-16,-1 1 0 0,-3 0-464 0,0-2-96 16,-1-1-16-16,-2-2 0 0,0-1-400 0,1 1-96 15,-1-1-16-15,1-2 0 0,0-3 0 0,-1-2-16 0,-1-2 0 16,-1-3 0-16,1 0 416 0,0-2 96 0,2-4 16 16,2-1 0-16,-2-3 0 0,3 1 16 0,-1-1 0 0,1 1 0 15,0 2-496-15,1 0-96 0,1 3-32 0,1-2 0 16,0 0-160-16,1 1 128 0,2-1-128 0,1 2 128 15,2-2 64-15,0 2 16 0,1 1 0 0,2 3 0 16,2 0 32-16,2 2 0 0,1 0 0 0,3 0 0 16,2 1-80-16,5 2-16 0,1 2 0 0,6 1 0 15,4 1-144-15,5 1 0 0,6 2 0 0,7 1 128 16,3-1-128-16,5 4 0 0,3 1 0 0,1 5 0 16,-1 0 0-16,0 5 0 0,0 0 0 0,0 4 0 15,-1 3 0-15,-2 3-176 0,-3 2 176 0,-5 4-128 16,-4 5 0-16,-4 2 0 0,-3 2 0 0,-4 3 0 15,-3 3 128-15,-4 1-160 0,-2-2 160 0,-4 1-160 0,-1 2 160 16,-2-1 224-16,-1 0-48 0,-3-2-16 0,-1-1 80 16,0-5 16-16,-1 2 0 0,0-3 0 0,-1-1-112 0,0-3-16 15,0-2 0-15,-1 0 0 0,-1-3-128 0,-1-1 0 16,0-2 0-16,-3-2 0 16,0-2-400-16,-2 1-64 0,0-1-16 0,-1-3 0 15,0 0-528-15,0-3-96 0,1 2-32 16,-1-4 0-16,2-1-944 0,7-2-192 0,-9-1-32 0,9 1-16 15,-5-4-1792-15,3-6-368 0,2-6-64 0,9 2 0 0</inkml:trace>
  <inkml:trace contextRef="#ctx0" brushRef="#br0" timeOffset="122847.936">31470 11647 29487 0,'-10'6'2624'0,"2"2"-2112"0,-1-1-512 0,2 3 0 16,0 0 1936-16,4 0 288 0,3-10 48 0,0 0 16 15,2 8-2000-15,-2-8-288 0,0 0-272 0,11 5 48 32,0-4-176-32,-1-4-48 0,0-4 0 0,0-2 0 0,-1-3 960 0,1-2 176 0,-1-1 32 0,1-2 16 15,1-3 448-15,0-3 96 0,3-3 0 0,2-2 16 16,4-2-176-16,1-3-32 0,2-6-16 0,2 0 0 16,0-3-528-16,1-1-96 0,2 2-32 0,1-2 0 15,1-3-176-15,3 6-48 0,4 3 0 0,3 4 0 16,1 2-192-16,2 4 128 0,0 4-128 0,-1 3 0 15,-2 1 0-15,-4 5 0 0,-2 1 0 0,-1 3 0 0,-1 2 0 16,-1 1 0-16,-2 3 0 0,-2 2 0 0,-1 1 0 0,-5 3 0 16,-3 2 0-16,-3 3 0 0,-2 1-192 15,-3 4 192-15,-3 4-192 0,-2 3 192 0,-3 2-160 16,-4 6 160-16,-5 1-128 0,-1 7 128 0,-3 4 0 0,-3 3 0 16,-2 3 0-16,-2 2 0 0,-2 0 0 0,-1 1 0 15,0 0 0-15,-1-1-128 0,-1-2 128 0,3-2-128 16,-2-4 128-16,0 2-128 0,-4-3 128 15,0-2 0-15,-3-5-144 0,-1-3 144 0,-1-1 0 16,2-3 0-16,2-4-144 0,3-3 144 0,1-1 0 0,3-3 0 16,1-4-128-16,4-1 128 15,2-3-432-15,2-2-16 0,2 0-16 0,9-3 0 16,-8-2-1904-16,8 2-368 0,0 0-80 0,1-12-14672 0</inkml:trace>
  <inkml:trace contextRef="#ctx0" brushRef="#br0" timeOffset="124881.433">30661 12629 35007 0,'-16'3'1552'0,"5"-2"320"0,-4-1-1488 0,1 0-384 16,0 0 0-16,3 0 0 0,4 0 2960 0,7 0 528 15,0 0 96-15,0 0 32 0,0 0-2976 0,-2 9-640 0,1 0 0 0,1-1 0 16,0-8 0-16,2 11 0 0,-1-5-128 0,-1-6 128 16,0 9 0-16,0-9 0 0,1 8 0 0,-1-8 0 15,0 0 0-15,-3 9-144 0,3-9 144 0,0 0-128 32,-6 6-832-32,6-6-144 0,0 0-48 0,0 0 0 15,-7 0-1984-15,7 0-416 0,-3-7-80 0,4-2-16 0</inkml:trace>
  <inkml:trace contextRef="#ctx0" brushRef="#br0" timeOffset="125225.81">31833 12612 12895 0,'0'0'1152'0,"0"0"-928"0,0 0-224 0,0 0 0 0,-6-3 5824 0,6 3 1104 16,0 0 240-16,0 0 32 0,0 0-4816 0,0 0-960 15,0 0-192-15,0 0-32 0,0 0-464 0,0 0-96 16,0 0 0-16,0 0-16 0,0 0-256 0,0 0-48 0,0 0-16 0,0 0 0 16,0 0-304-16,0 0-192 0,9 0 16 0,-9 0 16 31,11 4-1888-31,-1 2-384 0,-2 0-80 0,0 0-15360 0</inkml:trace>
  <inkml:trace contextRef="#ctx0" brushRef="#br0" timeOffset="125631.323">30645 13568 38703 0,'-13'11'3440'0,"4"-5"-2752"0,-1-1-560 16,2 1-128-16,0-2 1936 0,8-4 368 0,-5 6 64 16,5-6 0-16,-3 8-1600 0,3-8-320 0,-2 7-64 0,2-7 0 15,0 0-384-15,-4 9 0 0,4-9 0 0,0 0-192 16,-2 8-144-16,2-8-48 0,0 0 0 0,0 0 0 31,0 0-2032-31,0 0-400 0,8 7-96 0,0-4-15024 0</inkml:trace>
  <inkml:trace contextRef="#ctx0" brushRef="#br0" timeOffset="125932.36">31853 13609 45903 0,'0'0'2032'0,"-7"-2"416"0,7 2-1952 0,0 0-496 16,0 0 0-16,0 0 0 0,-9-5 512 0,9 5 16 15,0 0 0-15,0 0 0 0,0 0-208 0,0 0-64 16,0 0 0-16,0 0 0 0,0 0-112 0,0 0-16 16,0 0-128-16,0 0 192 0,0 0-192 0,0 0-128 15,0 0 128-15,0 0-208 16,0 0-976-16,0 0-192 0,0 0-32 0,6 1-16 15,-6-1-1264-15,0 0-240 0,0 0-48 0,6-1-16 0</inkml:trace>
  <inkml:trace contextRef="#ctx0" brushRef="#br0" timeOffset="126229.844">30989 14155 35007 0,'-5'16'1552'0,"1"-7"320"0,-3-3-1488 0,1 2-384 0,2-1 0 0,4-7 0 0,0 0 2448 0,-2 9 432 16,2-9 64-16,-2 9 32 0,2-9-2480 16,0 10-496-16,0-1 0 0,0-9-208 15,2 8-192-15,-2-8-48 0,2 9 0 0,-2-9 0 16,4 9-1904-16,-4-9-384 0,0 0-80 0</inkml:trace>
  <inkml:trace contextRef="#ctx0" brushRef="#br0" timeOffset="126494.457">32257 14013 37775 0,'0'0'3360'0,"-6"2"-2688"0,0-1-544 0,6-1-128 16,-5 0 1536-16,5 0 256 0,0 0 64 0,0 0 16 15,0 0-1872-15,0 0-160 0,0 0-144 0,0 0-16 32,0 0-560-32,0 0-96 0,0 0-32 0,0 0-11216 0,0 0-2256 0</inkml:trace>
  <inkml:trace contextRef="#ctx0" brushRef="#br0" timeOffset="126942.342">32676 12417 46079 0,'-11'1'2048'0,"4"-1"400"0,-2-2-1952 0,1 1-496 0,1-1 0 0,7 2 0 16,0 0 416-16,0 0-16 0,0 0 0 0,0 0 0 15,0 0-848-15,0 0-160 0,0 0-32 0,0 0-16 16,9 3-1648-16,-9-3-336 0,7 4-64 0,-7-4-14640 16</inkml:trace>
  <inkml:trace contextRef="#ctx0" brushRef="#br0" timeOffset="127951.68">31410 13589 13823 0,'-15'2'1216'0,"6"0"-960"0,-4-4-256 0,2 0 0 15,0 0 4960-15,3-3 944 16,0-2 192-16,1 1 48 0,1-1-4288 0,-1-2-832 16,0-2-192-16,-2 0-16 0,1-3-528 0,-2 1-96 0,-3 0-32 0,-1-1 0 15,1-2 80-15,0 0 16 0,-5-1 0 0,1 0 0 16,-1 0 320-16,-1-2 80 0,0-1 16 0,1 1 0 15,2 0-144-15,2 0-16 0,0 1-16 0,4 1 0 16,3-1-176-16,1 1-16 0,4 0-16 0,2 0 0 16,2 0-288-16,2 1 160 0,2 1-160 15,3 1 128-15,1 0-128 0,2 2 0 0,1 1 0 0,2 1-176 16,2 3 176-16,1-1-128 0,1 4 128 0,-1 2-128 16,1 1 128-16,-1 2 0 0,0 3 0 0,-1 3-128 15,-1 0 128-15,0 2 0 0,-1 0 0 0,0 2-128 16,-2 1 128-16,1 1 0 0,-1 4 0 0,1-3 128 15,0 4-128-15,-1-1 0 0,-2-2 0 0,-1 0 128 16,0-1-128-16,-1-1 0 0,0-1 0 0,-2-1 128 0,-2-1-128 0,-1-1 192 16,-4-9-64-16,3 8 0 0,-3-8-128 15,0 0-128-15,0 0 128 0,0 0-192 0,0 0 192 0,0 0 128 16,0 0-128-16,-6-8 176 0,1-3-176 0,-1 0 0 16,2-2 0-16,1-1 0 0,1-1 160 15,1 0-160-15,1 1 192 0,2 0-192 0,2 0 192 0,0 3-192 16,2-1 192-16,2 2-192 0,2 2 176 0,0 0-176 15,3 2 160-15,1 1-160 0,0 2 0 0,1 2 0 16,1 1 0-16,1 3 0 0,2 2 0 0,1 1 0 16,-1 3 0-16,-1 0-160 0,-1 2 160 0,-1 2-128 0,-1 0 128 15,-1 1-128-15,-2 3-16 0,-3 0 0 0,0 0 0 16,-2-1 0-16,-2-1 144 0,-2 1 0 0,-1 1-144 0,-1 0 144 16,-1 0 0-16,-2 0 0 0,-2 1 0 0,-4 0 0 15,0 0-176-15,-2 2 176 0,-2-2-128 0,-3-1 128 16,-2-3-320-16,0-2 32 0,0-1 0 0,-1 0 0 31,-1-1-352-31,-1-2-64 0,1 0 0 0,2-3-16 16,2-1-1904-16,3-1-384 0,2 0-80 0,0-2-12400 0</inkml:trace>
  <inkml:trace contextRef="#ctx0" brushRef="#br0" timeOffset="139203.968">14163 12936 6447 0,'0'0'576'0,"0"0"-576"0,0 0 0 0,0 0 0 0,0 0 6208 0,-5-10 1152 16,-2 4 208-16,7 6 48 0,-10-8-5776 0,-1 3-1168 15,-4 0-224-15,0 0-64 0,-3-1-384 0,-1-2-304 0,-2-1 48 0,-2-1 16 32,2 1-496-32,-2-2-96 0,1-1-32 0,1-1 0 15,0 2 288-15,3-1 64 0,-1-1 16 0,1 2 0 0,0 2 496 0,-2 1 0 0,1 1 0 0,1 0 0 16,-2 2 416-16,-1 2 32 0,0 1 0 0,-5 3 0 15,-2 2 96-15,-4 1 32 0,-3 0 0 0,0 3 0 16,-1 1 64-16,-2 2 32 0,0 0 0 0,0 1 0 16,-2 1-32-16,0 1-16 0,1 1 0 0,-3 0 0 15,-3 0 64-15,0-1 16 0,-2 1 0 0,1 1 0 16,1 1-128-16,2 1 0 0,0 1-16 0,3 0 0 16,-1 1-208-16,-1-1-32 0,-1-1-16 0,-1 2 0 15,2 3-96-15,3 0-16 0,-1 2 0 0,3-1 0 16,3 2 64-16,-1 1 0 0,3 2 0 0,0 0 0 15,-1 2-112-15,-3 2-16 0,-2 1 0 0,-3 4 0 0,-1 5 0 0,2 2 0 16,-2 1 0-16,3 2 0 0,3 1 48 16,3 2 0-16,2 0 0 0,1 4 0 0,3 0 0 0,0-1 0 15,-2-1 0-15,2 0 0 0,1 0-176 0,-1 2 0 16,3-1 0-16,3 3 0 0,1 1 0 0,2 2 0 16,-1 0 0-16,3 0 0 0,0-2 0 0,4 3 0 15,-1 0 0-15,1 3 0 0,0 3 368 0,4 2-16 16,0 3 0-16,1-1 0 0,-2 0-112 0,2 0-32 15,-1 3 0-15,3-1 0 0,2-1-208 0,0-3 0 16,1-1 128-16,4-1-128 0,1-1 0 0,1-1 0 16,3-1 0-16,3 0 0 0,0-2-160 0,5 2 160 15,2 0-128-15,4 0 128 0,2 0 0 0,1-1-128 0,5-2 128 0,1-4 0 16,1-2 0-16,1-3 0 0,-1-2 0 0,0-2 0 16,-5-2 0-16,2-1 128 0,1-5-128 0,1 1 128 15,0-2-128-15,2-2 0 0,0 0 0 0,3-4 0 16,2-1 0-16,-2-1 0 0,0 0-128 0,0-3 128 15,-1-1-176-15,1 0 176 0,-2-3-208 0,3-1 80 16,4 0 128-16,2-4-128 0,6-3 128 0,0-1-128 16,2-1 128-16,-1-4 0 0,0 1 0 0,0-3 0 15,0 0 0-15,2-4 0 0,4-2 0 0,2 0 128 16,2-2-128-16,-1 0 176 0,0 0-176 0,-2-1 192 16,0 0-192-16,1-1 128 0,2-1-128 0,2-1 128 15,3 1-128-15,-4-1 0 0,-5 2 144 0,3-2-144 16,0-2 0-16,1 1 128 0,-1 0-128 0,2-4 0 15,0-1 0-15,-3 2 0 0,-4-2 0 0,-1-2 0 16,3-2 0-16,1-3 0 0,2-3 0 0,1-3 0 0,-2 1 0 0,-1-4 0 16,-5-2 0-16,2-1 0 0,0-1 0 0,4-2 0 15,0-2 0-15,2 0 0 0,-1 1 0 0,-4-2 0 16,-5 0 0-16,1 0 0 0,2 0 0 0,0 1 128 16,1 0-128-16,0-1 0 0,-2-1 0 0,-4-2 0 15,-3-2 0-15,-6 0 0 0,-2-1 0 0,-2-3-208 16,-3-4 16-16,-2-1 16 0,-3 0-48 0,0-4-16 15,-3-1 0-15,1-2 0 0,-2-2 240 0,-1 3-144 16,0 1 144-16,-2 0-128 0,-2-3 128 0,-2 2 0 16,-2 1 128-16,-1 3-128 0,-4-3 176 0,1 4-48 0,-5 0 0 15,-2 0 0-15,-3 2 0 0,-3 2-128 16,-1-1 192-16,-2 1-64 0,-1 2-128 0,-3-3 0 0,-3-1 0 16,0 0 128-16,-1-1-128 0,-1-1 0 0,0-1 0 0,0 1 0 15,1-1 0-15,-1-2 0 0,-1-3 0 0,0-1 0 16,0-1 0-16,0 2 0 0,-1 1 0 0,-2 1 0 15,0-3 0-15,1 1 192 0,-1-3-192 0,-2 2 192 16,0-1-64-16,-3 3 0 0,-1 4 0 0,-4 1 0 16,-2 1-128-16,-1 1 0 0,-2 3 0 0,0 1 128 15,-2 1-128-15,0 2 160 0,1 3-160 0,0 4 160 16,-1-1-160-16,-2 1 0 0,-5 0 0 0,-4 0 128 16,-3 0-128-16,0 2 0 0,0 2-160 0,2 1 160 15,2 3-192-15,1 1 192 0,-1 0-208 0,-1 2 80 16,-2-1 128-16,2 3 0 0,0 0 0 0,1 4 0 15,2 2 0-15,0 2-160 0,0 3 160 0,-1 0 0 16,-2 2-512-16,-3 4 16 16,-4 1 0-16,0 2 0 0,0 1-1632 0,0 1-336 15,4 0-64-15,-5 3-16224 0</inkml:trace>
  <inkml:trace contextRef="#ctx0" brushRef="#br0" timeOffset="178230.925">31101 6748 12895 0,'0'0'1152'0,"-1"-8"-928"0,1 8-224 0,0-6 0 16,0 6 5408-16,0 0 1040 0,7-5 208 0,1 1 32 15,3 1-4704-15,1 0-928 0,1 1-192 0,3 0-32 16,1-1-384-16,4-1-64 0,3 1 0 0,2 0-16 16,2-1-368-16,3 1 0 0,2-2 0 0,5 1-192 15,1 1 192-15,3 0-208 0,1 2 80 0,2 3 128 16,0 1-208-16,-3 2 80 0,-3 1 128 0,-3 1-208 15,-4 0 0-15,-2 2 0 0,-1 2 0 0,-1 0 0 16,-1 2 208-16,0 2 0 0,-2 1 0 0,1 2 0 0,0 3 176 0,-2 2-32 16,-3 3 0-16,1-1 0 0,-1 3-16 0,-2 3 0 15,-1 3 0-15,-4 3 0 0,-1 1-128 0,-1 3 0 16,-2 1 0-16,-3 3 0 0,0 0-192 0,-3 1 48 16,0 1 0-16,-2 2 0 0,0 3 0 0,-2 2 0 15,-2 0 0-15,0 3 0 0,-3-2-32 0,0 1 0 16,1 1 0-16,0 1 0 0,0 2 176 0,0 1-192 15,1 1 192-15,1 0-192 0,-2 1 192 0,1 0 0 16,-2 3 0-16,1 1-128 0,-1 3 128 0,-1 0 0 16,2 2 0-16,-1-3 0 0,-1 0-128 0,1-2 128 0,0 0-128 15,0-5 128-15,2-3-160 0,-2-2 160 0,-3-4-192 0,2-2 192 16,0-2 0-16,-1-1 0 16,0 0 0-16,0-1 0 0,1-2 0 0,1-2 0 0,-2-1 0 15,3-4 144-15,0-2 32 0,0-1 0 0,2-4 0 0,2 0 0 16,0-1-176-16,1-1 0 0,0-2 0 15,3-3 128-15,0-3-128 0,0-3 0 0,-1-2 0 0,1 0 0 16,0-3 0-16,0-2 0 0,-1-2-224 0,1-2 80 31,-4-7-240-31,0 0-32 0,0 0-16 0,0 0 0 16,0 0-2544-16,6-5-512 0</inkml:trace>
  <inkml:trace contextRef="#ctx0" brushRef="#br0" timeOffset="178752.323">31394 9337 22111 0,'0'0'976'0,"0"0"208"16,10-2-944-16,0 0-240 0,3 0 0 0,1 1 0 0,1 1 2224 0,0-1 400 0,1 0 64 0,0 1 32 15,1 2-1600-15,0 1-320 0,0 0-64 0,0 1-16 16,1 2-288-16,0 3-64 0,-1-1-16 0,0 2 0 15,1 1 48-15,0 0 16 0,-1 2 0 0,0 3 0 16,-1 2 112-16,0 2 32 0,-1 1 0 0,0 4 0 16,0-1-112-16,1 5-32 0,0-2 0 0,0 1 0 15,-1 1-96-15,-1-1-32 0,0-2 0 0,0-2 0 16,-2-1-160-16,-2-1-128 0,0-1 192 0,0 1-192 16,-2-5 224-16,0-1-64 0,-3-3-16 0,0-3 0 15,-2 0 176-15,1-4 48 0,-4-6 0 0,0 0 0 16,0 0 96-16,0 0 32 0,0 0 0 0,0 0 0 15,2-9 80-15,2-3 32 0,1-3 0 0,4-3 0 16,2-3-272-16,-1-2-48 0,2-2-16 0,0-1 0 16,3-3-144-16,1 1-128 0,0 0 192 0,1-1-192 0,0 0 0 0,1 0 0 15,0 1 0-15,0 0 0 0,1-2 0 0,-2-1-144 16,-1 0-16-16,1 0 0 16,0 0-1552-16,1-1-304 15,0-3-64-15,1-3-17488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5:29:56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3601 2010 27647 0,'-11'3'2448'0,"2"-2"-1952"16,1-1-496-16,0 1 0 0,8-1 2560 0,0 0 432 16,0 0 80-16,0 0 0 0,0 0-1968 0,7-6-400 15,2-1-64-15,5-2-32 0,3-1-432 0,4-4-176 16,4-5 128-16,7-2-128 0,7-2 0 0,6-4 0 16,7-2 0-16,1-2 0 0,2-3 0 0,2-3 0 15,2-2 0-15,4-1 0 0,4-1 0 0,2 2 0 16,1 0 0-16,-1 1 0 0,-5-1 0 0,-2 3 0 0,0 2 0 15,-1 3 0-15,0 1-320 0,-3 2 48 0,-6 1 16 0,-3 2 0 16,-5 0 112-16,-3 4 144 0,-3 2-208 0,-1 3 80 16,-3 2 128-16,-2 3 0 0,-3 3 160 0,-3 1-160 15,-3 3 384-15,-2 2-32 0,-3 1 0 0,-3 3 0 16,-3 0 80-16,-1 2 16 0,-2 4 0 0,0-1 0 16,-3 2-128-16,1 2-32 0,-1 4 0 0,-1 4 0 15,0 1-160-15,0 1-128 0,0 3 144 0,2 1-144 16,-3 2 128-16,0 2-128 0,2 3 0 0,-1 3 0 15,-1 0 0-15,2 3 0 0,-1 1 0 0,2 3 0 16,0 3 0-16,0 2 0 0,2 0 0 0,0 2 144 16,1 1-144-16,2 1 0 0,-1 2 0 0,0 0 0 15,1 3 0-15,2-3 0 0,0-2 0 0,1-1 0 16,-1 0 0-16,1 1 0 0,1 0 0 0,-1 1 0 0,-2 3 0 16,1-2 192-16,0-1-192 0,0-2 192 0,-2-2-192 15,-1 0 0-15,-1-2 0 0,-1-1 0 0,-2-3 0 16,-3 2 0-16,-2 2 0 0,-2-2-176 0,-3-2 176 0,-2-3 0 15,-2-3 128-15,-3 0-128 0,-2-2 256 0,-1-1-32 16,0-1 0-16,-2 0 0 0,-3-1 176 0,-1 0 48 16,-1 0 0-16,-1 0 0 0,-2 1-48 0,0-3 0 15,-2-3 0-15,-3 1 0 0,-2 0-144 0,-4-4-16 16,-4-1-16-16,-4-2 0 0,-4-3-64 0,-1 1-16 16,-2-2 0-16,-1 1 0 0,-1 1-144 0,-3 0 0 15,-3-1 144-15,-4-1-144 0,-3-1 0 0,1-3 0 16,1-1 0-16,3-2 0 0,3-2 0 0,2-2 0 0,-2 0 0 15,4-2 0-15,1-1 0 0,3-1-192 0,3-1 64 0,5-1 0 16,4-2-224-16,4-1-32 0,4-3-16 0,4 3 0 31,1-1-2032-31,4-3-384 0,4-2-96 0</inkml:trace>
  <inkml:trace contextRef="#ctx0" brushRef="#br0" timeOffset="1116.094">6655 2606 14735 0,'0'0'1312'0,"-2"-7"-1056"0,0-4-256 0,0-2 0 0,-1-2 1296 0,1-1 208 15,0-1 32-15,1-1 16 0,-1-2-1056 0,0-1-224 16,0-1-32-16,-2-1-16 0,0-4-224 0,-2 0 0 15,-2 1 0-15,0-3 0 0,-1-2 0 0,0-1 0 16,-2-1-144-16,-1 1 144 0,-2 0 0 0,0 4 0 0,-1-1 0 0,-2 4 0 16,0 3 816-16,-1 4 256 0,-2 1 48 15,0 5 16-15,-2 3 224 0,0 4 48 0,-1 2 16 0,0 2 0 16,-2 1-48-16,2 4-16 0,-1 5 0 0,0 3 0 16,-3 7-528-16,-1 1-128 0,-1 6 0 0,0 2-16 15,1 3-496-15,1 5-192 0,2-1 176 0,3 4-176 16,3 4 144-16,2 1-144 0,1 0 128 0,3 3-128 15,0 2 0-15,5 1 0 0,1-1 0 0,3-1 0 16,2-2 0-16,1-2 0 0,4 1 0 0,3-3 0 16,3-1 160-16,3-3 0 0,1 1 0 0,3-5 0 15,3-4 160-15,1-3 16 0,0-3 16 0,2-4 0 16,0-2-80-16,-1-7-16 0,0-1 0 0,0-6 0 16,-1-4 32-16,0-3 0 0,-3-3 0 0,1-6 0 15,-2-4-96-15,0-4 0 0,0-7-16 0,0-3 0 16,-1-4-176-16,0-3-176 0,-1-2 48 0,-2-3 0 0,-1-2-32 0,-1-1 0 15,-2 1 0-15,-1 1 0 0,-2 0 160 0,-1 1 0 16,1 0 0-16,-2 4 0 0,0 2 320 0,0 3 32 16,1 2 16-16,1 5 0 0,0 1 240 0,0 3 48 15,0 2 16-15,2 5 0 0,2 3-240 0,-1 2-48 16,1 2-16-16,-2 5 0 0,-7 3-368 0,13 1 128 16,0 3-128-16,0 4 0 0,-2 4 0 0,2 4 0 15,-2 3 0-15,1 3-128 0,2 4 128 0,-2 2 0 16,2 1-144-16,0 3 144 0,1 1 0 0,0 2 0 0,2-2 0 15,1-1 0-15,1-2-128 0,1-3 128 0,0-3 0 16,3-1 0-16,0-2 0 0,1-1 0 0,-1-2 0 0,1-3 0 16,-1-4 0-16,1-1 0 0,-2-1 0 0,-1-5 0 15,0-2 0-15,-2-2 0 0,-3-3 128 0,-1-4-128 16,-1-2 128-16,0-4-128 0,-4-3 192 0,-2-2-64 16,-4-5 0-16,-1-2-128 0,-1-5 192 0,-3-5-64 15,-2-6-128-15,-1-1 0 0,-2-1 0 0,2 0 128 16,-1 0-128-16,2 1 0 0,0 4 0 0,3 2 0 15,3 0 0-15,0 5 0 0,0 4 0 0,2 1 0 16,1 4 160-16,0 3 48 0,2 4 16 0,-2 4 0 16,-1 2-80-16,1 4-16 0,-6 5 0 0,8 0 0 15,1 5-128-15,0 5 0 0,1 3 0 0,1 6 0 16,-1 1 0-16,1 7 0 0,0 3-160 0,0 3 160 16,1 4-256-16,0 3 64 0,-2 0 0 0,1 3 0 15,1-2 192-15,1-1-192 0,-1-1 192 0,3-4-192 0,0-3 192 16,1-2 0-16,0-4 0 0,1-2 0 0,1-4 208 15,-1-2-16-15,1-2 0 0,-2-3 0 0,0-3-64 16,-1-4 0-16,-2-3-128 0,0-1 192 0,0-5 0 0,-2 0-16 16,0-5 0-16,0-4 0 0,-2-4 64 0,0-4 16 15,-2-3 0-15,0-6 0 0,-1-3-48 0,-1-4 0 16,0-6 0-16,-1-1 0 0,-1-1-208 0,0 0 144 16,1 0-144-16,-1 4 128 0,0 2-128 0,0 5 0 15,-1 0 0-15,0 3 0 0,1 1 0 0,0 1 0 16,0 2 0-16,1 1 0 0,1 3-160 0,-1 3-16 15,1 1 0-15,1 2 0 16,-1-1-976-16,2 1-192 0,1-1-32 0,-2 2-16 16,0 1-816-16,1 2-160 0,2 0-48 0,0 1-15216 0</inkml:trace>
  <inkml:trace contextRef="#ctx0" brushRef="#br0" timeOffset="1686.395">8623 1946 18431 0,'0'0'816'0,"-5"-7"160"0,-1-1-784 0,-2 0-192 0,0-2 0 0,-2 0 0 16,0 0 4112-16,-1 0 784 0,-3 1 160 0,0 1 16 15,-2 2-3520-15,-2 3-704 0,-3 2-144 0,-1 1-16 0,-2 1-496 0,-3 4-192 16,-4 2 176-16,-2 4-176 0,-3 3 0 0,0 5-160 16,0 4 0-16,1 2 0 0,-2 3-32 0,3 4 0 15,2 2 0-15,4 3 0 0,3 1 48 0,2 3 0 16,5 1 0-16,1-1 0 0,3-2 144 0,4 0 0 16,5-3 160-16,3 1-160 0,3-2 256 0,2-1-32 15,4-2-16-15,1-4 0 0,4-5 48 0,2-4 16 16,2-3 0-16,1-4 0 0,2-4 16 0,1-4 0 15,1-4 0-15,-1-4 0 0,1-5-160 0,1-4-128 16,-2-4 144-16,0-3-144 0,0-5 0 0,-1-1-128 0,-1-3-16 0,-2-2 0 16,-1-3-192-16,-2-2-48 0,-3 0 0 15,0-1 0-15,-1-5 384 0,-1 2 0 0,1-2 0 0,0 3 0 16,0 3 0-16,-1 4 0 0,1 3 0 0,1 5 192 16,-2 3 320-16,2 4 64 0,-4 2 0 15,0 5 16-15,1 1 32 0,0 3 0 0,0 1 0 0,-7 5 0 16,9 0-368-16,0 4-64 0,-2 2 0 0,1 4-16 15,-2 1-176-15,2 7 0 0,-2 3 0 0,2 6 128 16,-1 5-128-16,1 1 0 0,-2 2 0 0,0 0 128 16,2-2-128-16,-1 3 0 0,1-1 0 0,0 0 0 15,1 0 0-15,-2-4 0 0,3 0 0 0,1-1 0 16,2-4 0-16,0-2 0 0,1-1 0 0,1-4 0 16,1-3 0-16,1-3-176 0,3-6 48 0,0-1 0 15,0-4-512 1,0-4-112-16,2-4-16 0,-1-1 0 0,2-6-3168 0,-2-5-640 0</inkml:trace>
  <inkml:trace contextRef="#ctx0" brushRef="#br0" timeOffset="2234.254">10323 625 26719 0,'-20'-7'2368'0,"0"0"-1888"15,-1 2-480-15,-1 1 0 0,2 2 4672 0,0 0 832 0,-2 3 160 0,-2 3 32 16,-4 1-4560-16,-4 5-928 0,-5 4-208 0,-3 2 0 31,-1 2-384-31,-3 4-80 0,0 3-32 0,1 5 0 16,-1 3-192-16,-1 4-32 0,-5 3-16 0,1 2 0 15,0 2 224-15,1 2 32 0,1 1 16 0,4 0 0 0,4 0 464 0,5 0-144 0,4-1 144 0,5-2 0 16,4-4 128-16,5 0 96 0,3-3 32 0,7-1 0 16,3-2 0-16,6-1 16 0,1-3 0 0,7-2 0 15,1-2-96-15,4 1-32 0,3 0 0 0,3-2 0 16,4-1-144-16,5-3 160 0,3-2-160 0,3 1 160 16,3-2-160-16,1 0 0 0,3-1 0 0,0 0 0 15,0-1-256-15,-3 1-16 0,1-2-16 0,-1 1 0 16,-1 1 64-16,1 0 16 0,-2 0 0 0,0 0 0 15,0-1-16-15,-1 1 0 0,-3 0 0 0,-3 1 0 0,-4 0 224 16,-3 0 0-16,-2 0 0 0,-3 1 160 0,-2 1 304 16,-3-1 64-16,-3-1 16 0,-1 0 0 0,-6 0-64 0,-3-1-16 15,-4 1 0-15,-3-1 0 0,-5 0-112 16,-4 1-32-16,-3 1 0 0,-3 0 0 0,-5 2-176 0,-5-3-144 16,-4 0 192-16,-3-1-192 0,-4 0 128 0,-1-2-128 15,1-1 0-15,0-1 0 0,1 0 0 0,2-2 0 16,3 0 0-16,1 0 0 15,0-3-352-15,0 1-80 0,2-2-16 16,3 1 0-16,1-3-384 0,3-1-96 0,5-3-16 0,4-1 0 16,2-1-2320-16,2-1-448 0,3-2-112 0,2-3-16 0</inkml:trace>
  <inkml:trace contextRef="#ctx0" brushRef="#br0" timeOffset="2937.221">10511 1731 11967 0,'0'0'528'0,"0"0"112"0,0 0-512 0,0 0-128 0,0 0 0 0,0 0 0 0,0 0 5536 0,8 4 1072 15,2-1 224-15,-1 0 32 0,1 1-5328 0,1 0-1088 16,-1 1-192-16,2 2-64 0,0 0-192 0,2 3 0 15,0-2-144-15,1 4 144 0,1 3-384 0,1 2 0 16,2 2 16-16,0 3 0 0,0 1 0 0,2 3 0 16,-1 0 0-16,1 5 0 0,0 1 112 0,-2 1 32 15,-3-2 0-15,0 1 0 0,-1-1 224 0,-1-3 0 16,-3-2 0-16,-1-3 160 0,-1-1 560 0,-3-4 112 16,-1-2 32-16,-1-2 0 0,-4-4-16 0,0-1 0 15,0-9 0-15,0 0 0 0,0 0-224 0,0 0-48 0,0 0-16 0,0 0 0 16,-4-10-192-16,1-2-48 0,-1-6 0 0,1-2 0 15,1-4-320-15,-1-3 0 0,2-2 0 0,1-2 0 16,1-4 0-16,3 0 0 0,1-1 0 0,2 0 0 16,3 0-176-16,2 2-96 0,2 2-32 0,2 2 0 15,3 1 80-15,0 0 16 0,0 1 0 0,1 3 0 16,-2-1 208-16,0 2 0 0,-1 3 0 0,1 2 160 16,0 2 224-16,0 2 32 0,0 2 16 0,-1 3 0 15,-2 2-240-15,0 4-32 0,-3 1-16 0,1 5 0 16,-1 2 96-16,-1 2 16 0,0 4 0 0,0 5 0 15,0 5-256-15,-1 1 144 0,0 3-144 0,1 2 128 16,-2 1 0-16,0 2 0 0,-2 1 0 0,1 1 0 16,-1-1-128-16,1 2 128 0,0 0-128 0,0-1 128 0,-2-2-128 15,1 1 0-15,-2 0 0 0,1 0 128 0,0-2-128 0,-1 1 0 16,-1-1 0-16,1-2 128 0,-2-4-128 0,0-2 0 16,0-2 0-16,-2-3 0 0,-1-2-160 0,0-2-64 15,0-11-16-15,0 0 0 16,0 0-2688-16,0 0-528 0,0 0-128 0</inkml:trace>
  <inkml:trace contextRef="#ctx0" brushRef="#br0" timeOffset="3103.454">11123 1153 41471 0,'-22'-4'3680'0,"9"1"-2944"0,-1 0-592 16,2 2-144-16,3 1 1376 0,9 0 240 0,0 0 48 0,0 0 16 31,0 0-2288-31,0 0-464 0,6 10-80 0,-1-2-32 16,-5-8-2608-16,10 10-528 0</inkml:trace>
  <inkml:trace contextRef="#ctx0" brushRef="#br0" timeOffset="3683.576">11708 1637 23951 0,'8'21'2128'16,"3"7"-1696"-16,3 5-432 0,4 7 0 15,4 6 3264-15,1 5 576 0,4 2 128 0,-3 6 0 0,1 6-2992 16,-3 4-592-16,-4 5-128 0,-3 1-32 16,-2 2-752-1,-2 2-160-15,-1 3-16 0,-1-3-16 0,-2-3-400 0,-1-3-80 0,-1-2-16 16,0-4 0-16,0-1 784 0,-1-5 160 0,-1-6 16 0,3-4 16 0,-2-3 688 0,-1-2 144 15,-1-3 32-15,2-4 0 0,-2-6 336 0,-1-3 64 16,-1-4 0-16,1-4 16 0,-1-4-224 0,-1-5-48 16,-1-3-16-16,2-10 0 0,0 0-112 0,0 0 0 15,-9-7-16-15,1-6 0 0,-2-9-480 0,0-7-144 0,-1-7 0 16,-1-7 0-16,0-7 0 0,-1-10 0 0,-2-8-160 16,1-5 160-16,1-2 0 0,0-3 0 0,0-3 0 0,2 0 0 15,1 0 0-15,0 4 0 0,2 6 0 16,1 3 0-16,-2 4 224 0,4 2-32 0,1 0-16 15,1 3 0-15,-3 0 80 0,2 4 32 0,0 3 0 16,1 3 0-16,3 1 240 0,2 0 48 0,0-1 16 0,4 1 0 16,3-1-368-16,1 2-80 0,2 3-16 0,4 2 0 15,3 3-128-15,3 3-224 0,0 5 48 0,2 4 16 16,-2 2 160-16,3 6-208 0,0 5 80 0,2 5 128 16,0 5 0-16,-1 3 0 0,3 6 0 0,0 6 0 15,0 3 0-15,-1 4 160 0,-2 4-160 0,-1 4 160 16,-3 5-160-16,-1 0 128 0,-3 3-128 0,-2 4 128 15,-1 2 64-15,-1 2 16 0,-1 0 0 0,-4-2 0 16,0-1-208-16,-2-2 144 0,0-1-144 0,-1 0 128 16,-2-1-128-16,-1-1 192 0,0-1-192 0,-3 0 192 0,-3 0-64 15,0-3-128-15,-2-4 192 0,-2-2-64 0,1 0-128 16,-1-3 0-16,-4-3 0 0,-2-2 128 16,-2-1-432-16,0-2-80 0,-1-3-32 0,0-3 0 15,0-2-1648-15,0-3-336 0,0-2-64 0,2-4-9824 16,1-1-1952-16</inkml:trace>
  <inkml:trace contextRef="#ctx0" brushRef="#br0" timeOffset="4038.149">12634 684 39167 0,'10'-13'1728'0,"-3"6"368"0,0 0-1680 0,4 2-416 15,4 0 0-15,1 3 0 0,1 3 1152 0,1 1 128 0,-2 2 48 0,0 6 0 16,-1 3-720-16,0 8-144 0,-2 2-16 0,-1 8-16 16,0 6-432-16,-3 6 0 0,-1 8 0 0,-2 4 0 15,-2 5 0-15,1 7 0 0,-3 3 0 0,-1 2 0 16,-1 2 0-16,1-3-176 0,1-2 176 0,1 1-128 16,2 0 128-16,-1-4 0 0,2-3 0 0,1-3 0 15,1-2 176-15,1-1 64 0,0-5 16 0,2 1 0 16,1-3 448-16,0-3 80 0,-1-3 32 0,2-6 0 15,1-4-224-15,0-3-32 0,0-2-16 0,1-5 0 16,0-4-352-16,1-3-192 0,2-3 192 0,-1-5-192 16,0-2 0-16,0-5 0 0,1-3-240 0,0-3 80 15,1-4-352 1,-1-1-64-16,-1-4 0 0,0-6-16 0,-1-3-368 0,0-3-80 16,0-5-16-16,-1-3 0 0,-1-5-1232 0,-1-1-240 0,-3-3-48 15,0 0-9136-15,-3-2-1840 0</inkml:trace>
  <inkml:trace contextRef="#ctx0" brushRef="#br0" timeOffset="4282.722">12885 1387 39615 0,'-31'1'1760'0,"11"2"352"0,-3-3-1680 0,2 2-432 16,2 0 0-16,3 1 0 0,1 0 1408 0,4-2 192 16,2-3 32-16,9 2 16 0,0 0-1008 0,0 0-192 0,0 0-32 0,9-6-16 15,6 1-256-15,3-2-144 0,5 1 160 0,1-1-160 16,3-2 160-16,4 0-160 15,5 1 160-15,5-2-160 0,2-2 320 0,3 0-16 16,3-2-16-16,1 0 0 0,-3 2-80 0,-3-2-16 0,-1-2 0 0,-1 0 0 16,-2 0-192-16,0 4 0 0,-4 0 0 0,-2 0 0 15,-3 1-160-15,-2 0-80 0,-2 1-16 0,-2 1 0 32,-4 1-1168-32,-2 1-240 0,-1 3-64 0,-1-1-11568 0,-2-2-2320 0</inkml:trace>
  <inkml:trace contextRef="#ctx0" brushRef="#br0" timeOffset="6609.604">11787 1511 17503 0,'-9'-1'1552'0,"0"-1"-1232"15,-3 2-320-15,0 3 0 0,1-1 4048 0,0 1 752 16,0-1 160-16,1 1 32 0,0 2-3072 0,-2-1-624 0,1 0-112 0,2 1-32 16,0 2-704-16,2 0-160 0,-1 2-32 0,2 0 0 15,1 2-256-15,-2 1 0 0,3 2 128 0,0 3-128 16,0 3 0-16,0 3 0 0,-1 0 0 0,0 4 0 16,-2 0 0-16,2 1 0 0,-1 3 0 0,3 0-144 15,0-1 144-15,2-1-192 0,1 0 192 0,2-1-192 16,2-2-48-16,4-1-16 0,1-4 0 0,1 0 0 31,3-2-288-31,2-2-64 0,3-2-16 0,3-2 0 16,2-3-976-16,1-1-192 0,2-3-32 0,4-3-8016 0,4-1-1600 0</inkml:trace>
  <inkml:trace contextRef="#ctx0" brushRef="#br0" timeOffset="9234.405">17165 6080 34095 0,'0'0'3024'0,"-2"14"-2416"0,4 4-480 0,2 6-128 0,5 8 1344 0,2 3 256 16,2 4 64-16,1 6 0 0,1 2-1408 0,0 5-256 15,-1 4 0-15,0 7-128 0,0 5 128 0,2 7 0 16,-1 2 0-16,-1 8 0 0,-2 4 0 0,0 6-128 15,-2 6 128-15,0 3 0 0,-1 0 0 0,-1 5 0 16,0 4 0-16,-1 3 128 0,0 1-128 0,1 1 0 16,1-3-128-16,1 0 128 0,1 2 0 0,3-2 0 15,2 0 0-15,-1 1-128 0,0 0 128 0,0 0 176 16,1-2-48-16,-1 1 0 0,-1-2 64 0,-2-3 16 0,-1-5 0 16,0-5 0-16,-2-6 272 0,0-6 48 0,0-7 16 0,-3-6 0 15,0-9-256-15,-1-4-48 0,-2-6-16 0,-1-7 0 16,0-6-224-16,-2-3 0 0,-1-6-192 0,0-6 192 31,0-7-2224-31,-1-5-336 0,-3-4-64 0</inkml:trace>
  <inkml:trace contextRef="#ctx0" brushRef="#br0" timeOffset="10059.595">16994 5865 45439 0,'-15'-5'2016'0,"5"3"416"0,-1-1-1952 15,2 1-480-15,1 0 0 0,8 2 0 0,0 0 672 0,0 0 32 16,12 4 16-16,5 1 0 0,6 2-720 0,7-2 0 16,7 1 0-16,9-3 0 0,7-1 0 0,10-2 0 15,9-2-160-15,11-3 160 0,12-1-144 0,10-4 144 16,5-5-160-16,7-2 160 0,8-2-288 0,5-1 32 15,0 0 16-15,0-2 0 16,-1-1-416-16,1 0-96 0,0 1-16 0,-3 3 0 16,-4-2 128-16,-2 3 32 0,-2 2 0 0,-5 1 0 0,-6 1 608 0,-1 3 0 0,0 1 0 0,-7 1 0 15,-6 4 512-15,-2 1 0 0,-1 0 16 0,-6 1 0 16,-3 3 0-16,-7 3 0 0,-5 0 0 0,-4 2 0 16,-5 0-256-16,-2 3-48 0,-3 2-16 0,-3 1 0 15,-4 2-80-15,-6 1-128 0,-2 2 176 0,-5 2-176 16,-3 1 0-16,-2 3 0 0,-2 1 0 0,-2 4 0 15,-1 2 0-15,-4 3 0 0,-2 4-176 0,2 3 176 16,-3 2-240-16,-2 5 64 0,-2 3 16 0,-2 6 0 16,-1 3 160-16,-2 5 0 0,2 3 0 0,-2 3-128 15,-1 5 128-15,1 4 0 0,-1 4 0 0,1 6 0 0,1 2 0 16,2 6 0-16,1 4 0 0,1 2 0 0,0 4 0 16,5 2 0-16,1 0 0 0,2 3 0 0,4 2 0 0,1 0 0 15,1 0 0-15,4-3 0 0,0-3 0 0,3 0 0 16,1-1 0-16,-1-4 0 0,1-4 0 0,-2-4 0 15,-2-3 0-15,-2-3 0 0,1-6 0 0,-4-3 0 16,0-2 0-16,0-5 0 0,-3-4 0 0,-2-3 144 16,-1-5-144-16,0-5 0 0,-2-2 144 0,-2-2-144 15,-1-2 0-15,-3-5 144 0,-1-4-144 0,-3 0 0 16,-4-5 144-16,-3 0-144 0,-5 0 128 0,-4-3-128 0,-6-1 160 16,-5-1-160-16,-5-4 144 0,-5 0-144 0,-7-2 128 15,-8 1-128-15,-5 0 0 0,-10-1 0 0,-7 1 128 0,-9-4-128 16,-11-2 0-16,-5-2 0 0,-6-2 0 0,-9 0 0 15,-9 0 0-15,-4-1 0 0,-1 0 0 0,-8 2 0 16,-6 0 0-16,-2 0 0 0,-2 0 0 16,3 0 0-16,1 2 0 0,0 0 192 0,-2 1-32 15,5-3 0-15,4 2 160 0,3-1 48 0,2 0 0 0,5 0 0 16,6-1-128-16,6 0-32 0,4-1 0 0,9-1 0 16,9-3-208-16,5-2 0 0,1-1 0 0,5-4 0 31,1-2-1232-31,7-3-304 0,5-3-48 0,4-4-18720 0</inkml:trace>
  <inkml:trace contextRef="#ctx0" brushRef="#br0" timeOffset="10990.082">18721 5645 32255 0,'0'0'2864'0,"0"0"-2288"0,-10-3-576 0,0-2 0 0,0 1 2288 0,-2-2 336 15,-1-2 80-15,-1 2 16 0,0-1-2016 0,0 1-416 16,-4-2-80-16,-1 1-16 0,-2-2-192 0,-4 1 0 15,-2-1 0-15,-4 1 0 0,-3-2 0 0,0 2-320 16,-1 0 64-16,-1 0 0 0,-2-3-64 0,0 0-16 16,-1 2 0-16,-1-2 0 0,-2 0 48 0,-5-1 16 15,-5 0 0-15,-4-4 0 0,0 0 272 0,0-1 0 16,1-2 0-16,0 2 0 0,2 1 0 0,-3 0 0 16,-1-2 0-16,1 0 144 0,2 2 112 0,3 1 0 15,3 0 16-15,3 0 0 0,4-1 160 0,0 2 16 0,2-1 16 16,0-1 0-16,2-1-144 0,3-1-16 0,-1 0-16 0,8 0 0 15,2-2-32-15,5 1-16 0,2 0 0 0,4 0 0 16,3 0-48-16,5-1-16 0,4 0 0 0,5-1 0 16,5-3-176-16,5 0 192 0,4-2-192 0,8-1 192 15,5 1-336-15,6-2-64 0,6-1-16 0,0 1 0 16,1 0 96-16,3 2 128 0,3 0-208 0,3 3 80 16,3 1 128-16,4 4 0 0,2 2 0 0,-1 3-128 15,-1 4 128-15,2 0 0 0,2 3 0 0,4 4 0 16,4 2 0-16,-3 2 176 0,-4 0-48 0,-2 2 0 15,-1 4 0-15,0 2-128 0,0 2 192 0,-1 3-64 16,-4 2-128-16,-4 0 128 0,-8 0-128 0,-4 2 128 16,-5 2-128-16,-4 2 160 0,-2-1-160 0,-4 2 160 15,-4 3 32-15,-4 0 16 0,-3-1 0 0,-3 2 0 16,-3 0-80-16,-3 0 0 0,-1-1-128 0,-4 4 192 0,-4 1 128 16,-2 2 0-16,-1 2 16 0,-3 0 0 0,-2-1-16 0,0-1-16 15,1 1 0-15,-1-3 0 0,-1-2-160 0,1-3-16 16,2-1-128-16,0 0 192 0,1-2-192 0,1-1-160 15,2-2 32-15,0-2 0 16,2-2-1056-16,1-2-208 0,1-2-32 16,2-2-16-16,0-3-1568 0,0-8-304 0,0 0-64 15</inkml:trace>
  <inkml:trace contextRef="#ctx0" brushRef="#br0" timeOffset="11515.209">19025 5403 27647 0,'0'0'1216'0,"-10"-1"256"0,-4-2-1168 0,-2-3-304 0,-2-4 0 0,1-1 0 16,1 0 4976-16,2-2 928 0,3-2 192 0,1-2 48 15,2-2-5056-15,1-2-1088 0,4-1 0 0,4-6-208 16,3-3-368 0,6-2-80-16,4-2-16 0,5-5 0 15,6-4-448-15,3-1-96 0,5-4 0 0,6-2-16 0,5-1 224 16,5-2 48-16,4 0 16 0,6 2 0 0,3 0 448 0,0 2 96 0,-2 0 16 0,0 2 0 16,-1 1 128-16,3 2 16 0,2 1 16 0,-1 4 0 15,-2 2 32-15,-3 4 16 0,-3 5 0 0,1 3 0 0,-4 2 304 0,2 4 64 16,0 3 16-16,-1 3 0 0,-4 1 208 0,-1 2 32 15,-1 5 16-15,1 1 0 0,0 1-32 0,1 3-16 16,0 2 0-16,1 2 0 0,1 0-416 0,-6 3 0 16,-3 2 128-16,-3 3-128 0,-4 3-288 0,-3 1-96 15,-4 4 0-15,-4 3-16 16,-5 0-32-16,-5 5 0 0,-4 2 0 16,-6 3 0-16,-5 1 432 0,-5 2 128 0,-5 2 0 0,-5 2 0 0,-4 2 624 0,-4 0 128 15,-4 1 16-15,-4 1 16 0,-4-1-32 0,-7 2-16 16,-5 0 0-16,-2 0 0 0,-1-2-368 0,-4 2-80 15,0-1-16-15,-2 0 0 0,-3-2-224 0,-2 1-48 0,-1 0-128 16,1-3 192-16,2 0-192 0,3-1 128 0,4 0-128 0,-1-1 0 16,1-2 0-16,2-3-320 0,0-2 64 0,6-3 0 31,7-4-3024-31,4-3-608 0,-10 3-112 0,13-8-32 0</inkml:trace>
  <inkml:trace contextRef="#ctx0" brushRef="#br0" timeOffset="12401.425">18295 7005 46079 0,'-16'2'4096'0,"3"0"-3280"0,-4-1-656 0,1-1-160 15,1-1 1232-15,4 1 224 0,2 0 32 0,9 0 16 16,0 0-3392-16,0 0-672 16,0 0-144-16,0 8-17456 0</inkml:trace>
  <inkml:trace contextRef="#ctx0" brushRef="#br0" timeOffset="12598.918">18268 8145 25791 0,'-14'25'2304'0,"3"-10"-1856"16,-3-2-448-16,-1 0 0 0,1-1 5856 0,3 0 1072 15,3-2 224-15,6 2 32 16,2-1-6736-16,3 0-1360 0,2 1-272 0,2 0-13376 16,3 0-2672-16</inkml:trace>
  <inkml:trace contextRef="#ctx0" brushRef="#br0" timeOffset="12789.228">18564 8960 43311 0,'-7'17'1920'0,"2"-7"384"0,-5 0-1840 0,1 1-464 0,-1-2 0 0,4 2 0 16,4 0 192-16,4-3-64 0,2 1-128 0,3-1-12816 15,3 2-2672-15</inkml:trace>
  <inkml:trace contextRef="#ctx0" brushRef="#br0" timeOffset="12995.234">19729 8991 51839 0,'-10'6'2304'0,"10"-6"448"0,-5 5-2192 0,5-5-560 0,0 0 0 0,0 0 0 15,11 5-2480-15,3-2-592 0,3-1-128 0</inkml:trace>
  <inkml:trace contextRef="#ctx0" brushRef="#br0" timeOffset="13188.675">20583 8811 28559 0,'-10'15'1264'0,"3"-7"272"0,1-2-1232 0,-3-3-304 0,0-4 0 15,1-1 0-15,3-1 3728 0,3-4 688 0,2-2 144 0,2-3-15776 16,1-3-3168-16</inkml:trace>
  <inkml:trace contextRef="#ctx0" brushRef="#br0" timeOffset="13387.083">20600 7765 42383 0,'-8'7'1872'0,"2"-4"400"0,-3-3-1824 0,0 0-448 16,0-3 0-16,2-2 0 0,2-3 608 0,3-3 32 15,3-5 0-15,3-5-13584 16,2-5-2720-16</inkml:trace>
  <inkml:trace contextRef="#ctx0" brushRef="#br0" timeOffset="13585.626">20153 6598 32255 0,'-15'11'2864'0,"-1"-2"-2288"0,-1-2-576 0,0-2 0 16,0-1 4304-16,3-3 752 0,4-2 160 0,10 1 32 15,0 0-6848-15,-6-7-1344 0,2 1-288 0</inkml:trace>
  <inkml:trace contextRef="#ctx0" brushRef="#br0" timeOffset="13782.056">19503 6390 48719 0,'-24'15'2160'0,"6"-10"448"0,-5-1-2096 0,-1-2-512 16,-3 0 0-16,2-2 0 16,0 0-1344-16,1-1-368 0,2 0-80 0,-4-1-18048 0</inkml:trace>
  <inkml:trace contextRef="#ctx0" brushRef="#br0" timeOffset="13965.057">18266 6518 40543 0,'-10'8'1792'0,"3"-5"384"15,-3-1-1744-15,0-2-432 0,2-4 0 0,8 4 0 16,0 0 1264-16,-3-11 160 0,3-1 48 0,5 2 0 15,5-4-4544-15,0-2-912 16,7-9-176-16,-2 0-48 0</inkml:trace>
  <inkml:trace contextRef="#ctx0" brushRef="#br0" timeOffset="14099.054">18589 6316 25279 0,'0'0'1120'0,"0"0"224"0,1 11-1072 16</inkml:trace>
  <inkml:trace contextRef="#ctx0" brushRef="#br0" timeOffset="15383.607">19318 8319 24879 0,'-12'0'1088'0,"2"-2"256"0,-1-3-1088 0,-3-1-256 0,0-1 0 0,-1-4 0 16,-1-2 2336-16,1-1 416 0,0 0 64 0,1-1 32 31,-2-2-3040-31,0 0-624 0,0-3-112 0,-1-4-32 0,-1-1 16 0,0-3 0 0,-3-2 0 15,1 0 0-15,0-1-384 0,-4-2-80 0,-1-2 0 0,-2 1-16 16,0 1 608-16,-1 0 128 0,1 4 32 0,1 2 0 16,0 2 1344-16,3 1 272 0,-1-2 48 0,2 1 16 15,2-1 608-15,3-1 128 0,3 2 32 0,4-2 0 0,2-2-624 16,2 0-112-16,2 1-32 0,3 0 0 0,2-2-496 0,1 2-96 16,1 0-32-16,2 4 0 0,0 0-96 0,2 2-32 15,1-1 0-15,0 3 0 0,2 1 64 0,1 2 16 16,0 1 0-16,2 3 0 0,1 0 32 0,1 3 16 15,1 2 0-15,2 1 0 0,3 1-112 0,0 2-32 16,1 2 0-16,2 1 0 0,2 1-256 0,-3 2 0 16,0 1 128-16,-1 3-128 0,-2 1 0 0,0 1 0 15,-1 1-208-15,-2 2 80 0,-1 1-64 0,-5 2-16 16,-1 1 0-16,-2 1 0 0,-2 1 64 0,-3 0 16 0,-1 2 0 16,-2 0 0-16,-2 0 128 0,1 2 176 0,-3 0-48 15,0-2 0-15,-3-1 64 0,1-1 0 0,-1-2 0 0,1-2 0 16,0-2-16-16,0-3 0 0,1-3 0 0,5-5 0 15,-6 6-48-15,6-6 0 0,0 0 0 0,0 0 0 16,-6-3-128-16,6 3 0 0,-5-9 0 0,2-2-176 16,0-3-64-16,2 0-16 0,0-1 0 0,2-1 0 15,0-2 80-15,3 1 16 0,-1-1 0 0,2 1 0 16,2 1 160-16,1 0-160 0,3-3 160 0,1 2-160 16,1 0 160-16,3-1-208 0,2-1 80 0,2 2 128 15,1 1-256-15,2 1 80 0,1 0 16 0,2 0 0 16,1 2 16-16,0 0 0 0,3 0 0 0,0 2 0 15,-1 2 144-15,-2 1-128 0,-1 3 128 0,1 2-128 16,0 0 128-16,0 3 0 0,0 2 0 0,0 1 0 16,0 2 0-16,-2 3 0 0,0 0 0 0,-2 4 0 15,-1 1 0-15,-2 4 128 0,-1 2-128 0,-3 2 0 0,-2 2 0 0,-3 1 0 16,-3 2 0-16,-1 3 0 0,-3 0 0 0,-2 1 0 16,-3-1 0-16,-1 5 128 0,-1 0 0 0,-2 0 16 15,-2-1 0-15,-1 1 0 0,0-1 144 0,-2 0 32 16,0 0 0-16,-2 0 0 0,-1-3 80 0,-2 1 32 15,0 0 0-15,0 3 0 0,-1-2-16 0,0 0 0 16,-1-2 0-16,-1-2 0 0,0 0-208 0,0 0-32 16,-1-1-16-16,1-1 0 0,2 0-160 0,0 0 0 15,1-3 0-15,1-1 0 0,2 0 0 0,-1-3 128 16,1-2-128-16,2-1 0 0,1 0 0 0,-1-1 128 0,1-2-128 16,0-1 0-16,2-1 0 0,-1 1 0 15,1-1 128-15,1-3-128 0,2 1 144 0,4-9 0 0,-4 7 0 16,-1 1 0-16,5-8 64 0,-3 7 16 0,3-7 0 15,-3 6 0-15,3-6-224 0,-4 7 0 0,4-7 0 16,-4 7 0-16,4-7-144 0,0 0-80 0,0 0-16 0,0 0 0 31,0 0-544-31,0 0-112 0,0 0-32 0,0 0 0 16,0 0-1408-16,0 0-288 0,8-7-48 0</inkml:trace>
  <inkml:trace contextRef="#ctx0" brushRef="#br0" timeOffset="21758.627">22510 7395 11967 0,'0'0'528'0,"-9"-3"112"0,-3-2-512 0,1-1-128 16,0 1 0-16,4 1 0 0,2-1 6016 0,5 5 1152 15,0 0 256-15,0 0 32 0,6-5-5232 0,4 1-1056 0,2 1-208 0,6 0-32 16,2 2-576-16,3 1-112 0,5 0-32 0,5 1 0 15,5 0-208-15,4 1 176 0,6 0-176 16,6-1 160-16,3-1-160 0,3 0 0 0,1 0 0 0,6-2 0 16,5-2 160-16,5 0-160 0,4 0 192 0,3-1-192 15,3-3 256-15,7-1-64 0,7 1-16 0,4-2 0 16,2 2 144-16,8-4 16 0,8-1 16 0,4-1 0 16,3 0 112-16,5 2 32 0,6-2 0 0,6 0 0 15,5 0-240-15,-1 2-32 0,-4 0-16 0,-3-1 0 16,-3-1-208-16,0 2 144 0,0 0-144 0,-5 0 128 15,-8 0-128-15,-1-1 0 0,0-2 0 0,-4 0 0 16,-4 0 176-16,-2 0-48 0,-1 0-128 0,0 0 192 16,-2 0 160-16,-2 0 32 0,-1 1 0 0,-1-1 0 15,-1 0-64-15,1 2 0 0,0-1 0 0,-2 1 0 0,-2 0-160 16,-1 1-32-16,-3 2-128 0,-5 0 192 0,-9 4-192 16,-4 3 0-16,-3 3 0 0,-6-1 0 0,-8-1 0 0,-6 2 0 15,-6 1 0-15,-7 1 0 0,-7 1 0 0,-3-1 0 16,-6 0-128-16,-4 0 128 0,-5 0 0 0,-3 0 0 15,-1-2 0-15,-4 0 0 0,-3-1 0 0,-1 0 0 16,-1-1 0-16,-10 2 0 0,6-5-432 0,-6 5 32 16,4-8 0-16,-4 8 0 15,0-9-1888-15,-3-1-368 0,-3 0-80 16,-2 2-10400-16,-1-2-2096 0</inkml:trace>
  <inkml:trace contextRef="#ctx0" brushRef="#br0" timeOffset="22150.217">28282 6277 21183 0,'-12'-14'944'0,"4"6"192"0,-3-3-912 0,0 1-224 0,2 1 0 0,1 0 0 16,2 3 4608-16,6 6 896 0,-5-5 160 0,5 5 32 15,0 0-3920-15,0 0-800 0,0 0-144 0,9-2-48 16,1 1-208-16,3 3-32 0,5 2-16 0,3 1 0 15,5 1-320-15,5 4-64 0,4 2-16 0,4 2 0 16,5 2-128-16,3 1 0 0,3 0 0 0,2 1 0 16,-2 1 0-16,2 4-144 0,3 1 144 0,1 1 0 15,2-1 0-15,-2 2 0 0,0-2 0 0,-3 2 0 16,-2 0 0-16,-2-2 128 0,-1 1 0 0,-2-2 16 16,-3 1 64-16,0-1 16 0,-2 2 0 0,-4-3 0 0,-3-1 32 15,-4-2 0-15,-4 0 0 0,-5-1 0 0,-4 0 0 0,-5 0 0 16,-3 1 0-16,-5-3 0 0,-4 1-96 0,-4 0-16 15,-5 1 0-15,-4 2 0 0,-4 3-144 0,-4 1 128 16,-6 2-128-16,-5 2 128 0,-3 0-128 0,-4 6 0 16,-2 2 0-16,-5 4 0 0,-3 2 0 0,-7 3 0 15,-6 2-160-15,-5 2 160 16,-7 2-1344-16,-2 6-192 0,-1 4-16 0,-7 3-12400 16,-8 3-2496-16</inkml:trace>
  <inkml:trace contextRef="#ctx0" brushRef="#br0" timeOffset="28935.668">19631 10782 17503 0,'-11'-4'1552'0,"-1"1"-1232"0,-2-1-320 0,0-1 0 16,1-3 1872-16,1 1 320 0,0 0 64 0,2 0 16 15,1-2-2064-15,1 0-400 0,2 0-96 0,1 1-16 0,-1-1-16 0,3 2-16 16,-1-2 0-16,4 9 0 0,-6-11 336 0,2 1-176 15,0-1 176-15,1 2-128 0,0 2 496 0,3 7 96 16,-4-11 32-16,1 3 0 0,3 8 736 0,-3-10 160 16,3 10 16-16,-2-8 16 0,2 8-192 0,0 0-32 15,0 0-16-15,0 0 0 0,0 0-416 0,0 0-96 16,0 0-16-16,0 0 0 0,-2 10-176 0,1 4-32 16,1 1-16-16,2 4 0 0,1 4-160 0,2 3-16 15,0 5-16-15,0 7 0 0,1 1-240 0,3 8 0 16,-1 3 0-16,1 4 0 0,1 2 0 0,0 1 0 15,-1 2 0-15,-1 1 0 0,1 2 0 0,0 2 0 0,-1 1 0 16,-1 1 0-16,1-1 128 0,-1 3-128 0,2 0 176 0,-2 2-176 16,0 5 320-16,0-1-64 0,0-2 0 0,0 0 0 15,0-1 192-15,-1 3 16 0,-2 2 16 16,2 0 0-16,-1-4-128 0,0 1-32 0,0-1 0 0,-1 1 0 16,1 2-144-16,2-2-48 0,-2-2 0 0,1 0 0 15,0-3 160-15,-1 1 32 0,-1 2 0 0,1-4 0 16,-1-4-112-16,0-1-16 0,0-1 0 0,1-1 0 15,-2 0-64-15,-1-5-128 0,-1-1 176 0,0-1-176 16,-1-2 336-16,0-1-32 0,-1-4-16 0,0-2 0 16,1-2 128-16,-1-3 32 0,0-2 0 0,0-4 0 15,-1-2-224-15,1-2-32 0,-2-4-16 0,2-2 0 16,-1-4-176-16,0-1 0 0,-1-2 0 0,0-3 0 16,1-4-320-16,-1-1-64 0,3-8 0 0,0 0 0 15,-5 5-1424-15,5-5-304 16,-8 3-48-16,1-6-10672 0,2-5-2144 0</inkml:trace>
  <inkml:trace contextRef="#ctx0" brushRef="#br0" timeOffset="29674.767">18759 13373 38703 0,'0'0'1712'0,"1"12"352"0,-1 2-1648 0,1 2-416 0,-1 1 0 16,3 3 0-16,3 0 1696 0,2 3 256 0,4 4 48 0,3 2 16 15,4 2-1680-15,5 0-336 0,1 0 0 0,3 2 0 16,1 2-144-16,1 0 144 0,1 0 0 0,3 2 0 16,1 4-192-16,3 0 192 0,0 1-192 0,3 1 192 15,-2-2 0-15,2 2 0 0,1 0 0 0,-5-2 0 16,-4 1 0-16,-3 0 128 0,-3-2-128 0,-4-1 0 16,0-3 192-16,-4-1-16 0,-1-3 0 0,-2 0 0 15,-3-1-32-15,-3-2 0 0,0-4 0 0,0-3 0 0,-4-2 144 16,-1-2 32-16,0-2 0 0,-2-1 0 0,-1-3 0 15,0-2 16-15,-2-10 0 0,2 8 0 0,-2-8-144 0,0 0-16 16,0 0-16-16,10 4 0 0,-2-4-160 0,3-3 0 16,1-3 0-16,3-3-176 0,2 0 32 0,3-5 0 15,4-3 0-15,2-2 0 0,2-2 144 0,1 0-160 16,0-5 160-16,1 1-160 0,-1-3 160 0,1-1-128 16,2-1 128-16,1-1-128 0,2-2 128 0,0 1 0 15,0 2 0-15,1-1 0 0,-3-2 0 0,0 3 0 16,-1 2 0-16,-3 3 0 0,-4 1 0 0,-2 3 0 15,-4 2 0-15,-2 2 0 0,-2 2 0 0,-2 1 0 16,-2 1 0-16,-2 2 0 0,0 1 176 0,-1 0-48 0,-1 3 0 16,-1-1 0-16,-1-4 32 0,2 3 0 0,-2-1 0 0,-1 1 0 15,1-1-160-15,-2 2 128 0,0 0-128 16,-3 8 128-16,4-8-128 0,-4 8 128 0,4-7-128 0,-4 7 128 16,0 0 0-16,0 0 0 0,0 0 0 0,0 0 0 15,0 0-128-15,0 0 160 0,0 0-160 0,0 0 160 16,0 0-160-16,-10 2 0 0,1 2 0 0,2 2 0 15,1 1 0-15,-2 0 0 0,1-1-176 0,-1 1 176 16,1 0-160-16,-1 0 160 0,1 0-192 0,1-1 192 16,6-6-192-16,-6 5 192 0,1 1-192 0,5-6 192 15,-8 5-256-15,3 1 48 0,5-6 16 0,-6 6 0 32,6-6-208-32,-5 6-48 0,5-6 0 0,-4 8 0 15,4-8-320-15,-4 6-64 0,4-6 0 0,0 0-16 0,0 0-1920 0,0 0-384 16,0 0-80-16</inkml:trace>
  <inkml:trace contextRef="#ctx0" brushRef="#br0" timeOffset="34910.104">21160 5936 17503 0,'0'0'768'0,"-8"0"176"0,-3-2-752 0,0-1-192 16,2-3 0-16,0-1 0 0,1-1 2608 0,0-2 480 15,2-2 112-15,1-2 0 0,2-2-1312 0,3-1-272 16,3-2-48-16,4-4-16 0,1-4-608 0,0 9-128 16,1-8-32-16,4-4 0 0,3-3-288 0,3-4-64 15,5-5-16-15,3-3 0 0,4-2-48 0,32-43-16 16,-6 16 0-16,-1 10 0 0,-4 8-160 0,-2 4-48 16,-4 2 0-16,-3 5 0 0,-5 4 240 15,-1 1 32-15,-3 2 16 0,-2 3 0 0,-1 2-224 0,-2 1-32 16,-4 0-16-16,-1 3 0 0,-2 1-16 0,-1 4 0 15,-4 0 0-15,-2 1 0 0,-4 0-144 0,0 2 0 16,-1 2 0-16,-1 1 0 0,0 1 0 0,-2 1 0 0,1 1-192 16,-1 2 192-16,0-1-320 0,-1 2 64 0,0 0 16 15,-2 3 0 1,0 0-368-16,-2 3-80 0,-2 6-16 0,0 0 0 16,0 0-1328-16,0 0-272 0,-7-2-48 0,-3 6-7984 15,-2 1-1600-15</inkml:trace>
  <inkml:trace contextRef="#ctx0" brushRef="#br0" timeOffset="35532.75">22101 4439 7359 0,'0'0'656'0,"-10"2"-528"0,2 1-128 0,-2 1 0 16,0-1 3056-16,-1 2 576 0,-1 1 112 0,2 2 32 16,0 0-1712-16,0 1-336 0,3 1-64 0,1 0 0 15,2 2-752-15,2 1-144 0,1 1-16 0,2 2-16 16,1 3-192-16,2 2-32 0,2 3-16 0,0 2 0 15,2-1 0-15,0 2 0 0,1 0 0 0,-1 0 0 16,1 4-128-16,-1 0-32 0,1 1 0 0,-2 2 0 16,1 3-16-16,-1 1 0 0,1 3 0 0,-1 2 0 15,1 0-128-15,-1 2-16 0,2 1-16 0,0 0 0 16,2 0 0-16,1 2 0 0,1 1 0 0,2 2 0 16,1 4-160-16,1-3 160 0,1 0-160 0,2 1 160 15,-2 0-160-15,2 3 192 0,-1-3-192 0,-1 2 192 16,-1-1-192-16,0-4 0 0,-1-4 0 0,-2-3 0 15,-2-1 0-15,-2-5 0 0,-1-4 0 0,-3-1 0 0,-2-3 0 0,-2-3 128 16,-1-5-128-16,-1-3 128 0,-2-3 0 0,1-2-128 16,0-4 192-16,0 0-64 0,1-9-128 0,0 0 192 15,0 0-192-15,0 0 192 0,0 0-384 0,0 0-64 16,0 0 0-16,0 0-16 16,0 0-2688-16,-4-11-544 0</inkml:trace>
  <inkml:trace contextRef="#ctx0" brushRef="#br0" timeOffset="35883.63">22391 6046 27647 0,'0'0'2448'0,"0"0"-1952"0,0 0-496 0,3 9 0 15,2 1 1808-15,1 3 272 0,1 3 48 0,0 5 16 16,1 1-1344-16,0 6-272 0,0 4-48 0,-2 5-16 16,1 3-336-16,-4 6-128 0,-2 5 0 0,-3 6 0 31,-5 3-704-31,-2 7-256 0,-4 5-32 0,-2 6-16 16,-2 4-576-16,-1 6-112 0,0 4-32 0,1 3 0 0,-1 1 800 0,1 0 160 15,-1 0 16-15,0 4 16 0,-1 2 576 0,0 0 160 0,-1-1 0 0,0-2 0 16,0 2 0-16,-2-3 0 0,1-1 128 0,-1-3-128 15,-2-2 144-15,-3-3-144 0,-1-6 160 0,-4-4-160 0,-3-4 0 16,2-4 128-16,0-3-128 0,0-3 0 0,0-7 0 0,2-3-288 16,2-5 64-16,3-4 16 15,3-2-576-15,4-6-112 16,2-1-32-16</inkml:trace>
  <inkml:trace contextRef="#ctx0" brushRef="#br0" timeOffset="36355.758">21432 5681 19343 0,'-13'12'1728'0,"4"-2"-1392"0,-1 4-336 0,2 8 0 0,-2 7 1728 0,2 7 256 0,-1 8 64 0,1 8 16 0,-1 9-1424 0,-1 9-272 16,2 9-64-16,-3 11-16 0,1 7-416 0,0 4-96 16,1 4-16-16</inkml:trace>
  <inkml:trace contextRef="#ctx0" brushRef="#br0" timeOffset="36623.565">21782 5640 20271 0,'-10'22'1792'0,"3"-6"-1424"0,-2 3-368 0,1 10 0 16,-2 8 3008-16,-1 15 544 0,0 7 96 0,-2 11 32 15,-1 6-2688-15,0 7-544 0,-1 7-96 0,1 7-32 16,-1 4-320-16,0 3 0 0,-3-1 0 0,0-2 0 16,0-6-2112-16,0-7-352 15,0-6-64-15,2-10-16 0,3-8-256 0,0-6-48 0</inkml:trace>
  <inkml:trace contextRef="#ctx0" brushRef="#br0" timeOffset="36855.55">22020 5848 12895 0,'-15'7'1152'0,"5"2"-928"16,0 1-224-16,-2 7 0 0,-2 6 2816 0,-1 7 528 0,-1 7 112 0,-1 10 0 15,1 7-1472-15,-1 11-288 0,-1 9-64 0,0 13-16 16,-2 10-768-16,0 10-144 0,0 7-48 0,2 2 0 15,0-1-656-15,2 0-192 0,0 2-16 0,5-10 0 32,-1-5-3136-32,2-10-624 0</inkml:trace>
  <inkml:trace contextRef="#ctx0" brushRef="#br0" timeOffset="37104.137">22217 6394 1839 0,'-1'23'160'0,"0"-5"-160"0,-3 3 0 0,-1 6 0 0,-3 8 4096 0,-1 9 800 16,-3 7 160-16,-3 10 16 0,-2 7-3168 0,-1 5-640 15,-2 7-128-15,0 5-32 0,-2 4-736 0,-4 2-160 16,-1 0-16-16,0-2-16 0,-2-3-176 0,3-7 0 15,3-6 0-15,3-8 0 16,3-9-528-16,3-6-144 0,3-7-32 0,1-3 0 16,2-5-1088-16,0-5-240 0,2-6-32 0</inkml:trace>
  <inkml:trace contextRef="#ctx0" brushRef="#br0" timeOffset="37338.135">22268 6588 2751 0,'-18'19'256'0,"4"-7"-256"0,-2 1 0 0,-1 4 0 0,-1 3 6320 0,1 7 1216 0,0 5 240 0,0 7 48 16,1 6-5392-16,0 7-1088 0,1 5-224 0,-2 8-32 15,-1 8-672-15,-1 6-128 0,-2 4-32 0,0 2 0 16,-3 3-256-16,0 1 0 0,2-1-128 0,1-2 128 15,2-5-1696 1,2-1-240-16,0-2-48 0,2-4-11792 0</inkml:trace>
  <inkml:trace contextRef="#ctx0" brushRef="#br0" timeOffset="67074.49">9396 6777 20271 0,'-16'-8'896'0,"5"3"192"0,-2-4-880 0,-3 2-208 16,-1-1 0-16,-1 1 0 0,-1 1 2304 0,-2-1 432 0,0 2 80 0,-3 2 0 15,-2 2-1888-15,1 2-384 0,1 2-80 0,1 3-16 16,0 3-448-16,0 5 0 0,0 3-128 0,-1 6 128 31,3 6-512-31,2 3 0 0,2 3 0 0,1 5 0 0,1 4 176 0,2 5 32 0,0 3 16 0,2 5 0 16,2 1 160-16,2 5 128 0,3 4-192 0,2 2 192 15,2 2-128-15,2-2 128 0,1-2 0 0,4-4 0 16,1-5 0-16,5-4 176 0,2-2 0 0,3-4 0 16,1-8 400-16,5-1 96 0,1-5 16 0,4-5 0 15,3-6 288-15,4-2 64 0,1-5 16 0,1-5 0 16,3-6-224-16,-4-8-64 0,0-4 0 0,0-5 0 0,2-6-256 16,0-5-64-16,1-5-16 0,1-7 0 0,1-7-288 0,-2-4-144 15,0-5 160-15,-5-4-160 0,-2-6-176 0,-5-3-128 16,-4-3-16-16,-4-1-16 15,-2-2-272-15,-4 2-48 0,-2 0-16 16,-4 4 0-16,-4 2 416 0,-1 4 96 0,-4 2 16 0,-3 5 0 0,-2 4 416 0,-3 8 96 16,0 2 16-16,-4 6 0 0,-2 4 320 0,-3 5 80 15,-6 6 16-15,-2 3 0 0,-7 4 32 0,-4 3 0 16,-3 3 0-16,-4 3 0 0,-1 6-352 0,0 1-64 16,3 3-16-16,4 1 0 0,2 3-400 0,2 0 0 15,-3 0-224-15,3 1 80 16,2 2-496-16,3 1-80 0,5-1-32 15,4 3 0-15,4-1-2224 0,6 2-448 0,1 2-96 0</inkml:trace>
  <inkml:trace contextRef="#ctx0" brushRef="#br0" timeOffset="68445.785">10265 7231 20271 0,'-3'8'1792'0,"0"5"-1424"0,-1 3-368 0,2 5 0 16,0 5 4112-16,4 6 752 0,1 5 160 0,3 5 32 15,0 4-4032-15,1 5-784 0,-1 7-240 0,1 4 0 0,1 3-224 16,-1 7-144-16,1 3-16 0,-2 7-16 15,-1 3-2224-15,0 2-448 16,0-1-96-16,1-3-16 0,-3-5 2336 0,0-4 464 0,0-5 80 0,0-3 32 0,2-3 448 0,-1-5 80 16,-1-2 32-16,0-5 0 0,1-3 176 0,-2-4 48 15,0-5 0-15,-1-3 0 0,-1-5 288 0,0-6 64 16,-1-4 16-16,-1-6 0 0,0-4 0 0,2-11 0 16,-7 5 0-16,1-8 0 0,-2-5-16 0,1-8 0 15,-3-9 0-15,1-9 0 0,-3-10-352 0,2-8-64 16,1-10 0-16,-1-7-16 0,1-9-256 0,3-2-48 15,1-5-128-15,2 0 192 0,1-1-192 0,5 3 0 16,2 2 0-16,2 2 0 0,2 2-144 0,2 1 144 0,0 0-208 0,3 4 80 16,3 0-80-16,3 4-16 0,-1 2 0 0,2-1 0 15,1 2-32-15,1 4 0 0,2 4 0 0,0 3 0 16,1 5 64-16,-2 3 0 0,0 2 0 0,-3 5 0 16,-2 4-64-16,0 4 0 0,-2 4 0 0,-1 5 0 15,-1 2 96-15,-1 6 16 0,1 5 0 0,-3 6 0 16,-1 4 144-16,0 5 0 0,-1 4 160 0,-1 7-160 15,-1 4 352-15,0 4-32 0,-4 2 0 0,-2 7 0 16,1 3 128-16,-2 5 0 0,-1 2 16 0,-3 5 0 16,0 0-16-16,0 1-16 0,-2-1 0 0,-1-1 0 15,1 1-176-15,0-1-48 0,-1-1 0 0,2 0 0 16,0-2-208-16,1-2 128 0,0-3-128 0,3-1 0 16,3-3 0-16,1-4 0 0,2-3 0 0,3-3 0 15,1-5 0-15,3-3 0 0,2-4 0 0,2-3-160 0,2-4-64 0,2-4-16 16,2-5 0-16,3-4 0 0,2-6 240 0,3-5 0 15,0-5 0-15,-1-6 0 0,0-5 128 0,-2-4 64 16,1-5 0-16,0-4 16 0,1-3-64 0,0-2-16 16,0-1 0-16,-2-3 0 0,-2-3-128 0,0 1 0 15,-2 1 0-15,-1 0 0 0,-2 3-192 0,-3 2 192 16,-3 4-192-16,-2 3 192 0,-3 3-208 0,-4 5 80 16,-3 4 128-16,-2 3-208 0,-3 3-16 0,-2 6 0 15,-3 5 0-15,-2 4 0 0,-1 4 224 0,-2 3-144 16,-4 2 144-16,-2 4-128 0,0 2 256 0,0 6 64 15,-2 2 16-15,1 5 0 0,-1 5-208 0,2 1 0 0,1 4 0 16,1 3 0-16,1 2 0 0,2 4 0 0,2 2 0 0,1 1 0 16,1 2 0-16,3-1 0 0,3 2 0 15,2-1 0-15,1-3 0 0,3-2 0 0,3-2 0 16,2-1-160-16,0-3 160 0,4-2 0 0,2-3 128 16,2-3-128-16,2-1 192 0,3-3-48 0,-1-3 0 0,0-4 0 15,1-2-144-15,1-4 128 0,-1-2-128 0,-1-3 128 16,1-2-128-16,-2-4 0 0,0-4 0 0,0-2-176 15,-3-3 176-15,0-5-128 0,-1-1 128 0,0-4-128 16,0 0 128-16,1-5 0 0,3-3 0 0,-1-5 0 16,1-1 0-16,2-2 144 0,3 0-144 0,2 1 0 15,2 0 176-15,2 2-176 0,2 3 160 0,0 3-160 16,-2 2 0-16,0 5 0 0,-2 4 0 0,-4 4-160 16,-3 4 160-16,-3 1 0 0,-2 5 0 0,-2 4 0 0,-3 3 0 15,0 3 128-15,-1 2-128 0,-2 4 128 0,1 3-128 16,-2 3 192-16,1 2-64 0,-3 4 0 0,-1 5 48 0,1 3 16 15,-1 2 0-15,0 3 0 0,1-1 16 0,0 1 16 16,0 1 0-16,1 0 0 0,-1-3-16 0,1 1 0 16,2 0 0-16,-1-3 0 0,0 0-16 0,-1-2 0 15,-1-1 0-15,0-3 0 0,-1-1 0 0,-1-2 0 16,-1-5 0-16,0-2 0 0,1-2-16 0,-3-4-16 16,0-8 0-16,0 0 0 0,0 0 48 0,0 0 16 15,-7-6 0-15,2-5 0 0,-1-5 32 0,2-4 0 16,1-3 0-16,2-5 0 0,1-4-256 0,3-4 0 15,4-2 0-15,1-3 0 0,4-2-144 0,2 0-32 16,3 0 0-16,2 3 0 0,2 1-16 0,2 2-16 0,-1 0 0 0,2 3 0 16,-1 1 208-16,0 2-192 0,-3 2 192 0,0 1-192 15,-1 1 192-15,1 2 0 0,0 2 0 0,-2 4 0 16,-1 3 0-16,-1 3 0 0,0 3 0 0,0 4 0 16,-2 1 0-16,-1 4 0 0,-1 4 0 0,-1 2 0 15,-1 3 256-15,0 4-64 0,-3 3-16 0,2 4 0 16,-2 5 80-16,0 3 0 0,-3 0 16 0,0 4 0 15,0 2-64-15,0 4-16 0,0 1 0 0,-2 2 0 16,0 0 16-16,0 2 0 0,-1 0 0 0,3-1 0 16,-2 0-80-16,1-2-128 0,1-2 176 0,0-4-176 15,1-4 144-15,0-3-144 0,4 0 0 0,-1-5 144 16,1-4-144-16,0-2 0 0,3-3 0 0,-1-1 0 16,1-6 0-16,1-3 0 0,1-2 128 0,1-4-128 15,0-5 0-15,1-3 0 0,0-4-192 0,1-6 192 16,0-3-1424-16,3-4-176 15,1-4-16-15,1-3-11632 0,2-4-2304 0</inkml:trace>
  <inkml:trace contextRef="#ctx0" brushRef="#br0" timeOffset="70740.102">16293 1002 26719 0,'-17'-2'1184'0,"6"1"240"0,1-1-1136 0,0 1-288 0,1 0 0 0,9 1 0 15,0 0 2672-15,0 0 464 0,0 0 112 0,0 0 16 16,0 0-2048-16,11-2-384 0,1 0-96 0,3-1-16 15,2 1-400-15,-5 1-96 0,4 0-16 0,2 1 0 16,3 0-208-16,4 0 144 0,1 0-144 0,4 0 128 16,3 1-128-16,32 1 0 0,-6 2 0 0,-2-1 0 15,-5 0 0-15,-1 0 0 0,-5-2 0 0,3 3 0 16,0-1 0-16,1 0 0 0,3 0 0 0,2 0 0 16,0-1 0-16,-2 0 0 0,-4 1 0 0,-1-2 0 15,-1 0 0-15,0 0 0 0,-1-1 0 0,1 0 0 16,0 0 0-16,-1 0 0 0,-3 0 0 0,-3 0 0 15,-5 0 0-15,-4 0 0 0,-2 0 0 0,-3 1 0 16,-3 0-352-16,-3 1 0 0,-1 1 0 0,-6 1 0 16,-2-1-1296-16,-11-3-256 0,0 0-48 0,0 0-8912 15,-2 9-1776-15</inkml:trace>
  <inkml:trace contextRef="#ctx0" brushRef="#br0" timeOffset="71076.83">16357 1629 9215 0,'0'0'816'0,"0"0"-656"16,0 0-160-16,0 0 0 0,0 0 7376 0,0 0 1456 0,0 0 272 0,13 3 64 15,3 1-6768-15,3-3-1360 0,4-2-272 0,4 0-48 16,4-1-336-16,6 1-80 0,3 0-16 0,6-1 0 15,4 0-288-15,3-1 0 0,-1 0-128 0,5-1 128 32,2 1-432-32,6 0 16 0,4-1 0 0,0 1 0 15,1-2-144-15,-1 1-16 0,0 0-16 0,1-2 0 0,3 1 288 0,-2 0 64 16,0-2 16-16,-5 1 0 0,-3-2 224 0,-2 2 0 0,0-1 192 16,-4 0-192-16,-1 3 400 0,-5-1-16 0,-6-1-16 0,-5 2 0 15,-7 0-64-15,-4 0-16 0,-5 1 0 0,-1 0 0 16,-4 0-288-16,-4 2 0 0,-4 0-208 0,-2 2-12736 15,-9-1-2544-15</inkml:trace>
  <inkml:trace contextRef="#ctx0" brushRef="#br0" timeOffset="71770.259">19553 1816 14735 0,'0'0'640'0,"0"0"160"0,0 0-640 0,0 0-160 0,5 9 0 0,-5-9 0 0,0 0 5696 0,5 7 1088 0,-5-7 240 0,0 0 32 16,0 0-5392-16,0 0-1072 0,0 0-208 0,0 0-64 15,0 0-320-15,3-6 0 0,-3-3 0 0,0-3 0 16,-3-2-208-16,2-3-64 0,-1-3-16 0,0-2 0 16,0-4 0-16,0-2 0 0,0-2 0 0,1-2 0 15,0-3 288-15,-1 0-160 0,1-5 160 0,1 1-128 16,1-2 128-16,2 0 128 0,0-2-128 0,1 0 176 15,0-1 96-15,3 2 32 0,-1 1 0 0,2 0 0 16,0 1-176-16,1 1-128 0,0 3 192 0,1 1-192 16,0 0 0-16,0 2 0 0,1 2 0 0,0 1 0 15,-1 1 0-15,2 3 0 0,0 4 0 0,0 0 0 0,-2 4 0 16,1 0-144-16,0 2 144 0,-1 1 0 0,2 2 0 0,1 4-160 16,0 1 160-16,1 2 0 0,-1-1-176 0,3 3 176 15,0 1-160-15,2 3 160 0,-1 2-128 0,1 0 128 16,0 4 0-16,2 2-144 0,1 3 144 0,-1 3 144 15,0 3-16-15,0 3-128 0,1 2 304 0,-2 5-48 16,0 3-16-16,0 3 0 0,1 4 80 0,-2 1 0 16,-1 3 16-16,0 1 0 0,-1 3 48 0,0 2 16 15,-1 0 0-15,-1 2 0 0,0 0-112 0,-2 0-32 16,1 0 0-16,-1 0 0 0,-1-2-80 0,-1 0-32 16,0 0 0-16,0-3 0 0,-1 1-16 0,2-2-128 15,-1-1 192-15,0-3-64 0,0 0-128 0,-1-3 0 0,1-1 0 16,0-1 0-16,0-3 0 0,1-1 192 0,-1-2-192 0,0-3 192 15,1-4-192-15,-1-2 160 0,-1-3-160 16,0-2 160-16,-2-2-160 0,0-3 0 0,-1-2 0 16,-6-7 0-1,6 6-256-15,-6-6-128 0,0 0-16 0,0 0-16 16,0 0-1664-16,4-9-336 0,-5-2-64 0,-3-3-9280 0,-2-2-1856 0</inkml:trace>
  <inkml:trace contextRef="#ctx0" brushRef="#br0" timeOffset="72007.105">19510 1411 32255 0,'0'0'2864'16,"0"0"-2288"-16,0 0-576 0,0 0 0 0,9-3 3136 0,1 1 512 15,3 1 96-15,4 0 32 0,2-1-2720 0,3 0-544 16,0 0-96-16,4 0-32 0,0-1-384 0,4 1 128 16,2-2-128-16,3-1 0 15,1-1-1392-15,1-1-352 0,2-2-80 0,2-3-11104 16,4 1-2208-16</inkml:trace>
  <inkml:trace contextRef="#ctx0" brushRef="#br0" timeOffset="72360.098">21277 1017 38303 0,'0'0'1696'0,"-10"2"352"0,-1-2-1648 0,1 4-400 0,-1 0 0 0,-1 1 0 16,0 2 704-16,1 1 64 0,-2 2 16 0,-2 1 0 16,-2 2-576-16,-2 2-208 0,-2 2 144 0,0 4-144 15,-2-1 0-15,2 3 0 0,0 2-224 0,2 2 80 16,1 0-80-16,3 4-16 0,2 0 0 0,0 1 0 15,2 0 64-15,3 3 16 0,1 1 0 0,4 1 0 16,2 1 160-16,3-2-160 0,2 0 160 0,5 1-160 16,2-2 320-16,1-1 64 0,3-1 16 0,5-2 0 15,2-2 128-15,4-2 16 0,1-3 16 0,3-1 0 16,1-4-32-16,1-2-16 0,0-2 0 0,1-2 0 0,2-3-96 16,1-2-32-16,0-5 0 0,3-3 0 0,0-2-224 0,2-6 0 15,-1-2 0-15,2-4-160 16,0-4-512-16,-3-3-96 15,-1-3-32-15,-2-5 0 0,-1-4-1696 0,0-3-352 0,0-6-64 0,-2 0-7312 16,-2-1-1456-16</inkml:trace>
  <inkml:trace contextRef="#ctx0" brushRef="#br0" timeOffset="72685.359">22103 708 5519 0,'-8'-39'496'0,"0"13"-496"0,0 0 0 15,-2-1 0-15,-2 2 3072 0,-1 3 528 16,2 0 112-16,-3 1 0 0,-1 3-2784 0,0 1-560 15,0 1-112-15,1 2-32 0,0 5-400 0,2 1-80 16,1 4 0-16,1 3-16 0,3 2 128 0,7-1 144 0,-7 7-208 0,4 4 80 16,1 2 704-16,2 3 160 15,0 2 32-15,2 3 0 0,-1 3 960 0,3 4 192 0,3 4 32 16,0 4 16-16,1 1-176 0,0 5-48 0,1 2 0 0,-1 2 0 16,1 3-464-16,-2 1-80 0,1-1-32 0,-2 2 0 15,1 2-464-15,-1-1-112 0,-1 0-16 0,2 2 0 16,-1-1-224-16,2 0-48 0,0-3-16 0,2 0 0 15,2-4 96-15,0 1 32 0,2-1 0 0,1 0 0 16,0-1-32-16,1-3-16 0,0-2 0 0,0-3 0 16,1 0-128-16,-1-3-32 0,0-3 0 0,0-5 0 15,0 1-208-15,-1-5 128 0,0 0-128 0,0-4 0 16,-1-3 0-16,-1-2 0 0,-1-3-208 0,2-2 64 16,1-4-592-1,0-2-112-15,-2-3-32 0,2-4 0 0,0-4-2224 0,1-4-448 16,1-1-96-16</inkml:trace>
  <inkml:trace contextRef="#ctx0" brushRef="#br0" timeOffset="72910.924">21969 1097 38703 0,'0'0'3440'0,"0"0"-2752"0,0 0-560 15,5-6-128-15,5 1 1936 0,3-1 368 16,6 1 64-16,2 0 0 0,1-2-1584 0,2 2-320 16,3-2-64-16,-1 2-16 0,3-1-176 0,2-1-32 0,1 1-16 0,1-1 0 15,1 1-416-15,2 1-96 0,0 1-16 0,0-1 0 32,0 1-1840-32,-1-1-368 0,-1-2-80 0,1 2-9936 0,0-2-1984 15</inkml:trace>
  <inkml:trace contextRef="#ctx0" brushRef="#br0" timeOffset="73112.952">23131 1015 17503 0,'7'9'1552'0,"-2"-3"-1232"0,-5-6-320 0,8 11 0 15,-1 2 4384-15,1 0 816 0,-1 2 176 0,1 2 16 16,-1 1-3216-16,1 1-656 0,-3 0-128 0,1 2-32 16,-2 3-800-16,-1 1-176 0,-1 3-16 0,-2 1-16 15,0 0-352-15,-1 2 128 0,-1 1-128 0,0 1 0 0,-1-2 0 0,-2 0 0 16,-1 1 0-16,1 0-128 0,-1-2-64 15,2 0 0-15,0-1 0 0,-1-3 0 16,1 0-352-16,1-1-80 0,0-2-16 16,2 0 0-16,0-2-2096 0,1-3-416 0,0-3-96 0,0-3-16 15</inkml:trace>
  <inkml:trace contextRef="#ctx0" brushRef="#br0" timeOffset="73308.952">23118 670 27647 0,'-3'-13'2448'0,"-1"2"-1952"0,0-7-496 0,1-1 0 16,0 0 4256-16,2 2 752 0,2 2 160 0,2 3 16 16,1 1-4368-16,2 0-816 0,-1 1-304 0,1 3 16 31,-6 7-2624-31,9-5-528 0,-1 3-96 0</inkml:trace>
  <inkml:trace contextRef="#ctx0" brushRef="#br0" timeOffset="74122.026">23680 1188 28559 0,'-2'14'2544'0,"-1"-4"-2032"0,-2 0-512 0,0 5 0 15,-1 2 3328-15,3 5 576 0,1 2 128 0,2 4 0 16,0 0-2880-16,0 0-592 0,0 0-112 0,-1 3-32 16,0 1-288-16,1 0-128 0,0 0 0 0,2-1 128 0,1-2-128 0,1-1-256 15,1-1 64-15,2-1 16 16,2-3-400-16,0-3-64 0,3-3-32 0,3-3 0 0,1-5 368 0,4-4 80 16,3-2 16-16,1-4 0 0,2-2 208 0,2-6 0 15,0-3 144-15,1-4-144 0,2-5 240 0,1-3-48 16,2-5-16-16,0-3 0 0,0-2-176 0,-2-4 0 15,-4-2 0-15,-3-2 0 0,-1 0-176 0,-5-1-16 0,-4-1 0 0,-4 1 0 16,-6 3-16-16,-3 4-16 0,-3 6 0 16,-6 5 0-16,-7 1-48 0,-5 5-16 0,-6 4 0 0,-4 2 0 15,-3 2 288-15,-3 2 0 0,-2 4 0 0,-1 1 0 16,2 3 0-16,1 2 0 0,1 3 0 0,1 0 0 16,0 0-128-16,2 0 128 0,1 1 0 0,6-3 0 15,2-1 0-15,5 0 0 0,3 0 0 0,6 0 0 16,8-1 0-16,0 0 256 0,0 0-32 0,10-3 0 15,2-1 288-15,5-2 48 0,5 0 16 0,3-2 0 16,3 0-192-16,2 1-16 0,1 1-16 0,1 1 0 16,1 0-64-16,1 3-16 0,2 2 0 0,-2 1 0 15,-1 2-272-15,0 1 160 0,2 3-160 0,-4 3 128 16,-4 3-128-16,-1 1 160 0,-2 1-160 0,-1 2 160 16,-4 2-32-16,0 2 0 0,-2 1 0 0,0 1 0 15,0 2 0-15,-1 0-128 0,-1 1 192 0,0 1-64 0,-1 0-128 0,0 1 0 16,-1-1 144-16,-1 0-144 0,-3-1 0 0,0 0 0 15,-2-1 0-15,-1-3 0 0,-2-4 0 0,-1-1 0 16,-2-2-128-16,0-2 128 0,-1-2-160 0,0-11 160 16,0 0-192-16,0 0 192 0,0 0 0 0,0 0 0 15,0 0 128-15,1-9-128 0,2-3 0 0,3-4 0 16,2-3 0-16,3-3 0 0,3-4 0 0,2-2 0 16,3-2 0-16,2-1 0 0,4-3 0 0,2 0-128 15,1 2 128-15,0 3-208 0,-1 2 48 0,1 4 16 16,0 2 0-16,-2 1 0 0,1 1 144 0,0 4-160 15,-1 1 160-15,0 4-160 0,-2 1 160 0,1 4 0 16,2 0 0-16,-1 2 0 0,-2 1 0 0,1 2 224 16,-2 2-48-16,0 1-16 0,-3 1 64 0,0 3 16 0,-2 3 0 15,-1 1 0-15,-1 4-240 0,0 2 176 0,-1 2-176 0,-1 3 160 16,-2 3-160-16,-2 1 0 0,-3 1 0 0,1 2 0 16,-3 2 0-16,-1 2 0 0,-1-1 128 0,0 1-128 15,-2 0 128-15,-1 0-128 0,-1-1 192 0,-1 0-64 16,1 0 64-16,0 0 0 0,0 0 0 0,1-2 0 15,0-2-192-15,0 0 0 0,1-1 144 0,3-3-144 16,-1-1 0-16,1-1-208 0,1-3 16 0,3-3 16 16,0-2-1296-1,2-3-256-15,0-2-48 0,0-3-11008 0,3-4-2192 0</inkml:trace>
  <inkml:trace contextRef="#ctx0" brushRef="#br0" timeOffset="74907.054">27445 304 38639 0,'0'0'1712'0,"0"0"352"0,-4-9-1648 0,4 9-416 15,-3-5 0-15,3 5 0 0,0 0 320 0,0 0 0 16,-10 2-16-16,1 4 0 16,-2 6-576-16,-2 2-112 0,-2 5-32 0,-3 7 0 15,-4 5-80-15,-4 4-16 0,-5 4 0 0,-2 5 0 16,-3 5 32-16,-3 6 0 0,-2 8 0 0,-2 7 0 0,-1 5 192 0,-1 4 32 16,-1 3 16-16,-5 3 0 0,-4 3 240 0,-1-1 0 0,2 0 0 0,2-3 0 15,3-2 800-15,3 2 96 0,2-2 32 0,3-1 0 16,-1-1 416-16,-1-1 96 0,-1-1 16 0,1-1 0 15,3-3-288-15,3-4-48 0,2-2-16 0,1-5 0 16,0-4-608-16,6-3-128 0,2-4-32 0,1-1 0 16,2-5-336-16,-1-3 0 0,2-4 0 0,3-5 128 15,1-7-336-15,4-1-64 0,2-5-16 0,3-4 0 16,3-2-1696-16,4-6-352 16,3-4-64-16,-1-5-9984 0,8-2-2000 0</inkml:trace>
  <inkml:trace contextRef="#ctx0" brushRef="#br0" timeOffset="75390.863">27514 1216 15663 0,'0'0'688'0,"0"0"144"0,7 4-656 0,0 1-176 16,-1 1 0-16,1 2 0 0,1 4 6320 0,2 4 1232 16,2 4 240-16,-2 5 48 0,0 2-6320 0,-2 4-1264 15,1 0-256-15,-1 4 0 0,1 2-192 0,1 5 32 0,0 2 0 0,1 3 0 16,0 5-96-16,-2 1 0 16,0 1-16-16,0-1 0 0,0 1 0 0,1-2 0 0,-2-2 0 0,1 0 0 15,0 1 32-15,1-3 16 0,0-3 0 0,-1-2 0 16,2-3 224-16,-1-5 0 0,0-4 0 0,1-1 0 15,2-3 240-15,-1-5 144 0,1-7 16 0,1-3 16 16,1-3 240-16,0-4 48 0,0-4 16 0,2-5 0 16,1-3-96-16,1-5-32 0,1-7 0 0,0-5 0 15,0-3-144-15,2-6-16 0,0-7-16 0,2-6 0 16,-1-5-416-16,-1-3 0 0,0 1 0 0,-1 0 0 16,-1 0 0-16,0 4 0 0,-2-1 0 0,-1 3 0 15,-1 2 0-15,0 0 0 0,1 3 0 0,0 1 0 16,0 2 0-16,-1 0 0 0,-1 2 128 0,0 3-128 15,0 1 0-15,0 3 0 0,-1-1 0 0,-1 1 0 16,0 0 0-16,-2 2 0 0,0 2 0 0,1 2-176 0,1-2-112 16,-2 5-32-16,0 2 0 0,0 1 0 15,-2 0-304-15,2 3-64 0,0 1-16 0,-1 4 0 16,1 2-2112-16,0 3-416 0,-1 1-96 0</inkml:trace>
  <inkml:trace contextRef="#ctx0" brushRef="#br0" timeOffset="76166.331">28808 2166 43887 0,'0'0'1936'0,"9"0"416"0,-1-1-1888 0,4-2-464 0,3-2 0 0,4-4 0 15,4 0 864-15,2-4 80 0,3-8 16 0,0 0 0 16,-1-2-672-16,-1-3-128 0,0-3-32 0,-4-2 0 15,-3-2-128-15,-2-2-272 0,-2-4 64 0,-3 1 16 32,-1-3-464-32,-2 2-96 0,-4-1-16 0,-4 2 0 15,-3 1-48-15,-2 1-16 0,-3 4 0 0,-1 2 0 16,-2 4 320-16,-2 3 64 0,0 2 16 0,-3 5 0 0,-1 1 432 16,0 2 0-16,-1 2 192 0,-3 3-64 15,-1 1-128-15,-2 5 0 0,-2 3 0 0,-1 4 0 0,0 2 0 0,-2 6 128 0,0 4-128 0,0 4 0 16,0 4 128-16,1 5-128 0,0 2 160 0,1 4-160 15,2 4 160-15,-1 0-160 0,2 3 160 0,1 1-160 16,4 1 304-16,2-3-48 0,3 0 0 0,5 0 0 0,2-1 176 16,5 0 16-16,2-2 16 0,7 0 0 0,4-3 96 0,3-1 16 15,3 1 0-15,4-5 0 0,3-4-192 0,3-2-48 16,1-5 0-16,5-2 0 0,1-4-128 0,2-4-16 16,4-4-16-16,4-4 0 0,4-4 96 15,1-5 32-15,1-6 0 0,1-6 0 0,-2-6-96 16,2-3-16-16,3-4 0 0,1-5 0 0,1-5-192 0,-2-4 0 15,-2-3 0-15,-5-1 0 0,-6-4 0 0,-2-2-128 16,-4 0 128-16,-4 0 0 0,-2 3 0 0,-5 3 0 16,-6 6 0-16,-5 3 0 0,-6 3 0 0,-3 3 0 15,-5 4 0-15,-5 4 0 0,-3 0 0 0,-5 5 0 16,-4 1 0-16,-2 3 0 0,-2 2 0 0,0 4-208 16,-3 2 64-16,0 2 16 15,1 2-320-15,-1 3-64 0,-2 0-16 0,2 3 0 16,-1 3-240-16,5 1-32 0,3 1-16 0,3 1 0 15,4 0 144-15,5 2 32 0,4 3 0 0,4 1 0 0,6 0 256 0,4 2 64 0,4 0 16 0,3 3 0 16,2-1 304-16,2 2 176 0,0 2-32 0,2 0 0 16,1 2 288-16,-2 1 48 0,1 2 16 0,-1-1 0 15,-2 1 64-15,-3 0 16 0,-3 0 0 0,-1 2 0 16,-2 0-64-16,-1 1-16 0,-2 0 0 0,0 0 0 16,-2 1-160-16,0 2-16 0,-1-4-16 0,1 3 0 15,0-3-304-15,1 4 0 0,-1-3 0 0,0 2 0 16,1-4-192-16,0 1 16 0,2-1 0 0,0-1 0 15,0 1 176-15,-1-2-208 0,1-3 80 0,2-2 128 16,0-1 0-16,1-3 0 0,0-1 0 0,1-3 0 0,1-3 224 0,2 0-32 16,1-2-16-16,3-2 0 0,0 0-176 15,1-3 160-15,-1-1-160 0,4 0 160 0,1-4-320 0,0-1-64 16,-1-2-16-16,3-4 0 16,0-3-1472-16,-1-3-288 0,-2-6-64 0,-2-2-16640 15</inkml:trace>
  <inkml:trace contextRef="#ctx0" brushRef="#br0" timeOffset="76764.785">30783 706 39615 0,'-3'11'3520'0,"1"7"-2816"0,0 6-560 0,0 10-144 16,-1 9 1024-16,1 4 160 0,1 3 32 0,-2 2 16 16,-3 4-1040-16,-2 2-192 0,-1 3 0 0,-2 0 0 15,0 4-160-15,3 2 160 0,0 0-128 16,3 1 128-16,0 3-192 0,0-2 32 0,1-2 16 0,0-1 0 16,-2-2 144-16,2-5 0 0,1-2 0 0,-1-1 0 15,-1-4 0-15,2-3 0 0,0-4-144 0,0-5 144 16,1-4 192-16,1-5 96 0,-1-7 32 0,1-3 0 15,0-3-64-15,0-6-16 0,0-2 0 0,0-4 0 16,1-6-112-16,0 0 0 0,0 0-128 0,-4-9 192 16,1-6-192-16,0-5 0 0,2-6 0 0,2-3 0 15,2-5 0-15,2-1 0 0,1-4 0 0,3 0 0 0,1-1 0 16,1 1 0-16,2-1 0 0,2 5 0 0,3 4 0 0,4 1 0 16,2 1 0-16,1 2 144 0,0-1-144 0,2 2 0 15,0 2 0-15,1 1 128 0,0 2-128 0,2 0 0 16,0 3 0-16,2 3 0 0,1 2 0 0,1 1-224 15,2 2 48-15,-1 4 16 0,1 3 32 0,0 0 0 16,-2 6 0-16,-3 0 0 0,-2 3 128 0,-2 3-208 16,0 0 80-16,-1 4 128 0,-4 2-160 0,-1 2 160 15,-1 1 0-15,-4 3-144 0,-2 0 144 0,-4 2 176 16,-2 3-48-16,-6 1 0 0,-2 1 160 0,-4-1 32 16,-6 3 0-16,-4 2 0 0,-4 0-32 0,-6 1 0 0,-2 2 0 15,-4-3 0-15,-3 2 96 0,-5-1 32 0,-2 0 0 16,-3-1 0-16,-2-3 48 0,-1-1 16 0,-2-2 0 0,1-2 0 15,0-2-208-15,0 1-32 0,-1-3-16 0,-1-1 0 16,-2-3-224-16,1-3 0 0,1-3 0 0,2-2 0 16,3-1-176-16,3-2-80 0,5-2 0 0,3-1-16 31,3-2-1664-31,2-1-336 0,1-1-64 0</inkml:trace>
  <inkml:trace contextRef="#ctx0" brushRef="#br0" timeOffset="77693.072">27839 2958 20271 0,'11'1'1792'0,"4"1"-1424"0,3 0-368 0,5 2 0 16,4 3 4352-16,5 1 816 0,3 2 144 0,5 3 48 16,6-2-3680-16,2 2-720 0,2 0-160 0,1 1-32 15,2 0-480-15,6 2-96 0,4 0-32 0,6-1 0 16,5 0-160-16,4-1 0 0,3-2 0 0,8 3 0 15,9-1 0-15,4-1 0 0,0-1-128 0,8-1 128 16,9-4 0-16,1-2 0 0,0-1 0 0,5-2 0 16,4-1 0-16,0-1 160 0,1-4-16 0,-2-3 0 15,-1-1 384-15,0-3 80 0,-2 0 16 0,-6-4 0 0,-8-5-48 16,-5-1 0-16,-3-2 0 0,-5-2 0 0,-5-5-176 0,-6-3-32 16,-6-5-16-16,-2-1 0 0,-3-3-96 0,-6-3-32 15,-5-2 0-15,-6-2 0 0,-5-1-16 0,-4-6 0 16,-3-4 0-16,-5-1 0 0,-2-4-80 0,-3-1 0 15,-1-3-128-15,-5-5 192 0,-4-6-192 0,-5 0 0 16,-6 0-192-16,-6 2 192 16,-4 0-448-16,-7 1 0 15,-5 0 16-15,-5 3 0 0,-5 3 64 0,-6 1 16 0,-3 2 0 0,-4 3 0 0,-4 0 352 0,-4 4 0 16,-1 4 0-16,-3 3 0 0,-3 3 0 0,-4 3 0 16,-6 2 0-16,-5 4 0 0,-6 2 0 0,-3 3 0 15,-4 3 0-15,-3 4 0 0,-5 4-192 0,-4 4 192 0,-6 4-192 16,-3 3 192-16,-1 4-192 0,-5 4 192 15,-5 2-160-15,0 4 160 0,-3 2-288 0,-5 5 32 0,-7 2 16 16,2 4 0-16,0 2 240 0,-2 4-144 0,-3 2 144 0,0 5-128 16,0 2 256-16,3 0 64 0,-1 1 16 0,1 3 0 15,-1 2 48-15,2 3 16 0,3 1 0 0,-1 1 0 16,-2 2-272-16,5 0 0 0,5 2 128 0,2 1-128 16,1 2 0-16,4 0 128 0,6 2-128 0,5 2 0 15,6 0 336-15,2 2-32 0,2 0-16 0,4 4 0 16,3 0-128-16,5 2-32 0,4 2 0 0,-1 3 0 15,-2-2-128-15,4 5 0 0,5 0 0 0,5 0 0 16,5 1 0-16,9 0 0 0,6 3 0 0,6-2 0 16,7-1 0-16,6 0 0 0,5 3 0 0,7-4 0 0,4-4 0 15,7 0 0-15,5-1 0 0,6-1 0 16,5-1 0-16,8-5 128 0,7-2-128 0,10-2 0 0,9-5 192 16,5-1-64-16,4-2 0 0,7-6 0 0,8-4-128 0,5-5 0 15,6-5 0-15,1-3 0 16,-1-5-1728-16,3-4-448 0,4-3-64 15,-4-3-32-15</inkml:trace>
  <inkml:trace contextRef="#ctx0" brushRef="#br0" timeOffset="86921.29">21568 5796 4607 0,'0'0'400'0,"0"0"-400"0,0 0 0 0,-9 0 0 0,9 0 1472 0,0 0 192 16,0 0 64-16,0 0 0 0,-10-3-1120 0,10 3-224 15,-9-5-32-15</inkml:trace>
  <inkml:trace contextRef="#ctx0" brushRef="#br0" timeOffset="88411.979">9390 10415 45791 0,'-28'25'1008'0,"-10"-6"208"0,-12 9 32 0,-6 7 32 0,-4 7-1024 0,4 4-256 0,2 6 0 16,6 4 0-16,5 1 192 0,4 3 0 0,4 1-16 0,5 1 0 15,4 0 144-15,7 1 48 16,6 1 0-16,8 2 0 0,5 0-368 0,9 1 144 0,8-3-144 15,5-1 0-15,4-4 0 0,6-2 0 0,7-4 0 0,9-3 0 16,9-7 0-16,7-4 0 0,8-8 0 0,0-7-144 16,0-7-192-16,5-9-48 0,6-10 0 0,0-8 0 15,-2-5-448-15,-3-9-80 16,-3-8-32-16,0-10 0 0,-1-8-896 0,-3-9-176 16,-1-7-32-16,-5-8-16 0,-8-6-1264 0,-1-5-256 0,16-37-64 15,-12 11 0-15</inkml:trace>
  <inkml:trace contextRef="#ctx0" brushRef="#br0" timeOffset="89479.483">10624 9849 911 0,'-8'-26'0'0,"1"13"0"0,-2 3 0 0,-1 2 0 16,-3-2 0-16,0 4 0 0,-1 0 9952 0,2 3 1904 15,1 1 384-15,-1 1 80 0,-1 4-9120 0,0 3-1840 16,3 4-352-16,-1 4-80 0,0 4-624 0,3 9-128 16,0 8-32-16,1 9 0 0,-1 6-144 0,3 11 0 15,1 8-160-15,0 9 160 0,1 8 0 0,2 7 0 16,0 5-128-16,2 3 128 0,1 2 0 0,2-2 0 0,0 0 0 0,1-4 0 15,0-2 0-15,3-3 0 0,0-2 0 0,3-6 0 16,1-4-144-16,2-6 16 0,1-6 0 0,2-6 0 31,-1-7-512-31,1-4-80 0,1-5-32 0,1-7 0 16,-1-8-1104-16,0-5-208 0,-1-7-48 0,1-7-16 16,3-7-96-16,-1-7-16 0,2-7 0 0,1-11 0 15,3-10-512-15,1-7-128 0,0-7 0 0,1-6-16 16,1-6 1008-16,1-5 208 0,1-4 32 0,0 1 16 0,-1 2 288 15,-3 2 48-15,-3 4 16 0,-3 7 0 0,-1 4 3440 0,-4 7 688 0,-2 6 144 0,-4 7 16 16,0 4 32-16,-4 7 0 0,-1 4 0 0,-5 10 0 16,0 0-480-16,0 0-80 0,0 0-32 0,-6 8 0 15,-1 3-864-15,-2 5-176 0,0 3-48 0,-2 7 0 16,-1 6-832-16,1 4-160 0,1 5-48 0,1 4 0 0,3 3-320 0,0 1 0 16,2 2 0-16,2-1 0 0,1 0 0 0,2-3 0 15,1-3 0-15,2-2 0 0,2-5 0 0,2-2 0 16,1-3 0-16,2-5-128 0,2-4 128 0,3-6 0 15,3-4 0-15,1-6 128 0,-1-6-128 0,4-5 192 16,0-7-64-16,1-8 0 0,1-9 64 0,2-5 32 16,1-6 0-16,-3-6 0 0,1-6-224 0,-1-6 128 15,-1-4-128-15,-3-2 0 0,-2-5 0 0,-4-1-192 16,-4 0 16-16,-3 1 0 0,-4 3-160 0,-3 5-48 16,-3 3 0-16,-4 9 0 15,-5 7-80-15,-3 7-32 0,-5 5 0 0,-4 7 0 0,-3 5 80 0,-3 7 16 16,-2 7 0-16,-2 6 0 0,-3 7 400 0,1 7 128 0,-2 3 0 15,2 5 0-15,2 4 272 0,0 3 64 0,5 3 16 0,1 2 0 16,3 2 32-16,6-3 16 0,5-1 0 0,7-3 0 16,6-2-80-16,6-3 0 0,6-3-16 0,4-3 0 15,5-4-288-15,1-3-144 0,4-6 160 0,2-4-160 16,4-9 0-16,4-3 0 0,1-6 0 0,3-4 0 16,-2-7 0-16,4-3 0 0,0-3 0 0,0-2 0 15,-3-2-224-15,-3-2 64 0,-2-5 16 0,-1 0 0 16,-1-1 16-16,-2 1 0 0,0 0 0 0,-2 4 0 15,0 3 128-15,-2 6-160 0,0 4 160 0,0 5-160 16,0 4 160-16,0 5 0 0,-1 5-144 0,-1 4 144 16,-3 3 0-16,1 4 0 0,-2 5 0 0,0 4 0 15,1 2 0-15,-1 6 128 0,0 7-128 0,0 1 0 0,2 4 128 16,-2 4-128-16,-1 5 0 0,1 2 128 0,-2 2 0 16,-2 2 0-16,-2 1 0 0,-3 3 0 0,-2 1 0 15,-3 1-128-15,-4-3 192 0,-3 0-64 0,-4 2 0 0,-2-4 0 16,-5 0 0-16,-3-1 0 0,-1-1-128 0,-1-3 128 15,-1-2-128-15,-1-4 128 0,2-1 0 0,5-4-128 16,2-3 192-16,2-4-64 0,3-5-128 0,2-4 0 16,2-3 0-16,3-4 0 0,-2-11 0 0,9 6-192 15,1-4 0-15,5-5 16 0,2-4-112 0,6-8-32 16,3-8 0-16,7-7 0 0,6-7 96 0,0-7 16 16,2-4 0-16,2-6 0 0,-2-6 0 0,2-3 0 15,2-6 0-15,3-2 0 0,0-2 16 0,-1 1 0 0,-1-1 0 16,-5 4 0-16,-5 3 192 0,-5 7 0 0,-5 4 0 0,-7 8 0 15,-3 3 0-15,-7 8 0 0,-3 6 0 0,-4 8 0 16,-5 5 304-16,-4 5-48 0,-2 7-16 0,-5 4 0 16,-4 4 224-16,-3 5 48 0,-3 5 16 0,-1 7 0 15,0 7-208-15,0 6-64 0,0 5 0 0,3 3 0 16,1 6-64-16,2 2-32 0,3 0 0 0,7 1 0 16,2-1-160-16,6-3 160 0,6-4-160 0,4-2 160 15,6-4-16-15,5-4 0 0,5-4 0 0,5-6 0 16,4-4-144-16,4-5 0 0,0-5 0 0,4-6 0 15,2-6-128-15,3-8-16 0,4-9 0 0,4-5 0 32,3-6-240-32,0-11-64 0,0-6 0 0,0-10-13856 0,0-7-2784 0</inkml:trace>
  <inkml:trace contextRef="#ctx0" brushRef="#br0" timeOffset="91417.191">19462 7465 17503 0,'-2'-6'1552'0,"-1"0"-1232"0,-2-2-320 0,1 1 0 16,0-1 6208-16,0 1 1200 0,-1 0 224 0,5 7 48 31,0 0-7168-31,0 0-1424 0,-4-4-304 0</inkml:trace>
  <inkml:trace contextRef="#ctx0" brushRef="#br0" timeOffset="101296.75">6587 13882 28559 0,'-14'3'1264'0,"4"-2"272"16,-1-2-1232-16,2-1-304 0,1-1 0 0,4 0 0 0,4 3 2960 0,5-7 544 16,3 0 96-16,4-2 32 0,4-2-2784 0,4 1-544 15,3-2-112-15,3-2-32 0,1-2-160 0,4-1 192 16,3 0-192-16,5 0 192 0,4-1-192 0,4-1 0 15,4-1 0-15,2 0 128 0,-1-1-128 0,2-1 128 16,-3 1-128-16,2 0 128 0,4-2-128 0,2 3 192 0,1 1-192 16,0 0 192-16,-2 0-192 0,-4 2 0 15,-1 0 0-15,-1 2 0 0,-1 2 0 0,-2 2 0 0,0 1 0 0,-4 2 0 16,-4 2-256-16,-6 1-96 0,-4 0-16 0,-5 1 0 31,-5 0-1920-31,-5 2-384 0,-4 1-80 0</inkml:trace>
  <inkml:trace contextRef="#ctx0" brushRef="#br0" timeOffset="101522.129">7426 13849 35935 0,'-6'28'1600'0,"-1"-9"320"0,-2 2-1536 15,-1 4-384-15,0 3 0 0,3 2 0 16,3 4 3008-16,3 2 544 0,4 1 96 0,3 3 32 0,3 0-2944 0,3 3-592 15,-1 2-144-15,3-1 0 16,2-4-320-16,2 2-112 16,1-1-16-16,-2 0 0 0,-2-2-304 0,1-1-64 15,-3 1-16-15,0 0 0 0,0 2-256 16,-2-2-48-16,-1 0-16 0,2-2 0 0,-1 0-912 0,0-1-192 0,-1-2-48 0,2-2-13360 0</inkml:trace>
  <inkml:trace contextRef="#ctx0" brushRef="#br0" timeOffset="101893.922">8229 14460 30399 0,'-17'31'2704'0,"-2"4"-2160"0,-5 3-544 0,3 4 0 15,2 2 3936-15,4 4 672 0,3-1 144 0,5 3 32 16,1 0-3696-16,4-1-720 0,3-1-160 0,3-4-16 15,0-3-448-15,3-5-64 0,3-2-32 0,1-5 0 32,1-5-528-32,3-4-96 0,0-3-32 0,1-4 0 0,1-6 304 15,2-2 64-15,0-5 16 0,2-6 0 0,3-4 624 0,0-5 0 0,2-5 0 0,-1-5 0 16,-1-6 272-16,-1-7 176 0,0-3 48 0,-1-7 0 16,-2-6-144-16,1-3-32 0,-2-5 0 0,-2-3 0 15,-2-2-320-15,-2-1-320 0,-1-1 64 0,-4 2 16 0,-3 3-112 0,-3 7-32 16,-3 4 0-16,-5 8 0 0,-1 7 128 0,-3 7 32 15,-4 6 0-15,-1 7 0 0,-3 8 224 16,-2 4 0-16,-4 5 0 0,-3 6 0 0,-4 6 0 0,-5 7 0 16,-2 5 0-16,1 3 0 0,-2 3 0 0,3 4-224 15,1 5 16-15,3-1 0 16,5-1-1472-16,2 1-304 0,4-1-48 16</inkml:trace>
  <inkml:trace contextRef="#ctx0" brushRef="#br0" timeOffset="102302.82">8783 14502 36863 0,'0'22'3264'16,"2"4"-2608"-16,0 4-528 0,2 2-128 0,2 0 2400 0,3 2 448 0,2-2 96 0,0 0 0 15,0 0-2336-15,1-5-480 0,0-3-128 0,0-4 0 31,0-3-1200-31,0-2-288 0,0-2-64 0,1-3-16 16,-2-4 608-16,1-2 128 0,0-4 32 0,0-3 0 16,-1-2 128-16,1-3 32 0,0-2 0 0,1-3 0 0,-1-5 480 0,2-4 160 0,0-3 0 0,0-4 0 15,0-1 0-15,0-3 0 0,0-2 0 0,-1-4 0 16,-3-5-144-16,0 0 144 0,-3-1 0 0,0 4-144 16,-3 3-224-1,-1 1-32-15,-3 3-16 0,-1 4 0 0,-2 6 288 0,1 4 128 0,0 6-128 0,-1 5 128 16,0 5 656-16,3 4 224 0,-6 5 32 0,-1 5 16 0,1 4 224 15,0 5 32-15,-2 5 16 0,2 4 0 0,0 1-224 16,3 3-32-16,-2 3-16 0,1 0 0 0,1 1-400 16,2 0-80-16,0 0 0 0,3 1-16 0,3-2-432 0,0-1 0 15,3-2 0-15,2-2 0 0,3-3 0 0,1-3-272 16,0 0 32-16,2-4 16 16,3 0-1120-16,1-5-208 0,3-4-48 0,-1-4-16 15,1-3-1408-15,2-5-288 0,1-6-48 0</inkml:trace>
  <inkml:trace contextRef="#ctx0" brushRef="#br0" timeOffset="102557.944">9981 14060 13823 0,'0'0'608'0,"-1"10"128"0,-5 0-592 0,-2 2-144 16,-3 4 0-16,-2 2 0 0,-2 4 7232 0,1 3 1408 0,-1 5 272 0,1 1 64 15,-1 1-6752-15,0 3-1360 0,1 1-272 0,1 0-48 16,2 2-544-16,4 0 0 0,-2-1 0 0,4 1 0 15,2-2-256-15,1-1-64 0,1 1-16 0,3-3 0 16,1-1-16-16,2-1 0 0,4-1 0 0,2-4 0 31,1-3-208-31,4-5-32 0,3-2-16 0,2-5 0 0,6-3-224 16,1-6-64-16,4-6 0 0,3-5 0 0,3-3-48 0,3-9-16 16,0-8 0-16,0-6 0 0,-2-5-912 0,-1-7-192 0,0-6-48 15,0-2 0-15,0-6-672 0,-1-4-144 0,12-31-16 16,-10 7-16-16</inkml:trace>
  <inkml:trace contextRef="#ctx0" brushRef="#br0" timeOffset="102951.996">10646 13552 4607 0,'7'-69'400'0,"-1"25"-400"0,-1 1 0 0,1 5 0 0,-3 2 5776 0,-1 9 1072 16,-2 2 224-16,0 9 32 0,-3 5-3568 0,0 4-720 15,0 4-128-15,-3 5-48 0,1 3-1184 0,-3 8-240 16,-1 4-64-16,-1 8 0 0,-2 8-800 0,1 8-160 16,-2 8-48-16,1 11 0 0,0 10-144 0,1 8 0 15,-2 5 0-15,3 6 0 0,1 2 0 0,0 3 0 16,2 1 160-16,2-1-160 0,0-3 416 0,2-3-32 15,-2-5 0-15,2-5 0 0,0-5-80 0,2-7-32 16,-1-5 0-16,0-10 0 0,2-8-272 0,0-7 0 16,1-6 128-16,2-8-128 0,-1-6-144 0,2-8-96 0,-4-8-16 15,10-4 0 1,1-6-224-16,4-9-48 0,1-8-16 0,3-9 0 16,2-10 64-16,3-7 16 0,1-5 0 0,3-3 0 0,2 1 176 0,4 1 32 0,1 3 16 0,3 3 0 15,1 3 240-15,1 5-144 0,0 5 144 0,0 3-128 16,-2 5 496-16,-4 7 96 0,-2 6 32 0,-4 5 0 15,-1 4 80-15,-1 7 32 0,-4 4 0 0,0 3 0 16,-3 4-32-16,-1 3-16 0,-1 5 0 0,-1 5 0 16,-2 2 48-16,-2 5 16 0,-3 4 0 0,-1 3 0 15,-2 3-272-15,-2 1-48 0,0 2-16 0,0 0 0 16,-2 1-288-16,-1 0 160 0,-1-3-160 0,-2 1 128 16,2-2-128-16,-1-2-176 0,-1 0 48 0,1-3 0 15,0-1-448 1,0-1-64-16,-1-2-32 0,4-4 0 0,-2-2-1536 0,2-3-304 0,0-4-64 15,1-2-10112-15,1-2-2032 0</inkml:trace>
  <inkml:trace contextRef="#ctx0" brushRef="#br0" timeOffset="103631.858">12947 13399 27647 0,'0'0'1216'0,"0"0"256"0,0 0-1168 0,-8 3-304 15,1 0 0-15,7-3 0 0,-5 5 4816 0,0 1 912 0,2 3 176 0,2 3 48 16,0 3-4672-16,1 2-912 0,1 4-192 0,0 5-48 16,1 4-128-16,1 6-176 0,1 5 48 0,-1 8 0 15,0 3 128-15,1 8-160 0,0 7 160 0,0 3-160 16,0 3 160-16,-1 2 0 0,0 0 0 0,1 1 0 15,-2 1 0-15,0-1 0 0,0-4 0 0,1-7 0 16,-1-6 0-16,2-5 0 0,-1-5 0 0,1-6 0 31,0-2-1024-31,2-9-112 0,-1-7-16 0,0-8-16 0,1-4-1888 16,1-5-368-16,-7-8-80 0</inkml:trace>
  <inkml:trace contextRef="#ctx0" brushRef="#br0" timeOffset="103900.769">13488 13031 46943 0,'-8'16'2080'0,"0"-1"416"0,-1 4-1984 0,-2 6-512 0,-2 2 0 0,3 7 0 0,-1 6 1024 0,2 5 96 16,2 5 32-16,0 9 0 0,1 5-864 0,1 5-160 15,0 4-128-15,2 4 144 0,1-1-144 0,-1 5 0 16,1 5-192-16,0 0 192 0,-1-2-256 0,1 0 80 15,0 3 16-15,0-5 0 0,0-4 160 0,1-5 0 16,0-7 0-16,1-3 0 0,1-4 0 0,1-6-128 16,0-4 128-16,0-5 0 15,1-4-832-15,1-7-64 0,-1-6-32 0,0-4 0 16,0-6-1120-16,-1-6-208 0,-2-11-48 0,0 0-16256 0</inkml:trace>
  <inkml:trace contextRef="#ctx0" brushRef="#br0" timeOffset="104348.891">12555 14328 48671 0,'-4'23'2160'0,"4"-9"432"0,1-2-2080 0,5 2-512 0,5 0 0 0,10 0 0 15,7-2 400-15,9-3-16 0,8-2-16 0,4-7 0 31,4-5-1248-31,3-5-240 0,5-7-48 0,5-3-16 0,4-6 208 0,1-2 32 0,1-2 16 0,-3-2 0 16,0-3 336-16,-2 1 64 0,-1 0 16 0,0-1 0 0,-3 3 768 16,-4 0 144-16,-3-1 48 0,-5 1 0 0,-2 1 0 0,-2-2 16 15,-4-2 0-15,-3 2 0 0,-1 1 16 0,-5-2 0 16,-3-1 0-16,-4 3 0 0,-6 1-352 16,-5 5-128-16,-5 1 0 0,-6 3 144 0,-4 0-384 0,-5 4-80 15,-5 4 0-15,-5 4-16 16,-5 2-112-16,-5 7-32 0,-5 5 0 15,-3 7 0-15,0 5 80 0,-1 5 16 0,-1 4 0 0,1 4 0 0,1 4 384 0,1 4 0 16,0 3 144-16,1-1-144 0,2 3 576 0,0 2 0 16,1 0 0-16,3 0 0 0,2 0-80 0,5 2-16 15,3 0 0-15,6-2 0 0,6-3-128 0,5 1-32 16,5 0 0-16,5-6 0 0,4-5 0 0,4-1-16 16,2 0 0-16,3-5 0 0,0-2-112 0,4-3-32 0,1-1 0 0,2-5 0 15,2-3-160-15,-1-4 0 0,1-2 0 16,3-4 0-16,3-3-304 0,2-4 64 0,1 1 16 0,0-7 0 31,-1-2-240-31,0-5-48 0,0-5-16 0,0-4 0 16,0-3-2000-16,2-4-400 0,1-4-80 0</inkml:trace>
  <inkml:trace contextRef="#ctx0" brushRef="#br0" timeOffset="105253.644">15025 13621 47391 0,'-21'14'2112'0,"5"-5"416"0,-5-1-2016 0,-2 3-512 0,0 1 0 0,1 3 0 16,2 1 576-16,1 1 0 0,-1-1 16 0,0 2 0 15,0 2-1488-15,0 3-288 0,0 0-64 0,2 5-16 16,2 4 80-16,1 2 16 0,1 0 0 0,3 4 0 16,-1-1 448-16,3 0 80 0,3 1 32 0,3-1 0 15,3 1 608-15,3-3 256 0,2-2 0 0,3-3-16 0,0-2 16 0,3-4 0 16,2 0 0-16,2-6 0 0,-1-6-256 0,2-4 0 15,1-4 0-15,2-5 0 0,2-2 0 0,3-10-160 16,1-5 32-16,2-5 0 0,2-5-48 0,1-4 0 16,0-8 0-16,-1 0 0 0,-5-2 32 0,0-2 0 15,-2-2 0-15,1-2 0 0,-4-2 144 0,0 2 0 16,-1 0-144-16,-2 5 144 0,-2 5 0 0,-1 5 160 0,-2 5-16 16,-2 6 0-16,-2 2 384 0,-3 5 80 0,-2 6 16 15,-2 3 0-15,0 6 160 0,0 0 48 0,-7 6 0 0,-1 1 0 16,-1 5-208-16,1 3-48 0,-2 3 0 0,3 3 0 15,-1 2-352-15,2 4-80 0,2 3-16 0,2 3 0 16,1 2-128-16,3 0 0 0,2-2 0 0,4-1 0 16,2 0 0-16,3-1 0 0,1-1 0 0,2-3 0 15,1-3 160-15,3 0-160 0,2-2 192 0,0-3-192 16,1-7 0-16,3-2 0 0,-1-2 0 0,0-4 0 16,1-5 0-16,-2-5 0 0,-1-3 0 0,0-5 0 15,0-3-160-15,-1-5 16 0,-1-1 0 0,-2-3 0 16,-1-5-16-16,-1-1 0 0,-3-4 0 0,-1-3 0 15,-4-3 16-15,0-1 0 0,-2 2 0 0,1 3 0 16,-2 1 144-16,0 3 0 0,-1 6 0 0,0 2 0 16,1 4 0-16,-1 5 0 0,-1 0 0 0,1 7 0 15,0 2 256-15,0 4-32 0,-5 4 0 0,9 1 0 16,-1 2-32-16,1 6 0 0,-1 2 0 0,1 4 0 0,-1-1-192 0,2 7 0 16,0 2 0-16,0 2 0 0,3 3 0 0,0 1 0 15,0 1 0-15,2 0 0 0,1 0-144 0,1-2 144 16,0-2 0-16,0-4-144 0,1-2 144 0,1-2 0 15,2-2 0-15,-1-4-128 0,0-3 128 0,1-3 0 16,-1-6 0-16,1-3-128 0,1-3 128 0,-1-6 128 16,0-4-128-16,2-2 176 0,-1-6-176 0,0-5 0 15,-2-4 0-15,0-5 128 0,1-8-128 0,-1-3 160 16,-2-6-160-16,-1-5 160 0,-3-5-16 0,-1-3 0 16,-3-5 0-16,1 0 0 0,-1-4-16 0,-1 0 0 0,1-2 0 15,-1 6 0-15,0 4 16 0,0 7 0 0,-2 6 0 0,-1 6 0 16,0 4 32-16,-3 9 0 0,-2 5 0 0,-2 6 0 15,-2 5 0-15,-1 7 0 0,-3 5 0 0,-1 5 0 16,-3 1-176-16,-1 7 0 0,-2 7 0 0,-1 8 128 16,-3 6-128-16,-1 8 0 0,-1 6 0 0,-1 7 0 15,0 5 0-15,1 8 0 0,2 5 0 0,2 6 0 16,2 4 0-16,2 1 0 0,2 2 0 0,5-2 0 16,3-2-128-16,2 0 128 0,2-5 0 0,3-2 0 15,3-4 0-15,3-6 0 0,2-1 0 0,4-6 0 16,3-8 160-16,2-2-160 0,3-4 192 0,-1-6-192 15,1-5 0-15,0-5-224 0,2-5 16 0,0-6 0 16,-1-4-176 0,1-5-48-16,0-8 0 0,-1-5 0 0,-2-4-352 0,0-5-80 15,-1-5-16-15,-3-5 0 0,-3-5-2192 0,-3-4-432 0,-2-7-80 16</inkml:trace>
  <inkml:trace contextRef="#ctx0" brushRef="#br0" timeOffset="105442.361">16133 13119 11055 0,'-28'8'480'0,"12"-3"112"0,0-1-464 0,0 2-128 16,1-2 0-16,4-1 0 0,3 1 7904 0,8-4 1568 16,0 0 304-16,0 0 64 0,3-6-7296 0,6 0-1456 15,3-1-304-15,9-1-48 0,5-4-736 0,7-2 0 16,5-1-240-16,6 0 64 16,5 1-320-16,2-3-64 0,0-2-16 0,2 1 0 15,0 2-496-15,3 1-96 0,0 2-32 0,2 0 0 16,1 2-752-16,-5-2-160 0,-5 0-16 0,-4 1-9072 0,-4 4-1824 15</inkml:trace>
  <inkml:trace contextRef="#ctx0" brushRef="#br0" timeOffset="105720.784">15079 13551 26719 0,'0'0'2368'0,"0"0"-1888"0,0 0-480 0,0 0 0 0,0 0 5008 0,0 0 912 15,3-8 176-15,-2 0 48 16,-2-3-6144-16,-2 2-1440 0,-4 1-176 0</inkml:trace>
  <inkml:trace contextRef="#ctx0" brushRef="#br0" timeOffset="109266.213">9434 15614 44575 0,'0'0'3968'16,"0"0"-3184"-16,0 0-624 0,0 0-160 0,0 0 352 0,8-1 32 0,1 5 16 0,2 3 0 15,1-1-400-15,0 6 0 0,2 4 0 0,0 3 0 16,0 4-144-16,1 2-16 0,0 4 0 0,1 5 0 16,2 4 32-16,1 0 0 0,1 1 0 0,1-1 0 15,1 0 128-15,3 1 0 0,1-1 0 0,0-2 0 16,2-2 128-16,3-2 16 0,4-2 0 0,4-2 0 15,1-1 48-15,4-3 16 0,4-2 0 0,2-4 0 0,2-3-80 16,-1-2 0-16,1-2-128 0,4-2 192 0,1-2-192 0,6-1 0 16,2-1 128-16,1-1-128 0,-1-3 0 0,2-1 0 15,2 0 0-15,3 0 0 0,3-1 0 0,-2-1 0 16,-5-3 0-16,1 3 0 0,1-1 0 0,0 0 128 16,2 0-128-16,-3-2 0 0,0-1 0 0,-5-1 144 15,-1 1-144-15,-1 1 128 0,-2-1 128 16,1 2 32-16,0 0 0 0,-6 2 0 0,-8-2-112 0,-6 1-32 15,-3 1 0-15,-5 1 0 0,-2 0-144 0,-6 2 0 16,-3 1 0-16,-5 0 0 0,-3 0 0 0,-6 2-304 16,-8-4 48-16,0 0 16 15,0 0-304-15,0 0-64 0,-7 7-16 0,-3 0 0 16,-4 0-1504-16,-1-2-304 0,-1-1-64 0,-3-2-9504 0,-1-3-1888 0</inkml:trace>
  <inkml:trace contextRef="#ctx0" brushRef="#br0" timeOffset="109645.146">11460 15984 23039 0,'0'0'1024'0,"-8"0"192"0,-2-1-960 0,0-2-256 0,0 1 0 0,2-1 0 16,3-1 5248-16,5 4 1024 0,0 0 192 0,0 0 32 16,2-9-4912-16,3 2-992 0,4 2-192 0,4-1-32 15,4-1-368-15,4 0-288 0,3 1 48 0,3 2 16 16,2 0-64-16,4 1-16 0,5 1 0 0,2 2 0 15,4 3 304-15,2 3-192 0,0 0 192 0,1 1-160 16,-1 2 160-16,0 1 0 0,-1-1 0 0,1 4 0 0,3 2 0 16,0 2 0-16,0 1 0 0,-1-1 176 0,-1 0 48 15,-3 3 16-15,-6-1 0 0,-2 2 0 0,-4-2-48 0,-1 3-16 16,-3 0 0-16,-3 3 0 0,-4-2-176 0,-4 3 0 16,-5 0 0-16,-3 0 128 0,-6 1-128 0,-3 2 0 15,-7 1 0-15,-4 0 0 0,-4 1 0 0,-4 1 0 16,-4 1 0-16,-4 1-176 0,-1-3 176 0,-7 2 0 15,-4 0 0-15,-4-1 128 0,-4-1-128 0,-1-2 128 16,1-1-128-16,1-2 128 0,2-1-128 0,5 0 0 16,4-3 0-16,0 0 0 0,2-1 0 0,1-3-256 0,0-3 64 15,3-1 0 1,4-2-1392-16,1 0-272 0,2-2-64 0,5-2-10832 16,2 0-2160-16</inkml:trace>
  <inkml:trace contextRef="#ctx0" brushRef="#br0" timeOffset="111909.739">13881 15941 2751 0,'0'0'256'0,"0"0"-256"15,0 0 0-15,0 0 0 0,0 0 9408 0,0 0 1824 16,-3 7 368-16,3-7 80 0,-1 10-9136 0,1-1-1840 16,0-2-352-16,2 4-80 15,0 3-784-15,3 3-144 0,-1 3-48 0,1 7 0 16,2 3 0-16,0 5-16 0,1 2 0 0,-1 7 0 0,2 6 512 0,-2 1 208 15,-2 3-176-15,1-1 176 0,-1 1 208 0,0-3 144 16,0-1 32-16,-1-1 0 0,1 0 16 0,0-2 16 0,-2-3 0 16,0-2 0-16,-1-3-224 0,0-2-64 0,-2-7 0 15,0-3 0-15,-1-3-128 0,-1-4 128 0,0-3-128 0,-1-5 128 16,-1-2-128-16,-2-4 0 0,6-6 0 16,-7 1 0-16,-1-3-160 0,2-3-16 0,-2-5 0 15,1-3 0-15,-2-4 176 0,1-3-192 0,-2-4 192 0,-1-4-192 16,0-4 192-16,-1-4-128 0,1-4 128 0,2-5-128 15,-1-7 128-15,3 0 0 0,-1-2 0 0,3-2 0 16,1-2 0-16,0 1 0 0,3-3 0 0,1 2 0 16,2 3 0-16,3 0 0 0,1 0 128 0,2 5-128 15,0 0 224-15,1 4-32 0,1 2 0 0,3 3 0 16,0-1 16-16,2 4 0 0,0 3 0 0,1 4 0 0,-1 3-208 16,2 3 128-16,2 4-128 0,0 4 0 0,0 4 128 0,0 6-128 15,1 3 0-15,1 6 144 0,1 1 112 0,-1 6 0 16,-1 4 16-16,1 3 0 0,-3 6 0 0,0 1 0 15,-1 1 0-15,-1 2 0 0,-1 1-16 0,-2 1-16 16,-3-2 0-16,-3 0 0 0,-2 0-80 0,-1 0-16 16,-4 2 0-16,-4 0 0 0,-2 0-144 0,-4-2 0 15,-3 2 0-15,-3-2 0 16,-3-3-496-16,-2 0-80 0,-3-1 0 0,-2 1-16 16,-4-3-1568-16,-1 0-304 0,0-1-64 0,2-3-9520 15,2-5-1904-15</inkml:trace>
  <inkml:trace contextRef="#ctx0" brushRef="#br0" timeOffset="112289.703">14836 15581 46015 0,'-7'26'2048'0,"-2"-7"400"0,-4 3-1952 0,-2 4-496 0,-2 1 0 0,0 6 0 16,0 3 1072-16,0 3 112 0,0-1 32 0,1 3 0 31,0-1-1648-31,2 1-320 0,0-2-64 0,2 2-16 16,2-2-800-16,1 2-160 0,3 1-48 0,3-2 0 0,0-1 1104 0,5-3 224 15,0-3 32-15,2-4 16 0,2-6 640 0,4-1 128 0,3-3 16 0,3-4 16 16,3-5 240-16,3-5 64 0,3-4 0 0,3-4 0 16,2-6-112-16,3-5-16 0,3-5 0 0,0-6 0 0,2-7-512 15,-3-4 0-15,-2-3 0 0,-2-3 0 0,-4-3-304 0,-4-2 48 16,-1-1 0-16,-4-1 0 0,-3-1 16 0,-3 0 16 15,-4-1 0-15,-3 4 0 0,-2 3 224 0,-3 2-192 16,-4 4 192-16,-1 8-192 0,-4 4 192 0,-1 7 0 16,-4 4 0-16,-2 5 0 0,-2 4 0 0,-5 5 240 15,-3 1-48-15,-4 4-16 0,-3 4-176 0,-3 3-144 16,-1 3 144-16,1 2-208 16,0 1-1536-16,3 2-304 0,3 3-64 0,4-1-9168 15,1-1-1840-15</inkml:trace>
  <inkml:trace contextRef="#ctx0" brushRef="#br0" timeOffset="112825.217">15571 15804 38703 0,'6'29'3440'0,"-2"-9"-2752"0,-3 3-560 0,0-1-128 16,-1 5 2784-16,2 2 528 0,1 4 96 0,1 2 32 31,3 3-3312-31,-2 0-672 0,0-1-128 0,0 4-32 16,-2 1-1728-16,-1 1-368 0,0 2-64 0,-2 4-16 15,0 2 1072-15,-1 2 208 0,-2 1 32 0,0 2 16 0,-2 4 992 0,1-3 208 16,-1 1 32-16,0-5 16 0,-1 1 1280 0,1-5 256 0,1-2 48 0,0-3 16 16,1-6-176-16,0-3-32 0,0-5-16 0,1-3 0 0,-1-7-608 0,1-4-112 15,-1-4-32-15,0-7 0 0,3-5-512 0,0 0-96 16,-8-4-32-16,2-5 0 15,-1-10-96 1,0-3-32-16,1-7 0 0,-1-2 0 0,0-5 448 0,0-5 224 0,1-6-32 0,1-6 0 0,-1-7 176 16,2-3 16-16,1-1 16 0,1-3 0 0,2-3-64 0,0 0-16 15,1 0 0-15,2 2 0 0,2 1-144 0,3 5-48 16,1 6 0-16,2 6 0 0,1 2 16 0,1 3 0 16,1 2 0-16,1 4 0 0,0 2 288 0,1 3 48 15,0 2 16-15,0 5 0 0,1 2-96 0,1 5-16 16,0 3 0-16,0 3 0 0,1 4-176 0,3 4-32 15,0 4-16-15,2 3 0 0,-1 4-160 0,2 5 0 16,-1 1 144-16,-1 7-144 0,-2 2 128 0,-2 4-128 0,-2 3 160 16,-1 4-160-16,-2 2 0 0,-3 3 0 0,-2 0 0 0,-4 1 0 15,-2 2 208-15,-3-2-48 0,-3-1-16 0,-2 2 0 16,-3-3 16-16,-3 0 0 0,-1-2 0 0,-4-2 0 16,-4-4-160-16,-2-3 0 0,-3 2 0 0,-1-5 0 31,-5-3-704-31,0-5-208 0,0-2-48 0,-1-2-16 15,-1-3-2608-15,0-3-528 0,-11-3-112 0,7-2 0 0</inkml:trace>
  <inkml:trace contextRef="#ctx0" brushRef="#br0" timeOffset="113925.489">17213 15696 45791 0,'0'0'1008'0,"0"0"208"0,-8 9 32 0,1-1 32 0,-3 2-1024 0,0 0-256 0,0 0 0 0,-1 2 0 0,-1 2-176 15,0 4-80-15,-2 4-32 0,1 2 0 16,0 2-560-16,2 4-112 0,2 2-32 0,1 2 0 0,4 2 480 0,3 2 112 16,1 1 16-16,3-1 0 0,1-2 512 0,4-3 128 15,3-1 0-15,1-2 16 0,3-4 528 16,2-4 96-16,0-5 32 0,4-5 0 0,0-5-320 0,0-4-64 16,2-4-16-16,0-4 0 0,1-7-352 0,2-7-176 15,-1-9 160-15,1-3-160 0,-1-5 0 0,0-6-128 16,-1-3-16-16,-2-3 0 0,-1-1-48 0,-1-1 0 15,-3-2 0-15,-2-1 0 0,-3 0 64 0,-3 1 0 16,-3 0 0-16,-4 5 0 0,-2 5-112 0,-4 6-16 16,-3 7 0-16,-3 5 0 0,-4 4 112 0,-2 6 16 15,-4 4 0-15,-3 4 0 0,-2 4-160 0,-3 4-32 0,0 6 0 16,-1 6 0-16,1 2 0 0,0 2-16 0,1 4 0 0,0 1 0 31,1 1-1008-31,2-1-208 0,3 1-48 0,4-1-14976 0</inkml:trace>
  <inkml:trace contextRef="#ctx0" brushRef="#br0" timeOffset="114483.823">17934 16060 32255 0,'9'28'2864'15,"3"-1"-2288"-15,1-1-576 0,1-1 0 16,0-1 3184-16,0-3 528 0,4-2 96 0,-1-5 32 15,1-4-3840-15,-1-6-1008 0,-2-6-80 0,0-3 0 16,-2-4-1552-16,-1-3-304 0,1-4-64 0,-1-1-16 16,-1-2 1968-1,-1-1 400-15,1-5 80 0,-1 0 0 0,-1-2 928 0,0 0 176 0,-2 0 48 0,1 1 0 0,-1 0 576 0,1 3 112 16,0 4 16-16,1 2 16 0,0 5-288 16,1 1-64-16,1 6-16 0,-1 1 0 0,0 2-464 0,0 5-80 15,-2 5-32-15,0 3 0 0,-2 1-192 0,0 2-32 16,0 2-128-16,0 4 192 0,0 2-192 0,1 3 0 15,0-1 128-15,3 2-128 0,1-1 0 0,1 0 0 16,0-5 0-16,3-1 0 0,2-1 0 0,2-4 0 16,0-3 0-16,0-2 144 0,-1-5 32 0,0-2 0 0,0-5 0 15,2-5 0-15,-2-3-176 0,1-3 0 0,0-4 0 16,1-6 0-16,0-4 0 0,-1-2 0 0,3-5 0 16,0-5 0-16,-3-4 0 0,0-3 0 0,-1-4 160 15,0-2-160-15,-1 1 368 0,-2-3-48 0,-3-1 0 0,0-2 0 16,-4-2 192-16,-3 3 48 0,-1 1 0 0,-1 5 0 15,-2 6-176-15,-1 6-16 0,-1 3-16 0,-2 7 0 16,-1 5-32-16,0 6-16 0,-3 4 0 0,1 4 0 16,-2 2-80-16,1 3-16 0,-3 4 0 0,3 6 0 15,-1 4-208-15,1 7 0 0,-1 6 0 0,1 6 0 16,0 10 0-16,1 7 0 0,1 6 0 0,2 6 0 16,0 2 0-16,2 4 0 0,1 3 0 0,2-2 0 15,3-1 0-15,0 0 0 0,4-1 0 0,3-3 0 16,4-3 0-16,2-4 0 0,1-5 0 0,2-5 0 15,2-6 0-15,1-5 0 0,1-3-128 0,0-6 128 16,0-2-992 0,1-4-144-16,-1-5-16 0,0-7-16 0,-2-4-2048 0,0-7-416 0,-1-5-80 0</inkml:trace>
  <inkml:trace contextRef="#ctx0" brushRef="#br0" timeOffset="114644.45">18844 15642 24879 0,'-4'19'2208'0,"3"-6"-1760"0,0-1-448 0,1-2 0 0,0-10 5440 0,6 10 1024 16,2-3 192-16,6 1 32 0,4-5-5200 0,6-1-1040 15,4-3-192-15,7-2-64 16,2-2-2592-16,7-5-528 0,5-3-96 0,6-3-16016 0</inkml:trace>
  <inkml:trace contextRef="#ctx0" brushRef="#br0" timeOffset="114878.143">20471 15178 23951 0,'0'0'2128'0,"5"12"-1696"0,-3-3-432 0,-2 0 0 16,-1 1 5040-16,-2 1 912 0,1 0 192 0,-1 2 48 16,-1 1-4480-16,-3 3-896 0,-1 3-176 0,-2 4-48 15,-1 3-592-15,-1 3-240 0,0 2 16 0,2 5 0 16,0 6-240-16,2 2-48 15,2 4-16-15,1 2 0 0,1 1 48 0,2 2 16 0,1-1 0 16,1-1 0-16,2-1 288 0,0-2 176 0,1-1-192 0,-1-4 192 16,0-4-512-16,2-1 16 15,2-5 0-15,2-4 0 0,0-6-2912 0,2-5-592 0,1-4-112 16</inkml:trace>
  <inkml:trace contextRef="#ctx0" brushRef="#br0" timeOffset="115559.392">20886 14891 38703 0,'5'16'1712'0,"-2"-4"352"0,-1 1-1648 0,-1 3-416 0,-1 1 0 0,-1 3 0 16,0 3 2816-16,0 3 464 0,-1 5 112 16,-1 4 0-1,-1 5-3104-15,-2 3-624 0,1 3-128 0,2 5-32 16,-1 7-656-16,3 2-144 0,2 5-32 0,3 3 0 15,-1 3 448-15,0 4 96 0,1 3 16 0,1-2 0 0,-2-3 768 0,-1-3 304 0,0-1-16 0,-2-3 0 16,0-5 160-16,-1-6 48 0,0-5 0 0,-1-6 0 16,0-7-336-16,0-5-160 0,-2-7 160 0,2-7-160 15,-1-6 0-15,3-12-288 0,0 0 32 0,0 0 16 32,4-8-352-32,2-5-80 0,1-8-16 0,3-5 0 0,0-11 240 0,4-5 64 0,2-7 0 0,2-2 0 15,2-2 384-15,1-2 0 0,1-1 0 0,4 0 0 16,1 2 176-16,2 5 64 0,2 5 16 0,-4 9 0 15,-3 5 48-15,-4 4 16 0,-1 5 0 0,-3 5 0 16,-2 3 288-16,-2 5 64 0,-1 5 16 0,-3 3 0 0,0 4-48 16,-2 5-16-16,0 3 0 0,-2 4 0 0,-1 2-304 0,0 5-64 15,-1 5-16-15,0 3 0 0,3-1-240 0,-2 1 0 16,1 0 0-16,2 1 0 0,0 1 0 0,4 1 0 16,1 2 0-16,3-3 0 0,2-2-128 0,2-1 128 15,2-3 0-15,2-1 0 0,3-5 0 0,0-1 0 16,2-4 0-16,3-4 0 0,1-5 144 0,0-3-144 15,-2-5 128-15,2-3-128 0,0-5 0 0,0-4 0 16,-2-3 128-16,-1-4-128 0,-2-5 0 0,-3-2 0 16,-1-5 0-16,-2-4 0 0,0-1 0 0,-3-1 0 15,-2-2 0-15,-2 2 0 0,-1 1-128 0,-6 6 128 0,-1 4 0 16,-3 2 0-16,-3 5-128 0,-3 4 128 0,-4 3-160 0,-2 3 160 16,-1 4 0-16,-1 3-144 0,-2 3 144 15,0 4 0-15,-1 3 0 0,0 5 256 0,0 2-48 0,0 3 0 16,2 2 0-16,1 4 0 0,1 0 0 15,3 1 0-15,3-1-208 0,3 3 0 0,3 2 0 0,4-1 0 16,3 1 0-16,4 1-128 0,3 1-16 0,4-1 0 16,1-4-112-16,5 0-32 0,2 0 0 0,4-2 0 15,2-2 96-15,1 0 0 0,0-2 16 0,-1-4 0 16,-1-2-16-16,-1-5 0 0,0-1 0 0,-1-5 0 16,0-4-160-16,-1-5-32 0,-3-3-16 0,1-6 0 15,-1-6-1888 1,-4-3-368-16,-3-4-80 0,-5-3-14320 0</inkml:trace>
  <inkml:trace contextRef="#ctx0" brushRef="#br0" timeOffset="115755.253">20300 15670 51311 0,'21'4'2272'0,"-5"-3"480"0,3-2-2208 0,8-5-544 16,6-6 0-16,7-5 0 15,7-5-960-15,11-4-288 0,8-7-64 0,6-8-13088 16,1-6-2624-16</inkml:trace>
  <inkml:trace contextRef="#ctx0" brushRef="#br0" timeOffset="116833.582">23387 14817 33167 0,'0'0'1472'0,"-5"10"304"0,5-10-1424 0,-5 9-352 0,3-1 0 0,1 1 0 15,0-1 3744-15,3 4 672 0,4 1 144 0,-1 5 32 16,0 3-3712-16,1 6-752 0,0 3-128 0,0 5 0 15,0 5-256-15,-2 5 0 0,-2 4 0 0,-1 7 0 16,-1 5-144 0,-2 6-48-16,-3 2 0 0,-2 3 0 0,-2 1 192 0,-2 0 48 0,0-2 0 0,2 0 0 15,1-3 208-15,3-5 0 0,1-5 0 0,3-5 160 0,0-3 96 0,3-7 32 16,1-7 0-16,1-4 0 0,2-3-96 16,0-6 0-16,0-6-16 0,1-6 0 0,0-4-176 0,-7-7 0 15,10-3 0-15,-1-5 0 16,1-4-608-16,0-5 0 15,1-4 0-15,2-7 0 0,0-3 96 0,1-5 32 0,1-4 0 0,1 1 0 0,0 0 480 0,1 1 0 16,0 0-128-16,1 1 128 0,0 3 192 0,1 5 96 16,-1 6 16-16,2 2 0 0,1 4 96 0,1 5 32 15,-2 4 0-15,-1 4 0 0,-1 0 48 0,0 2 16 16,-2 4 0-16,0 1 0 0,-3 0-208 0,0 3-32 16,-1 6-16-16,0 4 0 0,-3 2-112 0,0 4-128 0,-2 1 176 0,0 3-176 15,-2 0 128-15,2 0-128 0,-1 0 0 16,1-1 0-16,1 1 0 0,2-3 0 0,0 0 0 0,4-1 0 15,1 1 0-15,2-3 0 0,3-2 0 16,2-3 0-16,-1-3 160 0,4-1-160 0,1-5 128 0,2-4-128 16,1-1 0-16,2-3 128 0,1-2-128 0,-1-6 0 15,-3-5 0-15,1-3 0 0,-1-4 0 0,0-3 0 16,-1-3-192-16,0-2 48 0,-2-4 0 0,0-3 0 16,-3-5-16-16,-3-2 0 0,-4-1 0 0,-1 2 0 15,-2 2 160-15,-1 4 0 0,-4 4 0 0,-3 2-128 16,-2 2 128-16,-5 5 0 0,-3 5-144 0,0 3 144 15,-3 1 0-15,-2 5 0 0,0 1 0 0,-3 6 0 16,-1 2 256-16,0 5-48 0,-4 3 0 0,-1 3 0 16,0 2-64-16,0 5-16 0,-2 3 0 0,2 6 0 15,0 4-128-15,2 3 192 0,2 2-192 0,2 4 192 16,0 1-192-16,4 0 0 0,5-1 0 0,2 0 128 16,2-2-128-16,4-2 0 0,4-3 0 0,5-1-176 0,2-3-48 0,4-1-16 15,5-4 0-15,2-3 0 16,6-3-384-16,4-6-80 15,3-4 0-15,7-4-16 0,6-4-1824 0,6-7-352 0,2-6-80 0,3-7-9056 16,1-6-1824-16</inkml:trace>
  <inkml:trace contextRef="#ctx0" brushRef="#br0" timeOffset="117746.867">25763 15260 19343 0,'0'0'1728'0,"0"0"-1392"15,-8 0-336-15,-3 1 0 0,-2 1 6144 0,-1 0 1168 0,-2-1 240 0,-4 2 32 16,-3 1-5408-16,-5 3-1072 0,-5 3-208 0,-5 2-64 15,-3 2-832-15,0 5 0 0,0 1-176 0,-1 3 32 32,-1 3-304-32,1 4-64 0,1 4-16 0,1 2 0 15,1 2 48-15,1 2 16 0,3 3 0 0,5 0 0 0,5-3 256 0,4 1 48 0,5-1 16 16,7-2 0-16,2-3 144 0,6-2-208 0,4-2 80 0,6-3 128 16,4-4-368-16,5-3 48 0,4-6 16 0,5-5 0 31,2-5-304-31,3-5-64 0,1-5-16 0,2-4 0 15,1-5-256-15,0-3-48 0,0-5-16 0,2-1 0 0,-1-3 624 0,1-3 128 0,1-4 32 0,-3-3 0 16,-3-3 480-16,-4 1 80 0,-2-1 32 0,-4 0 0 16,0 3 336-16,-3 4 80 0,-3 4 16 0,-2 4 0 15,-3 4 48-15,-3 4 16 0,-3 4 0 0,-2 4 0 16,-2 0-160-16,-2 8-48 0,0 0 0 0,0 0 0 16,-8-1-336-16,-2 6-80 0,-1 1-16 0,0 5 0 0,-2 2-224 15,1 4 128-15,0 4-128 0,1 2 0 0,-1 3 0 0,3 2 128 16,2 1-128-16,2 1 0 0,3 1 0 0,3 0 0 15,4-3 0-15,1 0 0 0,2-1 0 0,2-4 0 16,2-1 0-16,3-4 0 0,1-2 0 16,1-3 0-16,2-4 0 0,3-1 0 0,1-5 0 0,2-2 0 15,-1-2 0-15,5-5 0 0,3-7 0 0,3-2-240 16,1-2 80-16,0-4 16 0,-2-2-32 0,-2-4 0 16,-3-3 0-16,-1-1 0 0,-4 0 176 0,0-1 192 15,-2 0-32-15,-1 1-16 0,-2 1 176 0,-3 4 16 0,-2 1 16 16,-4 5 0-16,-1 3 32 0,-3 3 0 0,0 2 0 0,-2 4 0 15,-1 1-64-15,-3 7 0 0,0 0 0 0,0 0 0 16,0 0-144-16,0 0-48 0,1 11 0 0,0 2 0 16,-1 0-128-16,0 4 0 0,-1 4 0 0,1 2 0 15,0 2 0-15,2 2 0 0,0 0 0 0,2 2 0 16,0-2 0-16,3 1 0 0,2 0 0 0,5-2 0 16,3 0-128-16,3-4 128 0,3 0-160 0,2-4 160 15,4-5-256-15,0-4 64 0,0-2 0 0,2-5 0 16,1-3-96-16,0-6-16 0,1-2 0 0,1-5 0 31,1-4-304-31,2-6-64 0,1-4-16 0,0-4 0 16,-2-4-16-16,-3-6-16 0,-2-5 0 0,-4-5 0 0,-4-2 272 0,-1-7 64 0,-3-7 16 0,-2-2 0 15,-1-3 368-15,-1 1 0 0,0-3 128 0,-1 1-128 16,-2 0 496-16,1 4 16 0,-1 5 0 0,-1 5 0 16,-2 6 128-16,0 7 16 0,-3 7 16 0,0 4 0 0,-4 5-224 15,-1 4-64-15,-2 3 0 0,-1 4 0 0,-2 4-80 0,0 5-32 16,0 5 0-16,4 6 0 0,-8 0-80 0,-1 7-32 15,-3 3 0-15,-1 9 0 0,-2 6-160 0,-1 6 0 16,-2 4 0-16,1 9 128 0,-1 7-128 0,1 8 0 16,0 4 0-16,2 2 0 0,1 3 0 0,2-1 0 15,2-1 128-15,4 0-128 0,2-2 0 0,3 2 0 16,1-2 0-16,3-1 0 0,3-4 0 0,3-1 128 16,2-2-128-16,2-5 0 0,3-3 0 0,4-3 128 15,0-5-128-15,3-3 0 0,3-6 0 0,0-6 0 16,-1-3 0-16,2-7 0 0,1-6-160 0,1-4-112 0,2-8-32 15,-1-3 0 1,-1-4-992-16,-1-6-208 0,-2-5-32 0,-4-7-16 16,-2-5-240-16,-4-4-64 0,-4-5 0 0,-3-4 0 15,-4-5-1024-15,-3-5-224 0,-5-3-32 0,-3-2-10176 0</inkml:trace>
  <inkml:trace contextRef="#ctx0" brushRef="#br0" timeOffset="117906.032">27199 14958 31215 0,'-22'-9'1376'0,"10"3"288"0,-2 0-1328 0,2 1-336 0,0 0 0 0,3 2 0 16,1 0 3056-16,8 3 528 0,0 0 128 0,0 0 0 15,0 0-2000-15,0 0-416 0,11-2-80 0,3 1 0 16,4 0-688-16,5 0-128 0,6 1-16 0,5-1-16 16,6 0-368-16,3 0 0 0,0-2 0 0,2 1 0 15,2 1-160-15,1-1-96 0,2-1-32 0,-1 1 0 16,4 0-1296 0,-2-2-256-16,0-1-48 0,-2 0-11552 0,0-2-2320 0</inkml:trace>
  <inkml:trace contextRef="#ctx0" brushRef="#br0" timeOffset="119668.079">10329 16548 35295 0,'0'0'1568'0,"-2"11"320"0,0 1-1504 0,-1 0-384 0,-2 3 0 0,1 3 0 16,-1 3 736-16,0 2 80 0,2-1 16 0,1 2 0 15,1-2 48-15,3 0 16 0,2 1 0 0,4 0 0 16,3 1-240-16,-4-10-32 0,3 4-16 0,1 3 0 15,4 5-208-15,2 2-32 0,4 3-16 0,2 2 0 16,3 2-96-16,25 32-32 0,-4-10 0 0,-5-6 0 0,-5-3-224 0,2-1 0 16,-1-1 0-16,3-1 0 0,4-2 128 0,2 0-128 15,3 1 0-15,1-1 144 0,-1-2-144 16,1-3-144-16,0-3 144 0,3-3-208 0,4-2 208 0,4-1 0 16,3-2 0-16,1-2 0 0,1 1 128 0,3-2-128 15,1-2 0-15,5-1 0 0,3 1 144 0,-2-3-144 16,-6-2 0-16,0-1 144 0,3 0-144 0,2-3 160 15,2-3-160-15,-6 2 160 0,-5-2-160 0,0-3 0 16,0 0 0-16,1-5 0 0,1-4 0 0,-5 0 0 0,-3-3 224 16,-6 1-64-16,-3-3-160 0,-5 0 0 0,-3 0 0 0,-2 1 0 15,-5 0-176-15,-1 1-16 16,-4-1 0-16,-4 2 0 16,-4 0-944-16,-4 2-192 0,-3-2-32 0,-3 2-16 15,-4 2-1584-15,-5 0-320 0,-5 0-64 0,0 0-11520 0</inkml:trace>
  <inkml:trace contextRef="#ctx0" brushRef="#br0" timeOffset="119989.725">13088 17871 1839 0,'-6'-12'160'0,"-1"-3"-160"0,-3-1 0 0,0-1 0 16,-1-3 6272-16,1-1 1216 0,0 2 240 0,-1 1 48 15,1 0-4768-15,1 2-944 0,0 1-192 0,1 2-32 16,-1 0-608-16,2 3-112 0,0 0-32 0,3 2 0 16,-1 3-272-16,5 5-64 0,-6-3-16 0,6 3 0 15,0 0-160-15,0 0-16 0,0 0-16 0,0 0 0 16,7 6-256-16,2 2-48 0,4 0-16 0,4 0 0 15,4-1-80-15,4 2-16 0,5 0 0 0,5 3 0 0,4 2-128 16,1 1 0-16,3 1 0 0,-2 0 128 0,-1 0-128 16,0 2 0-16,-2 5 0 0,-1 0 0 0,-4 2 0 0,-3-1 0 15,-2 2 0-15,-2 1 0 0,-3 0 0 0,-4 1 0 16,-5-1-192-16,-4 0 192 0,-2-1 0 0,-5 0 0 16,-3 0 0-16,-2 0 0 0,-5 1 0 0,-1-1 0 15,-3-3 0-15,1-1 0 0,-3 0-144 0,0-1 144 16,1-2 0-16,1-1 0 15,2-4-992-15,0-1-96 0,1-3 0 16,0-2-16-16,1-1-2544 16,1-2-512-16</inkml:trace>
  <inkml:trace contextRef="#ctx0" brushRef="#br0" timeOffset="120497.498">14861 17922 21183 0,'6'20'944'0,"-5"-7"192"0,-3 0-912 0,0 0-224 0,0 0 0 0,1-1 0 16,2 1 6400-16,3 2 1248 0,3 0 240 0,0 0 48 16,0-1-7184-1,3 1-1456-15,0 1-272 0,-1 2-64 0,0 5 80 16,-1 1 0-16,2 3 16 0,-1 1 0 0,-1 1 32 0,1 3 0 15,-1 3 0-15,1 2 0 0,-1 4 688 0,0 0 224 0,-1 0 0 0,2-3-160 16,-1 0 160-16,1-6 144 0,-1-5-16 0,0-3-128 0,-1-6 0 0,0-5 0 16,-2-4 0-16,-5-9 0 15,0 0-736-15,8-4-96 0,-3-5-32 16,-1-5 0-16,-3-10-528 0,0-6-96 16,-3-6-32-16,-1-7 0 0,-2-5 384 0,-1-2 80 0,-1-1 16 0,-1-1 0 15,0-3 592-15,0 0 112 0,2-4 16 0,0 4 16 0,0 2 976 0,2 6 192 16,2 6 32-16,1 5 16 0,1 3 528 0,2 6 96 15,0 5 32-15,2 3 0 0,1 1-96 0,0 5-32 16,-1 2 0-16,3 2 0 0,-1 2-224 0,1 4-64 16,-7 3 0-16,11-2 0 0,0 1-544 0,2 2-112 15,1 4-32-15,0 5 0 0,2 2-288 0,2 4-176 0,1 1 192 16,1 5-192-16,1 0 144 0,0 2-144 0,-2-1 0 16,0 2 144-16,0-1-144 0,-1 3 0 0,-4-1 0 0,-1-1 0 15,-2-1 128-15,-2-1-128 0,-3 1 0 0,-2-3 128 16,-6-1-128-16,-4 1 0 0,-4-2 0 0,-5-1-176 31,-4 0-336-31,-3-1-80 0,0-2-16 0,-1-1 0 16,-3 0-608-16,1-3-128 0,2-3-32 0,3-2 0 15,0-3-1504-15,4-2-288 0,2-2-64 0</inkml:trace>
  <inkml:trace contextRef="#ctx0" brushRef="#br0" timeOffset="120742.901">16149 17288 23039 0,'-1'17'2048'0,"-2"-5"-1648"0,-4 0-400 0,0 3 0 0,-1 2 5792 0,0 4 1072 0,-1 1 224 0,2 2 32 0,0 2-5216 0,1 2-1056 16,-1 3-208-16,1 1-32 0,0 1-752 0,-1 2-160 15,1 4-16-15,-1 0-16 16,1 2-240-16,0 3-64 0,-1 2 0 0,2 4 0 15,-1 0 112-15,3 2 16 0,1 1 0 0,2-3 0 16,1-2-384-16,2-2-80 0,2-3-16 0,1-3 0 16,2-4-1776-16,0-3-368 0,2-8-64 0,-1-1-12224 0</inkml:trace>
  <inkml:trace contextRef="#ctx0" brushRef="#br0" timeOffset="121575.211">16813 17771 7359 0,'0'0'656'0,"0"0"-528"0,-5 9-128 0,-4-2 0 0,0 1 8512 0,-5-2 1664 0,-2 0 320 0,-2-1 80 15,-4 0-7904-15,-2 3-1584 0,-4 0-320 0,0 3-64 16,0 4-704-16,0 3-272 0,-1 4 16 0,1 1 0 16,0 3 0-16,4 4 0 0,0 4 0 0,3 0 0 15,0-2 16-15,4 1 16 0,3-1 0 0,5 0 0 16,2-1-304-16,5-3-64 15,3-2-16-15,4-4 0 0,2-2-224 0,3-3-64 0,2-3 0 16,4-5 0-16,1-6-80 0,3-4-32 16,1-2 0-16,2-7 0 0,1-5 560 0,2-4 96 0,0-5 32 0,0-3 0 0,3-3 320 0,0-6 0 15,0-2 0-15,-1-4 128 0,-3-2-288 0,-2-1-64 16,-3 1-16-16,-3 1 0 0,-2-4 240 0,-3 4 0 16,-3 4 0-16,-1 6 0 0,-3 6 544 0,-1 5 0 15,-2 6 0-15,0 5 0 0,-4 2 368 0,2 9 80 16,0 0 16-16,-6 6 0 0,-1 2-176 0,-1 4-16 15,2 6-16-15,-2 5 0 0,2 4-352 0,2 5-80 16,-1 3-16-16,3-1 0 0,1-1-352 0,1 2 0 16,2 2 0-16,2-3-192 0,3-2 64 0,1-1 0 15,2-2 0-15,1-4 0 0,0-2-128 0,2-4-32 16,0-3 0-16,1-3 0 0,1-2 96 0,1-3 32 0,0-4 0 16,2-5 0-16,1-2 0 0,1-5 0 0,0-3 0 0,1-5 0 15,2-3 32-15,-1-5 0 0,1-5 0 0,0-1 0 16,4-4 128-16,-3 0 0 0,-1 1 160 0,-2-1-160 15,-2-2 416-15,-2 4-16 0,-2 3 0 0,-1 4 0 16,-2 1 32-16,-1 5 0 0,-3 3 0 0,0 5 0 16,-2 4-192-16,-6 7-48 0,0 0 0 0,0 0 0 15,8 16 80-15,-3 3 16 0,-1 6 0 16,-1 1 0-16,0 5-144 0,-1 1-16 0,0-1-128 0,0 0 192 16,1 1-192-16,2-2 0 0,3-1 0 0,3-1 0 15,0-5 0-15,3-1 0 0,2-2 0 0,1-3 0 16,2-2 0-16,2-5 0 0,2-3 0 0,3-3 0 15,0-2 128-15,0-6-128 0,2-3 0 0,-1-5 144 16,-2-3-144-16,0-2 192 0,0-4-192 0,-1-5 192 16,-1-3-48-16,-3-3 0 0,-1-2 0 0,-2-1 0 0,-2-4-144 0,-1 3 0 15,-2 0 144-15,-3 2-144 0,0-1 0 16,-2 5 0-16,-1 6 0 0,-2 3 0 0,-1 2 0 0,-1 4-128 16,-1 5 128-16,-1 4-128 0,0 6 128 0,0 0-128 15,0 0 128-15,0 0-128 0,-2 17 128 0,0 6 0 16,1 3 0-16,1 5 0 0,2 1 0 0,0 7 0 15,2 4 0-15,0 6 0 0,1 4 0 0,2 4-208 16,-2 1 80-16,0 1 128 0,0 2-240 0,-1 0 80 16,0 0 16-16,0 0 0 0,1 0-48 0,-3-3-16 15,-1-2 0-15,-2-5 0 0,-3-4-48 0,-2-5-16 16,-1-3 0-16,-1-5 0 0,0-7-96 0,-4-3-16 0,-2-4 0 16,-2-5 0-16,-3-4 32 0,-1-4 0 0,-2-4 0 0,0-5 0 31,-3-5-96-31,1-3-32 0,-2-4 0 0,0-1 0 15,-1-1-2000-15,-2-4-400 0,0-5-64 0</inkml:trace>
  <inkml:trace contextRef="#ctx0" brushRef="#br0" timeOffset="123148.129">19462 17657 35935 0,'0'0'3200'0,"5"10"-2560"0,-5-10-512 0,8 9-128 15,-8-9 2496-15,10 12 464 0,2-1 112 0,0 0 0 16,0-2-2368-16,-2 2-464 0,1 1-112 0,-1 1 0 16,-1 3-272-16,0 3-48 0,-1 1-16 0,1 3 0 15,-1 5 208-15,1 1 0 0,-2 3 0 0,0 0 0 16,-2 1 0-16,-1 1 0 0,-1-2 192 0,-1-2-192 15,-1-2 128-15,-1 0-128 0,0-5 0 0,0 0 0 16,-1-4 0-16,0-3-176 0,0-3 0 0,0-4 0 16,1-9 32-16,0 0 0 0,0 0 0 0,0 0 0 15,0 0-16-15,2-10 0 0,0-6 0 0,3-6 0 0,2-4 160 16,1-4 0-16,1-5 0 0,0-3-128 0,2-5 128 16,2 2 176-16,1 0-48 0,1 3 0 0,-2 1 64 0,1 6 0 15,0 4 0-15,-1 0 0 0,-1 4 16 0,-1 3 16 16,-2 5 0-16,2 6 0 0,-2 2 160 0,2 5 16 15,-1 1 16-15,-1 6 0 0,1 4 16 0,0 3 0 16,-1 5 0-16,2 4 0 0,0 4-176 0,-2 5-16 16,3 3-16-16,1 3 0 0,1 3-224 0,-2 0 144 15,0 1-144-15,-1 0 128 0,-2-1-128 0,0-3 0 16,0-3 0-16,-1-1 0 0,0-1 0 0,-2-3 0 16,-1-4-128-16,1-2 128 0,-3-5-240 0,-1-4 32 0,-1-4 0 15,-1-9 0 1,0 0-240-16,0 0-32 0,0 0-16 0,0 0 0 15,-2-15 48-15,1-4 16 0,2-2 0 0,1-5 0 0,2-4 432 0,2-1 0 0,1-4 0 0,4-2 0 16,-1-3 192-16,2 2 0 0,1 0 16 0,2 5 0 16,1 4-48-16,0 5-16 0,-1 1 0 0,1 4 0 15,0 3 144-15,-1 3 32 0,-1 3 0 0,0 2 0 16,1 3 32-16,0 4 16 0,-1 1 0 0,-1 5 0 16,1 4-48-16,0 4-16 0,-1 5 0 0,0 2 0 15,-1 3-160-15,0 4-16 0,-1 2-128 0,0 3 192 16,-3 1-192-16,0 1 0 0,-2-2 0 0,0 1 0 15,-1-1-192-15,0-1 192 0,1-3-192 0,-1 0 192 16,1 0-336-16,2-1 32 0,0 0 16 0,2-5 0 16,0-2-240-1,0-3-48-15,1-2-16 0,1-3 0 0,0-2 128 0,3-4 16 0,3-4 16 16,1-3 0-16,1-4 192 0,2-4 48 0,1-4 0 0,0-4 0 0,1-3 192 0,-2-5 0 16,0-5-160-16,-3-3 160 0,-1-4 0 0,-1-2 288 15,-2-4-48-15,-2-4-16 0,-2-3 16 0,-2 0 0 16,-1 1 0-16,-2 4 0 0,-2 1-96 0,-1 6-16 15,-2 5 0-15,-1 4 0 0,-1 5 96 0,-2 6 16 16,1 4 0-16,-1 5 0 0,0 1 128 0,3 8 16 16,0 0 16-16,0 0 0 0,-8 9-32 0,3 1-16 15,1 5 0-15,1 3 0 0,0 4-352 0,2 6 144 16,0-1-144-16,1 4 0 0,1 0 0 0,3 1 0 16,0 2 0-16,2-2 0 0,2 2 0 0,0-2 0 0,2-2 0 15,1-1-144-15,-1-1 0 0,3 0 0 0,1-1 0 16,0-3 0-16,0-3-32 0,1-3 0 0,1-2 0 0,-1-2 0 15,1-4 176-15,0-2-192 0,-1-4 192 16,0-2-192-16,0-4 192 0,1-4 0 0,1-4 0 0,-1-4 0 16,-1-3 0-16,0-4 0 0,-1-5 0 0,0-3 0 15,1-4 0-15,-2-3 128 0,0-5-128 0,-2 2 176 16,-2-1-176-16,1 3 192 0,-1 1-192 0,0 4 192 16,-3 4-64-16,0 3-128 0,-2 5 192 0,-1 5-64 15,-1 3-128-15,1 3 128 0,-2 2-128 0,-1 7 128 16,0 0 64-16,0 0 16 0,0 0 0 0,4 14 0 15,-2 0-208-15,1 3 128 0,0 4-128 0,2 3 0 16,-1 1 0-16,1 0 0 0,2 2 0 16,0 2 0-16,4 1-128 0,0-3 128 0,0-1-192 0,3-1 192 15,0-3-160-15,1-1 160 0,1-2-128 0,0-2 128 16,1-2-128-16,1-4 128 0,0-2-128 0,1-4 128 16,0-1-160-16,1-2 160 0,1-6-192 0,2-2 192 0,-2-4-224 15,1-5 64-15,-2-4 16 0,1-3 0 0,1-5 144 0,-2-4 0 16,-2-3 0-16,1-4-128 0,-2-2 128 0,-2-4 0 15,-2-4 128-15,-1-1-128 0,-1 2 128 0,-3 1-128 16,-1 1 128-16,-1 5-128 0,-1 2 0 0,2 6 0 16,-3 7 0-16,0 5 0 0,-1 6 0 0,2 4 0 15,-2 2 0-15,-1 4-128 0,-2 4 128 0,0 0 176 16,6 2-48-16,-1 6 0 0,-1 2 64 0,4 6 0 16,1 4 0-16,2 2 0 0,-1 5-192 0,4 1 128 15,0 3-128-15,1 1 128 0,1 2-128 0,2 0 0 0,-1 0 0 16,1 1 0-16,-3 0 0 0,-1 0 128 0,0-3-128 15,-3-1 0-15,-2 0 0 0,-2-2 0 0,-3-1 0 0,1-1 0 16,-3-6 0-16,-2 0-176 0,-2-3 16 0,-3-1 0 31,-2-2-352-31,-2-2-64 0,0-4 0 0,-2-2-16 16,-1-3-1008-16,2-3-208 0,-4-2-48 0,2-4 0 16,0-5-1200-16,2-4-240 0,0-8-48 0</inkml:trace>
  <inkml:trace contextRef="#ctx0" brushRef="#br0" timeOffset="123352.444">22154 17613 33455 0,'22'-24'1472'0,"-8"9"320"0,2-1-1424 0,1 0-368 0,0 1 0 0,0 4 0 16,0 3 2608-16,-1 1 448 0,-1 3 80 0,-1 2 32 15,-1 3-1408-15,-1 1-288 0,-1 1-48 0,1 5-16 16,1 3-720-16,-2 6-160 0,-2 0-16 0,1 4-16 16,0 4-320-16,0 0-176 0,-2 2 192 0,0 2-192 15,-2 2 0-15,1-1 0 0,-4-1-192 0,0 2 48 16,-1 0-256-16,2-2-48 0,-2-3-16 0,-1-1 0 15,0 1-1360-15,1-2-272 0,0-4-48 0,2-3-16 16,0-3-704-16,-1-3-144 0,1-4-16 0,-4-7-7648 16,0 0-1520-16</inkml:trace>
  <inkml:trace contextRef="#ctx0" brushRef="#br0" timeOffset="123506.861">22589 16954 19343 0,'-1'16'1728'0,"0"1"-1392"16,0-1-336-16,0-3 0 0,1-1 6416 0,0-2 1216 16,0-2 240-16,0-8 64 0,0 0-6400 0,0 0-1264 15,0 0-272-15,0 0 0 16,0 0-2816-16,0 0-560 0,0 0-96 0</inkml:trace>
  <inkml:trace contextRef="#ctx0" brushRef="#br0" timeOffset="123784.895">23270 17469 44927 0,'0'0'1984'0,"0"0"416"0,-11 1-1920 0,-1-2-480 0,-3-3 0 0,-2 0 0 16,-3-3 384-16,-3 3-32 0,-1 1 0 0,-2 3 0 15,0 2-656-15,2 3-128 0,-1 5-16 0,3 2-16 0,2 3 176 0,1 4 32 16,0 5 16-16,3 4 0 0,3 2 368 0,3 2 80 15,1 1 16-15,5 2 0 0,5 0 160 0,3-2 48 16,6-2 0-16,3-2 0 0,2-3-432 0,4 0-144 16,2-3 0-16,5-1 0 0,2-3-144 0,3-3-32 15,1-2 0-15,4-5 0 0,2-3 320 0,6-5-128 16,9-4 128-16,1-6 0 16,0-3-2080-16,3-7-304 0,0-5-64 15</inkml:trace>
  <inkml:trace contextRef="#ctx0" brushRef="#br0" timeOffset="130993.365">4181 694 16575 0,'-9'-15'1472'0,"-3"0"-1168"15,-1-1-304-15,0 0 0 0,0-2 2160 0,0 0 368 16,0 2 80-16,1 1 16 0,0 3-2048 0,0-1-384 15,-3 1-192-15,0 2 160 0,-1 3 160 0,0 1 16 0,-1 1 16 0,2 3 0 16,-1 1-144-16,-3 2-16 16,-2 1-16-16,0 5 0 0,-3-1-176 0,0 5 0 0,-3 2 0 0,-1 3 0 15,-1 3 0-15,-2 2 0 0,-2 3 0 0,1 0 0 16,-1 3 256-16,-2-1-48 16,-5-1 0-16,-1 2 0 0,-2 1-16 0,0 1 0 0,2-1 0 0,1 2 0 15,2 3-192-15,1-1 128 0,2 2-128 0,1-1 0 16,-2 0 0-16,-1 1 128 0,1 2-128 0,1 2 0 15,-1-1 192-15,1 3 0 0,0 1 0 0,2 3 0 16,1 2 256-16,1 3 64 0,1 2 0 0,1 2 0 16,2-1-128-16,3 2 0 0,-1 3-16 0,2 1 0 15,-2-1-240-15,2 3-128 0,1-2 128 0,3 2-128 16,0-2 0-16,3 2 0 0,1 0 0 0,3-2 128 16,3-3-128-16,1 3 0 0,2 2 0 0,0-1 0 15,3 0 0-15,2 1 0 0,1 1 0 0,1 1 0 0,1 1 0 16,0 0 0-16,3-1 0 0,1 2 0 0,3 1 0 0,2-1 0 15,1-1 0-15,1 1 0 0,1 0 0 0,2 1 0 16,1-1 0-16,1 3 0 0,0 0 0 0,0-1 0 16,1 0 0-16,0 1 0 0,1-3 0 0,2-2-128 15,3-4 128-15,3 0-128 0,2-2 128 0,4-1 0 16,3 1-144-16,6-3 144 0,3-2 0 0,1 1 0 16,-1-1 0-16,1 1 0 0,0 0 0 0,1 2 0 15,2-3 0-15,4-1 0 0,2-2 0 0,3 0 0 16,0-1 0-16,-2 2 0 0,-1-1 0 0,3-1 0 15,3 1 0-15,2-2 0 0,3-2 0 0,0 0 0 0,-3-2 0 16,4-3 0-16,2 0 0 0,5-3 0 0,5 0 128 16,0-2-128-16,-1-5 0 0,5-1 0 0,6 0 0 0,2-5 0 15,1-2 0-15,3-4 192 0,2-2-192 16,5-2 192-16,3-2 0 0,1-2 16 0,2-3 0 16,2 0 0-16,2-2 80 0,1-2 16 0,-2 0 0 0,1-2 0 15,-1-1-160-15,3 1-16 0,1-2-128 16,2 0 192-16,-2-2-48 0,4 0-16 0,0-1 0 0,-1-2 0 15,-4 0 80-15,5-1 16 0,5 1 0 0,-2-1 0 16,-6-2-32-16,4-1 0 0,5 1 0 0,-1-1 0 16,-3-3 48-16,0-2 0 0,3-2 0 0,-1 0 0 15,-1 0-48-15,-1-3 0 0,-2 0 0 0,2 0 0 16,2-3-64-16,-4 3-128 0,-6-1 176 0,1 2-176 16,3-1 192-16,-4-1-192 0,-3 2 192 0,1-1-192 15,4-2 256-15,-4 1-64 0,-2-1-16 0,3 0 0 16,3-3-48-16,-2-1 0 0,-4-3 0 0,2-1 0 0,5-1-128 0,-5-3 0 15,-5 0 0-15,1-1 128 0,2-5-128 0,-3 0 0 16,-5-1 0-16,4-3 0 0,2 0 0 0,-4 0 0 16,-5-2 0-16,0 0-176 0,2-1 176 0,-7 1 0 15,-7 0 0-15,-4-1 128 0,-3 1 48 0,-2 1 16 16,-1 1 0-16,-4-2 0 0,-3-3 112 0,-3 2 16 16,-3-1 16-16,1 1 0 0,-2-2-192 0,2 0-144 15,2-1 192-15,-3-3-192 0,-3-1 256 0,2-2-64 16,0-1-16-16,2 2 0 0,2-2-176 0,-1 1 160 15,-2-2-160-15,1-1 160 0,-2-2-160 0,0 1 0 16,-1-1 0-16,-1 1 0 0,-1 1-256 0,-3 0-48 16,-6-1 0-16,-4 2 0 0,-4 0 96 0,-5 0 16 0,-4 2 0 0,-4 1 0 15,-4 4 192-15,-6 0 0 0,-4-1 0 0,-4 2 160 16,-4 1 256-16,-2 1 48 0,-4 0 16 0,-3 0 0 16,-1 0-48-16,-4 1-16 0,-1 1 0 0,-1 1 0 15,1-1-144-15,-1 3-16 0,1-1-16 0,0 0 0 16,0-2-240-16,0 2 128 0,-1 1-128 0,1 1 0 15,-1 1 0-15,1 1 0 0,0 3 0 0,0 0 0 16,-2 1 0-16,1 2 0 0,-2 1 0 0,-1 2 0 16,0 1 0-16,-1 1 0 0,-1 2 0 0,-1 2 0 15,0 2-128-15,-2 1 128 0,-1 3 0 0,-1 1 0 16,-1 2 0-16,-1 1 0 0,-1 0 0 0,2 0 0 16,-1 0 0-16,1 0 0 0,0 1 0 0,3-1 0 15,1 2 144-15,2 1-16 0,0 0 0 0,0 1 0 16,1 2-128-16,0-1 0 0,1 2 0 0,-1 2 0 15,0 1-320-15,-1 1-112 16,1 0-16-16,-2 3 0 0,0 0-336 0,-1 1-80 0,0 2-16 0,1 1 0 16,0 1-1104-16,2 2-240 0,1 2-32 0,-1 1-14640 15</inkml:trace>
  <inkml:trace contextRef="#ctx0" brushRef="#br0" timeOffset="157053.179">612 9707 33055 0,'0'0'1472'0,"-4"1"288"0,-2 1-1408 0,1 2-352 0,-1-1 0 0,-1 1 0 16,2 1 1024-16,0 3 144 0,0-2 32 0,-1 9 0 16,2-1-368-16,3 1-64 0,2 1 0 0,3 4-16 15,2 3-400-15,1-7-80 0,1 5-16 0,5 5 0 16,3 3 80-16,4 4 16 0,3 4 0 0,1 6 0 15,3 1 32-15,26 42 0 0,-7-10 0 0,-6-2 0 16,-4-3-160-16,-4-1-32 0,-3-6 0 0,-1-2 0 16,-4-2-192-16,-2-4 144 0,-3-1-144 0,-1-3 128 15,-1-2-128-15,0-2 0 0,-2-3 0 0,-1-3 128 16,-1-3-128-16,-1-4 0 0,-2-3 0 0,0-2 128 0,-1-3-128 16,-1-2 0-16,1-4-192 0,-3-3 192 15,-1-2-1488-15,0-4-176 0,-1-5-48 16,-4-7-10432-16,0 0-2080 0</inkml:trace>
  <inkml:trace contextRef="#ctx0" brushRef="#br0" timeOffset="157487.827">495 9954 34095 0,'-23'-13'1504'0,"9"4"320"0,-2-4-1456 16,0 0-368-16,0-1 0 0,3 0 0 0,2-1 1120 0,2 1 160 16,4 0 16-16,3 1 16 0,2-2-528 0,3 0-96 15,2-1-32-15,4-3 0 0,2-2-272 0,4-2-48 0,1-2-16 16,5-2 0-16,2-3-192 0,-7 12-128 0,7-3 160 0,3-5-160 16,6 1 0-16,5 0 0 0,3-1 0 0,5 2 0 15,0 1 0-15,37-17 0 0,-16 11 0 0,-8 8 0 16,-5 8-208-16,-3 6 64 0,-3 7 16 0,-3 8 0 15,1 4 128-15,-2 4-160 0,-3 3 160 0,-4 7-160 16,-2 1 160-16,-3 6 0 0,-1 3 0 0,-1 3 0 16,0 5 208-16,-3 2 32 0,0-1 0 0,-3 1 0 15,-1 2 80-15,-3 2 0 0,-2 1 16 0,-1 4 0 16,-3 1-144-16,-3 0-16 0,-4-3-16 0,-2 2 0 16,-1-1-32-16,-3 1-128 0,-2-2 192 0,-2 3-64 0,-1-1-128 15,-2 0 0-15,-2-3 144 0,-2-2-144 0,-1-3 0 16,1-1 0-16,-3-2-192 0,1-5 64 15,0-2-544-15,1-4-96 0,3-2-32 16,0-5 0-16,1-3-1312 0,1-5-256 0,2-4-48 16,1-5-8464-16,4-9-1680 0</inkml:trace>
  <inkml:trace contextRef="#ctx0" brushRef="#br0" timeOffset="157895.991">1838 9214 29487 0,'0'0'2624'0,"-11"6"-2112"0,-1 2-512 0,-1 3 0 15,1 4 2960-15,1 5 496 0,2 1 80 0,1 6 32 16,3 5-2672-16,1 4-512 0,0 5-128 0,3 7 0 16,1 3-64-16,4 2 0 0,2 2 0 0,4-2 0 15,2-2-192-15,2-1 0 0,2-1 0 0,2-1 0 16,3-8 0-16,1 0 0 0,3-5 0 0,1-3 0 15,0-4 0-15,3-5 0 0,1-5 176 0,0-6-176 16,1-4 128-16,1-6-128 0,1-6 0 0,1-6 0 16,1-5 0-16,-3-7 0 0,-2-6 0 0,-1-5-144 15,-1-5 144-15,-1-3 144 0,-3-5-16 0,-1-2-128 16,-4-2 176-16,-2-6-176 0,-4-4 160 0,-4-2-160 0,-4-2 0 16,-3 1 0-16,-4-1 0 0,-5 3 0 15,-4 4 0-15,-1 1 0 0,-5 1-128 0,-3 5 128 0,-2 8 0 16,-2 4 0-16,0 7 0 0,-2 7 0 0,0 7 0 15,-3 6 144-15,-3 5-144 0,-3 6 128 0,-1 6-128 16,-1 3 0-16,0 8 0 0,3 4 128 0,1 3-128 0,2 2 0 16,3 2-160-16,4 2 160 0,3-2-352 0,3-2 32 15,5-2 0-15,2-2 0 16,4-4-2224-16,4-3-432 0,3-3-96 16</inkml:trace>
  <inkml:trace contextRef="#ctx0" brushRef="#br0" timeOffset="158134.464">2295 8734 3679 0,'0'0'320'0,"0"0"-320"0,0 0 0 0,9-3 0 16,-9 3 7232-16,13-1 1392 0,2 1 272 0,2 2 48 16,0 2-6560-16,3 3-1296 0,1 1-272 0,2 2-48 15,-1 2-304-15,4 2-48 0,-1 2-16 0,3 2 0 16,0 2-272-16,0 3-128 0,0 1 128 0,-3 2-128 15,-1 0 0-15,-3 3 0 0,-3-1 0 0,-1 0 0 16,-1-3 0-16,-1 1 0 0,-1-1 0 0,-2-1 0 31,-1 0-464-31,-2-2-80 0,-1-2-16 0,-1-1 0 0,-1-3-1552 16,-2-3-304-16,0-1-64 0,-4-12-7328 0,0 0-1472 0</inkml:trace>
  <inkml:trace contextRef="#ctx0" brushRef="#br0" timeOffset="158311.882">2248 8132 37775 0,'-25'5'3360'16,"8"0"-2688"-16,-4-1-544 0,3 2-128 0,3 0 832 0,6-1 144 15,2-1 32-15,7-4 0 16,0 0-2496-16,11 3-496 0,2 0-112 0</inkml:trace>
  <inkml:trace contextRef="#ctx0" brushRef="#br0" timeOffset="158810.96">2775 8202 17503 0,'0'0'1552'0,"8"12"-1232"0,0 0-320 0,1 3 0 15,1 3 4608-15,4 5 880 0,3 3 160 0,4 4 48 16,2 1-4224-16,0 0-832 0,1 3-160 0,0 0-32 16,1 2-192-16,1-2-16 0,-2 0-16 0,1 0 0 15,-1 0-224-15,-1 1-256 0,-2-1 48 0,-2-1 16 32,-1-4-512-32,-2-3-80 0,-2 0-32 0,-2-5 0 0,-1-4 32 15,-3-2 0-15,-1-2 0 0,-2-3 0 0,-5-10 528 0,0 0 128 0,0 0 128 0,0 0-208 0,0 0 400 16,-4-12 96-16,-4-4 16 0,0-4 0 0,-3-5-176 0,-1-7-128 15,0-4 144-15,-2-6-144 0,-1-4 0 16,-2-2-336-16,-4-4 48 0,1-6 16 16,0-4-400-16,2 1-80 15,2 2-16-15,3 3 0 0,4 6 48 0,3 5 0 0,1 3 0 0,4 6 0 0,1 3 1232 0,3 2 256 16,0 2 64-16,0 1 0 0,2 1 0 0,3 2 16 16,-1 2 0-16,2 1 0 0,-2 3-368 0,3 2-80 15,-1 2-16-15,3 2 0 0,1 2-64 0,0 3-32 16,1 1 0-16,-1 4 0 0,-1 3-32 0,3 3-16 15,1 2 0-15,1 2 0 0,3 3 64 0,-1 4 16 16,1 3 0-16,2 2 0 0,0 3 64 0,0 4 32 16,1 0 0-16,0 3 0 0,1 0-64 0,-2 1-16 15,1 0 0-15,-2 0 0 0,-1 1-176 0,1 0-32 0,-2 0-128 0,-1-2 192 16,-1-1-192-16,-1-1 0 0,-2 0 128 16,0-3-128-16,-1-3-176 0,-2-1-80 0,0-2 0 0,1-2-16 31,-2-3-1520-31,-1-2-320 0,0-1-48 0,-2-5-14016 0</inkml:trace>
  <inkml:trace contextRef="#ctx0" brushRef="#br0" timeOffset="159396.668">4189 6936 24879 0,'-15'-13'1088'0,"2"5"256"0,-4-2-1088 0,-2 1-256 0,0 0 0 0,-1 2 0 0,3 1 3200 0,1 3 592 15,0 2 112-15,0 4 32 0,-2 1-3200 0,0 6-736 16,-2 4 0-16,-1 6 0 16,0 6-176-16,0 5-16 0,-1 3-16 0,3 5 0 0,1 4 208 0,1 5-192 15,2 4 192-15,1 4-192 0,1 0 192 0,3 3 0 16,3 1-160-16,2 0 160 16,1-1 0-16,3-1 0 0,4-2 0 15,2-4 0 1,2-3 0-16,2-4 0 0,2-3 0 15,1-7 0-15,3-5 0 0,0-7 0 0,0-4 0 0,1-7 0 0,1-2 224 0,2-7 16 0,-1-5 0 0,0-6 0 0,0-5 128 0,-1-5 16 16,-1-7 16-16,0-5 0 0,-3-5-64 0,-1-6-16 16,-2-4 0-16,0-5 0 0,-3-4-320 0,-1-2 0 0,-3-1 0 15,-2-5 0 1,-2-5-320-16,0 1-64 0,-2-1-32 0,0 2 0 16,-1 3 0-16,3 3 0 0,0 7 0 0,2 7 0 0,1 9 416 0,2 8 0 0,-1 5 0 0,-1 6 0 15,1 3 448-15,1 6 32 0,2 4 0 0,-6 4 0 16,9 3-176-16,3 6-48 0,1 6 0 0,1 7 0 15,0 5-256-15,2 7 0 0,1 3 128 0,3 7-128 16,1 5 0-16,4 7 0 0,1 3 0 0,2 4 0 16,1 2 0-16,2 4 0 0,1 1 0 0,-2 1-144 15,-2-2 144-15,1 1 0 0,-2-1 0 0,-2 0 0 16,1-3 256-16,-1-2 128 0,0-2 16 0,-1-2 16 16,-4-1 64-16,-3 0 16 0,-3-1 0 0,-2-3 0 15,-4-1-208-15,-3-4-32 0,-2-4-16 0,-5-2 0 16,-5-1 16-16,-5 0 0 0,-4 0 0 0,-4-2 0 15,-4 1 16-15,-4-4 16 0,-6-2 0 0,-6-1 0 0,-5-2-160 16,-7-1-128-16,-7-5 144 0,-3-3-144 0,-1-1-128 16,0-3-128-16,1-3-32 0,-3-3 0 15,-6-2-1552 1,3-4-304-16,2 2-64 0,4 1-10112 0,4 1-2016 0</inkml:trace>
  <inkml:trace contextRef="#ctx0" brushRef="#br0" timeOffset="159980.166">1313 12778 17503 0,'31'-22'768'0,"-9"4"176"16,4-7-752-16,6-6-192 0,5-5 0 0,8-3 0 0,5-6 4544 0,10-7 864 16,6-9 176-16,4-9 48 0,-1-7-4416 0,6-5-864 15,8-4-176-15,6-8-48 0,3-9-128 0,5-5 0 16,3-4 144-16,5-7-144 0,3-7 0 0,5-7 0 15,3-5 0-15,5-5 0 0,3-3 0 0,4-4 0 16,6 1 0-16,-3 0 128 0,-2 0-128 0,3 0 128 16,2 1-128-16,-1 5 128 0,-3 4 128 0,-4 5 48 0,-3 4 0 15,-3 4 0-15,-2 5 160 0,-8 5 48 0,-8 6 0 16,-4 8 0-16,-5 4 64 0,-4 7 32 0,-1 2 0 0,-9 6 0 16,-9 3-16-16,-3 5 0 0,-4 5 0 0,0 5 0 15,0 5-144-15,-5 5-16 0,-2 0-16 0,-7 5 0 16,-5 3-240-16,-2 3-48 0,-2 3-128 0,0 3 192 15,-3 4-192-15,-3 7-256 0,-3 4 48 0,-4 5 16 32,-4 3-2240-32,-3 4-448 0,-5 4-96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5:32:47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6534 2257 32255 0,'-8'19'1424'0,"2"-7"304"0,0 0-1392 0,2 4-336 16,1 4 0-16,3 6 0 0,3 3 2640 0,3 6 464 16,2 3 96-16,-1 5 0 0,0 2-2512 0,-1 3-512 15,0 3-176-15,1 3 0 0,-2 2 0 0,-1 5 0 16,2 5 0-16,-1 3 0 0,3 1-320 0,-2 1 48 0,-1-2 0 0,2 0 0 16,1 0 272-16,0 1-128 0,-1 1 128 0,2-1 0 15,-3 2 0-15,2 0 0 0,-1 1 192 0,2-4-48 16,-2-1 240-16,2-4 64 0,-1-2 0 0,1-3 0 15,0-5-64-15,1-2 0 0,0-1 0 0,-1-3 0 16,1-3-256-16,-1-4-128 0,0-2 128 0,-3-4-128 16,-1-2 0-16,-2-1-304 0,0-2 48 0,-1-3 16 15,0-5-1168 1,-1-2-224-16,-1-3-48 0,0-4-16 0,0-4-1248 16,0-9-256-16,0 0-64 0</inkml:trace>
  <inkml:trace contextRef="#ctx0" brushRef="#br0" timeOffset="414.602">5990 2328 44639 0,'-20'-8'1984'0,"10"3"384"0,-1-3-1888 16,4 1-480-16,3-1 0 0,6-1 0 0,7-3 416 0,5-1-16 16,4 0 0-16,8-3 0 0,5-3-400 0,5-1 0 0,5-3 0 0,2-1 0 15,4-3 0-15,6-2-192 0,5-1 32 0,10 2 16 16,8-4 144-16,2 0-192 0,-2-1 192 0,5 1-192 15,2 1 32-15,3 2 0 0,1 3 0 0,-4 0 0 16,-3 1 160-16,1 2-160 0,4 2 160 0,-4 3-160 16,-5-2 160-16,-1 4 0 0,-5 2 160 0,3 1-160 15,0 1 400-15,0 1-16 0,-3 2 0 0,-3 1 0 16,-6 1-64-16,-1 0-32 0,1 1 0 0,-2 1 0 16,0-1-288-16,-7 3 0 0,-4 1 0 0,-5 0 0 15,-8 1-976-15,-4 1-160 16,-4 2-16-16,-4 2-16 0,-6 0-1808 0,-4 3-352 0,-4 1-80 15,-6 4-16-15</inkml:trace>
  <inkml:trace contextRef="#ctx0" brushRef="#br0" timeOffset="664.497">6706 3116 42623 0,'0'0'1888'0,"0"0"384"16,0 0-1824-16,0 0-448 0,11 1 0 0,7-1 0 0,6-2 656 0,8 0 48 0,5-2 0 15,7-2 0-15,7-3-288 0,4-1-48 0,1-3-16 0,2-1 0 16,-2-1-352-16,7-2 144 0,5-1-144 16,2-2 0-16,4-2 0 0,-3 1-176 0,-2-2 0 15,2 2 0 1,5 1-1344-16,1-1-272 0,1 0-48 0,-5 2-16 15,-5 0-1600-15,-1 2-320 0</inkml:trace>
  <inkml:trace contextRef="#ctx0" brushRef="#br0" timeOffset="1102.135">8460 3194 39615 0,'-9'4'3520'0,"2"1"-2816"0,-1 1-560 0,5 1-144 0,3-7 2560 16,5 14 464-16,3 2 112 0,4-1 0 0,3 2-2560 0,3 0-576 15,2 0 0-15,5 3 0 0,2 0-224 0,2 2-16 16,1 1 0-16,1 2 0 16,1 3-368-16,0 2-80 0,-1 1-16 0,-2 3 0 15,-3 1-176-15,-4 2-32 0,-4 0-16 0,0 3 0 16,-5-1 320-16,0 2 64 15,-1-1 16-15,-1 0 0 0,-2-4 528 0,1-3 224 0,-2-3-16 0,1-3 0 0,-1-3 256 0,0-2 48 16,-1-4 16-16,-1-3 0 0,-2-5-144 0,0 0-48 16,-4-10 0-16,0 0 0 0,0 0-208 0,0 0-128 15,5-6 128-15,-3-5-128 0,-3-5 0 0,-1-4-192 0,-2-5 32 16,-2-3 0-16,-3-4 32 0,0-3 0 0,-3-3 0 0,1-1 0 16,1 0-80-16,1-2-16 0,2-2 0 0,1 1 0 15,2-1 224-15,2-1 0 0,3-1 0 0,2-1 0 16,1-2 0-16,3 1 0 0,0 2 0 0,3 3 0 15,2-3 0-15,2 2 0 0,-1 2 0 0,3 0 0 16,2-1-208-16,-1 2 0 0,2 0 0 0,-1 3 0 31,-1 2-1056-31,-1 3-208 0,-1 4-32 0,-1 2-10496 16,-1 0-2096-16</inkml:trace>
  <inkml:trace contextRef="#ctx0" brushRef="#br0" timeOffset="1936.554">9843 3018 21183 0,'-13'11'1888'0,"-1"4"-1504"0,1 2-384 0,0 6 0 0,1 2 5520 0,2 6 1040 15,2 4 208-15,-1 2 32 0,-2 3-5472 0,-1 5-1104 16,-1 3-224-16,1 3 0 0,0 0-240 0,2-1-16 15,0-1 0-15,3-1 0 16,1-2-416-16,5-4-96 0,4-5 0 16,3-2-16-16,1-3 128 0,4-5 16 0,2-4 16 0,3-3 0 15,2-6 128-15,2-7 32 0,3-5 0 0,2-6 0 0,3-7 336 0,3-6 128 0,3-6 0 16,4-6-144-16,1-4 432 0,3-4 96 0,2-7 0 16,-3-3 16-16,0-3-192 0,-5-5-32 0,-3-3-16 0,-2-1 0 15,-2-1-160-15,-4-1 0 0,-4 0 0 0,-4 2 0 16,-4 4-192-16,-6 1-32 0,-4 4 0 0,-7 7 0 15,-4 10-80-15,-5 3-16 0,-3 6 0 0,-5 8 0 16,-5 6-16-16,-4 8-16 0,-6 7 0 16,-5 5 0-16,-4 1 112 0,-1 5 32 0,0 3 0 0,4 3 0 15,2 1 368-15,6-2 80 0,3-2 16 0,6-1 0 16,5-5 208-16,4-3 48 0,3-1 16 0,4-3 0 16,9-6-320-16,0 0-64 0,0 0-16 0,0 0 0 15,11-3-128-15,5-3 160 0,5-1-160 0,4-4 160 16,6-2 240-16,6-1 48 0,3-6 16 0,6 0 0 15,4 0-16-15,1 2 0 0,-2-2 0 0,2 3 0 16,1 2-176-16,2 4-32 0,-1-1-16 0,1 3 0 0,-2 3-96 16,-3 3-128-16,-4 2 176 0,-5 3-176 0,-3 3 128 0,-4 4-128 15,-1 1 0-15,-1 4 0 0,-3 3 0 0,-3 2 128 16,-2 2-128-16,-1 1 0 0,-3 4 320 0,1-1-64 16,-3 1 0-16,-1 1 0 0,-2 1-64 0,-2-1 0 15,-1 0-16-15,-2-1 0 0,-4-3-176 0,-1 1 160 16,-1-1-160-16,-3 0 160 0,-2-2-160 0,0-3 0 15,-1-4-160-15,-1-1 160 0,-1-1 0 0,0-3-144 16,0-2 144-16,5-7 0 0,-8 4 0 0,8-4 0 16,0 0 0-16,-5-3-128 0,2-5 128 0,3-3-128 15,3-1 128-15,2-5-128 0,4-7 128 0,1-3-160 16,3-4 160-16,4-3-160 0,5-2 32 0,1-5 0 16,1 1 0-16,0 0 0 0,1 1-80 0,1 3-16 15,1 4 0-15,0 4 0 0,0 1 224 0,-3 4-176 0,1 5 176 0,-2 4-160 16,0 4 160-16,-2 3 224 0,-2 5-48 0,1 3-16 15,-3 4 352-15,-1 3 64 0,0 4 0 0,0 3 16 16,-1 2-112-16,0 4-32 0,-2 5 0 0,1 4 0 16,-1 2-144-16,0 1-48 0,-1 1 0 0,0 2 0 15,-1 2-256-15,1-1 0 0,-1 2 0 0,-1 0 0 16,1 1 0-16,-1 0 0 0,-2 1 0 0,1 0 0 16,-1 1-160-16,1-2 160 0,-1-4-160 0,1-2 160 15,-2-3 0-15,2-2 0 0,-1-2 0 0,1-4 0 16,-1-2-256-16,-1-2 64 0,0-4 0 0,2-5 0 15,-2-3-1760 1,-7-7-352-16,12-1-64 0,0-8-10224 0,-1-7-2048 0</inkml:trace>
  <inkml:trace contextRef="#ctx0" brushRef="#br0" timeOffset="2276.959">11931 1507 6447 0,'0'0'272'0,"0"0"80"0,0 0-352 0,-6 4 0 15,-1 0 0-15,4 4 0 0,2 4 7536 0,3 5 1424 16,-1 7 304-16,1 7 48 0,-1 5-7472 0,-1 7-1504 0,-1 6-336 0,1 4 0 16,0 4 0-16,0 4 0 15,-1 4 0-15,-1 3 0 0,0 6 0 0,1 0 0 16,1-1 0-16,1 1-128 0,0 0 128 0,2 0 0 0,1 2 0 0,2-1 0 15,2-2 384-15,4-2 48 0,2 0 16 0,1-2 0 16,0-2 448-16,2-3 112 0,2-3 16 0,5-2 0 16,-1-3-416-16,4-3-80 0,0-5-16 0,0-3 0 15,1-4-96-15,1-5-32 0,1-4 0 0,-1-4 0 16,-2-4-384-16,-2-3 0 0,-1-5-192 0,-3-5 192 31,-1-2-1024-31,-3-5-96 0,-1-3-16 0,-1-3 0 0,-1-3-1776 16,-1-5-352-16,-2-5-80 0</inkml:trace>
  <inkml:trace contextRef="#ctx0" brushRef="#br0" timeOffset="2493.617">11817 2157 42383 0,'0'0'3776'0,"0"0"-3024"0,-4-6-608 0,4 6-144 16,0 0 1728-16,12-6 320 0,7 2 64 0,3-2 16 0,3 0-1776 0,0 0-352 16,1-2 0-16,2 0-160 0,1-1-80 0,5-1-16 15,3 1 0-15,5 1 0 16,2 0-1424-16,3-1-304 0,3 2-48 0,-1-1-11184 16,-3 2-2240-16</inkml:trace>
  <inkml:trace contextRef="#ctx0" brushRef="#br0" timeOffset="2712.559">13050 2960 45151 0,'0'0'4016'0,"0"0"-3216"0,0 0-640 0,13 2-160 15,5 1 1472-15,6-1 256 0,3-1 48 0,3-1 16 16,1-2-1584-16,1-1-208 0,0-3-240 0,3-2 48 16,1 1-1984-16,4-3-416 0,1-2-80 0</inkml:trace>
  <inkml:trace contextRef="#ctx0" brushRef="#br0" timeOffset="3655.595">14552 3155 49295 0,'0'0'2176'15,"0"0"464"-15,11 0-2112 0,3 0-528 0,4-1 0 0,4-1 0 0,4-1-192 0,1-2-128 0,-2-4-48 0,2-2 0 32,0-1-1424-32,0-3-304 0,0-4-48 0,1-1-16 15,1-3-1264-15,-2-3-256 0,-1-4-48 0,-1-1-16 16,-4 0 48-16,-2 0 16 0,-2 1 0 0,-2 0 0 0,-3 0 2672 0,-2 1 544 0,-3-2 96 0,-2 1 32 16,-1 0 1456-16,-5 3 288 0,-2 1 64 0,0 1 16 15,-1 2 672-15,-5 3 128 0,-4 2 16 0,-2 4 16 16,-4 3-384-16,-2 4-80 0,-3 3 0 0,-4 3-16 15,-4 3-1200-15,-2 5-256 0,-3 5-32 0,1 5-16 16,-1 3-576-16,0 4-112 0,0 2-32 0,-1 2 0 16,0 3 48-16,0 1 0 0,-1 1 0 0,3 3 0 15,3 0-64 1,2 6-16-16,2 5 0 0,5 1 0 0,3 2 416 0,5 1 0 0,3-2 0 0,6 0 0 0,2 0 1024 16,5 2 144-16,5-3 32 0,4 0 0 0,4 0 16 0,4-3 0 15,2-3 0-15,5-1 0 0,3-4-256 16,4-2-64-16,3-4 0 0,2-4 0 0,0-2-512 0,3-6-128 15,-2-4 0-15,2-3-16 0,0-7-240 0,2-2-128 16,2-6 128-16,1-5-208 0,3-5 208 0,-2-5 0 16,-1-5 0-16,-3-1 0 0,-5-7 128 0,-1-2 32 15,-2-5 0-15,0-1 0 0,-1-4 16 0,-1-2 0 16,-2 0 0-16,1 0 0 0,0 0 48 0,0 3 16 16,-1-1 0-16,0 1 0 0,-2 2 96 15,1 1 32-15,-3 3 0 0,-2 2 0 0,1 3-176 0,0 3-16 16,1 4-16-16,-3 2 0 0,0 2-160 0,-2 2 0 0,-2 4 144 15,-1 3-144-15,-2 3 0 0,-2 3-128 0,-2 3 0 0,-2 5 0 16,-1 3 128-16,-1 3 0 0,1 5-144 0,-1 3 144 16,1 2 0-16,-1 3 0 0,1 5 0 0,-1 2 0 15,-2 1 0-15,3 3 0 0,-1 0 0 0,2-1 0 16,1 0-176-16,-1 0 176 0,2-1-128 0,0-1 128 16,-2 1 0-16,2-4-128 0,-2-1 128 0,0-3 0 15,-2 1 0-15,1-2 0 0,-2 0 0 0,1-3 0 16,-2-2 0-16,-1-3 0 0,1-3 160 0,-1-4-160 15,-4-7 192-15,6 4-48 0,-6-4-16 0,10-1 0 16,0-6-128-16,-1-5 0 0,2-4 0 0,2-5 128 16,1-5-272-16,3-4-64 0,1-3-16 0,2-5 0 15,2-3 32-15,3-1 16 0,1 3 0 0,1-3 0 16,1 1 176-16,2 2-128 0,2 2 128 0,-1 3-128 0,-1 2 128 16,-2 4 144-16,-3 3-16 0,0 4-128 0,-4 2 256 15,1 3-64-15,-2 2-16 0,-1 3 0 0,-2 2 112 16,0 5 32-16,-1 2 0 0,-1 3 0 0,0 2-96 0,-2 5-16 15,-1 1 0-15,0 5 0 0,-1 4-208 0,-1 3 0 16,-1-1 128-16,-1 6-128 0,0 3 0 0,-1 4 0 16,-1 2 0-16,0 2 0 0,-2 4 0 0,-1-1 0 15,-1 0 0-15,2 1 0 0,-1-1 0 0,0 0 0 16,0-5 0-16,0 0 0 0,1 1 0 0,0-2-192 16,1-6 48-16,2 0 0 15,-2-2-1392-15,4-3-256 0,0-2-64 0,3-4-17280 16</inkml:trace>
  <inkml:trace contextRef="#ctx0" brushRef="#br0" timeOffset="4254.051">17468 2622 22111 0,'-21'8'1968'0,"5"-3"-1584"0,-6 1-384 0,0 2 0 16,-3 4 3488-16,1 5 608 0,-2 4 128 0,-2 4 32 16,-2 0-3376-16,-2 5-688 0,-1 2-192 0,-1 4 0 15,-1 0 128-15,3 1-128 0,3 4 0 0,3 0 144 16,5-4-144-16,4 0 0 0,3-1 0 0,4-4 0 16,4 0 0-16,3-4 0 0,5-1 144 0,4-3-144 15,5-4 384-15,4-3 16 0,3-3 0 0,4-2 0 0,5-4 240 16,3-2 64-16,2-4 0 0,1-4 0 0,-1-5-176 0,0-3-16 15,-1-1-16-15,0-7 0 0,0-5-64 0,1-2-16 16,0-5 0-16,1-3 0 0,-1-4-192 0,0-3-32 16,-1-5-16-16,-1-3 0 0,-2-2-48 0,-2-3-128 15,-4-2 192-15,-2-4-64 0,-2-4-128 0,-5-3 0 16,-2-4 0-16,-2 2 0 0,-2 1 0 0,0-4 0 16,-3 3 0-16,1-3 0 0,-1 1 0 0,1 1 128 15,-1 3 32-15,-1 3 0 0,0 2-160 0,-1 2 192 16,1 3-192-16,-2 4 192 0,-1 2-192 0,0 5-144 15,-1 4 144-15,0 5-208 0,-2 4-112 0,0 5 0 0,-1 6-16 0,0 5 0 16,-3 2-48-16,0 5 0 0,-2 4 0 0,0 5 0 16,-1 4 160-16,-1 7 32 0,0 5 0 0,-1 6 0 15,0 4 192-15,1 9-144 0,2 6 144 0,0 8-128 16,1 4 128-16,2 5 0 0,4 2 0 0,3 4 0 16,3 1 176-16,2 4-48 0,2 3 0 0,3-3 0 15,0 2 112-15,2-2 16 0,2 0 0 0,1 1 0 16,1 1 128-16,1-2 16 0,0-2 16 0,2-3 0 15,1-2 176-15,0-1 48 0,0-1 0 0,2-4 0 16,-1-5-64-16,1-3-16 0,0-3 0 0,2-6 0 16,1-4-304-16,1-1-48 0,-1-7-16 0,-1-4 0 15,2-4-192-15,-3-4-240 0,-2-4 48 0,-1-4 16 16,0-2-1664 0,-1-4-336-16,0-3-64 0,2-5-17904 0</inkml:trace>
  <inkml:trace contextRef="#ctx0" brushRef="#br0" timeOffset="5329.166">21315 2570 33167 0,'0'0'2944'0,"0"0"-2352"16,-7 1-464-16,7-1-128 0,-8 4 2944 0,8-4 576 15,-4 11 128-15,1 3 0 0,0 2-3040 0,1 4-608 16,0 4-128-16,1 5-32 0,0 2-96 0,0 5-32 0,-1 4 0 0,1 11 0 31,0 5-320-31,0 5-64 0,-2 3-16 0,1 6 0 16,-1 5 64-16,1 3 16 0,0-1 0 0,2 2 0 0,0 0 480 0,2 0 128 0,0 3 0 0,1 0 0 15,2 0 0-15,0-2 0 0,-1-3 0 0,2-1 128 16,-1-4 48-16,1-1 0 0,0-2 0 0,-2-2 0 16,0-5 80-16,0-4 0 0,2 0 16 0,-2-6 0 15,1-3-16-15,0-4-16 0,-1-2 0 0,0-4 0 16,1-4-80-16,-1-8-16 0,0-6 0 0,-2-5 0 16,0-5-144-16,-1-3 0 0,-1-8 0 0,0 0 0 15,0 0-320-15,-2-10 16 0,-2-6 0 0,0-7 0 0,-3-8 112 16,1-8 0-16,-1-4 16 0,0-9 0 15,0-4 176-15,-1-6 0 0,1-4 128 0,-1-7-128 0,1-5 384 0,0-2 0 16,1-3 0-16,0-3 0 0,2-1-64 0,1 2-16 16,0 2 0-16,1 4 0 0,0 1 16 0,-1 1 16 15,2 0 0-15,1 3 0 0,1 3-64 0,2 3-16 16,0 0 0-16,1 0 0 0,0 0-64 0,3 1 0 16,0 2-16-16,3 2 0 0,2 0-176 0,0 3 192 15,2 0-192-15,2 2 192 0,1 1-192 0,1 5 0 16,5 5-192-16,1 4 192 0,4 4-256 0,2 1 80 15,2 5 16-15,2 4 0 0,1 2 160 0,-1 4 0 16,-1 2 0-16,1 5 0 0,0 5 0 0,1 4 0 16,1 5 192-16,0 5-64 0,0 5-128 0,0 5 176 0,-2 2-176 15,-3 4 192-15,-4 3-192 0,-1 2 192 0,-2 2-192 0,-5 2 192 16,-3 1-192-16,-3 4 0 0,-5 0 0 0,-2 3 128 16,-5 2 16-16,-4 3 0 0,-3 0 0 15,-6 0 0-15,-4 2 160 0,-4 0 16 0,-5-2 16 0,-2 1 0 16,-3-1-128-16,0 0-16 0,-1 2-16 0,-1-1 0 15,0-3-176-15,0-2-256 0,0-2 64 0,1-2 16 32,1-1-1472-32,3-3-288 0,3-3-64 0,0-5-11376 0,1-5-2256 0</inkml:trace>
  <inkml:trace contextRef="#ctx0" brushRef="#br0" timeOffset="6032.382">22523 2103 36863 0,'7'-1'3264'0,"3"-1"-2608"15,0 1-528-15,1 3-128 0,4 4 2224 0,0 2 400 16,1 3 96-16,-2-1 16 0,-2 5-2352 0,-2 4-384 16,-2 3-256-16,-1 5 32 0,-2 4-96 0,-1 5-32 15,-2 3 0-15,-2 5 0 16,-2 2-192-16,0 5-32 0,-2 4-16 0,1 2 0 0,-1-1 160 0,0 1 48 15,-1-4 0-15,-1-1 0 0,1-1 384 0,0 0 0 16,-2 0 0-16,2-3 176 0,-1-4 256 0,0-3 48 0,0-4 16 16,-1-4 0-16,1-3 32 0,0-3 16 15,-1-5 0-15,1-4 0 0,-1-3-224 0,2-3-32 0,-1-5-16 0,0-2 0 16,6-5-144-16,-6-5-128 0,0-2 144 0,3-6-144 16,1-4 176-16,2-5-176 0,0-5 192 15,4-8-192-15,3-6 0 0,4-3 0 0,2-3 0 0,4-2-192 16,3 0 48-16,2-1 16 0,4 2 0 0,2 1 0 15,3 2 128-15,3 0 0 0,2 0 0 0,4 1 0 16,0 1 0-16,0 3 128 0,-2 3-128 0,-2 3 0 16,0-1 0-16,-2 3 128 0,-2 5-128 0,-1 2 0 15,-1 3 0-15,-4 4 0 0,-2 0 0 0,-2 7 0 16,-1 1 0-16,-3 6 0 0,-2 1-144 0,-1 4 144 16,-2 2 0-16,-2 4 0 0,0 5 0 0,-2 4 0 15,-3 3 0-15,-1 5 0 0,0 5 0 0,-2 2 128 16,0 2-128-16,-1 3 160 0,0 6-160 0,1 1 160 15,2 2 0-15,0 2 0 0,2-1 0 0,-1 2 0 0,0-2 128 16,3 0 32-16,0-3 0 0,2 1 0 0,1-2-32 0,1 0 0 16,1-6 0-16,2-4 0 0,2-2 16 0,1-3 0 15,2-1 0-15,3-5 0 0,2-3 0 0,1-3 0 16,1-3 0-16,3-5 0 0,2-3-112 0,1-6 0 16,0-3-16-16,0-3 0 0,-2-8-176 0,0-3 0 15,0-3 0-15,0-5 0 0,-1-3 0 0,-1-4-224 16,-2-4 80-16,-1-2 16 0,-2-1-64 0,-2-2-16 15,-1-2 0-15,-4 2 0 0,-4-1 0 0,-4 3 0 16,-2-1 0-16,-5 4 0 0,-5 0 64 0,-1 3 16 16,-5 1 0-16,-4 3 0 0,-5 1 128 0,-2 3 0 0,-2 4 0 15,-3 0 0-15,0 3 0 0,-2 1-208 0,-1 0 80 16,1 4 128 0,-2 2-448-16,0 2 16 0,-1 2 16 0,0 2 0 15,1 1-512-15,0 2-96 0,0 1-32 0,2 3 0 16,2 1-1856-16,4 3-368 0,2 1-80 0</inkml:trace>
  <inkml:trace contextRef="#ctx0" brushRef="#br0" timeOffset="6629.009">24814 2213 23039 0,'0'0'2048'0,"-6"-5"-1648"0,-3-6-400 0,-2 2 0 16,-4-2 5120-16,-2 0 960 0,-3 2 176 0,-5 1 32 0,-2 4-4880 0,-9 2-960 16,-4 1-208-16,-3 4-48 0,-1 1-192 15,2 5-256-15,0 3 48 0,1 4 16 16,2 3-400-16,-2 4-80 0,1 4-16 0,-1 2 0 16,-1 0-432-16,6 2-96 0,4 0 0 15,6 2-16-15,5 2 448 0,4-1 80 0,5 0 32 16,5-4 0-16,2 0 672 0,7-2 192 0,3-2 16 0,3-3 0 0,4 0 496 0,4-2 80 15,4-3 32-15,4-3 0 0,3-4 32 0,1-3 16 16,3-5 0-16,0-3 0 0,-1-2-272 0,-1-3-48 16,2-5-16-16,-1-2 0 0,-2-1-272 0,1-2-48 15,0-4-16-15,-1-1 0 0,1-3-192 0,0-3 0 16,1-4 0-16,-1-1-160 0,-1 1-64 0,-2-2-16 0,0 1 0 16,-3 1 0-16,-3 2 96 0,-3 0 16 0,-3 1 0 0,-1 5 0 15,1 1 128-15,-2 5 0 0,-2 2 0 0,-2 4 128 16,-1 3 16-16,-2 5 16 0,-5 2 0 0,0 0 0 15,6 11-160-15,-1 5 0 0,-1 4 0 0,-2 7 0 16,-1 6 0-16,-1 8 0 0,-2 3 0 0,-1 10 128 16,-3 5-128-16,1 6 192 0,-1 5-192 0,-1 4 192 15,2 2-192-15,-1 4 0 0,-1 2 0 0,1 2 128 16,0 2-128-16,0-1 0 0,0-1 0 0,-1-1 0 16,1-1 0-16,-1-3 0 0,-1-1 0 0,-2-1 0 15,-2-2 0-15,-1-1 0 0,-2-2 144 0,-4-2-16 16,-2-4 192-16,-1 0 64 0,-2-1 0 0,1-3 0 15,-1-2 192-15,0-6 32 0,-3-1 16 0,0-3 0 0,2-3-304 16,-1-4-48-16,-2-5-16 0,3-4 0 0,0-2-256 16,0-4 0-16,0-3 0 0,-1-7 0 15,1-7-448-15,-2-3 0 0,0-4 0 16,0-4 0-16,1-6-1216 0,1-7-224 0,4-7-48 16,0-7-16-16,2-7-1184 0,4-10-224 0,4-10-48 0</inkml:trace>
  <inkml:trace contextRef="#ctx0" brushRef="#br0" timeOffset="7034.026">25124 2149 12895 0,'12'5'576'0,"-3"-3"112"0,-9-2-560 0,11 3-128 0,-1 2 0 0,1 4 0 16,-1 4 7808-16,1 3 1536 0,1 1 320 0,-1 5 48 15,-2 4-7792-15,-1 6-1568 0,-2 2-352 0,0 4 0 16,-2 5 0-16,-1 5-160 0,-1 3 160 0,0 4-208 16,-2-2-48-16,0 2-16 0,-1 0 0 15,-1 1 0-15,-1-3 80 0,0 1 0 0,0-1 16 0,-1-2 0 16,2-4 176-16,0-3-128 0,0-3 128 0,1-4-128 16,0-3 128-16,0-4 144 0,-1-2-16 0,1-6-128 15,-2-5 384-15,2-4-48 0,1-13 0 0,0 0 0 16,0 0-16-16,0 0-16 0,0 0 0 0,0 0 0 15,0 0-112-15,-2-10-32 0,1-9 0 0,1-6 0 16,1-6-160-16,1-7 0 0,3-1 0 0,0-8 0 16,2-1 0-16,2 0-176 0,0 0 176 0,0 1-128 0,1 3 128 15,0 1 0-15,1 0 0 0,1 4 0 0,-1-1 0 0,0 4 0 16,2-1 0-16,3 3-128 0,-1-1 128 0,3 1-208 16,3 1 80-16,2 3 128 0,3 1-416 0,3 0 32 15,4-2 16-15,1-2 0 16,0 0-2352-16,2-1-480 0,3 1-80 0</inkml:trace>
  <inkml:trace contextRef="#ctx0" brushRef="#br0" timeOffset="7629.606">26609 2366 35935 0,'0'-10'3200'15,"-1"-1"-2560"-15,-1-3-512 0,-2-1-128 0,-2-1 2032 0,-1 1 384 0,-3 0 80 0,-1-1 0 32,-4 1-2640-32,-2 1-544 0,-3 2-96 0,-1 2-32 15,0 2 112-15,-5 4 32 0,-3-1 0 0,-2 5 0 16,-2 4-656-16,-1 3-128 0,0 3-16 0,1 4-16 15,0 2 464-15,0 4 80 0,3 3 32 0,0 3 0 0,1 4 912 0,0 3 384 0,-2 1-32 0,1 5 0 16,0 3 0-16,3 0 0 0,2 2 0 0,3 1 0 16,5 0-16-16,3 0 0 0,4-3 0 0,1-1 0 0,5-3 512 0,3 0 112 15,1-1 0-15,4-2 16 0,2-5-144 16,2-1-48-16,3-3 0 0,3-4 0 0,1-3-288 0,2-3-64 16,3-2-16-16,1-5 0 0,1-4-192 0,0-5-32 15,1-4-16-15,0-5 0 0,1-3-176 0,-1-3 192 16,1-5-192-16,0-2 192 0,2-6-192 0,-1-2 0 15,1-2 0-15,0-5-176 0,-2-5 176 0,2-2-128 16,-1 0 128-16,1-3-128 0,0-4 128 0,-2 0 0 16,0 3 0-16,-3 4 0 0,-3 6 128 0,-2 0 16 15,-2 3 0-15,-2 3 0 0,-2 7-16 0,-2 3-128 16,-1 5 192-16,-3 4-64 0,-1 4 0 0,-1 0-128 16,-2 4 192-16,0 5-64 0,0 0 0 0,0 0-128 15,0 0 192-15,-3 16-64 0,0 0 64 0,0 5 0 0,-1 5 0 0,3 4 0 16,0 3-48-16,1 4 0 0,0 2 0 0,2 1 0 15,2 1-144-15,0-1 160 0,0 0-160 0,1-2 160 16,2 0-384-16,1-2-80 0,2 0-16 0,1-3 0 31,0-2-608-31,2-4-128 0,1-2-32 0,0-4 0 16,1-3-1136-16,0-3-224 0,0-3-48 0,0-5-16 16,-1-1-416-16,-1-4-80 0,-1-3 0 0,1-6-8320 0</inkml:trace>
  <inkml:trace contextRef="#ctx0" brushRef="#br0" timeOffset="8371.883">27087 2282 26719 0,'0'0'2368'0,"0"0"-1888"0,0 0-480 0,5 11 0 0,-1 2 2688 0,3 4 448 16,-1 3 96-16,1 2 16 0,-2 3-2528 0,0 1-496 15,0 3-96-15,-1 3-128 0,0 2 208 0,0 3-48 16,0 2-16-16,-1 2 0 0,0-1-144 0,-1 1 0 15,-1-2-160-15,-1 0 160 0,-1-2 0 0,0 0 0 16,0-1 0-16,0-3 0 0,0-1 0 0,0-4 0 16,0-6 0-16,0 0 160 0,-2-6-16 0,1-3 0 15,0-3 0-15,2-10 0 0,0 0-144 0,0 0 0 16,0 0 0-16,0 0 128 0,-6-8-128 0,2-7-224 16,0-5 48-16,3-6 16 0,2-9-160 0,3-2-48 15,-2-5 0-15,4-1 0 16,2-6-80-16,0-4-32 0,1-2 0 0,3 1 0 0,3 3 480 0,1 5 0 0,0 7 0 0,2 3 0 15,0 3 368-15,1 4 64 0,0 5 16 0,-1 2 0 16,0 4 64-16,1-1 0 0,-1 2 16 0,0 3 0 16,0 2-112-16,0 4-32 0,0-1 0 0,1 5 0 15,-2 2-256-15,1 4-128 0,-1 2 128 0,0 5-128 16,0 3 0-16,-1 3 0 0,-1 2-192 0,-1 3 192 16,-2 2-272-16,-1 2 64 0,0-1 16 0,-1 4 0 15,-1 2 192-15,0 1 0 0,-3 2 0 0,1 1-144 16,-2 0 144-16,-1 0 256 0,-2 0-64 0,-1-1-16 15,-1-2 112-15,0-1 32 0,-1 0 0 0,0-2 0 16,-1-4 32-16,-1-3 16 0,-1-3 0 0,-1-3 0 16,2-1-224-16,-1-2-144 0,0-4 192 0,4-7-192 15,0 0 0-15,0 0-320 0,0 0 32 0,-9-3 16 0,2-4-112 16,2-3 0-16,4-1-16 0,1-5 0 0,2-4 112 16,2-2 32-16,1-3 0 0,3-3 0 0,1-3 112 15,2-3 144-15,2-2-208 0,2-1 80 0,3 2 128 0,1 2 0 16,0 0 0-16,0 3 0 0,0 3 0 0,-1 3 0 15,0-1 144-15,0 5-144 0,1 0 320 0,-1 3-32 16,-1 1-16-16,0 2 0 0,-1 0 112 0,-2 3 32 16,3 2 0-16,-3 2 0 0,-1 2-160 0,0 0-16 15,-1 3-16-15,-1 4 0 0,-1 3-224 0,0 1 0 16,-2 4 128-16,3-1-128 0,1 5 0 0,0 4 0 16,-3 4 0-16,1 2 0 0,-3 3 0 0,1 4-128 15,-3 4 128-15,0 4 0 0,-1 1 0 0,-1 3 128 0,0 1 0 16,0 0 16-16,1-1 112 0,1 0 0 0,-1-1 16 0,1 0 0 15,-1 1 128-15,-2-1 32 0,0-3 0 0,0 0 0 16,1-2-304-16,0-4-128 0,1-3 0 0,-2-3 128 16,-2-4-128-16,1-1 0 0,1-3 0 0,-1-1 0 31,-2-3-1488-31,0-5-176 0,1-3-48 0,0-7 0 16,0 0-1680-16,0 0-320 0</inkml:trace>
  <inkml:trace contextRef="#ctx0" brushRef="#br0" timeOffset="9363.813">28667 2314 33455 0,'11'15'1472'0,"-3"-3"320"0,-1 6-1424 0,2 4-368 0,-1 6 0 0,1 3 0 32,-3 4-544-32,-2 2-176 0,-3 2-48 0,1 0 0 15,-4 0-176-15,0-1-32 0,-1 1-16 0,-1 0 0 16,-2-1 272-16,-1-3 48 0,-3-2 16 0,-1-1 0 0,-4-1 480 0,-2-1 176 0,-2-3 0 0,1-3-144 15,0-4 928-15,0-1 192 0,1-5 48 0,1-3 0 16,0-2-192-16,2-4-16 0,1-3-16 0,2-3 0 16,2-3-512-16,0-3-96 0,3-2-32 0,2-5 0 15,1-4 176-15,2-5 48 0,0-3 0 0,3-3 0 16,1-2-64-16,2-1 0 0,1-4 0 0,4-2 0 0,3 0-64 0,1-2-32 16,1 0 0-16,3-3 0 0,2 1-16 0,1 3 0 15,1 0 0-15,0 4 0 0,-1 2-208 0,2 3 0 16,2-1-192-16,0 2 192 0,1 4-384 0,1 0 48 15,0 3 0-15,2 2 0 16,3 3-80-16,-2 3-16 0,-1 3 0 16,1 2 0-16,0 4 432 0,-2 3 0 0,-3 3 144 0,0 2-144 0,-4 4 608 0,-1 5 16 15,0 1 0-15,-3 5 0 0,-1 3 240 0,-2 4 48 16,-2 3 16-16,-1 2 0 0,-1 2-432 0,-3 4-96 16,1 4-16-16,-4 0 0 0,-2 1-240 0,-2-1-144 15,-3 1 160-15,-1-1-160 0,-2 1 128 0,0 0-128 0,-2-3 0 16,1-2 0-16,-2-4 0 0,2-1 0 0,0-2 0 15,1-2 0-15,0-4 0 0,1-2 0 0,1-5-128 0,0-3 128 16,0-4-144-16,4-9 144 0,0 0 0 0,0 0-144 16,0 0 144-16,0 0 144 0,-6-8-16 15,3-5-128-15,1-4 448 0,2-5 0 0,2-3-16 0,2-3 0 16,4-2-240-16,0-3-64 0,3-3 0 0,1-2 0 16,1 1-128-16,2-1-176 0,1 2 48 0,1-1 0 15,0 0 128-15,1 0 0 0,1 2-144 0,0 3 144 16,-1 2 0-16,2 1 0 0,-1-1 0 0,2 3 0 15,3 2 0-15,1 1 0 0,1 3 0 0,0 2 0 16,-1 1-128-16,0 3 128 0,-3 2-160 0,1 3 160 16,-1 3-144-16,0 2 144 0,-2 3-128 0,0 4 128 15,-1 4 0-15,1 2 176 0,-1 3-16 0,-1 3 0 16,0 2 192-16,-2 2 32 0,-2 6 16 0,-1 1 0 16,-2 2 144-16,-2 5 32 0,-2 3 0 0,-3 4 0 0,-1 1-96 0,-2 3-16 15,-2 1 0-15,-1 1 0 0,0-2-64 0,-1 2-16 16,-3 0 0-16,1 1 0 0,-2 0-128 0,2 0-48 15,-1 0 0-15,0-2 0 0,1-4-208 0,0-2 0 16,-1-4 0-16,2-2 0 0,0-2-192 0,0-1-64 16,-1-5-32-16,2-4 0 15,1-1-1040-15,1-7-208 0,1-3-32 16,0-9-16-16,0 0-1040 0,0 0-192 0,0 0-64 0,0 0-13056 0</inkml:trace>
  <inkml:trace contextRef="#ctx0" brushRef="#br0" timeOffset="9626.937">30371 2314 28559 0,'4'17'1264'0,"-1"-4"272"0,0 1-1232 0,0 3-304 0,-1 4 0 0,1 4 0 15,1 8 3696-15,0 2 672 0,-2 3 144 0,-1 3 32 16,-2 1-3664-16,0 0-736 0,-1 0-144 0,-1 0 0 16,1 0-192-16,-1 1-32 0,-2-2 0 0,0-1 0 15,1 2-672 1,0-4-128-16,-1-2-16 0,-1-4-16 0,0-5-1072 16,2-3-224-16,-1-4-32 0,0-5-13088 0</inkml:trace>
  <inkml:trace contextRef="#ctx0" brushRef="#br0" timeOffset="9781.997">30264 1802 35935 0,'0'0'3200'15,"2"-8"-2560"-15,-2-5-512 0,2-2-128 0,-1-1 1088 0,2-1 192 16,0 0 32-16</inkml:trace>
  <inkml:trace contextRef="#ctx0" brushRef="#br0" timeOffset="10262.055">30943 2872 31327 0,'8'16'2784'0,"-2"5"-2224"0,0 3-560 0,-1 7 0 16,1 5 4352-16,1 3 768 0,-2-1 160 0,-2-1 32 16,-2-2-4512-16,0-4-800 0,-2-2-352 0,-1-2 32 15,0-1-896 1,0-3-192-16,-2-4-16 0,2-4-16 0,-2-4-1568 0,2-2-304 16,2-9-64-16,0 0-16 0,0 0 240 0,0 0 32 0,-2-10 16 15,2-4 0-15,1-6 1728 0,3-4 352 16,2-4 64-16,2-4 0 0,1-3 32 15,1-5 0-15,0-4 0 0,3-3 0 0,1-3 1312 16,0 0 272-16,1 0 48 0,1 1 16 16,-1 1 464-16,0-2 96 0,-1-1 0 0,2 2 16 0,4 2-16 0,-1 3 0 0,-1 3 0 0,0 4 0 15,-1 8-416-15,0 3-96 0,-3 0 0 0,1 3-16 0,0 1-336 0,-1 3-64 16,0 1-16-16,1 2 0 0,0 3-336 0,1 3 0 16,-2 5 0-16,1 4 0 0,0 3 256 0,1 5 144 15,-1 1 32-15,0 5 0 0,1 3 688 0,0 5 144 16,-1 1 16-16,0 4 16 0,-1 4 112 0,-3 5 0 15,-1 6 16-15,-1 3 0 0,-3 1-208 0,-1 2-64 16,0 1 0-16,-3 1 0 0,0 1-368 0,-1 0-80 0,-1-1 0 0,0 1-16 16,0 0-336-16,2-1-64 0,0-2-16 0,0-2 0 15,1-3-272-15,1-1-192 0,3-1 16 16,1-5 16 0,-2-4-1232-16,3-2-240 0,0-3-48 0,2-1-16 15,1-4-1664-15,4-4-336 0,2-5-64 0</inkml:trace>
  <inkml:trace contextRef="#ctx0" brushRef="#br0" timeOffset="10400.031">32869 2485 20559 0,'-11'-34'896'0,"2"10"208"0,-6-5-880 0,-4-1-224 0,-6 0 0 0,-3 4 0 0</inkml:trace>
  <inkml:trace contextRef="#ctx0" brushRef="#br0" timeOffset="11160.233">32206 2368 1839 0,'-36'29'160'0,"-3"5"-160"0,-1 4 0 0,0 4 0 0,4 1 6592 0,1 2 1280 15,5 0 256-15,2 0 48 0,2 1-5280 0,6-4-1040 16,4-1-224-16,5-2-32 0,5 1-416 0,3-4-80 16,3-2-16-16,4-3 0 0,4-4-480 0,4-4-96 15,2-2-32-15,4-5 0 0,3-2-304 0,5-5-176 16,0-3 192-16,6-5-192 0,4-4 0 0,4-5 0 15,0-5 0-15,2-4 0 16,-2-3-448-16,2-6 0 0,0-4 0 0,-1-2 0 16,1-3 176-16,-1-2 32 0,1-4 16 0,-1 0 0 0,-2 0 224 0,-1 0 0 0,-3 0 0 0,-3 4 0 15,-3 4 128-15,-6 8 32 0,-2 4 0 0,-4 5 0 16,-3 6-160-16,-1 2 0 0,-4 3 0 0,-1 5 128 16,-8 0-256-16,8 10-64 0,-2 5-16 0,-2 6 0 15,-1 2-112-15,-1 7 0 0,-2 5-16 16,-1 7 0-16,-1 5 336 0,0 6-144 0,-1 6 144 0,-1 8 0 15,-1 3-160-15,0 5 160 0,-1 2-128 0,0 4 128 16,0 1 0-16,-2 2 0 0,1-1 0 0,-2 3 0 16,1 0 320-16,-2 2 64 0,0 1 0 0,0-1 0 15,-2-1-144-15,-2-1-32 0,-1 0 0 0,-3-3 0 16,-3-2-80-16,-3-2-128 0,-2-1 176 0,-1-2-176 16,-4-4 176-16,0-4-176 0,-1-3 160 0,1-2-160 15,-1-3 0-15,1-5 128 0,0-7-128 0,1-2 0 0,0-5 0 16,2-6-128-16,1-5 128 0,2-6-208 0,0-5 16 15,4-5 16-15,3-5 0 0,4-4 0 0,3-5 176 0,3-5 256 16,0-2-64-16,4-6-16 0,2-5 448 0,4-5 80 16,3-5 32-16,5-9 0 0,5-6 16 15,6-10 0-15,6-7 0 0,6-7 0 0,3-8-416 0,4-3-80 16,5-4 0-16,3-4-16 0,2-4-112 0,5-1 0 16,7-2-128-16,-2 0 192 0,-3 2-192 0,-2-2 0 15,1-1 128-15,-2 1-128 0,-1 1 0 0,-1-1 0 16,0-3 0-16,-4 3 0 0,-4 1 0 0,-3 3-240 15,-5 2 48-15,-17 40 16 16,2-8-272-16,0-3-64 16,0-3-16-16,1-2 0 0,-1-1-480 0,-3 1-80 0,-2 1-32 0,7-44 0 15,-10 27 176-15,-7 19 48 0,-8 15 0 0,-6 11 0 0,-2 6 752 0,0 18 144 0,-4 0 0 0,-2 4 0 16,-3 1 128-16,-4 3-128 0,0 7 0 0,-5 3 128 16,-2 5 160-16,-29 19 32 0,8 1 0 0,7 4 0 15,4 5 48-15,5 4 16 0,3 1 0 0,4 1 0 16,2 2-112-16,5 2-16 0,3 0 0 0,3 1 0 15,3 1 0-15,3-2-16 0,3 0 0 0,4 1 0 16,3-2 272-16,3 0 48 0,3-1 16 0,2 1 0 16,3-1 192-16,1-1 64 0,2 1 0 0,0-2 0 15,1-2-288-15,0-2-48 0,-2-3-16 0,-1 0 0 16,0-2-224-16,-1-3-64 0,-2-3 0 0,-3-1 0 16,-2-1-192-16,0-2 0 0,-3-3 0 0,-2-1 0 15,-1-3-1072 1,-2 0-208-16,-3-2-32 0,-1-2-16 0,-3-2-2080 0,-2-2-432 0</inkml:trace>
  <inkml:trace contextRef="#ctx0" brushRef="#br0" timeOffset="23210.112">6595 6118 42559 0,'12'15'3776'0,"9"2"-3008"0,-8-13-624 0,3-1-144 0,2-2 432 0,3-3 48 0,3-4 16 0,5-5 0 15,3-5-304-15,4-6-64 0,6-9-128 0,5-4 192 16,6-7-192-16,2-4 0 0,-1-5-192 0,4-4 192 31,0-4-576-31,5-1 0 0,3-4 0 0,1-2 0 16,2 1-176-16,-3-1-32 0,-4-1-16 0,2 1 0 0,2-1 448 0,1 3 96 0,3 2 0 0,-5 7 16 15,-5 0 240-15,-2 7 0 0,1 6 0 0,1 5 0 16,-1 4 432-16,-2 9-32 0,-2 6 0 0,-6 7 0 16,-5 3 112-16,-1 7 32 0,-1 5 0 0,2 7 0 15,0 5 0-15,2 5 0 0,3 4 0 0,2 3 0 0,-3 3-128 16,0 2-32-16,-2 3 0 0,3-1 0 15,2 2-176-15,2-4-32 0,4-1-16 0,2 0 0 0,2-3-160 0,-1-4 0 16,-2-2 0-16,4-5 128 0,3-2-128 0,4-3 0 16,5-2 0-16,-3-7 128 0,-4-5-128 0,0-2 0 15,1-3 0-15,3 0 0 0,3-4 0 0,-5-2 0 16,-3-4 128-16,0-2-128 0,1-1 0 0,-1-1-176 16,1-1 48-16,-2 0 0 0,-3-2 128 0,-3 0 0 15,-4 2 0-15,1 0 0 0,0 0 0 0,0 1 0 16,3 1 128-16,-4-1-128 0,0 2 0 0,-3-1 0 15,0 0 0-15,1 3 0 0,1 3 0 0,5 1 0 16,4 5 0-16,-1 2 128 0,0 2-128 0,1 3 0 0,0 2 0 16,3 5-128-16,4 2 128 0,-2 5 0 0,-1 6 0 15,-4 0 0-15,-5 2 0 0,2 4 0 0,3 1 0 16,-1 1 0-16,0 3 0 0,-3-1 0 16,-5-1 0-16,-1-2 0 0,0-2 0 0,2-1 0 0,3-2 0 0,3-3 0 15,1-3 0-15,-1-5 0 0,-3-5 0 16,3-3 0-16,1-4 0 0,4-6-128 0,6-3 0 0,0-5 0 31,-1-6-320-31,3-3-64 0,2-5-16 0,5-3 0 16,3-1-48-16,-1-3 0 0,1-5 0 0,-4 1 0 0,-1 1 208 0,2-2 48 0,2 0 0 0,-5 1 0 15,-5 4 320-15,0 4 0 0,-1 5 0 0,3 5 0 16,2 4 448-16,-3 5 64 0,-4 4 16 0,0 7 0 16,-1 5 80-16,3 5 16 0,0 4 0 0,-4 6 0 15,-6 4-112-15,1 4 0 0,0 3-16 0,3 2 0 16,-1 3-144-16,1 1-32 0,0 0 0 0,-1 2 0 0,-1 1-192 15,4-1-128-15,0 1 160 0,3-2-160 0,0 0 0 0,0-1 0 16,-3-5 0-16,2-2 0 0,2-4 0 0,0-4 0 16,0-4 0-16,-2-3 0 0,-3-7 0 0,-1-1 0 15,-2-2-176-15,2-2 176 0,3-3-320 0,-5-4 48 16,-3-3 16-16,-1-3 0 0,-2-2 128 0,2-2 128 16,1-1-192-16,3 0 192 0,0-2 0 0,-2-1 0 15,-3-1 0-15,2-1 0 0,2-2 0 0,3 3 0 16,4-1-128-16,0 2 128 0,-2-1 0 0,1 2 0 15,0 1 0-15,4 6 0 0,2 1 0 0,-2 5-128 16,-6 2 128-16,1 7 0 0,0 3 0 0,0 7 0 16,1 2 0-16,-4 4 0 0,-3 3 0 0,-4 4 0 0,-5 4 160 15,0 2-32-15,0 3 112 0,0 4 16 0,2-2 16 16,2 3 0-16,0-2-80 0,0-1 0 0,1 0-16 0,2-1 0 16,4-2-176-16,3-1 160 0,6-3-160 0,1-3 160 15,-1-4-160-15,4-3 128 0,4-5-128 0,6-6 128 16,-1-4-128-16,3-6 0 0,0-5 0 0,3-5-176 31,2-5-320-31,0-4-64 0,1-6-16 0,1-2 0 16,2-3-496-16,-1-3-96 0,-2-1-32 0,0 0 0 15,-2 0 576-15,0-2 112 0,-2 1 32 0,-3 2 0 0,-4 3 800 0,0 2 176 0,1 6 16 0,-1 3 16 16,-1 5 368-16,1 5 64 0,-1 5 0 0,2 7 16 16,4 3-304-16,-4 5-64 0,-2 0-16 0,-3 6 0 15,0 5-176-15,0 1-32 0,-1 1-16 0,-1 2 0 16,-3 0-208-16,0 2-32 0,0 3-128 0,1-1 192 15,-2-3-192-15,0-1 0 0,-1 2 0 0,3-3 0 0,3-4 0 16,2-3 0-16,1-2 0 0,0-4 0 0,1-4-272 16,4-5 48-16,3-5 16 0,2-5 0 15,0-4-304-15,4-7-64 16,4-4-16-16,0-6 0 0,1-4-272 0,1-2-48 0,0-2-16 0,1-3 0 16,-2-5 240-16,-1 1 48 0,-4 0 16 0,-2 1 0 0,-1-1 624 0,-5 1 0 15,-2 3 192-15,0 2-64 0,1 1 624 0,-3 4 112 16,-4 3 32-16,1 4 0 0,2 4-256 0,2 6-32 15,4 4-16-15,-4 6 0 0,-5 5-256 0,0 4-48 16,2 4-16-16,-2 4 0 0,1 4 16 0,-4 3 0 16,-3 2 0-16,0 5 0 0,0 2-112 0,-1 0-32 15,-3 0 0-15,-2 1 0 0,-1 1-144 0,-2-3 0 0,1-1 0 0,2-3 0 16,3-1 0-16,-3-4 0 0,-2-3 0 16,2-4 0-16,0-3 0 0,5-5 0 0,4-5 0 0,0-4-176 31,0-3-272-31,0-7-48 0,0-4-16 0,2-3 0 15,2-3 64-15,1-1 16 0,-3-2 0 0,2-1 0 0,2 0 304 0,-1 1 128 0,1 0-128 0,-2 3 128 16,-2 2 208-16,0 4 128 0,0 4 32 0,-3 5 0 16,-3 3 48-16,0 5 16 0,-3 4 0 0,-1 4 0 15,0 4-64-15,-1 1-16 0,-2 5 0 0,0 3 0 16,-3 2-80-16,-2 3-16 0,-3 4 0 0,-1-2 0 16,-1 0-32-16,-2-4-16 0,0-1 0 0,-3-1 0 15,0-2-208-15,2-3 144 0,0-5-144 0,5-4 128 16,3-4-128-16,4-4-144 0,-1-5 144 0,1-5-208 15,0-6-912-15,1-2-176 16,3-3-48-16,-1-4 0 0,0-3 608 0,1-2 112 16,0 1 32-16,2 0 0 0,-3 0 144 0,-3 3 48 0,-3 0 0 0,-2 6 0 0,-5 6 1200 15,-1 5 240-15,-4 6 48 0,-3 6 16 0,-2 4-208 16,-1 3-64-16,1 2 0 0,-3 5 0 0,1 1-240 16,-3 2-48-16,-3 2-16 0,0 2 0 0,-1 1-192 0,-1 1-32 15,-2-3-16-15,-2-1 0 0,-1-2-96 0,0-1 0 16,2-1-16-16,1-2 0 0,0-4-176 0,3-2 0 15,-1-5 0-15,2-4 0 16,-1-2-512-16,3-3-48 0,-1-2 0 16,2-2 0-16,-1-3-1504 0,4 0-304 0,3 2-64 0,1-1-11264 15,1-1-2240-15</inkml:trace>
  <inkml:trace contextRef="#ctx0" brushRef="#br0" timeOffset="34380.385">5087 7576 31679 0,'0'0'1408'0,"0"0"272"0,0 0-1344 0,0 0-336 0,0 0 0 0,0 0 0 15,0 0 976-15,0 0 128 0,0 0 32 0,0 0 0 16,0 0-624-16,0 0-128 0,-2 9-32 0,0 2 0 15,0 1-352-15,0 4 0 0,0 3 0 0,0 2 0 0,0 3-256 0,0 1 0 16,0 3-16-16,0 2 0 0,1 3 32 0,0 2 16 16,1 3 0-16,1 1 0 0,0 3 224 0,2 1 0 15,0 0 0-15,1 0 0 0,2-2 0 16,0-1 0-16,1 1 0 0,0-1 0 0,2 0 0 0,-1-3 288 16,2 0-32-16,1-2-16 0,1-1 128 0,2-3 16 15,0-2 16-15,1-1 0 0,2-4-80 0,0-3 0 16,1-4-16-16,1-1 0 0,-1-1-176 0,-1-4-128 15,0-2 144-15,-2-2-144 0,-2-2 176 0,-1-4-176 16,1-3 192-16,1-3-192 0,-1-1 128 0,0-3-128 16,1-3 0-16,-2-4 0 0,0-4 0 0,0 0 160 15,-1-6-160-15,0-1 128 0,-1-4 160 0,1 0 32 0,-1-5 0 0,0 0 0 16,0-3 224-16,-2-1 48 0,1-2 16 0,-2 2 0 16,1-2-96-16,0 3 0 0,0 0-16 0,0 2 0 15,0 2-176-15,-1 0-16 0,1 4-16 0,-1 2 0 16,1 0-80-16,-1 3-16 0,-1 4 0 0,0 1 0 15,-3 3-192-15,1 3 0 0,0 4 128 0,-1 1-128 16,-1 2 0-16,-2 8 0 0,0 0 0 0,0 0 0 16,0 0 0-16,4 11-192 0,0 4 192 0,1 7-208 15,-1 6 0-15,0 4 0 0,-2 4 0 0,2 0 0 16,-1 1 208-16,1 1-192 0,1-3 192 0,4 1-192 16,2-1 192-16,0 1 0 0,2-2 0 0,0-1-144 15,1 0 144-15,0-2 0 0,1-1 0 0,1-2 0 16,0-4 0-16,1 0 176 0,0-3-176 0,2-2 192 15,0-2-192-15,2-3 128 0,1-2-128 0,-1-2 128 0,2-4-128 16,-2-2 128-16,1-3-128 0,-1-2 128 0,0-2-128 16,2-2 0-16,-3-6 0 0,-2-3 0 0,-2-2 0 0,0-4 0 15,-2-3 0-15,-1-3 128 0,-3-4 64 0,-1-2 16 16,1-2 0-16,-3-5 0 0,1-2 224 0,-2-4 32 16,-1-4 16-16,1-3 0 0,-1-2-96 0,0-2 0 15,1-1-16-15,-1-2 0 0,-1-1-208 0,2 2-32 16,-2 3-128-16,0 4 192 0,1 2-192 0,-1 5 0 15,-1 4 0-15,-2 6 0 0,0 4 0 0,0 2 0 16,-1 3 0-16,-1 4 0 0,-2 4 0 0,1 3 0 16,-1 2 0-16,1 2 0 15,-2 3-512-15,4 7 16 0,0 0 0 0,0 0 0 16,0 0-1040-16,0 0-192 0,0 0-64 0,0 0 0 16,-4 8-2176-16,3 4-448 0</inkml:trace>
  <inkml:trace contextRef="#ctx0" brushRef="#br0" timeOffset="34812.284">6754 8101 22111 0,'11'17'976'0,"-2"-7"208"0,1-1-944 0,3 1-240 0,3 1 0 0,2-4 0 16,3 0 3248-16,-1-3 592 0,1-3 128 0,2-3 32 15,-2 0-2464-15,-1-4-512 0,-3-2-80 0,0-3-32 16,-1-2-560-16,-1-1-112 0,-1-2-32 0,-2-2 0 15,-1-4-464-15,-3-3-112 0,-1-2-16 0,-2 0 0 16,-1-3-320-16,-2 0-80 0,-2-1-16 0,-1 0 0 16,-2 2 96-16,-1 1 32 0,-3 2 0 15,0 1 0-15,0 4 672 0,-3 1 0 0,1 3 0 0,-1 4 0 0,-3 2 640 0,-1 4 64 16,-1 3 16-16,-1 3 0 0,-3 3-192 0,0 5-32 16,-2 3-16-16,1 5 0 0,-1 3-240 0,-1 5-48 15,1 2-16-15,-2 3 0 0,2 2-176 0,2 3 192 16,1 4-192-16,3 0 192 0,2 0-192 0,4 3 0 15,1-1 0-15,3 2 0 0,0 0 0 0,4-2 0 16,2 1 0-16,2-1 0 0,2 1 0 0,1-4 0 16,3-3 0-16,2-2 0 0,4-1 0 0,1-2 240 15,3-5-64-15,1 1-16 0,2-1 48 0,2-3 16 16,0-2 0-16,3-2 0 0,1-3-32 0,2-1-16 0,0-2 0 0,2-3 0 16,-1-2-176-16,0-4 0 0,-3-4 0 0,2-3 0 15,0-5-192-15,3-4-112 0,-1-3-16 0,4-4-16 31,0-4-1744-31,2-5-352 0,1-4-64 0,1-6-7904 16,0-5-1584-16</inkml:trace>
  <inkml:trace contextRef="#ctx0" brushRef="#br0" timeOffset="35366.006">7860 7076 33519 0,'2'-30'1472'0,"-1"12"320"0,-2-1-1424 0,0-1-368 0,0 1 0 0,1 3 0 16,0 0 1440-16,0 4 224 0,-2 3 32 0,-1 1 16 15,1 3-1296-15,2 5-256 0,0 0-160 0,-6 5 192 16,1 5-480-16,-1 6-96 0,2 6 0 0,0 9-16 16,-1 7 64-16,1 4 16 0,1 5 0 0,0 7 0 15,1 4 320-15,-1 5-144 0,2 4 144 0,0 1 0 0,0 2 0 0,1 1 0 16,0-2 0-16,0 1 0 0,0-2 192 16,1-1-16-16,1 2 0 0,2-5 0 0,-1-3 0 0,1-1 0 15,0-2 0-15,2-1 0 0,0-4 16 0,1-1 0 16,-2-5 0-16,1-4 0 0,1-3-16 0,0-5 0 15,-1-3 0-15,0-4 0 0,0-5-176 0,2-6 128 16,-1-5-128-16,0-3 128 0,-1-5-128 0,-6-4-192 16,11 1 32-16,0-6 16 0,-1-7-176 0,2-5-16 15,1-3-16-15,0-5 0 0,0-3 224 0,2-3 128 16,0 0-160-16,1-1 160 0,1-1-192 0,3 0 192 16,0 2-208-16,0 0 80 0,2 1 128 0,-1 1 0 0,1 3 0 15,2 1 0-15,0 2 0 0,1 2 0 0,0 2 0 0,1 2 0 16,1 4 0-16,1-3 0 0,-3 1 0 0,1 1 0 15,-2 4 0-15,-1 1 0 0,1 2 0 0,-1 2-128 16,-1 4 128-16,1 2-128 0,-2 2 128 0,0 3-128 16,-3 4 128-16,-2 0 0 0,-1 2 0 0,0 3 0 15,-1 2 0-15,-2 2 224 0,-1 3-48 0,-1-1-16 16,-5 1-32-16,-2 3-128 0,-1 2 192 0,-3-1-64 16,-1 1-128-16,-4 1 192 0,-3 0-192 0,-2-2 192 15,-1 2 0-15,-3-1 0 0,-3-1 0 0,-3 1 0 16,0-2 96-16,-3-1 32 0,0 1 0 0,-1 1 0 15,1-3-64-15,-2-3-16 0,-1-2 0 0,-1 0 0 16,-3-4-112-16,-1 0-128 0,-3-2 176 0,3-2-176 0,1-2 0 16,2-1 0-16,3-3 0 0,1-1 0 15,3-1-352-15,2-2-176 16,0-2-48-16,4-1 0 0,2-1-1648 0,4-2-336 16,0-2-64-16</inkml:trace>
  <inkml:trace contextRef="#ctx0" brushRef="#br0" timeOffset="36747.629">10707 8026 19343 0,'-12'-4'1728'16,"-3"1"-1392"-16,-2 1-336 0,-2 1 0 15,-1 1 2192-15,-3 0 368 0,0 1 80 0,-2 2 16 16,-1 2-2144-16,-1 5-512 0,-1 2 0 0,0 4 0 0,2 3 0 0,-1 5-128 16,1 2 0-16,1 3 0 0,0 1 128 0,3 2 0 15,0 3 0-15,3 2-128 0,0 3 128 0,3-1 144 16,1 0-16-16,2-2-128 0,2 0 320 0,5-1-64 15,3-1 0-15,3-3 0 0,4-2 320 0,4-1 48 16,1-2 16-16,4-2 0 0,2-1 80 0,2-4 32 16,3-3 0-16,3-3 0 0,0-3-96 0,3-5-16 15,1-4 0-15,1-4 0 0,2-4-144 0,1-6-48 16,1-5 0-16,2-6 0 0,-1-1-32 0,-2-6-16 0,-2-2 0 16,-1-4 0-16,-2-4-144 0,-3-3-48 0,0-3 0 15,-2-4 0-15,-1-5-32 0,1-4-16 0,-3-3 0 0,-1-4 0 16,-2-6 64-16,-1-3 16 0,-2-4 0 0,-2-1 0 15,0-1-48-15,-2 1-16 0,-1 1 0 0,-1 2 0 16,2 2 160-16,0 3 48 0,1 5 0 0,-2 4 0 16,0 2-16-16,-2 5 0 0,-2 5 0 0,2 6 0 15,-2 3-112-15,-2 7 0 0,-2 5-16 16,-2 5 0-16,-1 3-240 0,0 5 0 0,-1 4 0 0,-2 3 0 16,0 3 0-16,-2 5 0 0,0 2-208 0,-1 6 64 15,-1 5-32-15,2 5 0 0,-2 4 0 0,1 7 0 16,1 6 32-16,0 7 0 0,1 4 0 0,-1 5 0 15,1 4 144-15,0 4-128 0,2 3 128 0,0 3-128 16,1 2 128-16,1 2 0 0,1 2 0 0,-1 1-128 16,1 0 128-16,1 1 0 0,2-1 0 0,0 0 0 15,0-1 0-15,2-2 0 0,0-3 0 0,3 1 0 0,1 0 0 0,4-6 0 16,-1-3 0-16,3-3 0 0,2 0 0 16,1-6 0-16,1-3 0 0,2-4 0 0,3-4 0 0,3-1 0 15,-1-6 0-15,3-3 0 0,1-6 0 0,-1-4 0 16,2-5 0-16,-1-4 128 0,0-7-128 0,-1-6 0 15,2-2 0-15,2-7 0 0,0-6 128 0,0-1 96 16,1-5 32-16,1-5 0 0,2-4 0 0,-1-4 16 16,-1-1 0-16,-1-5 0 0,-2-3-80 0,-2-4 0 15,-5-2-16-15,-3 0 0 0,-3 2-176 0,-2 3 0 16,-2 2 0-16,-4 2 0 0,-2 1 0 0,-3 2 0 16,-3 0 0-16,-2 5 0 0,-2 3 0 0,-1 3 0 0,0 2 0 15,-2 5 0-15,-4 4-160 0,-2 4 160 0,0 2 0 16,-3 4-144-16,-3 4 144 0,-1 4 0 0,-1 1 0 15,0 7 0-15,-1 2-144 0,-2 4 144 0,0 2-160 0,1 5 160 16,2 4-176-16,2 6 176 0,0 3-192 0,4 3 192 16,3 3-192-16,1 2 192 0,2 2-192 0,4 2 192 15,2 2-144-15,3 2 144 0,0-2 0 0,3 0-144 16,2 0 144-16,3-2-160 0,1-3 160 0,3-4-160 16,3-4 160-16,2-1 0 0,1-2 0 0,4-3-128 15,3-5 256-15,2-5 48 0,1-2 16 0,1-6 0 16,1-5 48-16,0-4 16 0,-2-6 0 0,3-4 0 15,0-5-64-15,2-5 0 0,1-3 0 0,1-3 0 16,-1-3 64-16,1-4 16 0,0-6 0 0,-1-3 0 16,-3-2 0-16,-4-2 0 0,-1-3 0 0,-5 1 0 15,-3 0-272-15,-3 2 128 0,-3 4-128 0,-2 0 0 16,-3 3 0-16,0 5 0 0,-3 5 0 0,-1 6 0 0,-1 5-192 0,-1 2 48 16,-1 3 16-16,0 1 0 0,0 2 128 15,0 4 0-15,0 7-144 0,0 0 144 0,-2-7-144 0,2 7 144 16,0 0-192-16,0 0 192 0,0 0-208 0,2 10 64 15,2 0 16-15,0 3 0 0,2 2 128 0,2 2-208 16,0 1 80-16,3 4 128 0,1 1-128 0,2 3 128 16,0 1 0-16,4-2 0 0,0 2 0 0,1 1 0 15,0 1 0-15,4-1 0 0,2 2 0 0,0 0 0 16,-2 1 0-16,0 0 0 0,-2-2 0 0,-1 1 0 16,-3 0 0-16,-2 0 0 0,-2 0 0 0,-3-2 0 15,-3 0 0-15,-2 0 0 0,-3-3 0 0,-3-1 192 16,-1 0-192-16,-3-2 192 0,-2-2-64 0,-3-2-128 0,-3 0 192 0,-1-2-64 15,0-1-128-15,-4-5 192 0,-1-1-192 16,-1-2 192-16,0-1-192 0,-2-4-256 0,1-2 64 0,0-1 16 31,0-1-496-31,1-3-96 0,1-1-32 0,2-2 0 16,0-1-1632-16,2-2-320 0,0-1-64 0,2-1 0 16,2 1-992-16,3-4-192 0,-4-13-32 0,8 1-16 0</inkml:trace>
  <inkml:trace contextRef="#ctx0" brushRef="#br0" timeOffset="36947.381">12402 7856 11055 0,'12'-5'976'16,"3"-1"-784"-16,0-1-192 0,1 4 0 15,1 1 4752-15,1 3 912 0,-1 1 176 0,0 4 48 16,-1 2-3392-16,0 4-688 0,-1 2-128 0,-1 3-16 16,-2 3-896-16,0 2-160 0,-3 2-32 0,1 2-16 0,-1 0-400 15,1 2-160-15,-1 0 128 0,0 3-128 0,0 0 0 0,0-2 0 16,-1-3 0-16,-2 1 0 15,0-1-480-15,-2-1 32 0,-1 0 0 0,-1-2 0 16,-2-1-1984-16,-1-3-400 0,-2-3-80 0,1-4-11312 16</inkml:trace>
  <inkml:trace contextRef="#ctx0" brushRef="#br0" timeOffset="37097.706">12529 7434 23951 0,'0'0'2128'0,"0"0"-1696"16,-8-5-432-16,0 2 0 0,3 0 4448 0,5 3 800 0,0 0 176 16,0 0 16-1,0 0-4976-15,0 0-992 0,0 0-208 0,0 0-17856 0</inkml:trace>
  <inkml:trace contextRef="#ctx0" brushRef="#br0" timeOffset="38634.669">13282 7549 15663 0,'0'0'1392'0,"-10"5"-1120"0,-4 0-272 0,0 1 0 16,0 4 5888-16,-1-2 1104 0,-2 3 240 0,-2 0 32 0,-3 1-5632 0,0 4-1120 15,-2 2-240-15,-27 28-1200 16,24-18-528-16,0 1-48 0,1 5-16 15,1 3 288-15,3 1 48 0,1 1 16 0,1 0 0 16,4 0 128-16,2-2 16 0,2-2 16 0,3-2 0 0,3 1 1008 0,4-3 256 16,3-5 32-16,3-3 0 0,2-3 784 0,3-4 144 15,0-4 48-15,3-3 0 0,0-3-176 0,1-4-48 16,2-2 0-16,1-4 0 0,1-4-144 0,0-4-16 16,0-6-16-16,0-4 0 0,0-2-560 0,-1-4-112 15,-1-2-32-15,0-2 0 0,-1-1-416 0,0-4-64 16,0-4-32-16,0 0 0 15,-2 0-160-15,0 1-16 0,-1 3-16 0,-1 5 0 0,-2 3 176 0,1 4 48 16,-2 5 0-16,1 5 0 0,0 5 320 0,1 4 0 0,-1 6 0 0,1 3 0 16,-3 6 0-16,2 4 208 0,-1 5-48 0,1 8-16 15,-2 3 16-15,0 10 0 0,1 7 0 0,-1 6 0 16,1 6-16-16,-1 5 0 0,0 5 0 0,0 7 0 16,-1 4-144-16,2 2 0 0,-1 0 0 0,0 4 0 15,-1 1 144-15,-1 3-144 0,0-3 160 0,-2-2-160 16,0-4 256-16,-2-2-64 0,0-5 0 0,-2-3 0 15,-1-5 176-15,-2-4 16 0,-2-2 16 0,0-6 0 16,-4-5-144-16,-1-4-48 0,0-3 0 0,-4-6 0 16,-4-3-208-16,-1-7 128 0,-4-6-128 0,1-4 0 15,-2-4 0-15,1-7 0 0,0-5-208 0,2-6 64 16,2-6 144-16,1-7-192 0,0-10 192 0,3-8-192 16,1-5 192-16,3-12 0 0,0-10 0 0,2-12 0 15,3-7 0-15,3-3-160 0,5 1 16 0,6 1 0 16,2 2-240-1,4 2-64-15,3 1 0 0,2 3 0 0,3 2 208 0,3 6 48 0,0 2 0 0,4 5 0 0,2 1 192 0,0 6 160 16,0 4-32-16,0 3 0 0,1 3 416 16,-1 2 80-16,0 5 16 0,0 3 0 0,0 5-64 0,-3 1 0 15,2 3 0-15,0 5 0 0,-1 2-144 0,0 6-48 16,2 3 0-16,1 3 0 0,0 4-192 0,-1 4-64 16,0 6 0-16,-1 6 0 0,-3 2-128 0,-1 6 0 15,-2 5 0-15,-1 3 0 0,-1 4 0 0,-2 3 0 16,-2 3 0-16,-1 2 0 0,-2 0 0 0,-2 0 0 15,0 3 0-15,0 0 128 0,-2-3 16 0,0 0 0 16,-3 0 0-16,0-3 0 0,-1-1-144 0,-3-3 160 0,-1-2-160 0,-2-3 160 16,-1-6-160-16,-1 0 0 0,-2-5 0 0,0-3 0 15,-1-5 0-15,-1-2 0 0,1-4-128 0,6-4 128 16,-10-4-192-16,2-7 16 0,-2-4 16 0,2-6 0 16,-1-5-32-16,3-5-16 0,-1-5 0 0,3-4 0 15,1-3 64-15,3-5 16 0,1-4 0 0,3 1 0 16,4 0 128-16,1 3-192 0,3 3 192 0,2 3-192 15,0 2 192-15,3 2-160 0,1 3 160 0,1 2-160 16,1 1 160-16,2 1 176 0,1 2-48 0,1 3 0 16,-3 4 0-16,2 3 0 0,0 1 0 0,0 4 0 15,-2 2 16-15,0 6 0 0,0 2 0 0,-2 5 0 16,-1 4-144-16,0 3 128 0,0 4-128 0,0 3 128 16,0 3-128-16,-2 1 0 0,0 4 0 0,-2 1 128 0,0 3-128 15,-1 1 192-15,-2 2-192 0,0 2 192 0,-2 1-48 16,0 2 0-16,-1 2 0 0,2-1 0 0,-3-2 0 15,2-1 0-15,1 0 0 0,0-1 0 0,2-2-16 0,2-2 0 16,1-3 0-16,1-1 0 0,1-4-128 0,2-3 128 16,1-2-128-16,1-4 128 0,-1-2-128 0,2-6 128 15,1-4-128-15,0-4 128 0,3-2-128 0,2-6 0 16,1-4 0-16,2-4 0 0,-2-5-176 0,2-5 48 16,3-1 0-16,-2-3 0 0,-3-3 128 0,-1-1 0 15,-3-4 0-15,-5 0 0 0,-4-3 0 0,-3 2-128 16,-3-1 128-16,-3 1 0 0,-2 1-144 0,0 3 144 15,-3 4-160-15,0 4 160 0,-2 4-128 0,-1 2 128 16,-2 4 0-16,-2 2-144 0,-2 3 144 0,-2 4 0 0,-1 4 0 0,-3 2 0 16,-2 3-192-16,-1 3 64 15,-1 1 0-15,-2 3 0 0,-1 5 128 0,1 2-208 0,0 3 80 0,2 2 128 16,0 5-176-16,2 2 176 0,2 1-128 0,1 3 128 16,3 2 0-16,2 3 0 0,2 2 0 15,2 0 0-15,2 1 0 0,2-1 0 0,2 1 0 16,2-1 0-16,3 1 128 0,2-2-128 0,3 0 128 0,2-5-128 15,2-2 128-15,2-3-128 0,2 0 128 0,1-3-128 16,-2-3 128-16,1-1-128 0,-1-2 128 0,-1-3-128 16,-2-4 192-16,0-4-48 0,1-3 0 0,-2-3 0 15,-2-5 32-15,1-3 0 0,1-3 0 0,0-2 0 16,2-3-48-16,0-6 0 0,1-4 0 0,0-1 0 16,0-3 0-16,3-4 0 0,-1-3 0 0,3-1 0 15,0-3-128-15,3 2 0 0,-1 1 0 0,0 5 0 16,1 3 0-16,0 4 0 0,-2 3 0 0,1 5 0 0,0 4-144 15,-2 3 144-15,1 4-192 0,-1 5 192 0,1 1 0 16,-2 7 0-16,0 3 0 0,-1 4 0 0,0 4 0 0,-1 4 128 16,-2 3-128-16,-1 7 0 0,-3 4 0 15,-1 5 0-15,-1 5 0 0,-1 4 0 0,-4 1 0 0,0 1 0 16,-2-1 0-16,-1-1 0 0,0-5 0 0,-1-1 192 16,0-2 0-16,1-3 0 0,-3-3 144 0,-1-3 32 15,-1-2 0-15,0-6 0 0,-2-5-48 0,-2-5-16 16,1-2 0-16,3-8 0 0,0 0 80 0,-7-3 0 15,0-5 16-15,2-5 0 0,0-6-160 0,1-3-48 16,3-4 0-16,2-5 0 0,2-2-64 0,2-3-128 0,1-5 176 16,3 0-176-16,2-2 0 0,2 1-192 15,4 3 0-15,2 0 0 0,-1 2-176 0,2 2-16 0,1 1-16 0,3 5 0 32,-1 0-80-32,1 2-16 0,-1 1 0 0,0 2 0 15,-2 0-2208-15,2 1-448 0,1-1-96 0</inkml:trace>
  <inkml:trace contextRef="#ctx0" brushRef="#br0" timeOffset="41278.668">20115 7239 19343 0,'0'0'1728'0,"-3"14"-1392"0,0 1-336 0,1 2 0 0,1 2 1936 0,1 3 320 16,1 3 64-16,1 5 16 0,1 2-1584 16,2 5-320-16,-2 5-64 0,1 3-16 0,0 3-352 0,1 6 0 15,-1 2 0-15,0 6 0 0,0 4-272 16,1 4-32-16,-1 3 0 0,1 1 0 15,0 0-128-15,-1 1-16 16,0-1-16-16,2 0 0 0,-1 0 464 0,1-3 192 0,1-1-16 0,-2-2 0 0,1-2 480 16,0-2 112-16,-2-1 0 0,0-3 16 0,1-3 112 0,-2-6 0 15,0-3 16-15,-1-2 0 0,0-2-288 0,-1-3-64 16,-1-3-16-16,0-3 0 0,0-3-224 0,0-4-32 16,-1-5-16-16,0-1 0 0,0-4-272 0,-1-2 0 15,-1-5-176-15,0-3 176 16,-1-3-2560-16,4-5-384 0,0 0-96 0</inkml:trace>
  <inkml:trace contextRef="#ctx0" brushRef="#br0" timeOffset="42149.641">20001 7218 20271 0,'-7'-2'1792'0,"0"0"-1424"0,1-2-368 0,6 4 0 0,-5-3 4656 0,5 3 848 15,0 0 192-15,0 0 16 0,8-6-4144 0,4 0-832 16,3 0-160-16,3 1-48 0,3-2-336 0,7 1-192 15,5 0 192-15,6-2-192 0,5-1 128 0,1-1-128 16,4-1 0-16,2 0 0 0,2 0 0 0,7 1-304 16,3 1 48-16,4 0 0 0,2-2-64 0,0 0 0 15,1 1 0-15,3-2 0 0,7 1 160 0,3 2 32 16,0-2 0-16,6 1 0 0,2-2 128 0,5 0 144 16,4 0-16-16,-2 3-128 0,-2-1 464 0,0-1-16 15,2 0 0-15,-7-1 0 0,-5-1-128 0,-5 2-16 0,-3 1-16 16,-4 0 0-16,-4 3-160 0,-7-2-128 0,-7-1 144 15,-6 2-144-15,-5-1 128 0,-5 2-128 0,-3 1 0 0,-4 2 144 16,-3 1-16-16,-4 1-128 0,-2 0 192 0,-3 1-64 16,-2 1-128-16,-1 1 0 0,-4 1 0 0,-1 1 0 15,-1 1 0-15,-1 2 0 0,-3 1 0 0,2 3 0 16,-4-1 0-16,0 4 0 0,-3 3 0 0,-1 2 0 16,-1 4 0-16,0 1 0 0,-1 3 0 0,-1 3 0 15,0 3 0-15,-1 3 128 0,1 2 0 0,-2 4 0 16,-1 3-128-16,1 3 0 0,0 3 0 0,1 4 128 15,0 4-128-15,1 1 128 0,0 3-128 0,2 1 128 16,2 0-128-16,0 0 0 0,1-5 0 0,4 3 0 16,0 2 0-16,3-2 0 0,1-1 0 0,1 1-176 0,-1-1 176 15,1 1-128-15,1-1 128 0,0 0-128 16,1-3 128-16,1-2 0 0,0 1 0 0,1-5-128 0,-2-2 128 0,1 0 0 16,0-2 0-16,0-1 0 0,0-2 128 15,-1-3-128-15,0-3 128 0,0-3-128 0,0 2 128 0,1-5-128 16,-1-2 128-16,-1-1-128 0,-1-4 128 0,-3-2-128 15,0-3 128-15,-3 1-128 0,-1-3-128 0,-2 1-112 16,-2-1-16-16,-2 0 0 0,-1 0-16 0,-3-2-16 16,-3-1 0-16,-2 0 0 0,-4-1-48 0,-2 0-16 15,-2-3 0-15,-4 1 0 0,-4-2 48 0,-2 0 16 16,-3-1 0-16,-2 0 0 0,-4-2 32 0,-2 1 0 16,-4-1 0-16,-6-2 0 0,-7 0 32 0,-2-2 16 15,-3 0 0-15,-2 3 0 0,-1 1 208 0,-7 1 0 0,-4 3-160 16,-3 0 160-16,0 0 0 0,0 2 256 0,0 3-32 15,-4 2-16-15,-6 3 224 0,3-2 32 0,2 0 16 0,2 1 0 16,2 0 80-16,-1 1 16 0,-1 3 0 0,3-3 0 16,5 0-304-16,4-1-48 0,2-3-16 0,0 1 0 15,2 0-208-15,5-1 0 0,3-2 128 0,7-1-128 16,5-2-192-16,7-2-64 0,5 1-32 0,4-3 0 31,3 0-336-31,5-3-64 0,4 0-16 0,2-2 0 16,1-2-1520-16,5 0-304 0,1-3-64 0</inkml:trace>
  <inkml:trace contextRef="#ctx0" brushRef="#br0" timeOffset="43053.551">21168 6921 11055 0,'0'0'976'0,"-8"1"-784"0,0-3-192 16,-1 0 0-16,0-1 4224 0,0-1 816 0,-2 0 144 0,-1-1 48 0,-1-2-3568 0,-5 0-720 15,-2-1-144-15,-1 1-32 0,-2-2-304 0,-2 1-64 16,-4-1-16-16,-1 0 0 0,-1-3-192 0,1 1-64 15,0 1 0-15,-1 0 0 0,-1 0 288 0,-1 2 48 16,-2 0 16-16,0-1 0 0,-2-2 0 0,3 0 0 16,2 1 0-16,1-1 0 0,2-1-160 0,3 0-16 0,1 2-16 15,3-2 0-15,1-2-80 0,4-1-16 0,3-1 0 0,4 0 0 16,0 0 64-16,6-2 0 0,2 0 0 0,3 1 0 16,3 1-96-16,3-1-16 0,3 1 0 0,4 0 0 15,3-1-144-15,4 0 0 0,2 3 0 0,2-1 0 16,2 0 144-16,2 3 0 0,1 2 0 0,2 3 0 15,0 0-144-15,-1 4 160 0,-2 2-160 0,-1 3 160 16,-4 0-160-16,-1 4 0 0,-3 0 144 0,-1 3-144 16,-1 1 0-16,0 3 0 0,-1 2 0 0,1 2 0 15,-2 2 128-15,-1 3-128 0,-2 1 128 0,-1 1-128 16,0 0 160-16,0 0-32 0,-2-2-128 0,0 1 192 0,-2-2-192 16,0-1 0-16,-2 0 0 0,0-1 0 0,-2-3 0 15,-2 0 0-15,-2-2-176 0,0 0 176 16,-1-2-720-16,0 1-32 0,-2-3 0 15,0-2 0-15,-2-1-3152 0,5-7-640 0,0 0-128 0,0 0-32 0</inkml:trace>
  <inkml:trace contextRef="#ctx0" brushRef="#br0" timeOffset="43416.499">21179 6904 27647 0,'0'0'2448'0,"-8"0"-1952"15,0 0-496-15,8 0 0 0,0 0 2416 0,0 0 384 16,0 0 80-16,0 0 0 0,1-9-1600 0,3 0-336 0,1-2-64 0,1-1-16 16,3-3-480-16,1-3-112 0,0-3-16 0,4-4 0 15,1-1-256-15,1-3 0 0,2-2-176 0,2-3 176 16,3-3-320-16,3 0 32 0,1-2 16 0,3 1 0 16,2 1 144-16,0 0 128 0,1 2-192 0,1 3 192 15,0 3-192-15,-2 4 192 0,-2 2-192 0,0 3 192 16,-1 1 0-16,1 3 128 0,-1 3 0 0,0 3 16 15,-1 4 176-15,0 3 48 0,-3 3 0 0,1 4 0 16,-1 3-128-16,0 5-32 0,-1 3 0 0,-4 4 0 16,-4 4-208-16,-3 4 0 0,-4 4 0 0,-2 5 0 15,-5 0-160-15,-4 0-80 0,-5 3-16 0,-2 0 0 16,-5 2-48-16,-3-2-16 0,-4 0 0 0,0-4 0 16,-2-1 176-16,-2 0 144 0,-1 2-208 0,0-3 80 15,-2-2-176-15,0-1-16 0,0-2-16 0,3 1 0 16,0-1-2464-16,1 2-480 15,-2-1-112-15</inkml:trace>
  <inkml:trace contextRef="#ctx0" brushRef="#br0" timeOffset="43702.992">20773 7583 45151 0,'-3'-7'4016'0,"-1"-2"-3216"0,0 1-640 0,1 0-160 15,0 2 1568-15,3 6 288 0,3-7 48 0,-3 7 16 16,4-7-2368-16,0 0-448 0,-1 1-112 0,2 0-13792 16,-1-1-2768-16</inkml:trace>
  <inkml:trace contextRef="#ctx0" brushRef="#br0" timeOffset="43869.003">20822 8295 42383 0,'-16'16'3776'0,"6"-6"-3024"0,0-2-608 0,2 0-144 0,1 1 1280 0,4 0 208 15,2 3 48-15,3 0 16 16,4-1-2560-16,2 2-512 0,3 1-96 0,1 0-18064 16</inkml:trace>
  <inkml:trace contextRef="#ctx0" brushRef="#br0" timeOffset="44003.115">20922 8840 37775 0,'0'0'3360'0,"0"0"-2688"0,0 0-544 0,0 0-128 32,0 0-704-32,0 0-192 0,8-5-16 0,3 0-9728 0,1 1-1952 0</inkml:trace>
  <inkml:trace contextRef="#ctx0" brushRef="#br0" timeOffset="44197.79">21834 8858 50559 0,'0'0'2240'0,"0"0"464"0,0 0-2160 0,0 0-544 0,0 0 0 0,0 0 0 16,0 0-528-16,0 0-224 0,13 4-32 0,1-2-13728 16,2-5-2736-16</inkml:trace>
  <inkml:trace contextRef="#ctx0" brushRef="#br0" timeOffset="44347.105">22215 8514 49983 0,'0'0'2224'0,"0"0"448"0,-5-4-2144 0,1 0-528 0,2 0 0 0,3-2 0 15,3 1-528-15,3-4-224 0,4-1-32 0,1-4-13552 0,1-1-2688 0</inkml:trace>
  <inkml:trace contextRef="#ctx0" brushRef="#br0" timeOffset="44509.243">22223 7645 22111 0,'0'0'1968'0,"-8"-2"-1584"0,1-3-384 0,-1-3 0 15,1 0 5856-15,2-2 1088 0,0 0 224 0,4-1 32 16,1 0-6720 0,3 0-1344-16,3-1-272 0,0 1-48 0,1-2-2624 15,-2-3-528-15</inkml:trace>
  <inkml:trace contextRef="#ctx0" brushRef="#br0" timeOffset="44632.243">22290 7286 36863 0,'-13'1'1632'0,"5"-1"336"0,-3-1-1584 0,-1-1-384 0,0 0 0 0,-1 1 0 0,0 1 2240 0,1 2 352 16,0 1 80-16,2 1 16 16,-1 0-4336-16,0 1-848 0,-1 1-192 0</inkml:trace>
  <inkml:trace contextRef="#ctx0" brushRef="#br0" timeOffset="45501.402">21556 8338 18431 0,'-14'1'816'0,"7"-2"160"0,-2-1-784 0,2 1-192 15,0-1 0-15,7 2 0 0,0 0 4960 0,-6-4 944 16,6 4 192-16,0 0 48 0,-3-9-5088 0,-1 1-1056 16,-2 0 0-16,-1 0-288 0,-4-2 288 0,-1-3-160 15,-1-1 160-15,-2-1-128 0,-2 0 0 0,-2-2 0 16,0-2 0-16,-2 0 0 0,-3-3 128 0,1 1 0 15,-1-4 128-15,2 0-128 0,-2-3 256 0,3-1 0 16,1-3-16-16,0 1 0 0,1 0 64 0,3 1 16 16,3-3 0-16,4 2 0 0,1 0 48 0,5 1 16 0,5 3 0 15,3 0 0-15,0 1-48 0,3 2 0 0,4 1 0 0,2 1 0 16,1-1-144-16,1 2-16 0,1 3-16 16,0 0 0-16,1 0-160 0,1 3 0 0,0 3 0 0,1 3 128 15,-1 3-128-15,0 2 0 0,1 3 0 0,0 1 0 16,1 2-144-16,1 3 144 0,-1 4 0 0,0 1 0 15,1 2 0-15,-1 2 0 0,2-3 0 0,-2 2 0 16,-1 1 0-16,1 0 0 0,-1 0 0 0,-3 1 144 16,-3-1-144-16,-1 1 0 0,-3 0-160 0,0 1 160 15,-2 1 0-15,-1-1 0 0,-2 0-128 0,-1 0 128 16,-1-1 0-16,-3-1 0 0,-1-1 0 0,-2-3 0 16,0 0 0-16,3-10 0 0,-5 8 144 0,0-2-144 15,-2-2 192-15,7-4-64 0,-7 1-128 0,7-1 192 16,-8-3-64-16,3-1-128 0,1-4 176 0,1 0-176 15,2-3 176-15,1 0-176 0,1 0 160 0,3-4-160 0,0-4 0 16,2 0 0-16,2 0 0 0,1 0 0 0,2 0 0 16,0 1 0-16,1 2 0 0,-1 3-160 0,2-2-32 15,-1 2 0-15,-1 2 0 0,-1 4 0 0,2 1 0 0,0 3-16 16,-1 1 0-16,2 2 0 0,0 2 208 0,0 1-144 16,0 3 144-16,1 1-128 0,-1 3 128 0,2 0 0 15,1 1 0-15,0 3 0 0,-1 2 0 0,0 3 0 16,-1 2 0-16,-2 0 0 0,-3 1 0 0,-2 2 176 15,-3 1-176-15,-1 1 192 0,-1 0-192 0,-4 0 160 16,-1 0-160-16,-3 2 160 0,-2 3-160 0,-3 0 0 16,-3 2 0-16,-3-1 0 0,-4-1 0 0,0 1 0 15,-1 1-144-15,-1-2 144 0,1-1-384 0,0-1 16 0,2-3 16 16,2 1 0 0,2 0-1248-16,1-2-256 0,1-1-64 0,1-2-9600 0,2 1-1936 0</inkml:trace>
  <inkml:trace contextRef="#ctx0" brushRef="#br0" timeOffset="46935.993">5474 10106 13823 0,'0'0'1216'0,"8"-4"-960"16,2 1-256-16,5 1 0 0,5 0 5424 0,8 1 1040 16,7 1 192-16,6 1 64 0,4-1-5136 0,-1 0-1024 15,1-1-208-15,4 1-32 0,4 0-80 0,4 1-16 16,8 1 0-16,2 0 0 0,2 0-224 15,1 0 0-15,-1 1 0 0,6 1 0 0,5-2-192 0,4 0 192 16,3-1-192-16,3 1 192 0,0 0-400 0,6 1 16 16,6-2 16-16,0 0 0 0,1 0 48 0,5 1 16 15,7 1 0-15,2 5 0 0,0-1 304 0,4 2-128 16,2-2 128-16,6 2 0 0,5 0 0 0,0 1 0 0,-2-4 0 16,5 3 0-16,6-1 0 0,1 1 0 0,2-1 0 15,-2-2 0-15,-1-3 304 0,5-1-48 0,2 0 0 0,1-1 0 16,0-1 0-16,2-2 0 0,-4-5 0 15,3-1 0-15,3 1 64 0,3-2 0 0,4 1 0 0,-2-2 0 16,-6 2 32-16,0-2 16 0,0 0 0 0,3 2 0 16,3 0 0-16,0 2 0 0,0-2 0 0,-7 2 0 15,-7-1-32-15,1-1 0 0,3 1 0 0,0-4 0 16,1-1-96-16,-4-2-32 0,-4-1 0 0,2-2 0 16,0-1 48-16,0-1 0 0,-1 0 0 0,0-2 0 15,-3-2 0-15,1 0 0 0,0 3 0 0,-2-1 0 16,-3-1 0-16,-5 0 0 0,-3 0 0 0,-2 2 0 15,-2 2-80-15,-5 2-16 0,-5-1 0 0,-3 2 0 16,-3 1 80-16,-7 1 16 0,-5 1 0 0,-4 0 0 16,-3 1-32-16,0 1 0 0,1-2 0 0,-5 1 0 15,-4 0 0-15,1 2 0 0,-1 0 0 0,-1 1 0 16,-4-2-80-16,-4 2-16 0,-6-2 0 0,-3 1 0 0,-4 0-128 16,-1 1 0-16,-2 1 0 0,-5 0 0 0,-4 0 0 0,-6 1 128 15,-6-2-128-15,-2 2 0 0,-7 0 0 0,-3 2 0 16,-5 2 0-16,-3-2 0 0,-3-1 0 0,-1 1-304 15,-4 0 48-15,-1 1 16 16,-7 3-2064-16,0 0-432 0,4-8-80 0</inkml:trace>
  <inkml:trace contextRef="#ctx0" brushRef="#br0" timeOffset="47807.569">24035 7727 24879 0,'-10'-6'2208'0,"3"0"-1760"0,0 0-448 0,1 1 0 16,6 5 3280-16,-3-7 576 0,1 1 112 0,2 6 32 15,0 0-2608-15,4-8-528 0,2 2-96 0,2 2-32 0,4 0-320 0,3 0-64 16,2 2-16-16,5 0 0 0,5 1-336 0,4 0 0 15,2-1 0-15,2 0 0 0,1 1 0 0,1-1 0 16,3 0 0-16,-1 0 0 0,0 0 0 0,0 1 0 16,0 1 0-16,0 1 128 0,0-1-128 0,-2 2 0 15,-1-2 0-15,-3 1 0 0,-3 0 0 0,-1 0 192 16,-1 0-64-16,0 1 0 0,-2-1 224 0,1-1 48 16,0 0 16-16,-1 0 0 0,0 0-160 0,0 1-16 15,-1-1-16-15,0 0 0 0,-2 0-224 0,0 1-256 0,-3-1 48 0,-2 1 16 31,-1-1-2896-31,-4 0-576 0,-4-1-112 16</inkml:trace>
  <inkml:trace contextRef="#ctx0" brushRef="#br0" timeOffset="48056.666">24150 8027 17503 0,'-9'2'1552'0,"2"1"-1232"0,1-2-320 0,6-1 0 16,0 0 6208-16,0 0 1200 0,0 0 224 0,7 9 48 16,3 0-5856-16,4-3-1184 0,3-3-224 0,4 0-48 15,0-2-368-15,4-1 0 0,1-1 0 0,3-2 0 16,3 0-464-16,4 0-16 0,5-1 0 0,3-2 0 16,4 1-80-16,3-2-16 0,1-3 0 0,1-1 0 0,-4 0 288 15,2-1 48-15,2 0 16 0,2 0 0 16,1 0 48-16,0-1 16 0,1-1 0 0,-5 1 0 15,-5 1-1056-15,-3-2-192 16,-4 0-64-16,-1 1-9824 0,-4 0-1968 0</inkml:trace>
  <inkml:trace contextRef="#ctx0" brushRef="#br0" timeOffset="48429.189">25164 7378 22111 0,'-14'-2'976'0,"6"1"208"0,-3-2-944 0,2 0-240 16,0 2 0-16,9 1 0 0,0 0 4848 0,0 0 912 0,0 0 192 16,0 0 48-16,0 0-4576 0,12 5-912 0,3 0-176 0,2-2-32 15,2 3-304-15,4-1 0 0,5 0-176 0,4 3 176 16,4 1-368-16,3 1 48 0,4-2 0 0,3 2 0 16,1 0 32-16,-1 1 16 0,-2 2 0 0,0 0 0 15,-1 1 272-15,-1 1-160 0,0 2 160 0,1 1-128 16,-1 1 128-16,-2 1 0 0,-1 0 0 0,-3 0 0 15,-4 2 0-15,-2-2 0 0,-3 0 0 0,-5 1 128 16,-3 0 80-16,-2 0 32 0,-3-1 0 0,-3 1 0 16,-3-3-64-16,-4 2-16 0,-4 0 0 0,-4 1 0 15,-5 0-160-15,-3 3 160 0,-3-2-160 0,-5 0 160 16,-6 1-160-16,-6-2 0 0,-5 1-160 0,-5-2 160 16,-3 1-432-16,-3 0 16 0,-2 0 0 15,1-1 0-15,1-1 64 0,-1 2 16 0,-4-1 0 0,2-1 0 16,0-2-192-16,3-1-48 0,2-1 0 0,5-1 0 15,4-2-1792-15,5-1-384 0,3-3-64 0</inkml:trace>
  <inkml:trace contextRef="#ctx0" brushRef="#br0" timeOffset="48955.779">27084 7083 27647 0,'0'0'2448'0,"0"0"-1952"16,0 0-496-16,0 0 0 16,0 0 3456-16,0 0 576 0,0 0 128 0,4 11 32 0,0 3-3152 0,0 0-624 15,0 4-128-15,0 3-32 0,0 4-256 0,1 4 0 16,1 4 0-16,-1 2 0 0,0 4 0 0,1 3 0 16,-1 2 0-16,-1 2 0 0,1 3 0 0,-1-1 0 15,-1-1-208-15,1 1 80 0,-1 0 0 0,-2-2 0 16,-1-2 0-16,0 0 0 0,0-1-208 0,0-2-48 15,0-3 0-15,2-2 0 16,0-4-288-16,1-2-64 0,1-4-16 0,2-2 0 16,-1-4-2592-16,0-5-528 0,3 0-96 0,-8-15-9232 0</inkml:trace>
  <inkml:trace contextRef="#ctx0" brushRef="#br0" timeOffset="49225.383">27596 7048 17503 0,'0'-6'1552'0,"0"-2"-1232"0,-1 1-320 0,1 7 0 16,1-6 5776-16,-1 6 1104 0,0 0 224 0,0 0 32 15,0 0-5152-15,1 13-1024 0,-1 3-192 0,0 3-64 16,0 7-464-16,-1 4-112 0,1 3 0 0,-2 5-128 16,0 4 0-16,0 2 0 0,0 2 0 0,1 4 0 15,-1 2 0-15,2 2 0 0,0-2 0 0,0 0-144 16,2-2 144-16,1-5 0 0,0-1 0 0,1-3 0 15,1-2 0-15,2-1 0 0,2-3 0 0,0-2 0 0,1-2-144 0,0-3 144 16,1-3-160-16,0-2 160 16,-1-6-512-16,0-3 0 0,-1-2 0 15,-2-2 0-15,0-5-3136 0,-7-5-640 0</inkml:trace>
  <inkml:trace contextRef="#ctx0" brushRef="#br0" timeOffset="49443.688">26925 7550 45439 0,'0'0'2016'0,"0"0"416"0,8-3-1952 0,3 2-480 16,2 2 0-16,7-1 0 0,2-1 448 0,6 0 0 15,4 0 0-15,5-2 0 0,6 0-448 0,3-2 0 0,3-3-128 0,1-2 128 31,-1-4-1792-31,3-2-240 0,0-1-48 0,3-2-16 16,1-3-1840-16,2-1-368 0</inkml:trace>
  <inkml:trace contextRef="#ctx0" brushRef="#br0" timeOffset="49627.272">28003 7124 3679 0,'-8'0'320'0,"-2"-1"-320"16,1 0 0-16,2 0 0 0,7 1 8336 0,0 0 1600 15,0 0 320-15,0 0 64 0,0 0-7440 0,0 0-1504 16,14 0-288-16,6-1-64 0,5 0-592 0,6-1-112 16,4 0-32-16,2 0 0 0,3-2-544 0,-1-1-128 15,1-2 0-15,-2 1-16 16,0 0-1872-16,-2 2-368 0,-1 0-80 0,-2 0-8704 16,-2-1-1744-16</inkml:trace>
  <inkml:trace contextRef="#ctx0" brushRef="#br0" timeOffset="49809.4">28306 7363 37151 0,'-12'15'1648'0,"3"-1"336"0,-1 4-1600 0,1 4-384 0,0 3 0 0,2 2 0 16,0 1 1088-16,4 1 128 0,2 2 16 0,-1 1 16 15,0-1-976-15,1 1-272 0,0 2 0 0,1-1 128 31,0 0-1632-31,1 0-336 0,0 0-64 0,1 0-16 16,0 1-1392-16,0-5-272 0</inkml:trace>
  <inkml:trace contextRef="#ctx0" brushRef="#br0" timeOffset="50481.092">28717 7368 15663 0,'0'0'688'0,"0"0"144"16,0 0-656-16,0 0-176 0,-7-4 0 0,7 4 0 0,0 0 6496 0,0 0 1264 16,-5 7 256-16,1 3 48 0,-1 3-6336 0,2 4-1264 15,2 2-256-15,-1 6-48 0,-1 2-336 0,-1 4-64 16,0 3-16-16,-1 2 0 16,-2 3-624-16,1 0-128 0,-1 1-16 0,-2-3-16 15,-1-1 144-15,3-3 48 0,0-2 0 0,2-2 0 16,-1-2 704-16,1-4 144 0,2-3 0 0,1-3 0 0,0-6 608 15,2-1 80-15,0-10 16 0,0 0 0 0,0 0 112 0,0 0 16 16,0 0 16-16,5-12 0 0,1-6-368 0,1-4-80 0,1-5-16 16,-1-2 0-16,1-2-384 0,-1-2 0 0,2-5 0 0,-1-3 0 31,0-3-448-31,-1-2 16 0,1-3 16 0,-1-1 0 16,1 0-32-16,-1 4 0 0,2 5 0 0,-1 7 0 0,1 5 448 0,0 5 0 0,2 2 0 0,1 6 0 15,-1 1 208-15,1 6 128 0,0 1 32 0,1 6 0 16,1 1-144-16,1 3-32 0,0 3 0 0,1 2 0 15,0 4-32-15,1 3-16 0,0 2 0 0,0 4 0 16,0 2-144-16,-1 3 0 0,-1 2 0 0,-1-1 0 16,-1 2 0-16,-3 0-144 0,-1 0 144 0,-1-2-208 15,1 0 0-15,-2-4 0 0,2-1 0 0,-2-5 0 16,1-2 208-16,0-3 0 0,1-2 0 0,1-3 0 16,-1-2 0-16,2 1 0 0,2-5 0 0,0-3 160 15,-1-3-160-15,2-3 128 0,1-3-128 0,0-3 128 16,-1-3-128-16,1-4 0 0,0-1 0 0,-1-3-176 0,-1-3 176 15,-3 1 0-15,1-2 0 0,-1-2-128 0,-3-1 128 0,1 1 0 16,-3-1 0-16,0 5 0 0,-1 2 144 0,0 5 64 16,-1 4 16-16,-1 3 0 0,0 2 128 15,-1 2 32-15,-1 3 0 0,0 7 0 0,0 0-128 0,0 0 0 16,0 0-16-16,0 0 0 0,3 8-240 0,0 4 0 16,-1 4 128-16,0 6-128 0,0 4 0 0,-1 6 0 15,-2 3 0-15,0 4 0 0,-1 4 0 0,0 3 0 16,-3 1 0-16,2 1 0 0,-1-2 144 0,1-3-144 15,1 1 128-15,-2-2-128 0,1-3 0 0,1-1 0 16,1-2 128-16,2-2-128 0,2-1 0 0,1-5-224 16,1-1 48-16,2-4 16 15,3-1-1808-15,2-5-352 0,0-5-80 0,3-2-15520 0</inkml:trace>
  <inkml:trace contextRef="#ctx0" brushRef="#br0" timeOffset="50774.072">29844 7126 9215 0,'0'0'816'0,"0"0"-656"0,0 0-160 0,0 0 0 15,0 0 7344-15,0 0 1424 0,9 5 304 0,-2 6 48 16,2 3-6656-16,-4 4-1328 0,-4 3-272 0,-2 6-48 16,-1 3-624-16,-3 3-192 0,-4 2 128 0,0 4-128 15,-4 1 0-15,-1 2 0 0,-1 1 0 0,1 1 0 16,0 0 0-16,1 1 0 0,1-1 0 0,1-2 0 15,1-4 0-15,3-2 192 0,0-1-64 0,4-2-128 0,2-2 480 16,2-2-16-16,2-2 0 0,3-1 0 0,1-3-16 16,3 0 0-16,2-5 0 0,3-2 0 0,3-2-80 0,4-2-32 15,5-3 0-15,3-4 0 0,2-2-336 0,1-3 0 16,2-7 0-16,1-1 128 16,2-4-1152-16,1-3-240 0,2-3-32 15,3-3-16-15,3-3-1312 0,3-4-272 0,0-4-48 0</inkml:trace>
  <inkml:trace contextRef="#ctx0" brushRef="#br0" timeOffset="51067.854">31132 6362 44399 0,'0'0'1968'0,"0"0"400"0,2 9-1888 15,0 7-480-15,0 6 0 0,1 7 0 0,0 4 400 0,-1 10-16 0,-4 7 0 0,-1 8 0 16,-4 6-224-16,-5 11-160 0,-5 6 192 0,-3 5-192 16,-2 5 0-16,0 4-352 0,-2 1 48 0,1-1 16 31,-1-2-384-31,1 3-80 0,-2 5-16 0,-1-1 0 0,0 2 192 0,0-2 48 16,-1-2 0-16,3-4 0 0,0-5 528 0,4-3 0 0,2-3 0 0,2-5 0 15,2-8 560-15,3-5 64 0,2-5 16 0,2-4 0 16,1-3-128-16,3-7-32 0,1-5 0 0,2-5 0 15,2-5-656-15,2-5-128 0,1-5-16 0,2-5-16 16,1-7-3136 0,2-5-624-16</inkml:trace>
  <inkml:trace contextRef="#ctx0" brushRef="#br0" timeOffset="51401.853">31895 7091 26719 0,'0'-8'2368'0,"-1"0"-1888"0,0-2-480 16,0 3 0-16,0 1 4272 0,1 6 752 0,0 0 160 0,-6-2 16 15,-1 0-4000-15,-4 4-816 0,-3 1-144 0,-3 6-48 31,-4 3-560-31,-5 5-112 0,-3 5-32 0,-1 4 0 16,-5 3-416-16,1 3-96 0,-1 3 0 0,0 3-16 0,-2 4 512 0,3 3 96 0,2 1 32 0,2 1 0 16,2 1 400-16,4-1 0 0,3-1 0 0,3-2 0 15,6-3 704-15,2 0 112 0,4-3 16 0,5 0 16 16,3-2-16-16,3-3 0 0,4-2 0 0,3-4 0 16,3-2-528-16,5-3-112 0,2-3-32 0,6-3 0 15,3-3-1424 1,4-5-272-16,4-3-64 0,6-8-17200 0</inkml:trace>
  <inkml:trace contextRef="#ctx0" brushRef="#br0" timeOffset="51757.837">32764 7129 3679 0,'-7'-19'320'0,"2"7"-320"0,-4-1 0 0,-1 2 0 0,0-1 8000 0,-2 2 1520 15,-2 2 304-15,-2 5 64 0,-3 1-7712 0,-5 5-1536 16,-4 1-304-16,-7 5-64 0,-4 3-528 0,-1 2-128 15,1 0 0-15,-1 5-16 16,1 6-96-16,0 1-16 0,2 1 0 0,1 2 0 16,1 1 240-16,3 0 32 0,3 0 16 0,2-1 0 0,2-3 352 0,5 0 80 15,3-2 16-15,4 1 0 0,6 0 544 0,2-2 128 0,3 0 0 16,5 0 16-16,6-1 48 0,6 0 16 0,5-2 0 0,5 1 0 16,1 2-240-16,4-1-48 0,1 1-16 15,1-1 0-15,3 0-384 0,1-1-80 0,1 0-16 0,-2 0 0 16,0-1-192-16,-2 0 0 0,-1 0 0 0,-3 0 0 15,-5-2 0-15,-2 0 0 0,-5-1 0 0,-3-1-160 16,-6-1 160-16,-3 0-208 0,-2-2 80 0,-4 0 128 16,-5 0-144-16,-2 0 144 0,-3-2 0 0,-4-1 0 15,-5-2-176-15,-3 0 176 0,-2-4-160 0,-2-1 160 32,-3-2-1520-32,0-2-208 0,-2-2-32 0,0-4-16 15,-2-1-1616-15,1-4-320 0</inkml:trace>
  <inkml:trace contextRef="#ctx0" brushRef="#br0" timeOffset="52124.967">32858 7182 37775 0,'9'-6'3360'0,"0"2"-2688"16,-3 0-544-16,-6 4-128 0,0 0 1616 0,6-3 304 15,-6 3 48-15,0 0 16 0,0 0-1296 0,0 0-256 16,0 0-48-16,-10 8-16 15,-4 2-672-15,-2 0-128 0,-2 3-16 0,1 1-16 16,-1 1-112-16,2 1-32 0,0 2 0 0,2 1 0 0,3 2 208 0,2-1 32 16,4-1 16-16,3 1 0 0,2 3 352 0,4-1 0 15,2-1 0-15,5 1 0 0,3 1 512 0,3 0 32 16,4-1 0-16,4 2 0 0,2 1 0 0,3 1 0 0,1-1 0 0,0-1 0 16,0 1-352-16,-3-2-192 0,-2 0 192 0,-5 0-192 15,-1 2 0-15,-5-2 0 0,-5 0 0 0,-2-1 0 16,-4 1 0-16,-3 0 0 0,-3-1 0 0,-2 0 0 15,-3-3 128-15,-2-1 32 0,-4 0 0 0,-2-1 0 16,-3-2 0-16,-3-1 0 0,0-4 0 0,-4-2 0 16,0-2-160-16,-1-2 0 0,1-2-192 0,-3-3 192 31,-2-2-1904-31,0-2-256 0,-1-3-48 0,1-2-16128 0</inkml:trace>
  <inkml:trace contextRef="#ctx0" brushRef="#br0" timeOffset="64099.514">5816 10024 22111 0,'0'0'1968'0,"-11"3"-1584"0,-1-1-384 0,1 1 0 16,1 1 2176-16,-1 2 336 0,-1 0 80 0,1 1 16 0,-1 2-1552 0,0 1-304 16,-1-1-64-16,0 0-16 0,0 0-416 0,-2 1-64 15,0-2-32-15,0 0 0 0,0-3-32 16,0 0 0-16,0-2 0 0,0 0 0 0,-1 0 368 16,-1-1 64-16,0 0 16 0,-1 1 0 0,-2-1-64 15,1 2 0-15,-1-1 0 0,-1-1 0 0,1 0-176 0,-2 0-32 16,-4-2-16-16,-3-2 0 0,-3 0-112 15,-2-2-32-15,-2-2 0 0,-2-2 0 0,1-1-144 0,0-2 160 16,-2-2-160-16,3-1 160 0,0-2-160 0,-2 0 0 16,-1-1 144-16,-4 0-144 0,-1-1 0 0,-1 0 128 15,-1-2-128-15,1 0 0 0,2-2 0 0,1-1 128 16,3 1-128-16,-1-1 0 0,0 1 304 0,1 0-16 16,-3-3 0-16,1 0 0 0,-1-2 32 0,0 1 16 0,2 0 0 0,0 1 0 15,2-4-192-15,1 1-144 0,2 0 192 0,2 1-192 16,0 0 0-16,0-3 0 0,-1-1 0 0,1-2 0 15,1-2 0-15,3-2 0 0,3 1-176 0,4-3 176 16,-1-1 0-16,5-2 0 0,2-1 0 0,3-1 0 16,2-1 0-16,1-3 0 0,3-2 0 0,2 0 0 15,2-1 0-15,2 2 0 0,1-1 0 0,3 0 0 16,1 0 0-16,3-2 0 0,0 0 0 0,3-2 0 16,1-2-192-16,2 1 32 0,4-1 0 0,3 0 0 15,1 0-96-15,5 0 0 0,3 3-16 0,3-5 0 16,1 1 80-16,1-1 0 0,-1 0 16 0,3 0 0 15,3-1 176-15,2-1-128 0,4-1 128 0,4 1-128 16,5 0 128-16,0 2-128 0,2 1 128 0,0 1-128 16,0-1 128-16,5 4-192 0,4 0 192 0,3 3-192 0,5 3 192 15,-4 2-160-15,-2-1 160 0,1 4-160 0,2 2 160 16,5 1 0-16,4-1 0 0,-1 2 0 0,-3 0 0 16,6 3 192-16,6 2-64 0,0-1 0 0,0-3-128 0,1 3 192 15,3 0-64-15,5 3 0 0,5 2-128 0,1 0 0 16,0-1 0-16,5 2 128 0,4-1-128 0,-1 3 144 15,-3 3-144-15,5 0 160 0,3 1-160 0,-2 3 0 16,-2-2 0-16,3 2 0 0,4 0 0 16,0 1 0-16,2 0 0 0,2-1 0 0,-1 2 0 0,4-1 0 15,4 1 128-15,-2-1-128 0,-3 0 128 0,4-2-128 16,5 2 192-16,3-1-64 0,1-2 16 0,-1-1 0 16,1 2 0-16,4 0 0 0,4 2 32 0,-3 0 0 0,-4 0 0 0,4 0 0 15,4 0-176-15,3 3 192 0,3 0-192 0,-2 1 192 16,-4 2 32-16,0-2 16 0,3 1 0 0,2 3 0 15,1 3 96-15,-3 1 32 0,-1 1 0 0,-2 0 0 16,-1 0-16-16,2 1 0 0,0 1 0 0,-8 0 0 16,-9 0-16-16,0 0 0 0,4 2 0 0,0 1 0 15,2 1-48-15,2 2-16 0,-1-1 0 0,2 2 0 16,5 2 48-16,-4 1 0 0,-7 0 0 0,-2 3 0 16,-1-2-48-16,-5 5 0 0,-5 1 0 0,-4 0 0 15,-5 2-144-15,-2 1-128 0,-4 2 192 0,-1-1-192 16,-4 2 0-16,-2-1 0 0,-3 0 0 0,0-1 0 15,3-2 0-15,-3 1 0 0,-3 4 0 0,2-1 0 16,1 2 0-16,0 1 0 0,0-1 0 0,0 4 0 16,1 0 0-16,4-2 160 0,-2 1-160 0,-1 0 128 0,-3 1 0 15,0 1-128-15,-1-1 192 0,-4 1-64 0,-5 1-128 0,-3-3 160 16,-1 2-160-16,0 0 160 0,-4 2-160 0,-3 2 0 16,-6 0 0-16,0 2 0 0,-2-2 0 0,3 0-192 15,0 0 64-15,0 1 128 0,-2-2-160 0,-1 1 160 16,1 2 0-16,3-2-144 0,1-3 144 0,-2 2 0 15,-3 1 0-15,-2-2 0 0,-1 1 0 0,-1 0 144 16,-1-2-144-16,-1-1 0 0,-1 1 0 0,-3 0 0 16,-4 1 0-16,-3 2 0 0,-1 2 0 0,-1 1 0 15,-2 2 0-15,-1 3 0 0,-2 1 0 0,2 3 0 16,0-1 0-16,-3-1 0 0,-1 1 0 0,-4 3 128 16,-3 0-128-16,0 2 0 0,-1-1 128 0,-1 0-128 0,-1 1 0 15,-1 0 0-15,-2 2 144 0,0 1-144 0,0-2 0 0,-2-1 144 16,-1 1-144-16,-2-2 192 0,-1-1-192 0,-3-1 192 15,-1-1-192-15,-2 2 192 0,-4-2-192 0,-3 1 192 16,-2-3-192-16,-2 2 0 0,-4-1 0 0,-2-1 0 16,-5-1 0-16,-3-1 0 0,-6 1 0 0,-3-3 0 15,-6 0 0-15,0-2 0 0,-3-2 0 0,-3-1 128 16,-6-1-128-16,-2-1 0 0,-4-1 0 0,-3 0 0 16,-2 1 0-16,-5-3-144 0,-1-1 144 0,-4 0 0 15,-1 0-144-15,0 0 144 0,0-2 0 0,-4 0-144 16,-7-1-64-16,0 2-16 0,-1 1 0 0,0-2 0 15,2 1-64-15,-7-3-16 0,-5 2 0 16,-1-4 0-16,-1-2-176 16,1-2-32-16,2 0-16 0,-3-5 0 0,1-3-1184 15,3-4-224-15,5-3-48 0,4-5-16 0,2-3-1312 0,2-7-256 0,1-5-48 16</inkml:trace>
  <inkml:trace contextRef="#ctx0" brushRef="#br0" timeOffset="66266.129">26663 9169 27519 0,'14'-2'1216'0,"-4"1"256"0,2 0-1168 0,3 0-304 16,3 1 0-16,3 0 0 0,3 1 288 0,3 0 0 0,2 0 0 0,-1-1 0 15,1 0-160-15,0 0-128 0,0 0 144 0,3 0-144 16,1 0 320-16,3 0-16 0,3 0-16 0,1 0 0 16,2-1 128-16,2 0 32 15,2 0 0-15,-1 1 0 0,-2-2 64 0,2-1 0 0,1 1 16 0,2 0 0 16,3 1-128-16,5 0-16 0,3-1-16 0,0 0 0 15,0 3-160-15,2-1-16 0,1 0-16 0,4 0 0 16,3 1 272-16,0 0 48 0,0 0 16 0,0 1 0 16,-1-1 48-16,3 1 16 0,2 0 0 0,2 1 0 15,0-1-144-15,0 0-32 0,1-1 0 0,2 0 0 16,2-1-48-16,0-1-16 0,-1-1 0 0,0-1 0 16,1-2 32-16,3 1 0 0,5 1 0 0,-1-2 0 0,1-3-144 15,2 1-32-15,3-1 0 0,-2 1 0 0,0-2 16 0,0 2 0 16,1 0 0-16,1 1 0 0,1-1-64 15,-2 2-16-15,-4 0 0 0,0-1 0 0,-2 1 16 0,0 1 0 16,-3 1 0-16,0-2 0 0,1 1 112 0,-1 1 32 16,0 0 0-16,-3 0 0 0,-2 0-16 0,-3 2 0 15,-2 0 0-15,-1 0 0 0,-1-2-128 0,-5 0-16 16,-5 0-128-16,-1-1 192 0,-2-1-64 0,-2 0-128 16,-1-2 176-16,1 2-176 0,3-1 368 0,-1 0-48 15,-3-1 0-15,2 0 0 0,-1 2-128 0,2 2-48 16,0-1 0-16,-3 1 0 0,0-1-144 0,-5 0 0 15,-4 0 0-15,-3 1 0 0,-4 0 0 0,-3 0-144 0,-1 0 144 16,-4 1-208-16,-6-1 208 0,-1 0-192 0,-2 2 192 0,-2-1-192 16,-2-1 192-16,-4 2 0 0,-2 0 0 0,-3 0 0 15,-9 1 0-15,0 0 0 0,6-4 0 0,-6 4 0 16,0 0-192-16,4-4 48 0,-4 4 16 0,0 0 0 31,0 0-1616-31,0 0-320 0,0 0-64 0</inkml:trace>
  <inkml:trace contextRef="#ctx0" brushRef="#br0" timeOffset="67216.148">26390 6448 30975 0,'0'0'1376'0,"0"0"288"0,0 0-1344 0,0 0-320 0,0 0 0 0,0 9 0 16,1 2 784-16,2 4 96 0,0 2 16 0,2 3 0 15,2 3-896-15,0 4 0 0,3 2 0 0,-1 4-192 16,1-1 192-16,0 4 0 0,1 4-144 0,1 4 144 15,0 3-272-15,-1 2 16 0,1 4 0 0,-2 3 0 32,-2 6-544-32,0 3-96 0,-1 2-32 0,0 1 0 15,-1 2-48-15,-1 4-16 0,1 0 0 16,-2 2 0-16,-1 1 592 0,0-2 112 0,1 1 32 0,-1-1 0 0,-1-1 688 0,-1-1 144 0,0-2 16 0,-1 0 16 16,-1 1 768-16,-1-3 160 0,0-1 16 0,0-2 16 15,0-1 32-15,0-2 0 0,1-2 0 0,1-2 0 16,0-4-640-16,3-1-112 0,-1-4-16 0,0-2-16 0,1-3-592 15,0-3-224-15,-1-1 176 0,0 0-176 0,0-5-192 0,-1-2-144 16,-1-3-32-16,0-2 0 16,-3-1-1872-16,1-3-368 0,-1-2-80 15,0-3-12544-15</inkml:trace>
  <inkml:trace contextRef="#ctx0" brushRef="#br0" timeOffset="67908.638">26151 6235 28559 0,'-11'-5'1264'0,"5"2"272"0,0-2-1232 0,-2 0-304 0,3 1 0 0,5 4 0 0,0 0 2560 0,0 0 448 16,0 0 80-16,5-3 32 0,5 1-2528 0,3 2-592 15,4 0 0-15,5 3 0 0,6 0 0 0,5 1-128 16,6 0 128-16,6 0-208 16,4-2-176-16,2-1-48 0,0-1 0 0,3 0 0 15,4 0-80-15,6 0 0 0,6 0-16 0,0-1 0 0,1-2 400 16,2-2 128-16,4 0 0 0,8 0 0 0,5-2 160 0,1-1 144 15,-2-2 16-15,7-1 16 0,9 1 320 0,-1-2 64 16,1 0 16-16,6 2 0 0,6-2-80 0,0 0-16 16,-3-1 0-16,6 2 0 0,4-1-192 0,1 1-64 0,0 0 0 0,1 2 0 15,0-2-192-15,3 2-64 0,1-2 0 16,-1 1 0-16,0 0-128 0,0 0 0 0,1 1 0 0,-3 0 0 16,-4-2 0-16,2 1 0 0,2 2 0 15,-1 0 0-15,-2 0 0 0,-1-2 0 0,-1 0 0 0,0 1 128 16,2 2 64-16,-2-4 0 0,-3-1 0 0,0 3 0 15,2-1 176-15,-5 0 32 0,-5 0 16 0,0 1 0 16,1 4-112-16,-5-1-32 0,-3 1 0 16,-4 2 0-16,-1 0-272 0,-7 1 128 0,-6-2-128 0,-7 2 0 15,-6 0 0-15,-9 1 0 0,-5 2 0 0,-6 0 0 16,-3-1-224-16,-5 0-96 0,-5-1-32 0,-6 0 0 31,-7 1-144-31,-2-2-16 0,-3 2-16 0,-3 0 0 0,-4-1-400 0,-3 1-80 0,-1 0-16 16,-2 0 0-16,-9 0-3104 0,0 0-624 0</inkml:trace>
  <inkml:trace contextRef="#ctx0" brushRef="#br0" timeOffset="68525.669">33355 5903 15663 0,'0'0'1392'0,"5"8"-1120"0,1-1-272 0,0 2 0 16,3 0 3072-16,0 2 576 0,0 0 96 0,2 1 32 15,0 2-2384-15,1 1-480 0,-2 1-80 0,-1 2-32 16,1 2-400-16,-1 1-80 0,-1 3 0 0,1 1-16 16,-2 2-304-16,0 1 0 0,-1 2-176 0,-2-1 176 0,-1 1-288 0,0 3 48 15,1 4 16-15,0 4 0 0,0 6 224 0,2 3-144 16,1 1 144-16,1 0-128 0,-2 0 128 0,1 2 0 16,1-1 0-16,-2 7 0 0,-1 6 0 0,-2 0 128 15,-1-1-128-15,-2-3 128 0,-1-2 176 0,-2 3 32 16,-4 4 16-16,0 1 0 0,-2 0 16 0,0 1 0 15,-2-6 0-15,0 1 0 0,1-2 192 0,0 3 32 16,0 2 16-16,2 0 0 0,1-1-192 0,1-3-32 16,1-4-16-16,0 1 0 0,2 0-128 0,1 1-32 15,1-1 0-15,1 0 0 0,-1-3-208 0,1-2 0 0,0-6 128 16,0 0-128-16,-1 0-128 0,1-1-80 0,0 0-16 0,-1-2 0 31,-1-4-2160-31,-3 1-432 16,-1 1-96-16</inkml:trace>
  <inkml:trace contextRef="#ctx0" brushRef="#br0" timeOffset="72427.652">30226 10224 46991 0,'-2'10'4176'0,"-2"-2"-3344"0,1 1-656 0,1-2-176 16,2-7-256-16,0 9-96 0,0-9-16 0,0 0-20160 15</inkml:trace>
  <inkml:trace contextRef="#ctx0" brushRef="#br0" timeOffset="76314.094">16077 10051 35071 0,'0'-11'1552'0,"0"5"320"0,-1-1-1488 0,0-2-384 0,0-1 0 0,0 0 0 0,-2-2 432 0,-1 1 16 16,-4 1 0-16,0 0 0 15,-3 1-800-15,-1 4-160 0,-3 0-16 0,-2 3-16 16,-2 3-704-16,-1 2-144 0,-3 2-16 0,-3 5-16 16,-3 4 784-16,-5 2 176 0,-1 2 16 0,1 4 16 0,1 3 944 0,2 1 192 15,2-1 48-15,2 1 0 0,3-1 208 0,4 1 64 16,1 0 0-16,6-3 0 0,3-1-320 0,3-1-64 16,5-2-16-16,4-2 0 0,4-1-240 0,5-1-32 15,1 0-16-15,6-3 0 0,5-2-192 0,4-3-144 16,3-3 192-16,3 1-192 0,3-2-128 0,1 0-144 0,1-1-32 0,-3 1 0 31,-3 0-128-31,0 0-16 0,1-1-16 0,-3 0 0 0,-2 0 192 0,-1 1 32 0,-3 0 16 0,-3 3 0 16,-1 0 224-16,-4 0 0 0,-3 0 0 0,-3 4 160 15,-1 0 432-15,-5 1 96 0,-3 1 16 0,-3 0 0 16,-2 3 224-16,-5 0 48 0,0-2 16 0,-4 1 0 16,-2-1-416-16,-1 0-96 0,-2 0-16 0,-2-2 0 15,1 0-464-15,-1 0 0 0,-2-3 0 0,1 2 0 31,0 0-496-31,-1 1-144 0,1 1-16 0,-1-1-16 0,-4-1-1184 16,-1-1-256-16,1-2-32 0,0 0-8480 0,1-1-1680 0</inkml:trace>
  <inkml:trace contextRef="#ctx0" brushRef="#br0" timeOffset="76519.041">16370 10336 40031 0,'10'14'1776'0,"-2"-3"352"0,2 3-1696 0,1 3-432 15,3 1 0-15,1 2 0 0,0 2 704 0,-1-1 48 16,-1 0 16-16,-1-1 0 0,-2-4-512 0,0-3-112 16,-4 0-16-16,0-1 0 15,-3-2-3280-15,-3-10-672 0,-1 8-128 0</inkml:trace>
  <inkml:trace contextRef="#ctx0" brushRef="#br0" timeOffset="76671.086">16241 10084 18431 0,'-20'10'816'0,"9"-5"160"0,-2 1-784 0,2-2-192 0,2 0 0 0,9-4 0 16,0 0 4336-16,0 0 816 0,0 0 160 0,9-3-14000 15,4-4-2800-15</inkml:trace>
  <inkml:trace contextRef="#ctx0" brushRef="#br0" timeOffset="77192.126">16964 10122 35935 0,'-11'10'3200'0,"3"-2"-2560"0,-4 0-512 0,1 3-128 0,-2 0 1536 0,0 0 304 16,1 2 48-16,-1 1 16 0,-1 1-1424 0,0 0-288 15,0-1-48-15,-1 0-16 16,-1 0-1616-16,1 1-336 0,0-1-64 0,1 0-16 16,3 0 736-16,0 0 144 0,1 0 16 0,3-1 16 15,1-2 176-15,1 0 48 0,3 2 0 0,2 1 0 0,1 0 624 0,2 0 144 16,3 0 0-16,0-1 0 0,3-2 704 0,1-1 144 15,3-4 32-15,1-1 0 0,-2-3 272 0,2-3 64 0,1-4 16 0,1-2 0 16,-1-6-544-16,2-4-112 16,2-4-32-16,2-5 0 0,1-5-352 0,-2-4-64 0,0-4 0 0,-2-1-128 15,-2-3 0-15,-2-2 0 0,-3-4-240 0,-1 0 80 16,-2-2-112-16,-3-2-32 0,-2 1 0 0,-3 0 0 16,-3-1 304-16,2 1 0 0,-2-4 0 0,1 3 144 15,-1 0 176-15,1 4 48 0,0 5 0 0,2 3 0 16,0 4 96-16,0 4 32 0,1 5 0 0,1 6 0 15,1 2-176-15,1 6-48 0,1 4 0 0,-5 10 0 16,0 0-272-16,0 0 0 0,6 7 0 0,-1 9 0 16,-2 8 0-16,0 7 0 0,-3 6-208 0,0 7 80 15,-1 4 128-15,-1 5 0 0,0 7 0 0,1 3 0 16,0 1 0-16,1 0 128 0,2-1 0 0,3-2 0 16,1-2 192-16,3-4 64 0,1-3 0 0,3-5 0 0,1-8 16 15,0-4 16-15,1-4 0 0,2-3 0 0,0-5-416 0,0-4 0 16,0-4 0-16,0-3 0 15,-1-7-1952-15,2-5-480 16,1-5-80-16</inkml:trace>
  <inkml:trace contextRef="#ctx0" brushRef="#br0" timeOffset="85001.945">28941 9490 31327 0,'-13'-3'1392'0,"4"1"272"16,0 0-1328-16,0 0-336 0,9 2 0 0,-8-1 0 0,0-1 1424 0,8 2 224 16,0 0 32-16,0 0 16 0,0 0-1248 0,0 0-240 15,0 0-48-15,0 0-16 0,9 2-144 0,2 0-176 16,1 0 48-16,7 0 0 0,2-1 128 0,2 0 0 16,2-1 0-16,1 0-128 0,0 0 304 0,1 0 64 15,-2 1 16-15,0-1 0 0,1 0-96 0,-1-1-16 16,0 0 0-16,0 0 0 0,-1-1-144 0,0 0 0 15,-2-1 0-15,-2 2 0 0,-2-1 0 0,0-1 128 16,-3 0-128-16,-4 1 0 0,-1 0 0 0,-10 2 0 16,6-2 128-16,-6 2-128 0,0 0 0 0,0 0 0 15,-9-7 0-15,-3 3 128 0,-3 1-128 0,-2 2 0 0,-2 1 144 16,-2 0-144-16,-1 1 160 0,-2 1-32 0,-1-1-128 0,-1 1 192 16,1 0-16-16,-1 3-16 0,1 0 0 15,0 1 0-15,-2 1-32 0,1-1 0 0,1 0 0 0,1-1 0 16,3 0 64-16,2 2 16 0,-1 1 0 0,4 2 0 15,0-1-80-15,3 3 0 0,0 1-128 0,2 0 192 16,1 1-192-16,2 2 0 0,0 2 0 0,4 0 0 16,0 0 0-16,1 0 0 0,-1-4 0 0,2 1 0 15,0-1 0-15,1-2 0 0,0-2 128 0,0 0-128 16,2-1 384-16,-1-1-32 0,0-8 0 0,2 8 0 16,-2-8 32-16,0 0 0 0,0 0 0 0,7 5 0 15,-7-5-96-15,9 3-16 0,0-2 0 0,-1-1 0 16,1-2-128-16,0 0-16 0,1 0-128 0,3 0 192 15,2-2-192-15,1 2 0 0,1 0 0 0,1 1 0 0,1 0 0 16,2 0 0-16,0 1 0 0,0 1 0 0,0 1 0 16,-1 2 0-16,-1 0 0 0,0 3 0 0,1 1 0 15,-1 0 0-15,-1 1 0 0,0 0 0 0,-2 0 0 0,-1 2 0 16,-2-2 0-16,-1 2 0 0,-3 1 0 0,0-1 0 16,-3 0 0-16,-1 1 0 0,-1 1 0 0,-3 0 0 15,-2-1 0-15,-2 1 0 0,-4 0 128 0,-1 0 48 16,-4 1 0-16,-2-1 0 0,-1 1-16 0,-3-1 0 15,-3 0 0-15,-1-1 0 0,1-2-160 0,-3 1 192 16,0-2-192-16,-3-1 192 0,-1 0-192 0,-1-2 0 16,1-1 0-16,0 0 0 0,0-1-144 0,2-2-112 15,2-1-32-15,2-1 0 16,2-1-1440-16,2-1-272 0,2-1-64 0,3-2-16 16,3 0-1392-16,3-2-288 0,1-7-48 0,6-3-16 0</inkml:trace>
  <inkml:trace contextRef="#ctx0" brushRef="#br0" timeOffset="85389.133">29693 9621 36863 0,'-11'14'1632'0,"3"-5"336"0,-3 2-1584 0,-1 1-384 15,-1 2 0-15,3 1 0 0,0 2 2400 0,1 1 400 0,3 1 80 0,1 0 0 16,-1 0-2336-16,3 0-544 0,1 0 0 0,0 0 0 15,-1 0-560 1,1 3-96-16,-1-1-32 0,1-1 0 0,0-1 48 0,1-1 0 16,0-1 0-16,1 0 0 0,1-2 448 0,1 0 192 0,0-4-128 0,2 0 128 15,0-1 0-15,1-3 0 0,2-3 192 0,2-1-64 0,2-6 160 16,3-2 32-16,2-3 16 0,2-4 0 0,1-3-112 16,2-3-32-16,3-4 0 0,1 0 0 15,0-5-384-15,1 1-64 0,-1-1-32 0,0 0 0 16,-4-1-144-16,-1 2-16 0,-5-1-16 0,-4 1 0 0,-3 1 240 0,-4 1 48 15,-3 4 16-15,-3 1 0 0,-5 1 160 0,-4 3 144 16,-4 1-16-16,-1 3-128 0,-1 2 368 0,-2 3-48 16,-3 3 0-16,2 1 0 0,0 1-176 0,0 2-144 15,2 2 192-15,2 1-192 0,0-1 0 0,4 3-256 0,3-1 32 16,1 1 0 0,3 1-1712-16,2-1-352 15,3-6-64-15,0 0-14032 0</inkml:trace>
  <inkml:trace contextRef="#ctx0" brushRef="#br0" timeOffset="85637.514">30845 9364 20271 0,'-8'12'896'0,"0"-3"192"0,-1 0-880 0,-3 3-208 0,-1 3 0 0,0 3 0 16,1 4 5792-16,1 1 1120 0,0 3 208 0,-1-1 48 15,0 3-5696-15,1 1-1136 0,-2 2-336 0,0 1 144 16,0 0-592-16,0 1-112 16,-1-2-16-16,-4 0-16 0,0 1-240 0,-2-2-64 15,-1-1 0-15,-2 0 0 0,0-1 640 0,-1-1 112 0,0-1 144 0,-1-2-208 0,-1 0 208 0,0-4 0 16,-1-2 0-16,1-2 0 16,2 0-960-16,1-5-80 0,1-2-32 0,3-2-10272 15,3-3-2064-15</inkml:trace>
  <inkml:trace contextRef="#ctx0" brushRef="#br0" timeOffset="85794.752">30233 9518 34095 0,'-11'3'3024'0,"11"-3"-2416"0,-10 1-480 0,1 2-128 15,9-3 2816-15,0 0 528 0,0 0 112 0,0 0 32 31,0 0-4112-31,13 7-816 0,4-2-160 0</inkml:trace>
  <inkml:trace contextRef="#ctx0" brushRef="#br0" timeOffset="85935.888">30922 10149 47455 0,'-13'1'2112'0,"6"2"416"15,-2 0-2016-15,9-3-512 0,0 0 0 0,0 0-13968 16,0 0-2896-16</inkml:trace>
  <inkml:trace contextRef="#ctx0" brushRef="#br0" timeOffset="89646.055">26663 10981 1839 0,'0'0'160'0,"0"0"-160"0,0 0 0 0,0 0 0 16,0 0 3504-16,0 0 656 0,0 0 144 0,6-5 32 15,-1 0-3184-15,0-1-624 0,-5 6-128 0,0 0-16 0,4-6-128 16,-4 6-32-16,0 0 0 0,0 0 0 15,0 0 448-15,0 0 96 0,0 0 0 0,0 0 16 0,0 0 192 16,0 0 48-16,0 0 0 0,0 0 0 0,0 0-384 0,0 0-80 16,0 0-16-16,0 0 0 0,0 0-224 0,0 0-32 15,0 0-16-15,0 0 0 0,0 0-48 0,0 0-16 16,0 0 0-16,0 0 0 0,0 0 48 0,0 0 16 16,0 0 0-16,0 0 0 0,0 0-80 0,0 0-32 15,0 0 0-15,0 0 0 0,0 0-32 0,0 0-128 16,0 0 192-16,0 0-64 0,0 0-128 0,0 0 128 15,-5 6-128-15,5-6 128 0,0 0 96 0,-6 7 16 16,6-7 0-16,0 0 0 0,0 0 80 0,-5 6 0 16,5-6 16-16,-4 7 0 0,4-7-80 0,-4 7-32 0,4-7 0 15,0 0 0-15,0 0-32 0,-4 7-16 16,4-7 0-16,-3 8 0 0,3-8-32 0,-2 9 0 0,0-1 0 0,2-8 0 16,0 0 0-16,-2 9 0 0,2-1 0 0,-1 1 0 15,-1-1 32-15,2-8 0 0,0 10 0 0,0-1 0 16,2 1-176-16,-1 1 192 0,-1 0-192 0,1 1 192 15,1-1-192-15,0 2 0 0,-1 0 0 0,1 1 0 16,0 1 0-16,1 4 128 0,0 1-128 0,-1 0 0 16,-1-2 0-16,1 3 0 0,0-1 0 0,0 1 0 15,0 1 0-15,-1 0 0 0,1 3 0 0,-1-2 0 16,0 2 0-16,0-1 0 0,-1 1 0 0,2 0 0 16,0 2 0-16,0 0 0 0,0 2 0 0,0-2 0 15,-1 0 0-15,2 1 0 0,-1 0 0 0,-1-2-176 16,1 1 176-16,-1 1-128 0,0-1 128 0,1-1-128 0,0 1 128 0,0-1 0 15,1-1 0-15,-1 2 0 0,-1-1 0 16,0-1 0-16,2 0 0 0,-2 0-128 0,-1 1 128 16,1 1 0-16,1-3 0 0,-1 2 0 0,-2 1 0 15,0-2 0-15,-1 1 0 0,0-1 0 0,0 1 0 0,0 0 0 16,-1-1 0-16,-1-1 0 0,2-2 0 0,-1 0 0 16,0-1 0-16,0-1 0 0,0 0 0 0,1-3 0 15,-1-1 0-15,1 0 0 0,0-1 0 0,1 1 0 16,0-1 0-16,0-2 128 0,1 0-128 0,0 0 0 15,-1-1 128-15,0 1-128 0,1-1 0 0,0 0 0 16,0 0 0-16,0-1 0 0,-2-1 0 0,1 2 0 16,0-2 0-16,0-1 0 0,-1 1 0 0,0-2 0 15,-2 0 0-15,4-8 0 0,-4 7-192 0,4-7 32 0,-4 7 16 16,4-7 0 0,-4 6-240-16,4-6-32 0,0 0-16 0,0 0 0 15,0 0-1552-15,-3-6-304 0,1-3-64 0,2-2-10896 0</inkml:trace>
  <inkml:trace contextRef="#ctx0" brushRef="#br0" timeOffset="91052.258">26679 10958 17439 0,'0'0'768'0,"0"0"176"0,0 0-752 0,0 0-192 0,0 0 0 0,0 0 0 0,1-11 528 0,-1 11 80 16,1-8 16-16,-1 8 0 16,0 0-896-16,0 0-176 0,0 0-48 0,0 0 0 0,0 0 304 0,0 0 48 15,0 0 16-15,0 0 0 0,0 0 704 0,0 0 160 16,0 0 32-16,0 0 0 0,9 4 144 0,0 0 48 15,0-2 0-15,-1 1 0 0,-1 1-432 0,2 0-80 16,2-2 0-16,1 0-16 0,0-2-240 0,3 0-64 16,1-1 0-16,2 2 0 0,4-1 192 0,-2 0 16 15,-2-1 16-15,0 0 0 0,1 1 112 0,1 0 32 16,-1-2 0-16,1 2 0 0,1 2-240 0,0 0-64 0,2-1 0 0,0 1 0 16,2 1 64-16,0-1 16 0,2-2 0 0,1 1 0 15,1 0 48-15,1 0 0 0,3 0 0 0,-1 2 0 16,-4-2 64-16,2-1 32 0,0-1 0 0,2 0 0 15,2 0 32-15,4 1 16 0,0-1 0 0,3 0 0 16,2 0-80-16,0 0-32 0,1 0 0 0,0-1 0 16,-3-2-80-16,0 2-16 0,1 0 0 0,1 1 0 15,-2-2-96-15,3 1-32 0,1 0 0 0,0 0 0 16,0 1-128-16,-5 1 160 0,-2-3-160 0,-1 2 160 16,1 0-160-16,2 1 0 0,0-1 0 0,2 1 0 15,3-1 192-15,2 0-64 0,2 0 0 0,-1 0 0 16,0-1 96-16,0-1 16 0,3 0 0 0,1 0 0 15,2 1-80-15,3 0-16 0,2-1 0 0,-3-1 0 0,-2 2-144 16,-2-1 128-16,1 1-128 0,-1-1 128 0,-2 2-128 16,2-3 0-16,1 1 144 0,-3 0-144 0,-2 0 0 0,0 0 0 15,1-2 0-15,0 2 0 0,0-1 128 0,4 1-128 16,3-1 160-16,1 1-160 0,-1 0 288 0,1 0-32 16,1 0-16-16,1-2 0 0,3 0-48 0,3 1-16 15,2 1 0-15,-2-1 0 0,-3 1-176 0,-1 1 0 16,-1 1 0-16,-2-1 128 0,2 1-128 0,-3 0 0 15,-2-1 0-15,-2 0 0 0,-3 0 0 0,-1-1 0 16,0 0 0-16,2 0 0 0,1 2 0 0,2-1 0 16,1-2 0-16,-1 1 0 0,1-2 0 0,-1 2 0 15,3-1 0-15,-2 0 0 0,1-1 0 0,0 0 0 0,4 1 0 0,-4 1 0 16,-4-1 0-16,-3 1 0 0,-3-1 0 0,-1 1 0 16,-3 0 0-16,-2 2 0 0,-1 0 0 0,-2 1 0 15,0-1 0-15,1 1 0 0,-3 1 0 0,-1-1 0 16,-2 1 160-16,1 0 48 0,1 0 16 0,0 1 0 15,-2 0-16-15,0 0 0 0,0-1 0 0,1 1 0 16,3-2-208-16,-1 0 176 0,0 0-176 0,-2 1 160 16,0-1-160-16,-2 0 0 0,-2 0 0 0,-4 0 0 15,-1 0 0-15,-2 0-144 0,-2 0 0 0,0 0 0 16,-4 0-64-16,-2 0-16 0,-2 0 0 0,0 1 0 16,-1-1 224-16,-2 0 0 0,1 0-160 0,-1 0 160 15,-2 0 0-15,2 0 240 0,-1 0-48 0,1 0 0 16,-1 0 0-16,3 1-16 0,0-1 0 0,-1 0 0 15,0 0-176-15,-1 0 0 0,1 0 0 0,0-1 0 0,-2 0 0 16,1 1 0-16,-9 0 0 0,0 0 0 0,0 0-224 16,0 0-80-16,7-3-16 0,-7 3 0 15,0 0-144-15,0 0-48 16,0 0 0-16,0 0 0 0,0 0 320 0,0 0 48 0,0 0 16 0,0 0 0 0,0 0 128 0,0 0 0 16,0 0 0-16,0 0 0 0,9 3 0 0,-1-1 0 15,1-1 0-15,1-2 0 16,-3 0-1152-16,0 0-288 0,1-2-64 15,-2 1-16-15,-6 2-1488 0,9-3-320 0,-3 0-48 0</inkml:trace>
  <inkml:trace contextRef="#ctx0" brushRef="#br0" timeOffset="103966.477">26820 12913 33055 0,'0'0'720'0,"0"0"160"0,-10-3 16 0,10 3 48 0,-7-3-752 0,7 3-192 0,0 0 0 0,0 0 0 16,0 0 544-16,-3-5 80 0,3 5 16 0,0 0 0 15,0 0-336-15,0 0-64 0,0 0-16 0,0 0 0 16,5-8-80-16,-5 8-16 0,0 0 0 0,0 0 0 15,8-2 192-15,-8 2 48 0,9 0 0 0,0 1 0 16,1 1 96-16,1 1 32 0,0 1 0 0,3-1 0 16,1-1-128-16,2 0-32 0,2 0 0 0,3 1 0 15,4 3-64-15,4-2-16 0,3 0 0 0,6 1 0 0,5 0 64 16,4 0 16-16,2-1 0 0,1-1 0 16,-1-2-96-16,3-1-32 0,4 0 0 0,2 1 0 0,4-2-208 15,2-1 0-15,1-2 0 0,0 1 0 0,0-2 0 0,5 1 128 16,5 0-128-16,0 2 0 0,1-3 0 15,2 1 0-15,0-1 128 0,5 2-128 0,3 0 240 16,2-1 0-16,1-4 0 0,1 2 0 0,3 0 48 0,0 0 16 16,2-2 0-16,0 2 0 0,1 0-304 0,3 1 128 15,3 0-128-15,-1 1 0 0,2 1 256 0,1-2-48 16,0 1-16-16,0 0 0 0,-5 2 96 0,2-2 16 16,0 1 0-16,-3 1 0 0,-6 0-176 0,-1 2-128 15,0 0 192-15,0-1-192 0,-2-1 0 0,-1 1 0 0,-2-1 0 16,1-1 0-16,-1 1 128 0,0 0-128 0,-5-2 0 15,-1 0 0-15,-1-2 128 0,-1 1-128 0,-2 1 144 0,-3-2-144 16,-7 1 0-16,-3-1 0 0,-3-1 0 0,-1 2 0 16,-1 1 0-16,-3 0 0 0,-3 1 0 0,-6 0 0 15,-5 2 0-15,-2 1 0 0,-4 1 128 0,-1 1-128 16,0 1 128-16,-4 0 0 0,-3 1-128 0,1 0 192 16,0 1 64-16,-1 1 16 0,0-1 0 0,-5 0 0 15,-1 1-144-15,-3-1-128 0,-1-1 144 0,-2 1-144 16,-4-1 0-16,-2-2 0 0,-1 0 0 0,-2-1 0 15,1-2-240-15,-2 0-32 0,1-1-16 0,-1 0 0 16,-6 2-272-16,6-7-48 16,1 0-16-16,-3-2 0 0,-2 0-1328 15,0-2-272-15,-2-1-48 0,1-3-10272 0,-3-2-2064 0</inkml:trace>
  <inkml:trace contextRef="#ctx0" brushRef="#br0" timeOffset="104566.564">33267 10834 38703 0,'0'0'3440'0,"0"0"-2752"0,0 0-560 0,0 0-128 16,0 0 992-16,0 0 160 0,0 0 48 0,0 0 0 16,0 0-1392-16,5 5-256 0,-1 4-64 0,2 4-16 15,1 3-576-15,-1 2-112 0,0 2-32 0,-1 0 0 16,-1 3 992-16,-2 2 256 0,-1 4 0 0,-1 2 0 16,-2 0 656-16,-1 2 176 0,-1 2 48 0,1 5 0 15,-3 6-80-15,1 5-16 0,-1 3 0 0,-1 0 0 16,0 0-512-16,0-3-96 0,2-5-32 0,2 4 0 0,-1 5-144 0,2 3 0 15,1 3 0-15,2-5 0 0,1-3 0 0,2-3 0 16,0-4 0-16,0 1 0 16,0 2 128-16,1 1-128 0,-1 3 128 0,0-4-128 0,0-3 320 0,-2-2 0 15,0-4-16-15,-1-4 0 0,-1-4-304 0,0-1 0 16,-1-2 0-16,0 0 0 0,0-1 128 0,-1-1-128 16,-1-3 0-16,1-1 0 0,-1-3 240 0,0-2-64 15,0-3-16-15,3-15 0 0,-5 14 16 0,5-14 0 16,0 0 0-16,0 0 0 0,0 0-176 0,0 0 0 15,0 0 0-15,0 0 0 16,0 0-1728-16,-1-4-240 0,0-4-32 0</inkml:trace>
  <inkml:trace contextRef="#ctx0" brushRef="#br0" timeOffset="107653.335">27436 11457 22111 0,'0'0'1968'0,"0"0"-1584"15,3-7-384-15,-3 7 0 16,4-6 3424-16,1 0 608 0,-2 0 112 0,1 2 16 0,-4 4-2992 0,7-5-592 16,-1 2-128-16,-6 3-32 0,9 0-416 15,-1 2 0-15,0 2 0 0,-1 0 0 0,-1 1 256 0,2 3-16 16,-2 0-16-16,1 3 0 0,0 2 560 0,-1 2 112 16,-1 2 32-16,-1 3 0 0,0 2-320 0,1 4-64 15,-3 0-16-15,0 3 0 0,0 2-224 0,1 3-48 16,1 1-16-16,-1 1 0 0,0 0-112 0,0 0-128 15,-1-1 176-15,0 0-176 0,1 2 192 0,1-2-192 16,-2 0 192-16,0-2-192 0,-1-2 176 0,0-2-176 16,0-2 160-16,1-2-160 0,2 0 160 0,0-3-160 15,-1-1 160-15,0-1-160 0,1-1 0 0,-1-1 0 0,-1-1-128 16,1-2 128 0,0-1-624-16,2-2-16 0,0-1 0 0,0-2 0 15,1 2-1152-15,0-2-256 0,0-4-32 0,3-1-16 16,2-2-688-16,-2-1-144 0,2-5-16 0</inkml:trace>
  <inkml:trace contextRef="#ctx0" brushRef="#br0" timeOffset="108358.752">27967 11793 21183 0,'0'0'1888'0,"0"0"-1504"0,-8 3-384 0,0-2 0 16,0 0 4624-16,8-1 864 0,-7 4 160 0,7-4 48 15,0 0-4288-15,-2 8-864 0,2-8-160 0,2 12-48 16,2-1-496-16,1 0-96 0,2 1-32 0,0 2 0 16,0 2-192-16,-1 2-32 0,-1 3-16 0,0 1 0 15,-1 0 528-15,-2 2-128 0,-1-1 128 0,-2 3 0 0,-1-1 0 0,-1 0 128 16,-1 0-128-16,-1-1 192 0,1 0-64 0,-1-2 0 16,-2-2-128-16,1-1 192 0,-1-2-192 0,2-1 144 15,0-5-144-15,-1 0 128 0,2-1-128 0,4-10 0 16,0 0 144-16,0 0-144 0,0 0 0 0,0 0-288 15,-3-10 48-15,3-3 16 16,1-2-224-16,2-4-32 0,3-4-16 16,0-3 0-16,1-2 48 0,3 0 0 0,0-5 0 0,0 2 0 15,2 2-96-15,0 4-16 0,0 1 0 0,-1 2 0 0,1-2 304 0,1 5 48 16,-1 2 16-16,0 2 0 0,0 2 384 0,0 3 96 0,1 2 16 0,-1 0 0 16,-3 3 304-16,2 2 64 15,-2 0 16-15,0 3 0 0,-9 0-64 0,11 6-16 0,-2 1 0 0,0 1 0 16,-2 2-256-16,0 3-48 0,-1 2-16 0,1 1 0 15,-4 0-288-15,0 1 128 0,0 1-128 16,0-1 0-16,-1 0 0 0,1-1 0 0,-1 0 0 0,-1-1 0 16,-1-1 128-16,0-1-128 0,-1-1 0 15,0-2 0-15,0-1 128 0,1-9-128 0,-1 8 0 0,1-8 0 16,0 0 0-16,0 0 0 0,0 0 0 0,0 0 0 16,0 0-288-16,4-8-64 0,0-2-16 0,0-3 0 15,3-2-80 1,-1-2 0-16,1-3-16 0,1-1 0 0,2-2 160 0,0 0 48 0,3-3 0 0,0 2 0 15,1 0 96-15,1 2 32 0,1-1 0 0,-1 2 0 16,-1 4 128-16,1 0-208 0,0 0 80 0,-1 1 128 16,-1 1-128-16,1 2 128 0,-1 3 0 0,0 2 0 0,0 0 160 0,-2 3 96 15,-1 1 32-15,0 3 0 0,-2 1 192 0,-8 0 32 16,9 6 16-16,-4 2 0 0,-2 1-80 16,-1 3-32-16,1 3 0 0,-2 2 0 0,-1 0-32 0,-1 3-16 15,-3 4 0-15,1-3 0 0,1 1-48 0,0 2-16 16,0-1 0-16,0 2 0 0,-2 0-304 0,2-2 160 15,0-2-160-15,1 0 128 0,0-2-128 0,1 0 0 16,1-1 0-16,-1-1 0 16,-2 1-496-16,1-4 32 0,0-2 0 0,1-1 0 15,-1 0-1472-15,1-2-304 0,0-9-48 0,0 0-16 16,0 0-1696-16,0 0-352 0</inkml:trace>
  <inkml:trace contextRef="#ctx0" brushRef="#br0" timeOffset="108857.856">29100 11630 42623 0,'-21'1'1888'0,"7"1"384"0,-2-1-1824 0,-1 1-448 0,-3 0 0 0,3 0 0 15,2-1 608-15,0 1 32 0,0 2 0 0,3-3 0 31,-1 2-896-31,1 2-160 0,-1 3-32 0,0 2-16 0,0 4-560 0,-1 2-128 16,-2-1 0-16,-1 6-16 0,1 1 688 0,-2 2 144 0,1 0 16 0,2 4 16 16,2 4 304-16,2-3 176 0,0-4-32 0,4 1 0 0,0-1 224 0,4-2 32 15,2-1 16-15,3-2 0 0,2-3-160 16,3-3-16-16,1-3-16 0,3-2 0 0,2-4-224 0,2-3-208 16,0-4 32-16,2-1 16 15,1-5-464-15,2-2-80 0,1-3-32 16,0-2 0-16,0 0-96 0,2-4 0 0,-1 0-16 0,0-4 0 15,-2-1 576-15,-1-2 112 0,-2-1 32 0,0 2 0 0,-2-3 336 0,-2 3 80 16,-2 3 16-16,-2 1 0 0,0 0 336 0,-2 4 80 16,-1 3 16-16,-1 3 0 0,0-1-112 0,0 2-32 15,-2 2 0-15,-3 8 0 0,0 0-144 0,0 0-16 16,0 0-16-16,0 0 0 0,0 0-128 0,0 0-32 0,0 13 0 16,-2 2 0-16,0 0-128 0,-1 3-128 0,0 1 192 0,-1 2-192 15,-1 2 160-15,0 0-160 0,2 1 128 0,0 0-128 16,1 0 128-16,1-1-128 0,1-1 0 0,2-2 128 15,1-1-128-15,2 0 0 0,2-3 0 16,2-2 0-16,2-2-432 0,2-2 48 0,2-3 0 0,2-2 0 31,3 0-1168-31,4-5-240 0,1-4-32 0,5-2-16 16,2-2-1280-16,5-4-256 0,1-3-48 0</inkml:trace>
  <inkml:trace contextRef="#ctx0" brushRef="#br0" timeOffset="109887.591">29840 11530 17503 0,'-2'-20'768'0,"0"8"176"0,-2-1-752 0,-3 2-192 0,-1 0 0 0,-2 2 0 16,0 2 4832-16,0 2 928 0,-2 0 192 0,-1 2 48 16,0 3-4112-16,1 1-816 0,-1 3-176 0,0 3-16 15,-1 1-640-15,1 4-240 0,0 3 176 0,1 4-176 0,-1 5 0 0,2 1 0 16,-1-1-128-16,2 2 128 16,-1 0-192-16,0 1 64 0,1 0 128 0,0 0-208 0,1 0 208 0,2-2 0 15,1-4 0-15,1-1-144 0,3-1 144 16,2-3 0-16,2-6 0 0,1 0 128 0,2-2-128 15,-5-8 192-15,10 6-64 0,1-3 0 0,0-3-128 0,1-3 0 16,-1-4 0-16,2-1 128 0,1-3-128 0,0-1 0 16,0 0-176-16,-1-2 176 0,-1-1-208 0,0-1 48 15,-1-1 16-15,-2 1 0 0,1 0 144 0,-1 2 0 16,-2 0 0-16,1 4-128 0,-1 3 128 0,1 2-128 16,-2 2 128-16,-6 3-128 0,0 0-16 0,8 7 0 0,0 1 0 15,-2 4 0-15,0 1 144 0,-1 5-160 0,-2 4 160 16,0 4-160-16,1 3 160 0,-2 3 0 0,-2 3 0 15,0 4 0-15,1 3 0 0,-2 4 0 0,-1 2 0 0,0 6 128 16,-2 1-128-16,0 2 192 0,-1 0-64 16,-1-1 0-16,1-3 160 0,0-4 32 0,-3-3 16 15,0-1 0-15,-3-3-16 0,-1-3-16 0,-1-3 0 0,-2-2 0 16,-1-4-176-16,-2-4-128 0,-1-4 192 16,-1-3-192-16,-2-4 0 0,1-4 0 0,-1-4-192 0,-2 0 48 15,0-3-64-15,-1-3-16 0,0-4 0 0,3-5 0 16,0-2 224-16,1-2 0 0,2-1-160 0,5-2 160 15,6-2 0-15,2-3 208 0,3-3-16 0,4-1-16 16,4-3-176-16,3-2-224 0,2-1 48 0,3 2 16 16,6-1-144-16,1 0-16 0,1 0-16 0,3-1 0 15,-2 0 336-15,4-2 0 0,-1-1 0 0,4-1 0 16,1 1 320-16,3 0 64 0,0-1 32 0,3 1 0 0,1-1 80 0,1 0 16 16,3-1 0-16,-1-2 0 0,-2 0-112 0,-1-1-16 15,-1-3 0-15,0 0 0 0,-1 1-384 0,-1 1 128 16,0 2-128-16,-4 1 0 0,-1 4 0 0,-2 4-192 15,-2 3 0-15,-4 5 16 0,-2 3-64 0,-4 4-16 16,-4 1 0-16,-4 3 0 0,-2 0 256 0,-5 9-144 16,0 0 144-16,0 0-128 0,-8-2 128 0,0 3 192 15,-2 1-32-15,-3 5-16 0,-3 3 0 0,0 5 0 16,-1 1 0-16,2 4 0 0,-1 1-144 0,0 1 0 16,1 3 0-16,1 2 0 0,1 1 0 0,4 2 0 15,0-2 0-15,3 1 0 0,-1-1-144 0,4-2 144 16,1 1 0-16,2-1 0 0,2-3 0 0,2 0 0 15,3-2 0-15,1-2 0 0,2-2 0 0,2-2 0 0,2-2 0 0,2-1 0 16,0-6 0-16,3 0 0 0,2-3 0 0,3-3 0 16,1-3 192-16,3-4-64 0,0-2-128 0,0-4 192 15,1-2 0-15,-2-3-16 0,1-4 0 0,0-1 0 16,-1-2-176-16,0 0 192 0,0-3-192 0,1-4 192 16,-2-1-192-16,-1 1 128 0,2-4-128 0,-6 5 128 15,-3 3-128-15,-2 3 0 0,-2 3 0 0,-3 2 0 16,-3 4 0-16,-3 5 0 0,-3 0 0 0,-3 4 0 15,1 7 0-15,-8-6-144 0,1 2 144 0,-4 3-208 16,-3 2 80-16,-1 1 128 0,0 1-208 0,1 3 80 16,-2 0 128-16,0 3 0 0,1 1 0 0,2 2-128 15,-1 1 128-15,3 2-160 0,1 1 160 0,3 1-160 0,0 1 160 16,4 2-160-16,1 1 160 0,2 0-160 0,2-2-48 0,3 0-16 16,1 0 0-16,2-1 0 0,3 0 16 15,2 0 0-15,1 0 0 0,1 0 0 0,1 0 208 16,1 2 0-16,0-1 0 0,-1-1-144 0,-1-2 144 15,1 0 0-15,-1 0 0 0,-1 0 0 0,-3 0 0 0,-3 0 0 16,-2 0 0-16,-2-1 0 0,-4-3 0 0,-1 1 0 16,-3 0 0-16,-3-1 128 0,-4 0-128 0,-3 0 144 15,-3-1-144-15,-2-3 160 0,-3 0-160 0,-2-1 0 16,0-1 0-16,-2 0 0 16,-1-3-512-16,2-2-144 0,-1-2-32 0,2-1 0 15,2-2-2560-15,2-3-512 0</inkml:trace>
  <inkml:trace contextRef="#ctx0" brushRef="#br0" timeOffset="113001.107">27651 13208 9215 0,'0'0'816'16,"0"0"-656"-16,0 0-160 0,1 10 0 0,-1-10 4992 0,0 0 976 0,-2 9 192 0,2-9 48 0,-1 10-3936 0,1-1-784 15,2 1-144-15,0 2-48 0,0-3-848 0,1 3-192 0,2 0-16 0,3 3-16 16,2 3-32-16,-2 2 0 0,0 1 0 0,0 2 0 16,3 5-192-16,-2 3 144 0,1 0-144 0,1 3 128 15,-3 3-128-15,0 2 0 0,-3 0 0 0,0 1 0 16,1-1-128-16,-3-1 128 0,0-2 0 0,1-2 0 15,-3-1-144-15,-1-3 144 0,2-5-192 0,-2-4 192 16,-2-1-192-16,2-3 192 0,0-5-192 0,-1 1 192 16,-1-3 0-16,1-4 0 0,1-6 0 0,0 0 0 15,0 0 0-15,0 0 144 0,0 0-144 0,-5-7 128 16,0-4-128-16,1-1 192 0,-1-3-192 0,0-2 192 16,-2-2-64-16,2-1-128 0,1-3 192 0,-2 0-64 15,0-2 32-15,-2 1 0 0,2-1 0 0,1-3 0 16,-1 2 32-16,2-1 0 0,-1 0 0 0,2 1 0 15,-1-2-16-15,2 1 0 0,0 1 0 0,1 1 0 16,3 3 48-16,0 1 16 0,1 0 0 0,3 0 0 16,0 1-80-16,3 1-16 0,1 1 0 0,4 1 0 0,0 1-144 15,2 0 0-15,0 0 144 0,2 2-144 0,3 2 0 0,-1 2 0 16,0 0 0-16,1 1-128 0,-1 5 128 0,-2 2 0 16,0 2 0-16,-1 2-128 0,0 2 128 0,-2 3 0 15,-3 1 0-15,-1 2-128 0,-4 3 128 0,0 1 0 16,-3 2 128-16,-2 3-128 0,-2 1 320 0,-2 0 0 15,0 2 0-15,-3-1 0 0,-1-3 80 0,-1-1 16 16,-1 0 0-16,0-1 0 0,-1-2-224 0,0-2-64 16,3-1 0-16,-1-2 0 15,-1-2-512-15,3-2-128 0,5-5 0 0,-8 4-16 16,8-4-1648-16,-7 1-320 0,7-1-64 0,-9-1 0 16,9 1-1088-16,-8-5-192 0</inkml:trace>
  <inkml:trace contextRef="#ctx0" brushRef="#br0" timeOffset="113694.318">28137 13187 16575 0,'11'-7'1472'0,"2"0"-1168"0,-2-2-304 0,1 2 0 15,-2-1 3824-15,1 3 704 0,0 1 144 0,-1 2 16 16,0 0-2880-16,0 4-576 0,0 0-112 0,0 2-32 16,-1 1-448-16,1 4-112 0,-1 2-16 0,-1 3 0 15,0 4-144-15,-2 1-48 0,0 2 0 0,0 3 0 16,-3 2-128-16,0 3-48 0,0 2 0 0,-2 2 0 15,-1 4-144-15,2 0 0 0,-5-2 0 0,1 0 0 16,-2 2 0-16,0-4 0 0,1-1 0 0,-3-3 0 0,1-4 0 0,1-1 0 16,-2-4 0-16,3-3 0 0,0-3-192 0,1-1 192 15,0-3-192-15,2-10 192 0,0 0-432 0,0 0 48 16,0 0 0-16,0 0 0 16,0 0-192-16,0 0-48 0,0-11 0 0,2-1 0 15,0-2 272-15,3-2 48 0,-1-3 16 0,2 0 0 0,-1-2 288 0,3 0 144 16,-1-5-16-16,3 1 0 0,0-2-128 0,3 3 128 15,0 1-128-15,1 3 128 0,1 0-128 0,1 2 0 16,-1 5 0-16,1 2 0 0,1 1-176 0,-1 4 176 16,-1 3-128-16,-2 3 128 0,-2 0 0 0,1 5 128 15,-1 3 0-15,0 2 0 0,-2 4 288 0,-1 0 64 0,-2 1 16 16,-1 1 0-16,0 1 32 0,-1 2 16 16,0 2 0-16,0-1 0 0,0-1-336 0,-1-1-64 0,0-1-16 15,1-2 0-15,1-2-128 0,-1-1 0 0,-1-2 0 16,1-2 0-16,-4-8 0 0,0 0 0 0,5 6-224 0,-5-6 80 15,0 0-176-15,0 0-16 0,0 0-16 0,6-6 0 16,-1-3 160-16,0 1 48 0,-2-3 0 0,0 1 0 16,0-2 144-16,2-2 256 0,-3-1-64 0,0 1-16 15,0-1 0-15,1 3 0 0,-1 2 0 0,2 1 0 16,-1 2-48-16,-3 7-128 0,0 0 192 0,0 0-64 16,0 0 0-16,0 0 0 0,0 0 0 0,7 5 0 15,0 1 0-15,-2 4 0 0,-1 2 0 0,3 2 0 16,-3 1-128-16,1 0 128 0,2-3-128 0,0 2 128 15,2 0-128-15,-1 0 0 0,1 0 0 0,0-3 0 16,1-1-160-16,0-1 160 0,1-4 0 0,0-1-144 0,1-3 144 16,0-1-192-16,-1-1 192 0,1-4-192 0,0-2 192 15,0-2 0-15,-3-3 0 0,1-2 0 0,-3-2 0 0,0-2 144 16,-1-2 0-16,-1-1 0 0,-1-2 48 0,-4 1 16 16,-3-1 0-16,0 4 0 0,0 3-208 0,-2 1 144 15,-4 0-144-15,0 3 128 0,-1 2-128 0,0 0-256 16,-1 3 64-16,-1 2 16 15,-1 3-240-15,0 1-48 0,0 1-16 0,2 2 0 16,-1 2-912-16,2-1-176 0,1 0-32 0,0 0-9216 16,9-3-1824-16</inkml:trace>
  <inkml:trace contextRef="#ctx0" brushRef="#br0" timeOffset="113949.175">29040 13075 39791 0,'0'0'1760'0,"0"0"368"0,-4 8-1696 0,4-8-432 0,-1 9 0 0,1-1 0 16,2 1 496-16,2 2 16 0,3 3 0 0,0 2 0 15,1 1-512-15,-2 4 0 0,-1 2-128 0,1 4 128 16,-5 3-160-16,-1 1 160 0,0 4-128 0,-1 4 128 16,0 0 0-16,-2-2-160 0,-2-1 160 0,1-1 0 15,1 1-208-15,-1-3 64 0,2-1 16 0,-1-3 0 16,0-2-448-1,1-6-64-15,2-4-32 0,-1 0 0 0,0-7-1824 0,1-2-352 0,0-8-80 16,0 0-16-16,0 0-576 0,0 0-112 0,0 0-16 16,-1-11-16-16</inkml:trace>
  <inkml:trace contextRef="#ctx0" brushRef="#br0" timeOffset="114309.042">28999 13573 1839 0,'-8'-20'160'0,"4"8"-160"16,-2-1 0-16,2 3 0 0,0 1 5328 0,1 1 1040 16,-1 1 208-16,3 0 32 0,2 0-3632 0,-1 7-736 15,8-7-128-15,2 0-48 0,1 2-1568 0,5 0-320 16,2-1-176-16,2 2 192 0,-1 0-384 0,0 0-64 15,-1 0 0-15,2 1-16 16,-1-1-672-16,0 1-128 0,1 2-16 0,0-1-16 16,-2 0-352-16,-1 2-64 0,-2 0-16 0,-1 4 0 15,-3-3 800-15,0 3 160 0,-2 1 16 0,-3 3 16 0,-1 0 1392 0,0 2 288 16,-3 1 48-16,0-1 16 0,-1 1 464 0,-1 3 80 16,-1 1 32-16,1 1 0 0,0 0-912 15,0 1-176-15,0 0-48 16,2 0 0-16,0-1-448 15,0 0-192-15,0-3 128 0,3-1-128 0,0-2 0 0,1 0 0 0,2-1 0 0,0-3 0 0,1-2 0 0,0-2 0 0,-9-2 0 0,8-3 0 16,1-1 0-16,-2-2 128 0,1-3-128 0,-3-1 128 16,-1-1 0-16,0-4-128 0,2-2 192 0,-3-2-64 15,-1 0 336-15,-3 0 64 0,-2 0 16 0,0 1 0 16,-2 1 224-16,-1-1 32 0,-3 1 16 0,0 1 0 16,0 2-336-16,0 1-64 0,-3 1-16 0,1 2 0 15,1 2-400-15,0 1-272 0,0 2 32 0,3 1 16 31,0 0-576-31,2 2-112 0,5 2-32 0,-6-2 0 0,6 2-2704 16,0 0-560-16,0 0-96 0,0 0-32 0</inkml:trace>
  <inkml:trace contextRef="#ctx0" brushRef="#br0" timeOffset="114608.519">29741 13296 27647 0,'-11'5'1216'0,"3"1"256"0,-4 1-1168 0,-1-1-304 16,-1 1 0-16,0-1 0 0,1 0 3008 0,3 1 528 15,0-2 112-15,3 0 32 16,-1 0-3360-16,3 0-688 0,0 2-128 0,0 0-16 16,1 0-80-16,1 3-16 0,1-1 0 0,1 0 0 0,-1 2 608 0,2 1 0 15,3 0 0-15,0 1 0 0,0 1 256 0,1 1 80 16,1 0 16-16,0 0 0 0,1 1-80 0,3-1-16 16,-1-1 0-16,3-1 0 0,0-2-64 0,1 2 0 15,-2-1-16-15,2 1 0 0,0-4-16 0,-1 0 0 16,0-2 0-16,-1-1 0 0,-1-2-160 0,-1 0 192 0,-8-4-192 0,0 0 192 15,0 0-192-15,7 5 0 0,-7-5 0 0,0 0 128 32,0 0-464-32,0 0-112 0,0 0 0 0,0 0-16 15,-9 0-2672-15,0-1-544 0,0-1-96 0</inkml:trace>
  <inkml:trace contextRef="#ctx0" brushRef="#br0" timeOffset="115670.011">29965 13077 6447 0,'0'0'576'0,"0"0"-576"0,0 0 0 0,-2-9 0 15,2 9 5296-15,0-8 944 0,0 8 192 0,0 0 32 16,0 0-4736-16,0 0-944 0,6-4-192 0,-6 4-32 0,0 0-560 0,10 6 0 16,-1 2 0-16,-2 3 0 0,0 3 288 0,-1 2 160 15,-1 3 16-15,-1 5 16 0,0 0 96 0,-2 6 0 16,-1 4 16-16,-1 3 0 0,-2-1-224 0,-2 1-48 15,1 2-16-15,-1-2 0 0,0-1-144 0,-2-1-32 16,1-1 0-16,0-2 0 0,-1-2 384 0,2-3 64 16,1-2 0-16,0-3 16 0,1-2-144 0,1-4-48 15,-1-2 0-15,1-5 0 0,1-9-400 0,0 0 0 16,0 0 128-16,0 0-128 16,0 0-368-16,7-5-96 0,-2-5-32 0,2-4 0 15,0-2-112-15,2-3-32 0,0-2 0 0,1-3 0 16,-1-1 16-16,2-1 0 0,0-1 0 0,-2 2 0 15,2 0 48-15,0 3 0 0,-2 6 0 0,0 3 0 0,-1 3 208 0,-1 5 48 0,-7 5 16 0,0 0 0 16,7 4 864-16,-1 3 160 0,-2 2 48 0,-1 3 0 16,0 2 400-16,1 4 96 0,-2 0 16 0,1 2 0 15,0 1-448-15,0 0-96 0,0 0-16 0,1 0 0 16,0-2-464-16,0-1-112 0,1-2-16 0,-1 0 0 16,-1-2-128-16,0-2-176 0,-1-4 48 0,2-1 0 31,-4-7-320-31,4 5-48 0,-4-5-16 0,0 0 0 15,0 0-32-15,7-4-16 0,-1-5 0 0,-1 0 0 0,0-2 304 0,1-1 48 0,-2-3 16 0,2-2 0 16,2-3 384-16,0 0 96 0,2-2 16 0,-2 2 0 16,-1 0 96-16,1 1 32 0,2 6 0 0,-1 1 0 15,-1 0-176-15,1 4-16 0,-1 2-16 0,-1 2 0 0,-7 4-224 16,0 0 0-16,0 0 0 0,9 10 0 0,-2-1 0 0,-2 3 128 16,-1 4-128-16,-1 0 192 0,2 2 64 0,-1 2 16 15,0-1 0-15,3 0 0 0,0-1-272 0,0-2 160 16,-1-4-160-16,1-1 128 0,1-1-128 0,-1-3 0 15,-7-7 0-15,10 7 0 0,0-5 0 0,-2-3 0 16,2-2-192-16,-1-4 192 0,0-1-320 0,0-3 64 16,-2-2 16-16,-1-2 0 0,0-2-64 0,-2-2-16 15,-1-1 0-15,-1 1 0 0,-1-3 160 0,-1 2 32 16,-3-1 0-16,1 0 0 0,-1 0 256 0,1 4 48 16,-1 4 16-16,1 2 0 0,0 2 0 0,2 9 16 15,0-9 0-15,0 9 0 0,0 0-208 0,7-4 128 0,1 0-128 16,1 1 0-16,-1 2 0 0,3 4 0 15,1 0 0-15,1 1 0 0,0 1 0 0,1 4 0 0,-1-1 0 0,1 4 0 16,-1 3 0-16,0 1-128 0,-3 1 128 0,1 5 0 16,-1 4 0-16,-2 3 0 0,1 2 0 0,-4 1 0 15,-2 0 0-15,-1 2 0 0,0 1 0 0,-2-1 0 16,-2-2 0-16,2 0 0 0,0 3 0 0,0-3 0 16,0-2 0-16,0-2 0 0,0-3 0 0,0 0 0 15,0-2 0-15,0-2 0 0,2-3 0 0,-1-3 0 16,0-2 0-16,-1-3 0 0,0-10 0 0,0 0 0 15,-1 8 0-15,1-8 144 0,0 0-144 0,0 0 192 16,-6-8 0-16,2-1 0 0,-1-3 0 0,0-3 0 16,1-3 96-16,1-4 32 0,0-1 0 0,-1-4 0 15,1-3 64-15,1-1 0 0,0-7 16 0,1-2 0 0,0-2-16 16,2-2 0-16,0-2 0 0,3-2 0 0,2 0-384 16,1 4 0-16,3 2 0 0,0 6 0 15,2 2-384-15,2 5-144 16,1 5-48-16,0 2 0 0,1 4 48 0,1 2 0 0,-1 4 0 0,1 2 0 0,-1 1 528 15,-1 3 0-15,1 2 128 0,1 3-128 0,0 0 528 0,-1 5 16 16,0 0 0-16,0 4 0 0,-1-1-304 0,0 5-64 16,-1 1-16-16,-2 4 0 0,0 3-160 0,-3 2 0 15,0 3 0-15,-4 0-176 0,1 1 176 0,-5-3 0 16,-2 1 0-16,-3-1 0 0,0 1 0 0,-2-3 176 16,-4-1-16-16,-2-4 0 0,-2-3-160 0,-2-2 128 15,-2-2-128-15,-1-3 128 16,-2-2-896-16,0-2-192 0,1-3-48 0,-2-2-11536 15,-3-3-2320-15</inkml:trace>
  <inkml:trace contextRef="#ctx0" brushRef="#br0" timeOffset="116408.689">28203 14254 31327 0,'0'0'1392'0,"0"0"272"0,-4 6-1328 0,4-6-336 0,-4 7 0 0,4-7 0 16,0 0 2960-16,-3 10 528 0,2 0 96 0,2 0 32 0,1 3-2880 0,1 2-576 15,2 2-160-15,-2 1 0 0,-1 3 0 0,1 2 160 16,2 4-160-16,0 4 128 0,0 1-128 0,1 2 160 16,-2 0-160-16,0 1 160 0,0 1-160 0,1-2 0 15,-2-2 0-15,0 0 0 0,-1 0 0 0,1-3 0 16,1-2 0-16,0-3 0 16,-2-1-976-16,1-1-176 0,2-2-48 0,-1-2 0 15,1-3-1152-15,3-3-224 0,-1-2-48 16,1-5-7808-16,-1-3-1568 0</inkml:trace>
  <inkml:trace contextRef="#ctx0" brushRef="#br0" timeOffset="116628.307">28506 14410 17503 0,'0'0'1552'0,"0"0"-1232"0,0 0-320 0,0 0 0 16,0 0 3968-16,11-2 720 0,-3 4 160 15,1 1 16-15,-2 0-2880 0,1 3-592 0,-1 2-112 0,0 2-32 16,-2 3-704-16,2 2-144 0,-1 2-16 0,0 3-16 15,1 1 112-15,0 1 32 0,1 1 0 0,-1 1 0 16,1 3-304-16,-2 0-48 0,0-1-16 0,0 0 0 16,-2-2-144-16,-1-1 0 0,2 1 0 0,-3-4 0 15,-1-3 0-15,1-2 0 0,1 0 0 0,-2-3 0 16,0-2-512 0,2 0-48-16,-3-10 0 0,0 0 0 0,0 0-2640 0,0 0-512 0,0 0-128 0</inkml:trace>
  <inkml:trace contextRef="#ctx0" brushRef="#br0" timeOffset="117124.08">28572 14245 20271 0,'0'0'896'0,"0"0"192"0,7 6-880 0,-7-6-208 0,0 0 0 0,10 7 0 16,1-3 3968-16,1-1 736 0,1 1 160 0,-3 0 16 15,-1 1-3760-15,-2 3-752 0,-1 1-160 0,-2 3-16 16,-3 2 96-16,-2 2 32 0,-1 3 0 0,-2 2 0 15,-4 3-112-15,-1 4-16 0,-1 3 0 0,-1 1 0 0,-1 1 0 0,3 0-16 16,-1-1 0-16,1 0 0 0,-2-2-32 0,3-2 0 16,4-3 0-16,2 0 0 0,1-3-144 15,1-1-144-15,0-2 144 0,2-3-208 16,0-4-1168-16,1-2-224 0,2 0-64 16,-1-2 0-16,-4-8-1280 0,0 0-256 0,6 5-48 0</inkml:trace>
  <inkml:trace contextRef="#ctx0" brushRef="#br0" timeOffset="117487.081">28903 13963 18431 0,'0'0'1632'0,"0"0"-1312"0,0 0-320 0,5 11 0 16,-2-1 3184-16,0 3 560 0,-1 3 112 0,0 2 32 15,1 2-2032-15,-1 2-416 0,-1 4-80 0,0 0-16 16,1 5-576-16,0 5-128 0,0 0-32 0,0 3 0 15,-1 3-288-15,3 0-48 0,-2-3-16 0,0 1 0 0,-1-1-112 0,1-1-16 16,-1-4-128-16,1-2 192 0,0-1-192 16,1-3 0-16,-2-5 0 0,0-2 0 15,-1-2-1280-15,1-3-208 0,0-4-48 0,0-1 0 16,-1-2-1504-16,0-9-304 0,0 0-64 0</inkml:trace>
  <inkml:trace contextRef="#ctx0" brushRef="#br0" timeOffset="118135.859">29165 14366 38991 0,'0'0'1728'0,"-4"8"352"16,1 0-1664-16,3-8-416 0,0 0 0 0,-2 9 0 0,2-9 512 0,2 12 32 0,1 1 0 0,1 2 0 15,0 1-544-15,1 2-224 0,-1 3 16 0,0 2 0 16,0-1 208-16,2 1 0 0,-2 0 0 0,0 1-144 16,1-1 144-16,0 0 0 0,0-1 128 0,1-2-128 15,-2 0 128-15,1-3-128 0,2-2 128 0,-1-4-128 16,1 0 0-16,0-4 0 0,0-2 0 0,2-3 0 15,-9-2-144-15,11-3-112 0,-1-3 0 0,1-2-16 16,1-4-80-16,1-2-16 0,-1-3 0 0,2-4 0 16,1-4 112-16,-1 0 32 0,0-4 0 0,1-2 0 0,0-2 64 15,-1 3 16-15,-3 0 0 0,-1 2 0 0,0 2 144 16,-1 6 0-16,0 5-144 0,-3 3 144 0,1 4 0 16,-2 3 0-16,-5 5 0 0,0 0 0 0,9 5 128 0,-3 6 32 15,-2 4 16-15,1 3 0 0,-2 3 304 0,0 5 64 16,0 2 16-16,0 1 0 0,2-1-80 0,-1 0-16 15,0-1 0-15,1-2 0 0,-1 0-208 0,0-3-64 16,0-2 0-16,1-4 0 0,-1-3-192 0,0-2 0 16,0-2 128-16,-4-9-128 0,0 0 0 0,0 0 0 0,0 0 128 0,9-4-128 15,-3-3 0-15,1-4 0 0,-3-4 0 0,0-3 0 16,1-4 0-16,0-2 0 0,0-3 0 0,2 0-160 16,1-5 160-16,2 0 0 0,-1-2 0 0,3 4 0 15,1 2 0-15,3 4-128 0,0 4 128 0,1 4 0 16,0 3-128-16,2 4 128 0,1 1-128 0,0 6 128 15,0 3 0-15,-1 4 224 0,-1 5-32 0,-2 1 0 16,-3 0 272-16,1 5 48 0,-1 5 16 0,-1-1 0 16,-1 2-128-16,-3 2-16 0,0-1-16 0,-2 1 0 15,-2-2-368-15,1 1 128 0,-1-3-128 0,-1-1 0 32,-2-2-336-32,-1-1-144 0,-2-5-32 0,-1 1 0 0,-1-3-1792 0,-2 0-384 15,-1-3-64-15,-5-4-13856 0</inkml:trace>
  <inkml:trace contextRef="#ctx0" brushRef="#br0" timeOffset="119571.921">29986 14082 18431 0,'0'0'1632'0,"6"9"-1312"16,0 2-320-16,3 1 0 0,-1 0 5104 0,4 3 944 15,2 3 192-15,3 2 32 0,2 0-4832 0,2 5-976 16,0 1-192-16,0 5-32 0,0 4-240 0,-3-1-128 15,-2-2 128-15,-1 1-208 0,-5 1-96 0,-1-1-16 16,-4-1 0-16,-2 0 0 16,0-1-128-16,-4-3-48 0,-4-2 0 0,0-4 0 0,-2-4 496 0,0-3 0 0,0-3 0 0,-3-4 0 15,-1 0 0-15,2-4 208 0,-1-2-64 16,0-3-16-16,1-3-128 0,0-1 192 0,2-3-192 0,-1-3 192 16,2-2 0-16,1-3 16 0,0-5 0 0,3 0 0 15,1-3 32-15,4-1 0 0,0-3 0 0,3-1 0 16,1-2 32-16,3 1 16 0,3 1 0 0,1 4 0 15,2 1-432-15,1 4-96 0,2 4-16 0,2 3 0 32,2 6-192-32,0 4-64 0,-1 1 0 0,0 6 0 0,0 3 368 15,0 4 144-15,-3 3-128 0,-1 2 128 0,0 0 192 0,-1 3 112 0,-2 3 16 0,-1 0 16 16,-2 0-32-16,0 0-16 0,-3-2 0 0,1-2 0 16,-4-2-144-16,1-2-16 0,-2-2-128 0,1-3 192 15,-2-2-16-15,-4-7-16 0,0 0 0 0,0 0 0 16,0 0-32-16,7-5 0 0,-1 0 0 0,-1-5 0 15,0-3-128-15,0-3 0 0,-1-2 0 0,1-1 0 16,0-5-176-16,2 1-64 0,0 2-16 0,4-2 0 16,1-1-288-16,4 1-64 15,-1 2-16-15,3 2 0 0,2 2-1808 0,2 3-352 0,1 2-80 0,0 3-16 16,-2-1 1456-16,0 2 272 0,0 2 64 0,-4 3 16 16,-3 2 1248-16,-3 1 240 0,0 0 48 0,-11 0 16 0,8 7 1792 0,-2 3 352 15,-3-1 80-15,-4 2 16 0,-2 1-752 0,-4 2-160 16,-1 2-16-16,-3 2-16 0,-3 0-688 0,0-1-144 15,2-1-32-15,-2 1 0 0,-1 3-560 0,1-1-112 16,0 0-32-16,2 2 0 0,1 0-208 0,2-2-192 16,0-3 48-16,4-2 0 15,2-3-240-15,0 2-64 0,-1 3 0 16,2-4 0-16,0-2-64 0,2-10-32 0,0 0 0 0,0 0 0 16,0 0-96-16,0 0 0 0,0 0-16 0,12-1 0 0,0-5 384 0,-1-3 80 0,3-4 0 15,-1-2 16-15,-1-2 176 0,2-2 0 0,0-2-144 0,1 0 144 16,-1-1 0-16,0 0 0 0,-2 3 128 0,0 4-128 15,-1 2 384-15,-1 4 0 0,0 2 0 0,-2 2 0 16,2 4-192-16,-1 2-32 0,-1 2-16 0,1 3 0 16,-1 3 0-16,0 3 0 0,-1 3 0 0,2 1 0 15,-4 3 48-15,1-2 16 0,1 0 0 0,0-1 0 16,0-2-208-16,-2 0 0 0,4-1 0 0,-2-3 0 16,1-2 0-16,0-2 0 0,1 0-144 0,0-4 144 15,2-2-400-15,0-6 16 0,-2-3 0 0,3-4 0 16,1-2 96-16,0-2 32 0,-1-3 0 0,2-3 0 15,-1-1 96-15,0 1 32 0,-1 2 0 0,1-2 0 16,0 0 128-16,1 2 0 0,-1 1 128 0,0 3-128 16,-2 1 176-16,-1 4-48 0,0 4 0 0,-1 4 0 0,1 0-128 15,-10 4 0-15,8 6 0 0,-2 3 0 0,0 3 288 0,0 5 32 16,-3 4 0-16,0 1 0 0,-1-1 112 0,0 3 16 16,1-1 16-16,0 1 0 0,-1-1-112 0,1 1-32 15,0-4 0-15,1-3 0 0,0-3-112 0,-1-1-16 16,-1-1-16-16,-2-12 0 0,3 7-176 0,-3-7 0 15,0 0 0-15,7 0 0 0,-1-4-192 0,1-4-64 16,-1 0 0-16,0-4-16 0,1-1-32 0,-1-1 0 16,1-2 0-16,1 1 0 0,-1 3 16 0,0-2 0 15,3 1 0-15,-2 1 0 0,1 1 16 0,-1 3 0 0,0 3 0 0,-2 1 0 16,-6 4 272-16,9-1 0 0,-9 1 0 0,8 2 0 16,-8-2 384-16,10 4 128 0,-2 1 16 0,-1-1 16 15,-1 3-16-15,1-4 0 0,-7-3 0 0,8 3 0 16,-8-3-368-16,11 1-160 0,-2-2 128 0,1-2-128 15,0-2 0-15,-1-3 0 0,1-2-192 0,0 0 192 16,1 0-336-16,0-3 48 0,-1-1 16 0,-1-1 0 16,0 2 48-16,-3 1 16 0,-3 3 0 0,1 3 0 15,-4 6-160-15,0 0-16 0,0 0-16 0,0 0 0 16,0 0 400-16,0 0 0 0,0 0 192 0,-8 3-64 16,0-1 192-16,1 0 32 0,7-2 16 0,-7 3 0 15,-1-1-192-15,8-2-48 0,-6-2 0 0,6 2 0 16,-7-7-128-16,4 0 0 0,3-2-192 0,2-3 192 15,3-3-560 1,2-3 16-16,2-2 0 0,0-2 0 0,1-5 48 0,-1 1 16 0,1-1 0 0,0 1 0 0,-1-1 480 16,0 1 256-16,-3 3-16 0,0 3-16 0,-2 2 192 0,-1 4 32 15,1 5 16-15,-1 2 0 0,-3 7-48 0,0 0-16 16,0 0 0-16,0 0 0 0,0 0-128 0,0 0-16 16,7 10-16-16,-3 4 0 0,0 2-240 0,0 3 128 15,-1 3-128-15,0 2 0 0,0 2 0 0,0 3 0 16,0 3 0-16,-1 3 0 0,0 2-256 0,1 3 48 15,-1 0 16-15,0-1 0 0,0-2 192 0,2 0 0 16,0-2 0-16,-1-4 0 0,0-3 384 0,1-4 0 16,-1-2 16-16,1-5 0 0,0-2-96 0,1-4-32 15,0 0 0-15,0-3 0 0,-5-8-272 0,8 4 128 16,-2-1-128-16,2-4 0 0,-1-2 0 0,3-2-192 0,-2-2 0 16,1 2 0-16,-1-1-64 0,1 1-16 0,-3-2 0 15,0 1 0-15,-6 6 0 0,4-7 0 0,-4 7 0 0,0 0 0 16,1-10 32-16,-2 0 16 0,1 10 0 0,0 0 0 31,-4-10-304-31,-2 2-64 0,0-1-16 0,-2-1 0 16,1-1-2720-16,-3-2-528 0,1-2-112 0</inkml:trace>
  <inkml:trace contextRef="#ctx0" brushRef="#br0" timeOffset="119747.245">31653 14154 6447 0,'-13'-8'576'0,"4"5"-576"0,1 1 0 0,0 2 0 16,8 0 6720-16,0 0 1248 0,-6 4 240 0,6-4 48 15,0 0-4928-15,0 0-976 0,0 0-208 0,5 10-32 16,-5-10-1248-16,12 10-240 0,1 1-48 0,1-5-16 16,-2-6-368-16,2 1-192 0,2 0 192 0,2-3-192 15,1-1-736-15,1-3-256 16,2-1-48-16,3 0-16 0,1-1-2832 0,0 0-560 0</inkml:trace>
  <inkml:trace contextRef="#ctx0" brushRef="#br0" timeOffset="120137.217">32359 14187 17503 0,'-1'14'1552'0,"-2"-6"-1232"16,-2-1-320-16,-1 0 0 0,-2-1 6416 0,1-2 1232 15,-1-2 240-15,1 2 48 0,-2-1-6368 0,1 0-1280 16,-1 0-288-16,-1 2 0 16,0-2-768-16,-2 2-144 0,-1 3-48 0,0 2 0 0,1 2 608 0,-1 4 112 15,1 5 32-15,1 0 0 0,1-3 208 0,1 3 0 0,1-2 0 0,2 2 0 16,3-3 0-16,1-1 0 0,1-2 160 0,1-1-160 15,2-4 0-15,1 0 0 0,1-1 128 0,3-3-128 16,-7-6 0-16,12-1 0 0,-1-3 0 0,1-4 0 16,1-1 0-16,2-5 128 0,1-2-128 0,2-3 0 15,0-1 0-15,1-1 0 0,1-2 0 0,-1 2-176 16,-1-2 176-16,0 1-160 0,-1 4 160 0,0 4-160 16,-2 5 0-16,-1 1 0 0,-1 4 0 0,-2 2 0 15,-11 2 160-15,9 9 0 0,0 4-144 0,-3 3 144 16,0 1 464-16,-3 0 176 0,-3 3 16 0,-1-1 16 15,-1 0 112-15,-1 0 32 0,1-2 0 0,1 0 0 16,-1-1-176-16,1-3-16 0,0-3-16 0,1-10 0 16,3 6-320-16,-3-6-64 0,0 0-16 0,11-1 0 15,0-3-208-15,1-5 0 0,3-3 0 0,1-3 0 16,3-5-464-16,2-1-48 16,3-1 0-16,3-4 0 0,1-4-2064 0,1-3-432 0</inkml:trace>
  <inkml:trace contextRef="#ctx0" brushRef="#br0" timeOffset="137459.927">24358 12035 32255 0,'0'0'2864'0,"0"0"-2288"0,0 0-576 0,0 0 0 15,0 0 1632-15,5 12 224 0,4 1 32 0,2 1 16 32,2 0-2928-32,1 2-576 0,1 5-112 0,-1 4-16 15,-2 2 416-15,-2 3 96 0,-1 0 0 0,-4 1 16 0,-1 1 864 0,-3-2 160 0,-4-2 48 0,0-1 0 16,-2-2 1344-16,-1-1 288 0,-2-3 48 0,1-1 16 16,0-4-176-16,2-3-48 0,-1-2 0 0,3-3 0 15,0-1-704-15,3-7-128 0,0 0-48 0,0 0 0 16,0 0-464-16,5-11 0 0,2-3 0 0,2 0 0 31,3-1-256-31,1-1-160 0,0 2-32 0,1-1 0 0,1 0 128 0,1 2 32 0,1 1 0 16,0 2 0-16,0 2 288 0,1 3-128 0,-1 1 128 15,1 4 0-15,2 1 0 0,-2 3 128 0,-1 1 0 0,-1 1 16 0,-1 1 160 16,0 2 16-16,-1 1 16 0,0 1 0 0,-1 1 96 0,1 2 16 16,-2 0 0-16,-1 1 0 0,-3 1-64 0,0 0 0 15,-2 0 0-15,-1 2 0 0,-1 3-192 0,-3 0-32 16,-2-1-16-16,-3 1 0 0,0-1-144 0,-2 1 0 15,-3-3 0-15,-1 2 0 16,-3 0-352-16,-1-1-48 0,-2-2-16 16,-1 0 0-16,-2-1-1584 0,-2-2-320 0,0-1-64 0,-3-3-8352 15,0-3-1664-15</inkml:trace>
  <inkml:trace contextRef="#ctx0" brushRef="#br0" timeOffset="137954.522">24510 12125 43023 0,'0'0'1904'0,"0"0"400"0,-8 1-1856 0,8-1-448 0,0 0 0 0,10-3 0 16,2-1 672-16,45-9 752 0,-20 2-704 31,4-3-1840-31,3-1-368 0,1-1-80 0,0 2-16 16,0 4-608-16,-2 0-128 0,-2 2-32 0,-6 2 0 15,-4 4 880-15,-3 1 192 0,-6 0 16 0,-3 3 16 0,-3 4 1248 0,-3-1 0 0,-1 0 176 0,-5 3 0 16,-1 0 1680-16,-3 3 352 0,-2-3 64 0,-1 3 16 16,0 2-736-16,0 0-144 0,-1 2-16 0,0 1-16 15,0 1-800-15,0 1-176 0,1 2-16 0,-1 2-16 0,0-1-368 16,0 4 0-16,-2-1 0 0,1 2 0 16,0-1 0-16,0 1 0 0,1 0-192 0,-1-2 64 0,1 1 128 15,0-3-128-15,0-2 128 0,2-1-128 0,-1-3 128 0,0-1 0 16,0-3 0-16,2-1 0 0,2-2 0 15,1-4 0-15,-5-5 0 0,9 1 128 0,1-2-128 16,-1-2 0-16,2-5 128 0,1-2-128 0,-1-3 128 0,4-4-128 16,-1-5 128-16,1-1-128 0,1-1 0 0,-1-3 0 15,0-3 0-15,-1-1 0 0,0-2 0 0,-1-3-160 16,-3 1 160-16,-2 1-160 0,-1 1-16 0,-1 3 0 16,-4 3 0-16,-2 6 0 0,-2 1 176 0,-1 4 0 15,-3 2 0-15,-1 3-128 0,-2 1 128 0,-2 5 0 16,0 3 160-16,-2 2-160 0,-1 1 128 0,0 3-128 0,-1 3 0 0,1 1 0 15,1 1 0-15,3 0-320 0,-1 2 64 0,3-1 0 32,1-2-1680-32,4 1-336 0,3-9-64 0,0 0-13264 0</inkml:trace>
  <inkml:trace contextRef="#ctx0" brushRef="#br0" timeOffset="138198.917">25912 11451 3679 0,'0'0'320'0,"6"5"-320"0,1-2 0 0,-2 2 0 16,-1 4 8832-16,2 0 1712 0,1 2 336 0,2 5 64 15,-1 2-8560-15,1 4-1696 0,-1 1-352 0,0 6-64 16,-3 7-448-16,0 4-80 0,-3 1-32 0,-4 3 0 16,-2 0-176-16,-2 2-48 0,-4 0 0 0,-2 1 0 0,-1-3 368 15,-4 1 144-15,-1-2-128 0,0-3 128 0,0 0 0 0,0-4 0 16,0-2 0-16,2-5 0 0,0-3 0 0,0-2 0 15,0-3 0-15,1-4 128 16,0-5-2720-16,2-2-544 0</inkml:trace>
  <inkml:trace contextRef="#ctx0" brushRef="#br0" timeOffset="138336.786">25665 11672 43311 0,'-14'7'1920'0,"4"-3"384"0,-4 1-1840 0,2 2-464 16,2-1 0-16,5 2 0 0,5-8 192 0,2 8-48 0,6 0-16 16</inkml:trace>
  <inkml:trace contextRef="#ctx0" brushRef="#br0" timeOffset="138466.877">26276 12165 46479 0,'-18'6'2048'0,"7"-1"448"0,1 1-2000 0,2-1-496 0,8-5 0 0,0 0-20560 15</inkml:trace>
  <inkml:trace contextRef="#ctx0" brushRef="#br0" timeOffset="143652.221">27647 15189 12895 0,'13'11'1152'0,"-3"-6"-928"0,1-1-224 15,0 1 0-15,2-2 4512 0,3-1 864 0,4 0 160 0,3 0 32 16,2-1-4480-16,5 0-896 0,1 2-192 0,2 0 0 15,2 2-128-15,1 3-32 0,0 0 0 0,4 1 0 16,0-2 160-16,2 3 128 0,0 2-128 0,-2 0 176 16,0 2 288-16,1 0 64 0,3 0 16 0,4-2 0 15,5-3 368-15,3 0 80 0,6-2 16 0,-1 0 0 16,-1-4-368-16,3-3-80 0,1-2-16 0,5-2 0 16,7-3-176-16,-1 0-48 0,-2-2 0 0,2-2 0 15,3 1-32-15,4-2-16 0,3 0 0 0,-4 3 0 16,-4 1-272-16,3 1 0 0,1-1 0 0,2 3 0 15,-3 4 0-15,-2 0 0 0,-1 1 0 0,-1 1 0 16,4 1 0-16,-4 0 0 0,0 1 0 0,-1 1 0 16,-2-1 400-16,2 0 32 0,6-3 0 0,-2 2 0 15,0 0 144-15,1-2 16 0,0-2 16 0,3 0 0 0,5-4-240 16,-4 1-48-16,-3 0-16 0,3-3 0 0,-2-1-304 16,-2-1 160-16,-2 1-160 0,-5-1 128 0,-7-1-128 0,-3 2 0 15,-2 0 0-15,-3 1 0 0,0-2 0 0,-2 0 0 16,-3 0 176-16,-1-1-176 0,-1-1 272 0,-2 3-32 15,-2-1-16-15,0-1 0 0,0-1 32 0,1-2 16 16,0-3 0-16,-3-1 0 0,-2 1-272 0,0-2 160 16,0-3-160-16,-1-2 128 0,-1-2-128 0,0-2 0 15,-2-4-192-15,0 1 192 0,-1-2-208 0,-4 1 80 16,-3-1 128-16,-2-2-208 0,-4 0 208 0,-5 0 0 16,-3 2 0-16,-3 1-144 0,-2 0 144 0,-4 0 0 15,-1 0 0-15,-2 1 0 0,-2 0 0 0,-1 0 128 0,1-2-128 16,-1-3 128-16,-1 1-128 0,0 0 128 0,0 2-128 0,1 0 128 15,-1 2-128-15,0-1 0 0,1-3 128 0,-2 1-128 16,0-5 0-16,0-1 0 0,0-1 0 0,0-1 0 16,-2 1 0-16,0 2 0 0,0 1-144 0,-1 3 144 15,-1-1 0-15,0 1 0 0,0-2 0 0,-3 2 0 16,0 4 128-16,0 1 0 0,-1 4 0 0,0-1 0 16,-2 1-128-16,-1 4 128 0,1-2-128 0,-1 3 128 15,-1 0-128-15,-1 0 128 0,-2 0-128 0,3 0 128 16,-1-1-128-16,3 1 0 0,-1-2 144 0,-1 2-144 15,-3 0 0-15,1-1 0 0,0 0 0 0,1 3 0 16,0-1 0-16,-1 1 0 0,-1-1 0 0,-1 2-128 16,-1 2 128-16,-1 0 0 0,-1 0 0 0,-1 1 0 15,-3 1 0-15,1 1-160 0,0 2 160 0,-1 3 0 16,-3 0-144-16,1 2 144 0,-1 1 0 0,0 0-144 0,2 1 144 0,-1 1 0 16,2-1 0-16,-1 1 0 0,2 1 0 15,-1-1 0-15,0 0 0 0,0 1 0 0,1 2 0 0,1 0-128 16,-2 0 128-16,2 0 0 0,0 1 0 0,-1 1 0 15,0-1 0-15,-2 1-128 0,0 0 128 0,-1 0-160 16,-1 0 160-16,1-2-160 0,0 0 160 0,1 1 0 16,1-4 0-16,3 1 0 0,1-1 0 0,3 0 0 15,2 0 0-15,2-2 0 0,3 1 0 0,0 0 0 16,1 0 0-16,8 4 128 0,-5-6-128 0,5 6 0 16,0 0 0-16,-5-7-128 15,1 0-1072-15,4 7-208 16,-3-6-32-16,3 6-12272 0,-3-7-2464 0</inkml:trace>
  <inkml:trace contextRef="#ctx0" brushRef="#br0" timeOffset="151955.449">23265 10640 26719 0,'0'0'2368'0,"0"0"-1888"0,-5-8-480 0,0 2 0 0,-1 0 2848 0,2 2 480 15,4 4 80-15,0 0 32 0,-2-4-2032 0,2 4-416 16,0 0-80-16,0 0-16 0,0 0-640 0,0 0-256 15,6 9 176-15,1 3-176 0,-1 2 0 0,0 4 0 16,1 4 0-16,0 2-160 0,2 4-144 0,-2 2-16 16,1 5-16-16,-2 7 0 0,-1 5 80 0,-1 5 0 15,-1 4 16-15,0 1 0 0,-1 3 48 0,0 2 0 0,1 1 0 0,0 4 0 16,1 4 192-16,1 1 0 0,1 3 0 16,0 4-144-16,2 1 144 0,-1 5 128 0,1 2-128 0,-1 5 176 15,-1 4 32-15,1 1 16 0,-1 4 0 0,1-3 0 16,-2-1-80-16,0 6-16 0,0 6 0 0,-2 0 0 15,0-1 0-15,0 6-128 0,-1 0 192 0,2-1-64 16,-3-5 64-16,0 0 16 0,1-1 0 0,0-2 0 16,0 3-16-16,1-2 0 0,2-3 0 0,0 2 0 15,0 0 32-15,1-1 0 0,0-5 0 0,0-2 0 16,0-4 32-16,0-2 0 0,1-2 0 0,-2-3 0 16,0-3-128-16,1-3-128 0,-2-1 176 0,0-3-176 15,0-2 192-15,0-4-192 0,-1-2 192 0,-1-5-192 16,-1-4 176-16,0-3-176 0,-1-6 160 0,0-4-160 0,-1-5 0 15,0-7 0-15,0-6 0 0,0-5 0 16,0-4-1328 0,0-6-144-16,0-4-48 0,1-9 0 0,0 0-1872 0,-1-12-384 0</inkml:trace>
  <inkml:trace contextRef="#ctx0" brushRef="#br0" timeOffset="152833.878">22958 10397 22111 0,'-5'-5'1968'0,"2"-3"-1584"16,-1-1-384-16,1-1 0 0,1 1 3776 0,2-1 688 15,2 1 128-15,2 2 16 0,0-1-3312 0,3 3-656 16,-1-1-144-16,3 0-32 0,1 1-464 0,3 1 0 16,2-1 0-16,2 2 0 0,2 0 0 0,4 1 0 15,2 1 0-15,3 0 0 0,2 1 176 0,4 1-176 16,4 0 192-16,1 1-192 0,3 0 224 0,-1 0-64 15,1 0-16-15,3 2 0 0,3-1 0 0,2 0 0 16,3 1 0-16,3 2 0 0,5-3-16 0,0 0-128 16,-1-1 192-16,2 0-64 0,3-1 112 0,5 2 16 15,4-2 0-15,-1-1 0 0,-3-1 96 0,3-2 32 0,0 2 0 0,8-2 0 16,3 0 32-16,-1-1 16 0,0-2 0 0,2 1 0 16,6 1-112-16,0-2 0 0,-1 0-16 0,2 1 0 15,1 0-128-15,3 1-32 0,1 0 0 0,1 0 0 16,-2-2-144-16,5 0 0 0,5 0 144 0,-1 2-144 15,-3 0 0-15,6 0 128 0,3-1-128 0,-1 1 0 16,-3-2 0-16,4-1 0 0,4 2 0 0,-1 0 128 16,-3-2-128-16,3 2 0 0,2-1 0 0,-1 1 0 15,-4 0 0-15,2 1 0 0,2-1 0 0,-2 1 0 16,-1 0 0-16,0 1 128 0,2-1-128 0,-1 1 0 16,-1-1 0-16,3 1 128 0,0-2-128 0,2 1 0 15,2-1 128-15,1-1-128 0,-1 1 128 0,3-1-128 16,2 0 0-16,-2-1 144 0,-4 0-144 0,4 3 0 15,3 0 0-15,0 1 0 0,-3-1 0 0,1 1 0 16,4 0 240-16,-4 1-64 0,-2-1-16 0,0 0 0 0,2-1-160 16,-1 1 192-16,0 0-192 0,-1 1 192 0,0 1-192 0,-2 0 160 15,0-1-160-15,-5 2 160 0,-5 2-16 16,-2 0 0-16,-3 0 0 0,0 0 0 0,-1 1-16 0,-3 0-128 16,-2 0 192-16,-2-1-64 0,-1-1-128 0,-3 0 0 15,-4-1 0-15,-2-2 0 0,0-1-192 0,-4-2-80 16,-2 1-16-16,-37 2 0 15,4 0-160-15,3-1-16 0,3-1-16 0,1 0 0 16,-1 0-80-16,1 0-16 0,-1-1 0 0,3 1 0 16,1 0-2912-16,12 0-592 0</inkml:trace>
  <inkml:trace contextRef="#ctx0" brushRef="#br0" timeOffset="153972.208">23632 16081 35007 0,'0'0'1552'0,"0"0"320"0,0 0-1488 16,10 4-384-16,1-1 0 0,5-2 0 0,4-1 2320 0,6 0 400 15,4-1 80-15,3-1 16 0,2-1-2432 0,4-1-384 16,3-3-288-16,6 0 48 16,6-1-304-16,8 1-64 0,6-2-16 0,3-1 0 15,-2-6 80-15,6 3 16 0,5 2 0 0,2-2 0 0,4-1 336 0,1 2 64 16,1 0 128-16,6 1-208 0,6 2 208 0,-2 0 0 0,-3 2-160 0,7 0 160 15,4 1 0-15,-1 0 0 0,-1 4 192 0,6 0-64 16,7 0 112-16,2 1 16 0,-5 1 0 16,6 1 0-16,5 1 16 0,1 1 16 0,1 2 0 0,3-1 0 15,4 0 160-15,6 0 16 0,4 1 16 0,-1-2 0 16,-4 0 32-16,5-1 0 0,3-1 0 0,3 0 0 16,1-1-96-16,-4-1-16 0,-4-1 0 0,6 0 0 15,5 1-176-15,1-1-32 0,1-1-16 0,-4-2 0 16,-4-2-176-16,2-1 192 0,-2 1-192 0,2-2 192 15,1 0-192-15,0-2 0 0,-4-2 144 0,-1 2-144 16,-3 0 176-16,1-1-48 0,0 0 0 0,-5 1 0 16,-5-2 64-16,-4 2 0 0,-2 0 0 0,-3 2 0 15,-5 0-64-15,-5 0-128 0,-4 0 192 0,-3 3-64 0,-3-1-128 16,-1 3 160-16,0 0-160 0,-5 2 160 0,-6-2-32 16,-2 3 0-16,-5 0 0 0,-3 0 0 0,-6 0-128 0,-4 1 0 15,-2 0 144-15,-4-1-144 0,-4 2 0 0,-4-1 0 16,-6 0 0-16,-4-1 0 0,-5 0-208 0,-5 1 32 15,-5 0 16-15,-16 0 0 0,-1-1-128 0,0-2-32 16,-1 1 0-16,-1-1 0 16,-2 1-736-16,-1 1-160 0,-4-1-16 0,2-1-16 15,-10 3-1728-15,0 0-352 0,0 0-64 0</inkml:trace>
  <inkml:trace contextRef="#ctx0" brushRef="#br0" timeOffset="170863.431">2032 7549 31327 0,'0'0'1392'0,"0"0"272"0,-4-3-1328 0,4 3-336 0,0 0 0 0,0 0 0 0,-5 8 1920 16,3 4 304-16,2 3 64 0,1 3 16 15,0 3-1904-15,0 7-400 0,-2 1 0 0,0 3 0 16,0 1-160-16,0 2 160 0,-1 3-208 0,-1 1 80 0,0 2-64 16,0 2-16-16,0 3 0 0,-1 3 0 0,-2 4 208 15,0 3 0-15,-2 0-160 0,1 4 160 0,-1 1 0 0,1 3 0 16,-2 2 0-16,3-1 0 0,-2-1 0 0,2-1 0 15,1-2 0-15,0-3 0 0,2-4 160 0,0-1-160 16,2-5 192-16,-1-3-192 0,1-5 192 0,1-1-64 16,0-7 0-16,1-2-128 0,1-5 0 0,0-3 0 15,0-2 0-15,0-4 0 16,-1-3-1152-16,0-4-352 0,-1-9-64 0,0 0-14176 0</inkml:trace>
  <inkml:trace contextRef="#ctx0" brushRef="#br0" timeOffset="171599.073">2178 6765 27647 0,'-13'-6'2448'0,"-4"-3"-1952"15,-3-1-496-15,0 1 0 0,3-1 3904 0,2 3 672 16,0 1 144-16,0 2 16 0,0 1-3776 0,-2 2-768 15,-2 1-192-15,-2 4 0 16,-4 4-944-16,0 2-208 0,-3 4-64 0,-4 4 0 16,-4 3 16-16,-3 2 0 0,-6 4 0 0,-1 2 0 15,-3 2-400-15,0 3-96 0,0 5-16 0,0 4 0 16,1 4 512-16,-4 2 112 0,-4 2 0 16,0 4 16-16,3 3 800 0,3 2 272 0,4 3-192 0,4 4 192 0,4 3 416 0,4 5 176 15,6 3 48-15,3 5 0 0,4 5 544 0,4 4 112 0,3 4 32 16,6 4 0-16,7 3-800 0,4 4-144 0,4 3-48 0,3 3 0 15,6 2-336-15,3 1-160 0,1 1 16 0,5-1 0 32,1-4-544-32,5 0-96 0,3-2-32 0,4-4 0 15,1-5-432-15,5-7-96 0,2-8 0 0,2-6-16 0,-2-9 848 16,2-6 160-16,2-6 32 0,6-8 16 0,1-5 512 0,6-5 112 0,6-6 0 0,-2-7 16 16,-2-6 688-16,4-5 144 0,1-4 32 0,5-7 0 15,3-6-208-15,-2-4-32 0,-4-9-16 0,1-5 0 16,1-7-32-16,-1-5 0 0,0-8 0 0,-6-10 0 15,-9-7-112-15,-2-9-32 0,-1-6 0 0,-2-8 0 16,0-8-256-16,-2-7-48 16,-3-7-16-16,-4-7 0 0,-7-10-256 0,-6-4-48 0,-6-2-16 0,-6-2 0 15,-5-3 0-15,-6-1-128 0,-2-2 192 0,-5-1-64 0,-3 2-128 16,-3 1 0-16,-2-2 0 0,-2 6 128 0,-2 5-128 16,-2 4 192-16,-3 5-192 0,-1 9 192 0,-5 7-192 0,-1 6 0 15,-4 6 0-15,-1 7 0 0,-2 7 0 0,-2 6 0 16,0 8 0-16,-1 6 0 0,-1 5 0 0,1 8 0 15,-1 6 0-15,-3 7 0 0,-2 4-384 0,-7 9 32 16,-5 7 16-16,0 6 0 16,0 4-528-16,1 9-96 0,0 7-32 15,2 4 0-15,1 5-2176 0,-1 4-432 0</inkml:trace>
  <inkml:trace contextRef="#ctx0" brushRef="#br0" timeOffset="174134.908">1543 13794 33919 0,'10'-11'1504'0,"-4"1"304"0,1-2-1440 0,2-1-368 0,2 1 0 0,3-2 0 15,1-2 960-15,4 0 128 0,2 0 32 0,4 0 0 0,1 0-816 16,0 0-176-16,1-1-128 0,1 2 192 0,0 1-192 0,-12 8 0 16,3-1 0-16,2 0-176 15,2 2-304-15,-1 2-64 0,2 2-16 0,-2 2 0 16,0 0-32-16,16 9-16 0,-9 2 0 0,-6 4 0 0,-4 3 608 0,-3 1 0 16,-4 2 0-16,-4 4 0 0,-4 2 288 0,-2 3 176 15,-4 0 48-15,-1 3 0 0,-4 2 80 0,-1 0 32 16,-4 1 0-16,-1 0 0 0,-1 1-240 0,-1-1-32 15,-1 0-16-15,-1 1 0 0,-2 0-208 0,0 3-128 16,-2 1 128-16,2 1-128 0,-2-2 0 0,0-2 0 0,0-2 0 16,2-1 0-16,2-1 0 0,-1-2 0 0,-1-2 0 15,0-1 0-15,1-1 0 0,3-1 0 0,2-3 0 16,4-3 0-16,0-3 0 0,3-3 0 0,2-1 0 0,1-3 0 16,3-1 208-16,5 0-16 0,1-1-16 0,3-3 0 15,0 0 144-15,5-5 48 0,3 0 0 0,1-1 0 16,2-3-64-16,1 0-16 0,3-3 0 15,2-1 0-15,4-3-288 0,2 2 128 0,2-3-128 0,2 2 0 16,2 0 0-16,2 0 0 0,0-4 0 0,0 1 0 16,-3 2 144-16,-2-1-144 0,-2 2 0 0,-2-1 144 15,-1 0-352-15,-1 3-80 0,-2-1-16 0,0 0 0 16,-3 3-512 0,0-1-96-16,-2-2-32 0,-2 3 0 0,0 1-1904 0,-3-1-384 0,-1-1-80 15</inkml:trace>
  <inkml:trace contextRef="#ctx0" brushRef="#br0" timeOffset="174811.006">2046 12978 32255 0,'-19'-7'2864'0,"-4"-2"-2288"0,-4 1-576 0,-2 0 0 15,-1 2 1376-15,1 2 160 16,2-1 48-16,-3 3 0 0,-4 1-1168 0,-4 2-224 0,-5 3-64 0,0 1 0 16,-4 1-128-16,0 6-192 0,-1 5 32 15,1 6 16 1,0 3-224-16,-4 7-32 0,-4 4-16 0,-2 6 0 0,1 5 48 15,0 7 16-15,1 4 0 0,-1 6 0 0,0 6 176 0,1 4 48 0,-1 2 0 0,5 1 0 16,4 0 128-16,8 2-128 0,2 1 128 0,10-1-128 16,5 0 128-16,8 6 0 0,6 5 0 0,8 0 128 15,6 0-128-15,7 0 0 0,5 2 0 0,7 0 128 16,5-2-128-16,4 0-208 0,4 0 48 0,4-4 16 31,3-4-416-31,0-4-80 0,1-2 0 0,3-3-16 0,0-5 176 0,6-5 32 16,6-5 16-16,2-5 0 0,2-7 304 0,2-1 128 0,2-5-128 0,5-4 128 15,4-7 0-15,1-5 0 0,0-5 0 0,0-5 0 0,1-4 384 16,4-8 16-16,6-6 0 0,-7-5 0 0,-5-6 176 0,-1-5 16 16,-1-9 16-16,1-5 0 0,-2-3 416 0,-6-7 96 15,-6-5 16-15,-3-6 0 0,-2-4-288 0,-1-6-48 16,-1-4-16-16,-3-5 0 0,-3-3-192 0,-5-4-32 16,-5-4-16-16,-8-7 0 0,-5-5-80 15,-5-1-16-15,-4-5 0 0,-4-3 0 0,-4-2 32 0,-4 2 0 16,-2 1 0-16,-4 6 0 0,-2 4-160 0,-4 0-16 15,-4-1-16-15,-2 4 0 0,-3 4-288 0,-2 3 0 16,-1 2 0-16,-3 4 0 0,-3 3 0 0,0 7-224 16,-1 3 32-16,-2 4 16 0,-2 3 16 0,0 5 0 15,-2 6 0-15,-1 5 0 0,-1 5 32 0,-2 5 0 0,-1 5 0 16,1 5 0-16,-1 7 128 0,-5 6-128 0,-7 2 128 0,-2 4-128 16,-3 5 128-16,-1 6-192 0,-1 5 192 0,2 6-192 15,0 5 16-15,-3 1 0 0,-3 5 0 0,2 5 0 31,3 1-576-31,5 0-112 0,4 3-32 0,7-1 0 16,5-1-2224-16,5 1-448 0</inkml:trace>
  <inkml:trace contextRef="#ctx0" brushRef="#br0" timeOffset="180761.145">4844 13371 6447 0,'-12'-5'576'0,"3"2"-576"0,-2 0 0 0,-1-1 0 0,-2 1 6288 0,1-1 1152 0,1 0 240 0,3 1 32 16,0 0-5360-16,1 4-1072 0,1 2-224 0,7-3-32 15,-7 6-688-15,0 3-128 0,2 2-16 0,1 5-16 16,-1 5-176-16,1 5 0 0,0 4-160 0,0 8 160 16,0 3-144-16,1 5 144 0,-1 3-128 0,0 4 128 15,-1 2 0-15,2 4 0 0,2 2 0 0,0-1 0 16,1-6 0-16,1-3 0 0,1-4 0 0,1-1 0 16,2-2 0-16,2-3 0 0,2-3 0 0,1-3 176 15,3-3-176-15,2-3 160 0,1-2-160 0,2-4 160 16,4-2-16-16,-1-2 0 0,-1-2 0 0,3-1 0 15,0-2-144-15,1-3 0 0,-3-2-192 0,1-1 192 0,-2-3-240 16,0-2 80-16,0-3 16 0,1-3 0 0,-2-1-16 0,1-4 0 16,-2 0 0-16,1-3 0 0,-2-2 160 15,0-1 0-15,-1-2 0 0,0-1 0 0,0-2 144 0,0-3 16 16,0-5 0-16,0-1 0 0,-1-2 112 0,0-2 32 16,-1-4 0-16,-2-3 0 0,0-1 16 0,-1 0 0 15,-1 1 0-15,-2 0 0 0,-2-2-320 0,-1 0 160 16,-1-1-160-16,0 6 128 0,0 4-128 0,-1 4 0 15,0 3 0-15,0 4 0 0,-1 5 0 0,-1 5 0 16,0 2 0-16,-1 9 0 0,0 0 0 0,0 0 0 16,0 0 128-16,0 0-128 0,0 10 128 0,1 4-128 15,1 3 128-15,0 6-128 0,2 3 192 0,0 5-32 0,3 5-16 0,1 3 0 16,1 1-16-16,2 4-128 0,3 2 192 0,1 2-64 16,1 0-128-16,2 1 0 0,2 0 0 0,0-2 0 15,0-2 0-15,3-4 0 0,0-4 0 0,1-5 0 16,-1-3 0-16,0-4 0 0,-2-2 0 0,1-4 0 15,1-4 128-15,-2-3-128 0,1-4 0 0,-4-1 128 16,-3-3-128-16,0-4 192 0,0-4-192 0,1-6 192 16,-1-4 64-16,1-3 32 0,0-3 0 0,0-5 0 15,-3-3 80-15,1-6 16 0,0-3 0 0,-1-6 0 16,-2-4-112-16,-3-3-16 0,-1-2 0 0,-3-5 0 16,-2-4-256-16,-2-4 160 0,-2-4-160 0,-1-3 128 15,-1 1-128-15,-2 0 0 0,1 1 144 0,-1 2-144 16,0 2 0-16,1 3 0 0,-2 4 0 0,2 6 0 15,-1 2 176-15,-1 6-48 0,2 4 0 0,-2 4 0 0,-1 5 0 16,-2 3-128-16,2 2 192 0,-1 4-64 16,1 4-128-16,-1 2 0 0,1 1 0 0,-2 4 0 0,0 1 0 15,3 4-176-15,0 2 16 0,2 1 0 16,5 4-224-16,0 0-64 0,0 0 0 0,0 0 0 16,-5 9-1520-16,3 0-304 0,2 3-64 0,3 2-9632 15,2 1-1920-15</inkml:trace>
  <inkml:trace contextRef="#ctx0" brushRef="#br0" timeOffset="181239.821">6507 14143 24879 0,'-3'7'2208'0,"2"2"-1760"0,0-1-448 0,2 1 0 16,-1-9 2992-16,6 6 512 0,-1 0 96 0,4-2 32 16,0-4-2848-16,3-2-560 0,1-2-224 0,2-1 176 31,-1-5-880-31,1-2-192 0,-1-3-16 0,1 1-16 16,-1-2-320-16,-1 0-64 0,-2-1-16 0,-1-3 0 0,-1 1 1104 0,-1-2 224 0,-2-1 0 0,-2 0 0 15,-1 0 464-15,1-4 32 0,-2-4 0 0,-1-1 0 16,-2 0-80-16,-1 0-16 0,-3 0 0 0,1 2 0 15,-2 2-272-15,-2 1-128 0,-3 5 0 0,1 3 128 16,-3 4-128-16,-1 3 0 0,-2 4 0 0,-2 3 0 0,-3 4-128 16,-1 5 128-16,-1 7 0 0,1 2 0 0,1 7-144 0,0 4 144 15,-2 2-192-15,3 5 192 0,1 5 0 0,3 6 192 16,0 2 0-16,3 2 0 0,2 0 192 0,4 3 16 16,1 2 16-16,5 2 0 0,2-1-224 0,5 1-64 15,0 0 0-15,5-4 0 0,2-4-128 0,4-2 0 16,2-3 0-16,3-2 0 0,3-4 0 0,3-4 0 15,3-3 0-15,2-4 0 0,2-2-208 0,1-7-32 16,0-7 0-16,0-3 0 0,1-5-96 0,3-4-32 16,-2-6 0-16,2-5 0 15,-1-3-272-15,2-6-64 0,0-5-16 0,-1-6 0 16,-3-7-1568-16,0-4-304 0,-5-3-64 0</inkml:trace>
  <inkml:trace contextRef="#ctx0" brushRef="#br0" timeOffset="181765.997">7478 12750 5519 0,'0'0'496'0,"0"0"-496"0,-7 2 0 0,0 2 0 15,-1 2 6304-15,1 0 1168 0,-2 3 224 0,2 1 48 16,-1 5-5344-16,2 2-1072 0,-1 5-224 0,3 3-32 16,0 5-768-16,0 7-160 0,1 4-16 0,2 9-128 15,2 8 0-15,1 6-192 0,1 6 0 0,1 6 0 31,2 9-448-31,2 6-64 0,0 1-32 0,0 0 0 16,-2-3 256-16,1-5 48 0,-4-6 16 0,0-5 0 0,0-4 416 0,0-6-128 0,2-3 128 0,-2-5 0 16,-1-4 0-16,0-7 0 0,-1-8 192 0,0-4-64 15,-1-2 320-15,1-6 80 0,0-3 16 0,-1-6 0 0,-1-5-128 0,1-3-32 16,0-7 0-16,0 0 0 0,0 0-128 0,5-11-48 16,-3-6 0-16,0-4 0 0,1-5-208 0,0-4-256 15,0-5 48-15,3-4 16 0,-1-2 32 0,4-3 16 16,0 0 0-16,3 4 0 0,1 0-80 0,0 4-16 15,0 3 0-15,0 3 0 0,2 5 80 0,0 4 16 16,0 3 0-16,1 2 0 0,0 4 144 0,2 3 0 16,1 4 0-16,1 3 0 0,0 4 176 0,2 3-48 15,-2 1 0-15,2 1 0 0,2 1-128 0,-1 2 0 16,1 3 144-16,-1 1-144 0,0 1 0 0,-1 3 0 16,-1 1 0-16,-1 3 0 0,-2-1 0 0,-1 2 0 15,-1-1 0-15,-1 1 0 0,-2 1 0 0,-2 2 144 0,-1-2-144 16,-1 1 0-16,-4-1 144 0,-2 0-144 0,-2-1 0 0,-2 1 144 15,-1-2 16-15,-3 1 0 0,-4-3 0 0,-2 0 0 16,-2 1 16-16,-3-1 0 0,-4-1 0 0,-2 1 0 16,-4 0-176-16,-3-3 0 0,-3-3 0 0,-1-1 128 15,-1 1-128-15,0 1 0 0,1-3 0 0,3-1 0 16,3 0-240-16,3 0 32 0,1-2 0 0,3-1 0 31,2 0-480-31,2-2-80 0,1-2-32 0,2 1-9440 0,1-3-1872 0</inkml:trace>
  <inkml:trace contextRef="#ctx0" brushRef="#br0" timeOffset="184560.469">9982 13280 6447 0,'-1'-12'576'0,"0"3"-576"0,-2 2 0 0,-1-1 0 16,0 1 6032-16,-1-1 1104 0,-1 1 224 0,1 1 32 15,0 0-4096-15,-1 1-816 0,1-2-176 0,5 7-16 16,-6-5-1056-16,6 5-208 0,0 0-32 0,0 0-16 15,-7 0-512-15,7 0-96 0,0 0-32 0,-3 13 0 16,2 5-208-16,1 4-128 0,1 4 128 0,1 7-128 16,0 4 128-16,0 6-128 0,2 6 128 0,-2 8-128 15,0 2 0-15,1 1 0 0,-2-1 0 0,-1 4-192 16,0 4 192-16,1-4 0 0,-2-2 0 0,1-5 0 16,-2-5 0-16,0 0 0 0,0-6 0 0,-1-2 0 15,0-4 0-15,0-3 0 0,0-1 0 0,1-5 0 0,1-5-288 16,-1-4-80-16,0-4-16 0,1-4 0 15,-2-2-2128-15,3-11-432 16,0 0-96-16,0 0-13856 0</inkml:trace>
  <inkml:trace contextRef="#ctx0" brushRef="#br0" timeOffset="184961.909">9722 13045 29487 0,'-8'2'2624'0,"-2"-1"-2112"16,1-1-512-16,1 1 0 0,8-1 2768 0,0 0 448 0,0 0 96 0,0 0 16 15,10-1-2432-15,4-2-464 0,3-3-112 0,4-1 0 16,5-2-464-16,5-1-96 0,5-2-16 0,6 0 0 31,4-1-288-31,7 2-64 0,6 0-16 0,0 1 0 0,-1 2 208 0,1 1 32 0,-1 5 16 0,0 3 0 16,2 6-16-16,-1 3 0 0,1 3 0 0,-7 5 0 31,-5 4-80-31,-3 3-32 0,-2 2 0 0,-5 3 0 0,-2 3 496 0,-6 1 0 16,-2 1 0-16,-3 4 0 0,-4 1 576 0,-4 3 48 0,-3 1 16 0,-3 0 0 15,-5 1 112-15,-4 1 16 0,-3 3 16 0,-5-2 0 16,-4-1-192-16,-4-2-32 0,-3 0-16 0,-3 1 0 16,-3-2-336-16,-3-1-64 0,-4 2-16 0,0-2 0 15,-3 0-128-15,-3-3 0 0,-4-2 144 0,-4 1-144 16,-3-2 0-16,-1-1-240 0,0 0 48 0,-1-3 0 15,0-2-256-15,2 2-32 16,2-1-16-16,-1-4 0 0,0-4-336 0,0-1-80 0,1 0-16 0,6-3 0 16,5-1-1424-16,4-4-272 15,3-6-64-15</inkml:trace>
  <inkml:trace contextRef="#ctx0" brushRef="#br0" timeOffset="185660.708">11115 14177 14735 0,'12'11'1312'0,"-12"-11"-1056"0,6 8-256 0,-6-8 0 16,0 0 6528-16,12-1 1232 0,-1-1 256 0,2-8 48 15,2-6-6208-15,2-6-1264 0,2-7-240 0,1-6-48 31,0-10-1184-31,2-2-224 0,-2-3-48 0,-1-2-16 16,-2 1-1728-16,-1 1-352 0,-2 0-64 0,-4 4-16 16,-3 2 1184-16,-2 4 224 0,-4 5 64 15,-3 7 0-15,-5 8 464 0,-1 3 112 16,-5 2 0-16,-2 7 16 16,-2 5 1920-16,-4 3 384 0,0 7 80 0,-1 5 16 15,-2 5 1104-15,2 4 240 0,-1 5 32 0,2 2 16 0,1 3-512 0,0 3-96 0,1 0-32 0,2 3 0 16,1 3-1008-16,0 2-208 0,0 3-32 0,2-1-16 0,1-3-496 0,4-1-128 0,1 1 0 0,5-1 0 15,4-2 0-15,4 0-240 0,5 2 64 0,2-4 16 16,2-4-448-16,2-2-96 0,2-2 0 0,1-4-16 16,1-4 400-16,3-2 96 0,1-8 16 0,3-2 0 0,0-4 16 0,2-2 16 15,-1-2 0-15,2-8 0 16,1-6-528-16,1-7-128 0,2-4 0 16,-4-5-16-16,1-5-1264 0,-2-4-240 0,-2-1-48 0,0-2-16 15,-3-3 688-15,1-1 128 0,-2 0 16 0,0-2 16 16,-2-2 352-16,0 1 64 0,1 0 0 0,-2 5 16 0,2 4 2752 0,-2 5 560 15,1 4 96-15,2 6 32 0,-2 2-224 0,-2 5-32 16,-1 4-16-16,-2 5 0 0,-2 3-480 0,-2 4-80 16,-1 4-32-16,-2 5 0 0,0 3-384 0,-1 6-80 15,0 6-16-15,-2 0 0 0,1 4-384 0,-1 3-96 0,2 3-16 0,-1 4 0 16,0 3-272-16,2 3-48 0,1 2-16 0,-1 1 0 16,2 0-128-16,0-2 128 0,-1-1-128 0,0-2 128 15,0-3 64-15,-2 1 16 0,2 0 0 0,-2-4 0 16,1-6-80-16,-1-4-128 0,2-2 176 0,-3-5-176 15,0-3 176-15,-2-4-176 0,-1-2 160 0,-4-8-160 16,0 0 144-16,0 0-144 0,7-9 128 0,-2-3-128 16,-1-3 192-16,0-5-32 0,-2-2-16 0,1-5 0 15,-2-3 288-15,1-2 48 0,0-3 16 0,2-4 0 16,0-3-192-16,1-2-48 0,2-1 0 0,1 0 0 16,1 1-256-16,1 0 0 0,1 2-176 0,2 2 176 15,2 0-1264 1,2 1-144-16,-1 3-16 0,0 1-16 0,0 2-1312 0,1 4-256 0,-2 3-48 15</inkml:trace>
  <inkml:trace contextRef="#ctx0" brushRef="#br0" timeOffset="186056.883">12641 13989 6447 0,'8'30'576'0,"-4"-13"-576"16,-1-1 0-16,2 0 0 0,-2-2 6896 0,2-3 1264 15,2-1 256-15,0-4 48 0,2-2-6528 0,0-4-1296 16,1-3-272-16,2-4-48 16,0-7-2336-16,3-4-464 0,0-6-80 0,1 0-32 15,-1-3 480-15,1-3 80 0,-2-4 32 0,-2-1 0 16,-1-1 816-16,-2 0 160 0,0 1 48 0,-3-1 0 0,-1 2 784 0,-1 3 192 0,-2 3 0 0,0 3 0 16,-1 4 272-16,-2 4 112 15,-2 4 0-15,0 6 16 0,3 7 720 0,0 0 144 0,-9 2 16 0,0 7 16 16,-1 6 400-16,-1 3 80 0,0 3 16 0,0 4 0 15,-4 6-480-15,-1 2-96 0,1 3 0 0,-1 0-16 16,0 0-416-16,2 2-80 0,1-2 0 0,1 1-16 16,3 1-352-16,2-1-64 0,3-2-16 0,3 0 0 15,1-3-16-15,4-1-16 0,3-2 0 0,2-1 0 16,4-1 144-16,2-4 16 0,2-2 16 0,2-4 0 16,3-3-144-16,1-2-16 0,0-2-16 0,2-2 0 15,4-5-480-15,2-5-80 0,2-5-32 0,0-2 0 16,2-5-336-1,1-3-64-15,0-4 0 0,1-5-16 0,2-7-1808 0,-1-4-352 0,-2 0-80 0</inkml:trace>
  <inkml:trace contextRef="#ctx0" brushRef="#br0" timeOffset="186329.679">13821 12790 28559 0,'-6'14'2544'0,"-1"2"-2032"0,-1 3-512 0,1 2 0 0,-1 1 3456 0,2 5 608 16,-1 1 112-16,1 4 32 0,1 2-2976 0,-1 7-592 15,1 1-112-15,1 4-16 0,-2 1-512 0,2 2 128 0,0 4-128 0,1 3 0 16,1 3 0-16,0 3 0 0,-1 5 0 16,1-2 0-16,0-1 0 0,0-2 0 0,0-1 0 15,-1-2 0-15,-2-3 0 0,2-2 0 0,1 0 0 0,-1-2 0 16,-1-5-240-16,1-1 16 0,0-3 0 15,0-3 0 1,0-3-800-16,1-4-176 0,-1-1-16 0,2-9-16 16,0-4-1792-16,1-5-368 0,0-4-64 0,3-4-10944 0</inkml:trace>
  <inkml:trace contextRef="#ctx0" brushRef="#br0" timeOffset="186672.748">13982 13695 33519 0,'7'11'1472'0,"-1"0"320"15,-1 5-1424-15,0 5-368 0,0 2 0 0,-1 5 0 16,-1 4 2032-16,-1 1 336 0,-2 2 64 0,1 0 0 16,-1 0-1408-16,2 0-304 0,1-1-48 0,0-2-16 0,0-1-496 15,0-1-160-15,1 0 0 0,3-1 0 0,0-2 0 0,2-4 0 16,0-2 0-16,1-3-192 0,0-6 64 0,1-2 128 16,2-5-208-16,1-4 80 0,2-4-192 0,1-5-16 15,1-4-16-15,2-4 0 0,-1-5 32 0,0-4 16 16,0-2 0-16,-1-3 0 0,1-4 128 0,-3-1 32 15,0-1 0-15,-2-3 0 0,-3 1 144 0,-1-2 0 16,-4 1 0-16,-1 0 0 0,-4 1 304 0,-2 3-16 16,-4 4 0-16,-2 4 0 0,-2 4-32 0,-2 4 0 15,-3 3 0-15,-2 6 0 0,-3 2-32 0,-1 5-16 16,-1 2 0-16,-2 4 0 0,-1 3-32 0,-2 4-16 0,-1 1 0 16,1 2 0-16,-3 1-160 0,1 2-176 0,1 2 48 15,3-1 0 1,3 0-720-16,0 0-144 0,3 0-32 0,3 0 0 15,2-1-2368-15,4-1-464 0,2-2-112 0,5 0 0 0</inkml:trace>
  <inkml:trace contextRef="#ctx0" brushRef="#br0" timeOffset="187231.244">14642 13783 25791 0,'11'15'1152'0,"-6"-4"224"0,-1 3-1104 0,0 3-272 0,0 1 0 0,-1 4 0 15,0 3 3840-15,0 0 704 0,-1 0 128 0,0 1 48 16,-2 2-3680-16,0 0-720 0,0 1-160 0,-1 1-32 16,0 0-512-16,0 4-96 0,-1 1-32 0,0 4 0 15,0 3-32-15,-1 1-16 16,-1 1 0-16,1-1 0 0,0 2 352 0,0-1 64 0,-1 0 16 0,-1-2 0 0,1 2 128 16,0-2 0-16,2-2-144 0,0-2 144 0,-1-3 0 15,1-4 0-15,0-5 0 0,1-3 128 16,-1-3-128-16,1-5 0 0,0-2 0 0,1-13 128 0,0 0-128 0,0 0-256 15,0 0 64-15,-3-3 16 0,-1-7-128 0,0-5-16 16,0-3-16-16,-2-7 0 0,0-6 336 0,-1-7 0 16,-2-3 0-16,0-7 0 0,1-9 0 0,0-3 0 15,0-4 0-15,0-6 0 0,2-8 384 0,2 1 0 16,1-3 0-16,3 5 0 0,3 2-96 0,4 5-32 0,4 3 0 16,3 5 0-16,2 3-256 0,1 6-192 0,1 3 16 0,1 4 16 15,3 4-32-15,1 2-16 0,1 6 0 0,0 2 0 16,1 3 0-16,0 5 0 0,1 4 0 0,2 6 0 15,1 5 208-15,-1 6 192 0,1 3-48 0,1 5 0 16,-2 4 288-16,0 4 48 0,-2 3 16 0,-1 5 0 16,-3 3 128-16,-1 5 16 0,-3 1 16 0,-3 1 0 15,-2 1-80-15,-3-1 0 0,-2 1-16 0,-3-1 0 16,-4 0-80-16,-2-1-16 0,-3 0 0 0,-4-3 0 16,-2-2-224-16,-3-3-48 0,-2-1-16 0,-1-3 0 15,-3-2-176-15,-2-2 0 0,1-3-160 0,-3-2 160 16,-4-4-400-16,-1-4 16 0,0-1 0 0,2-2 0 31,1-3-1760-31,2-1-352 0,1-3-64 16</inkml:trace>
  <inkml:trace contextRef="#ctx0" brushRef="#br0" timeOffset="188042.158">15293 13975 32255 0,'22'16'1424'0,"-8"-4"304"0,-2-4-1392 0,3-1-336 15,0-2 0-15,2-3 0 0,3-2 2816 0,0-3 480 16,-2-5 96-16,0-3 32 16,-1-8-3136-16,-1-4-624 0,-1-8-128 0,-2-4-32 15,-2-4-576-15,-3-1-112 0,-1-2-32 0,-4 0 0 16,-3-1 480-16,-2-2 96 0,-2-2 0 0,-2 4 16 0,0 4 624 0,-2 4 0 16,1 3 0-16,-1 7 0 0,1 2 0 0,-2 6 0 0,0 3 0 0,-1 6 0 15,-2 2-368-15,-2 4 48 0,-2 2 16 16,-1 5 0-16,-1 3 48 0,-1 5 16 0,0 2 0 0,1 4 0 15,-2 4 240-15,3 2 240 0,2 3-48 0,1 4-16 16,3 3 96-16,2 2 32 0,3-1 0 0,3 2 0 16,1 2-304-16,6-3 0 0,1 1 0 0,4-2 0 15,2-2 0-15,4-3 0 0,5-3 0 0,1-4 0 16,3-1 0-16,3-3 240 0,2-4-48 0,0-2-16 16,-1-2 80-16,0-5 32 0,3-3 0 0,0-2 0 15,-1-6 0-15,1-2 0 0,0-4 0 0,1-3 0 16,0-1-64-16,1-8-16 0,1-5 0 0,-1-2 0 15,0-5-208-15,-4-1 0 0,-5-1 0 0,-1 0 0 16,-4-1 0-16,-2 1 0 0,-3-1 0 0,-4 0-160 16,-1 0 160-16,-2 5-128 0,0 4 128 0,-2 4-128 15,1 3 128-15,-1 5-128 0,-1 3 128 0,-1 5-128 0,0 3 128 16,-3 5-208-16,0 0 80 0,0 0 128 0,0 0 0 0,4 11 240 16,0 4-16-16,0 3 0 0,2-1 208 15,0 6 32-15,2 0 16 0,0 4 0 0,1 1-224 0,0 1-32 16,2 0-16-16,1 1 0 0,0 4 96 0,1 0 16 15,0 2 0-15,0-2 0 0,1 2-16 0,2-3 0 16,0-3 0-16,1-3 0 0,0-1-112 0,0-2 0 16,0-1-16-16,1-3 0 0,1-2-176 0,-2-2 0 15,0-2 0-15,-1-3 0 0,0-1 128 0,0-4-128 16,1-3 128-16,0-5-128 0,0-3 0 0,0-5 0 16,1-3 0-16,2-2 0 0,0-4 240 0,1-3-48 0,2-4 0 15,1-4 0-15,2-4 240 0,-1-3 32 0,2-5 16 0,0-4 0 16,1-4-96-16,-1-1-32 0,-1-1 0 0,-1 5 0 15,-3 2-160-15,-2 5-48 0,0 1 0 0,-6 5 0 16,-1 4-336-16,-3 6-64 0,-4 2 0 0,-2 4-16 31,-4 4-224-31,-3 5-32 0,-3 1-16 0,-3 5 0 0,-2 2 208 0,-1 3 32 0,-2 1 16 16,1 6 0-16,0 3 288 0,1 3 144 0,-1 1-16 0,2 2 0 16,3 1-128-16,0 2 160 0,3 1-160 0,3-2 160 15,3-2-160-15,3 1 192 0,3 1-192 0,3 0 192 16,1 0-48-16,2 2 0 0,1-2 0 0,1 0 0 15,3-1-144-15,1 2 0 0,0-1 144 0,1 1-144 16,-1 1 128-16,3 0-128 0,-2 3 160 0,-1-1-160 16,0 1 192-16,-3-2-64 0,-2 4-128 0,0-1 192 15,-1-3-16-15,-2 0-16 0,-5-1 0 0,-1-1 0 0,-4 0 64 16,-4-1 16-16,-2-2 0 0,-3-1 0 0,-4-1-240 16,-1-2 0-16,-4-1 0 0,-1-4 0 0,-4-3-256 0,0-2 0 15,-3-2 0-15,2-3 0 16,-1-2-1360-16,0-1-272 0,-1-3-48 0,-1-2-17328 15</inkml:trace>
  <inkml:trace contextRef="#ctx0" brushRef="#br0" timeOffset="191807.89">4237 15550 33167 0,'0'0'2944'0,"0"0"-2352"0,0 0-464 0,0 0-128 16,0 0 2368-16,0 0 464 0,0 0 96 0,0 0 16 15,12 2-2400-15,2 1-544 0,1 2 0 0,3-2 0 16,3 0-240-16,1-2-32 0,5 0-16 0,3 1 0 16,2-2-336-1,1 0-64-15,2-1-16 0,3 0 0 0,2 1 224 16,5 1 32-16,4 1 16 0,7 0 0 0,6-2 256 0,1-3 176 0,0 0-208 0,5 0 80 15,7 0 128-15,8-2 0 0,7 0 0 0,3 0 0 16,2-1 0-16,8 2 128 0,7-1-128 0,0 1 176 0,-3-1-176 16,7 3 0-16,4 0 144 0,0 2-144 0,-1-1 0 0,5 0 0 15,4 0 0-15,3 2 0 0,3 4 0 0,-1 0 0 16,-1-3 0-16,6 2 0 0,4 1 0 0,0 2 0 16,-2-3 0-16,1-1 0 0,5 0 0 0,3-2 0 15,5-1 0-15,-2-1 0 0,-1 0 0 0,-1-3 0 16,1-2 0-16,3 0 0 0,5-1 176 0,4 0-48 15,0 1 0-15,0 0 0 0,-2-1 192 0,6 1 16 16,3-1 16-16,3 1 0 0,2-2 320 0,0 0 64 0,-1-3 16 16,-3-2 0-16,-4-4-64 0,0-3-16 0,3-3 0 15,-1-2 0-15,1 0-352 0,1-3-80 0,0-2-16 0,-1-1 0 16,-3-2-32-16,0-3 0 0,1-1 0 16,2 1 0-16,0 0-192 0,2 1 144 0,0 0-144 15,-1 1 128-15,-2 1 16 0,-2 3 0 0,-4 3 0 0,1 3 0 16,-2 1-144-16,0 3 192 0,-2 1-192 0,-8 1 192 15,-9 0 64-15,1 2 32 0,-1 1 0 0,-3 0 0 16,-3-1-16-16,-4-1 0 0,-5-2 0 0,-2 0 0 16,-1 0 80-16,-3-2 16 0,-7 2 0 0,-3-2 0 15,-2-5-48-15,-7 2-16 0,-6-1 0 0,-5 1 0 16,-6 0-128-16,-2 3-32 0,-6 2 0 0,-7 1 0 16,-9 1-144-16,-7 2 0 0,-4 3 0 0,-5 0 0 15,-8 2 0-15,-3 3-320 0,-3-1 48 0,-3 3 16 16,-7 0-1408-16,-6 0-288 15,-6 2-48-15</inkml:trace>
  <inkml:trace contextRef="#ctx0" brushRef="#br0" timeOffset="192445.852">9357 15205 21183 0,'0'0'1888'0,"0"0"-1504"0,0 0-384 0,0 0 0 16,-2-7 3648-16,2 7 640 0,0 0 144 0,0 0 32 0,0 0-3104 0,0 0-608 15,0 0-128-15,0 0-32 0,-4 8-592 0,1 5 0 16,0 4 0-16,3 3-128 0,3 3 128 0,1 6-160 16,1 5 160-16,4 5-160 0,0 4 160 0,4 3 0 15,2 4 0-15,3 3 0 0,3 1 0 0,3 3 0 16,1 0 0-16,3 0 0 0,5-2 0 0,2 0 0 15,5-3 0-15,3-1 0 0,1 1 0 0,2-4 0 16,1-3 0-16,4-2 128 0,2 0-128 0,6-2 176 16,4-5-176-16,2-4 192 0,1-4 64 0,2-3 32 15,2 0 0-15,6-3 0 0,4-1 48 0,-1-4 16 0,-2-3 0 16,-1-3 0-16,0 0-176 0,1-2-48 0,2-2 0 0,-3-1 0 16,-4-2-128-16,-2-1 0 0,-4 0 0 15,1-1 0-15,2 0 0 0,-2 0 0 0,-4-2 0 0,-2 1 0 16,-1-1 0-16,-2 1 0 0,1-1-176 0,0 0 176 15,0-1-336-15,-6-3 16 0,-6-1 0 0,-4 0 0 32,-4-3-2176-32,-5 0-448 0,-3-3-64 0</inkml:trace>
  <inkml:trace contextRef="#ctx0" brushRef="#br0" timeOffset="192785.996">11573 16246 28559 0,'-4'15'2544'0,"2"-6"-2032"0,2-9-512 0,0 0 0 0,0 0 3056 0,0 0 512 15,6 10 96-15,6-6 32 0,5-4-2864 0,5-2-576 16,4 0-128-16,5-2 0 0,8 0-400 0,4 2-80 16,7-1-16-16,0 1 0 0,1 0 16 0,1 2 0 15,1 0 0-15,2 4 0 16,2 0-208-16,-1 2-32 0,0 1-16 0,-3 0 0 0,-3 3 352 15,-5-2 80-15,-2 1 16 0,-1 1 0 0,-5-2 160 0,-2 3 176 16,-4-2-48-16,-3 1 0 0,-3-1 96 0,-5 1 16 16,-5 2 0-16,-3 1 0 0,-8 2 0 0,-5 3 0 15,-5 2 0-15,-6 4 0 0,-4 2-96 0,-4 2-16 16,-8 2 0-16,-2 3 0 0,-4 1-128 0,-1 2 0 0,0-1 0 16,-2 1 0-1,-4 0-512-15,-1 0-48 0,-3-2 0 0,1-2 0 16,2-2-2720-16,5-1-560 0,-13 10-96 0,13-12-32 0</inkml:trace>
  <inkml:trace contextRef="#ctx0" brushRef="#br0" timeOffset="195192.805">13290 15987 15663 0,'-6'13'688'0,"3"-7"144"0,3-6-656 0,0 0-176 0,-5 7 0 0,5-7 0 16,0 0 6704-16,0 0 1296 0,9-3 272 0,5-3 48 15,4-4-6880-15,5-2-1440 0,5-4-176 0,3-3-80 16,3-1-592-16,2-2-112 16,4-2-32-16,1-1 0 0,2-1-112 0,-3 5-32 15,-4-1 0-15,-3 4 0 0,-4 1 368 0,-2 4 64 0,-2 2 0 0,-4 4 16 0,-2 2 688 0,-3 2 176 16,-1 3 16-16,-3 3 0 0,-1 2 528 0,-1 0 112 15,-3 4 32-15,0 2 0 0,-2 1-160 16,-2 5-16-16,-1 5-16 0,-1 1 0 0,-1 3-384 0,-2 4-80 16,-1 2-16-16,0 4 0 0,-1 3-192 0,0 2 0 15,-1 5 0-15,1 0 0 0,-1-1 0 0,2 4 0 16,0 2 0-16,1 1 0 0,1-3 0 0,1 1 0 16,2 0 0-16,1 1-160 0,0-4 160 0,2 3 0 15,-1-3 0-15,2-3 0 0,2 0-128 0,-2-4 128 16,2-4-128-16,-1-2 128 0,0-2 0 0,0-2 0 15,1-3 0-15,-3-3 0 0,0 0 0 0,-1-5 0 0,0-4 0 0,-2-1 0 16,0 0 0-16,-1-2 0 0,-1-2 0 0,-2 1 128 16,-2-3-128-16,-2 2 0 0,-1-2 0 0,-2 0 0 15,-2-2 0-15,-4 2 0 0,-4-1-144 0,-2 1 144 16,-2-2 0-16,-3 2 0 0,-1-3 0 0,-2 3 0 16,-2-2 0-16,-3 0 0 0,-2 1 0 0,0-1 0 15,-1 1 0-15,3-3 0 0,1 0-144 0,2 0 144 16,1-2-208-16,4-2 16 0,3-3 0 0,3 0 0 31,4 0-1152-31,1-4-240 0,2-4-32 0,3-4-14576 0</inkml:trace>
  <inkml:trace contextRef="#ctx0" brushRef="#br0" timeOffset="196034.865">14773 16256 43599 0,'0'0'1920'0,"-10"5"416"0,-2-1-1872 0,-2-3-464 15,-3-2 0-15,0-1 0 0,-1 0 976 0,-2-3 112 16,0 0 0-16,-3-1 16 16,-4 1-1360-16,-2 1-256 0,-2 1-64 0,0 1-16 15,0 4-560-15,2 3-96 0,1 4-32 0,2 5 0 16,-2 3 336-16,2 6 64 0,2-1 16 0,1 5 0 0,0 2 864 0,3 3 0 15,0 0 0-15,4 2 0 0,4 2 480 0,2-4 16 16,2-2 0-16,5 0 0 0,3-1-256 0,5-1-48 0,2-1-16 16,4-3 0-16,3-3-336 0,2-2-64 0,0-4-16 0,1-5 0 15,1-2 0-15,1-3 0 0,1-3 0 0,2-4 0 16,0-4 240-16,2-3 0 0,1-4 0 0,2-3-144 16,1-2 144-16,1-4 144 0,-1-3-16 0,-1 0-128 15,-1 0 176-15,-2-4-176 0,-1-3 160 0,-2 0-160 16,-1 0 176-16,0 0-176 0,-4 0 192 0,-1 1-192 15,-2 0 368-15,1 2-48 0,-2 2 0 0,-1 3 0 16,-2 1 48-16,0 6 0 0,-3 1 0 0,0 5 0 16,-2 1-176-16,-2 5-48 0,-2 5 0 0,0 0 0 15,0 0-144-15,0 0 0 0,-1 18-192 0,-1 3 192 16,0 3 0-16,1 3 0 0,1 2 0 0,2 4 0 16,0 3 0-16,1 2-144 0,1 0 144 0,2 0 0 15,0-1 0-15,3 0 0 0,-1-1 0 0,3-1 0 16,2-2 0-16,2-2 144 0,1-4 16 0,1-3 0 0,0-2 64 0,1-5 16 15,-1-3 0-15,0-4 0 0,-1-2-64 0,-1-4-16 16,0-5 0-16,-1-2 0 0,-1-2-160 0,-1-5 0 16,-1-2 0-16,1-2 0 0,0-4 0 0,-1-2 0 15,-1-5 0-15,0 0-176 0,-1-3 368 0,1-2 64 16,-1 0 0-16,-1-2 16 0,2 0-96 0,-1-1-32 16,0 2 0-16,1 3 0 0,-2 3-144 0,1 2 192 15,-2 4-192-15,1 3 192 0,-2 3-192 0,0 1 0 16,1 1 0-16,-1 4 0 0,0 3 0 0,-6 4 0 15,0 0-144-15,8 5 144 0,0 2-192 0,-2 5 32 16,-1 5 0-16,3 5 0 0,0 4 160 0,1 2-192 16,-1 2 192-16,2 2-192 0,0 4 16 0,1 0 0 15,2 0 0-15,1 2 0 0,0-1-16 0,1-2 0 0,0-1 0 0,1-2 0 16,-1-2 192-16,0-3 0 0,-1-3 128 0,0-3-128 16,-2-3 0-16,0-3 128 0,0-5-128 0,-1-4 0 15,-2-3 176-15,1-2-48 0,-1-3 0 0,1-4 0 16,-1-5-128-16,-1-2 160 0,1-5-160 0,-1-4 160 15,1-5 48-15,-1-3 16 0,0-2 0 0,-2-4 0 16,1-4 32-16,-1 0 0 0,0-1 0 0,1-2 0 16,-1 1-128-16,1-1-128 0,-2 1 176 0,1 4-176 15,2 0 0-15,-1 6-304 0,-1 2 48 0,-1 5 0 16,-1 5-240 0,1 4-32-16,-1 1-16 0,-1 3 0 0,-1 2-112 0,0 3-32 0,0-1 0 15,1 3 0-15,-3 5-1344 0,4-3-272 0,-4 3-48 16,8-1-8400-16,2 1-1696 0</inkml:trace>
  <inkml:trace contextRef="#ctx0" brushRef="#br0" timeOffset="196497.435">16517 16202 24879 0,'0'0'2208'15,"-7"3"-1760"-15,-2-1-448 0,0-1 0 0,-2 1 3184 0,-1-1 544 16,1 0 112-16,-2 1 32 0,-1 0-2656 0,-1 3-544 16,-2 1-96-16,-2 3-32 15,-4 1-1008-15,0 5-208 0,-3 4-32 0,1 4-16 16,1 5-560-16,-1 3-96 0,2 4-32 0,3 0 0 0,1 4 832 0,4-2 144 0,2 0 48 0,1 2 0 16,3-4 384-16,3 0 144 0,3 1 0 0,2-4 0 15,1-5 160-15,3-2 16 0,3-6 16 16,3-2 0-16,-1-2 48 0,3-4 16 0,0-6 0 0,4-5 0 15,4-5-400-15,2-6 0 0,3-6-192 0,1-5 192 32,1-6-608-32,0-3 0 0,-2-2 0 0,0-3 0 15,-3-3 288-15,-1-1 48 0,-1-3 16 0,0-1 0 0,-1 0 256 0,-1 4 0 0,-2 1 176 0,-2 6-176 16,-1 1 448-16,0 5 0 0,-2 4-16 0,-2 5 0 16,0 3 160-16,-3 4 48 0,-1 1 0 0,-4 10 0 15,0 0 128-15,0 0 48 0,0 0 0 0,-6 16 0 16,-1 3-160-16,-2 4-16 0,-1 5-16 0,1 2 0 0,0-1-304 15,1 4-64-15,-1 2-16 0,3 2 0 16,0 3-240-16,4-1 0 0,1 1 0 0,3-2 0 0,3 0-160 16,2-1-128-16,2-3-32 0,2-3 0 15,2-3-368-15,3-3-80 16,1-5 0-16,3-2-16 0,0-2-512 0,5-6-112 0,6-7 0 0,4-6-16 16,1-8-1936-16,0-6-384 0</inkml:trace>
  <inkml:trace contextRef="#ctx0" brushRef="#br0" timeOffset="196843.677">17376 16084 25791 0,'15'-20'1152'0,"-6"8"224"0,-3 0-1104 0,-2 1-272 16,-2 2 0-16,-3 4 0 0,-3 0 2784 0,4 5 496 0,-13-2 112 0,-3 4 0 15,-3 3-1664-15,-2 3-320 0,-3 2-80 0,-3 6-16 16,-3-1-992-16,1 5-320 0,-6 2 160 0,2 3-160 31,0 0-304-31,3 1-144 0,4 4-16 0,2 1-16 16,3 0-176-16,3 0-48 0,3 0 0 0,3-1 0 0,4-1 304 0,5-1 48 0,2-1 16 0,5 1 0 15,4-1 336-15,3-2 0 0,1 0 192 16,5-5-64-16,4-4-128 0,4-1 192 0,4-1-192 0,5-1 192 16,6-2-192-16,-1 0 0 0,1-1 0 0,-1-1 0 15,1-3 0-15,-1 3 0 0,-1-2 0 0,-3-1 128 16,-2 0-128-16,-2-1 0 0,-3 2 144 0,-2 0-144 16,-4 2 176-16,-5-1-48 0,-5 0 0 0,-6 0 0 15,-1 2 128-15,-8-1 0 0,-4 3 16 0,-4 2 0 16,-5 2-128-16,-3 0-16 0,-4 0-128 0,-2-2 192 15,-1-2-192-15,0-1 0 0,-4 2 0 0,0-3 0 16,0-3-384-16,0 1 0 0,0-2-16 0,0-2 0 16,-1 0-1936-16,3-3-384 15,2-1-80-15,1-1-11664 0</inkml:trace>
  <inkml:trace contextRef="#ctx0" brushRef="#br0" timeOffset="197994.974">18118 16313 37775 0,'-12'16'3360'0,"-1"3"-2688"0,-3 2-544 16,0 0-128-16,-3-2 2496 0,0 0 448 0,-1-1 112 0,0-1 16 31,-2-1-3840-31,1 0-768 0,1 0-160 0,0 1-32 15,2 3-1392-15,1-1-272 0,3 1-64 0,4 3-16 16,1 0 1744-16,5 3 368 0,0 1 64 0,4 0 16 0,2 2 1952 0,2-2 400 0,2-2 80 0,5-1 0 16,2-1 704-16,2-5 144 0,2-2 32 0,3-2 0 15,3-4-848-15,3-5-160 0,3-3-48 0,3-7 0 16,2-7-784-16,-1-7-192 0,-2-7 0 0,0-2 0 31,-2-4-464-31,0-7-96 0,-1-1-16 0,-2-4 0 0,-3-2-80 16,-2-1-32-16,-2-1 0 0,-3-1 0 0,-4-3-288 15,1 4-64-15,-1 3-16 0,-1 7 0 0,0 6 128 0,0 6 32 0,-1 6 0 0,-4 5 0 16,-1 6 352-16,-1 3 80 0,-4 6 16 16,0 0 0-16,0 0 448 0,-6 16 320 0,2 2-64 0,0 5 0 0,1 1 1008 15,0 4 192-15,3 4 32 0,0 2 16 0,1 2-448 0,3 0-96 16,3 0 0-16,2 3-16 0,1 0-384 0,3 0-80 16,1-3-16-16,2 0 0 0,0-1-464 0,2 1 128 15,0-2-128-15,2-2 0 0,-1-2 0 0,1-2 0 16,0-3 0-16,3-2-160 0,0-3 160 0,2-3 0 15,-2-3 0-15,1-3 0 0,-1-5 0 0,1-3 0 16,-2-3 0-16,2-3 0 0,0-6 0 0,0-3 0 16,-2-4 128-16,-1-6-128 0,-3-4 144 0,-1-3-144 15,-3-3 192-15,-2-4-192 0,-4-1 224 0,0-1-64 16,-3 1-16-16,-1 1 0 0,0 1 112 0,-1 3 32 16,-1 4 0-16,-1 4 0 0,-1 3 32 0,1 4 16 0,-2 3 0 0,-1 3 0 15,-2 3-64-15,4 8-16 0,0 0 0 0,0 0 0 16,0 0 192-16,0 0 48 0,-10 6 0 0,0 5 0 15,3 3-192-15,3 2-48 0,2 0 0 0,2 3 0 16,1 4-256-16,4 0 0 0,1-3 128 0,3 2-128 16,0 0-192-16,3 2-112 0,2-1-16 0,2 0 0 15,1-2 0-15,2-3-16 0,3-3 0 0,0-1 0 16,-1-2 336-16,3-4 0 0,-1-2-144 0,3-2 144 16,1-1 0-16,2-4 176 0,0-3-32 0,2-5 0 15,1-4-304-15,-1-2-64 0,-2-3-16 0,-2-4 0 16,-3-3 240-16,-1 0 0 0,-3-3 144 0,-3-2-144 15,-2-1 128-15,-2 0-128 0,-3 1 0 0,-1 2 144 16,-1 2 112-16,-1 2 0 0,-1 3 16 0,-2 4 0 0,0 3-80 16,-1 3-32-16,-1 3 0 0,-2 8 0 0,0 0-160 0,0 0 0 15,0 0 0-15,0 0 0 0,-4 9 0 0,0 6-144 16,0 5 144-16,-1 6-208 0,2 5 16 16,0 7 0-16,-1 6 0 0,1 6 0 15,-1 4-192-15,2 5-16 0,0 1-16 0,1 5 0 0,1 2 80 0,0 2 16 16,1 1 0-16,2-2 0 0,2-1 176 0,-1 1 144 15,1-1-192-15,3-3 192 0,-1-3 0 0,1-5 0 16,-1-2 0-16,1-8 144 0,0-6-144 0,0-3 192 16,0-9-192-16,-2-4 192 0,0-6-64 0,-1-5-128 15,-2-5 192-15,-3-8-64 0,0 0-128 0,0 0 0 16,1-14-160-16,-3-7 160 0,-3-3 0 0,-1-7 0 0,-2-7 0 16,-2-4 0-16,0-5 528 0,-1-7 0 0,0-3 0 0,4-3 0 15,2-2 16-15,1-3 0 0,2-5 0 0,1-1 0 16,1-2-224-16,2 1-32 0,2 3-16 0,2 4 0 15,1 2-272-15,3 6 128 0,2 8-128 0,0 4 0 16,2 5 192-16,1 3-64 0,3 3 0 0,1 4-128 16,2 4 352-16,4 2-32 0,2 4-16 0,1 2 0 15,0 3-16-15,1 3 0 0,0 5 0 0,-1 0 0 16,1 4-128-16,1 3-32 0,-1 2 0 0,1 3 0 16,0 4-128-16,1 5 128 0,1 4-128 0,0 2 128 15,1 4-128-15,-2 1 0 0,0 2 0 0,-4 2-176 16,-4 2 176-16,-3 1 0 0,-3 0-144 0,-4 1 144 15,-2 1 0-15,-2 0-176 0,-6 1 176 0,-4-2-128 16,-4-1-16-16,-2-1 0 0,-3 0 0 0,-3-2 0 0,-4-3-80 16,-3-1-16-16,-2-3 0 0,-4-1 0 15,-3-4-272-15,-2-5-48 0,-1-3-16 16,-2-4 0-16,-1-1-1104 0,-5-6-240 0,0-2-32 16,-3-7-10448-16,-3-5-2080 0</inkml:trace>
  <inkml:trace contextRef="#ctx0" brushRef="#br0" timeOffset="198163.128">19034 16067 47391 0,'11'14'2112'0,"-2"-7"416"0,-1 0-2016 0,3-3-512 0,3-4 0 15,3-3 0 1,3-5-720-16,6-6-240 0,3-9-64 0,1-10-19008 0</inkml:trace>
  <inkml:trace contextRef="#ctx0" brushRef="#br0" timeOffset="198450.952">20402 15626 50399 0,'10'37'2240'0,"-1"-11"448"0,-1 1-2160 0,1 3-528 0,1 3 0 0,0-1 0 15,0 0-272-15,0-1-176 0,-2-1-16 0,0 1-16 16,-3 0-1856-16,0 2-368 0,1 1-80 0,0 1-16 16,2 1 592-16,-1 6 112 0,3 1 32 15,-2 3 0-15,0 2 1376 0,0 3 288 0,2 0 48 0,3-1 16 0,1-3 2112 16,2 0 416-16,2-3 96 0,3-2 16 0,0-2-848 0,4-2-176 16,1-4-16-16,0-4-16 0,-1-3-672 0,1-7-144 15,-2-5-32-15,2-2 0 16,0-4-928-1,1-6-192-15,2-3-48 0,-2-5 0 0,-1-8-1904 16,-1-5-384-16,0-5-80 0,-2-4-12112 16</inkml:trace>
  <inkml:trace contextRef="#ctx0" brushRef="#br0" timeOffset="198634.963">20434 16199 11967 0,'-12'15'1072'0,"8"-5"-864"0,0 0-208 0,1 0 0 16,2 0 6848-16,3-1 1344 0,3-1 256 0,4-2 48 15,4 1-5632-15,5-3-1136 0,5-1-208 0,3-3-48 16,5-2-1168-16,8-2-304 0,6-4 0 0,5 0 0 31,3-2-256-31,2-2-160 0,1 0-32 0,1-3 0 16,0-1-736-16,4 0-160 0,3 2-16 0,-1-2-11536 16,-2-5-2304-16</inkml:trace>
  <inkml:trace contextRef="#ctx0" brushRef="#br0" timeOffset="199462.604">21787 16679 34495 0,'-12'7'1536'0,"5"-3"304"0,-2 0-1472 0,0 1-368 16,-1 1 0-16,2 1 0 0,0 3 1968 0,2 0 320 15,0 2 64-15,3 0 16 0,1 1-1104 0,1 2-224 0,2 0-32 0,2 1-16 16,3-1-368-16,3 1-80 0,3 1-16 0,3 2 0 16,4 1-64-16,2 1-16 0,4 3 0 0,5 1 0 15,2-1-96-15,3 3-32 0,1 2 0 0,2 2 0 16,0 1-320-16,1 0 144 0,-1-1-144 0,1 0 0 16,0-3 0-16,1 2 0 0,0 0 0 0,2-1 0 15,1-2 0-15,0-3 0 0,1 0 0 0,-1-4 0 16,-1-2-224-16,-2-4 48 0,1-3 16 0,0-5 0 15,0-3-112-15,1 0-32 0,-1-3 0 0,0-5 0 16,-2-4-784 0,-1-6-176-16,-5-5-16 0,-2-4-16 0,-2-4-1456 0,-4-5-304 0,-1-4-48 15,-3-2-13728-15</inkml:trace>
  <inkml:trace contextRef="#ctx0" brushRef="#br0" timeOffset="199759.814">23053 16803 24879 0,'-7'6'2208'0,"0"0"-1760"16,-1-1-448-16,1 0 0 0,0 1 4448 0,2-1 800 15,5-5 176-15,-4 6 16 0,4-6-3344 0,-2 10-688 16,2-10-128-16,2 10-16 0,3-2-896 0,4 2-176 16,0-1-48-16,4 3 0 0,2 1-144 0,2 2-144 15,5 3 144-15,1 1-208 0,3 2 80 0,3 0 128 16,0 0-208-16,3 4 80 0,3 0-64 0,0 3 0 16,-2 1 0-16,-2 1 0 0,-3 0 64 0,-2 0 0 15,1-1 0-15,-2 0 0 0,-3 1 128 0,1 0 0 16,-4 1 0-16,-1-2-128 0,-3-1 128 0,-2-3 0 0,-5-3 0 15,-1-1 0-15,-3 2 0 0,-6-2-160 0,-5 2 160 16,-2 1-160 0,-7 1-208-16,-5-1-32 0,-3 1-16 0,-5-1 0 15,-5 3 0-15,-7 0 0 0,-5 0 0 0,-3 0 0 16,-2-1-16-16,1-1 0 0,3 2 0 0,1-3 0 16,2-3-256-16,4-1-48 0,1-1-16 0,3 1 0 15,0-4-2448-15,4-2-512 0</inkml:trace>
  <inkml:trace contextRef="#ctx0" brushRef="#br0" timeOffset="201813.262">25010 16914 33407 0,'0'0'1472'0,"-7"-8"320"0,1-1-1440 0,-3-2-352 0,-2-1 0 0,1 1 0 15,-1 0 992-15,-1 1 128 0,-1 1 32 0,0 2 0 16,-1 3-640-16,-2 4-128 0,-1 3-32 0,-3 3 0 16,2 0 64-16,-2 5 16 0,-2 3 0 0,1 2 0 15,-1 3-272-15,-2 3-160 0,1 4 192 0,-2 2-192 16,0 2 0-16,-2 3 0 0,1 4 0 0,1 4-144 16,0 3 144-16,3 2 0 0,0 1 0 0,6 1-128 15,1 3 128-15,5-1 0 0,0 1 0 0,4 0 0 0,3 1 0 16,3-3 0-16,4 0 192 0,3-5-64 0,6-3 128 0,2-3 48 15,3-2 0-15,2-5 0 0,3-3 0 0,2-6 0 16,3-5 0-16,2-4 0 0,3-3-304 0,-2-4 0 16,-1-3 0-16,2-5 0 15,-1-4-592-15,1-7-80 0,-1-6-16 16,1-5 0-16,1-3-400 0,2-3-96 0,4-4-16 0,-2-5 0 16,2-6 32-16,-5 0 0 0,-3-1 0 0,-1 4 0 15,-1 0 192-15,-4 2 32 0,-1 2 16 0,-3 4 0 0,-2 3 1120 0,-3 4 240 16,-3 5 32-16,-2 5 16 0,-3 5 1376 0,-1 3 256 15,-4 2 64-15,-3 7 16 0,0 0-224 0,0 0-48 16,0 0-16-16,0 0 0 0,-3 12-800 0,0 4-144 16,-2 3-48-16,2 4 0 0,0 6-448 0,0 3-80 0,-1 3-32 15,2 3 0-15,1 1-64 0,1 3-16 0,1 0 0 0,3-3 0 16,0-2-144-16,3 1-128 0,4-1 192 0,0 2-192 16,0-6 0-16,3-2 0 0,2-3 0 15,1-3 0-15,4-2 0 0,-1-3 0 0,0-3 0 16,2-3-144-16,1-5-32 0,1-4 0 0,-2-5 0 0,2-3 0 15,-3-6 32-15,1-4 0 0,1-3 0 0,0-6 0 16,-1-5 0-16,-2-3 0 0,-1-3 0 0,-1-2 0 16,-3-3 144-16,-1 2 0 0,-5-1 0 0,-3-2 0 15,-3 0 0-15,-4 2 128 0,-2 3-128 0,-3 4 176 16,-4 2-176-16,-2 3 192 0,-2 3-192 0,1 2 192 16,-1 3-192-16,-1 3 0 0,-2 4 0 0,1 1 0 15,-2 3 0-15,1 1 0 0,0 2-192 0,1 2 192 16,0 1-400-16,-1 0 32 0,1-1 16 0,1 1 0 15,3-1-1248 1,0 0-240-16,1 0-48 0,2-1-16 0,4 0-1552 0,0-2-320 0,5 4-64 0</inkml:trace>
  <inkml:trace contextRef="#ctx0" brushRef="#br0" timeOffset="202584.71">26473 17217 8287 0,'0'0'368'0,"-5"7"80"0,-2-2-448 0,-2-1 0 0,-1 0 0 0,-3 2 0 15,-2-1 6784-15,-4 0 1280 0,-3 2 256 0,-4 0 64 16,-3 4-5648-16,0 3-1136 0,0 1-208 0,0 3-48 16,3 3-400-16,-1 2-80 0,1 0-16 0,4 2 0 15,1 1-320-15,2 1-64 0,2 2-16 0,2 2 0 16,2 0-448-16,4 2 128 0,0 2-128 0,3 2 0 15,2-2-144-15,1 0-80 0,7-2-16 16,0 0 0-16,2 1-112 0,3-6-32 0,-1-4 0 16,4-3 0-1,1-3-64-15,1-3-32 0,1-4 0 0,1-2 0 16,1-8 192-16,1-5 32 0,0-4 16 0,2-6 0 0,1-6 240 0,0-7-192 0,-1-6 192 0,2-6-192 16,0-5 192-16,1-4 192 0,-2-6-48 0,0-1 0 15,-1-4-16-15,-3-2-128 0,-2-2 192 0,-5-4-64 16,-2-5 112-16,-2 1 16 0,-2-2 0 0,-1-1 0 15,-6-2 176-15,1 2 32 0,-1 0 16 0,0 6 0 16,0 4-160-16,0 10-16 0,-1 9-16 0,1 11 0 0,-2 7-288 0,-1 7 0 16,3 4 0-16,0 7 0 0,-3 3 0 0,0 4 192 15,0 4-64-15,1 7-128 0,-2 4 128 0,1 6-128 16,-2 3 0-16,1 11 0 0,-1 8 0 0,0 7-144 16,0 5 16-16,2 8 0 0,1 4 128 0,1 5 0 15,2 0-144-15,3 3 144 0,4 1 0 0,1-1 0 16,1-1 0-16,4-3 0 0,3-1 176 0,2-3-48 15,1-2-128-15,3-4 192 0,2-3-64 0,0-4 0 16,1-4-128-16,1-3 192 0,3-4-192 0,1-5 128 0,2-2-128 16,-1-5 0-16,2-4 0 0,0-4 0 0,-2-5 0 0,1-4 0 15,-1-5 0-15,0-2-128 0,-1-5 128 0,-2-5-208 16,-2-5 208-16,-3-6-192 0,-2-6 192 0,0-3-192 16,-2-4 192-16,-1-6-192 0,-1-5 192 0,-3-4-192 15,-2-4 192-15,-1 1 0 0,-3-1 0 0,-3 2 0 16,-2 2 0-16,-1 6 0 0,-1 4 0 0,-2 6 0 15,-1 6 128-15,-1 5-128 0,0 3 192 0,-2 4-192 16,-3 4 208-16,0 5-64 0,-1 4-16 0,-1 5 0 16,-2 4 32-16,0 3 0 0,0 2 0 0,0 8 0 15,-1 6-160-15,3 4 0 0,0 4 0 0,4 3 0 16,4 2 0-16,3 1-176 0,3 1 176 0,5-4-192 16,1 1 192-16,4-2-160 0,3-3 160 0,1-2-160 15,1-1 160-15,1-4-128 0,1-5 128 0,3-2-128 16,1-4 128-16,3-3-128 0,2-2 128 0,-1-2-128 0,2-5 128 15,1-3-192-15,1-5 192 0,1-6-192 16,1-5-256-16,0-6-64 16,-1-6-16-16,-2-4 0 0,-2-5-2384 0,0-2-480 0,0-2-80 0</inkml:trace>
  <inkml:trace contextRef="#ctx0" brushRef="#br0" timeOffset="203722.92">28176 18022 39167 0,'0'0'1728'0,"-6"9"368"0,-3 0-1680 0,2-3-416 0,0 0 0 0,0 0 0 16,-2-2 576-16,-1 2 48 0,-2 3 0 0,-2 1 0 15,-2 1-624-15,-1 4-160 0,-1 3-16 0,-3 4 0 16,-1 1 176-16,-2 3 256 0,1 1-64 0,-1-1-16 16,1 1-1008-16,-2 0-192 0,1-2-32 0,-1 1-10576 15,-1-2-2112-15</inkml:trace>
  <inkml:trace contextRef="#ctx0" brushRef="#br0" timeOffset="204580.153">28842 17369 21183 0,'0'0'1888'0,"0"0"-1504"0,0 0-384 0,-2-10 0 16,0-2 3152-16,-1 1 560 0,-1 0 128 0,-2 1 0 0,-1 2-2576 0,-2 3-528 16,-1 1-96-16,-4 4-32 15,-2 4 0-15,-2 3 0 0,-3 4 0 0,1 5 0 0,-2 3-240 0,-3 3-48 16,0 5-16-16,0 3 0 0,1 2-304 0,3 3 0 16,1 2-128-16,3 0 128 0,2 0-320 0,4-1 16 15,4-3 16-15,3-3 0 16,2-5-256-16,5-1-48 0,4-3-16 15,2-4 0-15,4-3-544 0,2-3-96 0,1-3-32 16,1-2 0-16,2-4-128 0,-1-3-16 0,0-3-16 16,-2-3 0-16,-1-5 912 0,-1-2 176 0,-3-2 32 0,1-1 16 0,0-2 976 0,0-2 192 15,-2-2 32-15,0 0 16 0,0-2 352 0,-1 0 64 16,1-2 16-16,-2 1 0 0,1 2-208 0,-1 2-48 16,-1 3 0-16,-1 4 0 0,1 2-240 0,-2 6-48 0,0-1-16 15,-5 8 0-15,0 0-144 0,9 5-48 0,-3 3 0 0,-1 4 0 16,-2 4-144-16,0 5-16 0,-1 5-16 0,0 2 0 15,0 2-288-15,1 2-128 0,-1-1 128 16,1-1-128-16,1 0 0 0,1-1 0 0,2 0 0 0,0-3 0 16,2-4 0-16,1-3-256 0,1-1 64 0,3-6 16 31,1-2-272-31,3-5-64 0,1-5-16 0,2-3 0 16,0-5 16-16,1-6 16 0,0-4 0 0,-1-6 0 15,0-5-208-15,-2-4-32 0,-1-4-16 0,-1-7 0 16,-3-4 112-16,-1-2 0 0,-3-3 16 0,0-1 0 0,-2-2 240 0,-2-1 32 0,-1-1 16 0,0-3 0 15,-2-1 1312-15,-1 1 272 0,-2 0 48 0,-2 3 16 16,-1 1 288-16,-2 8 64 0,0 6 16 0,1 9 0 16,-1 6-720-16,1 7-128 0,0 5-48 0,0 6 0 15,-1 6-400-15,5 4-96 0,-8 6-16 0,-1 7 0 0,0 5 16 16,-1 8 0-16,-2 4 0 0,0 8 0 0,2 7-288 0,-1 5 0 16,0 5 0-16,3 4 0 0,0 4 144 0,3 3-144 15,4 2 0-15,1 1 144 0,0-2-144 0,3-1 0 16,3-3 0-16,1-6 128 0,1-6-304 0,0-6-64 15,2-6-16-15,2-5 0 16,2-6-1552-16,1-4-320 0,1-5-64 16,1-7-16-16,2-7-2064 0,2-4-400 0</inkml:trace>
  <inkml:trace contextRef="#ctx0" brushRef="#br0" timeOffset="205077.24">29739 17449 21183 0,'12'-8'944'0,"-3"4"192"0,-3-1-912 0,1 0-224 0,-3-1 0 0,0 0 0 16,1-3 5552-16,-2 2 1056 0,-1-1 224 15,-2 2 32-15,-1-3-4880 0,-2 4-960 0,-2 1-208 0,-2 2-48 16,-4 2-336-16,-2 1-80 0,-1 3-16 0,-2 3 0 16,-3 3-336-16,0 4 0 0,0 3 0 0,1 4-192 15,1 0 16-15,1 3 0 0,1 5 0 0,2 1 0 32,1 0-208-32,4 0-64 0,0 0 0 0,2 0 0 15,1-1-48-15,3 0-16 0,2-1 0 0,3-4 0 16,2-2-96-16,2-3-32 0,2-2 0 0,1-4 0 0,2-3 112 0,1-5 16 15,0-3 0-15,2-4 0 0,0-3 256 0,0-4 64 0,-1-3 16 0,-1-4 0 16,0-4 176-16,0-3 0 0,0-2 0 0,-1-4 0 16,-1 0 0-16,0-4 128 0,0 0-128 0,-1 0 176 15,0 1 128-15,-2 2 16 0,-3 3 16 0,-1 3 0 16,-1 1 240-16,1 6 64 0,-2 3 0 0,0 5 0 0,0 1-176 16,-2 8-16-16,0 0-16 0,0 0 0 0,0 0-112 15,-4 13-32-15,-2 5 0 0,1 6 0 0,0 3-144 16,-1 6-16-16,-1 6-128 0,-1 5 192 0,1 2-192 0,-1 5 0 15,2 5 0-15,0 2 0 0,-1 3 0 0,1 2-128 16,0 0 128-16,1 0 0 0,1-2-128 0,1-1 128 16,-1-2-192-16,2-5 192 0,-1-3-144 0,1-3 144 15,-1-3 0-15,0-4-144 0,-1-5 144 0,0-4-192 16,1-3 192-16,-1-3-192 0,-2-4-80 0,0-1-32 16,-1-3 0-16,1-4 0 0,-1-2 112 0,-1 0 32 0,0-2 0 15,-1-3 0-15,-1-2 160 0,2-1-160 0,-2-1 160 16,0-4-160-1,-2-2-272-15,1-2-48 0,-1-4-16 0,1-3 0 16,1-3-832-16,0-4-160 0,4-6-48 0,1-3 0 16,3-6-1472-16,4-2-288 0,5-5-64 0</inkml:trace>
  <inkml:trace contextRef="#ctx0" brushRef="#br0" timeOffset="205430.95">30300 17516 24879 0,'6'17'1088'0,"-3"-5"256"0,-3 0-1088 0,0 0-256 0,-2-1 0 0,0 1 0 16,-1-1 5024-16,-3 0 944 0,-1 2 192 0,-3 2 48 16,-1 2-4960-16,-1 5-992 0,-3 1-256 0,-1 2 0 15,-1-2 288-15,1 2-32 0,0 1 0 0,1 1 0 16,2 1-256-16,2 0-224 0,1-1 32 0,3 1 16 16,2 0-272-16,1-1-64 0,2-4-16 0,4 1 0 15,3-2 160-15,3-2 48 0,1-4 0 0,1-1 0 0,5-5 320 0,5-1 0 16,2-4 0-16,6-3 0 0,1-5 0 0,4-5 0 15,4-2 0-15,-2-5 0 0,0-4 208 0,-3-5 112 16,-4-4 32-16,-1-2 0 0,-2-2-48 0,-3-3-16 16,-3-2 0-16,-4 0 0 0,-2-2 32 0,-3 1 0 15,-4 2 0-15,-3 1 0 0,-4 3-80 0,-2 3-16 16,-4 3 0-16,-3 5 0 0,-3 2-224 0,-2 4 0 16,-4 3 0-16,-1 5 0 0,-3 1 0 0,0 4 0 15,-2 1 0-15,-1 2-160 16,-1 1-208-16,1 2-32 0,2-1-16 15,1 0 0-15,3-1-1632 0,4-1-336 0,2-1-64 0,4-1-16 16,3-1-1504-16,7 2-288 0,0 0-64 0</inkml:trace>
  <inkml:trace contextRef="#ctx0" brushRef="#br0" timeOffset="205885.452">31264 17500 40367 0,'0'0'1792'0,"0"0"368"0,0 0-1728 0,0 0-432 0,0 0 0 0,-9 1 0 0,0-1 720 0,-2 1 64 16,-2 0 16-16,-1 3 0 0,-2 0-160 15,-1 2-16-15,-1 2-16 0,0 0 0 16,-1 1-160-16,-2 0-48 0,2 2 0 0,2 2 0 0,0 1-400 0,1 2 0 15,1-1 128-15,0 0-128 0,1 0 0 0,3 1 0 16,2-1-160-16,0 1 160 0,3 0-320 0,2 0 48 16,-1 0 0-16,5-1 0 0,2-2-64 0,2 0-16 15,2 0 0-15,3-1 0 0,3-1 48 0,3-2 16 16,-1 1 0-16,3-1 0 0,3 1 288 0,0 1-160 16,0-1 160-16,0 2-128 0,1 0 320 0,0 0 64 15,1-1 0-15,-3 2 16 0,-1 1 144 0,-4 0 32 16,-2 0 0-16,-2-1 0 0,-3 0-64 0,-4 0 0 0,-2 0 0 0,-3 1 0 15,-1 0-128-15,-6 0-48 0,-3-3 0 0,-1 0 0 16,-3 0-208-16,-2 0 0 0,-2-1 128 0,-1 0-128 16,-4-4 0-16,0-1-160 0,1-2 32 0,-2-1 0 31,1-2-960-31,0 0-192 0,1-1-48 0,1-2 0 16,3-5-1888-16,1 0-384 0,-8-6-80 0,6-4-16 0</inkml:trace>
  <inkml:trace contextRef="#ctx0" brushRef="#br0" timeOffset="-207305.673">15117 14906 33519 0,'0'0'1472'0,"-6"7"320"0,-4-2-1424 0,0 0-368 0,1-2 0 0,-2 1 0 16,-1-2 1296-16,2 0 192 0,-2 0 48 0,0 0 0 0,1 0-960 15,0 1-176-15,0 1-32 0,-1-1-16 0,0-2 48 0,0 1 16 16,-1-1 0-16,1 0 0 0,-1-1-112 0,2 0-32 16,-1 2 0-16,-1 1 0 0,-2-1-144 0,-1 0-128 15,0-1 144-15,0 0-144 0,-3 1 0 0,-2-2 0 16,-2 0-176-16,0 0 176 0,-4 0-384 15,-1 0 32-15,-2 0 16 0,-2 0 0 0,-3 0 16 0,-2 1 16 16,-3 0 0-16,-1 1 0 0,0 2 304 0,0 1-128 16,2 1 128-16,-3 1 0 0,-1-1 0 0,0 2 0 15,-2 0 0-15,-1 4 0 0,-2 1 128 0,2 1 16 16,1-1 16-16,2 3 0 0,2 3 96 0,1-1 32 16,2 0 0-16,2 1 0 0,3 0-32 0,-1 1-16 0,2-2 0 15,1-2 0-15,1-2-240 0,1 0 0 0,0 0 0 0,3 1 0 16,0 0 0-16,0 0 0 0,1-1 0 0,0 2-160 15,2 1 160-15,0 3-160 0,1-1 160 0,0 2-160 16,0 2 160-16,1 1 0 0,-1 3-144 0,0 3 144 16,0 2 0-16,-1 3 0 0,0 3 0 15,1 2 0-15,1-2 0 0,3 5 0 0,1 2 0 0,4 1 128 16,1-1 80-16,2 0 16 0,5 1 0 0,2-1 0 16,1 1-64-16,0 0-16 0,2-1 0 0,2 0 0 15,1-1-144-15,1 1 0 0,2 0 0 0,-1-2 0 16,-2 0 0-16,3 2 0 0,-1-2 0 0,0 0 0 15,-1 0 0-15,1 1 128 0,0 0-128 0,0 2 0 16,0 3 128-16,-2 0-128 0,1-1 128 0,3 1-128 16,-1-1 192-16,1 0-32 0,1 0-16 0,2 0 0 0,0-1-144 15,4 0 160-15,3 1-160 0,1-4 160 0,2-1-32 16,0 0-128-16,2-3 192 0,4 1-64 0,2-1 16 0,2-2 0 16,2-3 0-16,2-2 0 0,1-3-144 0,4-1 0 15,-1-4 0-15,3 0 128 0,1-2-128 0,0-2 0 16,-1-3 0-16,0-1 0 0,2-1 0 0,1 0 0 15,-3-1 0-15,4 1 0 0,2-1 0 0,0 0 0 16,-2-3-176-16,0 3 176 0,-1-2 0 0,2 1 0 16,0-1 0-16,2 0-128 0,0-1 128 0,4 1 0 15,4-2 0-15,-1 1 0 0,-2 1 0 0,2 0 0 16,2-2 0-16,2 2 0 0,3-2 0 0,1 0 0 0,1-1 0 16,-1 1 0-16,-2 0 0 0,2 1 0 0,1 1 0 0,4 0 0 15,3-1 0-15,-2 0 0 0,-3-2 0 16,-1 3 0-16,0 1 0 0,3-1 0 0,4 0 128 0,-4-2-128 15,-2 1 0-15,-1-2 0 0,0-2 0 0,2 1 0 16,3-2 0-16,-2 0 128 0,-1-2-128 0,-1-1 176 16,1-1-176-16,-2 1 0 0,1-1 0 0,0 0 0 15,2 1 272-15,-3 0-16 0,-2-2-16 0,-1 1 0 16,0 0 16-16,1 0 0 0,3 1 0 0,-2-1 0 16,-2-1-256-16,-1-1 0 0,0-2 128 0,1 0-128 15,1-1 0-15,1 0 0 0,1-3 0 0,-1 2 0 16,-1-2 0-16,0-1 0 0,0 2 0 0,2-2 0 15,3-1 0-15,-3 1 0 0,-7-1 0 0,1 0 0 16,-1 0 0-16,0-1 0 0,1 2 0 0,2-1 0 16,2 2 0-16,-2-3 0 0,-6 0 0 0,1-3 0 0,0-1 0 15,1 2 0-15,0-2 0 0,2 0 0 0,-1-2 0 16,1 0 0-16,-3 2 0 0,0-2 0 0,2-1 0 0,1-1 0 16,0 0 0-16,2 1 0 0,1 2 0 0,-2 1 0 15,-2 1 0-15,-2 0 0 0,1-1 0 0,2 1 0 16,2 1 0-16,-3 0-160 0,-1 2 160 0,-2-1 0 15,2 1 0-15,0-1 0 0,0-1 0 0,2 1 0 16,1-4 0-16,-1-1 0 0,-3-4 0 0,0-2 128 16,-2 0-128-16,2 0 0 0,1-2 0 0,1-1 128 15,0 1-128-15,-1-2 0 0,-1 0 0 0,-2 1 128 16,0 0-128-16,0-2 0 0,-1-1 0 0,1-1 128 16,2 1-128-16,-3 2 0 0,-4-1 0 0,-1-1 128 0,-1 1-128 15,-1-2 0-15,-2 0 0 0,-1 2 128 0,-3-2-128 0,0-1 0 16,-1-3 0-16,0 0 144 0,-5-1-144 0,-2-1 0 15,-3-2 128-15,-1 0-128 0,-3-4 0 0,0 1 0 16,-5-3 0-16,-1 2 0 0,0 0 0 0,-5 2 0 16,-2 0 0-16,-2 1 0 0,-3 0 0 0,-1 1 0 15,-4 1 160-15,0 0-160 0,-3 1 128 0,-2 1-128 16,-2-1 0-16,-1 1 0 0,0 2 128 0,-3 0-128 16,0 2 0-16,0-1 0 0,-2 0 0 0,-1 0 0 15,1 1 0-15,-2 1-144 0,-1-2 144 0,1 0-160 16,1-1 160-16,-1 0 0 0,-1-1 0 0,-1 0 0 15,1-2 0-15,-2 0 0 0,-1 1 0 0,0-2 0 16,0-2 0-16,-2 1 0 0,1 0 0 0,1 0-128 16,0-2 128-16,2 3 0 0,1 1 0 0,-1 0 0 0,-1 1 0 15,0-1 0-15,-1 2 0 0,1 1 0 16,-2 1 0-16,-1 2 0 0,-1 2 0 0,0 0 0 0,-1 1 0 0,-3-1 0 16,0 1 0-16,-4 0 128 0,-3 2-128 0,0 1 0 15,-3 1 0-15,-1 1 0 0,-3 0 0 0,0 0 0 16,-2 1 0-16,0 0 0 0,0 0 0 0,-1 2 0 15,-3 2 0-15,-3 0 0 0,-5 0 0 0,1 3 0 16,-1-2 0-16,0 2 0 0,-1 0 0 0,-2 4 0 16,-2 1 0-16,-4 0 128 0,-4 2-128 15,0-1 192-15,0 0-64 0,0 2 0 0,0 3 0 0,-4-1 16 16,-6-1 0-16,1 1 0 0,1 1-16 0,1 1 0 16,1 1 0-16,-3 1 0 0,-4 0-128 0,1 1 192 15,2 0-192-15,2 1 192 0,0 4-192 0,-1 0 0 16,-1 0 0-16,0-3 128 0,3 3-128 0,4-1 0 0,2 1 144 15,-3 0-144-15,-1-2 0 0,0 0 0 0,2 0 0 0,4-1 0 16,3 2 0-16,2-3 144 0,2-1-144 0,-2-1 0 16,-4-2 144-16,3-1-144 0,1-3 0 0,4 1 144 15,0-1-144-15,1-1 0 0,-1-2 0 0,0 2 0 16,-3-2 0-16,2 3 0 0,0-1 0 0,2 2 0 16,0-1 0-16,0 2 0 0,-2 1 0 0,-1 2 0 15,-3 0 0-15,1 1 0 0,2 1 0 0,4 0 0 16,2 1 0-16,2 1 0 0,1-2 0 0,-1 1 0 15,0-4 0-15,2 0 0 0,2-1 0 0,1-1 128 16,0 0-128-16,0-1 0 0,1 0 0 0,0 1 128 16,-3-1-128-16,-2 0 0 0,-3-1 0 0,1 1 0 15,1 0 0-15,1 1 0 0,0 1 0 0,0 1 0 0,1 0 0 16,-3 1 0-16,-5 2 0 0,2 0 0 16,-1 1 0-16,1 1-144 0,1 2 144 0,1 1-160 0,1-2 0 15,0 2 0-15,-1 0 0 0,1 1 0 0,2 0-176 0,2-1-48 16,2-1 0-16,4-1 0 15,3-2-944-15,4 1-192 16,3 0-32-16,1-2-16 0,1-1-1088 0,0-3-224 0,0 0-32 0</inkml:trace>
  <inkml:trace contextRef="#ctx0" brushRef="#br0" timeOffset="-204917.055">19189 14219 30399 0,'-11'12'2704'0,"-3"-1"-2160"0,-3 1-544 0,1 1 0 15,1 2 3904-15,2 4 656 0,1 1 144 0,3 2 32 16,1 0-3760-16,2 1-736 0,-1 2-240 0,3 0 128 31,2 1-576-31,1-1-128 0,1-2 0 0,2 1-16 0,0-1-368 16,2-2-80-16,1 0-16 0,0-3 0 0,0-2 560 0,2 0 112 0,-1-1 32 0,3-1 0 16,-1-3 352-16,2 0 0 0,0 0 0 0,1-5 128 15,2 0 64-15,3-4 0 0,-1-4 0 0,2-4 0 16,1-2 64-16,3-5 0 0,1-3 16 0,3-4 0 15,-1-4-112-15,2-3-32 0,-2-3 0 0,-1-2 0 16,-4-4-432-16,-2 0-80 0,-2-1-32 0,-2 1 0 16,-3-2-96-16,-2 0 0 15,-3 2-16-15,-2 4 0 0,-5 4 272 0,0 3 64 0,-2 2 16 0,-2 3 0 0,-4 1 432 0,-1 4 96 16,-1 3 16-16,-4 1 0 0,-4 5 80 0,-1 2 0 16,-4 0 16-16,-1 3 0 0,-1 2-256 0,0 3-48 15,1 0-16-15,0 3 0 0,1 3-144 0,2-2 0 16,2 3 0-16,1 0 0 0,2 0 0 0,3-1 0 15,2 2 0-15,3 0 0 16,0-2-416-16,3 2-16 0,1-2 0 16,3 0 0-16,2 0-2320 0,3-1-480 0,-2-9-96 0,10 4-11376 0</inkml:trace>
  <inkml:trace contextRef="#ctx0" brushRef="#br0" timeOffset="-204663.148">20235 13924 44511 0,'-13'13'1984'0,"3"0"384"0,-5 3-1888 0,-1 5-480 0,-1 2 0 0,1 3 0 16,1-1 640-16,1 3 16 0,1 3 16 0,0 0 0 16,0-1-1360-16,1 1-272 0,1 0-48 15,-1 2-16-15,0 2 192 16,1 2 48-16,-1-4 0 0,0 0 0 0,-1 2 336 0,0-1 64 0,1-1 0 0,-1-2 16 15,1-1 368-15,0-1 0 0,2-1 0 0,1-3 0 16,-1-2-368-16,1-3 0 0,0-3 0 0,2-3 0 16,2-3-2992-16,-1-5-608 0</inkml:trace>
  <inkml:trace contextRef="#ctx0" brushRef="#br0" timeOffset="-204480.99">19795 13971 42383 0,'-16'19'1872'0,"3"-6"400"0,-4-4-1824 0,0 4-448 0,0 1 0 0,2-1 0 15,4-2 1600-15,6 1 208 0,3 0 48 0,5 0 16 32,6-2-4448-32,2-4-896 0</inkml:trace>
  <inkml:trace contextRef="#ctx0" brushRef="#br0" timeOffset="-204330.971">20573 14641 8287 0,'0'25'368'0,"-2"-11"80"0,-3-3-448 0,-1 0 0 0,-2 0 0 0,3-3 0 15,5-8 9200-15,0 0 1744 0,0 0 368 0,0 0-26416 16</inkml:trace>
  <inkml:trace contextRef="#ctx0" brushRef="#br0" timeOffset="-198982.279">19829 13226 9215 0,'0'0'816'0,"0"0"-656"0,0 0-160 0,0 0 0 16,0 0 2016-16,-5 6 368 0,5-6 80 0,0 0 16 16,0 0-1472-16,-5 5-304 0,5-5-48 0,0 0-16 15,0 0-224-15,0 0-48 0,0 0-16 0,0 0 0 16,0 0-96-16,0 0 0 0,0 0-16 0,0 0 0 15,0 0-16-15,0 0 0 0,0 0 0 0,0 0 0 16,8-5 0-16,0-2 0 0,0 1 0 0,1-3 0 0,-1 0 32 16,2-3 16-16,1-3 0 0,0-1 0 0,1-1-144 0,2-1-128 15,0-2 192-15,1 2-192 0,2 0 144 0,0-1-144 16,0-3 0-16,2 1 144 0,2 0 128 0,-1-1 32 16,1 1 0-16,2-4 0 0,2 1 144 0,4-1 48 15,0 0 0-15,1-2 0 0,-1 0-32 0,0 0 0 16,-3-3 0-16,3-2 0 0,1-1-192 0,2 0-32 15,0 3-16-15,3-3 0 0,2 1-32 0,2-1-16 16,5-1 0-16,-1-2 0 0,-3-2 64 0,-1-1 16 16,-3-2 0-16,0 0 0 0,1-1 112 0,-1 1 16 0,1 2 16 0,2-1 0 15,0 0 128-15,2-1 32 0,-2 1 0 0,2-1 0 16,0-1-112-16,-3 0-32 0,1-2 0 0,-2 1 0 16,2 1-160-16,2 0-16 0,0 0-16 0,2 1 0 15,4-1-224-15,0-1 0 0,-1 0 0 0,0-1 0 16,-3-1 0-16,2 1 0 0,1 1 0 0,2 2 0 15,2-1 0-15,3 0 0 0,3 1 0 0,-4-2 0 16,-4-1 0-16,0 0 0 0,0 1 0 0,3 0 0 16,-2 0 0-16,1 1 144 0,2 3-144 0,0-1 192 15,-2 1-192-15,-2 1-144 0,-3 0 144 0,-2 2-208 16,1 1 208-16,-1 0-176 0,0 2 176 0,0 1-160 16,2 2 160-16,1-1 0 0,-2-1 0 0,-1 0 0 15,-2 0 0-15,2 0 0 0,2 0 0 0,1-1 0 16,1 0 0-16,2-1 0 0,3-1 0 0,-1 0 0 15,-3 1 0-15,-1 2-160 0,0 0 160 0,-2 2 0 0,-1-1-144 16,0 2 144-16,0 3 0 0,1 0-144 0,1-2 144 0,-2 3 0 16,-4 0 0-16,0 1 0 0,-1 0 0 0,1 1 0 15,0-2 0-15,3 2 0 0,0 0 0 0,0 0 0 16,2-1 0-16,-1 1 0 0,-1 0 0 0,-3 2 0 16,-1-4 0-16,0 2 0 0,1-3 0 0,-1 2 0 15,1 0 0-15,1 1 0 0,1-1 0 0,2 0 0 16,-1-1 0-16,-4 1 0 0,-2 0 0 0,-3 1 0 15,0 0 0-15,-2 3-128 0,-1 2 128 0,-1-1 0 16,-2 1 0-16,0 1 0 0,2 3 0 0,-1 0 0 0,-2-1 128 16,-1 2-128-16,-2 0 240 0,0-1-32 15,-1 0 0-15,1 1 0 0,-3 0-80 0,0 0 0 0,1 1-128 0,-1-1 192 16,1-1-192-16,3 0 0 0,0-1 0 0,0 1 0 16,1 1 0-16,1 2 0 0,-1-2 0 0,2-1 0 15,0 2 0-15,0 1 0 0,-2 0 0 0,0 1-160 16,-3 0-16-16,-2 1 0 0,-3 2 0 0,-2 0 0 15,-3 2-16-15,0-1-16 0,-3 1 0 0,0 1 0 16,-2 2 208-16,-8 2-144 0,8-2 144 0,-8 2-128 16,0 0 128-16,0 0 0 0,0 0 160 0,0 0-160 15,0 0 0-15,0 0 0 0,0 0 0 0,7 5 0 16,-7-5 0-16,0 0-160 0,6 7 0 0,-6-7 0 16,4 8-1648-1,-4-8-336-15,3 7-64 0,-3-7-11872 0</inkml:trace>
  <inkml:trace contextRef="#ctx0" brushRef="#br0" timeOffset="-198097.882">20238 11351 26719 0,'0'0'2368'0,"0"0"-1888"0,0 0-480 0,0 0 0 16,0 0 2496-16,0 0 384 0,0 0 96 0,1 9 16 15,2 0-2224-15,0 1-432 0,-1 0-80 0,2 1-32 16,2 1-224-16,1-1 0 0,2 0 128 0,-1 2-128 16,1 2 0-16,1-1 0 0,2 0 0 0,0 0 0 15,0-1 0-15,1 1-160 0,1 0 160 0,0 0-128 0,-1 0-224 16,0-1-32-16,-1-1-16 0,0 0 0 16,1 1-464-16,0-1-96 0,-1 0 0 0,1-3-16 15,-1 1-1280-15,0 0-256 0,0-3-48 0,0-1-5712 16,-2 0-1136-16</inkml:trace>
  <inkml:trace contextRef="#ctx0" brushRef="#br0" timeOffset="-197643.93">20527 11045 3679 0,'0'0'320'0,"-9"4"-320"0,-1 0 0 0,-1-1 0 15,0-1 6784-15,2 1 1296 0,0 1 256 0,2 1 48 16,0 1-5632-16,3 3-1152 0,1 1-208 0,2 2-48 16,0 5-672-16,1-1-128 0,1 3-32 0,2 0 0 15,1 2-384-15,1 2-128 0,1-3 0 0,1 2 0 16,2 1 0-16,0-2 0 0,-1-1 0 0,3 1 0 16,0-1 0-16,1-3 0 0,1-2 0 0,2-2 0 15,1-2 0-15,1-2 0 0,0 0-128 0,1-2 128 16,1-3-256-16,3-2 64 15,-2-4 0-15,-1-1 0 0,-1 0 48 0,1-4 16 0,-2-3 0 0,1-4 0 16,-1-2 128-16,0-3 0 0,0-3-144 0,0 1 144 0,-1-1-224 16,-1-3 32-16,-1-4 0 0,-3 0 0 15,-2 2-208-15,-1 0-48 16,-4 0 0-16,-2 4 0 0,-2-2 208 0,-2 4 48 0,-2 1 0 0,-3 0 0 0,0 2 192 0,-3 2 128 16,0 0 0-16,-2 3-128 0,-1 3 288 0,-1 2-48 15,-1 4-16-15,1 3 0 0,-1 3-224 0,0 3 0 16,-2 4 0-16,0 3 0 0,0 0 0 0,-2 3-128 15,-1 2-16-15,-2 2 0 0,1-1-208 0,1 0-32 16,0 0-16-16,2 1 0 16,2-1-1408-16,2 0-288 0,2-4-48 15,2 0-7008-15,1-1-1408 0</inkml:trace>
  <inkml:trace contextRef="#ctx0" brushRef="#br0" timeOffset="-197335.515">21223 10312 26719 0,'0'0'1184'16,"-7"4"240"-16,-2 0-1136 0,1 2-288 0,-1 1 0 0,2 4 0 0,-2 2 2304 0,2 2 384 0,-1 2 96 0,2 4 16 16,-2 4-2256-16,2 3-544 0,-2 4 0 0,1 4 0 0,-1 3 0 15,2 1 0-15,0-3 0 0,-1 2 128 0,4-2-128 16,-1 1 0-16,-2-1-128 0,1-2 128 16,0 0-192-16,-1 0 64 0,0-2 0 0,2 2 0 15,-1-2-592-15,2-3-112 16,0-5-32-16,0-1 0 0,-2-3-1824 0,1-3-384 0,0-2-64 0</inkml:trace>
  <inkml:trace contextRef="#ctx0" brushRef="#br0" timeOffset="-197156.507">20794 10646 29487 0,'0'0'2624'0,"-8"4"-2112"0,1 1-512 0,-1-2 0 16,1 0 2640-16,0 1 432 0,7-4 64 0,-7 6 32 15,7-6-2112-15,0 0-416 0,0 0-96 0,0 0-16 32,0 0-1552-32,0 0-304 0,12 1-64 0,4-4-16208 0</inkml:trace>
  <inkml:trace contextRef="#ctx0" brushRef="#br0" timeOffset="-196998.458">21498 10772 43247 0,'-22'3'1920'0,"11"-1"384"0,0 0-1840 0,1 1-464 0,3-1 0 0,7-2 0 0,-7 3 352 15,7-3-32-15,0 0 0 0,-2 10 0 16,2-10-2688-16,1 8-560 0,1 2-96 0</inkml:trace>
  <inkml:trace contextRef="#ctx0" brushRef="#br0" timeOffset="-196295.852">24769 8836 35999 0,'0'0'1600'0,"0"0"320"0,0 0-1536 0,0 0-384 16,0 0 0-16,0 0 0 0,0 0 1328 0,11 4 192 0,0-1 32 0,4 2 16 15,1-2-1008-15,3-1-208 0,1-1-32 0,3-1-16 16,4-1-304-16,2 0 0 0,3-2 0 15,5-3 0-15,5-1 0 0,0-2-256 0,-2-1 80 0,1-1 16 16,0 0 0-16,1 1 0 0,0-2 0 16,-1 0 0-16,0 0 16 0,-1 1 0 0,-3 0 0 0,-3 1 0 15,-3 2 144-15,-4 0 0 0,-5 2 0 0,-3 2-128 16,-4 1 128-16,-3 3 0 0,-2 1 160 0,-10-1-160 16,6 6 448-16,-2 1-16 0,-1 3 0 0,-3 3 0 15,-3 2-48-15,-2 3 0 0,-1 4 0 0,-4 3 0 16,-2 2-192-16,1 1-32 0,-2 2-16 0,-1 0 0 15,-2 1-144-15,-1 0 0 0,-1 1-192 0,-1 2 192 16,-1 0-1472 0,-2 3-160-16,-3-1-32 0,0 3-10448 0,-2 0-2096 0</inkml:trace>
  <inkml:trace contextRef="#ctx0" brushRef="#br0" timeOffset="-193490.08">20014 11473 21183 0,'0'0'944'0,"0"0"192"0,0 0-912 0,0 0-224 15,0 0 0-15,0 0 0 0,0 0 2496 0,10 4 464 0,-10-4 96 0,9 3 16 16,0 1-2320-16,-9-4-464 16,8 5-96-16,-8-5 0 0,6 7-192 0,-2 1 0 15,-1 0 0-15,-1 2 0 0,-1-1 192 0,-1 3 64 0,0 1 16 16,0 1 0-16,0 1 432 0,2-1 64 0,-1-2 32 0,0 1 0 16,-1 0-336-16,0-1-64 0,0-2-16 0,-1 1 0 15,0-1-256-15,-2-2-128 0,-1-1 128 0,-1-1-128 16,-2-2 0-16,0 0 0 0,-3-4 0 0,0 0 0 15,-3 1-192-15,-1-1 192 0,0-1-160 0,-1-4 160 16,-1-1 0-16,0 0 0 0,0-1 0 16,2-1 0-16,1-2 416 0,3-1-32 0,0 2 0 0,1-3 0 15,2 1 0-15,4 1 0 0,0-3 0 0,0 1 0 16,2-2-208-16,1 1-48 0,1 0-128 0,3 1 192 16,0-2-192-16,2 0 0 0,1-1 0 0,1 1 0 15,2 0 0-15,1 0 0 0,-1-1 128 0,3 1-128 16,0 2 0-16,1 1 0 0,-1-1 0 0,0 4 0 0,2 1 128 0,0 2-128 15,-2 0 0-15,2 2 0 0,-1 3 224 0,0 4-48 16,-1 0-16-16,-2 1 0 0,1 2 96 0,0 1 0 16,1 3 16-16,1 1 0 0,3 0-48 0,-1 2-16 15,-1 0 0-15,1 0 0 0,1 1-208 0,1 0 128 16,2-1-128-16,-3 2 0 0,-2 0 0 0,0 0 128 16,1-1-128-16,-2 1 0 0,-1 1 0 0,-1 1 0 15,0 2 0-15,-1 1 0 0,-1-2 0 0,-3 2 0 16,-2 0 0-16,-2 0 0 0,-1-1 0 0,-1 2 128 15,-1-1-128-15,0 0 0 0,0 0 128 0,-2-2 0 16,-2-1-128-16,-1-1 192 0,-1 0-48 0,-2-1-16 0,2 0 0 16,-2 1 0-16,-2-2 0 0,-1-1-128 0,-2-1 192 15,1-1-64-15,-3-1-128 0,-2 0 128 0,-3 0-128 16,0-2 128-16,-2-1-128 0,-2-3 0 0,0 0 0 0,0-2 0 16,2-1 0-16,1-4 128 0,1 0-128 0,2-3 0 15,1-2 192-15,1-2-64 0,2 0 0 0,1-3 0 16,1-2 112-16,4-1 16 0,1-1 0 0,3 0 0 15,2 2-256-15,2 0 0 0,1-1 0 0,4 0 0 16,3-1 0-16,3 1 0 0,1 0 0 0,3 1-160 16,1-2 160-16,5 1 0 0,1 1-144 0,4 1 144 15,0 0 0-15,3 1 0 0,0 2 0 0,0 0 0 16,-1 4 160-16,-1-1-160 0,0 2 192 0,-1 2-192 16,-3 1 128-16,2 3-128 0,0 1 0 0,0 3 0 15,-2 3 144-15,0 0-144 0,-2 2 0 0,0 0 144 16,-1 2 32-16,0 0 0 0,-2-1 0 0,-1-1 0 0,-1 1-16 15,-2-3 0-15,-2 0 0 0,0-3 0 0,-3 0-160 16,1-3 160-16,-1-1-160 0,-2 0 160 0,-1-3-160 0,2-3 160 16,-3-1-160-16,2-3 160 0,-2-2-160 0,0-3 0 15,1 0 0-15,-2-3 0 16,0-2-784-16,-1 0-192 0,2 1-48 16,-2-2 0-16,1-2-1968 0,2 0-400 0,-1 0-64 0</inkml:trace>
  <inkml:trace contextRef="#ctx0" brushRef="#br0" timeOffset="-187813.326">18375 14003 26719 0,'0'-8'2368'0,"0"-1"-1888"0,0-3-480 0,3-2 0 16,2-1 2928-16,3-2 480 0,-1-3 112 0,1-1 0 16,-1 1-2816-16,1 1-576 0,-3 0-128 0,-1 3 0 15,-3 1-656-15,-3 0-128 16,-2 2-32-16,-3 2 0 0,-3 3 0 0,-4 0 0 15,-3 3 0-15,-2 2 0 0,-3 0 1072 0,-1 3 192 0,-3 4 64 0,-1 1 0 0,1 2 368 0,-1 5 80 16,1 2 0-16,1 2 16 16,-1-2-160-16,3 2-48 0,-2 0 0 0,5 0 0 0,3 1-144 0,3-1-48 15,3 1 0-15,7-3 0 0,4-2-320 0,5 1-64 16,4-2 0-16,5 1-16 0,5-1-176 0,3 0 0 16,5-2 0-16,2 0-176 0,2 0 176 0,2 1-160 15,2 0 160-15,0 0-160 0,2 2-112 0,-4 1-32 16,0 1 0-16,-2 1 0 0,-1 0 0 0,-4 1 0 15,0 2 0-15,-3 1 0 0,-4-1 304 0,-2 3 144 16,-2 4-16-16,-2-3 0 0,-3 0 336 0,-1 0 64 16,-3 2 16-16,-2-1 0 0,0-1-112 0,-4-1-32 15,-1 0 0-15,-4 1 0 0,-1-1-144 0,-4 0-48 16,-2 0 0-16,-4 0 0 0,-6 0-208 0,-5 2 0 16,-4-3 0-16,-3 1 0 0,-4 0 0 0,0-2 0 0,2 0 0 0,2-2 0 15,1-1 0-15,2-2 192 0,3-1 0 0,2-3 0 16,4-6 16-16,4-1 0 0,3-4 0 0,2-3 0 15,2-5 32-15,4-4 0 0,1-3 0 0,3-5 0 16,4-6-240-16,3-4 0 0,1-1 0 0,4-3 0 16,0-3 0-16,2-2-128 0,-2 2 128 0,3-4-208 15,0-1 16-15,0 4 0 0,1 1 0 0,-2 2 0 16,2 0 16-16,1 3 16 0,-1 2 0 0,1 2 0 16,0 2 160-16,1 4 0 0,-1 1-144 0,1 3 144 15,0 2 0-15,0 1-176 0,-1 2 176 0,1 1-128 16,0 4-16-16,0 0 0 0,0 2 0 0,-1-1 0 15,-1 2-1264-15,1 1-240 16,0 1-48-16,-2 3-10848 0,1 1-2160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5:37:43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4668 1992 43247 0,'-19'10'1920'0,"7"-2"384"0,-1 4-1840 0,0 3-464 15,3 2 0-15,4 7 0 0,1 3 192 0,3 7-64 16,2 3-128-16,1 7 192 0,2 5-384 0,-1 5-96 15,0 4-16-15,-1 5 0 16,0 4-96-16,-2 2-32 0,1 3 0 0,-2 5 0 0,-1 4 112 0,-2 6 0 16,0 5 16-16,-3 6 0 0,0 4 48 0,-3 6 16 0,1 6 0 0,-2 3 0 15,0 4-48-15,1 5-16 0,1 5 0 0,-1 7 0 16,1 1 160-16,2 3 144 0,-1 1-208 0,3 2 80 16,-1 4 128-16,2 0 0 0,2 4 0 0,1 2-128 15,3 1 128-15,0 2 0 0,2-2-144 0,1 3 144 16,2 3 0-16,-2 0 0 0,-1 3 0 0,2 1 0 15,-1 4 208-15,0 2 16 0,-2 0 0 0,0 2 0 16,2 2 176-16,-2 4 48 0,0-2 0 0,0 0 0 16,-1 0 0-16,1-1 0 0,-2-3 0 0,1 1 0 15,0 0-192-15,1 1-48 0,2-3 0 0,0-4 0 16,0-1-208-16,0-5 0 0,1 1 128 0,1-4-128 16,1-2 0-16,0-4 0 0,2-4 128 0,0-3-128 0,1-4 144 15,-1-5-16-15,1-7 0 0,1-1 0 0,-1 3 304 0,2-7 48 16,-1-6 16-16,-2-4 0 0,1-5-32 15,-4-8 0-15,2-6 0 0,-2-3 0 0,1-2-208 0,-2-5-32 16,-1-6-16-16,-2-4 0 0,1-4-32 0,-1-4-16 16,-1-3 0-16,-1-4 0 0,0-5 0 15,-1-8 0-15,1-5 0 0,0-5 0 0,0-6-160 0,0-4 0 16,0-5 0-16,0-5 0 16,1-5-1248-16,1-5-176 0,-2-9-48 0,0 0-11888 15,6-9-2384-15</inkml:trace>
  <inkml:trace contextRef="#ctx0" brushRef="#br0" timeOffset="1349.701">4445 1868 33855 0,'3'-7'1504'0,"1"3"304"0,-2-2-1440 15,0 3-368-15,1 0 0 0,1 2 0 0,1 1 800 0,0 2 96 16,0-1 0-16,2 2 16 0,-1 3-272 0,3-2-64 16,-1 2-16-16,4 2 0 0,1-1-240 0,3 3-64 0,3-1 0 0,5 1 0 15,3 0-256-15,6 0 0 0,6 0 128 0,5 1-128 16,4-3 0-16,3 1 0 0,0 0 0 0,8 1 0 16,5-2-144-16,10-1 144 15,7 0-128-15,2 1 128 0,1-2-128 0,7 0 128 0,10-1-128 0,0 0 128 16,-1 1 0-16,4-3 0 0,8 0 0 0,-2-1 0 15,-1 0-128-15,6-2 128 0,5-2-128 0,2-1 128 16,0-2-192-16,5-3 64 0,3 0 0 0,1-5 0 16,-2 0-176-16,2 1-16 0,-1-1-16 0,2 0 0 15,1 0-112 1,-6-1 0-16,-5-1-16 0,-2 2 0 16,-1 3-368-16,-5-1-64 0,-12-3 0 15,-5 5-16-15,-1 3 224 0,-6-2 48 16,-5-1 16-16,-9 1 0 0,-5 4 816 0,-5 0 144 0,-3-1 48 0,-4 3 0 0,-2 1 496 0,-8 1 96 15,-6-1 32-15,-4 1 0 0,-6 2-112 0,-2 0-32 0,-3 1 0 0,-3-1 0 0,-1 0-208 0,-1 1-32 16,-1-1-16-16,-2 1 0 0,-2 1-160 16,-1 0-48-16,-2-1 0 0,1 1 0 0,-1 1-192 0,-2-1-32 15,-2 0-16-15,-1 2 0 0,1-1-160 0,-1 1 0 16,-2 1 0-16,0 1 0 0,-2 2 128 0,1 2-128 16,-2 0 192-16,0 3-64 0,-1 1-128 0,1 4 128 15,-1 1-128-15,1 0 128 0,1 2-128 0,-1 2 0 16,1 2 0-16,2 4 0 0,0 2 0 0,2 1 0 15,0 2 0-15,1 0 0 0,1 1 0 0,1 4 0 16,1 2 0-16,1 4 0 0,0 3 0 0,2 2 0 0,1 3 0 0,0 3 0 16,0 6 0-16,2 6 0 15,-1 5 0-15,1 6 128 0,-1 5 48 0,2 4 0 0,-1 4 0 16,1 6 0-16,-2 7 64 0,1 2 16 0,-1 6 0 16,-1 7 0-16,0 3-96 0,-1 4-16 0,-1 3 0 0,-1 2 0 15,-2 6 80-15,0 2 16 0,-1 2 0 0,-3 4 0 16,1 0 80-16,-2 2 32 0,2-1 0 0,-1 6 0 15,-1 1-64-15,3 2-16 0,-2-3 0 0,0 0 0 16,1-7-80-16,-2-2 0 0,1-5-16 0,1 4 0 16,0-1-16-16,2 1 0 0,1-1 0 0,-1 3 0 15,1 0-32-15,2 1 0 0,-1 0 0 0,1-5 0 16,0-4-128-16,-1-2 128 0,0-2-128 0,0-3 128 16,1-2-128-16,-2 1 0 0,-1-1 0 0,1-2 128 15,1-3-128-15,-2-3 128 0,-2-8-128 0,1-4 128 16,-1-4-128-16,-1-4 0 0,1-3 0 0,-1-2 128 0,0-1-128 15,1 0 0-15,-1-2 0 0,0 0 0 0,-2 0 0 0,1-4 0 16,-1-5 0-16,1-4 0 0,-3-6 0 0,0 0 0 16,1-1 0-16,-2-3 0 0,-1 0 0 0,-1-3 0 15,-2-2 128-15,-2-3-128 0,-1-3 0 0,-3 1 0 16,-2-2 0-16,-3-1 0 0,-2-2 0 0,-5 0 0 16,-3-2 0-16,-5-2-176 0,-5 1 176 0,-3-3-160 15,-4 1 160-15,-5-2-160 0,-3 0 160 0,-2-2 0 16,-3-3 0-16,-5-2 0 0,-7 0 0 0,-4-3 0 15,-3-2 0-15,-1 1 0 0,-1-2 0 0,-4-1 144 16,-8-1-144-16,-1-2 160 0,-4 0-32 0,-1-3 0 16,-1-3 0-16,-7-1 0 0,-3-2-128 0,-1-3 192 15,1 0-192-15,-5-3 192 0,-4-2-192 0,2 2 0 0,3 0 0 0,-6-1 128 16,-6-2-128-16,2-1 0 0,3 2 0 0,-5 0 0 16,-2-3 0-16,1 4 0 0,2 1-176 15,0 2 176-15,-1-2-240 0,3 1 48 0,4 1 0 0,0 1 0 16,2 3-48-16,1-3 0 0,1-1 0 0,4 3 0 15,1-2 0-15,5 1 0 0,6 0 0 0,-1 0 0 16,-3 1 48-16,5 2 0 0,8 2 0 0,4-1 0 16,3 1 32-16,2-1 16 0,-3 0 0 0,7-4 0 31,7-1-224-31,4-2-32 0,8-4-16 0,2-4 0 0,0-2-2576 16,3-6-512-16</inkml:trace>
  <inkml:trace contextRef="#ctx0" brushRef="#br0" timeOffset="2404.204">5418 3590 19343 0,'0'0'1728'0,"-7"7"-1392"16,-1 1-336-16,1 2 0 0,-1 1 5088 0,3 4 944 15,1 3 192-15,0 5 48 0,2 3-4816 0,1 4-960 16,1 2-192-16,0 5-48 0,0 0-256 0,0 4 160 15,0 0-160-15,1 2 128 0,1 1-128 0,1 1 0 16,-1 1 0-16,0 0 0 0,0-1 0 0,0 2 0 16,0 2-128-16,-1-1 128 0,-1 1-224 0,0 0 32 15,-1 2 0-15,-1-2 0 0,0-1-64 0,0-2-16 16,0-2 0-16,0-2 0 0,-2-3 96 0,1-1 32 0,0-2 0 0,0-3 0 16,0-4-176-16,-1-3-16 0,2-4-16 0,1-3 0 31,1-2-1120-31,-1-4-240 0,0-2-32 0,0-5-16 15,1-6-1568-15,0 0-320 0</inkml:trace>
  <inkml:trace contextRef="#ctx0" brushRef="#br0" timeOffset="3477.561">5430 3674 2751 0,'-15'-1'128'0,"4"0"16"0,0 1-144 0,-2-2 0 0,0 0 0 0,1 1 0 0,0 0 7072 16,3 0 1376-16,0 0 288 0,9 1 48 0,-7-1-6832 0,7 1-1376 15,0 0-256-15,-8 1-64 0,8-1-128 0,0 0 0 16,0 0-128-16,0 0 192 0,0 0-192 0,5 8 0 15,1-1 0-15,3-1-160 0,1-1 160 0,3 1 0 16,2-2-144-16,3 0 144 0,2 0 0 0,5 1 0 16,4-1-144-16,3-2 144 15,6 0 0-15,7-2 192 0,4 0-16 0,3-2-16 16,0-1 208-16,2-1 32 0,2-2 16 0,6 1 0 0,5-1-32 0,4 0-16 0,1 1 0 16,2-1 0-16,-4-2-208 0,7 1-32 0,7-1-128 15,1 0 192-15,2-2-64 0,3 0-128 0,4 2 176 0,4-3-176 16,1-1 128-16,-1 2-128 0,-4-1 0 0,1 2 0 15,2 1 0-15,-6-1-192 0,-7 1 16 0,-2 0 16 16,-2 2-48-16,-1 0-16 0,-2 1 0 16,-4-2 0-16,-5-1 224 0,-2 2 0 0,-2-1 0 0,1 1 0 15,1-1 256-15,-4 0 112 0,-4 0 16 0,-5 0 0 16,-1 0 224-16,-4-1 48 0,-2 0 16 0,-2 1 0 16,-3 2-112-16,-1-1-32 0,-4 0 0 0,-4 2 0 15,-5 1-208-15,-5 0-32 0,-3 1-16 0,-4 0 0 16,-3 2-112-16,-2 0-32 0,-3 2 0 0,-7-2 0 15,0 0-128-15,9 4 0 0,-9-4 144 0,0 0-144 16,4 7 0-16,-4-7 0 0,4 9 0 0,-1-1 128 16,-1 1-128-16,-2-9 0 0,0 10-176 0,0-1 176 15,0 1-192-15,2 0 48 0,0 1 16 0,0 1 0 0,0 0 128 0,0 0 0 16,0 2-144-16,3 2 144 0,-2 0 0 0,0 1 0 16,1 2 0-16,2 0 0 0,-2 1 0 0,1 1 0 15,1 2 0-15,1 0 0 0,1 3 0 16,0 1 0-16,1-3 0 0,-1 4 0 0,2 1 0 0,-2 1 0 15,1 0 0-15,1 0 0 0,-1-3 0 0,2 3 0 16,1 0 0-16,-1 0 0 0,0-1 0 0,1 1 0 16,-1-1 0-16,2-3 0 0,1-1 0 0,0-2 0 15,1 1 0-15,-1-3 0 0,-1-3 0 0,-2-1 0 16,1 2 0-16,-1-2 0 0,0-1 0 0,-2-1 0 16,0-1 128-16,-3-2-128 0,-1 1 0 0,0 0 0 15,-1-3 0-15,-3-1 128 0,-1 1-128 0,-2-1 0 16,-1-1 0-16,-2-1 128 0,-1 0-128 0,-2 0 0 0,-5 0 0 0,-2-3 0 15,-3 1 0-15,-3 0 0 0,-2-2 0 0,-3 2 0 16,-1-1 0-16,-2 1 0 0,-3-1 0 0,-3 0 0 16,0 2 0-16,-4 1 0 0,-4 2 0 0,-3-2 0 15,-2-1 208-15,-2 3-32 0,-4 1-16 0,1-1 0 16,-2 0 32-16,0 0 0 0,-3 2 0 0,-4 0 0 16,-3-3-192-16,-1 2 160 0,-2 0-160 0,1-1 160 15,3 0-160-15,-4-1 0 0,-6-1 0 0,2 0 128 16,-1-2-128-16,5 0 0 0,1-2 0 0,0 0 0 15,-3-1 128-15,-1-1-128 0,2 0 0 0,4 2 128 16,1-1-128-16,3-1 0 0,-2-2 0 0,1 0 0 16,0 2 128-16,1-1-128 0,1 0 128 0,4 0-128 0,3 1 144 15,0 1-144-15,-3 0 160 0,2 2-160 0,0 2 160 16,2-1-160-16,2 1 160 0,3 3-160 0,2-1 0 16,3 2 0-16,2 0-128 0,0 1 128 0,1 1 0 15,0-1-128-15,1-2 128 0,2 0 0 0,2 0-128 0,3-1 128 16,1-2-192-16,4 1 192 0,0 0-256 0,4 1 48 15,0-1 16-15,3 1 0 0,1-2 16 0,1 3 16 16,2-3 0-16,0 2 0 0,1-3 32 0,1 0 0 16,1 1 0-16,2-2 0 0,0 0-176 0,2-1-16 15,1 1-16-15,7-4 0 16,-6 4-2032-16,6-4-416 0,0 0-80 0,-1 8-13840 0</inkml:trace>
  <inkml:trace contextRef="#ctx0" brushRef="#br0" timeOffset="4111.749">5464 5760 35935 0,'-5'6'3200'0,"-1"1"-2560"0,1 0-512 0,3 3-128 16,3 2 1664-16,3 1 320 0,2 1 64 0,2 5 16 16,2 1-1728-16,0 2-336 0,1 1 0 0,1 1-160 15,-1 2-160-15,1 1-16 0,1-1-16 0,-1 4 0 31,-1 2-400-31,-1 2-80 0,0 2 0 0,0-1-16 0,-3 0-112 16,-1 2 0-16,0-1-16 0,-1 0 0 16,-1-1 304-16,1 0 64 0,0-3 16 0,-1-1 0 0,-1-2 336 0,1-1 80 0,0-2 16 0,-2-4 0 15,0 0-112-15,-1-4-32 0,0-2 0 0,-1-2 0 16,-1-4-1904 0,0 0-384-16,1-10-80 0,0 0-16 0</inkml:trace>
  <inkml:trace contextRef="#ctx0" brushRef="#br0" timeOffset="4884.806">5587 5517 21183 0,'0'0'1888'0,"0"0"-1504"0,5-7-384 16,0 2 0-16,-1-2 2560 0,2 2 448 0,2 0 96 0,0 0 16 15,2 2-1776-15,-1 2-368 0,1 0-64 0,0 1-16 16,-2 2-416-16,2 1-96 0,-1 2 0 0,2 1-16 16,2-1-176-16,2 1-16 0,0-1-16 0,0 2 0 15,1-1-32-15,1 3 0 0,2-1 0 0,3 1 0 16,1-2-128-16,4 1 0 0,2-2 144 0,5-1-144 16,3 1 176-16,5-2-48 0,3-1 0 0,2-1 0 15,0 0-128-15,1-2 0 0,1 0 0 0,1-1 128 16,2 0 64-16,4-1 0 0,2-2 0 0,0 1 0 15,-1-1-64-15,-2-1 0 0,-1-1 0 0,-1-2 0 16,1 1-128-16,-2-2 0 0,1 1 144 0,-1 1-144 16,-4 2 0-16,-4-2 0 0,-6 0 0 0,-2 1 0 15,-3 1 0-15,-4 1 0 0,-3 1-128 0,-4 1 128 16,-4 1 0-16,0 0 0 0,-6 1 0 0,-1 1 0 0,-3 0 384 16,-8-1 16-16,0 0 0 0,6 4 0 0,-6-4 96 15,0 0 16-15,0 0 0 0,0 9 0 0,0-9-160 0,-4 9-32 16,-2 0 0-16,1-1 0 0,0 1-192 0,-3-1-128 15,1 1 128-15,-2 0-128 0,1 2 0 0,0 1 0 16,0 0 0-16,0 0 0 0,1 1 848 0,0 3 112 16,1 0 0-16,0 1 16 15,2 2-1680-15,1-1-352 0,0 1-64 16,1 1-16-16,2 2 800 0,0 0 144 0,1-1 48 0,2 2 0 0,0 0-80 0,4 3-16 16,0 0 0-16,0-2 0 0,1 0 240 0,0-2-192 15,2 0 192-15,1 2-192 0,1-1 192 0,0 0 0 16,1-2 0-16,0 1 0 0,1-1 0 0,-1-1 0 0,-1-1 0 15,1 0 0-15,0-2 0 0,-1-1-176 0,0 0 176 16,-2 0-160-16,-1-3 160 0,-2-2 0 0,-1-1 0 16,-2 0 0-16,-1 0 0 0,-2 0 128 0,-2-1-128 0,-1 0 0 15,-2-1 128-15,-3-1-128 0,-2-1 128 0,-4 3-128 16,-3-1 0-16,-2 0 128 0,-3-1-128 0,0 1 0 16,-3-2 208-16,-3 2-16 0,-1-2-16 0,-2 1 0 15,0-1-176-15,-4 1 0 0,-3 1 0 0,-4-1 0 16,-4 1 176-16,-2-1-48 0,-3 1-128 0,-1-1 192 15,-2 0-192-15,0 0 176 0,-3 3-176 0,-1-1 160 16,-5 1-160-16,0 0 192 0,0-1-192 0,3 1 192 16,4 0-192-16,-1 1 0 0,0 1 0 0,-3 0 0 15,-2-2-176-15,1 2-16 0,2 1 0 0,6 1 0 16,4 1-16-16,4 1-16 0,4-1 0 0,-1-1 0 16,2-3-368-1,1 0-80-15,4-2-16 0,4-2 0 0,3 1-1808 0,5-3-384 0,4-2-64 16,4-2 0-16</inkml:trace>
  <inkml:trace contextRef="#ctx0" brushRef="#br0" timeOffset="5643.527">6014 6027 21183 0,'-18'1'944'0,"5"-1"192"0,-2-2-912 0,-1 1-224 0,0-1 0 0,0 1 0 16,0-1 3392-16,1 1 624 0,1 1 128 0,0 1 16 15,-1 1-3264-15,1 1-640 0,0 0-256 0,0 1 176 16,0 1-448-16,2 0-96 0,0 0-16 0,3 1 0 16,-1-1-240-16,3 1-48 15,1 1-16-15,6-7 0 0,-2 8-64 0,2-8-16 0,0 0 0 0,6 11 0 16,2 0 464-16,2-2 96 0,0 1 16 0,3-1 0 16,0-2 528-16,2 0 112 0,1 0 32 0,3-1 0 15,3 0 80-15,1 0 16 0,1 0 0 0,0 2 0 16,2-1-224-16,0 2-32 0,-2 2-16 0,-1-2 0 0,-1 1-128 15,-2 2-32-15,-1 0 0 0,-3 2 0 0,-4-1-144 0,-2 1 0 16,-4-1 0-16,-2 1 128 0,1-2 144 0,-5 1 32 16,-5 1 0-16,-1-1 0 0,-3-1 0 0,0-2 0 15,-3 1 0-15,-2 0 0 0,-1-2-16 0,-1 0 0 16,-1-1 0-16,0-1 0 0,0-2-32 0,1 0 0 16,1-1 0-16,2 0 0 0,1-1-256 0,3-1 0 15,0-2 0-15,3 0 0 0,6 0-160 0,0 0-96 16,0 0 0-16,0 0-16 15,-3-7-144-15,5-1-32 0,2 1 0 0,5-3 0 16,1 0 160-16,4-1 32 0,2 0 0 0,0-2 0 0,1 0 256 0,1-2-160 0,2 0 160 16,0 0-128-16,-1 0 128 0,0-1 0 0,0-2-144 15,-1-1 144-15,-1 0 0 0,0 0 0 0,-1-4 0 0,-1-1 0 16,-1 2 240-16,-1-1-48 0,-2 1 0 0,0 1 0 16,-1 3-16-16,-2 3-16 0,-1 1 0 0,-2 3 0 15,-2 1 32-15,-1 3 16 0,-2 7 0 0,0 0 0 16,0 0 48-16,0 0 0 0,0 0 0 0,0 0 0 15,-4 10-64-15,-1 4-16 0,-1-1 0 0,0 3 0 16,-1 2-48-16,1 1-128 0,0 1 192 0,-1 0-64 16,2-1-128-16,1 0 128 0,-1 0-128 0,2-1 128 15,1 0-128-15,1-1 0 0,1-1-160 0,0-3 160 16,1-1-336-16,2-3 16 0,0-1 16 0,-3-8 0 16,7 5-304-16,0-2-64 15,1-5-16-15,1-2 0 0,2-5-1216 0,0-1-240 16,2-4-48-16,-1-2-6992 0,1-4-1392 0</inkml:trace>
  <inkml:trace contextRef="#ctx0" brushRef="#br0" timeOffset="6689.694">6450 6037 11055 0,'0'0'976'0,"0"0"-784"0,0 0-192 0,0 0 0 0,0 0 4272 0,0 0 800 15,0 0 176-15,0 0 16 0,-4 5-2560 0,-4 0-512 16,1 3-96-16,-1 1-32 0,0 3-1136 0,-2 1-224 16,0 0-64-16,2 1 0 0,-1 0-480 0,2 1-160 15,-1-1 0-15,3 2 0 0,1 1-144 0,1-1-144 16,-1 0-32-16,3 0 0 0,-1-1-48 0,1-2-16 15,1-1 0-15,1-1 0 0,1-3 144 0,2 0 32 16,1-3 0-16,-5-5 0 0,8 4 80 0,1-2 128 0,0-5-208 0,-1 0 80 16,1-2 128-16,-1-3 0 0,0 0 0 0,-2-2 128 15,-1-2-128-15,1 1 0 16,-2-1 0-16,-1-1-128 0,0 0 128 0,0 1-208 0,-3 0 80 0,0 2 128 16,-2 1 0-16,1 1 0 0,-1 1 0 0,0 1 0 15,0 1 384-15,2 5 0 0,0 0 0 0,0 0 0 16,0 0 0-16,0 0 0 0,0 0 0 0,0 0 0 15,0 0-192-15,0 0-64 0,0 0 0 0,0 0 0 16,9 7-128-16,-2 2 0 0,0-1 0 0,2 1 0 16,0-1 0-16,0 0 0 0,0 1 0 0,0-1 0 15,0 0 0-15,-1-2 0 0,1-1 0 0,0 1 0 16,-9-6 0-16,9 3 0 0,0-3 0 0,-9 0-176 16,9-4 32-16,0-2 0 0,-1-1 0 0,0-2 0 15,-2 0 144-15,1-3 0 0,-1-2 0 0,-1 0-128 16,1 0 128-16,-2 3 0 0,0 0 0 0,1 2 0 0,-3 2 384 0,-2 7 0 15,0 0 0-15,0 0 0 0,0 0 128 0,0 0 48 16,0 0 0-16,0 0 0 0,2 9-320 0,0 3-64 16,0 2-16-16,0 2 0 0,1 0-160 0,1 0 0 15,-1 0 0-15,0 0 0 0,1-1-144 0,1-1 144 16,0-4 0-16,1-2 0 0,2-3-240 0,-1-1 64 16,1-3 16-16,1-1 0 0,0-3-16 0,-1-3 0 15,1-2 0-15,0-3 0 0,-2-2 176 0,1-1 0 16,-2 0 0-16,-1 1 0 0,1-2 0 0,-2 0 0 15,0 0 0-15,-1 1 0 0,-1 2 0 0,0 2 0 16,-1 2 0-16,-1 8 128 0,0 0-128 0,0 0 0 16,0 0 0-16,0 0 0 0,0 0 144 0,1 10 16 0,-1 0 0 15,1 2 0-15,0 0-160 0,0 2 0 0,1-1 0 16,0 0 0-16,0-2-192 0,2-1-32 0,0-2 0 0,-1 0 0 31,-3-8-1248-31,0 0-240 0,0 0-48 0,0 0-16 16,9-3-1296-16,-3-2-272 0,-1-3-48 0,0-2-16 15,-2-3-624-15,0-2-128 0,-1-2-32 0,-1 0 0 16,0 0 2992-16,-1 0 608 0,0 0 112 0,0 1 32 0,0-1 2256 0,0 3 464 0,0 2 96 0,-2 2 0 16,1 3 768-16,1 7 128 0,-3-8 48 0,3 8 0 15,0 0-1392-15,-4-4-288 0,4 4-48 0,-8 1-16 16,8-1-1088-16,-5 6-224 0,5-6-32 0,-5 7-16 16,5-7 544-16,-1 10 96 0,1-10 32 0,3 9 0 15,-3-9-1712 1,6 9-352-16,-6-9-64 0,7 8-16 0,2-1 752 0,0-2 160 0,-1-2 32 0,1-2 0 15,-9-1 192-15,10 1 128 0,-1-2-160 0,-9 1 160 0,9-2 0 0,-1 0 256 16,-8 2-16-16,7-4-16 0,-1-2 320 0,-1 2 64 16,-1-1 16-16,1-2 0 0,-1-1-304 0,0-1-64 15,0 0-16-15,1-3 0 0,-2-2-240 0,1 0 0 16,0-1-144-16,1 0 144 0,-1-3-176 0,-1 0 176 16,-1-1-192-16,2 0 192 0,-3-1-240 0,-1 0 64 15,-3-2 16-15,1 0 0 0,0 2 160 0,0 2 0 16,0 2 0-16,1 5 0 0,0 4 0 0,1 7 144 15,-2-6-144-15,2 6 0 0,0 0 480 0,0 0-16 16,-4 9 0-16,2 3 0 0,1 2-96 0,1 2-32 16,0 1 0-16,1 2 0 0,-1 2 128 0,1 3 32 0,2 1 0 0,-1 2 0 15,0 0 80-15,0-1 32 16,1 1 0-16,0-1 0 0,1-4-160 0,0 0-16 0,0-2-16 16,1-2 0-16,1-3-416 0,-1-1 0 0,0-2 0 0,1-3 0 15,0-1 128-15,1-2-128 0,-1-1 192 0,3 1-64 16,0-2 64-16,1 2 16 0,-2 2 0 15,1-2 0-15,0 0-208 0,0-2 0 0,0 0 128 0,-2 0-128 32,-1 1-368-32,1-1-112 0,-7-4-32 0,8 3-11664 0,-8-3-2352 0</inkml:trace>
  <inkml:trace contextRef="#ctx0" brushRef="#br0" timeOffset="9040.686">10952 6159 38463 0,'-11'5'1712'0,"4"-1"336"0,-3 0-1632 0,0 1-416 16,2-1 0-16,1 0 0 0,7-4 832 0,0 0 96 15,0 0 16-15,0 0 0 0,0 0-496 0,5 7-112 0,-5-7-16 0,11 4 0 16,4-2-320-16,6 0 128 0,3-4-128 0,4 0 0 15,1-1 0-15,3-2-128 0,3-1 0 0,4 2 0 16,3-1 128-16,5 2-208 0,5 0 80 0,3 1 128 16,3 0 0-16,-2-2 0 0,0 1 0 15,1 0 0-15,1 1 0 0,5 0 0 0,5 0 144 0,-3-2-16 16,-3 1 112-16,-3-1 16 0,-1 0 16 0,1-2 0 16,2 1-80-16,-1-1 0 0,-3-2-16 0,-3 1 0 15,-6-2-176-15,-4 0 0 0,-4-1-192 0,-4 1 192 31,-1 0-1936-31,-3 0-272 0,-4-1-48 0,-3-1-9392 0,-4 0-1888 16</inkml:trace>
  <inkml:trace contextRef="#ctx0" brushRef="#br0" timeOffset="9328.963">12388 5556 2751 0,'0'0'256'0,"-7"-3"-256"0,-2-4 0 0,2 3 0 0,-1 1 8240 0,8 3 1600 15,-6-2 320-15,6 2 64 0,0 0-7888 0,0 0-1568 16,0 0-320-16,12 3-64 0,2 1-384 0,2 2 128 16,1 0-128-16,4 3 0 0,2 0 0 0,5 2 128 15,4 0-128-15,4 1 0 0,2 4 144 0,3 2-144 16,2 0 192-16,-2 0-192 0,-2 5 272 0,-3 1-48 16,-4-1-16-16,-2 4 0 0,-3 2 16 0,-2 2 0 15,-2 2 0-15,-2 1 0 0,-3 2 96 0,-2 2 32 0,-3-1 0 16,-3 1 0-16,-2 0-64 0,-3-1-16 0,-2 2 0 0,-3-3 0 15,-3 0-272-15,-4 2 160 0,-4-2-160 0,-3 2 128 32,-5-3-448-32,-4 0-112 0,-4 0-16 0,-7 3 0 15,-8-1-2752-15,-9 1-544 0,-35 16-112 0,7-5-32 0</inkml:trace>
  <inkml:trace contextRef="#ctx0" brushRef="#br0" timeOffset="12948.995">5459 3276 16575 0,'0'0'1472'0,"0"0"-1168"0,-7-3-304 0,1-2 0 16,1 1 1808-16,5 4 304 0,-6-5 64 0,6 5 16 16,-7-7-1600-16,1 3-320 0,0 0-64 0,0 0-16 15,-2-1-192-15,2 2-128 0,-1 0 128 0,0 0-208 16,-1 1-336-16,0 1-64 0,-2 1-16 0,0 1 0 15,-2 2-320-15,-2 1-64 0,-2 1-16 0,-2 5 0 16,-3-2 192-16,-1 1 48 0,0 3 0 16,0 2 0-16,2 1 368 0,1-1 80 0,0 0 16 0,1 0 0 15,2 1 832-15,1-1 160 0,2 1 32 0,-1 0 16 0,0 3 112 0,1 3 32 16,1 0 0-16,0 1 0 0,0 3-304 0,-1 1-64 16,0 0-16-16,1 1 0 0,-1 0-288 0,2 0-64 15,-1 4-128-15,0-1 192 0,0 0-192 0,1 0 0 16,-1-1 0-16,2 0 0 0,1 2 0 0,0 1 0 15,2 1 0-15,0-1 0 0,3 0 0 0,0-1 0 16,1-3 0-16,0 0 0 0,2-2 0 0,1 2 0 16,1-1 0-16,0 0 0 0,1 2 0 0,0 0 0 0,0-2 0 0,2 2 0 15,0 0 0-15,2-1 0 0,-2 3 0 0,0-1 0 16,2-1 128-16,-1-2 128 0,1-3 16 0,2 2 16 16,-2-3 96-16,2 0 32 0,-2-2 0 0,2 1 0 15,-1-1-112-15,2-1-32 0,0-1 0 0,2 0 0 16,0-1-272-16,1-1 160 0,1-1-160 0,1 1 128 15,0 0-128-15,2-1 0 0,1 0-160 0,-1 0 160 16,2 1-240-16,2 1 48 0,0 1 16 0,0-1 0 16,0 0 176-16,2 0 0 0,0-1 0 0,1-1-128 15,0 1 128-15,1-2 144 0,-1-1-16 0,1-1-128 16,-3 1 400-16,0-3-16 0,1 0-16 0,0 0 0 16,1-2 80-16,0 1 32 0,-1 0 0 0,2 0 0 15,-2 1-224-15,4 0-32 0,0-2-16 0,-1 1 0 16,2 0-208-16,0 0 128 0,-1 2-128 0,1-2 0 0,0-2 160 15,-2 1-160-15,-1-1 160 0,-2 0-160 16,1-2 224-16,0 3-48 0,1-3-16 0,1 1 0 0,2 0 64 16,0-1 16-16,2 1 0 0,2 1 0 0,0 1-112 15,0-1-128-15,1 0 176 0,-1 0-176 0,-2 0 144 0,-2-2-144 16,-1-1 0-16,-1-1 144 0,1 1-144 0,1-1 0 16,1 0 0-16,1-1 0 0,5 0 208 0,1-1-32 15,1-1-16-15,4 0 0 0,0 0 32 0,1-1 16 16,-1-2 0-16,0 1 0 0,-3-2-16 0,3 0 0 15,0 0 0-15,3-1 0 0,2 2-192 0,3-1 0 16,2-1 128-16,-2-2-128 0,-2 1 0 0,-2-1 0 16,-2-1 0-16,0 2 0 0,2 0 128 0,1 0-128 0,1-2 0 15,3 1 0-15,2 1 0 0,-1 0 128 0,-5 1-128 0,2 0 0 16,-2-1 224-16,1 1 0 0,1-2 0 0,2 2 0 16,0-1-16-16,2-1 0 0,-1 3 0 0,-4-1 0 15,-3 0-64-15,-2-2-16 0,2 0 0 0,1 0 0 16,-1-1 0-16,2 1-128 0,1-2 192 0,0 1-64 15,-1-1-128-15,-4 2 160 0,-4-1-160 0,0 1 160 16,2-1 32-16,0 0 16 0,1 0 0 0,0 0 0 16,1 1 224-16,0 1 32 0,-1-1 16 0,0 1 0 15,-3-2-96-15,-2 2 0 0,0 0-16 0,-3-1 0 16,-1-2-160-16,0-2-16 0,-1 0-16 0,1-2 0 16,2-2-176-16,-4 0 128 0,1 0-128 0,-1-1 128 15,0-2-128-15,-2-1 0 0,-2-1 0 0,-1-4 0 16,-2 0 0-16,-1-3 0 0,-2 0 0 0,-1-2 0 0,0-1 0 15,0-1 0-15,1-1 0 0,0 0 0 16,0 0 128-16,0 0-128 0,-1 0 192 0,1 0-64 0,0-1 64 16,-1 0 16-16,0-2 0 0,-1 2 0 0,-1-1-80 0,-1 0 0 15,-2 0-128-15,0-1 192 0,-3 0-192 0,-1 1 0 16,-3 0 128-16,-1 0-128 0,-3 0 0 0,-2-1 0 16,-2-2 0-16,-3 0 0 0,-1-1-128 0,-2-2 128 15,-1 1 0-15,-2-2 0 0,-2 0 0 0,0 0 0 16,0 1 0-16,-1 0 0 0,-1 1 0 0,0-1 192 15,-1 1-16-15,-1 2-16 0,-3 0 96 0,0 2 0 16,-1 0 16-16,-2 3 0 0,1-1-272 0,-3 3 0 16,0 0 0-16,-4 4 0 0,-3-2 0 0,-4 2 0 0,-4 2 0 15,-1 2 0-15,-2 0 0 0,-3 2 0 0,0 1 0 16,0 2 0-16,-1 2 0 0,-4 0-256 16,-6 0 80-16,-2 0 16 0,1 2 160 0,-1 1-192 0,0 0 192 0,1 2-192 15,1 0 192-15,-6 2-208 0,-7-1 80 0,2 3 128 31,1-1-448-31,0 3 16 0,2 0 16 0,-4 3 0 0,-6 0 256 0,-1 0 160 0,1 0-192 16,3 3 192-16,0 3-128 0,-4-1 128 0,-5 1 0 16,1 3 0-16,2-1-192 0,2 3 64 0,2 0 128 0,-4-1-208 15,-5 1 16-15,4-1 16 0,2 1 0 0,1 0 0 16,-1 0-64-16,-1 0-16 0,-2-3 0 0,5 2 0 16,4-1 0-16,3 3 0 0,0-1 0 0,-3 0 0 15,-3 0 256-15,4 2-192 0,3 1 192 0,5 1-192 16,4 3 192-16,-2-2 0 0,-4-2-160 0,2 2 160 15,1 1 0-15,5 0-144 0,3 0 144 0,6-1 0 0,4 0-400 16,0-2 16-16,1 0 16 0,2 0 0 16,1 0-1552-16,5 0-320 15,3-3-64-15</inkml:trace>
  <inkml:trace contextRef="#ctx0" brushRef="#br0" timeOffset="14158.726">6268 5397 17503 0,'-8'-8'768'0,"0"2"176"0,0 0-752 0,-3-1-192 0,-3 1 0 0,-2-1 0 15,0 2 2832-15,-4 1 544 0,-3 1 96 0,-2-1 32 16,-3 1-2544-16,-2 2-496 0,0 0-96 0,-1 2-32 31,-1 1-640-31,1 3-128 0,1 1-16 0,2 0-16 0,0 2-192 16,-1 0-48-16,-2 2 0 0,-3 2 0 15,-5-3 80-15,0 3 16 0,-3 0 0 0,-1 3 0 0,2 2 480 0,1 2 128 0,2 0 0 0,1 4 0 16,2 0 0-16,-1 2 0 0,-3-1 128 0,0 3-128 16,-3 1 224-16,1 1-32 0,0 0-16 0,3 1 0 0,-1 5-176 15,4 0 0-15,2 1 144 0,2 3-144 0,3 0 0 0,-1 3 0 16,0-1 0-16,2 2 0 0,0 1 208 0,0 2-16 16,5 0-16-16,3 1 0 0,1-1-32 0,6 1 0 15,0 0 0-15,4 1 0 0,5 0-144 0,3 1 0 16,2 1 0-16,5-1-176 15,2-1-224-15,4-1-48 0,3 0-16 16,3-1 0-16,4 0-32 0,1 3 0 0,4-3 0 16,0 0 0-16,1-2 496 0,3-2 0 0,1-2 0 0,5 0 160 0,5-3 400 0,6-1 80 15,5-4 0-15,0-1 16 0,2-2-16 0,0 0 0 16,2-1 0-16,5-1 0 0,6-2-272 0,4 1-64 0,2-2-16 16,-3-1 0-16,0-6-288 0,6-1 0 15,6-3 0-15,0-2 0 0,-5-1 0 0,0-1 0 16,2-3 0-16,2-1 0 0,5-1 0 0,-4-4 192 0,-5-5-16 15,2-1 0-15,-1-2 272 0,1-2 48 0,2-4 16 0,-7-1 0 16,-7-8-16-16,1 0 0 0,-1-4 0 0,0-4 0 16,1-1-160-16,-7-4-16 0,-6-3-16 0,-1 0 0 15,-1-5-32-15,-4-1 0 0,-2-2 0 0,-1-1 0 16,-1-3 128-16,-4-1 32 0,-6-2 0 0,-4 1 0 16,-3-3 0-16,-4 3 0 0,-5-2 0 0,-2 2 0 15,-3-1 80-15,-1 0 0 0,-4 2 16 0,-3 0 0 16,-1 0-144-16,-4 2-48 0,-3 1 0 0,-3 0 0 15,-4 1-144-15,-1 1-16 0,-3 0-16 0,-2 3 0 16,-1 3-32-16,-4 1-128 0,-1-1 192 0,-4 3-64 0,-4 0 0 16,-2 3 0-16,-4 1 0 0,-2 2 0 0,0 0-128 15,-2 3 0-15,0 1 0 0,1 4 0 0,0 2 0 0,2 1 0 16,0 2 0-16,-1 3 0 0,-4 2 0 0,-1 2-144 16,-4 2 144-16,3 2-160 0,2 3 0 0,1 2 0 15,4-1 0-15,1 3 0 16,1 0-1424-16,3 1-272 0,3-1-64 15,2 2-9472-15,2 2-1872 0</inkml:trace>
  <inkml:trace contextRef="#ctx0" brushRef="#br0" timeOffset="21821.772">14256 2178 40031 0,'-16'-3'1776'0,"7"4"352"0,-1 2-1696 0,1 4-432 0,2 2 0 0,3 6 0 15,2 4 256-15,2 5-48 0,2 4 0 16,2 5 0-16,1 5-208 0,3 7-128 0,-1 6 128 0,2 7-208 16,-1 4-112-16,2 7 0 15,-1 6-16-15,-2 6 0 16,-1 7-304-16,0 4-48 0,-1 4-16 0,-2 6 0 0,-1 6 368 16,-2 3 64-16,0 5 16 0,-1 4 0 0,-1 5 256 0,0 3-192 0,1 3 192 0,-1 5-160 15,1 6 160-15,0 8 0 0,0 3 0 0,0 5 0 16,0 4 0-16,0 7 144 0,1 3-144 0,-3 4 160 15,-1 1 128-15,0 5 32 0,0 1 0 0,-3 1 0 16,2 1 144-16,-3 1 48 0,-1 1 0 0,-1 1 0 16,0-3 112-16,2 0 16 0,2-1 16 0,1 0 0 15,2 0 192-15,3-2 48 0,3-3 0 0,3 0 0 16,0-1 0-16,1-4 16 0,1-4 0 0,-1-4 0 0,2-5-304 16,1-8-64-16,-2-5-16 0,1-6 0 0,-1-5-144 15,1-7-16-15,-1-6-16 0,1-7 0 0,-1-5-208 0,0-7-144 16,-1-8 192-16,1-6-192 0,-2-8 0 0,1-7 0 15,-1-5 0-15,0-8 0 0,-1-7-304 0,-1-8-64 16,-1-7-16-16,3-9 0 16,-2-10-1760-16,1-8-352 0,-5-14-80 15,0 0-16896-15</inkml:trace>
  <inkml:trace contextRef="#ctx0" brushRef="#br0" timeOffset="22827.731">14322 2128 34095 0,'0'0'1504'0,"7"-5"320"0,1-1-1456 0,6 1-368 16,7 1 0-16,10 0 0 0,9 3 1472 0,7 1 208 15,6 0 48-15,5 0 16 0,6 0-1408 0,12 0-336 16,11-3 0-16,1 1 0 16,1-2 0-16,10-2 0 0,10-1 0 15,4-1 0-15,2 0 0 0,8-1 0 16,7-1 0-16,2-3-176 0,1-1 176 0,1-1-208 15,4-1 80-15,3 0 128 0,3 1-208 0,-4-2 80 0,-6 0 128 0,-1 2-208 0,1 0 208 16,-3 2-176-16,-5 2 176 0,-4 1-160 0,-3-1 160 0,-3 3 0 0,-4 1 0 0,-5 2 0 16,-7-1 0-16,-6 3 0 0,-7 2 0 0,-4 2 0 15,-1 4 384-15,-7-1 16 0,-10 1 0 0,-6 3 0 16,-8 0-16-16,-4 4 0 0,-3 4 0 0,-5 3 0 16,-3 5 0-16,-3 3 0 0,-2 4 0 0,-2 6 0 15,-5 3-80-15,-1 7-32 0,-5 6 0 0,-2 2 0 16,-2 4-272-16,-2 5 128 0,-3 5-128 0,-3 7 0 15,-2 5 0-15,-2 6 0 0,-2 5 0 0,-2 7 0 16,-3 6-160-16,1 5 160 0,1 4-160 0,-1 8 160 16,-2 6-128-16,2 6 128 0,2 3 0 0,1 4-144 15,2 2 144-15,1 8 0 0,1 3 0 0,3 5 0 16,0 3 0-16,2 3 0 0,4 2 0 0,1 5-128 16,1 2 128-16,2 5 0 0,2 3 0 0,1 2 0 15,3 1 0-15,-1 2 0 0,3 3 0 0,-1 4 0 0,2 6 0 0,0 3 144 16,2-2-144-16,0 3 160 0,-1 3-160 15,2 0 0-15,-2 2 0 0,-2-1 0 0,1 1 0 0,-4-3 0 16,-3-3 0-16,0-5 0 0,-4-2 192 0,0-5 16 16,0-4 0-16,1-5 0 0,1-3 208 0,0-5 32 15,-1-2 16-15,2-6 0 0,1-5 48 0,2-8 0 16,-1-4 0-16,1-10 0 0,-1-8-64 0,1-9-16 16,0-8 0-16,-2-6 0 0,-1-6-224 0,-1-7-32 15,-1-6-16-15,-2-6 0 0,-2-4-160 0,-4-6 0 16,-5-5 0-16,-3-4 0 0,-4-4-192 0,-5-4 48 15,-4-5 0-15,-5-4 0 0,-4-7-64 0,-6-3-16 16,-5-5 0-16,-5-3 0 0,-4-5-32 0,-6-4 0 0,-5-8 0 0,-9-1 0 16,-11-2 64-16,-5-3 16 0,-4-3 0 0,-10-2 0 15,-11-2 32-15,-1-2 0 0,-3 0 0 0,-9 1 0 16,-8 0 144-16,-1 2 0 0,2 1-144 0,-7 2 144 16,-9 3 0-16,0 2 0 0,0 2 0 0,4 3 0 15,2 0 0-15,-5 2 0 0,-4 0 192 0,2 0-64 16,5 0 0-16,1 0 0 0,2-2 0 0,0-1 0 15,0 0-128-15,7-2 0 0,9-1 0 0,-3-1 0 32,0-2-976-32,6-1-80 0,10-3-16 0,-2-3 0 0,0-4-1456 15,7-3-288-15,10-5-64 0,3-4-13584 0</inkml:trace>
  <inkml:trace contextRef="#ctx0" brushRef="#br0" timeOffset="23368.537">14817 4262 40031 0,'-21'1'1776'0,"9"-2"352"0,0-1-1696 0,4-1-432 0,8 3 0 0,0 0 0 16,4-7 864-16,9-2 96 0,6 1 0 0,11-1 16 16,9 0-800-16,6 0-176 0,4 2 0 0,7-2 0 15,4-2 0-15,9 2 0 0,10-2 0 0,7-2 0 0,2-1 0 16,7 1 0-16,6-1-240 0,3-2 80 15,4-1-224-15,4-2-32 16,5 0-16-16,0 0 0 0,3 0 240 0,3-2 64 0,2-1 0 0,-4 1 0 0,-3-1 128 0,2 2 0 16,0 0 0-16,-4 1 0 0,-7 0 0 0,-2 2 0 15,1 1 0-15,-8 3 0 16,-9 3-720-16,-6 2-176 16,-7 3-16-16,-6 3-10720 0,-4 2-2128 0</inkml:trace>
  <inkml:trace contextRef="#ctx0" brushRef="#br0" timeOffset="23650.605">15405 5447 43135 0,'31'-8'1920'0,"-5"2"384"0,6-1-1856 0,11-1-448 0,9 1 0 0,11 0 0 16,11 1 224-16,3-3-48 0,2-1-16 0,3 0 0 15,5 3-160-15,2-2 0 0,3 0 0 0,1-1 0 16,1-1 0-16,3 1 0 0,3-3 0 0,-5 2 0 16,-7 0-320-16,2 1-32 0,0-1-16 0,-3 1 0 15,-4 1-976 1,-7 0-192-16,-5 1-32 0,-4 0-16 0,-3 1-800 0,-3 0-176 15,-4 2-16-15,-9 3-11120 0</inkml:trace>
  <inkml:trace contextRef="#ctx0" brushRef="#br0" timeOffset="23949.371">15476 6582 41119 0,'12'6'1824'0,"2"-3"368"0,5 1-1744 0,11-1-448 15,7 0 0-15,12-1 0 0,10 0 448 0,6-3 16 0,6 1 0 16,6-2 0-16,2-2-96 0,7 0-32 16,7-1 0-16,1-3 0 0,-2 0 0 0,6-2 0 0,6 1 0 0,-2-3 0 15,-1-1-208-15,2-1-128 0,3-1 128 0,-1 0-128 16,-5 1 0-16,-2 2 0 0,-1-2 0 0,-1 1 128 15,-5 3-384-15,-4 2-64 0,-5-2 0 0,-3 3-16 32,-2 0-1136-32,-6 4-208 0,-8 0-48 0,-10 2-16 15,-8 3-1520-15,-9 3-288 0</inkml:trace>
  <inkml:trace contextRef="#ctx0" brushRef="#br0" timeOffset="24252.282">15555 8309 46303 0,'0'0'2048'0,"0"0"432"0,7 9-1984 0,6-2-496 15,4 1 0-15,10-2 0 0,7 0 448 0,12-3-16 16,11-1 0-16,3-1 0 0,3-1-432 0,5-2 0 15,6 0-192-15,8-4 192 0,8-3 0 0,1-2 0 16,1-2 0-16,8-2 0 0,5-2-448 0,0-1 48 16,-2 0 0-16,2 2 0 15,3-1-1472-15,-3 0-304 0,-7-3-48 0,-1 3-16 16,-1 1 80-16,-4 2 16 0,-5 1 0 0,-7 1 0 16,-5 2 1008-16,-5 5 208 0,-1 4 32 0,-6 2 16 15,-7 1-96-15,-9 2-32 0,-9 4 0 0,-11 2-6416 0,-6 4-1280 0</inkml:trace>
  <inkml:trace contextRef="#ctx0" brushRef="#br0" timeOffset="24553.519">15785 9588 35007 0,'50'7'3120'0,"-15"-3"-2496"0,4 0-496 0,5-2-128 0,9-3 1856 0,9 1 368 16,9-4 64-16,7 2 16 0,4 0-1776 0,5-1-336 15,5-1-192-15,3-1 192 0,1 0 112 0,0-1 16 16,-1-3 16-16,2 1 0 0,5-1-176 0,-5-1-32 16,-6 3-128-16,1-1 192 0,1 0-368 0,-5 0-80 15,-3 0 0-15,-6 0-16 16,-6 2-320-16,-3 1-64 0,-4 2-16 0,-6 0 0 15,-8 2-352-15,-7 1-64 0,-10 1 0 0,-8 3-16 16,-8 1-768-16,-5 3-160 0,-5 2-16 0,-5 2-7936 16,-5 2-1600-16</inkml:trace>
  <inkml:trace contextRef="#ctx0" brushRef="#br0" timeOffset="24863.917">15768 11009 21183 0,'-4'12'1888'0,"2"0"-1504"0,1-2-384 0,3-1 0 16,-2-9 5536-16,17 7 1040 0,7-2 208 0,5-1 32 16,4-1-5600-16,4-2-1216 0,4-2 0 0,5-2-224 15,5-3 224-15,6-1 0 0,6-2-160 0,1-1 160 16,4-2-144-16,3-3 144 0,2-2-192 0,6-2 192 15,6-2-192-15,-3 1 192 0,-2 0-192 0,1 1 192 16,2-1-256-16,1 1 64 0,0 0 16 16,-5 1 0-16,-4 1-32 0,-1 2-16 0,-2 2 0 0,1 2 0 15,-2 1-304-15,-5 0-64 0,-7 0-16 16,-3 3 0-16,-5 2-480 0,-2 1-80 0,-1 2-32 16,-4 1 0-16,-4 0-2256 0,-6 1-448 0</inkml:trace>
  <inkml:trace contextRef="#ctx0" brushRef="#br0" timeOffset="27791.107">7818 12926 35583 0,'0'0'1584'0,"0"0"320"0,0 0-1520 0,0 0-384 15,0 0 0-15,0 0 0 0,0 0 1104 0,0 0 160 16,0 0 16-16,1 11 16 0,-1-1-784 0,1 5-176 15,1 4-16-15,1 1-16 0,-1 3-304 0,0 7 0 0,2 7 128 16,-1 1-128-16,0 3 0 0,3 3 0 16,-1 6 0-16,0 2 0 0,1 3 0 0,0 3 192 0,1 3-64 15,-1 1-128-15,2 2 272 0,0 1-48 0,-3 1-16 16,0 0 0-16,-2-3-208 0,0-3 176 0,1-2-176 0,-2-2 160 16,-2-3-160-16,2-4 0 0,-1-3 0 0,1-3 0 15,-1-4-256-15,0-6-48 0,0-5 0 0,-1-3 0 31,0-5-384-31,0-4-80 0,1-4 0 0,-1-3-16 16,0-9-2544-16,0 0-512 0</inkml:trace>
  <inkml:trace contextRef="#ctx0" brushRef="#br0" timeOffset="28290.094">7978 12817 27647 0,'-16'14'2448'0,"3"-4"-1952"0,-4-1-496 0,-4 3 0 0,-4 2 2992 0,1 1 496 15,0 1 96-15,0 3 32 0,0 2-2448 0,1 5-480 16,-2 3-112-16,1 1 0 0,-1 2-448 0,2 2-128 16,0 2 0-16,0 2 0 0,0 0 0 0,1 0-320 15,-1 1 32-15,0 2 16 0,-2-1-48 0,1 0 0 16,-1-2 0-16,2 1 0 0,-1-2 48 0,2-1 0 15,2-1 0-15,0-3 0 0,1-1 144 0,0-4 128 0,3-2-192 16,2-3 192-16,1-2 0 0,4-4 0 0,0-3 0 0,4-2 0 16,1-6 480-16,4-5 0 0,0 0 0 0,0 0 0 15,7-10-160-15,2-5-16 0,5-4-16 0,2-8 0 16,4-4-288-16,3-8 0 0,6-4 0 0,4-5-144 16,2-4-32-16,4-1 0 0,-1-2 0 0,1 1 0 15,-1 1 32-15,2-2 0 0,0 0 0 0,2 1 0 16,1 3 144-16,-1 3 0 0,0 3 0 0,-2 4 0 15,-2 3 0-15,-5 4 0 0,-4 4 0 0,-4 6 128 16,-1 5 256-16,-4 4 48 0,-2 2 16 0,-1 7 0 16,-2 4 128-16,-1 4 16 0,-1 3 16 0,1 7 0 15,0 2 16-15,-2 6 0 0,-1 4 0 0,1 4 0 16,-1 1-144-16,0 4-32 0,-1 1 0 0,1 0 0 16,0-2-224-16,0-1-48 0,1-2-16 0,1-2 0 0,0 0-160 15,0-3 0-15,-1-3-160 0,0 0 160 16,0 0-1216-16,0-2-128 15,-1 0-48-15,2-3 0 0,0-1-1488 0,0-1-320 16,1-2-48-16</inkml:trace>
  <inkml:trace contextRef="#ctx0" brushRef="#br0" timeOffset="28833.282">6457 15414 30399 0,'-11'16'2704'0,"-3"5"-2160"16,-2-1-544-16,1 5 0 0,2 0 3328 0,1 7 576 15,4 5 96-15,2 4 32 0,3 4-3072 0,1 7-592 16,2 5-128-16,2 3-32 0,1 3-208 0,3 2 0 15,0 5-192-15,2 0 192 16,0-2-896-16,1-4-80 0,0-4-16 0,1-4 0 16,0-7-96-16,-1-6 0 0,0-8-16 0,-1-3 0 15,1-3-1136-15,0-6-240 0,0-5-32 0,-2-3-7168 0,0-3-1440 16</inkml:trace>
  <inkml:trace contextRef="#ctx0" brushRef="#br0" timeOffset="29085.029">6247 15394 33167 0,'0'0'2944'0,"-7"3"-2352"0,-1-2-464 0,8-1-128 16,-5-1 3072-16,5 1 608 0,0 0 112 0,0 0 32 15,6-10-2848-15,5-2-560 0,4-2-112 0,5-1-32 16,2-2-272-16,8-3 0 0,5-4-176 0,5 0 176 15,3-4-464-15,5 0 16 0,3-3 0 16,-1 0 0-16,-3-2-240 0,0 1-32 16,0 1-16-16,1 0 0 15,2 0-1584-15,-2 3-320 0,-1 2-64 0,-3 3-16 0,-2 4-336 0,-6 4-64 0,-5 3-16 0,-4 6-8624 16</inkml:trace>
  <inkml:trace contextRef="#ctx0" brushRef="#br0" timeOffset="29307.121">6465 15999 30399 0,'0'0'2704'0,"0"0"-2160"0,0 0-544 0,0 0 0 15,14 3 2336-15,4-5 352 0,4-3 80 0,6-2 16 16,4-5-1856-16,0-3-368 0,1-4-80 0,1-3-16 15,2-3-464-15,3-2 0 0,3-1 0 0,1-3-160 32,1 1-2272-32,0 0-448 0,-2 2-80 0</inkml:trace>
  <inkml:trace contextRef="#ctx0" brushRef="#br0" timeOffset="30294.979">7243 15695 4607 0,'-2'17'400'0,"-1"1"-400"0,-1-1 0 0,0 3 0 16,3 1 8256-16,2 3 1584 0,3 2 304 0,2 2 64 0,2 0-8016 0,2 1-1600 16,3 1-320-16,2 0-64 0,1 0-208 0,-1 0-160 15,2 0 32-15,1-1 0 16,2-2-512-16,-1 1-112 0,-1-2-16 0,1 2 0 16,-2 0 160-1,-1-2 32-15,-2-3 0 0,0-2 0 0,-3-1 432 0,-2-3 144 0,-2-2 0 0,-2-4 0 0,-2-2 0 0,-3-9 192 16,0 0 0-16,0 0 0 0,0 0 0 0,5-9 0 15,-3-4 0-15,0-7 0 0,-2-4-64 0,1-5-128 16,-2-4 176-16,1-4-176 0,0-2 0 0,1-5-192 16,1-4 0-16,1 0 0 15,1 2-576-15,1-1-96 0,0 3-32 0,4 5 0 16,-2 5 64-16,2 4 0 0,-2 4 0 16,2 6 0-16,-2 3 624 0,1 4 208 0,-2 3 0 0,2 4-160 0,-8 6 608 0,0 0 112 0,11 5 16 0,-2 4 16 15,-1 2 400-15,0 3 80 0,-1 4 16 0,0 2 0 16,-1 3-160-16,2 3-32 0,-3 0 0 0,3 0 0 15,-1 2-480-15,2 0-96 0,0 0-32 0,1-1 0 16,0 2-288-16,2-1 128 0,0 0-128 0,1-2 0 16,1-1 0-16,0-2 0 0,1 0 0 0,-1-2 0 15,1 0 0-15,0-3 0 0,0-3 0 0,0-3 0 16,0-2 0-16,0-2 0 0,1-4 0 0,-1-3 0 16,1-4 256-16,0-5-48 0,-1-2-16 0,1-6 0 15,0-5 32-15,1-3 0 0,-2-7 0 0,0-3 0 16,0-5 0-16,-1-3 0 0,0-1 0 0,-2-3 0 15,-3-2-224-15,-3-3 0 0,-2 0 0 0,-3 1 0 0,-3-1-320 16,-4 3-48-16,-1 3-16 0,-3 6 0 16,-1 6-304-16,-2 6-64 15,-2 3-16-15,-1 7 0 0,-1 5-192 0,-2 6-32 0,-2 3-16 0,-1 5 0 16,-3 5 400 0,0 6 80-16,-3 4 16 0,-1 2 0 0,-1 2 512 0,3 0 224 0,4 1-16 0,2 1 0 0,2-2 128 0,4-1 32 15,2-2 0-15,3-3 0 0,4-3 16 0,2-1 16 16,2-4 0-16,2-7 0 0,0 0-80 0,8 8-32 15,1-7 0-15,4-2 0 0,2-2-288 0,3-4 0 16,5-2 0-16,1-4 0 0,2-3 0 0,2-2-144 16,-1 0 16-16,1-3 0 0,-2 0-96 0,-1 0-16 15,1-1 0-15,1 3 0 0,-2 2-80 0,3 3 0 0,1 1-16 16,2 4 0-16,0 1 336 0,2 5 0 0,1 3 0 0,-1 3 0 16,0 2 400-16,-3 6 112 0,-3 4 0 15,-1 3 16-15,-4 3 80 0,-2 1 16 0,0 4 0 0,-3 1 0 16,-2 3-240-16,0-1-32 0,-5-1-16 0,-1-1 0 15,-2-1-160-15,-1 0-48 0,-2-2 0 0,-1 0 0 16,-2-3-128-16,0-1 0 0,-3-3 0 0,0-3 0 16,-1-3 0-16,-1-1 0 0,4-10 0 0,0 0 0 15,0 0 0-15,0 0 0 0,-9-3 0 0,4-6 0 16,1-4-144-16,2-5 144 0,1-6-192 0,3-4 192 16,2-4-144-16,1-2 144 0,1-4 0 0,4 1-144 15,2 1 144-15,0 1-160 0,3 3 160 0,0 1-160 16,1 1 160-16,-1 5-192 0,1 1 192 0,0 4-192 15,0 2 192-15,0 3 0 0,0 2 0 0,-1 6-128 16,0 2 128-16,-2 4 0 0,-1 3 128 0,0 4-128 16,-1 3 400-16,0 4 16 0,0 2 0 0,-3 3 0 0,-1 2 0 15,0 2 0-15,1 1 0 0,-2 2 0 0,2 1-224 0,-3-1-32 16,0 1-16-16,1 0 0 0,0-1-144 0,0 0 0 16,0-2 0-16,0 1 0 0,2-1 0 0,-3 1-224 15,0-1 48-15,1 0 16 16,-1-3-480-16,1-2-80 0,0-1-32 0,-2-2 0 15,0-3-1072-15,-1-3-224 0,-3-9-32 0,0 0-16 16,0 0-1568-16,0 0-320 0</inkml:trace>
  <inkml:trace contextRef="#ctx0" brushRef="#br0" timeOffset="30575.231">9013 14667 17503 0,'0'0'768'0,"0"0"176"0,-6-2-752 0,-1 2-192 0,7 0 0 0,-7 5 0 16,1 5 4624-16,0 1 896 0,1 3 176 0,1 4 48 16,0 3-4176-16,2 3-832 0,0 3-160 0,2 5-48 15,1 3-528-15,2 5 0 0,3 4 0 0,0 6 0 16,1 2-128-16,1 6-96 0,2 3-16 0,0 1 0 16,1 1-48-16,1 0-16 0,-2-1 0 0,3 1 0 15,1 0 304-15,0-3 0 0,1 0 0 0,2-5 0 16,1-1 0-16,0-4 0 0,2-3 0 0,-1-4 0 15,0-5 0-15,0-6 0 0,1-4 0 0,-1-4 144 16,-2-6-464 0,0-4-112-16,-1-6-16 0,2-4 0 0,-2-6-1600 0,1-4-320 0,-1-6-64 15,-1-6-6960-15,0-6-1392 0</inkml:trace>
  <inkml:trace contextRef="#ctx0" brushRef="#br0" timeOffset="30786.416">8945 15410 27647 0,'-8'17'1216'0,"4"-7"256"0,1-3-1168 0,3-7-304 16,0 9 0-16,0-9 0 0,0 0 3376 0,13 4 608 16,3-4 128-16,4-3 32 0,2-5-3440 0,5-4-704 15,4-5 0-15,4-5-192 16,6-3-304-16,2-2-48 0,-2-1-16 0,-2-1 0 15,-3-2-1552-15,-1 1-320 0,-2 1-64 0,0 1-12800 0</inkml:trace>
  <inkml:trace contextRef="#ctx0" brushRef="#br0" timeOffset="31605.983">8100 16961 23039 0,'0'0'2048'0,"-1"11"-1648"0,-1-2-400 0,1 1 0 15,0-1 3840-15,1 3 672 16,0 0 144-16,0 1 16 0,1-2-3040 0,1 3-608 0,1 1-128 0,1 1-32 15,2 2-672-15,0 3-192 0,4 0 0 0,0 2 0 32,1 1-352-32,2 4-144 0,0 2-16 0,1 3-16 15,1 2-352-15,-2 1-64 0,0 2-16 0,0-1 0 16,0-1-128-16,1 2-48 0,1 1 0 0,-1-1 0 16,-2-4-1680-16,-1-3-320 0,-2-5-80 0</inkml:trace>
  <inkml:trace contextRef="#ctx0" brushRef="#br0" timeOffset="31874.117">7955 16817 36863 0,'-9'13'1632'15,"4"-6"336"-15,0-1-1584 0,5-6-384 0,0 0 0 0,0 0 0 0,0 0 2688 0,0 0 448 16,9 0 80-16,3-2 32 0,2-7-2624 0,2-3-624 15,3-3 0-15,4-3 0 16,1-4-416-16,4-2-128 0,3-4-32 0,2-1 0 16,2 0-224-16,5 1-48 0,1-3-16 0,2 1 0 15,-1 0-288-15,-3 1-64 0,0 1-16 0,-3 3 0 16,0 0 512-16,1 3 96 0,-1-1 32 0,0 4 0 16,-1 2 80-16,2 2 0 0,-2 2 16 0,-3 2 0 15,-2 3-1872-15,-5 3-368 0,-5 1-80 0</inkml:trace>
  <inkml:trace contextRef="#ctx0" brushRef="#br0" timeOffset="32126.76">8302 17150 21183 0,'16'0'1888'0,"-5"-1"-1504"0,-1-2-384 0,5-4 0 16,3-2 4048-16,3-4 752 0,1-2 128 0,3-3 48 16,0-5-3664-16,4-1-736 0,2-4-128 0,1 0-48 15,0-1-752-15,0 2-160 16,1 1-16-16,-1-2-16 0,0 3-800 16,-2 2-176-16,-3 5-16 0,-2 3-16 0,-5 3-64 0,-4 4-16 15,-2 1 0-15,-2 4-7168 0,-4 2-1440 0</inkml:trace>
  <inkml:trace contextRef="#ctx0" brushRef="#br0" timeOffset="32734.175">8333 17701 34095 0,'0'0'1504'0,"10"6"320"0,-1-1-1456 0,4-4-368 16,2-4 0-16,3-3 0 0,2-2 2256 0,4-5 384 0,1-4 80 0,4-5 16 15,3-3-2096-15,4-4-432 16,1-4-80-16,2-4 0 16,5-2-448-16,1-2-96 0,1-1-16 0,-3-1 0 15,-5-1-1024-15,-1 3-208 0,-3 0-32 0,-1 1-16 16,-1 1-736-16,-2 3-160 0,-2 1-16 0,-3 3-16 16,0 4-608-16,-2 2-112 0,-1 2-32 0,-3 5 0 15,-3 3 2048-15,-3 2 416 0,-4 3 80 0,1 3 16 0,-4 4 832 0,-6 4 368 0,0 0-32 0,0 0 0 16,0 0 1520-16,0 0 288 0,0 0 64 0,0 0 16 15,-4 6 48-15,0 1 16 0,4-7 0 0,-5 8 0 16,5-8-464-16,-3 9-96 0,3-9 0 0,-2 9-16 16,2-9-672-16,0 11-128 0,0 0-16 0,2 0-16 15,0 2-624-15,1 1-112 0,-1 1-16 0,1 0-128 16,1 0 0-16,0 1 0 0,1 1 0 0,-1 0 0 0,0-1 176 16,2 0-32-16,-2 0 0 0,0 0 0 0,3-1-144 0,-3-2 0 15,0-1 0-15,0-3-176 0,2 0 176 0,-6-9 0 16,0 0 128-16,5 5-128 0,-5-5-144 0,0 0-112 15,6-3 0-15,0-3-16 16,-2-7-128-16,1-3-32 0,-1-6 0 16,0-1 0-16,0-5 208 0,0-4 32 0,2-5 16 0,-1-2 0 15,2 0-320-15,0-1-64 0,2 2-16 0,0 3 0 16,2 3-160-16,1 2-32 0,0 2-16 0,0 3 0 0,0 4 496 0,0 4 96 16,-2 3 32-16,1 3 0 0,0 4 512 0,-1 5 96 15,0 2 32-15,0 5 0 0,0 5 848 0,1 2 160 16,-1 3 48-16,-1 4 0 0,1 2 0 0,-1 5 0 15,2 0 0-15,-1 4 0 0,-2 1-576 0,2 1-128 0,-1 0 0 0,1 1-16 16,-1 0-416-16,-1-2-80 0,0-3 0 0,-1-2-16 16,1-2-304-16,-2-1-272 0,-1-2 48 0,1-2 16 31,-1-3-1136-31,2-3-240 0,0-2-32 0,-1-3-16 16,2-1-928-16,-1-3-192 0,1-4-48 0,0-2-7696 0,2-2-1552 0</inkml:trace>
  <inkml:trace contextRef="#ctx0" brushRef="#br0" timeOffset="33247.873">10268 16326 24879 0,'-14'18'1088'0,"4"-2"256"0,-5 4-1088 0,-2 3-256 0,-3 3 0 0,0 2 0 16,0 1 3888-16,-3 3 720 0,0 1 128 0,-1 0 48 0,1-1-3760 0,-1 1-768 15,2 2-128-15,2 1-128 16,0-2-448-16,4 0-192 0,3 0-16 0,2 1-16 16,2-1 32-1,3 0 0-15,2-2 0 0,3-5 0 0,1 1 192 0,2-2 64 0,1-4 0 0,2-4 0 0,3-3 192 0,1-3 32 16,1-3 16-16,3-6 0 0,2-4 144 0,1-4 0 16,0-3 0-16,2-3 128 0,2-3-128 0,0-5 128 15,0-7-128-15,-1-4 128 0,-1-5 0 0,-1-3 16 16,-1-5 0-16,-2-3 0 0,-2-5 176 0,-3-2 16 0,0-3 16 0,-2-4 0 15,-1-3-96-15,-2-2-32 0,-3-2 0 0,-2 0 0 16,-2-5-64-16,-2 0-16 0,-3 1 0 0,-2-1 0 16,-1 2 112-16,-3-1 32 0,-2 1 0 0,0 5 0 15,0 4 208-15,1 10 32 0,2 6 16 0,2 8 0 16,2 9-272-16,-1 5-48 0,3 6-16 0,0 6 0 16,1 6-16-16,1 4 0 0,1 2 0 0,-1 5 0 15,1 6-192-15,0 6 0 0,2 5 0 0,0 9 0 16,2 6 0-16,3 9 0 0,4 7 0 0,2 9 0 15,5 8 0-15,3 5 0 0,5 4 0 0,1 2 0 16,1 3 224-16,1-4 96 0,0-2 32 0,-1-3 0 16,3-4-64-16,-1-4-16 0,-1-6 0 0,0-7 0 15,0-8-272-15,-2-4 0 0,1-5 0 0,-1-4 0 16,1-5-320 0,-2-4-112-16,0-6-16 0,1-4-16 0,-1-5-1648 0,1-7-336 0,-2-6-64 0,-3-8-9072 15,-2-8-1792-15</inkml:trace>
  <inkml:trace contextRef="#ctx0" brushRef="#br0" timeOffset="34770.444">9419 13022 25791 0,'0'0'2304'0,"0"0"-1856"0,-7 4-448 0,0 1 0 16,7-5 2688-16,-5 7 432 0,1 1 80 0,1 0 32 16,3 1-1968-16,2 3-400 0,0 4-80 0,3 4-16 15,-1 2-480-15,4 4-96 0,0 3-32 0,5 3 0 16,2 2-160-16,2 5 0 0,2 5 0 0,2 2-176 15,1 2 176-15,-1 1-160 0,1-2 160 0,-1-1-160 16,2-2 160-16,-1-1-128 0,0-2 128 0,-1-2-128 0,-4-4 128 0,-2-4 0 16,-1-3 0-16,0-4-128 0,-3-2 128 0,0-4 144 15,-1-2-16-15,-1-5-128 0,-1-4 448 0,-1-3-32 16,-7-4 0-16,9 0 0 0,-3-3-32 0,1-4 0 16,-2-3 0-16,-1-4 0 0,-1-4-256 0,-1-3-128 15,0-4 0-15,-1-3 128 0,-4-2-128 0,1 0 0 16,-1-1 0-16,-1-2 0 0,-3-1-192 0,2 1 192 15,0-1-192-15,-1 3 192 0,2 3-160 0,1 3 160 16,1-1 0-16,0 5-144 0,1 4 144 0,0 3 0 16,0 0 0-16,-1 3 0 0,1 3 192 0,1 8-48 0,0 0 0 0,0 0 0 15,0 0-144-15,0 0 0 0,0 0 0 16,6 6 0-16,-1 4 0 0,3 5-272 0,0 3 32 16,3 4 16-16,0 2-32 0,4 3 0 15,1 3 0-15,2 1 0 0,0 0 0 0,1-2 0 0,0-3 0 0,0-3 0 16,1-2 256-16,-1-3-192 0,-2-3 192 15,1-4-192-15,0-2 192 0,-1-4 0 0,-2 0 0 0,-2-3 0 16,-1-2 496-16,-1-2-16 0,-3-3 0 0,-2-3 0 16,0-4 96-16,-3-2 32 0,-3-4 0 0,-1-2 0 15,-5-3-80-15,-2-2-16 0,-2-4 0 0,-2 0 0 16,-7-1-208-16,0-3-48 0,-3-4-16 0,-3-3 0 16,0-3-240-16,-2 1 144 0,0-1-144 0,3 0 128 15,1 0-432-15,5 2-80 16,2 0-32-16,4 5 0 0,3 2-1904 0,2 3-384 0,4 1-80 0</inkml:trace>
  <inkml:trace contextRef="#ctx0" brushRef="#br0" timeOffset="35551.199">10211 13392 32255 0,'2'15'1424'0,"0"-6"304"0,0 1-1392 0,-2-10-336 0,3 10 0 0,-3-10 0 0,7 7 2800 0,-7-7 480 15,0 0 112-15,0 0 0 0,9-5-2688 0,-2-5-528 16,-4-4-176-16,0-3 0 16,-2-5-704-16,-1-4-240 0,-2-3-32 0,-1-2-16 15,-2-2-1200-15,1-2-240 0,-2-1-64 0,-1 0 0 16,0 4 1264-16,0 6 240 0,1 3 48 0,2 6 16 16,-1 3 368-16,1 3 80 0,-2 6 16 0,0 3 0 0,6 2 800 0,-8 9 176 0,-2 2 16 0,0 4 16 15,-1 2 288-15,-1 7 48 0,3 3 16 0,-1 4 0 16,-1 1-272-16,3 3-48 0,-1 3-16 0,4 1 0 15,1-2-272-15,4-1-48 0,2 1-16 0,3-4 0 16,4-3-224-16,1-1 0 0,2-2-192 0,2-1 192 31,2-3-448-31,0-2 32 0,1-3 0 0,1-3 0 16,-1-3 160-16,1-3 16 0,3-1 16 0,0-5 0 16,0-4 224-16,1-2 0 0,0-3 192 15,1-1-192-15,-2-6 0 0,0-3 0 16,0-4 0-16,-1-3 0 0,1-2-192 0,-1-5 16 0,-5-4 0 0,-2-3 0 0,-2-1-208 0,-2-3-32 15,-3-2-16-15,-3 0 0 0,-2-2 48 0,-2-1 0 0,-3-1 0 0,-2-4 0 16,-4-4 384-16,-3-4 224 0,-5 1-32 0,0-2 0 0,-1 0 224 0,0 3 32 16,0 4 16-16,2 7 0 0,1 7 16 0,2 4 0 15,1 7 0-15,4 4 0 0,-1 4 288 0,4 5 64 16,2 2 16-16,1 5 0 0,3 8-400 0,0 0-96 16,0 0-16-16,0 0 0 0,0 0-208 0,3 16-128 15,0 3 160-15,2 5-160 0,1 5 0 0,3 6 0 16,1 4 0-16,0 7 0 0,2 2 0 0,1 3 0 15,2 3 0-15,1 2 0 0,1 5-288 0,-1-3 48 16,-1-3 16-16,0-2 0 0,0-2 224 0,-1-2-192 16,-1-2 192-16,-1-5-192 0,-1-5 192 0,-1-3 0 15,-1-3 0-15,1-4 0 0,-4-4 240 0,0-5-64 16,0-6-16-16,-2-2 0 0,-4-10 80 0,0 0 16 0,0 0 0 0,0 0 0 16,0 0-256-16,3-11 144 0,0-5-144 15,0-4 128-15,-2-6-128 0,1-4-176 0,1-4 48 0,2-1 0 16,1 1-112-16,0 1-16 0,2 1 0 0,-1 1 0 15,2 2 256-15,-1 3-192 0,1 4 192 0,1 2-192 16,0 5 192-16,1 3 0 0,1 2 0 0,-1 4 0 16,2 2-144-16,0 4 144 0,0 3-128 0,0 2 128 15,-2 2 0-15,0 5 0 0,-1 4 0 0,-2 3 128 16,-1 3 192-16,-3 1 32 0,-1 3 16 0,-1-1 0 16,-1 1 208-16,-2 0 64 0,-2-2 0 0,-1 0 0 15,-3-2-144-15,1 0-32 0,-3 0 0 0,0-2 0 16,-4 2-464-16,0 0 0 0,-1-1-128 0,-1 0 128 15,-1-2-1440 1,1 1-176-16,-1 1-48 0,1 0 0 0,2-1-1440 0,-1 1-288 0</inkml:trace>
  <inkml:trace contextRef="#ctx0" brushRef="#br0" timeOffset="36232.802">10538 14626 38591 0,'-1'15'1712'0,"2"-5"336"0,0-1-1632 0,4 2-416 0,1 0 0 0,4 2 0 16,-1 1 784-16,3-1 80 0,1 0 16 0,2 1 0 15,-2 0-880-15,1 1-192 0,-1 2-16 0,2 1-16 16,1-2-976-16,2 5-192 0,-1 0-32 16,-1 3-16-16,0 1-224 0,-1 1-32 0,-5-1-16 15,0 1 0-15,-4 0 1024 0,-1-2 208 0,-3 1 32 0,0-2 16 0,-3 0 848 16,0-3 160-16,-1-3 48 0,-2-3 0 0,0-2 272 0,4-12 64 16,-6 5 16-16,-2-3 0 0,0-5-448 0,-1-5-80 15,0-4-32-15,-3-6 0 0,-1-4-224 0,-1-5-32 16,-1-5-16-16,-1-5 0 0,-1-7-16 15,-1-4-128-15,-5-4 192 0,-1-5-64 0,-3-4-128 0,0-3 0 16,0-1 0-16,2 3 0 0,2 4 0 0,4 5 0 16,7 5 0-16,4 6 0 0,4 5-144 0,3 6 144 15,1 4 0-15,4 5 0 0,1 2 0 0,3 1 0 16,2 2 0-16,1 3 144 0,4 4 176 0,1 2 16 0,1 3 16 16,4 3 0-16,0 2 288 0,-1 3 64 0,2 2 16 0,-3 3 0 15,-1 0-192-15,-1 4-32 0,0 2-16 16,0 2 0-16,-1 2-288 0,-1 2-48 0,-3 2-16 0,-1 0 0 15,-3 2-128-15,-1 1-224 0,-4 0 48 0,-1 0 16 16,-3-2 16-16,-1 0 0 0,-2 1 0 0,-3-2 0 16,-1-1 0-16,-1-3 0 0,-1-1 0 0,1-1 0 31,-1-1-352-31,2-3-64 0,-1-4-16 0,2 2 0 16,-1-2-1856-16,8-8-384 0,0 0-80 0</inkml:trace>
  <inkml:trace contextRef="#ctx0" brushRef="#br0" timeOffset="37132.905">11064 14072 27647 0,'-13'11'2448'0,"-3"0"-1952"0,-3 1-496 0,2 1 0 0,1-1 3776 0,1 3 640 15,-2 1 144-15,2 0 32 0,0-2-3632 0,1 2-704 16,0 1-256-16,1 1 144 15,1 0-1808-15,3 0-384 0,-1 0-64 0,2 2 0 16,0-1-368-16,2 1-64 0,3 1-16 0,0 2 0 16,2 0 912-16,2 1 176 0,2-2 48 0,0 0 0 0,0-3 1232 0,2-2 192 15,2-1 176-15,1-6-48 0,3-3 1440 0,0-3 288 16,-1-4 48-16,2-3 16 0,0-1-592 0,1-6-112 0,1-4-32 16,-2-5 0-16,2-3-752 0,0-5-160 0,-2-2-16 15,-1-5-16 1,-3-5-608-16,1-4-112 0,-2-3-32 0,0 0 0 15,-3 0-560-15,-1 8-112 0,0 6-32 0,1 6 0 16,-1 5 384-16,0 6 80 0,0 4 16 0,0 5 0 0,-3 6 1088 0,0 0 224 0,0 0 32 0,6 9 16 16,0 4 688-16,0 4 144 0,2 3 16 0,-1 3 16 15,1 0-272-15,-1 1-64 0,2-1-16 0,0 0 0 16,0-2-384-16,1-2-80 0,0-2-16 0,2-3 0 16,-1-2-448-16,-1-3-80 0,0-3-128 0,0-2 176 15,-10-4-176-15,9 1 0 0,-9-1 0 0,0 0 128 16,8-8-128-16,-5-3 0 0,-1-2 0 0,-2-2 0 15,-2-1 0-15,-1-1 0 0,-3-1 144 0,0-1-144 16,-2-4 128-16,0 2-128 0,-2 0 160 0,0-2-160 0,-1 1 0 16,0 0 128-16,2 1-128 0,0 4 0 15,3 2 0-15,2 4 0 0,2 4-192 0,2 7 192 0,0 0-336 0,0 0 32 16,9 2 16-16,3 5 0 0,-1 4 96 0,4 5 32 16,1 3 0-16,4 4 0 0,-1 0 160 0,3 6-160 15,3 3 160-15,2 5-160 0,0 4 160 0,5 4-128 16,4 2 128-16,-2 0-128 0,-1 0 128 0,-1 1-192 15,-2 0 192-15,-1 0-192 0,-2 0 352 0,-1 1 64 16,-4-3 16-16,-2-1 0 0,-3-3-48 0,-5-4 0 16,-5-1 0-16,-6-3 0 0,-1-2-192 0,-6-2-128 15,-5-4 128-15,-3-1-208 16,-3-4-240-16,-2-2-64 0,-3-2 0 0,2-3 0 16,-2 0-112-16,-3-3-16 0,-2-2-16 0,0-6 0 0,-2-4 400 0,1-4 96 0,2-1 16 15,4-5 0-15,0-4 560 0,2-4 112 0,4-3 32 0,4-4 0 16,0-4-208-16,5-2-32 0,4-1-16 0,3-3 0 15,2-3-304-15,4 0 0 0,1-2-176 0,5 0 176 16,1-3 0-16,1-1 0 0,3-1 0 0,2 1 0 16,1 1 448-16,2-1 128 0,-2 0 48 0,0-1 0 15,-3 0-16-15,-2 0 0 0,-2 0 0 0,-1 1 0 16,-2 1-464-16,-2 2-144 0,-2 0 0 0,0 1 0 16,-3 3 0-16,1 3 0 0,-2 1 0 0,0 5 0 15,-1 3 176-15,-1 5-176 0,2 5 160 0,-4 3-160 16,0 3 0-16,-1 3 128 0,3 7-128 0,0 0 0 15,0 0 0-15,-7 4-192 0,-1 4 48 0,3 6 0 16,-2 5-48-16,3 2-16 0,-1 3 0 0,1 3 0 16,-1 1 48-16,2 0 16 0,2 1 0 0,0-2 0 0,1 0 144 15,2-1-128-15,2-3 128 0,3 0-128 0,0-3-32 0,1-3 0 16,0-2 0-16,2-3 0 16,2-5-368-16,0-4-80 15,3-4-16-15,2-5 0 0,2-4-1120 0,1-5-240 0,0-5-32 0</inkml:trace>
  <inkml:trace contextRef="#ctx0" brushRef="#br0" timeOffset="43453.667">13472 851 14735 0,'-9'-7'1312'0,"-1"1"-1056"15,0-1-256-15,3 2 0 0,0 1 4432 0,7 4 832 16,-6-3 176-16,6 3 16 0,0 0-4192 0,0 0-848 16,0 0-160-16,-3 10-48 0,1 2-208 0,1 2 0 15,0 2 0-15,0 1 0 0,1 1-192 0,-1-6 32 16,1 4 0-16,1 4 0 0,1 4 0 0,-1 3 0 0,1 1 0 0,1 5 0 15,0 3 160-15,6 30 0 0,-1-10 0 16,2-4 0-16,1-9 0 0,1-1 0 0,0-3 0 16,2-3 128-16,2-2-128 0,1-3 0 0,2-5 0 0,0-3 128 15,0-3-128-15,0-2 0 0,-1-5 0 0,-1-2 0 16,1-6 0-16,-1-4 0 0,-2-4 0 0,0-4-128 16,1-6 128-16,-2-3-192 0,0-3 192 0,0-5-192 15,-1-5 16-15,0 0 0 0,-4-5 0 0,1 0 0 16,-1-2-16-16,-3 1-16 0,-2-2 0 0,-2 1 0 15,-2-2 208-15,-1 0 0 0,-2 2 0 0,1 1 0 16,0 1 176-16,0 4 80 0,0 3 0 0,1 6 16 16,0 2 304-16,-1 4 48 0,1 4 16 0,0 2 0 15,1 9 128-15,0 0 48 0,0 0 0 0,0 0 0 0,0 0-384 16,4 10-80-16,1 3-16 0,1 4 0 0,1 4-208 0,1 3-128 16,1 2 128-16,0 6-128 0,2 5 0 0,1 2 0 15,0 3 0-15,0-2 0 0,1-1 0 0,1-2-208 16,1-1 48-16,2-1 16 0,2-3 144 0,1-4-192 15,0-3 192-15,0-4-192 0,0-1 192 0,2-4 0 16,-4-5-144-16,-1-2 144 0,0-5 0 0,-2-4 0 16,-1-2 0-16,-1-4 128 0,0-3 128 0,-2-5 0 15,1-4 16-15,-2-5 0 0,-3-5 176 0,0-3 48 16,-2-4 0-16,-2-4 0 0,-1-1-64 0,-3-6-16 16,-1-7 0-16,-1 0 0 0,-1-2-48 0,-3-1-16 15,-2-3 0-15,-2 1 0 0,0 1-112 0,1 1-32 0,-1 4 0 16,1 7 0-16,2 9-208 0,1 3 128 0,2 6-128 15,1 6 0-15,-1 4 128 0,1 4-128 0,1 3 0 16,3 10 0-16,-3-6 0 0,3 6-208 0,0 0 16 0,0 0 0 31,0 0-2176-31,0 0-448 0,8 1-64 0</inkml:trace>
  <inkml:trace contextRef="#ctx0" brushRef="#br0" timeOffset="44287.628">14735 1113 30399 0,'0'0'2704'16,"10"8"-2160"-16,2-2-544 0,1-2 0 15,0 0 1344-15,0-2 176 0,1-2 16 0,-1-1 16 16,-1-2-720-16,1-2-160 0,2-1-32 0,-2-2 0 16,-2 1 0-16,0-4-16 0,0-4 0 0,-2-1 0 15,1-2-304-15,0-2-48 0,-3 0-16 0,0-3 0 16,-2-1-256-16,-2-2 0 0,-3 0-128 0,-2-1 128 15,-2 1-704-15,-3 2-32 0,0 5-16 0,-4 3 0 16,-4 2-240-16,-1 6-48 0,-4 2-16 0,1 5 0 0,-2 3 544 0,0 6 96 16,1 4 32-16,0 3 0 0,1 2 752 0,1 1 144 15,1 2 48-15,1 4 0 0,5 1 80 0,2 1 32 16,-1 1 0-16,4 0 0 0,1 1-240 0,4 2-48 16,3 1-16-16,3 0 0 0,0 0-112 0,5 0 0 0,1-1-16 15,4-3 0-15,4-3-48 0,1-1 0 0,2-2 0 16,5-3 0-16,2-3-32 0,2-2-16 0,0-3 0 0,1-2 0 15,-1-3-144-15,-2-4 0 0,-2-3 0 0,1-3 0 32,0-4-416-32,-1-2-16 0,-2-4 0 0,0-3 0 15,-2-4-80-15,-1-2 0 0,-3-5-16 0,-1-2 0 0,-3-3 208 0,-2 0 64 0,-2 1 0 0,-3-1 0 16,-3-1 384-16,-1-2 64 0,-3-2 32 0,-2-1 0 16,-3-3 256-16,-1-1 48 0,-2-1 16 0,0 2 0 15,0 3-96-15,-1 1 0 0,0 3-16 0,-1 3 0 16,2 4-176-16,0 5-48 0,2 2 0 0,0 5 0 15,1 5-208-15,2 4 0 0,0 3 128 0,2 5-128 16,0 0 0-16,0 0 0 0,2 12 0 0,1 3 0 16,2 6-128-16,1 4 128 0,2 5-192 0,1 5 192 15,2 4-144-15,1 5 144 0,0 4 0 0,2 1-144 16,2 2 144-16,1 0 0 0,1 2 0 0,-2-3 0 16,-4-2 0-16,1-1 0 0,1-1 0 0,-3-5 0 15,-2-1 0-15,1-5 0 0,-1-2 0 0,-3-5 0 0,-2-4 0 0,-1-4 0 16,0-2 0-16,0-5 0 0,-1-5 0 0,-2-8 128 15,0 0-128-15,0 0 0 0,0 0 144 0,6-2-144 16,2-4 192-16,1-4-192 0,1-4 272 0,2-3-48 16,2-3-16-16,2-3 0 0,2-3-80 0,1-1-128 15,0 2 176-15,3 1-176 0,0 2 0 0,3 1 0 16,-2 2 0-16,2 4 0 0,-1 2 0 0,1 3 0 16,-1-1 0-16,0 2 0 0,-2 3 0 0,0 2 0 15,-2 1 0-15,-2 3 0 0,-2 1 0 0,-1 2-144 16,0 2 144-16,-3 2 0 0,-2-1-176 0,-1 3 176 15,-3 1-208-15,0 3 80 0,-2 3 128 0,-2 1 0 0,-1 1-144 16,-2 3 144-16,-1 1 0 0,-1-1 0 0,-3 1 192 16,-1-1-64-16,-2-1 64 0,0 1 16 0,-2-1 0 15,-3 0 0-15,-1 1-64 0,-3-2-16 0,-1 0 0 0,-2-1 0 16,-4-1-128-16,0 0 0 0,1 0 0 0,-1-1 128 16,3-2-128-16,1 0 0 0,-1 1-192 0,3-1 192 31,2-1-464-31,1-1 16 0,2-3 16 0,3 0 0 15,3-3-432-15,2-2-96 0,6-4 0 0,0 0-16 0,0 0-2192 0,6-8-432 16</inkml:trace>
  <inkml:trace contextRef="#ctx0" brushRef="#br0" timeOffset="45390.583">16884 497 22111 0,'-9'-7'1968'0,"0"-1"-1584"15,-2 1-384-15,-1 1 0 0,0 2 4352 0,2 2 768 16,-2 0 176-16,0 2 16 0,0 2-3776 0,-1 2-752 16,-2 0-144-16,0 4-48 0,0 1-592 0,-1 0 0 15,-3 2 0-15,1 4 0 16,0-1-448-16,0 2-48 0,1 2-16 0,1 2 0 15,1 1-240-15,0 3-48 0,2-2-16 0,4 2 0 16,0-2 256-16,4 2 48 0,1-1 16 0,3 1 0 0,4-2 336 0,0 0 160 0,3-2-160 16,4 0 160-16,0-2 0 0,4 0 0 0,2 2 0 0,5-3 0 15,3 0 432-15,3-2 80 0,0-1 0 0,0-1 16 16,2-4 16-16,3 1 0 0,0-1 0 0,2 1 0 16,4 0-224-16,0-3-64 0,1-2 0 0,2 3 0 15,1-1-256-15,-2 1 0 0,-5-2 128 0,-2 3-128 16,-5 1 0-16,-5 1 0 0,-2 1 0 0,-4 0 0 15,-4-1 0-15,-3 2 0 0,-3 3 0 0,-4 1 0 16,-3 3 176-16,-3-1-176 0,-5 0 160 0,-3 1-160 16,-3 2 208-16,-3-1-48 0,-4 0-16 0,-5-1 0 15,-2-1 112-15,-3 0 0 0,-3-4 16 0,3 0 0 16,2-1-272-16,2 0 0 0,1-2 128 0,5-1-128 16,3-3 0-16,4 0 160 0,3-2-160 0,3 0 128 0,1-1-128 15,7-5 0-15,-4 6 144 0,4-6-144 0,0 0 0 0,0 0 0 16,0 0 0-16,0 0 128 0,12 0-128 15,2-4 0-15,2-1 0 0,3-3-128 0,2-3 128 0,5-3-192 16,2-2 192-16,3-3-192 0,3-3 192 16,1-1-208-16,0-1 80 0,-2-2 128 0,-2-2-160 0,-1-2 160 15,-1-3 0-15,0-1-144 0,1 0 144 0,-1-2 0 16,-1 1 0-16,-1 0 0 0,-2 0 0 0,-2-1 0 16,-4 1 0-16,1 0-128 0,-2 2 128 0,-3 2 0 15,-3 2 0-15,-4 3 128 0,-3 2 80 0,-1 2 32 16,-3 3 0-16,-2 3 0 0,-3 3 32 0,1 4 16 15,-2 1 0-15,1 3 0 0,-3 3-160 0,1 2-128 16,-2 3 144-16,0 3-144 0,-3 4 0 0,-1 2 0 0,1 4-128 16,-3 4 128-16,1 4-256 0,1 1 48 0,0 3 16 0,2 3 0 15,0 1 192-15,3 1 0 0,2 1 0 0,3 1 0 16,3-2 0-16,4 0 0 0,0 0 0 0,3 0 0 16,3 0 0-16,2-2 0 0,0-3 0 0,2-2 0 15,2 0 224-15,0-4-64 0,1-2-16 0,0-3 0 16,1-2 48-16,1-2 16 0,0-4 0 0,-1-1 0 15,-2-4-32-15,1-1-16 0,1-4 0 0,1-3 0 16,-1-5-160-16,1-3 160 0,1-1-160 0,-1-3 160 16,1-4-160-16,1-3 128 0,-1-4-128 0,-1-2 128 15,-2-2-128-15,1-2 0 0,-2 0-192 0,-3-1 192 16,-4 0-336-16,-1 2 48 0,-4 2 16 0,-2 2 0 16,-3 1-16-16,-2 3 0 0,-2 2 0 0,-2 5 0 15,-3 2 288-15,0 4-128 0,0 2 128 0,-1 4 0 0,1-1-176 16,-1 5 176-16,0 1-160 0,3 2 160 0,1 2-192 15,6-4 192-15,-6 6-208 0,6-6 80 0,-2 11 128 0,2-1 0 16,2 0 0-16,4 1-128 0,0-1 128 0,4 2 0 16,0 1 0-16,5 2 0 0,2 0-192 15,1 1 64-15,2 1 0 0,-2 2 0 0,0 2 128 0,-1 0 0 16,0-2 0-16,-1 2-128 0,0 1 128 0,-2 0 0 16,-1 0 0-16,0-1 0 0,0-1 0 0,-1-1 0 15,2 0 128-15,1-3-128 0,0-4 144 0,0 0-144 16,0 0 192-16,0-1-192 0,2-2 144 0,0 0-144 15,1-1 0-15,-1-2 144 0,1-1-16 0,-1-1 0 0,0-1 0 16,0 0 0-16,0-1-128 0,-1 0 0 0,-2 0 0 0,0-1 0 16,1-1 128-16,-3 1 0 15,0-1 0-15,-1 0 0 0,0 0-128 0,-1-1 0 0,0 0 0 0,1 0 0 16,-4-1 0-16,-1 1 0 0,-6 1 0 0,8-5 0 16,-2 1-160-16,0-1-64 0,-6 5-16 0,5-9 0 31,1 0-1488-31,-1-3-288 0,-1-2-64 0,-1-2-15072 0</inkml:trace>
  <inkml:trace contextRef="#ctx0" brushRef="#br0" timeOffset="45710.066">18581 854 37023 0,'0'0'1648'0,"0"0"336"0,0 0-1600 0,0 0-384 0,0 0 0 0,0 0 0 0,0 0 1104 0,0 0 144 15,2 8 32-15,2 1 0 0,2-1-576 0,1 2-96 16,2-2-32-16,2 3 0 0,3 0-336 0,2 2-80 16,0 1-16-16,2 2 0 0,3 1-144 0,0 1 0 15,1 1 0-15,1 0 0 0,-2 0-208 0,2 0 80 16,0 1 128-16,-1 0-208 0,-3 0-80 0,-1-2-16 16,0-1 0-16,-1-2 0 0,-1-1 160 0,-1-3 144 15,-2-1-208-15,-1-5 80 0,-2 0 320 0,0-3 64 16,-10-2 0-16,11-3 16 0,-2-4 240 0,0-2 64 15,-3-3 0-15,1-2 0 0,-1-3-112 0,0 0-16 0,0-4 0 16,-2-1 0-16,-1-1-256 0,1-3-64 16,-1-3-128-16,-2-2 192 15,-2-1-960-15,1 0-208 0,0-2-48 0,1 2-12352 0,1 1-2464 16</inkml:trace>
  <inkml:trace contextRef="#ctx0" brushRef="#br0" timeOffset="46364.775">19401 1009 39279 0,'0'0'1728'0,"0"0"384"0,-1-9-1696 0,1 2-416 0,0-2 0 0,1 0 0 16,0-3 880-16,0-1 80 0,-1-1 32 0,-1-2 0 16,0-2-576-16,0-2-112 0,-1-2-32 0,0 3 0 15,-1 0-480-15,-2 1-112 0,-1-2 0 0,0 5-16 16,0 3-704-16,-1 2-144 0,-3 3-32 0,-1 2 0 15,0 1-160-15,-1 3-32 0,-2 3-16 0,1 3 0 16,1 3 752-16,2 0 160 0,-2 4 16 0,3 2 16 0,2 3 736 16,2 2 160-16,1 2 32 0,4 0 0 0,4 3 208 0,1 3 48 15,2 1 16-15,4 3 0 0,2-1-320 0,2 0-64 16,2-1-16-16,1-2 0 0,-1 1-320 0,0-2 0 16,1-3 0-16,0-2 0 0,-4-3 288 0,1-2-16 15,-1-2 0-15,0-3 0 0,-1-1 160 0,0-5 16 16,1 0 16-16,0-4 0 0,-1-3 64 0,2-4 16 15,0-2 0-15,0-5 0 0,1-4-304 0,1-2-64 16,1-3-16-16,0 0 0 0,0-3-160 0,0 0 0 16,0-2 0-16,0 0-176 0,-1-1 176 0,-1 1-128 0,-2-2 128 15,0 0-128-15,0 0 128 0,-1 2 0 0,0 2 0 0,-2 2 0 16,1 4 0-16,-1 3 0 0,-3 2 0 16,1 5 0-16,-3 0 0 0,1 5 176 0,-7 4-176 0,8-1 192 15,-8 1 0-15,10 4 0 0,-2 1 0 0,0 5 0 16,-3 1-32-16,1 3 0 0,-1 3 0 0,0 2 0 15,2 1 16-15,-2 4 0 0,0-1 0 0,1 1 0 16,-1-1-176-16,2 2 0 0,0 0 144 0,-1 2-144 16,0-5 0-16,-1 0 0 0,0-2 0 0,2-2 0 15,-2-2 0-15,2-1 0 0,-3-2 0 0,0-2-128 16,-1-3 128-16,-3-8 0 0,0 0 0 0,2 10 0 16,-2-10 0-16,0 0 128 0,0 0-128 0,0 0 176 15,0 0 192-15,0 0 32 0,0 0 16 0,10-7 0 16,0-2-16-16,-1-4 0 0,1-3 0 0,0-2 0 15,-2-1-208-15,1-4-64 0,-1-2 0 0,1-1 0 0,-2-1-128 16,1 0 0-16,-2-2 0 0,0 0 0 0,0 0 0 0,-1 1 0 16,-1 2 0-16,1-1 0 0,-2 0-208 15,3 2 16-15,2 0 16 0,0 3 0 16,2 0-384-16,0 1-80 0,0-1 0 0,2 2-16 16,0 1-3024-16,2 2-608 0</inkml:trace>
  <inkml:trace contextRef="#ctx0" brushRef="#br0" timeOffset="52799.522">18841 3492 3679 0,'5'-10'160'0,"-5"10"32"0,0-5-192 0,-1-1 0 0,0 1 0 0,-2 0 0 15,0-1 4672-15,-1 1 880 0,0-1 176 0,-2 0 32 16,-1 0-3536-16,-2 1-720 0,0 0-144 0,-2 2-16 16,-1-2-512-16,-2 3-80 0,0 1-32 0,1 2 0 15,-1 1-144-15,-1 3-16 0,0-1-16 0,2 5 0 0,0 1 48 0,1 1 16 16,0 3 0-16,-5 12 0 0,3 2-320 0,1 3-64 16,0 3-16-16,1 5 0 15,1 4-208-15,1 6 0 0,0 7 0 0,1 7 0 0,-1 3 0 0,-3 4 0 16,-1 4 0-16,0 3 0 0,1 4 0 0,-1 2 0 15,-3 3 0-15,0 2 0 0,1 1 0 0,1 3 0 16,-1 2 0-16,3 0 0 0,2-1 192 0,2 0 32 16,3-1 16-16,2-2 0 0,2-1 64 0,1 2 16 15,2-1 0-15,2 2 0 0,0-1-320 0,2 2 128 16,1-1-128-16,2 0 0 0,1-1 160 0,-1-2-160 16,0 0 128-16,1 3-128 0,2-2 240 0,-1 1-48 15,-5 0 0-15,0-1 0 0,0-3 16 0,0 1 0 0,-1-1 0 0,2 1 0 16,-3-3-64-16,1 0-16 0,0-3 0 0,3 1 0 15,1-3 0-15,1-2 0 0,-2-2 0 0,2-3 0 16,3-3-128-16,-2-3 160 0,-1-3-160 0,-3-30 160 16,1 3-160-16,0 4 160 0,1 3-160 0,-2-1 160 15,1 0-160-15,-1 0 128 0,0-2-128 0,0-4 128 16,-1-3-128-16,1 5 160 0,0-4-160 16,-1-7 160-16,0-3-160 0,-1-5-192 0,-1-3 32 0,0-3 16 31,-2-1-544-31,1-4-96 0,-2-9-32 0,0 0 0 15,0 0-1536-15,0 0-304 0,0 0-64 0,-3-5-7216 0,-2-1-1456 0</inkml:trace>
  <inkml:trace contextRef="#ctx0" brushRef="#br0" timeOffset="53180.375">18145 8044 14735 0,'-4'11'1312'0,"-2"2"-1056"16,-1 0-256-16,1 1 0 0,-1 0 5472 0,3 0 1040 16,1 1 208-16,2 1 32 0,1 2-5008 0,3 0-992 15,3 2-208-15,4 2-32 0,2 3-320 0,4 2-48 16,4 0-16-16,3 3 0 0,6 2-128 0,4 0 0 15,4-2 0-15,0 1 128 0,1 1-128 0,-1-2 128 0,-3 0-128 0,14 12 128 16,-7-8-128-16,-22-17 0 0,1 2 0 0,0 0 0 16,0 0 0-16,-3-2 0 0,-2-2-224 0,-4-3 80 15,-1-1-80-15,3 4-16 0,-7-5 0 0,-6-10 0 16,0 0 240-16,0 0 0 0,-4-6 0 0,0-4 0 16,-2-5 160-16,2-6 128 0,0-3 32 0,2-5 0 15,2-3 48-15,3-3 16 0,1-4 0 0,3 0 0 16,1-1-384-16,3-3 0 0,1-2 0 0,0-7 0 15,2-3-2032 1,2-3-368-16,1-2-80 0</inkml:trace>
  <inkml:trace contextRef="#ctx0" brushRef="#br0" timeOffset="54707.348">19830 3094 23951 0,'-15'-10'2128'0,"8"4"-1696"15,1 0-432-15,0 2 0 0,1 1 2016 0,5 3 320 0,-5 2 64 0,5-2 16 16,-5 9-1184-16,2 4-224 0,2 3-48 0,0 5-16 16,-1 6-464-16,1 5-96 0,2 6 0 0,1 5-16 15,-2 8-368-15,1 7 0 0,-1 9 0 0,1 3 0 16,0 4-176-16,0 3 0 0,0 3 0 0,-1 2 0 31,0 1-336-31,0-6-80 0,0-5-16 0,2-3 0 16,2-2-64-16,-1-3-16 0,-1-4 0 0,1-4 0 0,1-8 96 0,0-7 16 0,-2-3 0 15,0-2 0-15,-1-4 48 16,1-5 16-16,-1-6 0 0,-1 0 0 0,0-6 288 0,-1-3 64 0,-2-1 16 0,-1-2 0 16,-2-5 144-16,0-2 128 0,-2-3-128 0,-1-3 176 0,-4-4 48 15,-1-3 16-15,-3-2 0 0,2-6 0 0,1-2 384 16,0-5 80-16,0-3 0 0,1-5 16 0,-1-4-112 16,2-5-32-16,1-7 0 0,5 12 0 0,-2-8-128 15,3-7-16-15,1-6-16 0,1-6 0 0,-1-4-416 16,4-35 0-16,2 12 0 0,2 7 0 15,-1 5-160-15,0 6 160 0,2 7 0 0,1 6-144 0,-2 7 144 0,0 7 176 16,-1 6-48-16,1 6 0 0,-2 4 256 0,1 4 64 16,1 3 0-16,1 2 0 0,0 3 0 0,0 1 16 15,3 1 0-15,2 2 0 0,3 2-80 0,3 1 0 16,1 1-16-16,4 1 0 0,1 1-368 0,4 5 0 16,0 0 0-16,1 3 0 0,-1 3 0 0,-1 2-192 15,1 3 32-15,-1 2 0 0,-2 4-48 0,-1 1-16 0,-1 1 0 16,-3 2 0-16,-3 0 80 0,-3 1 16 15,-3-1 0-15,-2 4 0 0,-3 0 128 0,-2 0 0 0,-2 1 160 16,-2-4-160-16,-1 1 544 0,0-2 16 0,-2-1 0 0,1 0 0 16,0-1-240-16,0-1-32 0,1-2-16 0,0-1 0 15,1-3-272-15,2-8 0 0,-1 9 0 0,1-9 0 16,0 0-304-16,0 0-64 0,0 9-16 0,0-9 0 31,1 9-304-31,-1-9-64 0,3 9-16 0,-1 1 0 16,-2-10 16-16,2 12 0 0,3-2 0 0,-2 0 0 0,0 0 304 0,0-1 48 0,-1 1 16 0,2-1 0 15,0 0 176-15,0 0 32 0,2-3 16 0,0-1 0 16,2 1-368-16,1-1-80 16,0 0-16-16,-1 1 0 0,2-2-128 0,-1 2-16 15,2 0-16-15,-1-2-7600 0,-1-1-1536 0</inkml:trace>
  <inkml:trace contextRef="#ctx0" brushRef="#br0" timeOffset="55185.411">19893 3125 11967 0,'0'0'1072'0,"0"0"-864"0,0 0-208 0,0 0 0 15,0 0 4224-15,0 0 816 0,0 0 144 0,0 0 48 16,12 0-3584-16,0 4-720 0,0 3-144 0,0 3-16 15,2 0-464-15,2 3-96 0,0 0-16 0,3 5 0 16,0 4-192-16,0 2 0 0,-1 3 0 0,0 4 0 16,-1 3 0-16,-1 3 0 0,-1 4 0 0,-1 5 0 15,-2 3 144-15,-1 2-144 0,-2 0 128 0,0 2-128 16,-2 1 256-16,0-1-16 0,-3-3-16 0,0 0 0 0,2-1 112 16,0-2 32-16,2-2 0 0,-1-2 0 15,0-1-64-15,1-3-16 0,-1-4 0 0,2-2 0 0,1-1-160 0,-2-1-128 16,-1-1 192-16,-1-2-192 0,-1-4 0 15,0-1-144-15,-1-2-16 0,-1-2 0 16,-1-1-1584-16,-2 0-320 0,-1-2-64 0,-2 0-7680 16,-2-6-1536-16</inkml:trace>
  <inkml:trace contextRef="#ctx0" brushRef="#br0" timeOffset="55419.319">19787 4115 29487 0,'0'0'2624'0,"0"0"-2112"0,0 0-512 0,0 0 0 16,10-3 2400-16,5 0 368 0,3 0 80 0,3 0 16 15,0-2-2032-15,4 1-416 0,2 0-80 0,3-1-16 16,2 1-320-16,3-1 0 0,2 0 0 0,3-3 0 31,1 0-1808-31,0-2-432 0,-2-2-96 0</inkml:trace>
  <inkml:trace contextRef="#ctx0" brushRef="#br0" timeOffset="56000.385">20611 3193 23039 0,'-16'-2'1024'0,"5"0"192"0,0 0-960 0,-1 1-256 0,0 0 0 0,4 3 0 0,1 2 4288 0,7-4 800 16,-4 9 160-16,4 6 48 0,3 2-3952 0,3 6-768 15,0 5-176-15,4 7-16 0,2 4-256 0,4 5-128 16,1 6 128-16,2 6-128 0,0 5 0 0,1 3 0 16,0 3 0-16,1 3-128 0,-3 1-112 0,-1-2-16 15,-2 0 0-15,0-6 0 16,-3-4-432-16,-2-2-80 15,-1-2-32-15,0-5 0 0,-1-4-128 0,-1-5-32 0,-1-3 0 0,-1-5 0 16,2-3-128-16,-3-4-48 0,0-4 0 0,-1-4 0 16,0-4-272-16,1-4-64 0,-4-10-16 0,5 7 0 15,-5-7 16-15,9-2 0 0,-2-4 0 0,2-3 0 0,-1-4 1344 0,1-3 256 0,0-3 64 0,2-7 16 16,-1-4 1024-16,1-2 208 0,1-2 32 0,1 1 16 16,0-1-688-16,0 5-144 0,-2 4-16 0,0 8-16 15,0 7-304-15,-3 0-64 0,-2 5-16 0,-6 5 0 16,0 0 384-16,0 0 80 0,0 0 0 0,0 0 16 15,-3 10-16-15,0 4 0 0,0 3 0 0,0 5 0 16,0 0-160-16,-1 4-32 0,3-1-16 16,2 3 0-16,3 1-256 0,1 0-48 0,2-2-16 0,4-1 0 15,3-1-176-15,2-4-192 0,1 0 32 0,0-4 16 16,1-1 144-16,0-2 0 0,1-3 0 0,-2-6 0 16,0-1 0-16,1-5 0 0,1-4 0 0,0-4 0 15,1-6 256-15,0-5 96 0,-1-2 16 0,-1-4 0 0,-1 0 144 0,-2-7 16 16,-3-5 16-16,-1 0 0 0,-4-3-128 0,-2 0-32 15,-4-2 0-15,-4 0 0 0,-3 0-192 0,-5 5-64 16,-4 4 0-16,-3 4 0 0,-2 4-128 0,-4 5 0 16,-1 4 0-16,-1 4 0 0,-1 4 0 0,0 6-224 15,-1 4 48-15,-2 5 16 16,-1 2-352-16,2 3-80 0,3 1-16 0,2 0 0 16,2 4-2336-16,6 0-480 15</inkml:trace>
  <inkml:trace contextRef="#ctx0" brushRef="#br0" timeOffset="56525.11">21575 3874 33231 0,'0'0'1472'0,"-5"-5"304"0,1-1-1424 16,-1 3-352-16,-2 1 0 0,1 2 0 0,-1 3 1440 0,1 3 224 0,-1 2 32 0,0 4 16 16,1 3-1200-16,0 4-224 0,3 5-48 0,2 2-16 15,1 2-368-15,3 0-80 0,1 0-16 0,2-1 0 31,1 0-336-31,4 0-64 0,1-2 0 0,2-1-16 16,1-1-560-16,-3-2-128 0,-2-4 0 0,0-5-16 16,-2-1 400-16,1-5 96 0,-9-6 16 0,0 0 0 0,0 0 848 0,7-6 128 0,-1-2 64 0,-2-4 0 15,-1-3 800-15,-1 0 160 0,-2-1 48 0,1-2 0 16,0-1-240-16,1-2-64 0,0 1 0 16,0 1 0-16,1 2-416 0,0 1-96 0,1 2 0 0,2 3-16 15,1 3-368-15,2 4 0 0,0 6 0 0,2 5 0 0,1 3 0 16,1 6-256-16,0 6 64 0,1 7 0 0,0 5-32 0,0 5-16 15,0 5 0-15,-1 4 0 0,-1 5 240 16,-4 2-192-16,1 4 192 0,-3 4-192 0,-2 5-96 0,0 2-16 16,-2-1 0-16,-2-1 0 0,-1-1 304 15,-3-3-192-15,-2-1 192 0,-1-1-160 0,-3-2 736 16,0-5 128-16,0-3 48 0,-2-6 0 0,0-5-48 0,1-7 0 16,0-5 0-16,-1-5 0 0,-1-4-368 0,1-6-80 15,1-5 0-15,-1-2-16 0,-1-6-240 0,-1-5 0 16,0-4-144-16,0-5 144 0,1-4-320 0,-1-4 16 15,-1-6 16-15,1-6 0 0,-1-7 144 0,2-7 144 16,1-6-208-16,4-4 80 0,2 3-144 0,4-2-32 16,2 1 0-16,6 0 0 0,2 3 16 0,3 2 0 0,0 0 0 15,1 3 0-15,2 2 96 0,1 2 32 0,1 0 0 0,1 3 0 32,0 0-208-32,2 3-32 0,-2 2-16 0,1 2 0 15,0-3-144-15,1 3-16 0,0 0-16 0,1 3 0 16,-2 1 0-16,0 2 0 0,-2 0 0 0,-1 2 0 15,0 5-752-15,0 3-160 0,-1 2-32 0</inkml:trace>
  <inkml:trace contextRef="#ctx0" brushRef="#br0" timeOffset="57207.049">22568 3764 11055 0,'-8'-3'976'0,"0"1"-784"0,-2 0-192 0,-1 0 0 16,0 1 4400-16,-4 4 832 0,-2 1 160 0,-3 4 48 15,-1 4-3328-15,-2 3-640 0,-5 1-144 0,1 4-32 16,-1 4-864-16,2 0-176 0,0 0-48 0,1 2 0 15,4-1-208-15,3 2 0 0,2 0-192 0,2 1 192 32,2 0-480-32,3 0 16 0,2-1 0 0,1-2 0 0,2 0 112 0,1-2 32 0,3-1 0 0,2-1 0 15,0-4 320-15,0-1 0 0,2-4 160 0,1 1-160 16,1-2 624-16,-1 0 16 0,0-2 0 0,2-3 0 16,1 1-48-16,-8-7 0 0,11 5 0 0,-11-5 0 15,12 2-288-15,-3 0-64 0,0-2-16 0,-9 0 0 16,10 0-224-16,-10 0 0 0,0 0 0 0,9-1 0 15,-9 1 0-15,0 0 0 0,9-3-208 0,-9 3 64 16,6-7-288-16,-2 1-48 0,1 0-16 16,-1-1 0-16,-1 0-304 0,-3 7-64 0,3-8-16 0,-3 8 0 15,1-6 288-15,-1 6 48 0,0 0 16 16,0 0 0-16,-2-8 128 0,2 8 16 0,0 0 16 0,-4-3 0 0,4 3 176 0,0 0 48 16,-4-3 0-16,4 3 0 0,0 0 304 0,0 0 64 15,0 0 16-15,-1-6 0 0,1 6-112 0,3-9-128 16,0 0 176-16,1 0-176 0,2-3 0 0,-1 0 0 15,1 1 0-15,1 0 0 0,-1 1 0 0,1 1 240 16,-2-2-48-16,0 0-16 0,1 1-176 0,-1-1-144 16,-1-1 144-16,1 2-208 15,-2-2-1376-15,-1 1-272 0,-1 0-48 0,-1 0-9792 0</inkml:trace>
  <inkml:trace contextRef="#ctx0" brushRef="#br0" timeOffset="57731.678">22737 3854 29487 0,'0'0'1296'0,"0"0"288"0,0 0-1264 0,0 0-320 0,0 0 0 0,8 11 0 16,2 1 2432-16,1 3 448 0,2 2 64 0,2 5 32 0,1 2-1936 16,0 2-384-16,2 1-80 0,0 0 0 0,-1 1-432 0,-1 3-144 15,-1 0 0-15,-3-2 144 0,-1-2-144 0,-1-3-176 16,-3 0 48-16,0-2 0 0,-3-2 0 0,-1-2 0 16,0-4 0-16,-1-3 0 0,-1-3 128 0,-1-8 0 15,0 0 128-15,0 0-128 0,0 0 320 0,0 0-16 16,0-9 0-16,0-3 0 0,2-3 48 0,0-4 16 15,0-4 0-15,3-3 0 0,-1-2-496 0,3-1-112 16,-1-3-16-16,3-2 0 16,0-1-1456-16,2 0-288 0,1 0-64 0,1 3-16 15,1 1 816-15,-1 6 176 0,2 0 16 0,-1 6 16 16,-1 3 208-16,0 5 32 0,-2 3 16 0,-1 2 0 0,1 2 800 16,-1 2 0-16,-2 1 0 0,-8 1 192 0,11 4 1072 0,-3 0 208 0,-1 4 32 0,-2 3 16 15,0 1 208-15,2 3 64 0,-1 1 0 0,2 2 0 16,0 0-704-16,2 2-144 0,1 0-32 0,-1-2 0 15,1 0-656-15,1 0-128 0,-1 1-128 0,1-1 192 16,0 1-192-16,-1-2 0 0,-1 0 0 0,0 1 0 31,-4 1-640-31,1-2 0 0,-3-1 0 0,-2-1 0 16,-1-1-608-16,-2-1-128 0,-1-1-32 0,-2-3 0 0,-2-3-1712 16,-1-3-336-16</inkml:trace>
  <inkml:trace contextRef="#ctx0" brushRef="#br0" timeOffset="57870.679">23274 3477 26719 0,'-9'-17'2368'0,"3"7"-1888"16,-3-2-480-16,1 4 0 0,-2 0 2848 0,1 2 480 15,-3 2 80-15,1 0 32 0,0 2-2224 0,2 0-432 16,0 0-80-16,2 1-32 16,1-1-3120-16,1-1-624 0,5 3-128 0,-1-14-32 0</inkml:trace>
  <inkml:trace contextRef="#ctx0" brushRef="#br0" timeOffset="58054.92">23540 3361 38703 0,'-10'9'3440'0,"5"-2"-2752"0,-1 2-560 16,3 4-128-16,2 5 1536 0,3 5 256 0,4 4 64 0,2 4 16 16,2 3-1232-16,3 4-256 0,1 2-64 0,-1 4 0 15,2 2-192-15,0-1-128 0,-1 1 128 0,0 0-128 31,-1 0-384-31,-1-2-128 0,-4 0-48 0,0-2 0 16,-2 0-1408-16,0-5-272 0,-1-3-64 0,-2 0-16 16,-2-2-1616-16,0-4-320 0</inkml:trace>
  <inkml:trace contextRef="#ctx0" brushRef="#br0" timeOffset="58430.907">23899 3349 24879 0,'1'-22'2208'0,"-1"10"-1760"0,-1 3-448 0,0 0 0 16,1 9 2736-16,0 0 464 0,0 0 80 0,0 0 32 0,0 0-1904 0,-3 10-368 16,1 4-80-16,0 6 0 0,-2 7-528 0,0 6-112 15,-1 8 0-15,0 3-16 0,-1 5-304 0,1 5 0 16,2 4 0-16,0 0 0 0,0 1 0 0,1 0 0 16,0 0 0-16,1-3-144 0,1-5 144 0,3-5-208 15,-1-4 80-15,2-5 128 0,0-5-272 0,0-4 64 16,1-4 16-16,0-7 0 0,2-6 192 0,0-3 0 15,2-4-160-15,-1-4 160 0,1-3 240 0,0-2 112 16,2-3 32-16,-1-2 0 0,0-7 304 0,0 0 64 16,-1-2 16-16,1 0 0 0,0-2-128 0,-1 0 0 15,1 2-16-15,1 4 0 0,-1 2-368 0,1 4-64 0,-1 2 0 16,2 5-16-16,1 2-176 0,0 3 0 0,-1 4 0 16,1 3-176-16,-2 4 176 0,3 2 0 0,0 3 0 0,-1 3-128 15,0 0-64-15,0 1-16 0,-2-2 0 0,0 2 0 31,0 0-176-31,-2-1-48 0,0 1 0 0,-3-4 0 16,0-3-480-16,-2-2-112 0,-1-2 0 0,-2-3-16 16,-1-9-1744-16,0 0-352 0,0 0-64 0</inkml:trace>
  <inkml:trace contextRef="#ctx0" brushRef="#br0" timeOffset="58619.666">23341 3702 40767 0,'0'0'1808'0,"0"0"368"0,-2-8-1728 0,6 0-448 0,6 1 0 0,6-1 0 15,4 1 464-15,7-1 16 0,4 0 0 0,5 0 0 0,5 1-480 16,3 0 0-16,1 2 0 0,5 0 0 16,0-2-2544-16,-3 1-592 0,-5 0-128 0</inkml:trace>
  <inkml:trace contextRef="#ctx0" brushRef="#br0" timeOffset="59202.398">24365 3653 16575 0,'0'0'736'0,"6"12"160"0,-2-2-720 0,1 2-176 15,2 1 0-15,0 3 0 0,2 1 5248 0,-1 3 1024 16,2 3 208-16,-1 0 48 0,1 1-4752 0,-1 2-944 16,-1 2-192-16,0 1-48 0,-1-1-336 0,-2 2-80 0,1 1-16 0,-2-1 0 15,-1 0-336-15,0-3-64 0,0 0-16 0,-2-1 0 31,0-2-208-31,-1-1-48 0,0-2-16 0,0-3 0 0,0-2 112 16,-1-3 32-16,-1-2 0 0,-1-3 0 0,3-8 384 16,0 0 0-16,0 0 0 0,0 0 0 0,0 0 336 15,-6-5 0-15,2-5 0 0,1-2 0 0,0-4 48 0,1-4 16 0,1-4 0 0,1-5 0 16,2-3-400-16,2-4 0 0,0-2 0 0,2-4 0 16,1-4 0-16,1-1 0 0,2 2-192 0,4 4 192 15,2 5-336-15,1 6 48 0,2 5 16 0,0 6 0 16,-1 4-128-1,2 5-32-15,-1 3 0 0,-1 3 0 0,-1 2 432 0,0 4 176 0,0 2-16 0,0 4 0 16,0 3 32-16,1 3 0 0,0 3 0 0,-1 3 0 0,-2 4 240 16,0 3 48-16,0-1 16 0,-1 4 0 0,-2 1-112 15,-1-1-32-15,0-2 0 0,-2-1 0 0,-1-2-112 0,-1-3-32 16,-1-3 0-16,-1-2 0 0,1-3-208 0,-1-4 0 16,-1-2 0-16,-4-8 0 0,6 5 0 0,-6-5 0 15,9 0-192-15,-1-3 192 0,0-2-192 0,-1-6 64 16,1-4 128-16,0-2-208 0,1-3 208 0,2-5 0 15,-1-2 0-15,1-2 0 0,0-2 0 0,0-1 160 16,1-3-32-16,1 1 0 0,0 1 32 0,1 3 0 16,-2 3 0-16,2 5 0 0,-1 4-160 0,0 4 0 15,1 3 0-15,0 4 0 0,1 4 0 0,0 3 0 16,-1 2 0-16,-1 4 0 0,0 5 0 0,0 4 160 0,-1 4 16 16,-2 3 0-16,-1 4 64 0,-1 4 16 0,-3 2 0 15,0 2 0-15,-2 1-128 0,1 1-128 0,-2-1 176 0,1-1-176 16,-1-1 0-16,1-1 0 0,2-1 0 0,0-2 0 15,1 0 0-15,2-3 0 0,0-4 0 0,2-1 0 32,1 0-464-32,-1-3 0 0,0-2 0 0,0 0 0 15,-2-1-2848-15,-2-1-560 0</inkml:trace>
  <inkml:trace contextRef="#ctx0" brushRef="#br0" timeOffset="59952.91">20440 6645 37487 0,'-11'25'1664'0,"3"-6"336"0,2 5-1600 0,2 9-400 0,3 7 0 0,3 8 0 16,2 8 352-16,3 4-16 0,3 2 0 0,2 5 0 15,2 6-336-15,3 0 0 0,0 0 0 0,2-2-128 31,0-1-304-31,0-3-48 0,-1-2-16 0,0-3 0 0,-2-4 48 0,-4-6 0 16,0-5 0-16,-3-4 0 0,-4-6 448 0,-1-2-144 0,-3-8 144 0,-2-4 0 16,0-6 0-16,-3-7 0 0,-2-3 192 0,-3-3-64 15,-2-4 128-15,0-5 16 0,-3-8 16 0,0-6 0 0,-2-7 80 16,-1-8 16-16,1-8 0 0,0-4 0 0,1-4-112 0,1-6-16 16,1-6 0-16,0-7 0 0,0-4-48 0,2-5-16 15,1-3 0-15,1-3 0 0,1 0-192 0,0-2 0 16,2 1 0-16,1 1 0 0,1 0 0 0,3 6 0 15,0 7 0-15,3 6-160 0,2 6 160 16,2 7-192-16,3 5 192 0,0 3-192 0,4 5 192 0,3 5 0 16,2 3 160-16,4 2-160 0,1 2 288 0,4 2-32 15,2 2-16-15,3 3 0 0,1 3 16 0,1 7 0 16,-1 3 0-16,-1 6 0 0,-1 5 176 0,-1 6 32 16,-2 5 16-16,0 7 0 0,-2 7-48 0,-1 6-16 15,-4 6 0-15,-3 5 0 0,-4 0 96 0,-3 3 0 0,-5 2 16 16,-4-1 0-16,-4 1-160 0,-4-2-48 0,-3-1 0 0,-4-2 0 15,-3-1-320-15,-1-3-256 0,0-2 32 0,0-2 16 32,1-3-1392-32,-1 0-256 0,-1-4-64 0,1-4-16 15,-1 0-1952-15,2-6-384 0</inkml:trace>
  <inkml:trace contextRef="#ctx0" brushRef="#br0" timeOffset="60434.919">20767 6901 4607 0,'13'-11'192'0,"-5"6"64"0,1-1-256 0,1 2 0 0,0 1 0 15,1 1 0-15,0 1 6448 0,1 2 1232 0,2 2 256 0,2 3 64 16,1 4-5088-16,2 2-1008 0,0 0-208 0,1 8-32 16,1 2-864-16,3 5-160 0,1 2-48 0,-1 2 0 15,0 1-368-15,-2 2-80 0,0 1-16 0,-2 0 0 16,-2 1-128-16,-1-3 0 0,-2-2 0 0,-1-3 0 16,-1-1 0-16,-4-3-192 0,0-3 64 0,-3-3 128 0,-2-3-192 15,0-3 192-15,-2-1-160 0,-2-11 160 0,0 0 0 0,0 0 0 16,0 0 0-16,0 0 160 0,-1-14 16 0,-1-2 0 15,-2-5 0-15,2-1 0 0,0-4-16 16,2-4 0-16,0-4 0 0,3-4 0 0,-1-3-160 0,3 1 192 16,0-1-192-16,4 2 192 0,0 3-192 0,2 5 0 15,1 5 0-15,0 5 0 0,2 6-288 0,0 5 64 16,-2 2 16-16,-1 5 0 0,0 4-16 0,1 5 0 16,0 4 0-16,1 6 0 0,0 5 224 0,0 3 0 15,0 3 0-15,2 0 0 0,1 2 192 0,1 1 16 0,3 1 16 16,-1 0 0-16,1-1-224 0,-1-2 128 15,0-2-128-15,2-1 0 0,-3-1 0 0,1-3 0 0,-1-3 0 0,0-2 0 16,1-1 160-16,0-6-160 0,-1-3 160 0,0-3-160 16,0-4 416-16,0-4-16 0,1-4 0 0,-2-5 0 15,0-3 144-15,-2-3 32 0,0-4 0 0,-1-1 0 16,-3-4-288-16,-2-2-48 0,-4-3-16 0,-3-2 0 16,-4-3-224-16,-3-1 128 0,-4-1-128 0,-3 2 0 15,-4 4 0-15,-3 5 0 0,0 5 0 0,-1 3-160 16,-2 3-96-16,2 4 0 0,-1 4-16 0,1 4 0 15,-1 2-240 1,4 4-32-16,1 0-16 0,3 2 0 0,3 1-1744 0,10-2-368 16,-7 2-64-16</inkml:trace>
  <inkml:trace contextRef="#ctx0" brushRef="#br0" timeOffset="61135.009">22258 6661 17503 0,'0'0'1552'16,"0"0"-1232"-16,0 0-320 0,0 0 0 0,0 0 3776 0,0 0 704 15,-8 7 144-15,-3 4 32 0,-3 3-2320 0,0 4-464 16,-1 1-80-16,-1 4-32 0,-1 4-1072 0,2 3-224 16,0 2-32-16,2 4-16 0,2 4-416 0,0 1 0 15,2 3 0-15,2 0 0 0,2 0-176 0,1-2-64 16,4-1-16-16,0-4 0 16,1-2-448-16,2-3-80 0,0-5-32 0,0-3 0 15,0-5 272-15,-1-4 48 0,1-4 16 0,1-4 0 0,-4-7 608 16,0 0 112-16,0 0 16 0,5-8 16 0,-1-5 400 0,1-3 80 0,-1-3 16 15,2-6 0-15,0-4-304 0,1-3-48 0,1-2-16 0,1-4 0 16,0-2-400-16,0-2 0 0,1-1 0 16,1 0 0-16,0 2-336 0,2 6 0 0,0 5 0 0,1 8 0 31,1 5-304-31,1 7-48 0,0 7-16 0,0 7 0 16,-1 7 240-16,0 7 32 0,-1 9 16 0,1 8 0 0,0 8 416 0,0 7 128 0,-2 5 0 0,0 4 0 15,1 3 64-15,-1 4 32 0,-2 5 0 0,-2 5 0 16,-1 4-96-16,-2 1 0 0,1 0-128 0,-3-3 192 15,-1-1 48-15,-1-5 0 0,0-3 0 0,-2-6 0 16,0-6 400-16,0-2 96 0,-1-7 16 0,-1-2 0 16,-1-7-224-16,-1-5-32 0,-3-8-16 0,1-3 0 15,-4-5-224-15,-1-6-64 0,1-6 0 0,-3-4 0 16,-3-4-192-16,2-8 176 0,-1-2-176 0,1-8 160 16,1-4-160-16,2-7 0 0,0-6 0 0,2-5 0 0,2-5 0 0,2-7 0 15,-1-4-160-15,3-9 160 0,3-2 0 0,4-3 0 16,3 0 0-16,3 2 160 0,5 4-160 0,5 5-256 15,2 4 64-15,4 5 16 0,1 6-16 0,1 8-16 16,-2 7 0-16,-1 4 0 0,1 1 208 0,0 4 0 16,-1 4 0-16,1 3-144 0,0 2 144 0,-1 3 224 15,0 1-48-15,-2 5-16 0,1 3-16 0,-1 4 0 16,0 0 0-16,-2 6 0 0,-1 3-144 0,1 4 0 16,-3 2 144-16,-1 1-144 0,-2-1 0 0,-1 3 0 15,0 4 0-15,-4 1 0 0,-1 0-144 0,-2 0 0 16,-1-4 0-16,-2 0 0 0,-2-1 144 0,-2-3 0 0,0-2 0 0,-2-2 0 15,-1-2 208-15,0-2 80 0,3-10 16 16,0 0 0-16,-8 5 240 0,8-5 48 0,-7 0 16 0,-1-2 0 16,2-5 32-16,0-3 16 0,0-5 0 0,2-3 0 15,1-4-336-15,0-5-64 0,3-4 0 0,1-3-16 16,2-2-240-16,2-5-256 0,1-2 48 0,4-2 16 31,1 0-1184-31,1 1-224 0,3 1-64 0,2 2 0 16,2 0-1824-16,1 3-368 0</inkml:trace>
  <inkml:trace contextRef="#ctx0" brushRef="#br0" timeOffset="62201.242">23697 6792 15663 0,'-11'2'1392'0,"-1"0"-1120"15,-2-1-272-15,2 1 0 16,-2 1 5824-16,1 3 1120 0,-1 1 224 0,1 4 32 0,-2 1-5360 0,-1 0-1072 15,0 1-224-15,-1 2-32 0,-1 3-512 0,1 3 0 16,0 1-176-16,1 3 176 16,2-1-720-16,1 4-32 0,0 3 0 0,1 1 0 15,3 1-96-15,0 0-32 0,1-1 0 0,1 0 0 16,1-2 112-16,2 0 0 0,1-1 16 0,1-2 0 0,2-2 480 0,3-2 80 16,0-2 32-16,0-3 0 0,1-3 496 0,1-2 112 15,0-3 0-15,1-3 16 0,1-3 368 0,2-2 64 16,1-3 0-16,1-4 16 0,1-5-400 0,3-1-64 15,2-6-32-15,2-3 0 0,0-4-416 0,1-4 0 0,1-3 0 0,1-3 0 16,-1-3-320-16,2-2-32 0,-2 0-16 16,-1-3 0-1,-2-2-144-15,0 5-16 0,-1 3-16 0,-1 6 0 16,-1 7-288-16,-2 3-48 0,0 5-16 0,-2 2 0 0,-1 3 624 0,-3 2 112 0,-1 1 32 0,-6 7 0 16,6-5 576-16,-6 5 112 0,0 0 16 0,8-1 16 15,-8 1 176-15,9 4 16 0,-3 2 16 0,1 2 0 16,-2 2-240-16,1 3-48 0,1 3-16 0,-1 4 0 15,0 2-176-15,1 5-16 0,1 0-16 0,0 0 0 16,1 2-160-16,1 1-128 0,1 2 192 0,-1-2-192 16,-2 0 0-16,0-4 0 0,0-2 0 0,-1 0 0 15,-1-4 128-15,0-3-128 0,0-3 0 0,-1-3 0 16,2-3 128-16,-7-8-128 0,6 4 192 0,-6-4-192 16,8-1 320-16,1-3-64 0,0-4 0 0,0-3 0 15,1-2 0-15,2-4-16 0,-1-4 0 0,2-4 0 0,-1-3-48 16,2-3-16-16,2-2 0 0,0-3 0 0,-1-4-176 15,0-2 0-15,-1-2-192 0,-1 3 192 0,2 6-272 0,-1 3 64 16,-1 3 16-16,-1 7 0 0,0 3-32 0,-2 5 0 16,1 3 0-16,-1 5 0 0,-3 2 224 0,-7 4 0 15,11 4 0-15,-2 1 0 0,1 5 0 0,1 1 288 16,-2 5-32-16,2 2-16 0,-1 3 192 0,-1 1 32 16,2 4 16-16,0 2 0 0,0 0-96 0,0 2 0 15,0 0-16-15,-1-1 0 0,0-1-112 0,0 0-32 16,-1-2 0-16,1-1 0 0,-2-1-96 0,1-2-128 15,-1-2 176-15,0-2-176 0,-2-3 176 0,1-3-176 0,-2-1 160 16,0-3-160-16,1-3 176 0,-6-5-176 16,0 0 192-16,0 0-192 0,0 0 224 0,0 0-64 0,6-4-16 0,1-4 0 15,-2-5-144-15,0-4 192 0,-1-5-192 0,2-2 192 16,-2-5-192-16,0-3 0 0,1-4 0 0,2-5 0 16,2-4-352-16,-1-1 48 0,1 0 16 0,1 3 0 15,2 6-32-15,1 5-16 0,1 4 0 0,0 5 0 16,-1 3 48-16,-1 5 16 0,0 3 0 0,0 4 0 15,-1 5 272-15,-1 4 0 0,0 5 0 0,-1 5 0 16,1 3 0-16,0 7 128 0,-1 2 0 16,0 5 16-16,-2 3 16 0,0 2 0 0,-2 2 0 0,1 2 0 15,0-1-160-15,-1-1 0 0,0-3 0 0,1-1 128 16,-1-3-128-16,1-1 0 0,-1-3 0 0,2-1 0 16,0-6 0-16,-1-2 128 0,-1-4-128 0,1-1 0 15,0-3 144-15,-6-7-144 0,0 0 160 0,9 1-160 16,-9-1 240-16,8-5-48 0,0-4-16 0,0-4 0 15,1-3 16-15,1-5 16 0,-2-2 0 0,2-6 0 0,-1-3-208 0,3-6 128 16,1-5-128-16,2-1 0 0,0-1 0 0,1 4 0 16,1 2-176-16,-1 5 176 0,-1 4-224 0,1 7 80 15,0 4 16-15,-1 7 0 0,-1 2 128 0,1 6-128 16,0 4 128-16,0 6-128 0,0 5 128 0,-1 4 192 16,0 7-32-16,-1 5-16 0,-2 5 32 0,-2 4 0 15,-1 5 0-15,-2 0 0 0,-1 2-176 0,-1-1 0 16,-1-2 0-16,0 1 0 0,2-2-160 0,-1-2 160 15,-1-2-208-15,1-1 80 0,2-3-48 0,0-1 0 16,-1-1 0-16,3-3 0 16,-2-3-400-16,0-4-96 0,-3-4-16 0,0-2 0 15,1-2-1936-15,-2-4-400 0,-2-7-80 0</inkml:trace>
  <inkml:trace contextRef="#ctx0" brushRef="#br0" timeOffset="67474.369">9472 4053 3679 0,'0'0'320'0,"0"0"-320"15,0 0 0-15,0 0 0 0,0 0 2192 0,0 0 368 16,-6 4 80-16,6-4 16 0,-6 0-1376 0,6 0-288 0,-6 0-48 0,6 0-16 16,0 0-544-16,-5 0-128 0,5 0 0 0,0 0-16 15,-6 0-240-15,6 0 0 0,-7-4-192 0,7 4 192 16,0 0-240-16,0 0 64 0,0 0 16 0,0 0 0 16,0 0 160-16,0 0 128 0,-1-6-128 0,1 6 176 15,3-9 608-15,3 2 128 0,0 0 32 0,3-1 0 16,-1 0 240-16,3-1 48 0,2-2 16 0,2 2 0 15,0-2-368-15,3-1-80 0,2-2-16 0,2 0 0 16,4 0-224-16,2-2-48 0,1-3-16 0,1 3 0 16,-1 0-32-16,1-1 0 0,0 0 0 0,1 0 0 15,2-1-16-15,3-1-16 0,2 1 0 0,5-2 0 16,3 1-128-16,3 1-32 0,2 0 0 0,1-3 0 16,1-1-144-16,1 0-128 0,3 1 144 0,4 1-144 15,4 0 0-15,0-1 128 0,-2-3-128 0,0-1 0 0,1 3 0 0,3 2 0 16,3 1-144-16,1 2 144 0,2 1 0 0,-1 1 160 15,-3-3 0-15,4 2 0 0,2 1 96 0,2-1 0 16,0-2 16-16,-1 2 0 0,1 0 0 0,4 1 0 16,6 0 0-16,-3 0 0 0,-3-3-32 0,3 1-16 15,2 2 0-15,2-2 0 0,-1 0-80 0,0 0-16 16,-4-1 0-16,6 1 0 0,6 0-128 0,-2 3 0 16,-3-5 0-16,3 3 128 0,4 1-128 0,-2 2 0 15,-1-1 0-15,2 0 128 0,0 0-128 0,3 0 0 16,3 0 0-16,-2 0 0 0,-4 1 0 0,5 1 0 15,2 0 0-15,0 0 0 0,-4-1 0 0,5 2 0 0,3 0 0 16,-1 0 0-16,-2 0 160 0,4 0 0 0,5 0 0 0,-2-1 0 16,-4-3-32-16,4 3-128 0,5 0 192 15,0 0-64-15,-5-3-128 0,4 2 0 0,5 0 0 0,-5 1 0 16,-4-1-192-16,2 0-32 0,5 1 0 0,-4 2 0 16,-4-2 224-16,1 2 0 0,1 1 0 0,-4 0 0 15,-4 1 0-15,0 1 0 0,5 2 0 0,-3 1 0 16,-3-1 224-16,0 2-16 0,2 1 0 0,-4 1 0 15,-3 1-80-15,2 1 0 0,2 1-128 0,-2 0 192 16,-5 0-192-16,-1 4 0 0,1 0 128 0,0 2-128 16,-1-1 0-16,-3 4 0 0,-5-2 0 0,3 2 0 15,0 2 0-15,-3 0 0 0,-4-2 0 0,-3 3 0 16,-3 1 0-16,0 1-128 0,-2 1 128 0,-5 0-160 16,-7-2 160-16,-3 0 0 0,-6 0 160 0,-2-1-160 15,-2 0 256-15,0 0-64 0,-1 0 0 0,-2-1 0 0,-3-2 128 16,-3 0 32-16,-4-1 0 0,0-1 0 0,-2 0-16 0,-2-2 0 15,-2 1 0-15,-2-1 0 0,-1 1-80 16,-1-1-32-16,-3 1 0 0,0-1 0 0,-1-2-224 0,-2 1 0 16,0-1 0-16,-3 0 0 15,-2 2-448-15,-2-2 32 0,-3 2 0 0,-1-2 0 16,-3 1-2272-16,-6-6-464 0,6 6-96 0,-6-6-16 0</inkml:trace>
  <inkml:trace contextRef="#ctx0" brushRef="#br0" timeOffset="67786.893">20351 2682 17503 0,'0'0'1552'0,"0"0"-1232"0,2-8-320 0,0 1 0 16,-2 7 5792-16,0 0 1104 0,0 0 208 0,7-1 64 15,-7 1-5568-15,11 7-1088 0,-1 2-240 0,-2 4-32 16,0 2-240-16,0 1-208 0,0 2 32 0,0 1 16 15,2 1 32-15,0 2 0 0,1 1 0 0,1 2 0 16,0-1-176-16,-1-1-16 0,0-1-16 0,0 2 0 16,-1-1 80-16,0 2 32 0,-1 1 0 0,-2-3 0 15,-2-1 224-15,0-2 0 0,-3-1 0 0,-2 0 0 16,-2-1 0-16,-4 1 0 0,-2-4 0 0,-4-1 0 16,-4 1 0-16,-3 0 0 0,-5-1 0 0,-2 0 0 15,-5-1-176-15,-5 1 176 0,-4 0-192 0,-6 2 192 16,-5 0-528-16,-3 0 0 15,0 0 0-15,-1 0-11200 0,2 0-2240 0</inkml:trace>
  <inkml:trace contextRef="#ctx0" brushRef="#br0" timeOffset="74171.269">23978 8588 35935 0,'0'0'3200'0,"0"0"-2560"0,0 0-512 0,0 0-128 16,8 9 1632-16,0 3 304 0,-2 4 64 0,-1 6 16 15,1 2-1680-15,-3 4-336 0,-1 4 0 0,-2 3 0 16,-3 3-192-16,-1 1 192 0,-3 3-160 0,0 1 160 16,-4 1-352-16,-1 2 32 0,-1 0 0 0,0 0 0 15,-3 2-208 1,-2 1-48-16,-1 4 0 0,-3 1 0 0,-6 2 176 0,-4 1 16 0,-5 1 16 0,-4 2 0 15,-4 5 368-15,-1-1 0 0,-1 1 0 0,-1 2 0 0,0-1 256 0,-4 1 128 16,-4 0 32-16,-1-1 0 0,-3-1 160 0,0-3 16 16,0-2 16-16,0-3 0 0,2-5-80 0,-5 0-16 15,-6-2 0-15,1-4 0 0,0-5-160 0,0 0-32 16,2-4-16-16,-4-1 0 0,-4-3-112 0,0-1 0 16,0-3-16-16,4-2 0 0,3-2-176 0,-3-2-144 15,-1 0 144-15,-1-2-208 0,3-1-48 0,4-1-16 16,4-3 0-16,6 0 0 0,5-1 64 0,1 0 16 15,0-3 0-15,2 2 0 0,1-3 192 0,4 0 0 0,2-2 0 16,2 0 0-16,1 0-192 0,4 0 0 16,2 1 0-16,0-2 0 0,3 2-128 0,1-2 0 0,0 1-16 15,0-3 0-15,0 0-48 0,3-2-16 0,0 2 0 16,3-2 0 0,-1 0-352-16,1-2-64 0,1-3-16 15,0 1 0-15,1 0-384 0,1 0-96 0,1-1-16 0,0-1 0 16,1 0 384-16,2 0 80 0,1 0 16 0,3 0 0 0,-1-1 544 0,1 1 112 0,3-1 32 0,0 1 0 31,2-2-1888-31,1 2-368 0,-3-2-80 0,7 4 0 0</inkml:trace>
  <inkml:trace contextRef="#ctx0" brushRef="#br0" timeOffset="74639.853">21141 10509 44063 0,'-9'7'1952'0,"1"-2"400"0,-5 3-1888 0,-4 2-464 0,-2 2 0 0,-3 2 0 15,-2 3 528-15,-2 2 16 0,-3 1 0 16,-2 1 0-16,-3-1-544 0,-1 1 0 0,-1 1-240 0,-2 0 80 16,0 0-80-16,-3-2-16 0,-4-1 0 0,-1-1 0 15,-1-2-48-15,3 1-16 16,0-1 0-16,2 2 0 0,3 1-48 0,2 1-16 0,3-1 0 0,0 1 0 15,-1 2 384-15,3 1-144 0,3 2 144 0,4 0 0 16,5 1 192-16,5 2 160 0,4 1 32 0,4 2 0 16,3 1-192-16,4 1-48 0,3 0 0 0,4 1 0 15,4 1-16-15,4 1 0 0,3-2 0 0,2-1 0 16,4-1-128-16,2-1 0 0,4-2 0 0,4-2 0 16,-1-3 0-16,4-1-256 0,3 0 48 0,4-4 0 15,4-1-1280 1,6-2-256-16,4-2-48 0,-2-2-10032 0,0-4-2000 0</inkml:trace>
  <inkml:trace contextRef="#ctx0" brushRef="#br0" timeOffset="79967.518">22364 1246 32831 0,'-39'-12'1456'0,"13"2"288"0,-6-1-1392 0,-1-1-352 15,-2 0 0-15,1 0 0 0,2 1 592 0,-2-1 48 0,-2 0 16 0,-3 0 0 16,-2 0-384-16,-1 1-80 0,0 3 0 0,2 0-16 16,-3-2 0-16,1 2 0 0,1 0 0 15,-3 6 0-15,-2-2-176 0,-4 3 0 0,-5 2 144 0,1 3-144 16,-1 5 0-16,1 0 0 0,-2 2 0 0,-2 3 0 16,-3 4-176-16,-3 2 176 0,-4 1-208 0,0 3 80 15,3 3 128-15,0 3-192 0,-2 2 192 0,-2 1-192 16,-4 0 192-16,2 2 0 0,1 2 128 0,3 0-128 15,1 1 384-15,0 4 16 0,-5 3 0 0,5 3 0 16,2 2 144-16,5 2 32 0,4 3 0 0,1 3 0 16,1 0 128-16,0 4 16 0,-1 2 16 0,2 4 0 15,0 0-224-15,4 2-32 0,1 3-16 0,2 4 0 16,3 4-304-16,-3 2-160 0,-2 3 160 0,-1 3-160 16,-2 1 0-16,3 3 0 0,1 2 0 0,3 0 0 15,1-1-128-15,5 2-32 0,3 3 0 0,1-2 0 16,1 0-32-16,1 2-16 0,1 4 0 0,1 1 0 15,1-2 208-15,2 2-176 0,3-1 176 0,3 2-160 16,3 1 160-16,1 4 0 0,0 3 0 0,3 4 0 0,2 3 0 16,3 3 224-16,0 0-48 0,4 4-16 0,0 3-32 0,2 4 0 15,4 1 0-15,3 1 0 0,2 1-128 0,4 1 128 16,1-3-128-16,6 0 128 0,2 0-128 0,5 0 0 16,3-2 0-16,3 1 0 0,2 0 0 0,2 1 0 15,0-1-160-15,1 3 160 0,2-1-192 0,1-1 192 16,3 0-208-16,3 1 80 0,2 4 128 0,3 0 0 15,0 2 128-15,0 0-128 0,-3 0 0 0,1 0 0 16,2 2 0-16,2-4-128 0,3-2 256 0,3-2 48 16,3-2 16-16,-1-4 0 0,-2-3-192 0,5-2 192 0,4-5-192 0,5-3 192 15,7-4 32-15,2-5 16 0,-1-3 0 0,6-3 0 16,9-1 64-16,2-4 16 0,1-4 0 0,3-6 0 16,5-4-48-16,1-4 0 0,1-2 0 0,5-5 0 15,4-5-128-15,-1-4-16 0,-4-4-128 0,3-2 192 16,7-2-192-16,-4-5 0 0,-4-4 0 0,4-5 0 15,5-4 0-15,-1-4-128 0,-2-3 128 0,4-5 0 16,2-5-128-16,0-5 128 0,-1-7 0 0,0-4 0 16,0-4 0-16,0-7 0 0,0-6 0 0,-3-4 0 15,-4-4 0-15,4-6 128 0,2-4-128 0,-3-4 144 16,-7-4-16-16,4-6 0 0,1-5 0 0,0-4 0 16,-3-4-128-16,1-5 160 0,0-3-160 0,-5-5 160 15,-4-5-160-15,0-3 0 0,1-6 0 0,-3-2 128 16,-6-5-128-16,2-4 0 0,1-4 0 0,-4-6 0 15,-5-6 0-15,-2-4 0 0,-1-5 0 0,-1-8 0 0,-3-8 0 16,-4-6 0-16,-7-4 0 0,1-1 0 0,0-4-224 0,-3-2 80 16,-5-3 16-16,-3-2 0 0,-8 0-144 0,-2 2-32 15,-3-1 0-15,-3-1 0 0,-4-1 96 0,-4 1 16 16,-6-2 0-16,-5 3 0 0,-6 1 0 0,-5 3 16 16,-5 1 0-16,-5 1 0 0,-7-1 176 0,-3 1 144 15,-3-1-16-15,-7-1-128 0,-5-1 320 0,-2 1-64 16,-3-3 0-16,-5 2 0 0,-3 1 32 0,-1 2 0 15,-1 2 0-15,-2 2 0 0,-2 2-32 0,1 2-16 16,-3 1 0-16,-2 0 0 0,-6 2 80 0,-6-1 0 16,-5-3 16-16,-4 1 0 0,-1 2-112 0,-2 4-32 0,-1 5 0 15,-7 3 0-15,-5 3-192 0,-2 2 0 0,0 2-192 16,-3 2 192-16,0 1-272 0,-5 2 48 0,-7 0 16 0,0 2 0 31,3 2-176-31,-7 4-16 0,-3 3-16 0,1 8 0 16,1 7-176-16,-4 4-48 0,-3 6 0 0,-1 8 0 0,2 8 288 0,-3 8 48 0,-7 6 16 0,2 7 0 15,2 5 288-15,-4 4 0 0,-4 8 0 0,1 3 0 16,3 7 0-16,-3 4 176 0,-4 3-48 0,4 5-128 16,5 3 0-16,-3 1 0 0,-2 5 0 0,5 3-144 31,6 1-1776-31,-2 4-336 0,-1 3-80 0</inkml:trace>
  <inkml:trace contextRef="#ctx0" brushRef="#br0" timeOffset="81471.496">23257 12503 29487 0,'-8'-8'2624'15,"-1"-3"-2112"-15,-5-1-512 0,-1-2 0 16,-1-1 2352-16,0 1 352 0,0 3 80 0,-1 1 16 15,-2 3-2016-15,0 2-400 0,0 2-64 0,-1 3-32 16,-3 3-432-16,0 4-96 0,-3 2-16 0,-2 5 0 16,-3 4-144-16,-3 2-48 0,-4 1 0 0,-2 4 0 15,0 3 448-15,-1 4 0 0,1 3 0 0,0 2 0 0,3 1 512 0,1 2 96 16,4 1 16-16,1-1 0 0,4 2 128 0,0-3 16 16,2-1 16-16,5-3 0 0,3-3-400 0,5 0-64 15,6-1-32-15,6-2 0 0,5-2-144 0,8-3-16 16,5-1-128-16,6-2 192 0,3-1-192 0,5-1 0 15,4 2 0-15,2-2 0 0,4-1 0 0,2 1 0 16,0 0 0-16,2 2 0 0,-1-3-256 0,-4 0-32 16,-5 0-16-16,-4-2 0 0,-3 1-80 0,-4 0 0 15,-3-1-16-15,-4 2 0 0,-3-5 400 0,-2 3-160 16,-5 3 160-16,-4-1 0 0,-5 0 0 0,-6 4 272 16,-2 2-16-16,-6-1-16 0,-4 0 208 0,-4-1 32 0,-5 2 16 0,-6 0 0 15,-8 1-80-15,-1-2-16 0,-3 1 0 0,-2-1 0 16,-2 2-96-16,1 1-32 0,0-2 0 0,-1-3 0 15,-1-2-272-15,1-2 128 0,1-1-128 0,6-1 0 16,2-1 0-16,4-2-304 0,3 0 48 0,4-3 0 31,3-2-1600-31,4-4-304 0,3-2-64 0,3-2-16080 0</inkml:trace>
  <inkml:trace contextRef="#ctx0" brushRef="#br0" timeOffset="82113.963">23084 13510 11055 0,'6'25'976'0,"-3"-10"-784"0,-1-1-192 0,1 0 0 16,-1-2 7632-16,2 1 1488 0,2-1 288 0,6-4 64 16,3-2-7296-16,6-6-1456 0,6-3-288 0,4-7-64 15,5-3-640-15,2-4-128 0,-1-5-32 0,0-3 0 16,-3-3-144-16,-1 0-16 0,-1-5-16 0,-1 0 0 0,-2 0 400 0,-3 0 80 15,-1-1 128-15,-5 0-208 0,0 1 208 16,-2-4 0-16,-5 1 0 0,-4 1 0 0,-3 1-128 0,-2 2 128 16,-3 4-208-16,-3 2 80 0,-4 2 0 0,-2 3 0 15,-4 3 0-15,-3 4 0 0,-1 5 128 0,-2 2-160 16,-2 2 160-16,-3 6-160 0,-1 4 160 0,-2 5 0 0,-1 3-144 16,2 3 144-16,-1 4 0 0,-2 4 0 0,-1 1 0 0,0 4 0 15,0 3 192-15,0 3 64 0,0 3 16 0,2 0 0 16,6 0-48-16,3 1-16 0,1 2 0 0,4 0 0 15,4 3 0-15,6 1 0 0,2 1 0 0,4-3 0 16,2-3-80-16,4-4 0 0,3-2-128 0,3-3 192 16,3-4-192-16,4-1 128 0,6-3-128 0,3-2 0 15,2-4 0-15,0-2 0 0,0-6 0 0,3-1 0 16,-1-3 128-16,2-2-128 0,1-5 0 0,0-2 0 16,2-2 0-16,-1-5 0 0,2-4 0 0,-1-3 0 15,-1-4 0-15,-3 0 0 0,-3-5 0 0,0 0 0 16,-2-3 0-16,-1-1-128 0,-1-3 128 0,-1-2 0 15,-4 0 0-15,0 0-128 0,-2-2 128 0,-3 2 0 16,-2 0-224-16,-3 1 64 0,0 2 16 0,-2 0 0 16,-2 3 144-16,-4 3 0 0,-1 0 0 0,0 4 0 15,-3 3 0-15,-2 4 0 0,-3 2-144 0,-1 5 144 0,0 0 0 0,0 5 0 16,-1 0 160-16,5 4-160 0,-9-2 384 16,2 5-16-16,7-3-16 0,-8 7 0 0,1 2-80 0,2 1-16 15,3 3 0-15,2 2 0 0,1 3 0 0,2 3-16 16,2 0 0-16,2 3 0 0,4 3 32 0,1 1 16 15,0-1 0-15,2-2 0 0,0-1-112 0,1 1-32 16,1 0 0-16,-2-3 0 0,-1 0-144 0,-1-2 0 16,-1 0 0-16,0-2 0 0,-1 0 0 0,-1-3 0 15,0-2 0-15,-1-1 0 16,2-2-608-16,0-4 0 0,-1-3 0 0,2 0 0 16,1-6-2096-16,-1-2-432 0,1-6-64 0,0-5-32 0</inkml:trace>
  <inkml:trace contextRef="#ctx0" brushRef="#br0" timeOffset="83529.503">24334 13016 27647 0,'-11'-4'2448'0,"-3"-2"-1952"0,1 1-496 0,-3-2 0 15,-1 1 3264-15,1 1 576 0,3 0 96 0,2 2 32 16,3 0-2752-16,8 3-528 0,0 0-112 0,0 0-32 16,0 0-320-16,11 0-64 0,4 2-16 0,5 1 0 15,-1 2-144-15,4 3 0 0,4 5 0 0,3 3 0 16,2 3 0-16,2 5-144 0,0 3 144 0,2 7 0 16,1 3 0-16,-3 2 0 0,-4 3 0 0,-3 1 0 15,-4 0 0-15,-5-2-160 0,-3 0 160 0,-5-5-128 16,-4-3 128-16,0-3 128 0,-1-1-128 0,-3-4 176 15,0-4 320-15,-1-3 64 0,1-3 16 0,0-4 0 16,-2-11 48-16,0 0 16 0,0 0 0 0,8 0 0 16,0-6-192-16,-1-4-48 0,0-6 0 0,0-6 0 15,2-3-160-15,0-3-48 0,2-5 0 0,0-1 0 16,-2-4-192-16,1-1-128 0,-3-2 128 0,2 1-208 16,-1-1-240-1,1 0-32-15,-1-1-16 0,1 2 0 0,0 4-208 0,0-2-64 16,1 4 0-16,0 4 0 0,1 4-1408 0,2 0-272 15,0 1-64-15,1 3-9552 0,1 1-1904 0</inkml:trace>
  <inkml:trace contextRef="#ctx0" brushRef="#br0" timeOffset="84145.041">25504 13264 23951 0,'-4'11'1056'0,"0"-3"224"0,4-8-1024 0,-7 6-256 0,1 0 0 0,6-6 0 15,0 0 4736-15,0 0 896 0,4-12 192 0,5-5 16 32,5-6-6000-32,2-7-1200 0,4-7-240 0,-1-4-64 15,0-2-1360-15,0-2-288 0,-1-2-48 0,-2 2-16 16,-3 0 1616-16,-4 3 320 0,-4 3 64 0,-3 8 16 16,-4 5 656-16,-4 6 128 0,-4 5 16 0,-4 7 16 0,-4 3 1632 0,-3 8 320 0,-6 2 64 0,-4 6 0 15,-4 5 352-15,-3 4 64 0,1 2 16 0,0 5 0 16,-1 5-416-16,4 2-80 0,3 2 0 0,3 4-16 15,5 3-672-15,5 1-128 0,4 5-16 0,4-1-16 16,5-3-560-16,5 2 0 0,4-2 0 0,4 0 0 16,4-1 0-16,2-1-176 0,3-4 176 0,4-1-208 15,1-4 208-15,3-2 0 0,-1-3-160 0,2-4 160 16,-1-4 0-16,2-4 0 0,1-5 0 0,-1-2 0 16,-2-5 0-16,1-2 0 0,-3-6 128 0,0-2-128 0,-2-2 320 15,2-6-32-15,-3-3 0 0,1-6 0 0,1-3 192 16,0-3 32-16,2-3 16 0,-1-4 0 0,1-4-96 15,-1 0-32-15,-1-3 0 0,2-1 0 0,-1-2-240 16,2 1-160-16,0 0 192 0,0 3-192 0,2 4 0 16,-3 7 0-16,-1 4 0 0,-3 4 0 0,-2 3-256 15,-1 3 64-15,-1 3 0 0,-1 4 0 0,-2 5 64 0,-1 3 128 16,-1 3-208-16,-1 5 80 0,1 2 128 0,-1 4 128 16,-1 2-128-16,0 5 176 0,-1 4 304 0,0 5 64 15,-1 3 16-15,2 0 0 0,-2 0-272 0,1 1-48 16,-2 1-16-16,0 0 0 0,-2-1-48 0,-1 0-16 15,0 1 0-15,-2-3 0 0,-2-3 0 0,0-1 0 16,0-1 0-16,-1-5 0 0,0-4 96 0,-1-2 0 0,-1-4 16 16,2-3 0-16,2-8-48 0,0 0-16 0,0 0 0 15,0 0 0-15,0 0-16 0,0 0 0 0,2-11 0 0,2-7 0 16,1-1-192-16,1-2 0 0,2-4 128 0,3-2-128 16,2-4-192-16,6-3-64 0,2-2-32 0,3-1 0 31,2-2-1424-31,3-1-272 0,2-3-64 0,2 0-10960 0,2-2-2192 0</inkml:trace>
  <inkml:trace contextRef="#ctx0" brushRef="#br0" timeOffset="84648.149">28348 12125 15663 0,'-5'-11'1392'0,"-1"4"-1120"0,-1-3-272 0,-3 1 0 0,0-2 4160 0,-3 1 768 15,-2 0 144-15,-1 1 48 0,-1 1-2992 0,-4 1-592 16,-3 1-112-16,-3 2-16 0,-3 1-976 0,-1 3-192 15,-2 4-48-15,1 1 0 0,0 1-192 0,1 4 0 16,0 4 0-16,2 3 0 0,2 2 0 0,1 4 0 16,2 1 0-16,4 3 0 0,2 3 0 0,2 1 256 15,2 1-64-15,4 3 0 0,4 0 64 0,4-2 0 0,4-1 0 0,3-2 0 16,5 0-256-16,2-3 128 0,3-1-128 0,4-1 0 16,3 1 0-16,4 1 128 0,2-1-128 0,2 0 0 15,2 0 128-15,1-2-128 0,0 0 176 0,-1-1-176 16,-1 1 0-16,-1 0 0 0,-2 0 0 0,-5-3 0 15,-3-2 0-15,-2 0 0 0,-5 3 128 0,-2-4-128 16,-6-1 256-16,-2 1-16 0,-5-1 0 0,-1 1 0 16,-4 2 80-16,-5-2 0 0,-5-3 16 0,-3 0 0 15,-3 0 80-15,-2 0 16 0,-4-3 0 0,1-1 0 16,1-1-272-16,1-2-160 0,-1-2 192 0,2-2-192 16,3-1-288-16,1-2-160 15,1-2-48-15,4-3 0 0,1-4-2048 16,4 0-400-16,1-1-96 0,3-3-8192 0,1-1-1632 0</inkml:trace>
  <inkml:trace contextRef="#ctx0" brushRef="#br0" timeOffset="84953.39">28309 12641 18431 0,'11'0'1632'0,"1"1"-1312"16,0 1-320-16,-2 2 0 0,1 2 4416 0,-1 2 832 16,-1 2 144-16,1 3 48 0,-1 3-3296 0,-2 4-656 15,1 2-128-15,-3 4-16 0,-1 0-896 0,-1 2-192 16,-1 0-16-16,0 3-16 0,-2 1-368 0,-2 0-80 15,0 0-16-15,-2 2 0 16,-1-5-512-16,-2 0-96 0,-1-2-32 0,0-2 0 16,1-6 0-16,-1-3 0 0,1-4 0 0,0-5 0 15,7-7 0-15,0 0 0 0,-8-2 0 0,1-8 0 16,3-7-1760-16,0-6-368 0,1-5-64 0,2-6 0 16,1-6-448-16,2-3-64 0,0-1-32 0,2-3 0 0,0-2 3744 0,2-4 736 15,0-1 160-15,2-1 16 0,-1 2 2288 0,1 3 448 0,-1 2 80 0,0 4 32 16,0 4-976-16,1 6-192 0,-2 6-32 0,-1 5-16 15,1 4-992-15,-2 2-192 0,1-1-32 0,-1 7-16 16,1 0-816-16,-1 4-176 0,-1 0-16 0,1 0-16 16,4 0-2208-1,3 1-448-15,1 2-96 0</inkml:trace>
  <inkml:trace contextRef="#ctx0" brushRef="#br0" timeOffset="85635.857">29115 12319 31327 0,'-8'9'1392'0,"1"-1"272"0,-6 2-1328 16,-2 2-336-16,-3 2 0 0,-2 2 0 0,-2 4 2816 0,0 0 480 0,0 2 96 0,0-1 32 15,1 1-2752-15,-1 2-544 0,2 3-128 0,1 3 0 16,1 2-560-16,2 1-96 0,1 0-32 0,1 1 0 16,1 0 208-16,2 0 32 0,2 0 16 0,1-1 0 15,3-1 288-15,1-3 144 0,2-2-160 0,1-2 160 0,2-3 0 16,2-4 208-16,1-3-16 0,2-2 0 0,4-3 192 0,3-5 48 15,0-5 0-15,4-5 0 0,3-6-192 0,3-5-48 16,2-5 0-16,3-6 0 0,1-5-192 0,2-5-128 0,1-6 128 16,-3-4-208-16,-3-3-32 0,-1-4 0 15,-3 0 0-15,-1-4 0 0,-4-1-16 0,-2-2-16 0,-4-4 0 0,1-1 0 16,-1 0 272-16,-2 1 0 0,-1 1 176 0,-1 1-176 16,1-1 384-16,-2 2-48 0,1 0 0 0,0 1 0 15,1 2-16-15,-1 5-16 0,3 4 0 0,-1 7 0 16,1 5-144-16,0 9-32 0,-3 5 0 0,1 7 0 15,-3 7-128-15,0 6 0 0,-5 4 144 0,0 0-144 16,3 12 0-16,-2 6-128 0,-3 8 0 0,-2 8 0 16,-2 7 128-16,-2 12-160 0,-2 9 160 0,-1 7-160 15,-2 8 160-15,0 4 0 0,0 3 160 0,3 0-160 16,0 0 0-16,4-3 0 0,1-6 0 0,4-4 0 16,2-7 128-16,3-3 16 0,2-7 16 0,3-3 0 15,0-2 160-15,4-7 48 0,2-2 0 0,3-5 0 16,2-3-160-16,3-5-16 0,0-4-16 0,6-5 0 0,2-3-176 15,2-6-144-15,0-7 144 0,3-4-208 0,-1-7 0 16,1-5 0-16,2-5 0 0,1-2 0 0,1-5 80 0,0-5 128 16,0-4-208-16,-1-5 80 0,0-3 128 0,-3-2 0 15,-5 0 0-15,-4 1 0 0,-5 2 0 0,-5 3 0 16,-4-1 0-16,-3 5 0 0,-5 4 0 0,-3 6 176 16,-2 2-16-16,-2 7 0 0,-3 5-160 0,-3 4 128 15,-2 3-128-15,-1 4 128 0,-3 3-128 0,-1 5 160 16,-1 4-160-16,-2 5 160 0,0 5-160 0,0 0 0 15,4 3 0-15,0 1 0 0,1 2 0 0,4 2 192 16,4 1-64-16,4 1 0 0,4-3-128 0,2 0 0 16,4 0 0-16,4-2-176 0,3 0 176 0,3-1 0 15,3-2 0-15,3 0 0 0,2-2 0 0,2-3 192 0,0-4-64 0,3-2 0 16,2-1-128-16,1-3 0 0,1-1 0 0,3-3 0 31,0-5-1280-31,1-2-336 0,-1-4-64 0,-1-4-16800 0</inkml:trace>
  <inkml:trace contextRef="#ctx0" brushRef="#br0" timeOffset="85906.375">28522 11535 16575 0,'0'0'1472'0,"0"0"-1168"15,0 0-304-15,6-8 0 0,0 3 6064 0,4 0 1152 16,0 2 224-16,2 1 48 15,0-1-8864-15,1 1-1776 0</inkml:trace>
  <inkml:trace contextRef="#ctx0" brushRef="#br0" timeOffset="86810.507">23166 14971 20271 0,'-13'14'1792'0,"2"-4"-1424"0,-2-1-368 0,-2 2 0 16,1 3 5440-16,2 1 1008 0,3 2 208 0,4 3 32 15,2 3-5200-15,4 6-1040 0,3 6-192 0,5 5-64 32,1 5-528-32,3 6-112 0,2 6-32 0,1 4 0 15,0 3-272-15,0 3-48 0,1 2-16 0,-3 2 0 0,-2 5 608 0,-3 0 208 16,-3-1-144-16,-2-4 144 0,-4-6 128 0,-1-1 96 0,-3-3 32 0,-1-4 0 15,-2-5 192-15,1-4 32 0,-1-4 16 0,2-8 0 16,0-6-240-16,0-6-32 0,1-6-16 0,2-6 0 0,1-4-208 16,1-8 0-16,0 0 0 0,1-7-160 15,0-8-224 1,-1-7-32-16,0-6-16 0,-1-9 0 0,1-5 240 16,-2-8 32-16,-2-4 16 0,-1-6 0 0,0-4 144 0,0-4-160 0,-3-4 160 15,1-2-160-15,-1-1 160 0,1 1 0 0,0-1 0 0,4 4-128 0,3 3 128 0,3 3 0 16,3 1 0-16,2 4 0 0,3 5 192 0,2 2-16 15,4 4-16-15,4 1 0 0,5 1 96 0,3 4 32 16,2 2 0-16,1 2 0 0,-3 4 32 0,1 3 0 16,0 5 0-16,-1 7 0 0,1 5-176 0,0 5-16 15,-1 3-128-15,-1 5 192 0,-2 4-192 0,1 7 0 0,-1 6 0 16,-2 7 0-16,-1 6 0 0,-4 5 0 0,-3 4 176 0,-2 4-176 16,-4 2 336-16,-3 1-32 0,-4 1-16 0,-3-1 0 15,-2-2-48-15,-1-1-16 0,-3 0 0 0,0-4 0 16,-3-2-224-16,-1-3 0 0,-4-1-144 0,-2-3 144 31,1-2-2064-31,-1-2-320 0,0-4-64 0,1-3-15536 0</inkml:trace>
  <inkml:trace contextRef="#ctx0" brushRef="#br0" timeOffset="87188.129">24215 15173 31327 0,'14'28'2784'0,"-6"-8"-2224"0,0 3-560 0,-1 5 0 16,1 6 3344-16,2 3 560 0,2 3 128 0,0 2 0 16,-3 2-3008-16,2 0-624 0,1 1-112 0,0-2-32 0,-2-1-512 0,0-1-128 15,-2-2 0-15,-3 0-16 16,-2-3-400-16,-2-3-80 16,-3-2-16-16,-2-3 0 0,-4-3 336 0,-2-3 64 15,1-4 16-15,-3-3 0 0,0-5 480 0,1-1 0 0,-3-4 0 0,2-4 0 0,0-4 240 0,4-4-16 16,-1-7 0-16,2-5 0 0,0-5-16 0,4-6 0 15,3-5 0-15,3-3 0 0,3-4-208 0,2-4 0 16,4-4 0-16,3-1-160 0,3-2-128 0,3 2-32 16,4 2 0-16,2 2 0 15,0 2-192-15,3 5-64 0,0 5 0 0,0 3 0 16,0 2-96-16,1 5-32 0,-1 2 0 0,-3 5 0 0,-1 2 384 0,-1 1 64 0,-4 1 0 16,-2 2 16-16,-1 1 512 0,-4 1 112 0,0 3 0 0,-1 1 16 15,-1 1 272-15,-1 1 48 0,-3 2 16 0,-8 2 0 16,9-3-352-16,-9 3-80 0,0 0-16 0,0 0 0 15,0 0-288-15,0 0 0 0,0 0 0 0,0 0 0 32,0 0-1744-32,0 0-416 0,0 0-80 0</inkml:trace>
  <inkml:trace contextRef="#ctx0" brushRef="#br0" timeOffset="87641.528">25563 15103 35647 0,'-6'-9'1584'0,"1"3"320"0,-3-3-1520 0,-1 0-384 15,-3-3 0-15,-1 0 0 0,-1 1 944 0,-1 2 112 16,-1-1 32-16,-2 5 0 0,-1 2-768 0,-2 4-160 15,-4 2-32-15,-1 5 0 0,1 5 144 0,-2 4 32 16,0 4 0-16,3 5 0 0,0 4 176 0,3 4 32 16,2 5 16-16,3 0 0 0,2 1-64 0,1 1-16 15,1 3 0-15,4 0 0 0,2-1-304 0,4-2-144 16,2-2 128-16,4-3-128 16,1-3 0-16,3-2 0 0,3-3 0 0,2-4 0 0,1-5 0 0,4-4 0 0,3-4 0 0,3-2 0 15,1-6 0-15,3-5 0 0,3-4 0 16,3-5 0-16,3-3 0 0,2-5 0 0,2-6 0 0,-2-5 0 15,-3-4-160-15,-2-2 160 0,-2-1 0 16,-2-2-144-16,-4-3 144 0,-1 0-192 0,-3-2 192 0,-3 2-192 16,-6 4 192-16,-3 4 0 0,-5 3 0 0,-3 5 0 15,-3 4 0-15,-5 3 0 0,-3 5 0 0,-2 1 0 16,-4 2-224-16,-2 4-16 0,-5 3 0 0,0 4 0 16,-2 2-96-16,0 3-32 0,-2 0 0 0,1 3 0 31,-2 0-1136-31,1 0-224 0,2-2-64 0,2 0-15040 0</inkml:trace>
  <inkml:trace contextRef="#ctx0" brushRef="#br0" timeOffset="88393.094">26531 14992 42559 0,'-14'-2'1888'0,"4"-1"384"16,-3-3-1824-16,-2-1-448 0,-3 2 0 0,-2 1 0 0,-3 0 0 0,-1 0-320 15,-1 2 64-15,0 4 0 16,-1 3-688-16,0 3-128 0,3 3-16 0,0 5-16 0,2 4 784 0,1 3 144 16,-1 3 48-16,4 3 0 0,2 2 320 0,2 2 80 15,2 0 16-15,2 0 0 0,3-1-48 0,1-1-16 16,3 0 0-16,3-3 0 0,3-2-224 0,1-6 144 15,1-4-144-15,3-3 128 0,3-2 16 0,1-6 0 0,3-3 0 0,2-4 0 16,1-3-16-16,1-4-128 0,1-4 192 0,2-2-64 16,0-3 0-16,1-2 0 0,0-3 0 0,0 2 0 15,-3 1-128-15,-1-2 0 0,-3 0 0 0,0 3 0 16,-1 3-208-16,-1 3 16 0,0 4 16 0,-2 5 0 16,0 4-16-16,0 5-16 0,0 5 0 15,-1 6 0-15,-1 4 208 0,-1 8 0 0,-1 6 0 0,-3 8 0 16,-2 5 176-16,1 5-176 0,-3 5 160 0,-3 5-160 15,-2 3 0-15,-1 3 128 0,-1 3-128 0,-2-1 0 16,0 0 0-16,-2-2 0 0,0-4 0 0,0-5 0 16,1-6 352-16,0-5-32 0,-1-3 0 0,-1-5 0 15,0-7-160-15,1-6-32 0,-1-6-128 0,1-5 192 0,0-5-464 16,0-4-112-16,0-4 0 0,-1-6-16 16,-1-8-112-1,1-5 0-15,2-4-16 0,2-7 0 0,-1-5 368 0,2-2 160 0,3-2-128 0,3-4 128 0,2-5 208 0,5-4 128 16,2-4 32-16,1-5 0 0,2-3 128 0,3-1 16 15,1 2 16-15,5 2 0 0,2 5-528 0,3 4 0 16,2 6 0-16,1 4-144 0,2 4-80 0,2 4-16 16,0 3 0-16,-1 5 0 0,1 4 368 0,-1 5 64 15,-2 5 0-15,-2 2 16 0,-2 3 400 0,-3 7 80 16,0 2 16-16,-1 6 0 0,1 2-272 0,-1 5-48 16,0 1-16-16,-1 3 0 0,0 3-368 0,-3 3 144 0,-1 1-144 15,-3 3 0-15,-1 2 0 0,-5 0-256 0,-1 0 32 0,-4 1 0 16,-3 0 32-16,-3-1 0 0,-3-4 0 0,-2-1 0 15,0-2 48-15,-3-3 16 0,-1-3 0 16,-2-4 0-16,-1-3 128 0,1-6 0 16,0-2 0-16,1-2 128 0,2-1 128 0,1-4 48 0,1-5 0 0,1-5 0 15,2-4-48-15,2-5 0 0,1-5 0 0,1-5 0 16,2-5-256-16,3-4-192 0,2-5 16 0,5-4 16 31,3-6-352-31,4-2-80 0,4-3-16 0,7 1 0 16,5 1-3008-16,5 3-608 0</inkml:trace>
  <inkml:trace contextRef="#ctx0" brushRef="#br0" timeOffset="89571.044">28012 15053 13823 0,'2'-9'608'0,"-2"1"128"0,0 8-592 0,-4-10-144 0,-3-1 0 0,0 1 0 16,-1 1 4800-16,-3 2 944 0,-1 3 176 0,-3 2 32 15,-1 1-4256-15,-2 4-864 0,-2 4-160 0,1 2-32 16,0 3-240-16,0 5-32 0,-2 2-16 0,0 6 0 16,-3 1-112-16,0 2-32 0,0 3 0 0,4 2 0 15,1 1-208-15,3 1-128 0,1 0 128 0,3 0-208 16,5 1 208-16,2-2 0 0,4-3 0 0,3-3 0 15,1-1 0-15,2-2 0 0,0-4-128 0,4-5 128 16,0-3-160-16,3-4 16 0,1-2 0 0,2-5 0 16,2-5-176-16,-1-4-48 0,2-2 0 0,-1-3 0 15,1-5 368-15,0-2 0 0,-1-3 0 0,0-2 0 16,0-2 320-16,0-2 176 0,0-3 32 0,-2 3 16 0,0-2 48 16,0 0 16-16,-1-1 0 0,0 2 0 0,-3 4 48 15,1 3 16-15,-1 2 0 0,-2 3 0 0,-1 3-224 0,-2 3-64 16,0 4 0-16,-6 7 0 0,0 0-192 0,0 0-64 15,0 0 0-15,0 0 0 0,0 15 0 0,-2 3 0 16,-2 3 0-16,0 5 0 0,1 2-128 0,-1 5 0 16,-1 1 144-16,3 2-144 0,1 2 0 0,3-1 0 15,1-2 0-15,2-3 0 0,1-2 0 0,3-2 0 16,-1-3 0-16,1-2 0 0,1-4 0 0,2-3 0 16,1-5-192-16,0-3 64 15,-1-3-464-15,0-3-96 0,2-3-16 0,1-5 0 16,-1-2-320-16,0-4-64 0,0-3 0 0,0-4-16 15,-2-4 480-15,0-2 112 0,0-5 0 0,-1-1 16 0,-2-2 496 0,2-2 128 0,2-3 16 0,0 0 0 16,1-2 304-16,1 1 64 0,-1-1 16 0,2 2 0 16,2-1-16-16,-1 5-16 0,1 4 0 0,-1 5 0 15,-1 3-368-15,-1 6-128 0,-3 3 0 0,-1 6 0 16,1 3 176-16,-2 4-176 0,-10 0 192 0,8 9-192 16,0 2 560-16,-3 4 0 0,-2 4 0 0,1 2 0 15,-1 6-176-15,-1 2-16 0,-1 2-16 0,1 2 0 16,-1 2-208-16,0-1-144 0,-1 0 192 0,2-1-192 15,0 2 160-15,1-3-160 0,-2-3 128 0,1-1-128 16,0-1 0-16,-1-2-176 0,0-4 16 0,0-4 0 16,-1-4-64-16,1-2-16 0,-1-11 0 0,0 0 0 15,0 0-32-15,0 0-16 0,0 0 0 0,0 0 0 16,0 0 288-16,6-13-192 0,0-6 192 0,1-4-160 0,1-2 160 16,2-4 0-16,2-2 0 0,2-3 0 0,0-3 0 0,1-1 0 15,0-2 160-15,0 2-160 0,0 1 128 0,0 4-128 16,0 3 0-16,1 4 144 0,-2 5-320 0,-1 5-64 15,-2 3-16-15,0 5 0 0,0 4 256 16,-3 4 160-16,-8 0-32 0,9 11 0 0,-3 4 368 0,1 4 64 16,-2 3 16-16,0 4 0 0,0 3-112 15,-2 3-16-15,0 1 0 0,0-1 0 0,0-2-176 0,-1 1-32 16,2-2-16-16,-2-2 0 0,0-1-224 0,0-5 0 16,1-2 128-16,-1-1-128 0,1-4 0 0,-1-3-256 15,-2-11 48-15,2 9 16 16,-2-9-288-16,0 0-48 0,0 0-16 0,0 0 0 15,7-5 96-15,2-4 32 0,-2-4 0 0,2-4 0 0,0-4 416 0,4-6 0 0,1-4 0 16,2-1-128-16,1-1 272 0,3 0 64 0,-2-1 16 0,2-2 0 16,-1 2-32-16,1 2-16 0,1 2 0 0,-2 6 0 15,-3 3-176-15,0 5 0 0,-1 3-192 0,-1 4 192 16,-2 4 0-16,-1 4 0 0,0 3 0 0,-1 4 0 16,-3 4 336-16,2 3 48 0,-2 3 0 0,1 1 0 15,-2 2-96-15,-2 2-16 0,1 3 0 0,-2 0 0 16,0 2-272-16,-1 0-256 0,-2-1 64 0,0 1 0 31,-2 1-1440-31,0-2-288 0,0 1-48 0,0-3-16 16,-2 0-1600-16,1-3-336 0</inkml:trace>
  <inkml:trace contextRef="#ctx0" brushRef="#br0" timeOffset="91054.621">29612 14855 33167 0,'-3'13'2944'0,"-1"1"-2352"16,0 0-464-16,1 1-128 0,-1 0 3792 0,2 0 752 16,2 0 128-16,2 0 48 0,1 1-4080 0,1-1-800 15,0 2-160-15,3 4-48 16,-1 1-464-16,0 4-80 0,0 0-32 0,-2 5 0 16,-1 2 368-16,-2 3 80 0,-2 0 16 0,0 2 0 0,-2 1 288 0,-1-2 48 15,-2-1 16-15,0-3 0 0,0-1 128 0,-1-4 176 16,1-2-48-16,0-3 0 0,1-3-128 0,1-5 0 0,-1-5 0 15,2-2 0 1,3-8-368-16,0 0-96 0,0 0-32 0,0 0 0 16,-8-12-256-16,3-5-48 0,2-3-16 0,2-5 0 0,0-3 544 0,3-2 96 0,3-5 32 15,0 0 0-15,2-4 144 0,3-3 192 0,0-2-32 0,1-1-16 16,2-1 64-16,1 2 16 0,0 1 0 0,0 5 0 16,0 3-48-16,1 6-16 0,0 5 0 0,0 5 0 15,-2 3 0-15,1 4 0 0,-1 2 0 0,0 5 0 16,1 2 304-16,-1 4 64 0,-1 2 16 0,2 4 0 15,0 1 160-15,1 5 16 0,0 3 16 0,0 2 0 16,-1 2-464-16,0 4-80 0,0 2-32 0,-3 3 0 16,-1 3-160-16,-2 1-224 0,-2-2 48 0,-2 1 16 15,-3-1-192-15,-1 0-32 0,-1-1-16 0,-1 0 0 16,-1-3 272-16,-1-2 128 0,-2-1-128 0,1-4 128 16,0-4 0-16,0-3 0 0,1-3 0 0,4-10 0 15,-4 8 0-15,4-8 0 0,0 0 0 0,0 0 0 16,0 0 0-16,0 0 0 0,2-15-160 0,2-4 160 0,0-2 0 15,4-5 0-15,0-2 0 0,1-2 0 0,1-1 160 0,0-3-16 16,1-2 0-16,1-4 0 0,2-2 32 0,0-1 0 16,0 1 0-16,1 4 0 0,0 3-176 0,1 5 0 15,-1 5-192-15,0 5 192 0,1 4 0 0,-1 3 0 16,-1 2 0-16,0 5 0 0,-1 3 144 0,0 1 160 16,-2 1 16-16,0 3 16 0,0 3-48 0,-1 4-16 15,2 2 0-15,-1 5 0 0,-1 4-96 0,-3 2-32 16,-1 1 0-16,0 5 0 0,-2 1-144 0,-1 1-176 15,-1-2 48-15,-1 2 0 0,0-2-64 0,1 0 0 0,-1 0 0 16,1-1 0-16,-1-2 64 0,1-2 0 0,0-5 0 16,0-1 0-16,1-2-160 0,2-1-32 0,0-4 0 0,1-1 0 31,2-3-128-31,2-1-48 0,-1-3 0 0,3-2 0 0,1-3 288 0,1-4 48 0,-1-2 16 0,1-3 0 16,0-3-16-16,1-3 0 0,1-4 0 0,1-2 0 15,1-4 160-15,0-2-128 0,-1-2 128 16,0-2-128-16,0-1 128 0,0-2 192 0,1 1-32 0,-2 1-16 15,-2 1 48-15,-1 5 0 0,-1 3 0 0,-2 6 0 16,0 5 48-16,-3 3 16 0,-1 2 0 0,-1 2 0 16,-1 3 160-16,-1 0 32 0,-3 5 16 0,0 0 0 15,0 0 48-15,0 0 0 0,0 0 0 0,-2 16 0 16,-1 2-272-16,0 2-48 0,-1 2-16 0,0 2 0 16,2-1-176-16,0 5 0 0,1-1-160 0,0 1 160 0,1-1-224 15,1 1 48-15,1-2 16 0,3-1 0 16,1-1 0-16,0-3 0 0,1-4 0 0,0 0 0 0,1-2 160 15,0-3-208-15,2-2 80 0,-2-5 128 0,1-2-256 0,-1-3 64 16,2-2 0-16,0-3 16 0,-1-3-16 0,2-6-16 16,1-2 0-16,0-2 0 0,-1-3 208 0,1-3 192 15,1-3-48-15,-1-3 0 0,-1-2 48 0,2-3 0 16,0-2 0-16,0 1 0 0,0 1 0 0,-1 2 0 16,-1 4 0-16,1 2 0 0,0 2-48 0,-1 5 0 15,0 2 0-15,0 3 0 0,-1 3-144 0,0 5 192 16,0 2-192-16,-1 5 192 0,0 1 32 0,-2 7 16 15,1 3 0-15,-1 6 0 0,-3 3 16 0,1 2 16 16,-2 2 0-16,0 1 0 0,-1 2-112 0,0 1-32 16,1 1 0-16,-1-1 0 0,0-1-128 0,0-2 0 15,0-3 0-15,1 0 0 0,2-3 0 0,-1-3 0 0,-1-2 0 16,2-3 0-16,2-4 0 0,-1-1 0 0,-6-6-224 16,8 4 80-16,-8-4-112 0,9-2-32 0,2-3 0 0,1 0 0 15,1-5 144-15,-1-3 144 0,1-4-208 0,0-3 80 16,1-2 128-16,0-4 0 0,-1-5 0 0,0-1 0 15,-1-2 0-15,2 1 0 0,-1 2 0 0,0 2 0 16,0 3 0-16,-2 4 0 0,1 3 0 0,-1 3 0 16,-2 2 0-16,1 3 0 0,-2 1 0 0,2 6 0 15,-1 2 0-15,0 4 0 0,1 1 0 0,3 6 0 16,3 3 0-16,1 3 0 0,1 2 0 0,1 0 176 16,1 2-176-16,3-1 128 0,0-3-128 0,4 0 128 15,1 2 128-15,2-2 32 0,0-2 0 0,1-2 0 16,0-4-48-16,2-3-16 0,1-1 0 0,1-5 0 0,-1-2-224 15,2-2 0-15,-1-4 128 0,-1-3-128 0,-2-2 0 16,-1-2 128-16,0-1-128 0,-4-2 0 0,-5-5 0 16,-2 0 128-16,-5-4-128 0,-5 0 0 0,-5-1 0 0,-5 2 0 15,-5 2 0-15,-5 0 0 0,-5 1-160 0,-4 5-32 16,-5 2 0-16,-3 5 0 0,-2 4-32 0,-2 4-16 16,-2 4 0-16,0 4 0 0,0 6 48 0,0 5 16 15,0 2 0-15,-1 5 0 0,2 4 32 0,2 3 0 16,1 4 0-16,0 3 0 0,0 3-48 0,3 5-16 15,1 1 0-15,0 6 0 0,3 6 208 0,2 2-144 16,3 4 144-16,6 1-128 0,3 1 128 0,4 2 0 0,1 0 0 0,4-1 0 16,3 0 0-16,3-1 0 0,3-3 144 0,1-2-144 15,-1-4 272-15,2 0-48 0,1-2-16 0,-1 0 0 16,-4 1-208-16,1-3 144 0,-2-2-144 0,0-2 128 16,-3-3-128-16,-3-3-256 0,-4-5 64 15,-4-2 16-15,-2-2-80 0,-6-1-32 0,-5-2 0 0,-4-5 0 31,-2-3-144-31,-5-4-16 0,-4-4-16 0,-2-4 0 16,-3-4-784-16,-3-8-160 0,-2-3-16 0,-4-4-16 16,-4-5-1312-16,1-6-256 0</inkml:trace>
  <inkml:trace contextRef="#ctx0" brushRef="#br0" timeOffset="91229.992">30390 14071 39615 0,'0'0'1760'0,"-2"12"352"0,2-2-1680 0,1 0-432 16,-1-10 0-16,4 12 0 0,3-2 2896 0,0 1 496 15,2 0 112-15,1-6 16 16,2-5-4160-16,2-2-832 0,1-1-176 0,2-6-19920 16</inkml:trace>
  <inkml:trace contextRef="#ctx0" brushRef="#br0" timeOffset="92622.223">29074 10469 28559 0,'-30'-13'2544'0,"9"2"-2032"0,-5-4-512 0,-2-2 0 0,-3-1 2688 0,-5-1 432 0,-2 0 80 0,-5 0 32 31,-4 4-3232-31,-8 3-448 0,-8 0-192 0,-7 1-48 16,-5 2-352-16,-6 2-80 0,-5 2-16 0,-7 0 0 0,-6-1 752 0,-4 1 128 16,-3 4 48-16,-3 0 0 0,-6 0 208 0,0 2 0 0,-1 3-160 0,-3 1 160 15,-6-1 0-15,-3 2 0 0,-3 2 0 0,2 3 0 16,2 2 0-16,-4 5 0 0,-6 1 0 0,1 4 0 16,2 2 0-16,-2 5 0 0,-3 2 0 0,-2 6 0 15,-1 3 0-15,1 3 256 0,1 3 0 0,-4 2-16 16,-7 1 256-16,1 3 48 0,-2 1 16 0,3 6 0 15,0 3-16-15,0 1 0 0,-2-1 0 0,0 0 0 16,1 1 0-16,5 4 0 0,4-1 0 0,2 3 0 0,2 2-96 0,7-2 0 16,4-1-16-16,4 4 0 0,3 4-112 0,3 0-32 15,1 0 0-15,4 1 0 0,4 3-112 0,1 6-32 16,4 6 0-16,-1 0 0 0,0 1-144 0,4 2 0 16,3 1 0-16,1 3 0 0,0 3 0 15,6 1 0-15,7 4-144 0,5 2 144 0,3 3 0 0,8 0 144 16,4-3 16-16,9 2 0 0,6 2 352 0,8-3 64 15,6-3 0-15,7 0 16 0,5 1-176 0,7-1-32 16,6-3-16-16,5 2 0 0,3 1-368 0,5 2 0 16,5 1 0-16,2 2 0 0,6 4 0 0,2 0 0 15,5 2 0-15,4-2 0 0,3 1 0 0,7-1 0 16,4 3 0-16,5-2 0 0,3-1 0 0,2-1 0 0,6 2 0 16,4-4 0-16,5-1 0 0,5-4 0 0,3-2 0 0,2-6 0 15,3-3 0-15,8-6 0 0,7-3-176 16,1-6 176-16,0 0-192 0,7-6 192 0,8-1-208 0,3-2 80 15,2 0 128-15,8-8 0 0,4-4 0 0,6-6 128 16,3-4 80-16,3-7 32 0,1-4 0 0,6-6 0 16,3-6 48-16,5-6 16 0,6-5 0 0,0-4 0 15,-1-6-304-15,5-1 0 0,2-4 128 0,7-5-128 16,1-4 0-16,4-1 0 0,4-2-128 0,4-2 128 16,2-5-128-16,0-1 128 0,-1-4 0 0,2 0-144 15,2-3 144-15,-2 0 0 0,0-1 0 0,-1-4-128 16,-2 0-32-16,1-4 0 0,2 1 0 0,0 1 0 15,-1-3-128-15,-4 0-32 0,-1-1 0 0,-5-1 0 16,-7-2 64-16,-4 1 0 0,-2-1 0 0,0 1 0 0,-1 0 256 16,-1-1 0-16,-5 0 0 0,-3 2 0 0,-6-2 304 15,-5 0 64-15,-4-1 16 0,-3-1 0 0,-5-1 160 0,-7-2 32 16,-7 1 16-16,-3-2 0 0,-4-3-96 0,-6-1-32 16,-8-1 0-16,-3-3 0 0,-3-1-160 0,-5-1-48 15,-4-4 0-15,-6-2 0 0,-7-4-256 0,-2-4 160 16,0-5-160-16,1-5 128 0,0-5-128 0,-2-3 0 15,-2-5 0-15,-2-5-176 0,-2-2-80 0,-1-3 0 16,-5-5-16-16,-2-3 0 16,-4-1-240-16,-4-4-32 0,-6-4-16 0,-2 0 0 15,-5-1 32-15,-3-1 0 0,-4-4 0 0,-2 0 0 0,-5 0 272 0,-4 1 48 0,-2 2 16 16,-4 0 0-16,-2-1 192 0,-3 0 0 0,-3-1-160 0,-3 3 160 16,-2 0 0-16,-4 2 256 0,-3 1-32 0,-3 4-16 15,-3 2 160-15,-5 2 16 0,-4 0 16 0,-4 3 0 16,-4 4-144-16,-4 0-16 0,-5 0-16 0,-5 0 0 15,-3 1-224-15,-2-2 0 0,-2-1 0 0,-3-1 0 16,-2 0 0-16,-6 2 0 0,-5 0 0 0,0 3 0 16,2 2-256-16,-3 3 0 0,0 1 0 0,-8 6 0 31,-7 6-464-31,0 5-96 0,-2 4-16 0,-4 4 0 16,-6 4-160-16,0 3-32 0,2 5-16 0,-1 4 0 15,0-1-496-15,2 1-80 0,1-2-32 0,4 1-14576 0</inkml:trace>
  <inkml:trace contextRef="#ctx0" brushRef="#br0" timeOffset="94564.155">16493 14068 11967 0,'-8'3'1072'0,"1"1"-864"0,0 1-208 0,7-5 0 16,0 0 5008-16,0 0 960 0,0 0 192 0,0 0 48 15,12-4-4640-15,4-2-928 0,6-4-176 0,4-5-32 16,5-3-208-16,6-3-32 0,2-3-16 0,2-2 0 16,0-4-176-16,1-1 0 0,0-2 0 0,-1 2 0 0,-2 0 128 0,-2 3-128 15,-1 1 0-15,0 1 128 0,-2 0-128 16,-1 0 0-16,-2 2 0 0,-2 1-176 0,-4 2 176 15,-2 3-160-15,-4 3 160 0,-2 2-160 0,-3 2 160 0,-2 5 128 16,-3 1-128-16,-1 1 176 0,-8 4 208 0,0 0 32 16,0 0 16-16,6 8 0 0,-1 1-64 0,-3 4-16 15,-1 2 0-15,0 6 0 0,-1 3-352 0,0 4 0 16,0 3 0-16,0 3 0 0,0 2 0 0,1 4 0 16,0 0 0-16,1 4 0 0,0 0 0 0,4 2-128 15,-2 0 128-15,0 2 0 0,0 1-192 0,1 1 64 16,-2 1 0-16,0 3 0 0,-1-3 128 0,-1-1-208 0,0-1 80 0,-1-2 128 15,-1-1 0-15,-1-2 0 0,0-2 0 0,-1-2 0 16,0-1 0-16,-2-2 0 0,0 1 0 0,-1-4 128 16,-1-3 240-16,-1-1 32 0,-3 0 16 0,-1-3 0 15,-2 1-32-15,-2-2-16 0,-4-2 0 0,-5 0 0 16,-5-4-64-16,-3 0-16 0,-2-2 0 0,-3 1 0 16,-1-1-32-16,0-2 0 0,1-1 0 0,0-1 0 15,0-2-256-15,-1 0 0 0,-2-2 0 0,1-3 0 16,-2-1-256-16,5-3 32 0,3-1 16 0,5-1 0 31,3-2-304-31,6-2-48 0,3-5-16 0,3-1 0 0,5-3-1584 16,6-5-320-16,3-5-64 0,4-4-12784 0</inkml:trace>
  <inkml:trace contextRef="#ctx0" brushRef="#br0" timeOffset="95311.491">17705 14009 3679 0,'-6'5'320'0,"-3"4"-320"16,-2 2 0-16,-3 0 0 0,-2 4 8768 0,0-2 1664 15,0 2 352-15,0 0 64 0,0 1-8512 0,0 2-1696 16,-3 1-352-16,2 2-64 16,-1-3-736-16,2 3-160 0,0 3-32 0,1 1 0 15,0 3-112-15,1 2-16 0,1 0-16 0,1 1 0 0,1 1 608 0,1 1 240 16,2 1-176-16,0 0 176 0,2-2 0 0,1-1 160 15,3-3 0-15,1-2 0 0,1-4 32 0,2-2 16 16,3-3 0-16,0-5 0 0,1-3-16 0,3-4-16 0,1-3 0 16,0-4 0-16,3-4-176 0,1-6 0 0,1-4 0 0,1-3 128 15,1-4-128-15,-1-3-144 0,0-5 144 0,0-2-208 16,0-3-112-16,0 0-32 0,-3-2 0 0,-1 0 0 16,-2 2 224-16,0 1 128 0,-2-2-160 0,1 3 160 15,-1 3 0-15,-2 5 208 0,-2 0-16 0,0 5 0 16,1 2 192-16,-2 7 48 0,0 4 0 0,-3 8 0 15,0 0-48-15,0 0 0 0,0 0 0 0,7 11 0 16,-2 3 64-16,0 2 16 0,0 2 0 0,-1 3 0 16,0 4-80-16,1 1 0 0,1 4-16 0,-1-1 0 15,1 0-240-15,1 1-128 0,0-1 128 0,1 1-128 16,-1-4 0-16,2 1 0 0,-1-3 0 0,0-3 0 16,-1-3 0-16,1-2 0 0,-2-4 0 0,1-1 128 15,-1-4 64-15,-6-7 0 0,9 4 16 0,-1-2 0 0,-8-2 48 16,11-5 16-16,-2-3 0 0,1-4 0 0,1-4 48 0,-1-5 0 15,-1-5 0-15,1-3 0 0,0-3-320 0,0 0 160 16,-2-1-160-16,1-1 128 0,-2-3-128 0,-1 2 0 16,-2 0 0-16,-2 2 0 0,0 1 0 0,0 4 0 15,4 3 0-15,0 5 0 0,1 4 0 0,0 3 0 16,2 4 0-16,-1 4-176 0,0 1 176 0,0 4-128 16,1 2 128-16,-1 6-128 0,2 0 128 0,1 4 0 15,0 3 0-15,2 2-128 0,1-1 128 0,0 3 0 16,0 1 0-16,1 3 0 0,1 1 0 0,0 2 0 15,0 1 0-15,1 0-128 0,-2 0 128 0,0-2 0 16,-1-5 0-16,1-1-128 0,-4-3 128 0,0-1 0 0,-1-3 0 16,-1-1 0-16,0-4 0 0,-3-1 0 0,-6-6 128 0,0 0-128 15,9-3 160-15,-3-2-32 0,-2-3-128 16,0-4 192-16,-2-3 96 0,-1-3 16 16,-1-4 0-16,0-2 0 0,-1-4-112 0,-1-2 0 0,-2-3-16 0,1-1 0 15,-1-2-176-15,-1-3 0 0,-2 0 0 0,2-1 128 16,1-1-400-16,0 3-96 0,1 2-16 0,0 2 0 31,0 0-800-31,1 3-160 0,0 3-48 0,0 1 0 16,2 2-1776-16,3 2-352 0,0 0-80 0,1 1-11936 0</inkml:trace>
  <inkml:trace contextRef="#ctx0" brushRef="#br0" timeOffset="95815.121">19093 13463 22111 0,'0'0'976'0,"0"0"208"0,0 0-944 0,0 0-240 15,0 0 0-15,-7-6 0 0,0-2 3072 0,-2 3 576 16,-2-1 128-16,1 1 0 0,-2 1-2928 0,-2 3-592 16,-2 3-112-16,-3 5-16 0,-2 1-128 0,-1 4-160 15,-3 2 160-15,-1 4-208 0,-2 4 704 0,0 5 144 16,1 3 16-16,2 4 16 0,-1 2 64 0,3 3 16 15,0 1 0-15,4 2 0 0,1 1-464 0,3 1-96 16,2-2 0-16,4 1-16 0,1-1-176 0,4-4 0 16,1-3 0-16,3-1 0 0,2-5 0 0,2-1 0 0,1-2 0 0,3-8 0 15,0-6 0-15,3-3-176 0,1 0 176 16,2-5-128-16,1-8 128 0,1-3 0 16,1-3 128-16,1-4-128 0,0-3 0 0,1-5 0 0,0-1 0 0,2-7 0 15,-1-3 0-15,0-1 0 0,0 0-144 0,-1-3 144 16,-1-1 0-16,-1-1 0 0,-1 1 160 0,-2 2-160 15,-2 3 480-15,-2 3-16 0,0 2 0 0,-1 3 0 16,-1 5-16-16,0 3-16 0,-1 3 0 0,-1 4 0 16,0 5-240-16,-6 5-64 0,0 0 0 0,8 8 0 15,-2 3-128-15,-1 5 0 0,-1 4 0 0,0 1 0 16,-2 2 0-16,0 4 0 0,-1 2 0 0,1 1 128 16,1 2-128-16,0-1 0 0,1-1 144 0,0-2-144 15,1-3 0-15,2-1 0 0,1-3 0 0,2-3 128 16,0-2-128-16,4-2 0 0,1-4 0 0,3-5 0 0,3-4-208 15,1-4-16-15,3-5 0 0,3-3 0 16,2-8-1824-16,3-2-384 16,0-3-64-16</inkml:trace>
  <inkml:trace contextRef="#ctx0" brushRef="#br0" timeOffset="96782.23">17285 16503 21183 0,'0'0'1888'0,"-5"6"-1504"0,-1 1-384 0,6-7 0 15,-8 3 6560-15,8-3 1248 0,0 0 240 16,0 0 48 0,0 0-7520-16,3-10-1520 0,2-2-288 0,0 0-64 15,1-2 144-15,2 2 48 0,-1 1 0 0,0 2 0 16,-2 0 336-16,-5 9 80 0,0 0 16 0,0 0 0 15,0 0-1184-15,0 0-224 0,0 0-48 0,0 0-13184 0</inkml:trace>
  <inkml:trace contextRef="#ctx0" brushRef="#br0" timeOffset="97086.566">17803 16039 23039 0,'0'0'2048'0,"-1"10"-1648"0,-3-2-400 0,0 0 0 0,-1-1 6144 0,5-7 1136 16,-4 7 224-16,4-7 48 0,0 0-5936 0,0 0-1184 16,0 0-240-16,3 9-64 15,-3-9-576-15,5 8-112 0,-1-1-16 0,-1 4-16 0,-1 3 240 0,-1 4 48 16,-1-1 16-16,0 7 0 0,0 3 288 0,2 3 0 15,1 2 0-15,-1 0 0 0,1 0 0 0,1 1 0 16,1 0 0-16,1 0-160 16,-1 0-704-16,1-1-144 0,-2-1-16 0,0-5-16 15,0-2-1440-15,0-3-272 0,-2-1-64 0,0-4-13792 0</inkml:trace>
  <inkml:trace contextRef="#ctx0" brushRef="#br0" timeOffset="97362.743">17858 15939 45663 0,'-9'12'2032'0,"2"-5"400"0,-3 2-1936 0,0 0-496 0,1 1 0 0,0-1 0 16,4 1 992-16,2 0 96 0,2-1 32 0,4 2 0 16,1-1-1120-16,3 1 0 0,2 2-160 0,3 1 0 15,2 1-160-15,3 2-48 0,3 2 0 0,4 3 0 16,-1 1 240-16,3 3 128 0,2 0-160 0,-2 4 160 15,0-2 0-15,0 1 0 0,-3-1 0 0,0-2 0 16,0-1 0-16,-1 0 0 0,2-1 0 0,2-3 0 0,-1-1-176 16,1-3-32-16,-2-1-16 0,1-1 0 15,0-1-528-15,-1-3-96 0,0-2-32 16,-1-4 0-16,-2 0-1008 0,-1-5-208 0,-4-3-32 0,-1-4-9520 16,-3-4-1920-16</inkml:trace>
  <inkml:trace contextRef="#ctx0" brushRef="#br0" timeOffset="97620.427">18329 15658 34319 0,'-17'3'1520'0,"5"2"320"0,-3 3-1472 0,-1 1-368 16,-1 0 0-16,2 1 0 0,2-2 2336 0,0 3 400 16,2-2 80-16,1 1 0 0,3 1-1680 0,2 1-352 0,2-2-64 0,2 3-16 15,2 2-576-15,4 3-128 0,1 3 0 0,2 2 0 16,3 5 0-16,3 5-192 0,3 4 192 15,1 6-160-15,1 4 160 0,-1 2-128 0,-1 2 128 0,-1 2-128 16,-2-1 128-16,0 0 0 0,-1 0 0 0,-1-2 0 16,0-2 0-16,-3-3 0 0,0-5 0 0,0-2 0 15,1-3 0-15,0-5 0 0,-1-3 0 0,2-6 128 32,-3-4-1648-32,2-5-320 0,0-4-64 0</inkml:trace>
  <inkml:trace contextRef="#ctx0" brushRef="#br0" timeOffset="97930.517">18659 16326 47231 0,'-16'19'2096'0,"7"-5"416"0,0-1-2000 0,1 0-512 0,3-3 0 0,5-10 0 15,0 0-576-15,0 0-192 0,0 0-64 0,5-9 0 16,2-1-4016-16,0-2-800 0,3-2-176 0,-2 3-16 15,0 3 3616-15,-2 1 736 0,-1 2 144 0,-5 5 16 0,0 0 2864 0,0 0 560 16,8 4 112-16,-8-4 32 0,0 0 800 0,6 11 160 16,-1-1 48-16,-5-10 0 0,0 0-1584 0,3 8-304 15,-3-8-64-15,0 0-16 0,0 0-832 0,0 0-160 16,0 0-32-16,0 0-16 16,0 0-704-16,0 0-144 0,0 0-32 0,0 0 0 15,0 0-784-15,0 0-176 0,0 0-16 0,9 3-16 16,-9-3-96-16,0 0 0 0,0 0-16 0,0 0 0 15,0 0 432-15,0 0 96 0,9 4 0 0,-9-4 16 0,0 0 768 0,0 0 160 0,0 0 16 0,0 0-10560 16</inkml:trace>
  <inkml:trace contextRef="#ctx0" brushRef="#br0" timeOffset="98194.508">18684 15970 14735 0,'0'0'1312'0,"0"0"-1056"0,0 0-256 0,0 0 0 0,0 0 5664 0,0 0 1072 15,0 0 224-15,10-4 32 0,0-1-5568 0,1 3-1104 16,3 1-320-16,1 2 0 0,-1 1 0 0,0 5-176 16,0 3 0-16,-2 5 0 0,-2 3 176 0,0 6 0 15,-2 4 160-15,0 4-160 0,-2 1 400 0,-1 4-16 16,-3 4 0-16,-2-1 0 0,-1 0 64 0,0-2 16 15,0 0 0-15,-2-3 0 0,1-4-272 0,1-3-48 16,1-5-16-16,-1 0 0 16,0-2-832-16,0-5-160 0,-1-3-32 0,0-5-11376 15,2-8-2256-15</inkml:trace>
  <inkml:trace contextRef="#ctx0" brushRef="#br0" timeOffset="98428.88">18728 15658 13823 0,'-8'17'1216'0,"-1"-5"-960"0,-4 0-256 0,2-1 0 15,0 1 7552-15,2-3 1472 0,4-4 304 0,5-5 48 16,0 0-7776-16,0 0-1600 0,0 0-208 0,6-8-112 31,3-1-1824-31,1-3-368 0,1-2-80 0,2 0-16 16,0 1 1440-16,1 2 272 0,-1 1 64 0,0 2 16 0,2-1 688 0,3 1 128 0,0 0 0 0,2-1 0 15,2 1 384-15,4-2 16 0,1 0 16 0,-1-2 0 16,0 0-1632-16,0-2-320 16,-3-2-64-16</inkml:trace>
  <inkml:trace contextRef="#ctx0" brushRef="#br0" timeOffset="98675.871">18809 16009 20271 0,'-10'16'1792'0,"2"-5"-1424"16,0-1-368-16,1-2 0 0,2-2 5072 0,5-6 944 15,0 0 192-15,0 0 48 16,6-7-5456-16,5-3-1088 0,3-2-224 0,2-1-32 16,2-1-720-16,2-1-144 0,1 0-16 0,0 1-16 0,1 2 1040 0,-1 3 208 0,-3-3 32 0,0 2 16 15,-2 3 496-15,0 1 96 0,0 0 32 0,-1 1 0 16,1-2-352-16,-1 2-128 0,-1 0 0 0,-1-1 0 31,0 1-2240-31,-3 1-528 0,0 0-112 0,-4 1-32 0</inkml:trace>
  <inkml:trace contextRef="#ctx0" brushRef="#br0" timeOffset="98884.713">18676 16426 22111 0,'-9'19'1968'0,"5"-7"-1584"0,1 0-384 0,2-3 0 15,0-1 3536-15,1-8 624 0,7 4 128 0,3-3 32 16,3-4-3312-16,4-4-672 0,2 0-128 0,3-5-16 16,2 1-656-16,4 0-128 0,2-2-32 15,2-1 0-15,2 0 256 0,-1 0 48 0,27-10-288 0,-33 12 608 0,0 0 0 16,1 0 0-16,0 0 144 16,-1-2-144-16,0-2 0 0,-2-2 0 0,-1-3 0 15,1 0-2496-15,-3 0-464 0</inkml:trace>
  <inkml:trace contextRef="#ctx0" brushRef="#br0" timeOffset="99112.379">19004 15534 38703 0,'0'0'3440'0,"-3"9"-2752"16,-2-3-560-16,5-6-128 0,0 0 2480 0,0 0 464 0,12 0 80 0,4-4 32 15,3-5-2560-15,5-3-496 0,2-1-128 0,3-5-16 32,2 0-416-32,2-2-80 0,2 1 0 0,-1 1-16 0,-1 1 336 0,-1 1 64 0,-3 2 0 0,-2 0 16 31,-1 0-144-31,-2 1-48 0,-3 0 0 0,0 2 0 16,-3 1-2128-16,1-2-448 0,-2 3-64 0</inkml:trace>
  <inkml:trace contextRef="#ctx0" brushRef="#br0" timeOffset="99288.379">19427 15584 29487 0,'-13'39'1296'0,"3"-13"288"0,-4 3-1264 0,0 3-320 0,2 4 0 0,1-3 0 0,2-1 4112 16,2-1 768-16,2 0 160 0,1-3 16 16,2-2-5424-16,2-1-1088 0,0-2-208 0,3 0-64 15,1-2 64-15,0-1 0 0,0-1 0 0,1 2 0 16,-1-1 48-16,1-2 16 0,2-3 0 15,0-1 0-15,2 0-576 0,-1-3-128 0</inkml:trace>
  <inkml:trace contextRef="#ctx0" brushRef="#br0" timeOffset="101067.927">18595 17838 31327 0,'0'17'2784'16,"0"4"-2224"-16,1 2-560 0,2 2 0 16,1 2 2720-16,4 1 432 0,2-2 96 0,5 2 16 15,5-2-2656-15,2 0-608 0,3 0 0 0,0 1 0 16,0 2-624-16,-1 1-128 0,-1-2-16 0,-2 2-16 15,-2 0 416-15,-8-13 96 0,-1 2 16 0,-2 3 0 0,1 1 256 16,-2 1 272-16,1-2-48 0,-1 0-16 0,0-2 80 0,0 11 16 16,-4-10 0-16,-3-5 0 0,-2-4-160 0,-2-6-16 15,4-6-128-15,-11-1 192 0,-4-2-368 0,-1-5-80 16,-3-5 0-16,-1-5-16 0,-1-4 272 0,0-2-160 16,-3-4 160-16,1-4-128 0,0-3 128 0,-1-4 0 15,1-2 128-15,-1-3-128 0,1 0 288 0,1-3-16 16,2-3 0-16,3 1 0 0,1 1-96 0,3 2-32 15,-1 2 0-15,4 2 0 0,4 4-144 0,3 3 0 0,1-1 0 16,4 2 128-16,3 2-128 0,3 2 0 0,-1 1 0 0,4 3 0 16,1 0 192-16,3 4 16 0,-1 1 0 0,5 5 0 15,1 5 192-15,2 2 48 0,3 4 0 0,2 4 0 16,-1 3-192-16,-1 4-16 0,0 5-16 16,0 4 0-16,-3 3-16 0,-2 3 0 0,-2 4 0 15,-4 2 0-15,-5 1 176 0,-2 4 48 0,-5 3 0 0,-2-1 0 16,-2-1-208-16,-4 1-32 0,-2 1-16 0,-2-3 0 15,-1-3-336-15,-2-2-64 0,2-4-16 0,-1-1 0 32,1-4-1584-32,1-4-320 0,-1-5-64 0,4-2-16592 0</inkml:trace>
  <inkml:trace contextRef="#ctx0" brushRef="#br0" timeOffset="101506.241">19005 17573 36863 0,'-2'13'3264'0,"0"2"-2608"16,-1 1-528-16,2 0-128 0,1 0 2384 16,4 0 448-16,1 0 96 0,2 0 16 0,4 1-2352 0,1-1-464 15,2-1-128-15,1 2 0 16,0 1-384-16,2 1-128 0,1 0-16 0,1 2-16 0,0 0 176 0,-2-1 48 16,0 1 0-16,1-2 0 0,-2-1 320 0,0-1-176 15,-1-1 176-15,-1-2-128 0,-1-3 128 0,-1-4 0 16,-1-1 160-16,-1-3-160 0,-1-3 272 0,-1-2-32 15,1-4-16-15,-1-3 0 0,-2-5-224 0,2-3 176 16,-1-3-176-16,-2-2 160 0,1-7-160 0,-1 0 160 16,0-4-160-16,-2-2 160 0,0-3-160 0,-2-2 0 15,-1-2 0-15,0 1 0 0,-2 0-240 0,-1 5-16 0,2 4-16 0,1 4 0 32,0 3-160-32,2 6-16 0,2 4-16 0,-1 6 0 0,-3 9 192 0,0 0 32 0,8 2 16 0,0 6 0 15,0 7 224-15,2 5 0 0,0 2 192 0,1 8-192 16,2 6 400-16,2 5-16 0,2 2-16 0,2 3 0 15,-1 4-240-15,0 2-128 0,0 2 160 0,0 2-160 16,-2-2 144-16,-3 0-144 0,-2-3 128 0,-4-3-128 16,-1-3 0-16,-2-2 128 0,-5-4-128 0,-2-1 0 15,0-3 0-15,-3-4 0 0,-2-3 0 0,-1-4 0 16,-3-1-256 0,-1-5-128-16,-2-3-16 0,1-4-16 0,-2-1-1376 0,-1-6-256 0,0-4-64 0,0-4-16 15,0-6-1008 1,2-6-208-16</inkml:trace>
  <inkml:trace contextRef="#ctx0" brushRef="#br0" timeOffset="101718.071">19506 16981 40943 0,'0'0'1808'0,"1"12"384"0,-1 0-1744 0,0 3-448 0,1 2 0 0,1 2 0 0,1 2 1360 0,1 2 192 16,1 1 48-16,1 4 0 0,3 2-1168 0,2 1-240 15,3 0-32-15,1 2-16 0,-1 3-288 0,1 3-64 16,0 2-16-16,0 2 0 16,0 1-1248-16,0 1-240 0,-2 2-48 0,0 0-16 15,-2-1-208-15,-1-1-32 0,-3-4-16 0,1-1 0 16,-1-5-1744-16,-2-5-336 0</inkml:trace>
  <inkml:trace contextRef="#ctx0" brushRef="#br0" timeOffset="102141.816">19849 16654 24879 0,'3'35'2208'0,"-2"-11"-1760"0,-2 4-448 0,0 4 0 16,1 3 5184-16,2 4 960 0,2 1 192 0,4 4 48 15,2 2-4848-15,4 5-976 0,2 3-192 0,1 1-48 16,1 3-608-16,1 2-128 15,-2 0-32-15,-1 2 0 0,-2 0-128 16,-3 0-16-16,0 1-16 0,-2-4 0 0,-3-3 464 0,-2-5 144 0,-2-4 0 0,0-3 0 0,1-4 0 0,-2-7 0 16,-1-5 0-16,0-8 0 15,0-4-560-15,0-5 0 0,0-11 0 16,0 0 0-16,0 0-336 0,5-13-64 0,-1-4 0 0,2-6-16 0,-1-6 688 0,0-4 144 16,2-4 144-16,0-2-208 0,1-4 208 0,1 1 192 15,2 1-48-15,3 1 0 0,2 3 128 0,0 4 32 16,0 5 0-16,1 2 0 0,0 2 320 0,0 5 64 15,0 4 16-15,-2 4 0 0,-3 2 80 0,-1 5 32 16,0 3 0-16,-1 5 0 0,-1 3-208 0,-1 4-32 16,0 2-16-16,0 4 0 0,0 2-320 0,-2 2-64 15,-1 2-16-15,1 3 0 0,0 2-160 0,-2 1 0 0,0-3 0 0,-1 1 0 16,-1-2-240-16,-1-2-16 0,1 0-16 0,-2-1 0 31,0-1-1264-31,-1 0-256 0,-2-3-64 0,-1-2 0 16,-1-3-1536-16,0-3-304 0,-1-2-64 0</inkml:trace>
  <inkml:trace contextRef="#ctx0" brushRef="#br0" timeOffset="102292.918">19594 17499 14735 0,'-3'20'1312'0,"0"-7"-1056"0,-2-1-256 0,0-2 0 0,2-3 7104 0,3-7 1376 0,0 0 272 0,0 0 48 15,15-7-7968-15,5-6-1600 0,4-3-320 0,6-5-11968 16,6-2-2400-16</inkml:trace>
  <inkml:trace contextRef="#ctx0" brushRef="#br0" timeOffset="102825.728">20402 17276 13823 0,'17'5'1216'0,"1"3"-960"16,-1-1-256-16,1 2 0 0,-3-1 6064 0,-1 3 1168 15,-2-1 224-15,-1 0 48 0,-2 0-4816 0,1 1-976 16,-5-2-192-16,0 2-48 0,-1 0-960 0,-1 0-208 15,-1 1-48-15,0 2 0 0,0 1-256 0,-1 1 0 16,-1 1-208-16,2 3 80 0,1 4-208 0,-1 2-48 16,0 3 0-16,0 3 0 15,0 1-48-15,-1 1-16 0,-1-1 0 0,0-1 0 0,0-1 256 0,1-4 64 16,-2-2 0-16,1-3 0 0,0-2 128 0,1-4-208 0,0-5 80 0,2-2 128 16,-3-9 128-16,0 0 128 0,0 0 48 0,6-9 0 15,2-4-80-15,0-6-16 0,0-5 0 0,0-4 0 16,1-3-48-16,0-5-16 0,0-5 0 15,0-2 0-15,2-1-144 0,0-3 192 0,-3-1-192 0,2 1 192 16,-1 1-192-16,3 3 0 0,1 3 0 0,0 6 0 16,1 4 0-16,0 6 0 0,1 3 0 0,-1 7 0 15,2 4 0-15,1 7 0 0,-3 5 0 0,2 4 0 16,2 5 0-16,0 5 288 0,0 5-32 0,-1 2 0 16,-1 2 272-16,0 4 48 0,0 2 16 0,-1 1 0 15,-2 1-128-15,0 1-16 0,-3 1-16 0,0-1 0 16,-3-1-288-16,-1-3-144 0,-2-2 160 0,-1-3-160 0,-3-3 0 15,-1-4 0-15,-1-3 0 0,-1-5 0 0,3-10 0 16,0 0-192-16,0 0 48 0,0 0 0 0,-4-6-16 0,1-6 0 16,1-4 0-16,1-4 0 0,2-5 160 0,1-2 0 15,2-4 0-15,1-1-128 0,2 0 128 0,3 1 0 16,2 0 0-16,3 2 0 0,0 2 0 0,1 5 0 16,0 2 0-16,0 4 0 0,0 3 0 0,0 4 0 15,-1 5 0-15,1 4 128 0,2 4 80 0,-2 7 32 16,-2 4 0-16,0 5 0 0,-3 6-112 0,0 1 0 15,-2 4-128-15,-2 2 192 0,-3 2-192 0,0 0 0 16,-3 0 128-16,-1-3-128 0,-2-3 0 0,-1-3-160 16,2-4 32-16,-1-3 0 15,-1-4-2048-15,1-4-416 0,2-11-80 0</inkml:trace>
  <inkml:trace contextRef="#ctx0" brushRef="#br0" timeOffset="105206.502">29960 8951 10127 0,'0'0'448'0,"-6"-3"96"0,6 3-544 0,-5-4 0 0,0 0 0 0,5 4 0 15,0 0 6016-15,0 0 1104 0,0 0 224 0,0 0 32 16,0 0-5248-16,0 0-1040 0,0 0-224 0,0 0-32 16,0 0-576-16,-3 10-128 0,-1 2 0 0,0 4-128 15,0 5 0-15,-2 7 0 0,1 5 0 0,1 7 0 16,-2 4 160-16,3 7-160 0,-1 2 128 0,0 4-128 15,-2-1 0-15,3 1 0 0,-3-2 0 0,0 1 0 16,1-2 0-16,0-1 0 0,-1-5 0 0,1-4-176 16,-1-5-80-16,0-5 0 0,2-4-16 0,0-4 0 15,-3-6-96-15,3-5-16 0,0-4 0 0,4-11 0 16,0 0-16-16,0 0-16 0,-3-10 0 16,1-5 0-16,-1-6 144 0,1-8 16 0,1-6 16 0,1-6 0 0,1-6 240 15,1-4 240-15,-1-5-48 0,-1-5-16 0,2-4 304 16,-1-6 64-16,-1-6 16 0,0-2 0 0,2-2-112 0,1 1-32 15,2-1 0-15,3 6 0 0,1 2-32 0,2 7-16 16,2 6 0-16,3 9 0 0,2 8-240 0,1 8-128 16,-1 7 160-16,2 3-160 0,-2 4 0 0,1 3 128 15,1 2-128-15,1 4 0 0,0 3 0 0,1 4 0 16,2 5 0-16,-2 5 0 0,3 2 0 0,-2 5 0 16,1 3 0-16,-2 3 0 0,1 2 128 0,-4 4-128 15,-3 2 0-15,-2 3 144 0,-3 2-144 0,-5 2 0 0,-4 3 144 16,-4-1-144-16,-6 2 224 0,-2-1-32 0,-5 0 0 0,-2-5 0 15,-2-1 0-15,-2-3-16 0,-2 0 0 0,-1-1 0 16,1-4-352-16,0-1-64 0,2-1-16 0,1-3 0 31,-1-2-1408-31,2-4-304 0,1-3-48 0,2-4-9184 0,1-3-1856 0</inkml:trace>
  <inkml:trace contextRef="#ctx0" brushRef="#br0" timeOffset="105640.069">30503 8032 21183 0,'0'0'1888'0,"10"0"-1504"0,-10 0-384 0,12 1 0 15,-2 1 2336-15,1 2 400 0,-1 1 80 0,-2 4 0 16,0 4-1504-16,-1 4-304 0,1 4-64 0,-3 6-16 16,-1 5-384-16,0 7-80 0,-3 6-16 0,-2 7 0 15,-1 3-80-15,0 6-32 0,-1 6 0 0,-1 3 0 0,-2 1 144 0,1-1 32 16,-1-1 0-16,-2 1 0 0,0 0-160 15,0-2-32-15,0-1 0 0,-2-3 0 0,-1-3-144 0,-1-3-48 16,-1-3 0-16,-1-3 0 0,1-4-128 0,0-5 0 16,2-5 144-16,1-4-144 0,1-7 0 0,1-5 0 15,-2-3 0-15,2-5-192 0,0-5 64 0,8-9 0 16,0 0 0-16,0 0 0 0,-4-8 128 0,6-7 0 16,3-4 0-16,4-5 0 0,2-6 0 0,2-3-128 15,4-3 128-15,2-4 0 0,3-1-240 0,3-2 48 16,0-1 0-16,4 5 0 0,1 2-16 0,0 6 0 0,0 5 0 0,-3 5 0 15,-1 6 208-15,-1 7 0 0,-3 3 0 0,2 3 0 16,-3 2 0-16,-2 5 0 0,-2 2 128 0,0 6-128 16,-4 3 352-16,-1 5-32 0,-1 3-16 0,-2 4 0 15,-1 0 16-15,-3 2 16 0,0 0 0 0,-3 1 0 16,-2 1-96-16,-1-1-32 0,-2-1 0 0,2 0 0 16,-2-1-208-16,-1-2 0 0,-1-2 0 0,-2 0 0 31,0-3-912-31,-1 1-288 0,2-2-48 0,-2-2-16256 0</inkml:trace>
  <inkml:trace contextRef="#ctx0" brushRef="#br0" timeOffset="106177.093">31351 8751 33407 0,'0'0'1472'15,"0"0"320"-15,0 0-1440 0,0 0-352 0,0 0 0 0,8 9 0 0,-2-3 448 0,0 2 32 16,-1-1 0-16,-1 4 0 0,-1 2-96 0,-1 3 0 16,0 4-16-16,-2 6 0 0,-2 5 352 0,-2 6 80 15,-1 6 16-15,-1 4 0 0,0 3-144 0,-1 3-32 16,-1 5 0-16,0 0 0 0,-2-2-320 0,1 0-80 16,0-2-16-16,-2-2 0 0,1-3-224 0,-1-4 144 15,-1-3-144-15,2-1 128 0,0-3-128 0,1-5 0 0,1-2 0 16,0-4 0-16,3-4 0 0,1-4-256 0,-1-3 48 15,2-3 0 1,1-4-288-16,2 0-48 0,0-9-16 0,0 0 0 0,0 0 176 0,0 0 48 0,0 0 0 0,0 0 0 16,-6-9 192-16,1-5 144 0,1-4-192 0,1-5 192 15,2-6 0-15,2-6 0 0,1-6 0 0,2-5 0 16,3-5 0-16,1-4 0 0,3-1 0 0,2-7 0 16,2-9 0-16,1-3 0 0,-1 0 0 0,1 0 0 15,0 0-224-15,0 8 64 0,0 6 16 16,2 10 0-16,0 6 144 0,0 10 0 0,-2 6 160 0,2 7-160 15,1 6 304-15,-1 5-48 0,-2 1 0 0,0 4 0 16,-1 1 128-16,-2 4 32 0,-3 2 0 0,1 3 0 16,-1 1 208-16,-2 3 32 0,1 4 16 0,-4 3 0 15,0 5-32-15,-1 4-16 0,-3 3 0 0,-2 1 0 16,-3 1-240-16,-1-1-32 0,-2 0-16 0,-2-1 0 16,-1-1-128-16,-1 1-16 0,-3-1-16 0,-1-1 0 0,-2 1-176 15,-1-2 128-15,-2 0-128 0,1-2 128 0,-1 1-128 16,-2-1 0-16,1-3 0 0,0 0 0 15,-1-2-464-15,1-2-176 0,1-4-48 0,2 0 0 16,0-2-2016-16,2-3-416 0,1-2-80 0</inkml:trace>
  <inkml:trace contextRef="#ctx0" brushRef="#br0" timeOffset="107890.611">29299 17733 17503 0,'-4'20'1552'0,"-1"3"-1232"16,-1 0-320-16,-2 1 0 0,-1-1 6640 0,1 1 1264 16,1-1 256-16,2 2 48 0,2 0-6480 0,2 3-1280 0,2 1-272 0,1 3-48 15,3 3-128-15,0 1-160 0,1-1 160 0,2 1-208 16,-1-1 208-16,2 2-144 0,-2-3 144 16,1-2-128-1,-1-3-704-15,1-4-144 0,-3-2-32 0,0-3 0 16,1-4-1600-16,-2-4-320 0,-4-12-64 0,0 0-13216 0</inkml:trace>
  <inkml:trace contextRef="#ctx0" brushRef="#br0" timeOffset="108127.756">29237 17713 33167 0,'8'14'2944'0,"-3"-4"-2352"0,-2 2-464 0,-1 0-128 15,-2-3 3136-15,0 0 624 0,0-1 112 0,2 1 32 16,-2-9-2832-16,6 11-560 0,3-1-128 0,3 3 0 15,2 1-384-15,2 2 0 0,2 4 0 0,4 2 0 0,6 0 0 16,3 3 176-16,2 0-16 0,2 4 0 0,3 3-160 0,1-1 192 16,3-1-192-16,-1-1 192 0,2-1-192 0,1-3 0 15,0-1 0-15,-4-5 0 0,-1-2 0 16,-4-5-256-16,-2-5 48 0,-4-2 0 16,-5-5-2128-16,-2-4-416 15,-4-4-96-15,-2-4-16 0,-4-3-1648 0,-4-5-336 0</inkml:trace>
  <inkml:trace contextRef="#ctx0" brushRef="#br0" timeOffset="108356.99">29807 17421 23039 0,'0'0'2048'16,"0"0"-1648"-16,0 0-400 0,0 0 0 0,0 0 4928 0,1 9 896 0,-1 0 176 16,1-1 32-16,1 1-4496 0,2 2-912 0,1 1-176 0,0 3-48 15,1 4-224-15,-1 5-48 0,-1 2-128 16,1 5 192-16,1 1 128 0,1 6 0 0,1 1 16 0,-1 4 0 15,0 1-144-15,1 0-16 0,0 2-16 0,0 0 0 16,2-1-160-16,1-1 128 0,-1 0-128 0,0-5 128 16,-3-2-128-16,1-8 0 0,-1-3 0 0,2-3 0 31,-4-4-1280-31,0-5-272 0,1-5-64 0,-1-2-16 0,-5-7-1776 16,8 1-368-16,0-6-64 0,1-5-6528 0,-1-6-1296 0</inkml:trace>
  <inkml:trace contextRef="#ctx0" brushRef="#br0" timeOffset="108672.23">30239 17628 37551 0,'0'0'1664'0,"0"0"336"0,0 0-1600 0,-4 10-400 16,0-1 0-16,-1 0 0 0,-1 2 2112 0,1 2 352 15,-1-1 64-15,-1 4 16 0,0 4-1456 0,0 1-304 16,0 0-48-16,0 3-16 0,2 0-480 16,2 3-112-16,0 0 0 0,1 1-128 0,2 3 0 0,2 0 0 15,3 1 0-15,3 0 0 0,1 0-176 0,3-1 16 16,3-4 0-16,2 1 0 0,2-1-32 0,2-3 0 15,1-3 0-15,0-4 0 0,0-3 0 16,-1-6 0-16,-1-3 0 0,1-5 0 16,-3-5-112-16,0-3-16 0,0-5-16 0,0-4 0 0,0-5 128 0,1-3 16 0,-2-8 16 15,-1-3 0-15,-1-3 176 0,-2-2 0 0,-1-1-144 0,-3-2 144 16,-3-1 0-16,-3 2 0 0,-2 4-144 0,-3 1 144 16,-1 2-176-16,-4 5 32 0,-3 5 0 15,-2 4 0 1,-2 3-368-16,1 5-64 0,-5 3 0 0,-1 5-16 15,-1 3-64-15,1 3-16 0,-3 4 0 0,0 1 0 16,-3 2-944-16,3 0-192 0,2 0-48 0,4-2-14224 0</inkml:trace>
  <inkml:trace contextRef="#ctx0" brushRef="#br0" timeOffset="109379.768">31103 17607 18431 0,'-10'11'816'0,"-1"-4"160"0,-5 0-784 0,-4-1-192 16,-6 1 0-16,0 0 0 0,-2-5 5936 0,1 1 1136 15,0 0 224-15,1 3 64 0,-1-2-5760 0,1 5-1136 16,1 1-224-16,2 2-48 0,2 2 272 0,3 3 64 16,1 3 16-16,3 2 0 0,2-1-224 0,4 1-32 15,2 2-16-15,4 0 0 0,3 2-272 0,5 0 0 16,2-3-176-16,2 0 176 0,1-1-176 0,4-3 176 15,2-2-160-15,4-2 160 0,-1-3-272 0,1-2 32 16,2-4 16-16,-1-4 0 0,1-4-48 0,-2-4-16 16,1-4 0-16,0-4 0 15,-1-3-192-15,1-3-32 0,-2-5-16 16,0-4 0-16,-2-4 128 0,-2-2 16 0,-1-1 16 16,-1-5 0-16,-2-4 96 0,-1-2 16 15,-1-3 0-15,-2-1 0 0,-2-4 256 16,-1 1 128-16,-1-2-128 0,-2 1 192 0,0-1 176 0,0 4 16 0,-1 3 16 0,0 4 0 0,1 4-192 0,-1 7-32 0,1 8-16 0,-1 4 0 15,-1 4 96-15,-1 4 32 0,-1 3 0 0,2 11 0 16,-5-5 128-16,5 5 32 0,0 0 0 0,-8 10 0 16,0 3 32-16,1 4 16 0,-1 3 0 0,3 6 0 15,1 3-320-15,-1 7-176 0,1 1 192 0,2 6-192 16,2 3 0-16,1 3 0 0,-1 2 0 0,2 1 0 16,1 1 128-16,4 0-128 0,1 1 144 0,4-1-144 15,2-1 288-15,1-1-32 0,1-3-16 0,1-5 0 16,1-2-96-16,1-5-16 0,2-2 0 0,-1-4 0 15,0-3-128-15,2-6 0 0,-1-4 0 0,2-4 0 16,1-5 0-16,-1-6 0 0,2-4 0 0,1-5 0 0,-1-4-240 0,1-5 80 16,-1-6 16-16,1-2 0 0,0-5 16 0,-2-3 0 15,-2-5 0-15,-4-3 0 0,-4-4 128 0,-1-1-192 16,-2-3 192-16,-2 1-192 0,-3 1 192 0,-3 6-128 16,0 2 128-16,-5 7-128 0,0 4 128 0,0 5 0 15,-3 6 0-15,-3 6 0 0,0 1 0 0,-3 6 128 16,-1 3 0-16,-3 6 0 0,-2 4 128 0,-2 5 16 15,-2 3 16-15,3 5 0 0,-1 5-288 0,5 4 0 16,1 5 0-16,4 2 0 0,3 2 0 0,3 1 0 16,4 2 0-16,3 1 0 0,2 0 0 0,4-4 0 15,3-1 0-15,3-5 0 0,1-3 128 0,4-3-128 0,4-4 0 16,0-6 0-16,2-7 0 0,1-7 0 0,0-5-176 16,3-9 176-1,1-9-1344-15,2-9-176 0,1-10-16 0,2-8-12384 0,1-8-2464 0</inkml:trace>
  <inkml:trace contextRef="#ctx0" brushRef="#br0" timeOffset="122261.194">6453 953 31215 0,'-33'-12'1376'0,"11"5"288"0,-4-3-1328 0,1 1-336 0,1-2 0 0,1 1 0 15,3 0 464-15,0 0 32 0,0-3 0 0,-1-1 0 16,-1 1-496-16,-2 0-288 0,0 0 32 0,-2 1 16 15,-3-1 16-15,0 4 0 0,1 0 0 0,0 2 0 16,-2 0 16-16,0 4 0 0,-1 2 0 0,0 3 0 16,0 0 208-16,-2 4 0 0,-1 0-160 0,-7 4 160 0,-6 1-192 0,-1 2 48 15,-1 1 0-15,1 0 0 16,1 3-368-16,1 0-64 0,0 1 0 0,-2 0-16 16,-4 1 80-16,-3-2 0 0,0-2 16 0,1 0 0 0,3 1 368 15,1 0 128-15,3 1 0 0,-1 2-144 0,-1 1 448 0,-2 2 80 16,-1-4 32-16,0 2 0 0,-1 2 256 0,4 3 48 15,1 3 16-15,2 2 0 0,1 1-448 0,-3 2-96 16,-5 2 0-16,1 1-16 0,0 0-176 0,3 1 0 16,0 2 0-16,1 2 0 0,0-1 0 0,0 0-176 15,-2 2 176-15,1 2-128 0,-2 2-48 0,3 2 0 16,2 1 0-16,4 2 0 16,-1 2-336-16,4 4-80 0,1 2-16 0,0 4 0 0,-2 3 352 0,-3 1 64 0,-4-1 0 0,0 5 16 15,0 5 176-15,4 1 0 0,0 0 160 0,1 0-160 16,3 1 704-16,0 3 32 0,2 1 16 0,0 1 0 15,-2-2 80-15,1 3 0 0,0 0 16 0,2 2 0 16,2 3-528-16,0 0-96 0,3 1-32 0,3 4 0 16,2 3-192-16,3 1 0 0,-1 0 0 0,2 1-160 15,0 2-16-15,1 2 0 0,0 3 0 0,-3 3 0 16,0 2-16-16,-1 2-16 0,1-1 0 0,0 2 0 16,1 0 208-16,0 1-192 0,0 1 192 0,2-1-192 15,2-1 192-15,2 1 0 0,2-3-160 0,1 0 160 16,2-2 0-16,4 0 0 0,0 2 0 0,3-1 0 15,-1-1 0-15,1 2 0 0,3 1 0 0,1 2 0 16,0-2 272-16,0 4-16 0,2 4-16 0,1 3 0 16,0 0-240-16,-1 5 144 0,-1 6-144 0,0 3 128 15,0 3-128-15,2 3 0 0,-1 2 0 0,-2 2 0 0,1 1 0 16,1 0 0-16,0 1 0 0,1-1 0 0,0 0 0 16,2-3 0-16,0-1 0 0,3-3 0 0,-2-3-160 0,4-2 160 15,-1-3 0-15,3-1-144 0,0-1 272 0,4 0 64 16,2-2 16-16,2 1 0 0,1 1 240 0,3 0 64 15,0 3 0-15,3 0 0 0,-1 4-256 0,1 0-64 16,-1 0 0-16,-1-2 0 0,-1-1-192 0,0 2 128 16,2 2-128-16,2 1 0 0,4-1 0 0,3-4-288 15,0-2 32-15,1-3 16 0,2-3-112 0,4 2-32 0,1 1 0 16,-1-3 0-16,-1-3 384 0,-2-3 0 0,-3-6-144 16,4-2 144-16,-1-2 0 0,3-1 144 0,1-4-16 0,4 3 0 15,2 2-128-15,-1-2 128 0,-3-3-128 0,0 2 128 16,-1 0-128-16,3-1 0 0,2-2 0 0,4 0 0 15,3-3 0-15,0 1 0 0,1-3 0 0,-3 0 0 16,-3-3-144-16,5-5 144 0,0-5 0 16,4 1 0-16,2-2-176 0,-1-3 176 0,-2-2-160 15,-1-1 160-15,0-1 0 0,2-2 0 0,0-2 0 0,3-2 0 16,5-5 0-16,-4 1 128 0,-6-5 16 0,4 0 0 16,0 0-144-16,4-2 128 0,2 0-128 0,1-2 128 15,-3 0-128-15,0 0 0 0,-3-2 0 0,5-1 0 16,4-2-352-16,0-2 48 0,0 0 16 0,-5-5 0 15,-5-2-16-15,3-6 0 0,3-1 0 0,4-4 0 16,1-3 112-16,-3 2 0 0,-7-3 16 0,2 0 0 16,2 0 176-16,3 1 0 0,3 2-144 0,-1 0 144 0,0-1 0 15,-1 2 0-15,2 1 0 0,4-1 0 0,3 0 0 16,-2 1 0-16,-4 0 0 0,1 2 0 0,1-3 0 0,3-1 0 16,2 2 176-16,-3-4-176 0,-4-3 0 0,-2-4 0 15,3-2 0-15,2-3 0 0,3-4 0 0,-4-2 0 16,-5-3 0-16,0 0-160 0,3-4 160 0,3 2 0 15,2-6 0-15,-4 2 0 0,-5 1 128 0,1 1-128 16,3-1 128-16,2 4-128 0,3-1 0 0,-4 2 128 16,-5 0-128-16,1 1 0 0,2-2 0 0,3 3 0 15,3-1 0-15,-5-1 0 0,-3-1 0 0,1-4 0 0,3-3 0 16,3-3 128-16,3-4-128 0,-6-2 0 16,-6-6 128-16,3 0-128 0,2-5 192 0,2-1-16 0,2-2-16 15,-2 0 0-15,-6-4 32 0,2-1 16 0,-1-3 0 16,3 2 0-16,2-2-16 0,-5-1 0 0,-4-1 0 15,3 0 0-15,-1-2-192 0,2-1 176 0,3-1-176 0,-2 0 160 16,-5-2-160-16,0-2 0 0,-1-3 0 0,1-4 0 16,2-2 0-16,-1-4 0 0,-1-3 0 0,-2-4 0 15,-3-4 0-15,1-2 0 0,2-4 0 0,2-3 0 16,2-5-256-16,-6-2 80 0,-7-2 16 0,-1-2 0 16,-1-2 160-16,0-1-128 0,1-2 128 0,-1 0-128 15,3 0 128-15,-7 1 0 0,-4 3-144 0,-5 0 144 16,-2 1 0-16,-4-1 0 0,-2 1 0 0,1-2 0 15,-2 0 0-15,-2-4 0 0,-1 2 0 0,-4-2 0 16,1 0-128-16,-3-3-16 0,1-2 0 0,-4-2 0 16,-1-2 144-16,-3-1 0 0,-1-1 0 0,-4-4 0 0,0-3 192 15,-2-1 0-15,-2-1 16 0,0 0 0 0,-2-2 16 0,-2 2 0 16,-2 3 0-16,-2-1 0 0,-2 0-80 0,-2 4-16 16,-3 2 0-16,1-1 0 0,-3 0 0 0,-1 1-128 15,-1-1 192-15,-2 1-64 0,-1 0 16 0,2 0 0 16,-1 1 0-16,0-3 0 0,-1-1 208 0,1-2 32 15,2 0 16-15,0-4 0 0,0-1 32 0,2-3 0 16,-1-2 0-16,1-4 0 0,-2 0-48 0,1-2-16 16,-1-2 0-16,0 1 0 0,1-1-240 0,-1 2-128 15,2 1 160-15,-2-1-160 0,0 1 0 0,0 3 128 16,-1 0-128-16,0-1 0 0,-4 0 0 0,0 0 0 16,-1 2 0-16,-4 1 0 0,-1-1 128 0,-1 2-128 0,1 2 0 15,-1 2 0-15,1 2 0 0,-2 2 0 16,0-1 0-16,2 3 0 0,-2 3 176 0,2-1-176 0,-2 0 192 15,1 3-192-15,1 1 224 0,-4 3-64 0,-3 3-16 16,-2 0 0-16,-3 0-144 0,-2 2 192 0,2-1-192 0,-1 3 192 16,-3 0-192-16,3 2 0 0,0-2 0 0,2 3 128 15,1-1-128-15,1 2 0 0,-2-1 0 0,-2 0 0 16,0-1 0-16,3 1 0 0,1-1 0 0,2 0 0 16,4-1 0-16,2 2 128 0,2 0-128 0,1-1 0 15,2 0 208-15,2 0-32 0,0 0-16 0,2 1 0 16,-1-2-160-16,2 0 192 0,2-1-192 0,0-2 192 15,0 2-192-15,1-1 0 0,-2 1 0 0,0-3 0 16,0 0 0-16,1 1-256 0,0 0 64 0,3 0 16 16,-1 0-144-16,2-2-16 0,2 1-16 0,0 3 0 15,2 0 160-15,1 2 48 0,2-2 0 0,1 2 0 16,0-3 144-16,1 4 0 0,0 3 160 0,1-1-160 0,1 0 256 0,-1 1-64 16,-1-2 0-16,-1 0 0 0,0 2-192 0,-1-1 0 15,-2-1 0-15,0 3 0 0,-1 2-128 0,-3 2-80 16,1 4-16-16,-2 3 0 0,-1 0 224 0,-1 2-144 15,-2 5 144-15,-2 0-128 0,-2 3 128 0,0 1 192 16,0 1-32-16,-1 1-16 0,0-3 176 0,0 1 16 16,1 1 16-16,2-1 0 0,-1-1 160 0,1-1 16 15,1 2 16-15,0-3 0 0,-1-1-256 0,-1 0-48 16,-1 2-16-16,-2 1 0 0,-1 1-224 0,-2-3 0 16,-3 0-144-16,-2 1 144 0,1-1-336 0,-2 4 16 15,-1 1 16-15,-3 5 0 0,1 2-16 0,-3 2 0 16,-2 1 0-16,-2 1 0 0,0 2 128 0,-4 3 32 0,-4 0 0 15,0 3 0-15,-2 3 160 0,2-1 192 0,1 1-32 0,3-1-16 16,0-1 96-16,1-1 16 0,1 1 0 0,-3-4 0 16,-4-1-32-16,2-1 0 0,0 1 0 0,1-1 0 15,-2 2-32-15,0 1 0 0,-1-1 0 0,-1 4 0 16,-4 2-192-16,-2 2 0 0,-5 2 0 0,-1 4 0 16,-2 4-144-16,0 3 144 0,2 2 0 0,-6 2-144 15,-4 2 144-15,-2 2-208 0,3 1 80 0,3 2 128 16,3-2-192-16,-2 2 192 0,-3-2-160 0,1 2 160 15,-2-2-240-15,3 0 48 0,3 2 16 0,0-1 0 16,0 2-32-16,-3 0-16 0,-4 2 0 0,0 2 0 16,3 2 224-16,1 1 0 0,0-1 0 0,-5 2 0 15,-4 1 0-15,2 4 0 0,0 3 0 0,2 1 0 16,3-1 0-16,-3 4 0 0,-7 1 0 0,3 2 0 0,3 0 0 16,3 2 0-16,3 0 0 0,-3 1-144 15,-2 2-1552 1,3-2-304-16,4 1-64 0</inkml:trace>
  <inkml:trace contextRef="#ctx0" brushRef="#br0" timeOffset="125931.743">26834 1043 5519 0,'-13'-2'240'0,"4"0"64"0,-1-3-304 0,0 2 0 0,1 1 0 0,3 0 0 0,6 2 4960 0,0 0 928 15,0 0 192-15,0 0 48 0,0 0-4464 0,0 0-896 16,0 0-192-16,0 0-16 0,10-1-336 0,0 0-64 16,2 0-16-16,2 0 0 0,2-1-144 0,2 1 0 15,1 1 0-15,2-1 0 0,-1-1 0 0,1 1 0 16,2-1 0-16,1 1 0 0,3-1 0 0,2 0 0 15,3 0 0-15,4-2 0 16,3 1 0-16,2 0 0 0,4 1 144 0,-2-1-144 0,-3-1 240 0,1 1-32 16,-1 0 0-16,1 0 0 0,2 0 304 0,1 0 48 0,-2 2 16 15,2 0 0-15,-1-1-96 0,-1 1-16 16,-3-1 0-16,0 1 0 0,-4 0-272 0,-2 0-64 0,-1 1-128 16,-1 0 192-16,-2 1-192 0,-3 1 0 0,-2 0 0 15,-4 0 0-15,-3-1 0 0,-2 0-128 0,-2 0 128 0,-1 1-208 16,-3-1-32-16,-1 0 0 0,-8-1 0 0,0 0 0 31,0 0-1280-31,0 0-256 0,0 0-48 0</inkml:trace>
  <inkml:trace contextRef="#ctx0" brushRef="#br0" timeOffset="126427.093">27804 645 11967 0,'0'0'1072'0,"0"0"-864"0,0 0-208 0,0-7 0 0,0 7 4656 0,5-6 880 16,0 0 176-16,4 4 48 0,0 1-4064 0,3 2-800 16,1 0-176-16,2 1-16 0,2-1-432 0,0 2-80 15,1-1 0-15,1 1-16 0,3 0-176 0,0 1 0 16,1 2 0-16,2-1 0 0,2 0-320 0,2 2 16 15,0-1 0-15,0 2 0 16,1-2-80-16,0 1-32 0,0-2 0 0,2 0 0 0,-1 2 240 0,1-2 176 16,1 0-208-16,0 2 80 0,2-1 128 0,0 2 0 15,-1-1 0-15,-1 1 0 0,0-1 0 0,-2 2 0 16,-3-2 192-16,-3 1-64 0,-5 0 64 0,-2 2 32 16,-2-1 0-16,-3 2 0 0,-2-1-48 0,-4-1-16 0,-3 2 0 0,-2 2 0 15,-4 2-32-15,-2 1-128 0,-5 1 192 0,-2 0-64 16,-4 1 112-16,-4 0 16 0,-5-1 0 0,-2 0 0 15,-2 1-96-15,-2 1-16 0,-2-2 0 0,-2 0 0 16,2 1-16-16,0-1-128 0,-1 0 192 0,0-1-64 16,1-1-128-16,2 0 160 0,1 0-160 0,1 0 160 15,-1-1-160-15,1-1 128 0,1-2-128 0,-1 3 128 16,1-1-128-16,0 0 0 0,1-2 144 0,1 0-144 16,0 1 0-16,1 0 0 0,-1 1 0 0,0-3 0 15,2 0 0-15,1 1 0 0,0 0 0 0,2 0 0 16,1-1 0-16,2-2 0 0,1 0-192 0,0-2 64 15,1-2-304 1,1 0-48-16,2-2-16 0,3 0 0 0,3-2-1408 0,6 0-272 16,0 0-64-16</inkml:trace>
  <inkml:trace contextRef="#ctx0" brushRef="#br0" timeOffset="126861.799">29186 580 35711 0,'0'0'1584'0,"0"0"320"0,-3-7-1520 0,3 7-384 0,0 0 0 0,0 0 0 15,0 0 384-15,0 0 16 0,3 7 0 0,1 4 0 16,-1 2-400-16,0 3 0 0,0 2 0 0,6 27 0 16,-5-17 0-16,0 3-176 0,1 3 176 15,-3 2-352-15,0 4 16 0,-1 3 0 0,-1 4 0 16,-1 2-176-1,0 0-16-15,-2-1-16 0,-1 1 0 0,0 2 256 0,0-1 48 0,0-2 16 0,-1 0 0 16,0 0 224-16,1-2 0 0,-2-2 0 0,1-2-144 16,0-4 288-16,0-2 64 0,1-4 16 0,-1-3 0 15,-2 0 32-15,1-3 16 0,1-3 0 0,-1-2 0 0,2-3-272 16,0-3 128-16,0-3-128 0,0-2 0 16,1 0-2304-16,3-10-560 0</inkml:trace>
  <inkml:trace contextRef="#ctx0" brushRef="#br0" timeOffset="127722.648">29166 520 29487 0,'-3'-23'2624'0,"2"9"-2112"0,0-2-512 0,3 1 0 0,1 1 2224 16,4 3 336-16,1 0 64 0,4 0 0 0,2 2-1712 0,3 0-336 0,1 2-80 0,4 0-16 15,4 2-224-15,5-3-32 0,4 4-16 0,6-1 0 16,5-1-208-16,1 0-192 0,1-1 48 0,4 0 0 31,5 2-304-31,4 0-64 0,3-2-16 0,1 0 0 16,1-1 0-16,-3 2 0 0,-3 0 0 0,-1 2 0 0,-2 0 96 0,1 0 32 0,0-1 0 0,-4 1 0 15,-3 1 400-15,-2 0 0 0,-7-1 0 0,-1 3 176 16,-4 0 416-16,-2 1 96 0,-1 1 16 0,-3 3 0 16,-3-2-176-16,0 1-16 0,-1 0-16 0,-3 0 0 15,-1 1-160-15,-2 1-16 0,-2 1-16 0,0 2 0 0,-2 0-304 0,-1 2 0 16,-2 2 128-16,-3 0-128 0,-1 3 0 0,-3 1 0 16,1 2 0-16,-3 0 0 0,0 0-336 0,-1 3 16 15,-1 5 16-15,-1 1 0 0,0-1 32 0,-1 3 0 16,0 4 0-16,-1 2 0 0,0 3 128 0,3 0 144 15,-1 2-208-15,0 0 80 0,0 2 128 0,2 3 0 16,-1 0 0-16,1 2 0 0,0 1 0 0,0 0 0 16,2-1 0-16,0 0 0 0,1 0 0 0,2-1 144 15,-1-1-144-15,3-2 0 0,1-1 144 0,3 1-144 16,0-1 0-16,0 0 144 0,0-3-144 0,1-3 160 16,0 0-160-16,0-2 160 0,0-1-160 0,0-2 0 0,-1-3 0 15,-1 0 0-15,0-5 0 0,-2 0-176 0,-1-3 16 16,-2-1 0-16,-2-2-16 0,-2-1 0 0,0-2 0 0,-2 0 0 15,-1-1 176-15,-2-2 0 0,-3-1 0 0,-1 0 0 16,-2-1 0-16,-2-1 0 0,-4-1 0 0,-3-1 0 16,-2-1 0-16,-4 0 0 0,-5-3 0 0,-2 0 0 15,-3-1 0-15,-3-1 0 0,-3-1 0 0,-2 0 0 16,0-1 0-16,-5-1-160 0,-4-1 160 0,-4 1-160 16,-3 2 160-16,-3-3 0 0,1-1 0 0,-1 2 0 15,1 0 0-15,-1 1 0 0,-4-1 0 0,0 2 0 16,1-2 192-16,2 3-48 0,4-1 0 0,1 1 0 15,2 2 32-15,1 0 0 0,-2-1 0 0,4 0 0 16,1 1 64-16,3 0 16 0,2 0 0 0,4 0 0 16,0-1 0-16,6 0 0 0,3 0 0 0,4-1 0 15,0-1-128-15,3 1-128 0,1 0 176 0,5 0-176 16,4 0 160-16,3 1-160 0,1-1 128 0,3 2-128 0,6-2 144 0,0 0-144 16,-8 1 160-16,8-1-160 0,0 0 128 0,0 0-128 15,0 0 0-15,0 0 144 0,0 0-144 0,0 0 128 16,0 0-128-16,0 0 128 0,0 0-128 0,0 0 0 15,0 0 0-15,0 0 0 0,0 0 0 0,0 0 0 16,0 0 0-16,0 0 0 0,9-4 0 0,-9 4-272 16,7-4 64-16,1 1 16 15,-8 3-448-15,8-3-96 0,0-1-16 0,-8 4 0 16,7-3-2192-16,2 1-432 0,-1 0-80 0</inkml:trace>
  <inkml:trace contextRef="#ctx0" brushRef="#br0" timeOffset="131376.095">31239 993 17503 0,'0'0'1552'0,"-6"-1"-1232"15,-1-2-320-15,7 3 0 0,0 0 1936 0,0 0 336 16,-6-3 64-16,1 0 16 0,5 3-1072 0,-6-3-224 16,1 0-32-16,5 3-16 0,-7-2-496 0,1-1-112 15,6 3-16-15,0 0 0 0,0 0-80 0,0 0-32 16,0 0 0-16,0 0 0 0,0 0 48 0,0 0 0 15,11-4 0-15,1 0 0 0,0 1 192 0,3-1 32 16,0 3 16-16,1-1 0 0,0 0-160 0,3 1-16 16,-1 0-16-16,3 1 0 0,3 0-64 0,0 0-16 15,2 1 0-15,2 1 0 0,0 0-48 0,1 1-16 16,1 1 0-16,1-1 0 0,-1 1 0 0,-1-1 0 0,-1 2 0 0,-3-2 0 16,0 0-224-16,-2 0 128 0,0 0-128 0,-2 0 0 15,0-2 240-15,2 1-48 0,-1 0-16 0,1 0 0 16,-1-1-176-16,1 0 160 0,-2-2-160 0,-1 1 160 15,-1-1-160-15,0 0 0 0,-2 0 0 0,-1 0 128 16,0 0-128-16,-1 0 0 0,-2 0 0 0,-1 1 128 16,-1 0-128-16,0 0 0 0,-2 0 0 0,-1 1 0 15,-8-1 0-15,8 0-256 0,-8 0 64 0,10 0 16 32,-10 0-656-32,9 0-144 0,-9 0-32 0,8-1 0 0,-8 1-2144 15,0 0-432-15,6-6-96 0</inkml:trace>
  <inkml:trace contextRef="#ctx0" brushRef="#br0" timeOffset="131921.402">32002 713 15663 0,'0'0'1392'0,"0"0"-1120"15,0 0-272-15,0 0 0 0,6-8 1616 0,0 2 272 16,-6 6 48-16,0 0 16 0,3-9-480 0,-3 9-80 16,3-7-32-16,-3 7 0 0,0 0-272 0,0 0-64 0,0-8-16 0,0 8 0 15,0 0-224-15,0 0-32 0,0 0-16 0,0 0 0 16,0 0-208-16,-7-4-32 0,-2 1-16 0,9 3 0 15,-7-1 16-15,7 1 0 0,0 0 0 0,0 0 0 16,0 0-128-16,0 0-32 0,0 0 0 0,0 0 0 16,0 0 64-16,9 0 16 0,2 0 0 0,2 3 0 15,3 1-144-15,2 2-16 0,0-1-16 0,1 3 0 16,3 0-96-16,-1 1-16 0,0-1 0 0,0 2 0 16,-1 0-128-16,1 3 0 0,1 1 0 0,0 0 128 15,-2 1-128-15,0 2 0 0,-1-1 0 0,0 0 0 16,1-1 0-16,1 1 0 0,-1 0 0 0,-1-1 0 15,-1-1 0-15,-1-2 0 0,0-1 0 0,-1 0 128 16,-1 0-128-16,-2-3 0 0,-1 0 144 0,-2-2-144 16,-3 0 224-16,-7-6-32 0,5 7 0 0,-5-7 0 15,1 8 160-15,-3-1 32 0,-2 0 0 0,-3 2 0 16,-4 0 32-16,-5 1 16 0,-4 4 0 0,-3 0 0 0,-2 2-240 0,-2 1-64 16,-2 1 0-16,0 0 0 0,1 0-128 0,3 0 0 15,0 0 0-15,3 1 128 0,3 0-304 0,0 1-64 16,4 0-16-16,2-1 0 15,0-1-1664-15,0 1-352 16,1 2-64-16,1-3-16 0,1 0-816 0,0-2-160 0</inkml:trace>
  <inkml:trace contextRef="#ctx0" brushRef="#br0" timeOffset="137092.234">29468 1131 12895 0,'0'0'1152'0,"-2"-9"-928"16,-1 0-224-16,2 1 0 0,3 0 2064 0,-2 8 368 15,0 0 80-15,0 0 16 0,0 0-1504 0,0 0-320 16,0 0-48-16,0 0-16 0,0 0-464 0,9 6-176 16,-2 0 0-16,1 4 144 0,-1 1-144 0,1 3 0 0,-1 2 0 0,1 1 0 15,-1 2 288-15,1-1 32 0,-1 0 0 0,0 2 0 16,1 2 64-16,-1-2 0 0,0 0 16 0,-2 0 0 15,1 1-128-15,-1-2-16 0,0-1-16 16,-1-1 0-16,1-1-48 0,-1-1-16 0,0-1 0 0,0-1 0 16,-1-1-176-16,-1-1 0 0,0 1 144 0,-2-2-144 31,0-10-368-31,0 9-144 0,0-9-16 0,0 10-11696 0</inkml:trace>
  <inkml:trace contextRef="#ctx0" brushRef="#br0" timeOffset="137646.759">29503 1171 18431 0,'-29'-7'1632'0,"12"1"-1312"0,1-1-320 0,0-1 0 0,0 0 2224 0,3-2 368 16,1-1 80-16,5 0 16 0,2 0-1728 0,4-2-320 15,2-2-80-15,4-1-16 0,2 0-544 0,4 1 0 16,3-1 0-16,2 0 0 0,1 0 0 0,2 0 0 15,1-1 0-15,1 2 0 0,-2 2 0 0,1-2 0 16,0 3-160-16,3 1 160 0,-1 1 0 0,4 2-144 16,1-2 144-16,0 4 0 0,2 0 0 0,1 3 0 15,0 1 0-15,-2 2 0 0,-3 2 0 0,-1 2 0 16,-3 4 0-16,-3 0 0 0,-4 1-128 0,-3 2 128 0,-1 0 0 16,-6 4 0-16,-4 5 160 0,-3 0 144 0,-4 1 16 0,-2 1 16 15,-4-2 400-15,-2 1 80 0,-3 2 16 0,0 0 0 16,-3-1-192-16,2-2-48 0,0-1 0 0,2-2 0 15,1-1-256-15,3-1-48 0,1-2-16 0,3-1 0 16,0-2-272-16,1 1 128 0,2-5-128 0,2 1 0 16,4-7 0-16,-3 8 0 0,3-8 0 0,0 0 0 15,0 0 0-15,6 8 0 0,-6-8 0 0,11 5 0 16,2-2 0-16,-1 0-144 0,2-3 144 0,1 0-128 16,0-2 128-16,2 1-160 0,1 0 160 0,2 1-160 15,-1 1 160-15,1-1 0 0,1 0-144 0,2 1 144 16,-3 2 0-16,-2 0 0 0,-1 0 0 0,-1 2 0 15,-1 1 0-15,-3 0 0 0,-2 0 0 0,-2 2 0 16,-1-2 0-16,-3 3 0 0,-2 1 0 0,-2 2 0 16,-3 2 0-16,-3 2 0 0,-3 2 0 0,-2 4 0 15,-3 0 256-15,-3 3-48 0,-2 1 0 0,-2-1 0 0,-2-3 0 16,1 1 0-16,-1-2 0 0,3 0 0 0,2-4-208 16,1-1 0-16,2-2 0 0,2-3 0 15,4 0-384-15,0-1-112 0,2-3-16 0,1-2-16 16,6-5-1424-16,0 0-288 0,0 0-48 0,0 0-11328 0</inkml:trace>
  <inkml:trace contextRef="#ctx0" brushRef="#br0" timeOffset="138373.215">30071 888 4607 0,'0'0'192'0,"0"0"64"0,-8 0-256 0,8 0 0 0,0 0 0 0,0 0 0 15,0 0 6016-15,4 12 1168 0,0-1 240 0,0 2 32 16,1 3-5840-16,2 0-1168 0,-1 1-224 0,2 3-48 16,0 1-176-16,2 1 0 0,0 1 0 0,-1 3 0 15,1 0 0-15,-2 2 0 0,0 0 0 0,-1 0 0 16,1-2 0-16,-1 1 0 0,0-1 0 0,-3-3 0 15,-1-2 0-15,0 1 0 0,2-1 0 0,-3-2 0 16,-2-3 0-16,0-1 0 0,0-3 144 0,-1-2-144 16,0-3 0-16,1-7 0 0,-5 7 0 0,5-7 128 0,-7 3-128 15,-1-3 144-15,1-2-144 0,-2-4 160 0,1-2-32 0,-1-3 0 16,0-3 0-16,-1-3 0 0,0-3 128 0,1-3 32 16,-2 0 0-16,1-5 0 0,1-2-160 15,-2 0-128-15,-1-1 192 0,2 1-192 0,0 1 0 0,2 0 0 16,0 2 0-16,2 2 0 0,-1 0 0 0,4 2 0 15,1 2 0-15,1 1 0 0,2-2 0 0,2 2 0 16,2-1 128-16,4 0-128 0,2 1 352 0,2 0 16 16,0 1 0-16,6-2 0 0,2 2-192 0,2 1-48 15,3 2 0-15,1 2 0 0,-1 3-128 0,2 3 0 16,0 0 0-16,-2 4 0 0,-3 1 0 0,0 3 128 16,-3 1-128-16,-2 2 128 0,-5 1 96 0,-1 3 16 0,-4 1 0 15,0 3 0-15,-3 1 176 0,-2 3 32 16,-2 1 16-16,-2 2 0 0,-1 3 96 0,-3 3 16 0,-2 1 0 0,-4 2 0 15,-4 1-192-15,-4 0-48 0,-1-1 0 0,-1 1 0 16,-3 0-32-16,1 0-16 0,-2-2 0 0,4-1 0 16,3-4-32-16,3-1-16 0,1-4 0 0,5-1 0 15,5-4-240-15,2-1 128 0,2-10-128 0,0 0 0 16,6 7 0-16,3-1 0 0,2-3 0 0,3-2 0 16,6-2 0-16,0 1 0 0,2 0 0 15,2 2 0-15,-1 1 0 0,2 1 0 0,0 3-160 0,-4 0 160 16,-2 0 0-16,-1 1-128 0,-2 1 128 0,-2 0 0 15,-2 1 0-15,-1 1 0 0,-2 1 0 0,0 0-128 16,-3 2 128-16,-2 1 0 0,-1 1 0 0,-4 1 0 16,-3 1 128-16,0 1-128 0,-4-1 160 0,-3 1-160 0,0 0 160 15,-2-1-160-15,1-1 160 0,-2-2-160 16,-2 0-160-16,-3-1-128 0,-1-2-32 0,-2-1 0 16,-4-2-2816-16,-2 1-576 0,-2-1-128 15</inkml:trace>
  <inkml:trace contextRef="#ctx0" brushRef="#br0" timeOffset="160248.972">27065 12790 10127 0,'-9'2'896'0,"-2"1"-704"16,0 0-192-16,0 0 0 0,-1 0 2864 0,1 1 528 16,2-1 128-16,0 0 0 0,1-1-1232 0,8-2-256 15,-8 3-48-15,8-3-16 0,0 0-624 0,0 0-128 16,0 0-32-16,0 0 0 0,0 0-640 0,0 0-128 16,0 0-32-16,0 0 0 0,0 0-384 0,0 0 128 15,6-3-128-15,1-1 0 0,0 0 0 0,2-1 0 0,-1 0 0 0,2 0 0 16,0-1 0-16,0 1 0 0,2-3 0 0,-1 3 0 15,0 1-160-15,1-2 160 0,0 2 0 0,0 1-144 16,-2 1 144-16,1 1 0 0,-1 0-144 0,-2 2 144 16,-8-1 0-16,10 3 0 0,-10-3 0 0,8 3 0 15,-8-3 0-15,0 0 0 0,0 0 144 0,0 0-16 16,3 10 224-16,-3-10 48 0,-4 7 16 0,-1 0 0 16,-2-1 144-16,-2 1 16 0,-2-2 16 0,-3 1 0 15,-2 3-176-15,-1-1-32 0,0 1-16 0,0-1 0 16,0 1-176-16,0 1-48 0,0-1 0 0,1 1 0 15,1 1-16-15,2-1-128 0,2 0 192 0,2-2-64 16,2-1 0-16,7-7-128 0,-6 5 192 0,6-5-64 16,0 0-128-16,0 0 0 0,0 0 0 0,0 0 128 15,0 0-128-15,0 0 0 0,7 1 0 0,2-2 0 0,0-2-256 16,0 0-48-16,2-3 0 0,2 0 0 16,2-2-1104-16,1 0-240 0,0-2-32 15,2-1-9376-15,0 0-1872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3T16:01:42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4993 16495 0 0,'-1'-1'760'0'0,"-7"-2"-21"0"0,8 3-727 0 0,-1-1 0 0 0,1 1 0 0 0,0 0 0 0 0,-1 0 0 0 0,1 0 1 0 0,-1-1-1 0 0,1 1 0 0 0,0 0 0 0 0,-1-1 0 0 0,1 1 0 0 0,0 0 0 0 0,-1-1 0 0 0,1 1 0 0 0,0 0 0 0 0,0-1 1 0 0,-1 1-1 0 0,1-1 0 0 0,0 1 0 0 0,0-1 0 0 0,0 1 0 0 0,-1 0 0 0 0,1-1 0 0 0,0 1 0 0 0,0-1 0 0 0,0 1 1 0 0,0-1-1 0 0,0 1 0 0 0,0-1 0 0 0,0 1 0 0 0,0-1 0 0 0,0 1 0 0 0,0-1 0 0 0,0 1 0 0 0,0 0 1 0 0,0-1-1 0 0,1 1 0 0 0,-1-1 0 0 0,0 1 0 0 0,0-1 0 0 0,0 1 0 0 0,1 0 0 0 0,-1-1 0 0 0,0 1 0 0 0,1-1 1 0 0,-1 1-1 0 0,0 0 0 0 0,1-1 0 0 0,-1 1 0 0 0,0 0-12 0 0,1-1 100 0 0,7-8 131 0 0,0 1 0 0 0,0 0 1 0 0,1 0-1 0 0,0 1 0 0 0,1 0 0 0 0,-1 0 0 0 0,1 1-231 0 0,8-6 78 0 0,126-81 154 0 0,45-18-232 0 0,6-10-272 0 0,-104 61-200 0 0,54-24 472 0 0,-84 52-187 0 0,172-90-143 0 0,38-12 219 0 0,6 14 82 0 0,-257 111 30 0 0,100-37-15 0 0,3 6 14 0 0,75-28 334 0 0,-169 55-158 0 0,-16 7-36 0 0,0 0 1 0 0,0 1 0 0 0,7-1-141 0 0,-19 5 42 0 0,-1 1-103 0 0,0 0-47 0 0,0 0-11 0 0,-1 3 33 0 0,1-1 0 0 0,-1 0 1 0 0,0 1-1 0 0,0-1 0 0 0,0 0 0 0 0,0 0 0 0 0,-1 0 0 0 0,1 0 0 0 0,-1 0 0 0 0,1 0 1 0 0,-1 0 85 0 0,-1 2-193 0 0,-26 35-5432 0 0,10-15-37 0 0</inkml:trace>
  <inkml:trace contextRef="#ctx0" brushRef="#br0" timeOffset="378.087">1362 5072 13359 0 0,'-6'1'281'0'0,"1"1"0"0"0,0-1-1 0 0,0 1 1 0 0,0 0-1 0 0,0 0 1 0 0,0 0 0 0 0,1 1-1 0 0,-1-1 1 0 0,0 1 0 0 0,1 1-281 0 0,2-3 123 0 0,1 1 0 0 0,0-1 1 0 0,-1 0-1 0 0,1 1 0 0 0,0 0 0 0 0,0-1 1 0 0,0 1-1 0 0,0 0 0 0 0,0-1 1 0 0,0 1-1 0 0,1 0 0 0 0,-1 0 0 0 0,1 0 1 0 0,-1 0-1 0 0,1 0 0 0 0,-1 0 1 0 0,1 0-1 0 0,0 0 0 0 0,0-1 1 0 0,0 1-1 0 0,0 0 0 0 0,1 0 0 0 0,-1 0 1 0 0,0 0-1 0 0,1 0 0 0 0,-1 0 1 0 0,1 0-1 0 0,1 1-123 0 0,8 20 43 0 0,1 0 1 0 0,1-2-1 0 0,1 1 0 0 0,10 11-43 0 0,16 27-53 0 0,5 16-10 0 0,-3 1 0 0 0,-4 3 0 0 0,-3 1 0 0 0,-3 1 0 0 0,8 47 63 0 0,83 419 57 0 0,-91-396 278 0 0,-15-56 660 0 0,-3 13-995 0 0,-3-29 356 0 0,-7-59-261 0 0,1 15 150 0 0,1 31-245 0 0,-5-65-129 0 0,-1 7-1913 0 0,1-9 466 0 0</inkml:trace>
  <inkml:trace contextRef="#ctx0" brushRef="#br0" timeOffset="1023.082">2741 4290 11055 0 0,'0'0'852'0'0,"-6"4"-507"0"0,4-1 2649 0 0,1 5-2651 0 0,0 0 0 0 0,0 0 1 0 0,1 0-1 0 0,0 0 0 0 0,1 0 0 0 0,0 0 0 0 0,1 5-343 0 0,15 60 2645 0 0,-8-38-2147 0 0,25 120-498 0 0,1 47 0 0 0,17 91 0 0 0,-49-281 0 0 0,31 188 54 0 0,-4 36-54 0 0,-20-135-276 0 0,6 1 0 0 0,8 18 276 0 0,-24-119-406 0 0,0-1-11 0 0,0 0-215 0 0,0 0-880 0 0,1-3-384 0 0,6-14-79 0 0,6-9-9 0 0</inkml:trace>
  <inkml:trace contextRef="#ctx0" brushRef="#br0" timeOffset="1362.17">3422 3970 10591 0 0,'0'0'819'0'0,"0"0"-282"0"0,0 0 801 0 0,0 0 408 0 0,0 0 81 0 0,0 0-179 0 0,2 2-827 0 0,2 2-686 0 0,1 1 0 0 0,-1 0 0 0 0,0 0 0 0 0,0 1 0 0 0,-1-1 0 0 0,0 1 0 0 0,0 0 0 0 0,0 0 0 0 0,-1 0 0 0 0,0 0 0 0 0,0 1-135 0 0,6 19 128 0 0,-2 1 0 0 0,-1 2-128 0 0,-2-14 83 0 0,34 191 71 0 0,85 405-140 0 0,-11-177 290 0 0,-89-362-1060 0 0,-22-70-84 0 0,0-2-760 0 0,0 0-3045 0 0,0 0-1306 0 0</inkml:trace>
  <inkml:trace contextRef="#ctx0" brushRef="#br0" timeOffset="1696.141">2928 5170 16383 0 0,'0'0'752'0'0,"0"0"-20"0"0,1-1-389 0 0,2-4-128 0 0,0 0 1 0 0,1 1-1 0 0,-1 0 1 0 0,1 0-1 0 0,0 0 1 0 0,0 0-1 0 0,1 1 1 0 0,-1 0-1 0 0,2-1-215 0 0,49-27 544 0 0,-24 14-422 0 0,8-7-35 0 0,-2-2 1 0 0,-1-2-1 0 0,3-4-87 0 0,99-96-2150 0 0,-65 58-3140 0 0,-26 26-588 0 0</inkml:trace>
  <inkml:trace contextRef="#ctx0" brushRef="#br0" timeOffset="2026.144">4066 4005 15951 0 0,'0'0'730'0'0,"-1"2"-14"0"0,-2 1-575 0 0,-1 1 0 0 0,1 0 0 0 0,0 0 0 0 0,1 0 0 0 0,-1 0 0 0 0,1 1 0 0 0,-1-1 0 0 0,1 1 0 0 0,1-1 0 0 0,-1 1 0 0 0,1 0 0 0 0,-1 0 0 0 0,1 0 0 0 0,1 0 0 0 0,-1-1 0 0 0,1 1 0 0 0,0 0 0 0 0,0 2-141 0 0,0 14 620 0 0,2 0-1 0 0,0 1 1 0 0,4 13-620 0 0,12 46 105 0 0,3-2 0 0 0,3 0 1 0 0,4-2-1 0 0,10 14-105 0 0,-8-21 0 0 0,27 41 0 0 0,-40-82-232 0 0,2-2 0 0 0,15 18 232 0 0,-34-45-521 0 0,6 7-395 0 0,-4-6-5785 0 0,-2-1 815 0 0</inkml:trace>
  <inkml:trace contextRef="#ctx0" brushRef="#br0" timeOffset="2361.142">3965 3904 16039 0 0,'-3'-3'121'0'0,"1"0"0"0"0,0-1-1 0 0,0 1 1 0 0,0 0 0 0 0,1-1-1 0 0,-1 1 1 0 0,1-1 0 0 0,0 1-1 0 0,0-1 1 0 0,0 0 0 0 0,0 1-1 0 0,1-1 1 0 0,-1 0 0 0 0,1 0 0 0 0,0 1-1 0 0,0-1 1 0 0,1 0 0 0 0,-1 0-1 0 0,1 0 1 0 0,-1 1 0 0 0,1-1-1 0 0,1 0 1 0 0,-1 1 0 0 0,0-1-1 0 0,1 1 1 0 0,0 0 0 0 0,-1-1-1 0 0,1 1 1 0 0,1 0 0 0 0,-1 0 0 0 0,0 0-1 0 0,1 0 1 0 0,1-1-121 0 0,22-21 284 0 0,1 2 0 0 0,1 1 0 0 0,0 1 0 0 0,18-8-284 0 0,-34 21-7 0 0,13-8 10 0 0,162-114 66 0 0,-69 44-873 0 0,3 5 0 0 0,14-1 804 0 0,-85 51-495 0 0,9-4-685 0 0,-20 14-4418 0 0,-30 17 271 0 0</inkml:trace>
  <inkml:trace contextRef="#ctx0" brushRef="#br0" timeOffset="2696.141">4273 4230 11975 0 0,'1'-1'923'0'0,"19"-5"17"0"0,-1-1 0 0 0,-1-1 0 0 0,1 0 0 0 0,-1-2 0 0 0,-1 0 0 0 0,3-3-940 0 0,25-13 737 0 0,180-110 1005 0 0,-8-13-3985 0 0,-209 142 1653 0 0,2 0 1 0 0,-1 1 0 0 0,1 0-1 0 0,0 0 1 0 0,0 1-1 0 0,1 1 1 0 0,-1 0-1 0 0,1 0 1 0 0,0 1-1 0 0,2 0 590 0 0,-11 3-1580 0 0,-2 0-2640 0 0</inkml:trace>
  <inkml:trace contextRef="#ctx0" brushRef="#br0" timeOffset="2697.141">4219 5023 16759 0 0,'0'0'763'0'0,"0"0"-12"0"0,2 1-479 0 0,1-1-247 0 0,-1 1 1 0 0,1 0 0 0 0,0 0 0 0 0,0-1 0 0 0,0 0 0 0 0,0 0 0 0 0,0 1 0 0 0,0-2-1 0 0,0 1 1 0 0,0 0 0 0 0,0-1 0 0 0,0 1 0 0 0,0-1 0 0 0,0 0 0 0 0,0 0-26 0 0,48-18 1212 0 0,-39 14-910 0 0,60-30 1574 0 0,47-30-1876 0 0,-17 9 259 0 0,2-1-433 0 0,-2-5 1 0 0,25-24 173 0 0,19-11-2694 0 0,9 3 2694 0 0,-28 18-4371 0 0,-89 52-1304 0 0</inkml:trace>
  <inkml:trace contextRef="#ctx0" brushRef="#br0" timeOffset="6826.141">4087 9416 17503 0 0,'0'0'1352'0'0,"0"0"-873"0"0,3 1-278 0 0,137 40 3375 0 0,19 13-3576 0 0,64 21 219 0 0,43-2-1118 0 0,181 21 899 0 0,-409-86-592 0 0,-22-4-1125 0 0,1-1 0 0 0,0-1 1 0 0,12 1 1716 0 0,-27-3-1666 0 0</inkml:trace>
  <inkml:trace contextRef="#ctx0" brushRef="#br0" timeOffset="7162.143">5498 8940 2759 0 0,'-3'-16'247'0'0,"-1"9"-222"0"0,-1 1 501 0 0,4 5 2200 0 0,1 1 946 0 0,0 0 186 0 0,-5 8 1356 0 0,-2 3-4883 0 0,5-3-149 0 0,1 0 0 0 0,0-1 1 0 0,0 1-1 0 0,0 0 0 0 0,1 0 0 0 0,1 6-182 0 0,8 49 292 0 0,-6-45-181 0 0,66 346 588 0 0,-27-157-525 0 0,-15-65-114 0 0,96 542 96 0 0,-90-444 28 0 0,-1 211-184 0 0,-32-444-8 0 0,1 35-29 0 0,1 1-1 0 0,3-1 0 0 0,3 11 38 0 0,-7-50-69 0 0,-1 0-65 0 0,1 1 1 0 0,-1-1-1 0 0,1 0 0 0 0,0 1 1 0 0,1-1-1 0 0,-1 0 0 0 0,0 1 0 0 0,1-1 1 0 0,0 0-1 0 0,0 0 0 0 0,0-1 1 0 0,2 4 133 0 0,3-2-1622 0 0</inkml:trace>
  <inkml:trace contextRef="#ctx0" brushRef="#br0" timeOffset="7612.144">6547 9499 14743 0 0,'-73'51'1484'0'0,"30"-22"-1459"0"0,-4 7-25 0 0,33-24 367 0 0,0 1 1 0 0,1 0 0 0 0,1 0-1 0 0,0 2 1 0 0,-1 1-368 0 0,-8 16 1980 0 0,2 0 0 0 0,1 1 0 0 0,-14 34-1980 0 0,17-30 107 0 0,2 2 0 0 0,1-1 1 0 0,3 1-1 0 0,0 1 0 0 0,-2 39-107 0 0,9-48-189 0 0,2-1 0 0 0,0 0 0 0 0,2 1 0 0 0,1-1 0 0 0,2 0 0 0 0,2 5 189 0 0,-2-16-235 0 0,0 1 0 0 0,2-1 0 0 0,0 0 0 0 0,1 0 0 0 0,1 0 0 0 0,0-1 0 0 0,2-1 0 0 0,0 0 0 0 0,9 10 235 0 0,-14-19-94 0 0,1-1 1 0 0,0 0-1 0 0,1 0 1 0 0,0 0 0 0 0,0-1-1 0 0,0 0 1 0 0,1-1-1 0 0,0 0 1 0 0,0 0 0 0 0,0-1-1 0 0,8 3 94 0 0,-12-5 6 0 0,0-1 0 0 0,0 0 0 0 0,0 0 0 0 0,0-1 0 0 0,0 1 0 0 0,0-1 0 0 0,0 0 0 0 0,1 0 0 0 0,-1 0 0 0 0,0-1 0 0 0,0 0 1 0 0,0 0-1 0 0,0 0 0 0 0,0-1 0 0 0,-1 0 0 0 0,1 0 0 0 0,0 0 0 0 0,-1 0 0 0 0,1-1 0 0 0,-1 0 0 0 0,0 1 0 0 0,0-2 0 0 0,0 1 0 0 0,1-1-6 0 0,3-4 63 0 0,-1-1 0 0 0,0 1-1 0 0,-1-1 1 0 0,0 0 0 0 0,0 0 0 0 0,0-1 0 0 0,1-6-63 0 0,8-18 213 0 0,5-22-213 0 0,-3-2 5 0 0,-2-2 0 0 0,-2 1-1 0 0,-2-13-4 0 0,16-183-534 0 0,-9 63 253 0 0,-9 130 680 0 0,-9 60-181 0 0,0 2 6 0 0,0 0 2 0 0,0 0 6 0 0,0 0 6 0 0,1 3 2 0 0,2 19 22 0 0,1 11 5 0 0,2 1-1 0 0,1-1 0 0 0,11 30-266 0 0,-8-37 13 0 0,2-1-1 0 0,1 0 0 0 0,1 0 1 0 0,1-1-1 0 0,17 21-12 0 0,-7-15 11 0 0,0-2 0 0 0,2 0 1 0 0,1-2-1 0 0,5 2-11 0 0,-8-6-238 0 0,-7-7-650 0 0,0 0 0 0 0,1-1 0 0 0,1-1 0 0 0,7 4 888 0 0,-22-14-279 0 0,0-1 1 0 0,1 1-1 0 0,-1-1 0 0 0,1 0 0 0 0,0 0 0 0 0,0-1 0 0 0,0 0 1 0 0,0 0-1 0 0,0 0 0 0 0,0-1 0 0 0,0 0 0 0 0,0 0 0 0 0,0 0 0 0 0,0-1 1 0 0,0 0-1 0 0,0 0 0 0 0,-1 0 0 0 0,1-1 0 0 0,0 0 279 0 0,17-9-6112 0 0</inkml:trace>
  <inkml:trace contextRef="#ctx0" brushRef="#br0" timeOffset="8161.229">7101 8876 15663 0 0,'-1'2'173'0'0,"-1"0"-1"0"0,1 0 1 0 0,-1 0-1 0 0,1 0 1 0 0,0 0-1 0 0,0 0 1 0 0,0 0-1 0 0,0 1 1 0 0,0-1-1 0 0,0 0 1 0 0,0 0-1 0 0,1 1 0 0 0,-1-1 1 0 0,1 1-1 0 0,0-1 1 0 0,0 0-1 0 0,0 1 1 0 0,0-1-1 0 0,0 1 1 0 0,0-1-1 0 0,1 0 1 0 0,-1 1-1 0 0,1-1 1 0 0,0 0-1 0 0,0 1 1 0 0,-1-1-1 0 0,1 0 1 0 0,1 0-1 0 0,-1 0 1 0 0,0 0-1 0 0,0 0 1 0 0,1 0-1 0 0,-1 0 1 0 0,1 0-1 0 0,0-1 1 0 0,0 1-173 0 0,8 8 531 0 0,1 0 1 0 0,1-1 0 0 0,-1 0 0 0 0,1-1 0 0 0,12 5-532 0 0,19 9 267 0 0,5 0-267 0 0,-35-17 125 0 0,219 83 173 0 0,-174-68-273 0 0,-14-5-594 0 0,2-2 0 0 0,-1-1 0 0 0,4-3 569 0 0,-26-5-290 0 0,0-1-1 0 0,0-2 1 0 0,1 0-1 0 0,-1-2 1 0 0,1 0 0 0 0,-1-1-1 0 0,3-2 291 0 0,-18 2-249 0 0,0 0-1 0 0,0 0 0 0 0,-1-1 1 0 0,1 0-1 0 0,-1 0 0 0 0,0-1 1 0 0,0 1-1 0 0,0-2 0 0 0,-1 1 1 0 0,1-1-1 0 0,-1 0 0 0 0,1-1 250 0 0,0-1-318 0 0,-1-1 0 0 0,1 0 0 0 0,-1 0-1 0 0,0 0 1 0 0,-1-1 0 0 0,0 0 0 0 0,-1 0-1 0 0,0 0 1 0 0,1-4 318 0 0,10-31-1048 0 0,-2 0 0 0 0,-1-1-1 0 0,-3-1 1 0 0,-1-5 1048 0 0,14-187-3113 0 0,-16 150 1690 0 0,-3 54 778 0 0,5-89-417 0 0,-8 96 2182 0 0,-1 0 1 0 0,-1 0 0 0 0,-4-14-1121 0 0,5 34 932 0 0,-1-1 1 0 0,0 1 0 0 0,-1 0-1 0 0,-1-2-932 0 0,4 8 1022 0 0,0 1-20 0 0,-1-1-871 0 0,1 1-1 0 0,-1 0 1 0 0,0 0-1 0 0,1 0 1 0 0,-1 0-1 0 0,1 0 0 0 0,-1 0 1 0 0,1 0-1 0 0,-1 0 1 0 0,1 0-1 0 0,-1 1 1 0 0,1-1-1 0 0,-1 0 1 0 0,1 0-1 0 0,-1 0 1 0 0,1 0-1 0 0,-1 1 0 0 0,1-1 1 0 0,-1 0-131 0 0,-2 6 225 0 0,-1 0 0 0 0,2-1 0 0 0,-1 1 0 0 0,0 0 0 0 0,1 0 0 0 0,0 1 0 0 0,1-1 0 0 0,-1 0 1 0 0,1 4-226 0 0,-3 17 382 0 0,1 17-382 0 0,2-32 132 0 0,-6 381 1326 0 0,20 1-298 0 0,-6-200-670 0 0,-2-59-264 0 0,8 202-96 0 0,18-2-69 0 0,-20-269-1159 0 0,16 51 1098 0 0,-27-115-478 0 0,0-2-179 0 0,0 0-746 0 0,0 0-329 0 0,0-1-844 0 0,-1-7-3112 0 0</inkml:trace>
  <inkml:trace contextRef="#ctx0" brushRef="#br0" timeOffset="8511.202">8608 7064 19839 0 0,'-1'2'910'0'0,"-1"6"-792"0"0,0 0 1 0 0,1 0 0 0 0,0 0-1 0 0,0 0 1 0 0,1 0 0 0 0,0 0-1 0 0,0 0 1 0 0,1 0-1 0 0,0 0 1 0 0,1 0 0 0 0,1 6-119 0 0,9 25 690 0 0,1 0 1 0 0,19 37-691 0 0,43 74 455 0 0,-39-81-470 0 0,116 244-31 0 0,-96-182-812 0 0,15 62 858 0 0,3 48-476 0 0,17 125 476 0 0,-85-339-104 0 0,42 174-890 0 0,-30-152-1758 0 0,-8-28 1322 0 0</inkml:trace>
  <inkml:trace contextRef="#ctx0" brushRef="#br0" timeOffset="8843.202">9480 9796 20735 0 0,'-18'21'1840'0'0,"-2"1"-1472"0"0,-1 0-296 0 0,4-1-72 0 0,4-4 544 0 0,3-3 96 0 0,3-3 24 0 0,7-11 0 0 0,0 0-1184 0 0,0 0-240 0 0,0 0-40 0 0</inkml:trace>
  <inkml:trace contextRef="#ctx0" brushRef="#br0" timeOffset="3043.141">7153 2834 18023 0 0,'-1'1'827'0'0,"-7"1"-22"0"0,8-2-797 0 0,-1 0 0 0 0,1 0 0 0 0,-1 0 0 0 0,1 0 0 0 0,-1 0 0 0 0,1 0 0 0 0,-1 0 0 0 0,1 0 0 0 0,0 1 0 0 0,-1-1 0 0 0,1 0 0 0 0,-1 0 0 0 0,1 0 0 0 0,-1 1 0 0 0,1-1 0 0 0,0 0 0 0 0,-1 1 0 0 0,1-1 0 0 0,0 0 0 0 0,-1 1 0 0 0,1-1 0 0 0,0 0 0 0 0,-1 1 0 0 0,1-1 0 0 0,0 1 0 0 0,0-1 0 0 0,-1 0 0 0 0,1 1 0 0 0,0-1 0 0 0,0 1 0 0 0,0-1 0 0 0,0 1 0 0 0,0-1 0 0 0,-1 1 0 0 0,1-1 0 0 0,0 1 0 0 0,0-1 0 0 0,0 1 0 0 0,0-1 0 0 0,1 1 0 0 0,-1-1-8 0 0,0 1 46 0 0,-1 1 20 0 0,1 1 1 0 0,0-1 0 0 0,0 0-1 0 0,0 1 1 0 0,1-1 0 0 0,-1 0-1 0 0,0 0 1 0 0,1 1 0 0 0,0-1-1 0 0,-1 0 1 0 0,1 0 0 0 0,0 0 0 0 0,0 0-67 0 0,17 28 440 0 0,-5-9-457 0 0,42 81-225 0 0,74 145-516 0 0,-63-118 758 0 0,6 14 64 0 0,15 56-17 0 0,-56-112-2764 0 0,-28-77-1717 0 0,-3-8-1294 0 0</inkml:trace>
  <inkml:trace contextRef="#ctx0" brushRef="#br0" timeOffset="3375.142">7028 2752 17791 0 0,'0'-6'148'0'0,"0"0"0"0"0,0 0 1 0 0,0 0-1 0 0,1 0 0 0 0,0 0 0 0 0,0 0 0 0 0,1 1 0 0 0,-1-1 0 0 0,1 0 0 0 0,1 1 1 0 0,-1-1-1 0 0,1 1 0 0 0,0-1 0 0 0,0 1 0 0 0,0 0 0 0 0,1 1 0 0 0,0-2-148 0 0,10-9 309 0 0,0 1-1 0 0,1 0 1 0 0,1 1 0 0 0,7-4-309 0 0,-5 3 373 0 0,37-24-229 0 0,1 2 0 0 0,2 2 0 0 0,6 1-144 0 0,18-11-318 0 0,10-11 318 0 0,75-47-451 0 0,-127 81-53 0 0,0 2-1 0 0,1 1 1 0 0,17-3 504 0 0,-33 16-1510 0 0,-23 5-13 0 0,-2 0-2781 0 0,0 0-1195 0 0</inkml:trace>
  <inkml:trace contextRef="#ctx0" brushRef="#br0" timeOffset="3712.145">7451 3096 13823 0 0,'0'0'1062'0'0,"2"-1"-693"0"0,14-6 1543 0 0,1 1-1 0 0,7-2-1911 0 0,-6 2 1517 0 0,0 0 0 0 0,8-5-1517 0 0,162-90 944 0 0,-1 0-2160 0 0,-120 66 157 0 0,-20 9-3011 0 0,33-11 4070 0 0,-77 36-591 0 0,11-4 365 0 0,-5 5-4772 0 0,0 3 294 0 0</inkml:trace>
  <inkml:trace contextRef="#ctx0" brushRef="#br0" timeOffset="4040.144">7559 3794 15199 0 0,'0'0'1172'0'0,"2"0"-765"0"0,59-20 4706 0 0,2-2-5113 0 0,59-30 1067 0 0,-58 22-1672 0 0,-2-3 0 0 0,0-2 1 0 0,-3-3-1 0 0,50-41 605 0 0,7-22-4924 0 0,-78 66-940 0 0</inkml:trace>
  <inkml:trace contextRef="#ctx0" brushRef="#br0" timeOffset="4394.158">8701 2444 9671 0 0,'-22'-36'2038'0'0,"11"11"4966"0"0,11 24-6463 0 0,0 1-77 0 0,0 0-57 0 0,0 0-181 0 0,0 0-76 0 0,0 0-20 0 0,4 24-2 0 0,39 168-44 0 0,20 73 552 0 0,-47-211-724 0 0,-3 0-1 0 0,-2 1 1 0 0,1 37 88 0 0,-11-83-1022 0 0,-1-1 1 0 0,0 1-1 0 0,-1-1 0 0 0,-1 8 1022 0 0,-1-4-6344 0 0</inkml:trace>
  <inkml:trace contextRef="#ctx0" brushRef="#br0" timeOffset="4747.14">8536 2388 4143 0 0,'0'0'319'0'0,"-2"-1"-210"0"0,-6-7 1950 0 0,8 8-1769 0 0,0 0-1 0 0,0-1 1 0 0,0 1-1 0 0,0 0 1 0 0,0 0 0 0 0,0 0-1 0 0,0 0 1 0 0,0-1-1 0 0,0 1 1 0 0,0 0 0 0 0,0 0-1 0 0,0 0 1 0 0,0-1-1 0 0,0 1 1 0 0,0 0-1 0 0,0 0 1 0 0,0 0 0 0 0,0-1-1 0 0,0 1 1 0 0,0 0-1 0 0,0 0 1 0 0,0 0-1 0 0,1 0 1 0 0,-1-1 0 0 0,0 1-1 0 0,0 0 1 0 0,0 0-1 0 0,0 0 1 0 0,0 0 0 0 0,0 0-1 0 0,1-1-289 0 0,10-3 8724 0 0,1 1-10501 0 0,16 0 2280 0 0,1 0 0 0 0,-1 2 1 0 0,1 1-1 0 0,4 2-503 0 0,24 3 160 0 0,33 9-160 0 0,226 49-105 0 0,-111-21 50 0 0,-83-16-228 0 0,-35-6-690 0 0,55 4 973 0 0,-140-24-417 0 0,-2 0-254 0 0,0 0-1042 0 0,0 0-446 0 0</inkml:trace>
  <inkml:trace contextRef="#ctx0" brushRef="#br0" timeOffset="4748.14">9240 1723 1375 0 0,'-11'-50'772'0'0,"10"48"2534"0"0,2 0 1160 0 0,0 1-3966 0 0,0 0 0 0 0,0 0 0 0 0,0 0-1 0 0,0 0 1 0 0,0 1 0 0 0,0-1 0 0 0,0 0 0 0 0,0 0-1 0 0,0 0 1 0 0,0 1 0 0 0,0-1 0 0 0,0 1-1 0 0,0-1 1 0 0,1 1 0 0 0,-1-1 0 0 0,0 1 0 0 0,0 0-1 0 0,1-1 1 0 0,-1 1 0 0 0,0 0 0 0 0,1 0-500 0 0,0 0 217 0 0,1 0 1 0 0,0 1-1 0 0,0-1 1 0 0,-1 1-1 0 0,1 0 1 0 0,0-1-1 0 0,-1 1 1 0 0,1 0-1 0 0,-1 0 1 0 0,1 1-218 0 0,6 3-61 0 0,-2 0 0 0 0,1 0 0 0 0,-1 1-1 0 0,0 0 1 0 0,0 0 0 0 0,1 1 61 0 0,19 23 90 0 0,-2 1 0 0 0,-1 1 1 0 0,10 18-91 0 0,58 107 322 0 0,-68-113-203 0 0,135 241 185 0 0,-139-245-274 0 0,16 26 50 0 0,-31-57-100 0 0,1 0 1 0 0,0-1-1 0 0,1 0 1 0 0,0 0-1 0 0,8 7 20 0 0,-1-7-1296 0 0,-13-7 844 0 0,-1-1-1 0 0,1 0 0 0 0,0 0 0 0 0,0 0 1 0 0,0 0-1 0 0,0 1 0 0 0,0-1 1 0 0,0-1-1 0 0,0 1 0 0 0,0 0 0 0 0,0 0 1 0 0,-1 0-1 0 0,1 0 0 0 0,0-1 1 0 0,0 1 452 0 0,9-5-6542 0 0</inkml:trace>
  <inkml:trace contextRef="#ctx0" brushRef="#br0" timeOffset="5078.147">9933 1551 6911 0 0,'0'0'528'0'0,"-2"0"-341"0"0,1-1 416 0 0,0 1 0 0 0,0 0 0 0 0,1 0 0 0 0,-1-1-1 0 0,0 1 1 0 0,0 0 0 0 0,0 0 0 0 0,0 0 0 0 0,0 0 0 0 0,0 0 0 0 0,0 0 0 0 0,1 0-1 0 0,-1 1 1 0 0,0-1 0 0 0,0 0 0 0 0,0 0-603 0 0,0 1 182 0 0,1-1-1 0 0,0 0 1 0 0,-1 0 0 0 0,1 1-1 0 0,0-1 1 0 0,-1 0 0 0 0,1 1-1 0 0,0-1 1 0 0,0 1 0 0 0,-1-1-1 0 0,1 0 1 0 0,0 1 0 0 0,0-1-1 0 0,0 1 1 0 0,-1-1 0 0 0,1 0-1 0 0,0 1 1 0 0,0-1 0 0 0,0 1-1 0 0,0-1 1 0 0,0 1-182 0 0,0 2 119 0 0,0 0-1 0 0,0-1 1 0 0,1 1 0 0 0,-1 0-1 0 0,1 0 1 0 0,-1-1-1 0 0,2 3-118 0 0,-1-2 545 0 0,18 55-51 0 0,3 1 1 0 0,11 15-495 0 0,24 64 436 0 0,-38-83-1311 0 0,-3 1 0 0 0,4 33 875 0 0,-13-52-498 0 0,-3 0-1 0 0,0 0 1 0 0,-3 1-1 0 0,-2 19 499 0 0,-4-23-1084 0 0,-2-13-4146 0 0,1-6-728 0 0</inkml:trace>
  <inkml:trace contextRef="#ctx0" brushRef="#br0" timeOffset="5411.145">9762 1194 16847 0 0,'0'-11'269'0'0,"0"0"0"0"0,1 0 0 0 0,0 0 0 0 0,1 0 0 0 0,1 0 1 0 0,-1 1-1 0 0,2-1-269 0 0,-1 4 84 0 0,0 0 0 0 0,0 0 1 0 0,1 0-1 0 0,0 1 1 0 0,0 0-1 0 0,0 0 1 0 0,1 0-1 0 0,0 0 1 0 0,0 1-1 0 0,5-4-84 0 0,2-1 138 0 0,0 0 0 0 0,1 1 0 0 0,0 1 0 0 0,0 0 0 0 0,1 1 0 0 0,0 1 0 0 0,0 0 0 0 0,0 0 0 0 0,1 2 0 0 0,4-1-138 0 0,1 1 40 0 0,0 0-1 0 0,1 2 0 0 0,0 1 0 0 0,-1 0 0 0 0,1 1 1 0 0,-1 2-1 0 0,7 0-39 0 0,13 6-26 0 0,0 1-1 0 0,0 1 1 0 0,-1 3 0 0 0,0 1-1 0 0,-1 2 1 0 0,-1 1 0 0 0,16 11 26 0 0,-49-25-4 0 0,81 44-74 0 0,4 9 78 0 0,-61-37 1 0 0,-2 1-1 0 0,-1 1 1 0 0,0 1 0 0 0,-2 1-1 0 0,3 5 0 0 0,-3-1 84 0 0,-1 2-1 0 0,-1 0 1 0 0,-1 2-1 0 0,-2 0 0 0 0,1 5-83 0 0,-10-16 48 0 0,-1 0-1 0 0,0 0 0 0 0,-2 1 0 0 0,-1-1 0 0 0,0 1 0 0 0,-1 1 0 0 0,-2-1 0 0 0,0 1 0 0 0,-1 4-47 0 0,-2 1 73 0 0,-1 0 0 0 0,-2 0 0 0 0,0 0 0 0 0,-2-1-1 0 0,-1 0 1 0 0,-1 0 0 0 0,-1 0 0 0 0,-1-1 0 0 0,-2-1-1 0 0,0 0 1 0 0,-15 21-73 0 0,6-14 42 0 0,-1 0 1 0 0,-2-2-1 0 0,-1 0 0 0 0,-1-2 0 0 0,-2-1 1 0 0,0-1-1 0 0,-2-2 0 0 0,-8 5-42 0 0,-166 107-1445 0 0,197-130 1382 0 0,1 0-564 0 0,-1 0-1 0 0,0-1 1 0 0,0 0-1 0 0,0 0 1 0 0,-1 0-1 0 0,1-1 0 0 0,-1 0 1 0 0,0-1-1 0 0,-4 2 628 0 0,9-4-1728 0 0</inkml:trace>
  <inkml:trace contextRef="#ctx0" brushRef="#br0" timeOffset="5728.15">11340 34 14279 0 0,'-8'-13'-685'0'0,"0"-4"5411"0"0,7 14-2088 0 0,3 3-314 0 0,8 16-554 0 0,14 33-1831 0 0,-2 2 0 0 0,-2 0 0 0 0,3 17 61 0 0,3 5-86 0 0,62 190-189 0 0,-40-118 133 0 0,-45-139 132 0 0,163 453-859 0 0,-129-368-1164 0 0,-18-46 34 0 0</inkml:trace>
  <inkml:trace contextRef="#ctx0" brushRef="#br0" timeOffset="6079.142">12013 2104 14279 0 0,'0'0'1272'0'0,"-6"9"-1016"0"0,0-2-256 0 0,6-7 0 0 0,-7 6 1528 0 0,7-6 256 0 0,-6 5 48 0 0,6-5 16 0 0,0 0-1040 0 0,0 0-200 0 0,0 0-48 0 0,-5-6-8 0 0,1-2-448 0 0,1-1-104 0 0,2-2 0 0 0,1-2 0 0 0,1-2-1456 0 0,-1-5-296 0 0</inkml:trace>
  <inkml:trace contextRef="#ctx0" brushRef="#br0" timeOffset="10910.199">9951 6653 13159 0 0,'0'0'598'0'0,"0"0"-9"0"0,0 0-306 0 0,0 0 95 0 0,1 1 81 0 0,25 18 51 0 0,1-2-1 0 0,0 0 1 0 0,1-2 0 0 0,14 4-510 0 0,35 21 205 0 0,45 34-344 0 0,-4 6-1 0 0,66 61 140 0 0,-111-78-680 0 0,-3 3 0 0 0,51 62 680 0 0,21 26 82 0 0,23 9-82 0 0,-126-128 958 0 0,-37-34-686 0 0,-2-1-13 0 0,0 0-58 0 0,0-1-167 0 0,1 0-1 0 0,-1-1 1 0 0,1 1-1 0 0,-1 0 1 0 0,1 0 0 0 0,-1 0-1 0 0,0-1 1 0 0,1 1-1 0 0,-1 0 1 0 0,0 0-1 0 0,0-1 1 0 0,0 1 0 0 0,0 0-1 0 0,0-2-33 0 0,-2-18 129 0 0,2 21-125 0 0,-2-11 48 0 0,-1 0 1 0 0,0 0-1 0 0,-1 1 0 0 0,0-1 0 0 0,0 1 1 0 0,-1 0-1 0 0,-2-3-52 0 0,-13-19 293 0 0,-13-16-293 0 0,4 6 58 0 0,28 41-55 0 0,-182-294 454 0 0,159 254-281 0 0,10 18 84 0 0,1 0 0 0 0,-8-21-260 0 0,16 27 80 0 0,5 16-5 0 0,0 1-2 0 0,2 1-3 0 0,11 8-75 0 0,-1 1 0 0 0,0 0 0 0 0,0 1 0 0 0,-1 0 0 0 0,0 1 0 0 0,-1 0 0 0 0,0 1 5 0 0,18 21-33 0 0,317 315-192 0 0,-308-314 199 0 0,9 9 20 0 0,2-3 0 0 0,29 18 6 0 0,-45-37 0 0 0,0-2 1 0 0,2-1-1 0 0,0-2 0 0 0,30 11 0 0 0,-54-24 1 0 0,8 3 1 0 0,-1-1-1 0 0,1 0 1 0 0,0-1-1 0 0,1-1 1 0 0,11 1-2 0 0,-26-5 11 0 0,1 0 0 0 0,-1 0 0 0 0,1 0 0 0 0,-1 0 0 0 0,1 0 0 0 0,-1-1 0 0 0,1 0 0 0 0,-1 0 0 0 0,0 0 0 0 0,1-1 0 0 0,-1 1 1 0 0,0-1-1 0 0,0 0 0 0 0,0 0 0 0 0,0-1 0 0 0,0 1 0 0 0,-1-1 0 0 0,1 0 0 0 0,-1 0 0 0 0,1 0 0 0 0,-1 0 0 0 0,0-1 0 0 0,0 1 0 0 0,-1-1 1 0 0,2-2-12 0 0,2-4 55 0 0,-2 1 0 0 0,0-1 0 0 0,0 0 0 0 0,0 0 0 0 0,-2-1 0 0 0,1 1 1 0 0,-1-1-1 0 0,-1 1 0 0 0,1-1 0 0 0,-2 0-55 0 0,1-27 301 0 0,-1 0 1 0 0,-3-5-302 0 0,2 35 35 0 0,-8-92 468 0 0,-5 1 0 0 0,-15-50-503 0 0,-62-191 607 0 0,35 172-319 0 0,-44-83-288 0 0,-7 19 268 0 0,38 87 363 0 0,-46-145-631 0 0,74 170 41 0 0,41 119-53 0 0,0 0 1 0 0,0 0-1 0 0,-1 1 0 0 0,1-1 1 0 0,0 0-1 0 0,-1 0 1 0 0,1 0-1 0 0,-1 0 0 0 0,1 1 1 0 0,-1-1-1 0 0,1 0 0 0 0,-1 1 1 0 0,0-1-1 0 0,0 0 12 0 0,1 1-15 0 0,0 0 0 0 0,0 0 0 0 0,-1 0 0 0 0,1 0 0 0 0,0 0 1 0 0,0 0-1 0 0,0 0 0 0 0,-1 0 0 0 0,1 0 0 0 0,0 0 0 0 0,0 0 0 0 0,0 0 0 0 0,-1 0 0 0 0,1 1 0 0 0,0-1 1 0 0,0 0-1 0 0,0 0 0 0 0,0 0 0 0 0,0 0 0 0 0,-1 0 0 0 0,1 1 0 0 0,0-1 0 0 0,0 0 0 0 0,0 0 1 0 0,0 0-1 0 0,0 0 0 0 0,0 1 0 0 0,0-1 0 0 0,-1 0 0 0 0,1 0 0 0 0,0 0 0 0 0,0 0 0 0 0,0 1 0 0 0,0-1 1 0 0,0 0-1 0 0,0 0 15 0 0,-1 3-125 0 0,1 0 1 0 0,-1 1-1 0 0,0-1 1 0 0,1 0-1 0 0,0 0 1 0 0,0 0-1 0 0,0 2 125 0 0,1 3-530 0 0,0-1 0 0 0,1 0 0 0 0,0 0 0 0 0,0-1 0 0 0,2 6 530 0 0,10 17-5884 0 0,-2-7-375 0 0</inkml:trace>
  <inkml:trace contextRef="#ctx0" brushRef="#br0" timeOffset="11525.203">12494 7049 1375 0 0,'1'1'107'0'0,"6"4"229"0"0,-6-5 125 0 0,1 1 0 0 0,0-1 0 0 0,0 0 0 0 0,0 0 0 0 0,-1 0 0 0 0,1 0 0 0 0,0 0 0 0 0,0 0 0 0 0,0 0 0 0 0,-1 0 0 0 0,1-1 0 0 0,0 1 0 0 0,0-1 0 0 0,-1 1-1 0 0,1-1 1 0 0,0 0 0 0 0,-1 0 0 0 0,1 0-461 0 0,2-1 435 0 0,0-1 1 0 0,-1 0-1 0 0,1 0 0 0 0,-1 0 0 0 0,0-1 0 0 0,0 1 0 0 0,0-1 0 0 0,0 1 0 0 0,0-2-435 0 0,21-38 1744 0 0,-20 36-1464 0 0,12-28-8 0 0,-2 0-1 0 0,-1 0 0 0 0,-2-1 1 0 0,-1 0-1 0 0,-2-1 0 0 0,-1 0 1 0 0,-3-1-1 0 0,0 1 0 0 0,-3-1 1 0 0,-1 0-1 0 0,-1 1 0 0 0,-5-17-271 0 0,3 30 97 0 0,-1 1 0 0 0,-1-1-1 0 0,-1 1 1 0 0,-1 1 0 0 0,-1-1 0 0 0,-1 1 0 0 0,-5-6-97 0 0,12 23 77 0 0,-1 1 1 0 0,0-1 0 0 0,0 1 0 0 0,0 0 0 0 0,-1 0 0 0 0,1 0-1 0 0,-1 0 1 0 0,0 1 0 0 0,0 0 0 0 0,-1 0 0 0 0,1 0 0 0 0,-1 0 0 0 0,1 0-1 0 0,-3 0-77 0 0,4 2 24 0 0,0 0 0 0 0,0 0 0 0 0,0 1-1 0 0,0-1 1 0 0,0 1 0 0 0,0-1-1 0 0,0 1 1 0 0,0 0 0 0 0,0 0-1 0 0,0 1 1 0 0,0-1 0 0 0,0 1 0 0 0,0-1-1 0 0,0 1 1 0 0,0 0 0 0 0,0 0-1 0 0,0 0 1 0 0,0 0 0 0 0,1 1 0 0 0,-1-1-1 0 0,0 1 1 0 0,1 0 0 0 0,0 0-1 0 0,-1 0 1 0 0,0 0-24 0 0,-6 8-2 0 0,-1 0 0 0 0,1 0 0 0 0,1 1 1 0 0,0 0-1 0 0,0 1 0 0 0,1-1 0 0 0,1 1 0 0 0,0 1 0 0 0,-2 5 2 0 0,-1 6-14 0 0,1 0 1 0 0,1 0-1 0 0,2 0 0 0 0,-3 21 14 0 0,4-7-29 0 0,2 1 0 0 0,1 0-1 0 0,3 0 1 0 0,3 22 29 0 0,2-6 13 0 0,3 1 1 0 0,16 46-14 0 0,-19-76 21 0 0,2-1 1 0 0,1 1 0 0 0,1-2 0 0 0,1 0 0 0 0,1 0 0 0 0,5 5-22 0 0,-9-16 26 0 0,1 0 0 0 0,0-1 0 0 0,1 0 0 0 0,0-1 1 0 0,1 0-1 0 0,0-1 0 0 0,1 0 0 0 0,0-1 0 0 0,0 0 0 0 0,1-1 0 0 0,4 1-26 0 0,-1-1 29 0 0,0-1 0 0 0,0 0 0 0 0,1-2 1 0 0,0 0-1 0 0,0-1 0 0 0,1-1 0 0 0,-1 0 0 0 0,1-1 0 0 0,0-2 0 0 0,-1 1 0 0 0,1-2 0 0 0,0-1 0 0 0,-1 0 0 0 0,1-1 1 0 0,-1-1-1 0 0,0-1 0 0 0,0-1 0 0 0,-1 0 0 0 0,1-1 0 0 0,-1-1 0 0 0,-1-1 0 0 0,3-2-29 0 0,18-13-312 0 0,-1-2 1 0 0,-2-1-1 0 0,8-9 312 0 0,13-17-1429 0 0,22-29 1429 0 0,-48 47-6394 0 0,7-12 6394 0 0,-7 5-5970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3T16:01:5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1251 18743 0 0,'-3'4'157'0'0,"0"0"0"0"0,0 0-1 0 0,1 1 1 0 0,0-1 0 0 0,0 1 0 0 0,0-1-1 0 0,0 1 1 0 0,0 0 0 0 0,1 0 0 0 0,0 0 0 0 0,0 0-1 0 0,0 2-156 0 0,1 2 140 0 0,0-1 0 0 0,0 1-1 0 0,1-1 1 0 0,0 0-1 0 0,0 1 1 0 0,1-1 0 0 0,1 3-140 0 0,5 11 287 0 0,0 0 0 0 0,2-1 1 0 0,0 0-1 0 0,13 20-287 0 0,29 36 214 0 0,4-1 1 0 0,30 29-215 0 0,-49-60 19 0 0,-11-13-19 0 0,31 37 0 0 0,27 46 0 0 0,21 61 62 0 0,-7 3 0 0 0,1 25-62 0 0,-93-191-29 0 0,6 14-2 0 0,1-2-1 0 0,10 14 32 0 0,-18-33-128 0 0,-1 1-1 0 0,1-1 1 0 0,-1-1-1 0 0,2 1 1 0 0,-1-1 0 0 0,1 1-1 0 0,-1-2 1 0 0,1 1-1 0 0,1-1 1 0 0,-1 0-1 0 0,1 0 1 0 0,1 0 128 0 0,-7-3-163 0 0,0-1 0 0 0,0 1 1 0 0,0-1-1 0 0,1 1 0 0 0,-1-1 1 0 0,0 0-1 0 0,0 0 0 0 0,1 1 0 0 0,-1-1 1 0 0,0 0-1 0 0,0 0 0 0 0,1 0 1 0 0,-1 0-1 0 0,0-1 0 0 0,0 1 0 0 0,1 0 1 0 0,-1 0-1 0 0,0-1 0 0 0,0 1 1 0 0,0-1-1 0 0,1 1 0 0 0,-1-1 0 0 0,0 1 1 0 0,0-1-1 0 0,0 0 0 0 0,0 0 1 0 0,1 0 162 0 0,7-10-6418 0 0</inkml:trace>
  <inkml:trace contextRef="#ctx0" brushRef="#br0" timeOffset="355.001">810 1228 7831 0 0,'-14'-1'201'0'0,"-1"1"0"0"0,1 0 0 0 0,0 1-1 0 0,-6 2-200 0 0,-14 3 2712 0 0,33-6-2288 0 0,-1 1-1 0 0,1-1 1 0 0,-1 0 0 0 0,1 1-1 0 0,-1-1 1 0 0,1 1 0 0 0,-1 0-1 0 0,1-1 1 0 0,0 1 0 0 0,-1 0 0 0 0,1 0-1 0 0,0 0 1 0 0,0 0 0 0 0,0 0-1 0 0,0 0 1 0 0,0 0 0 0 0,0 0-1 0 0,0 0 1 0 0,-1 2-424 0 0,2-2 184 0 0,-1 1-1 0 0,0 0 0 0 0,1-1 1 0 0,0 1-1 0 0,-1-1 1 0 0,1 1-1 0 0,0 0 1 0 0,0 0-1 0 0,0-1 1 0 0,0 1-1 0 0,0 0 1 0 0,0-1-1 0 0,0 1 1 0 0,1 0-1 0 0,-1 0-183 0 0,3 5 21 0 0,-1 0 0 0 0,1-1 0 0 0,0 1 0 0 0,1-1 0 0 0,-1 0 0 0 0,1 0 0 0 0,4 4-21 0 0,206 274 0 0 0,-158-204 190 0 0,19 41-190 0 0,-11-18 135 0 0,95 131 140 0 0,-129-196-293 0 0,1-1 0 0 0,2-1 0 0 0,2-2 0 0 0,31 24 18 0 0,-47-43-73 0 0,-1-1-387 0 0,0 0 1 0 0,1-1-1 0 0,14 7 460 0 0,-31-19-974 0 0,-2-1-245 0 0,0 0-1052 0 0,0 0-4021 0 0</inkml:trace>
  <inkml:trace contextRef="#ctx0" brushRef="#br0" timeOffset="681">412 2320 15199 0 0,'0'0'1172'0'0,"1"-1"-765"0"0,10-14 394 0 0,1 0-1 0 0,1 1 1 0 0,0 1 0 0 0,1 0-1 0 0,1 0-800 0 0,10-10 284 0 0,52-45-161 0 0,3 4 0 0 0,2 4 0 0 0,6 1-123 0 0,168-122-2809 0 0,-233 163 2407 0 0,113-82-3812 0 0,-129 95 3613 0 0,-1 0 0 0 0,0-1 1 0 0,0 0-1 0 0,5-5 601 0 0,4-9-1223 0 0</inkml:trace>
  <inkml:trace contextRef="#ctx0" brushRef="#br0" timeOffset="1000.08">1279 1191 17047 0 0,'0'0'1311'0'0,"1"-8"-752"0"0,1 5-465 0 0,-1 0 0 0 0,0 1 0 0 0,1-1 0 0 0,-1 0 0 0 0,1 1 0 0 0,0 0 0 0 0,0-1 0 0 0,0 1 0 0 0,0 0 0 0 0,0 0 0 0 0,1 0-94 0 0,30-21 1365 0 0,-19 13-920 0 0,167-126 1081 0 0,-92 66-2220 0 0,3 4-1 0 0,3 4 695 0 0,-9 14-1540 0 0,-42 24-1015 0 0,-1-1 1 0 0,-1-2-1 0 0,34-29 2555 0 0,-58 41-659 0 0,-2 1 39 0 0</inkml:trace>
  <inkml:trace contextRef="#ctx0" brushRef="#br0" timeOffset="1333.106">1882 1168 18111 0 0,'-4'10'198'0'0,"1"0"0"0"0,0 0 0 0 0,1 1 0 0 0,0-1 0 0 0,0 1 0 0 0,1 0-1 0 0,1-1 1 0 0,0 1 0 0 0,1 6-198 0 0,0-1 161 0 0,2 0-1 0 0,0 0 1 0 0,1 0 0 0 0,1-1-1 0 0,0 1 1 0 0,1-1-161 0 0,11 21 256 0 0,1 0 0 0 0,2-2-1 0 0,1 0 1 0 0,21 23-256 0 0,-1-3 87 0 0,52 74-594 0 0,-55-71-1227 0 0,6 18 1734 0 0,-34-58-1478 0 0,-1-1 0 0 0,2 0 1 0 0,0-1-1 0 0,8 9 1478 0 0,-9-15-1711 0 0</inkml:trace>
  <inkml:trace contextRef="#ctx0" brushRef="#br0" timeOffset="1782.085">2556 1046 16127 0 0,'-5'8'314'0'0,"0"0"-1"0"0,0 0 1 0 0,1 0-1 0 0,0 1 1 0 0,0 0-1 0 0,1 0 0 0 0,0-1 1 0 0,1 2-1 0 0,0-1 1 0 0,0 0-1 0 0,1 0 1 0 0,0 1-1 0 0,1-1 1 0 0,0 0-1 0 0,1 1 1 0 0,-1-1-1 0 0,2 0 0 0 0,-1 1 1 0 0,2-1-1 0 0,-1 0 1 0 0,3 7-314 0 0,26 65 732 0 0,19 32-732 0 0,10 24-11 0 0,-40-84-113 0 0,-1 2 0 0 0,7 41 124 0 0,-21-75-61 0 0,-2-1-1 0 0,0 1 0 0 0,-1 0 0 0 0,-1 0 0 0 0,-1 0 0 0 0,-1 0 0 0 0,-1-1 0 0 0,-1 1 0 0 0,-2 5 62 0 0,5-22-16 0 0,-1-1 0 0 0,-1 1-1 0 0,1 0 1 0 0,-1 0 0 0 0,1-1 0 0 0,-1 1 0 0 0,0-1 0 0 0,0 0-1 0 0,-2 2 17 0 0,4-5-5 0 0,0 1-1 0 0,-1-1 0 0 0,1 0 0 0 0,-1 0 0 0 0,1 1 1 0 0,0-1-1 0 0,-1 0 0 0 0,1 0 0 0 0,-1 1 0 0 0,1-1 0 0 0,-1 0 1 0 0,1 0-1 0 0,-1 0 0 0 0,1 0 0 0 0,-1 0 0 0 0,1 0 0 0 0,-1 0 1 0 0,1 0-1 0 0,-1 0 0 0 0,0 0 0 0 0,1 0 0 0 0,-1 0 0 0 0,1 0 1 0 0,-1 0-1 0 0,1-1 0 0 0,0 1 0 0 0,-1 0 0 0 0,1 0 0 0 0,-1-1 1 0 0,1 1-1 0 0,-1 0 0 0 0,1 0 0 0 0,-1-1 0 0 0,1 1 0 0 0,0-1 6 0 0,-13-11-116 0 0,3-3-100 0 0,1-1 0 0 0,1-1-1 0 0,1 1 1 0 0,0-1-1 0 0,1 0 1 0 0,-1-5 216 0 0,2 5-127 0 0,-76-248-999 0 0,11 19 1036 0 0,52 168 537 0 0,4 0 0 0 0,1-19-447 0 0,11 88 177 0 0,1 0 0 0 0,1-1 0 0 0,0 1 0 0 0,0-1 0 0 0,1 1 1 0 0,0 0-1 0 0,0 0 0 0 0,1-1 0 0 0,1 0-177 0 0,-2 8 288 0 0,21-6 488 0 0,-19 8-718 0 0,0 0-1 0 0,0 0 1 0 0,0 0 0 0 0,0 0-1 0 0,0 1 1 0 0,0 0-1 0 0,0-1 1 0 0,0 1-1 0 0,-1 0 1 0 0,1 1 0 0 0,0-1-58 0 0,32 19 349 0 0,-11-6-149 0 0,110 61-1 0 0,-87-47-208 0 0,1-1-1 0 0,1-3 0 0 0,45 16 10 0 0,-86-37-31 0 0,-1-1-1 0 0,1 0 0 0 0,0-1 1 0 0,0 1-1 0 0,0-1 0 0 0,0-1 0 0 0,6 0 32 0 0,-10 0-14 0 0,0 0 0 0 0,0-1-1 0 0,-1 0 1 0 0,1 0 0 0 0,0 0-1 0 0,0 0 1 0 0,-1-1-1 0 0,1 1 1 0 0,-1-1 0 0 0,1 0-1 0 0,-1 0 1 0 0,0 0 0 0 0,0 0-1 0 0,0-1 1 0 0,0 1-1 0 0,2-3 15 0 0,5-6-24 0 0,0-1 0 0 0,-1 0-1 0 0,0-1 1 0 0,-1 0-1 0 0,0 0 1 0 0,-1-1-1 0 0,0 0 1 0 0,-1 0-1 0 0,-1 0 1 0 0,0-1 0 0 0,-1 0-1 0 0,-1 0 25 0 0,12-68-198 0 0,-4-2 1 0 0,-1-57 197 0 0,-8 107-44 0 0,1-11 7 0 0,2 0-1 0 0,2 0 0 0 0,10-35 38 0 0,-17 80 72 0 0,0 1 11 0 0,0 0 45 0 0,0 0 21 0 0,2 1-114 0 0,-1-1-1 0 0,0 1 1 0 0,1 0 0 0 0,-1 0-1 0 0,0 0 1 0 0,0 1-1 0 0,0-1 1 0 0,0 0 0 0 0,0 0-1 0 0,0 1 1 0 0,0-1 0 0 0,0 1-35 0 0,0 0 49 0 0,14 23 99 0 0,-2 0-1 0 0,-1 1 0 0 0,0 0 0 0 0,-2 0 0 0 0,-1 4-147 0 0,14 34 100 0 0,-5-17-57 0 0,132 314 341 0 0,-131-320-380 0 0,2 5 16 0 0,1-1 0 0 0,3-1 0 0 0,24 33-20 0 0,-18-40-281 0 0,-28-33 234 0 0,0-1-1 0 0,1 0 1 0 0,-1-1-1 0 0,1 1 0 0 0,0-1 1 0 0,0 1-1 0 0,0-1 0 0 0,0 0 1 0 0,1 0 47 0 0,-4-2-48 0 0,0 0 0 0 0,-1 0 1 0 0,1 0-1 0 0,0 0 0 0 0,0 0 0 0 0,-1 0 1 0 0,1 0-1 0 0,0 0 0 0 0,0 0 1 0 0,-1-1-1 0 0,1 1 0 0 0,0 0 0 0 0,-1-1 1 0 0,1 1-1 0 0,0 0 0 0 0,-1-1 0 0 0,1 1 1 0 0,0-1-1 0 0,-1 1 0 0 0,1-1 1 0 0,-1 1-1 0 0,1-1 0 0 0,0 0 48 0 0,9-13-766 0 0,-6 8 134 0 0,-2 0 0 0 0,1 0 0 0 0,-1 0 0 0 0,0-1 0 0 0,0 1 0 0 0,0-6 632 0 0,4-23-5301 0 0,-2 4-617 0 0</inkml:trace>
  <inkml:trace contextRef="#ctx0" brushRef="#br0" timeOffset="2117.08">3759 0 17159 0 0,'0'0'787'0'0,"-2"2"-16"0"0,-2 2-659 0 0,1 0 0 0 0,0 1 1 0 0,-1 0-1 0 0,1 0 1 0 0,1 0-1 0 0,-1 0 0 0 0,1 0 1 0 0,0 0-1 0 0,0 1 0 0 0,0-1 1 0 0,1 1-1 0 0,0 0 1 0 0,0-1-1 0 0,0 1 0 0 0,1 0 1 0 0,0-1-1 0 0,0 1 1 0 0,1 0-1 0 0,0 4-112 0 0,3 15 649 0 0,1 0 1 0 0,1 0-1 0 0,1-1 0 0 0,1 0-649 0 0,3 10 230 0 0,32 91-222 0 0,5-2 0 0 0,41 69-8 0 0,-85-184 16 0 0,25 52 282 0 0,7 5-298 0 0,-25-48 106 0 0,0 0 0 0 0,1 0-1 0 0,1-1 1 0 0,0-1 0 0 0,13 11-106 0 0,-21-21 27 0 0,-1-1 1 0 0,1-1 0 0 0,0 1 0 0 0,0-1-1 0 0,0 0 1 0 0,0 0 0 0 0,0 0-1 0 0,1-1 1 0 0,-1 1 0 0 0,1-2-1 0 0,0 1 1 0 0,-1 0 0 0 0,1-1-1 0 0,0 0 1 0 0,0-1 0 0 0,0 1-1 0 0,0-1 1 0 0,0 0 0 0 0,0 0-1 0 0,0-1 1 0 0,0 0 0 0 0,0 0-1 0 0,-1 0 1 0 0,1-1 0 0 0,0 0-1 0 0,-1 0 1 0 0,1-1 0 0 0,-1 1-1 0 0,1-1-27 0 0,13-9 42 0 0,0 1 0 0 0,-1-2-1 0 0,-1-1 1 0 0,0 0-1 0 0,0-1-41 0 0,76-83 49 0 0,-11 11-407 0 0,-69 74 218 0 0,71-65-2808 0 0,-63 61-2577 0 0,19-12 5525 0 0,-23 19-6227 0 0</inkml:trace>
  <inkml:trace contextRef="#ctx0" brushRef="#br0" timeOffset="2435.076">5430 307 21887 0 0,'-3'10'232'0'0,"1"0"-1"0"0,0 1 1 0 0,0 0-1 0 0,1-1 1 0 0,0 1-1 0 0,1-1 1 0 0,0 1 0 0 0,1 0-1 0 0,0-1 1 0 0,0 1-1 0 0,2 2-231 0 0,5 19 113 0 0,2 1-1 0 0,13 27-112 0 0,8 26-1444 0 0,-26-71 712 0 0,-2 1 0 0 0,0-1 0 0 0,0 1 0 0 0,-1 10 732 0 0,-1-6-1380 0 0,-1 0 1 0 0,-1 0-1 0 0,-4 19 1380 0 0,-5 2-5175 0 0,2-17 409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3T16:01:5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4072 3086 16583 0 0,'-15'-9'1800'0'0,"11"4"-1704"0"0,3 4 396 0 0,1 1 148 0 0,0 0 28 0 0,14 4 212 0 0,-8-2-846 0 0,-1 1 1 0 0,0 0-1 0 0,0 0 0 0 0,0 0 1 0 0,-1 1-1 0 0,1 0 0 0 0,-1-1 1 0 0,0 2-1 0 0,0-1 0 0 0,0 0 1 0 0,0 2-35 0 0,10 13-7 0 0,0 1 1 0 0,0 3 6 0 0,-7-10 11 0 0,25 45-39 0 0,-2 1 1 0 0,9 32 27 0 0,-16-35-69 0 0,2-1 0 0 0,3-1 1 0 0,7 6 68 0 0,-20-36-7 0 0,2-1 1 0 0,17 19 6 0 0,-29-36 1 0 0,0-1 1 0 0,0 0-1 0 0,1 0 0 0 0,0 0 0 0 0,-1-1 1 0 0,1 0-1 0 0,1 0 0 0 0,-1-1 1 0 0,1 1-1 0 0,-1-1 0 0 0,1-1 1 0 0,0 1-1 0 0,7 0-1 0 0,-10-2 19 0 0,-1 0 0 0 0,1-1-1 0 0,0 0 1 0 0,0 0 0 0 0,0 0 0 0 0,0-1 0 0 0,0 1 0 0 0,-1-1 0 0 0,1 0-1 0 0,0 0 1 0 0,0 0 0 0 0,-1-1 0 0 0,1 1 0 0 0,1-2-19 0 0,0 0 42 0 0,0 0 1 0 0,-1 0-1 0 0,1-1 1 0 0,-1 0 0 0 0,0 0-1 0 0,0 0 1 0 0,0 0-1 0 0,0-1 1 0 0,0-1-43 0 0,5-8 118 0 0,-1 0 1 0 0,0-1 0 0 0,-1 0 0 0 0,-1-1 0 0 0,0 1 0 0 0,0-7-119 0 0,0-4 108 0 0,0 0 1 0 0,-2 0-1 0 0,0-1 1 0 0,-2 0-1 0 0,-1-3-108 0 0,-7-135 267 0 0,6 163-264 0 0,-20-191-46 0 0,6 82-261 0 0,14 109 227 0 0,0 2 10 0 0,1 3 3 0 0,18 42 23 0 0,1 0-1 0 0,3-1 1 0 0,1-1-1 0 0,2-2 1 0 0,2 0-1 0 0,2-2 1 0 0,1-1-1 0 0,11 8 42 0 0,-29-33-10 0 0,0-1 1 0 0,0-1-1 0 0,1 0 0 0 0,1-1 1 0 0,0-1-1 0 0,0 0 0 0 0,13 5 10 0 0,-21-11 12 0 0,-1-1 1 0 0,1 1-1 0 0,-1-1 0 0 0,1-1 0 0 0,0 1 0 0 0,0-1 1 0 0,-1 0-1 0 0,1-1 0 0 0,0 1 0 0 0,0-2 0 0 0,0 1 1 0 0,0-1-1 0 0,0 0 0 0 0,0 0 0 0 0,-1 0 0 0 0,1-1 0 0 0,0-1 1 0 0,-1 1-1 0 0,0-1 0 0 0,1 0 0 0 0,0 0-12 0 0,2-3 97 0 0,0 0 0 0 0,-1-1 0 0 0,1 0 0 0 0,-1 0 0 0 0,-1 0 0 0 0,1-1 0 0 0,-1 0 0 0 0,-1-1 0 0 0,6-8-97 0 0,-5 4 86 0 0,0 1 1 0 0,-1-1-1 0 0,-1 0 0 0 0,0-1 1 0 0,-1 1-1 0 0,0-1 1 0 0,-1-1-87 0 0,2-16 159 0 0,-2 0 0 0 0,-1 1 1 0 0,-1-1-1 0 0,-2 0 0 0 0,-1 0 0 0 0,-4-19-159 0 0,0 16 89 0 0,-1-1-1 0 0,-1 1 1 0 0,-2 1 0 0 0,-1 0-1 0 0,-2 0 1 0 0,-1 2-1 0 0,-2-1 1 0 0,-1 2-1 0 0,-1 0 1 0 0,-2 1-1 0 0,-1 1 1 0 0,-1 1-1 0 0,-6-5-88 0 0,5 11-747 0 0,-1 1 1 0 0,0 1-1 0 0,-18-10 747 0 0,-14-11-2721 0 0,46 33-5126 0 0</inkml:trace>
  <inkml:trace contextRef="#ctx0" brushRef="#br0" timeOffset="580.998">5359 1189 9215 0 0,'-2'-8'202'0'0,"0"1"1"0"0,0 0-1 0 0,1-1 0 0 0,0 1 0 0 0,1-1 0 0 0,-1 1 0 0 0,2-6-202 0 0,-1 12 290 0 0,0 1 0 0 0,0-1-1 0 0,0 1 1 0 0,0 0 0 0 0,1-1 0 0 0,-1 1-1 0 0,0 0 1 0 0,0-1 0 0 0,0 1 0 0 0,1 0 0 0 0,-1 0-1 0 0,0-1 1 0 0,1 1 0 0 0,-1 0 0 0 0,0 0-1 0 0,0-1 1 0 0,1 1 0 0 0,-1 0 0 0 0,0 0-1 0 0,1 0 1 0 0,-1 0 0 0 0,1 0 0 0 0,-1-1 0 0 0,0 1-1 0 0,1 0 1 0 0,-1 0 0 0 0,1 0-290 0 0,-1 0 224 0 0,1 0 0 0 0,-1 0 0 0 0,1 0 0 0 0,0 0 1 0 0,-1 0-1 0 0,1 0 0 0 0,-1 0 0 0 0,1 0 0 0 0,0 0 0 0 0,-1 1 0 0 0,1-1 1 0 0,-1 0-1 0 0,1 0 0 0 0,-1 1 0 0 0,1-1 0 0 0,-1 0 0 0 0,1 0 0 0 0,-1 1 1 0 0,1-1-226 0 0,7 10 68 0 0,0-1 0 0 0,0 1 0 0 0,-1 1 0 0 0,-1-1-1 0 0,1 1 1 0 0,-2 1 0 0 0,2 4-67 0 0,11 28 280 0 0,2 17-280 0 0,-13-39 11 0 0,89 333-358 0 0,-24-79 31 0 0,39 87-494 0 0,-43-142 566 0 0,46 186 905 0 0,-100-357-174 0 0,-13-47-391 0 0,-1-3-7 0 0,1-2-16 0 0,3-10-94 0 0,0 1 0 0 0,-1-1 0 0 0,0 0 0 0 0,-1 0 0 0 0,-1 0 0 0 0,1 0-1 0 0,-2-3 22 0 0,2-8-61 0 0,15-209-595 0 0,13-113 25 0 0,-22 295 427 0 0,13-42 204 0 0,-13 66 65 0 0,0 0 0 0 0,2 0 0 0 0,1 1 1 0 0,4-5-67 0 0,-9 20 72 0 0,-1 1-1 0 0,2 0 0 0 0,-1 0 0 0 0,1 0 0 0 0,1 1 0 0 0,-1 0 0 0 0,1 1 0 0 0,1 0 0 0 0,-1 0 0 0 0,1 0 0 0 0,0 1 0 0 0,6-2-70 0 0,-9 5 39 0 0,0 0-1 0 0,1 0 1 0 0,-1 1 0 0 0,1 0-1 0 0,-1 0 1 0 0,1 1 0 0 0,0-1 0 0 0,-1 2-1 0 0,1-1 1 0 0,0 1 0 0 0,0 0-1 0 0,0 0 1 0 0,-1 1 0 0 0,1 0 0 0 0,0 0-1 0 0,0 0 1 0 0,-1 1 0 0 0,1 0-1 0 0,-1 0 1 0 0,3 2-39 0 0,3 3 0 0 0,0 0 0 0 0,0 1 0 0 0,-1 1 0 0 0,0 0 0 0 0,0 0 0 0 0,-1 1 0 0 0,-1 0 0 0 0,1 0 0 0 0,-2 1 0 0 0,1 1 0 0 0,-2-1 0 0 0,1 3 0 0 0,13 22 0 0 0,-3 1 0 0 0,0 1 0 0 0,4 19 0 0 0,16 56 198 0 0,-13-38 169 0 0,10 14-367 0 0,-32-80 10 0 0,12 21-16 0 0,-14-29-96 0 0,-1 0-1 0 0,1 0 1 0 0,0 0-1 0 0,0 0 1 0 0,-1 0-1 0 0,1 0 1 0 0,0 0-1 0 0,0 0 1 0 0,0 0-1 0 0,0-1 1 0 0,0 1-1 0 0,0 0 1 0 0,0-1-1 0 0,0 1 1 0 0,0-1-1 0 0,0 1 1 0 0,0-1-1 0 0,0 0 1 0 0,0 1-1 0 0,1-1 1 0 0,-1 0-1 0 0,0 0 1 0 0,0 0-1 0 0,0 0 1 0 0,1 0-1 0 0,-1 0 1 0 0,0 0-1 0 0,0 0 0 0 0,0 0 1 0 0,1 0-1 0 0,-1-1 1 0 0,0 1-1 0 0,0 0 1 0 0,0-1-1 0 0,0 1 1 0 0,1-2 102 0 0,10-6-1935 0 0</inkml:trace>
  <inkml:trace contextRef="#ctx0" brushRef="#br0" timeOffset="1119.997">7275 1444 18887 0 0,'-7'-13'422'0'0,"0"-1"-1"0"0,0 1 0 0 0,-1 1 1 0 0,-1-1-1 0 0,0 1 0 0 0,-7-7-421 0 0,15 18 75 0 0,-1 0 1 0 0,0 0-1 0 0,1 1 0 0 0,-1-1 1 0 0,1 0-1 0 0,-1 0 0 0 0,0 1 0 0 0,0-1 1 0 0,1 1-1 0 0,-1-1 0 0 0,0 1 1 0 0,0 0-1 0 0,1 0 0 0 0,-1 0 1 0 0,0 0-1 0 0,0 0 0 0 0,0 0 0 0 0,0 0 1 0 0,1 0-1 0 0,-1 1 0 0 0,0-1 1 0 0,0 1-1 0 0,-1 0-75 0 0,-4 2 57 0 0,-1 0-1 0 0,1 1 1 0 0,0 0 0 0 0,-5 3-57 0 0,-2 3-3 0 0,0 1 0 0 0,1 0-1 0 0,0 1 1 0 0,1 1 0 0 0,0 0 0 0 0,1 0 0 0 0,0 1 0 0 0,1 1 0 0 0,-2 5 3 0 0,-16 30-117 0 0,2 2 0 0 0,-1 8 117 0 0,13-28-21 0 0,1 1-1 0 0,2 1 1 0 0,1-1-1 0 0,2 2 0 0 0,1-1 1 0 0,-1 28 21 0 0,6-47-7 0 0,2 1 1 0 0,0-1-1 0 0,0 1 1 0 0,2-1-1 0 0,0 1 1 0 0,0-1-1 0 0,2 0 1 0 0,0 0-1 0 0,0 0 1 0 0,2 0 0 0 0,0-1-1 0 0,0 0 1 0 0,2 0-1 0 0,-1 0 1 0 0,2-1-1 0 0,3 4 7 0 0,-8-12 25 0 0,0 0 0 0 0,1 0 0 0 0,0-1 0 0 0,0 0-1 0 0,0 0 1 0 0,0 0 0 0 0,1-1 0 0 0,-1 1 0 0 0,1-1 0 0 0,0 0-1 0 0,0-1 1 0 0,0 0 0 0 0,0 0 0 0 0,1 0 0 0 0,-1 0 0 0 0,0-1-1 0 0,1 0 1 0 0,-1-1 0 0 0,3 1-25 0 0,0-2 37 0 0,0 1-1 0 0,-1-1 1 0 0,1 0-1 0 0,-1-1 1 0 0,1 0 0 0 0,-1 0-1 0 0,0 0 1 0 0,0-1-1 0 0,0-1 1 0 0,0 0-1 0 0,0 0 1 0 0,-1 0 0 0 0,0-1-1 0 0,4-2-36 0 0,5-7-6 0 0,0-1 1 0 0,-1-1-1 0 0,0 0 0 0 0,-1-1 1 0 0,-1 0-1 0 0,-1-1 0 0 0,-1-1 0 0 0,0 1 1 0 0,-1-2-1 0 0,-1 0 0 0 0,1-6 6 0 0,14-43-52 0 0,-4-1-1 0 0,8-50 53 0 0,-27 116 0 0 0,51-227 647 0 0,-49 213-506 0 0,-3 15-71 0 0,-1 11-40 0 0,-2 24-43 0 0,0-1-1 0 0,3 0 0 0 0,0 0 1 0 0,2 1-1 0 0,3 12 14 0 0,4 11-34 0 0,3 0 0 0 0,11 32 34 0 0,-16-65-1 0 0,1-1 1 0 0,1 0-1 0 0,0 0 0 0 0,13 19 1 0 0,-16-31 2 0 0,0 1-1 0 0,1-1 1 0 0,0 0-1 0 0,1-1 1 0 0,0 0-1 0 0,0 0 1 0 0,0 0-1 0 0,1-1 1 0 0,1-1-1 0 0,8 6-1 0 0,-13-10 2 0 0,-1 0 1 0 0,1 0-1 0 0,-1 0 0 0 0,1 0 0 0 0,0-1 0 0 0,0 0 0 0 0,0 0 1 0 0,0 0-1 0 0,-1-1 0 0 0,1 0 0 0 0,0 0 0 0 0,0 0 1 0 0,0 0-1 0 0,0-1-2 0 0,2 0-17 0 0,0-1 0 0 0,0 0 0 0 0,-1 0 0 0 0,1-1 0 0 0,-1 0 0 0 0,1 0 0 0 0,-1 0 1 0 0,0-1-1 0 0,2-1 17 0 0,6-6-300 0 0,0-1 0 0 0,-1-1 0 0 0,0 0 0 0 0,0-1 0 0 0,-2 0 0 0 0,0 0 0 0 0,1-4 300 0 0,5-9-1975 0 0,-1 0 1 0 0,-1-1 1974 0 0,8-20-6826 0 0</inkml:trace>
  <inkml:trace contextRef="#ctx0" brushRef="#br0" timeOffset="1468.999">7869 153 11519 0 0,'-25'-15'636'0'0,"-46"-26"-188"0"0,60 36-128 0 0,-1 0 0 0 0,1 0-1 0 0,-1 1 1 0 0,1 1 0 0 0,-7-2-320 0 0,15 5 202 0 0,0-1 1 0 0,0 1-1 0 0,0 0 0 0 0,0 0 1 0 0,0 0-1 0 0,0 0 1 0 0,0 0-1 0 0,0 1 0 0 0,0-1 1 0 0,0 1-1 0 0,0 0 0 0 0,0 0 1 0 0,0 0-1 0 0,1 0 1 0 0,-1 0-1 0 0,0 1 0 0 0,1-1 1 0 0,-1 1-1 0 0,1-1 0 0 0,-1 1 1 0 0,1 0-1 0 0,0 0 1 0 0,0 0-1 0 0,0 1 0 0 0,0-1 1 0 0,0 0-1 0 0,0 1 0 0 0,1-1 1 0 0,-1 1-1 0 0,1 0 1 0 0,0-1-1 0 0,0 1 0 0 0,0 0 1 0 0,-1 1-203 0 0,-1 7 75 0 0,1 0 1 0 0,-1-1-1 0 0,2 1 1 0 0,-1 0 0 0 0,1 0-1 0 0,1 0 1 0 0,0 0-1 0 0,2 10-75 0 0,4 25 98 0 0,3-1 1 0 0,1-1-1 0 0,13 33-98 0 0,54 128 126 0 0,-16-64 38 0 0,6-2 0 0 0,6-4-1 0 0,49 65-163 0 0,-81-141 359 0 0,1-3 0 0 0,10 6-359 0 0,-22-29 190 0 0,1-1 1 0 0,1-2 0 0 0,2-1-1 0 0,1-2-190 0 0,-19-16 74 0 0,0-1 0 0 0,1 0 1 0 0,0-1-1 0 0,12 4-74 0 0,-19-9 2 0 0,0-1 0 0 0,0 1 0 0 0,1-2 0 0 0,-1 0 0 0 0,1 0 0 0 0,-1-1 0 0 0,1 0 0 0 0,0 0 0 0 0,0-2-2 0 0,-7 1-106 0 0,-1 0 1 0 0,1-1-1 0 0,0 0 0 0 0,-1 1 1 0 0,1-2-1 0 0,-1 1 0 0 0,1 0 1 0 0,-1-1-1 0 0,1 1 0 0 0,-1-1 1 0 0,0 0-1 0 0,0 0 1 0 0,0 0-1 0 0,0-1 0 0 0,0 1 1 0 0,0-1-1 0 0,-1 0 0 0 0,1 1 1 0 0,-1-1-1 0 0,0 0 1 0 0,0 0-1 0 0,0-1 0 0 0,0 1 1 0 0,0 0-1 0 0,0-4 106 0 0,2-3-589 0 0,-1 0-1 0 0,0-1 1 0 0,-1 1-1 0 0,0-1 1 0 0,-1 0 0 0 0,0 0-1 0 0,0 1 1 0 0,-2-6 589 0 0,0-20-1423 0 0</inkml:trace>
  <inkml:trace contextRef="#ctx0" brushRef="#br0" timeOffset="1814.001">7847 714 17303 0 0,'-3'-3'175'0'0,"-1"-1"0"0"0,1 1-1 0 0,0-1 1 0 0,0 0 0 0 0,0 1-1 0 0,1-1 1 0 0,-1-1 0 0 0,1 1-1 0 0,0 0 1 0 0,0-1-175 0 0,2 3 78 0 0,-1-1-1 0 0,1 1 1 0 0,0 0 0 0 0,-1-1-1 0 0,1 1 1 0 0,0 0 0 0 0,1-1 0 0 0,-1 1-1 0 0,0 0 1 0 0,1 0 0 0 0,-1-1-1 0 0,1 1 1 0 0,0 0 0 0 0,0 0 0 0 0,-1 0-1 0 0,2 0 1 0 0,-1 0 0 0 0,0 0-1 0 0,0 0 1 0 0,1 0 0 0 0,0-2-78 0 0,12-10 488 0 0,0 0 0 0 0,0 0 0 0 0,1 2 0 0 0,1 0 0 0 0,0 0 0 0 0,3 0-488 0 0,17-13 458 0 0,194-133 126 0 0,-87 61-565 0 0,-111 75 0 0 0,35-23-453 0 0,-3-3 1 0 0,2-7 433 0 0,-63 53-35 0 0,43-40-1623 0 0,-16 15-2338 0 0,-19 18-2787 0 0</inkml:trace>
  <inkml:trace contextRef="#ctx0" brushRef="#br0" timeOffset="-2020.002">767 5468 3223 0 0,'4'-59'-139'0'0,"-7"-3"3363"0"0,2 48-1696 0 0,-2-1-1 0 0,1 1 1 0 0,-2 0-1 0 0,0 0 1 0 0,-1 0-1 0 0,0 0 1 0 0,-3-2-1528 0 0,4 9 164 0 0,0-1 0 0 0,-1 2 0 0 0,0-1 1 0 0,0 0-1 0 0,-1 1 0 0 0,0 0 0 0 0,0 1 1 0 0,0-1-1 0 0,-1 1 0 0 0,1 0 0 0 0,-1 0 1 0 0,-1 1-1 0 0,1 0 0 0 0,0 1 0 0 0,-1-1 1 0 0,0 1-1 0 0,0 1 0 0 0,0 0 0 0 0,0 0 1 0 0,0 0-1 0 0,-1 1 0 0 0,0 0-164 0 0,-7 0 55 0 0,0 0-1 0 0,0 1 1 0 0,0 1 0 0 0,0 1-1 0 0,0 0 1 0 0,0 1 0 0 0,0 1-1 0 0,0 0 1 0 0,1 1 0 0 0,0 1-1 0 0,-1 0-54 0 0,-11 7-4 0 0,1 1-1 0 0,0 2 1 0 0,1 0-1 0 0,0 2 1 0 0,2 0 0 0 0,0 2-1 0 0,1 1 1 0 0,1 0-1 0 0,-2 5 5 0 0,5-5 16 0 0,2 1 0 0 0,0 1-1 0 0,1 1 1 0 0,1 0 0 0 0,2 1-1 0 0,0 0 1 0 0,2 1 0 0 0,0 0-1 0 0,-5 27-14 0 0,12-36 65 0 0,-1 1 0 0 0,2 0 0 0 0,1-1 0 0 0,0 1 0 0 0,1 0 0 0 0,1 0 0 0 0,0 0 0 0 0,2 0 0 0 0,0-1 0 0 0,2 7-66 0 0,-3-15 61 0 0,1-2 0 0 0,0 1 0 0 0,0 0 0 0 0,1 0 1 0 0,0-1-1 0 0,0 0 0 0 0,0 0 0 0 0,1 0 0 0 0,0 0 1 0 0,1-1-1 0 0,-1 0 0 0 0,1 0 0 0 0,1 0 1 0 0,-1-1-1 0 0,1 0 0 0 0,0 0 0 0 0,0 0 0 0 0,0-1 1 0 0,0-1-1 0 0,1 1 0 0 0,0-1 0 0 0,8 2-61 0 0,-5-1 51 0 0,0-2 1 0 0,1 0-1 0 0,-1 0 0 0 0,1-1 0 0 0,-1 0 1 0 0,1-1-1 0 0,-1-1 0 0 0,1 0 0 0 0,0 0 0 0 0,-1-1 1 0 0,0-1-1 0 0,4 0-51 0 0,0-2 32 0 0,-1-1 0 0 0,0 0 0 0 0,0-1 1 0 0,0-1-1 0 0,-1 0 0 0 0,0 0 0 0 0,-1-2 0 0 0,8-6-32 0 0,5-8 4 0 0,-2 0-1 0 0,-1-1 1 0 0,-1-2-1 0 0,-2 0 1 0 0,0-1-1 0 0,-2-1 1 0 0,-1 0-1 0 0,2-7-3 0 0,1-6-39 0 0,-2-1-1 0 0,-1 0 1 0 0,-2-1 0 0 0,-1-11 39 0 0,-10 42 53 0 0,-8 53-82 0 0,7 13-34 0 0,2-1 1 0 0,9 42 62 0 0,27 104-18 0 0,-19-102 9 0 0,24 116-159 0 0,91 478 136 0 0,-135-684 35 0 0,58 428 268 0 0,-52-346-70 0 0,-4 0 0 0 0,-4 0 0 0 0,-11 83-201 0 0,8-145 94 0 0,0 0 1 0 0,-2-1-1 0 0,-2 6-94 0 0,5-23 27 0 0,0 1-1 0 0,-1-1 1 0 0,1 1-1 0 0,-2-1 1 0 0,1 0-1 0 0,-1 0 1 0 0,0-1-1 0 0,-1 1 1 0 0,1-1-1 0 0,-7 5-26 0 0,9-9 7 0 0,-1 0 0 0 0,1 0 0 0 0,-1-1 0 0 0,1 0 0 0 0,-1 1 0 0 0,0-1 1 0 0,0-1-1 0 0,0 1 0 0 0,0-1 0 0 0,0 1 0 0 0,-1-1 0 0 0,1 0 0 0 0,0-1 0 0 0,0 1 0 0 0,-4-1-7 0 0,1 0 2 0 0,1 0 0 0 0,0-1-1 0 0,-1 0 1 0 0,1 0 0 0 0,0-1 0 0 0,0 0 0 0 0,0 0-1 0 0,0 0 1 0 0,0-1 0 0 0,-1 0-2 0 0,-7-5-80 0 0,1-1 0 0 0,-1 0-1 0 0,2-1 1 0 0,-1-1 0 0 0,1 0 0 0 0,1 0 0 0 0,0-1 0 0 0,-1-3 80 0 0,-7-10-233 0 0,1-2 0 0 0,1 0 0 0 0,2-1 0 0 0,0 0 0 0 0,2-1-1 0 0,1-2 234 0 0,-4-15-486 0 0,2 0-1 0 0,2 0 0 0 0,-4-33 487 0 0,8 6-1192 0 0,2-1-1 0 0,4 0 0 0 0,3 0 1 0 0,6-29 1192 0 0,-1 12-1698 0 0</inkml:trace>
  <inkml:trace contextRef="#ctx0" brushRef="#br0" timeOffset="-1634.996">1029 5268 9215 0 0,'8'-18'858'0'0,"0"-2"-195"0"0,-6 14 3351 0 0,-1 1 3331 0 0,-8 75-7224 0 0,3 1 1 0 0,3 0-1 0 0,3 0 0 0 0,3-1 1 0 0,3 1-1 0 0,13 51-121 0 0,-16-100-2 0 0,0 0 0 0 0,2 0 0 0 0,0-1-1 0 0,1 1 1 0 0,2-2 0 0 0,0 1 0 0 0,9 13 2 0 0,-14-27 16 0 0,1 0 1 0 0,-1 0-1 0 0,1-1 0 0 0,0 1 1 0 0,1-1-1 0 0,-1-1 1 0 0,1 1-1 0 0,0-1 1 0 0,7 3-17 0 0,-8-4 40 0 0,0-2 1 0 0,0 1 0 0 0,1-1 0 0 0,-1 0 0 0 0,1 0 0 0 0,-1-1 0 0 0,1 0 0 0 0,0 0 0 0 0,0 0-1 0 0,-1-1 1 0 0,1 0 0 0 0,0-1 0 0 0,5 0-41 0 0,-2 0 47 0 0,1-2 0 0 0,-1 1-1 0 0,0-1 1 0 0,0-1 0 0 0,0 0 0 0 0,0 0-1 0 0,0-1 1 0 0,-1 0 0 0 0,3-3-47 0 0,1-1 31 0 0,0 0 0 0 0,-1-1 1 0 0,-1-1-1 0 0,0 0 0 0 0,0-1 1 0 0,1-2-32 0 0,5-10 10 0 0,0 0 1 0 0,-2-1-1 0 0,0-1 1 0 0,-2-1 0 0 0,-1 0-1 0 0,5-18-10 0 0,0-7-31 0 0,-1-1 0 0 0,-4-1 1 0 0,-1 0-1 0 0,0-20 31 0 0,-8 37-38 0 0,-1 0 0 0 0,-2 0-1 0 0,-1 0 1 0 0,-2 0 0 0 0,-2 0 0 0 0,-9-35 38 0 0,11 60-10 0 0,0 0-1 0 0,-1 0 1 0 0,-1 0-1 0 0,0 0 1 0 0,-1 1-1 0 0,0 0 1 0 0,0 0-1 0 0,-5-5 11 0 0,5 9-4 0 0,1 1-1 0 0,-1 0 0 0 0,0 0 1 0 0,0 1-1 0 0,-1 0 0 0 0,0 0 1 0 0,0 0-1 0 0,0 1 1 0 0,0 0-1 0 0,-1 0 0 0 0,1 1 1 0 0,-1 0-1 0 0,-3 0 5 0 0,-2-1-87 0 0,-1 1 1 0 0,1 1-1 0 0,-1 0 0 0 0,0 1 0 0 0,0 1 0 0 0,0 0 0 0 0,0 0 1 0 0,1 2-1 0 0,-1 0 0 0 0,0 0 0 0 0,1 1 0 0 0,0 1 1 0 0,-1 0-1 0 0,-11 6 87 0 0,8-2-352 0 0,-1 1 1 0 0,1 1-1 0 0,1 0 1 0 0,0 1-1 0 0,0 0 1 0 0,1 2-1 0 0,0 0 1 0 0,1 0-1 0 0,1 2 1 0 0,-4 5 351 0 0,3-2-6974 0 0</inkml:trace>
  <inkml:trace contextRef="#ctx0" brushRef="#br0" timeOffset="-1276.975">1600 3847 14743 0 0,'-1'-8'793'0'0,"0"0"-434"0"0,0-1-1 0 0,1 1 0 0 0,0-1 0 0 0,1-4-358 0 0,3-6 3176 0 0,-3 18-1939 0 0,-1 1-541 0 0,0 0-236 0 0,2 1-382 0 0,0 1 1 0 0,0-1-1 0 0,0 1 1 0 0,0-1-1 0 0,-1 1 0 0 0,1-1 1 0 0,0 1-1 0 0,-1 0 1 0 0,0 0-1 0 0,1 0 1 0 0,-1 0-1 0 0,1 1-78 0 0,-2-3 15 0 0,8 14 21 0 0,0 0-1 0 0,-1 1 1 0 0,0-1 0 0 0,1 9-36 0 0,19 65 130 0 0,-17-54-114 0 0,129 513-69 0 0,-116-452 26 0 0,5-2 1 0 0,26 57 26 0 0,-27-86 134 0 0,3 0 1 0 0,3-2 0 0 0,2-2-1 0 0,5 1-134 0 0,-36-54 14 0 0,9 11 65 0 0,0 0 0 0 0,2-1-79 0 0,-12-13 10 0 0,1 1 0 0 0,0-1 0 0 0,1-1 0 0 0,-1 1 0 0 0,1-1 0 0 0,0 1 0 0 0,-1-1 0 0 0,1-1 0 0 0,1 1 0 0 0,0 0-10 0 0,-4-3-27 0 0,-1 1 1 0 0,1-1-1 0 0,0 1 0 0 0,-1-1 0 0 0,1 0 0 0 0,-1 0 1 0 0,1 0-1 0 0,0 0 0 0 0,-1 0 0 0 0,1 0 0 0 0,0-1 1 0 0,-1 1-1 0 0,1 0 0 0 0,-1-1 0 0 0,1 1 1 0 0,-1-1-1 0 0,1 1 0 0 0,-1-1 0 0 0,1 0 0 0 0,-1 0 1 0 0,0 0-1 0 0,1 0 0 0 0,-1 0 0 0 0,0 0 0 0 0,0 0 1 0 0,1 0-1 0 0,-1 0 0 0 0,0-1 0 0 0,0 1 0 0 0,-1 0 1 0 0,1-1-1 0 0,0 1 0 0 0,0-2 27 0 0,3-3-224 0 0,-1-1-1 0 0,-1 0 0 0 0,1 1 1 0 0,-1-1-1 0 0,-1 0 1 0 0,1 0-1 0 0,-1-2 225 0 0,1-4-1126 0 0,-2 0-1 0 0,1 1 1 0 0,-2-8 1126 0 0,-2-20-4987 0 0,-2-1-935 0 0</inkml:trace>
  <inkml:trace contextRef="#ctx0" brushRef="#br0" timeOffset="-955.002">1665 4393 8751 0 0,'-4'-2'167'0'0,"0"1"-1"0"0,-1-1 1 0 0,1-1-1 0 0,0 1 1 0 0,0 0-1 0 0,0-1 1 0 0,0 0-1 0 0,1 0 1 0 0,-1 0-1 0 0,1-1 1 0 0,0 1-1 0 0,0-1 1 0 0,-2-2-167 0 0,4 4 483 0 0,-1-1 0 0 0,1 0 0 0 0,0 0 0 0 0,0 1 0 0 0,0-1 0 0 0,0 0 0 0 0,0 0 1 0 0,1 0-1 0 0,0 0 0 0 0,-1 0 0 0 0,1 0 0 0 0,0 0 0 0 0,0 0 0 0 0,1 0 1 0 0,-1 1-1 0 0,0-1 0 0 0,1 0 0 0 0,0 0 0 0 0,0 0 0 0 0,0 0 0 0 0,0 0 1 0 0,0 0-484 0 0,4-6 319 0 0,0-1 0 0 0,1 1 0 0 0,0 0 0 0 0,0 0 0 0 0,1 1 0 0 0,7-7-319 0 0,11-10 178 0 0,13-8-178 0 0,-19 16 110 0 0,172-133 117 0 0,-12 11-753 0 0,-85 60-92 0 0,-4 5-1107 0 0,-32 23-4343 0 0,-33 28-418 0 0</inkml:trace>
  <inkml:trace contextRef="#ctx0" brushRef="#br0" timeOffset="5402.076">1197 9380 16415 0 0,'-7'2'175'0'0,"0"0"0"0"0,0 1 0 0 0,1 0 0 0 0,-1 0 0 0 0,0 1 0 0 0,1-1-1 0 0,0 1 1 0 0,0 1 0 0 0,0-1 0 0 0,1 1 0 0 0,-1 0 0 0 0,1 0 0 0 0,0 1 0 0 0,1 0 0 0 0,-1 0 0 0 0,-1 3-175 0 0,-8 14 631 0 0,1 0 0 0 0,1 0 1 0 0,2 1-1 0 0,0 1-631 0 0,-13 42 230 0 0,2 0 0 0 0,-1 23-230 0 0,11-40-26 0 0,2 0 0 0 0,2 0 0 0 0,1 37 26 0 0,6-53 1 0 0,0 0 0 0 0,3-1 0 0 0,1 1 0 0 0,1-1 0 0 0,2 1 0 0 0,2 0-1 0 0,-4-15 0 0 0,2-1 1 0 0,0 0-1 0 0,1 0 0 0 0,0-1 1 0 0,2 0-1 0 0,4 5 0 0 0,-9-14-2 0 0,1 0 0 0 0,1 0 0 0 0,0 0 0 0 0,0-1 0 0 0,0 0 0 0 0,1-1 0 0 0,0 1 0 0 0,0-2 0 0 0,1 1 0 0 0,-1-1 0 0 0,1 0-1 0 0,8 3 4 0 0,-3-4-78 0 0,0 0 0 0 0,0 0 1 0 0,1-1-1 0 0,-1-1 0 0 0,1-1 1 0 0,-1 0-1 0 0,1 0 1 0 0,0-2-1 0 0,-1 0 0 0 0,1 0 1 0 0,14-5 76 0 0,-6 1-722 0 0,0-1 1 0 0,0-2-1 0 0,-1 0 722 0 0,10-5-5736 0 0,22-14 5736 0 0,-5-1-5778 0 0</inkml:trace>
  <inkml:trace contextRef="#ctx0" brushRef="#br0" timeOffset="5821.078">2594 8711 5527 0 0,'-18'0'1221'0'0,"0"0"0"0"0,0 1 0 0 0,1 1 0 0 0,-1 0-1 0 0,0 2 1 0 0,1 0 0 0 0,0 1 0 0 0,-11 4-1221 0 0,5 1 1113 0 0,1 1 0 0 0,-1 0 1 0 0,2 2-1 0 0,0 1 0 0 0,-17 13-1113 0 0,6 0 462 0 0,1 1 1 0 0,2 2-1 0 0,-5 7-462 0 0,-12 18-2774 0 0,-14 24 2774 0 0,41-52-343 0 0,-3 3-592 0 0,-15 27 935 0 0,32-48-27 0 0,0 0-1 0 0,1 1 1 0 0,0 0-1 0 0,0 0 1 0 0,1 0-1 0 0,1 0 1 0 0,-1 1-1 0 0,1 6 28 0 0,1-13 42 0 0,1 0 0 0 0,0 1 0 0 0,0-1-1 0 0,1 0 1 0 0,-1 1 0 0 0,1-1 0 0 0,0 0-1 0 0,0 0 1 0 0,0 1 0 0 0,1-1 0 0 0,0 0 0 0 0,-1 0-1 0 0,1-1 1 0 0,2 4-42 0 0,0-2 69 0 0,0-1 1 0 0,0 1-1 0 0,0-1 0 0 0,0 0 0 0 0,0 0 0 0 0,1 0 0 0 0,0 0 1 0 0,0-1-1 0 0,0 0 0 0 0,1 0-69 0 0,7 3 113 0 0,0 0 0 0 0,0-1 0 0 0,0-1 0 0 0,1 0-1 0 0,0-1 1 0 0,0-1 0 0 0,-1 0 0 0 0,12 0-113 0 0,71-1 110 0 0,1-5-1 0 0,9-5-109 0 0,-2 1-15 0 0,71 4 15 0 0,-147 5 6 0 0,1 2-1 0 0,6 2-5 0 0,-22-3 64 0 0,0 1-1 0 0,0 0 0 0 0,0 2 1 0 0,-1-1-1 0 0,11 6-63 0 0,-20-8 44 0 0,0-1 0 0 0,0 1-1 0 0,-1-1 1 0 0,1 1 0 0 0,-1 0 0 0 0,0 0-1 0 0,1 0 1 0 0,-1 0 0 0 0,0 1-1 0 0,0-1 1 0 0,0 0 0 0 0,-1 1 0 0 0,1-1-1 0 0,0 1 1 0 0,-1 0 0 0 0,0 0-1 0 0,0-1 1 0 0,0 1 0 0 0,0 0 0 0 0,0 0-1 0 0,0 0 1 0 0,-1 0 0 0 0,1 0-1 0 0,-1 0 1 0 0,0 0 0 0 0,0 0 0 0 0,0 1-1 0 0,0-1 1 0 0,-1 0 0 0 0,1 0-1 0 0,-1 0 1 0 0,0 0 0 0 0,0 0 0 0 0,0-1-1 0 0,0 1 1 0 0,0 0 0 0 0,-1 0 0 0 0,1-1-1 0 0,-1 1 1 0 0,0 0 0 0 0,1-1-1 0 0,-1 0 1 0 0,-1 1-44 0 0,-7 8 115 0 0,0 0 0 0 0,-1-1 0 0 0,-1 0 0 0 0,0-1-1 0 0,0 0 1 0 0,-10 5-115 0 0,-23 11 116 0 0,-15 5-116 0 0,24-12-62 0 0,-12 3-454 0 0,0-1-1 0 0,-1-3 1 0 0,-1-1 0 0 0,0-3 0 0 0,-1-2 0 0 0,-2-3 516 0 0,48-7-373 0 0,0 0 0 0 0,-1 0 0 0 0,1-1 0 0 0,-1 0 0 0 0,1 0 0 0 0,0-1 0 0 0,-2 0 373 0 0,-10-4-1475 0 0</inkml:trace>
  <inkml:trace contextRef="#ctx0" brushRef="#br0" timeOffset="6246.079">3602 8111 20095 0 0,'-1'0'926'0'0,"-13"2"-160"0"0,7-1-644 0 0,1 0 0 0 0,-1 0-1 0 0,0 0 1 0 0,0 1 0 0 0,1 0 0 0 0,-1 0-1 0 0,1 1 1 0 0,0-1 0 0 0,-1 2 0 0 0,1-1-1 0 0,1 0 1 0 0,-1 1 0 0 0,-1 2-122 0 0,-66 66 1055 0 0,-12 19-1055 0 0,56-57-684 0 0,2 2 0 0 0,2 0 0 0 0,1 1 0 0 0,-1 8 684 0 0,20-37-41 0 0,1 0 1 0 0,0 1-1 0 0,1 0 1 0 0,0-1-1 0 0,0 1 1 0 0,1 1-1 0 0,0-1 1 0 0,1 0-1 0 0,0 2 41 0 0,1-8 27 0 0,0 1 0 0 0,0-1 0 0 0,0 1 0 0 0,1 0 0 0 0,-1-1 0 0 0,1 1 0 0 0,0-1 0 0 0,0 1 0 0 0,0-1 0 0 0,1 1 0 0 0,-1-1 0 0 0,1 0 0 0 0,0 0 0 0 0,0 0 0 0 0,0 0-1 0 0,0 0 1 0 0,1 0 0 0 0,-1 0 0 0 0,1-1 0 0 0,-1 1 0 0 0,1-1 0 0 0,0 0 0 0 0,0 0 0 0 0,2 2-27 0 0,6 1 153 0 0,0 0-1 0 0,0 0 1 0 0,0-1 0 0 0,1 0-1 0 0,8 1-152 0 0,59 11 376 0 0,77 3-94 0 0,40-4-282 0 0,-132-11 23 0 0,-39-2-22 0 0,-1 1 0 0 0,0 0 0 0 0,14 5-1 0 0,-31-6 4 0 0,1 1 1 0 0,-1-1 0 0 0,0 1 0 0 0,0 0-1 0 0,0 1 1 0 0,0 0 0 0 0,0 0-1 0 0,-1 0 1 0 0,1 1 0 0 0,-1 0 0 0 0,-1 0-1 0 0,1 0 1 0 0,0 2-5 0 0,-3-4 25 0 0,-1 0 0 0 0,0 1-1 0 0,0-1 1 0 0,0 1 0 0 0,0-1 0 0 0,0 1-1 0 0,-1 0 1 0 0,1 0 0 0 0,-1-1 0 0 0,0 1-1 0 0,-1 0 1 0 0,1 0 0 0 0,0 0-1 0 0,-1 0 1 0 0,0 0-25 0 0,0 3 60 0 0,-1-1 1 0 0,0 0-1 0 0,0 0 0 0 0,0 0 0 0 0,-1 0 1 0 0,0 0-1 0 0,0 0 0 0 0,0-1 0 0 0,-2 3-60 0 0,-4 7 123 0 0,-2 1-1 0 0,0-2 0 0 0,0 1 0 0 0,-2-2 1 0 0,1 1-1 0 0,-7 3-122 0 0,-4 5 14 0 0,-2-1 1 0 0,0-1-1 0 0,-1-1 1 0 0,-27 14-15 0 0,33-22-403 0 0,-1-1 1 0 0,0-1-1 0 0,0-1 1 0 0,-1 0-1 0 0,0-2 0 0 0,0-1 1 0 0,-11 2 402 0 0,-39 1-4245 0 0,38-7-2557 0 0</inkml:trace>
  <inkml:trace contextRef="#ctx0" brushRef="#br0" timeOffset="7950.078">5341 7348 5927 0 0,'12'-22'256'0'0,"2"-1"1"0"0,1 2-1 0 0,7-7-256 0 0,18-26 323 0 0,-19 23-190 0 0,-8 14-88 0 0,-1-1-1 0 0,-1 0 1 0 0,8-20-45 0 0,-16 33 258 0 0,-1-1 0 0 0,0 0 1 0 0,0 1-1 0 0,-1-1 1 0 0,0 0-1 0 0,0 0 1 0 0,0 0-1 0 0,-1 0 1 0 0,1 0-1 0 0,-1 0 0 0 0,-1 0 1 0 0,1 0-1 0 0,-1 0 1 0 0,0 1-1 0 0,-1-1 1 0 0,0-2-259 0 0,-2-1 433 0 0,0 0 1 0 0,0 1-1 0 0,-1-1 1 0 0,0 1-1 0 0,0 0 1 0 0,-1 1-1 0 0,0-1 1 0 0,0 1-1 0 0,-1 1 1 0 0,1-1-1 0 0,-2 1 1 0 0,1 0-1 0 0,-1 0 1 0 0,0 1-1 0 0,0 0-433 0 0,3 2 94 0 0,-1 0-1 0 0,1 1 0 0 0,-1-1 1 0 0,1 1-1 0 0,-1 0 1 0 0,0 0-1 0 0,0 1 0 0 0,0 0 1 0 0,0 0-1 0 0,0 0 1 0 0,0 1-1 0 0,0 0 0 0 0,0 0 1 0 0,0 0-1 0 0,0 1 0 0 0,0 0 1 0 0,0 0-1 0 0,0 1 1 0 0,0 0-1 0 0,0 0 0 0 0,0 0 1 0 0,1 0-1 0 0,-4 3-93 0 0,-5 4 126 0 0,0 1 1 0 0,1 1-1 0 0,0 0 0 0 0,1 1 1 0 0,0 0-1 0 0,1 1 0 0 0,-7 9-126 0 0,-2 7 81 0 0,1 1 0 0 0,1 0 0 0 0,-2 8-81 0 0,0 3 11 0 0,2 1 0 0 0,2 0 0 0 0,1 2 0 0 0,3 0 1 0 0,-4 24-12 0 0,12-45 3 0 0,1 1 0 0 0,0 0 0 0 0,2-1 0 0 0,1 1 0 0 0,1 0 0 0 0,1 0 0 0 0,1 0 0 0 0,1-1 0 0 0,1 1 0 0 0,1-1 0 0 0,5 10-3 0 0,-8-24 12 0 0,1 0-1 0 0,1 0 1 0 0,-1-1 0 0 0,2 1-1 0 0,-1-1 1 0 0,1 0-1 0 0,0 0 1 0 0,5 4-12 0 0,-7-8 7 0 0,0 0 1 0 0,1 0-1 0 0,-1-1 1 0 0,1 0-1 0 0,0 0 1 0 0,0 0-1 0 0,0 0 1 0 0,0-1-1 0 0,1 0 1 0 0,-1 0-1 0 0,1 0 1 0 0,-1-1-1 0 0,1 1 1 0 0,-1-1-1 0 0,4 0-6 0 0,-2-1 17 0 0,1 0 0 0 0,0 0 1 0 0,0-1-1 0 0,0 0 1 0 0,0 0-1 0 0,0-1 1 0 0,0 0-1 0 0,-1 0 1 0 0,1-1-1 0 0,-1 0 1 0 0,6-3-19 0 0,-3 0-36 0 0,0 0 0 0 0,0 0 0 0 0,-1-1 0 0 0,0-1 0 0 0,-1 1 0 0 0,1-1 0 0 0,5-8 36 0 0,1-3-153 0 0,-1-1 0 0 0,-1-1 1 0 0,-1 1-1 0 0,-1-2 0 0 0,-1 0 1 0 0,-1 0-1 0 0,4-15 153 0 0,-2 0-123 0 0,-1-2 0 0 0,-2 1 0 0 0,-2-1-1 0 0,1-33 124 0 0,-5-3 483 0 0,-3 1 1 0 0,-3-7-484 0 0,2 36 1526 0 0,2 44-1247 0 0,0 1-73 0 0,0 0-28 0 0,0 0-9 0 0,0 0-16 0 0,14 31-23 0 0,-1 2-1 0 0,4 22-129 0 0,7 16-4 0 0,3 6-35 0 0,20 49 121 0 0,-35-98-326 0 0,1-1 0 0 0,2 0 0 0 0,7 9 244 0 0,-20-33-202 0 0,0 1-1 0 0,1-1 1 0 0,0 0 0 0 0,-1 0-1 0 0,1 0 1 0 0,0-1 0 0 0,2 2 202 0 0,-4-4-119 0 0,-1 0 0 0 0,1 0-1 0 0,-1 0 1 0 0,0 0 0 0 0,1 0 0 0 0,-1 0 0 0 0,1 0 0 0 0,-1 0 0 0 0,1 0 0 0 0,-1 0-1 0 0,1 0 1 0 0,-1 0 0 0 0,1 0 0 0 0,-1-1 0 0 0,0 1 0 0 0,1 0 0 0 0,-1 0 0 0 0,1 0-1 0 0,-1-1 1 0 0,0 1 0 0 0,1 0 0 0 0,-1-1 0 0 0,0 1 0 0 0,1-1 119 0 0,-1 1-242 0 0,7-9-1544 0 0</inkml:trace>
  <inkml:trace contextRef="#ctx0" brushRef="#br0" timeOffset="8384.076">5884 6756 15863 0 0,'0'0'728'0'0,"0"0"-17"0"0,0 0-346 0 0,0 0 239 0 0,0 0 151 0 0,2 2 28 0 0,9 10-469 0 0,-1 0 0 0 0,-1 0 0 0 0,0 1 0 0 0,-1 0 1 0 0,0 1-1 0 0,1 4-314 0 0,15 33-125 0 0,-1 8 125 0 0,-2-6 102 0 0,15 48-102 0 0,-9-21 0 0 0,-21-68 0 0 0,-1-4 11 0 0,-5-8-6 0 0,1 0-1 0 0,-1 0 1 0 0,1 0 0 0 0,-1 0 0 0 0,1 0 0 0 0,-1 0 0 0 0,1 0-1 0 0,-1-1 1 0 0,1 1 0 0 0,-1 0 0 0 0,1 0 0 0 0,-1-1 0 0 0,0 1-1 0 0,1 0 1 0 0,-1-1 0 0 0,1 1 0 0 0,-1 0 0 0 0,0-1 0 0 0,1 1-1 0 0,-1 0 1 0 0,0-1 0 0 0,0 1-5 0 0,0 0 1 0 0,3-4-1 0 0,-1-1 1 0 0,0 1 0 0 0,-1 0 0 0 0,1-1 0 0 0,-1 1 0 0 0,0-1 0 0 0,0 1 0 0 0,0-1 0 0 0,-1 0 0 0 0,1 1 0 0 0,-1-1 0 0 0,0-1-1 0 0,0-5-1 0 0,10-155 12 0 0,-2 91 113 0 0,10-35-124 0 0,-13 85 127 0 0,2 1 0 0 0,0 0 0 0 0,2 0-1 0 0,1 1 1 0 0,0 0 0 0 0,7-9-127 0 0,-16 30 52 0 0,0 0-1 0 0,0 0 1 0 0,1 0-1 0 0,-1 0 1 0 0,1 1-1 0 0,-1-1 1 0 0,1 0-1 0 0,-1 1 1 0 0,1-1-1 0 0,0 1 1 0 0,0-1 0 0 0,0 1-1 0 0,0 0 1 0 0,0 0-1 0 0,0 0 1 0 0,0 0-1 0 0,0 0 1 0 0,1 0-1 0 0,1 0-51 0 0,-2 1 41 0 0,0 0-1 0 0,0 0 1 0 0,1 0-1 0 0,-1 1 1 0 0,0-1-1 0 0,0 0 1 0 0,1 1-1 0 0,-1 0 0 0 0,0-1 1 0 0,0 1-1 0 0,0 0 1 0 0,0 0-1 0 0,0 0 1 0 0,0 1-1 0 0,0-1 1 0 0,0 0-1 0 0,0 1 1 0 0,-1-1-1 0 0,2 2-40 0 0,6 7 30 0 0,0-1 0 0 0,-1 1 0 0 0,0 0 0 0 0,-1 0 0 0 0,0 1 1 0 0,4 10-32 0 0,5 13 169 0 0,7 24-168 0 0,-15-36 8 0 0,11 39-476 0 0,-14-41 131 0 0,1-1-1 0 0,1 0 1 0 0,5 9 337 0 0,-12-27-176 0 0,0-1-1 0 0,0 1 1 0 0,1 0-1 0 0,-1 0 1 0 0,1 0-1 0 0,-1 0 1 0 0,1 0 0 0 0,-1 0-1 0 0,1 0 1 0 0,0 0-1 0 0,-1-1 1 0 0,1 1-1 0 0,0 0 1 0 0,0-1 0 0 0,-1 1-1 0 0,1 0 1 0 0,0-1-1 0 0,0 1 1 0 0,0-1-1 0 0,0 1 1 0 0,0-1-1 0 0,0 0 1 0 0,0 1 0 0 0,0-1-1 0 0,0 0 1 0 0,0 0-1 0 0,0 1 1 0 0,0-1-1 0 0,0 0 1 0 0,0 0-1 0 0,0 0 1 0 0,0 0 0 0 0,1-1 176 0 0,11-3-6554 0 0</inkml:trace>
  <inkml:trace contextRef="#ctx0" brushRef="#br0" timeOffset="8950.088">7118 5925 17047 0 0,'-19'-2'769'0'0,"0"1"0"0"0,0 1 0 0 0,0 0 0 0 0,-5 2-769 0 0,16-1 374 0 0,0 0-1 0 0,0 1 1 0 0,0 0-1 0 0,1 1 0 0 0,-1 0 1 0 0,0 0-1 0 0,1 0 1 0 0,0 1-1 0 0,0 0 1 0 0,0 1-1 0 0,-2 1-373 0 0,-39 32 1153 0 0,-25 26-1153 0 0,52-43-18 0 0,1 0 1 0 0,1 2-1 0 0,1 0 1 0 0,-5 10 17 0 0,3-1-185 0 0,2 1 0 0 0,1 0 0 0 0,2 1 0 0 0,1 1 0 0 0,2 0 0 0 0,1 1 0 0 0,2 0 0 0 0,2 1 0 0 0,1-1 0 0 0,1 2 0 0 0,2 17 185 0 0,3-41-27 0 0,0 0 1 0 0,1 1-1 0 0,1-1 0 0 0,0 0 1 0 0,1 0-1 0 0,0 0 0 0 0,3 7 27 0 0,-4-17 8 0 0,-1 0 0 0 0,1 0 0 0 0,0-1 0 0 0,0 1 0 0 0,0 0 0 0 0,0-1 0 0 0,0 1 0 0 0,1-1 0 0 0,0 0 0 0 0,0 1 0 0 0,0-1 0 0 0,0-1 0 0 0,0 1 0 0 0,0 0 0 0 0,1-1 0 0 0,-1 0 0 0 0,1 0 0 0 0,0 0-1 0 0,0 0 1 0 0,0 0 0 0 0,-1-1 0 0 0,2 0 0 0 0,-1 1 0 0 0,0-2 0 0 0,0 1 0 0 0,0 0 0 0 0,0-1-8 0 0,7 0 35 0 0,0-1 1 0 0,0 0-1 0 0,0 0 0 0 0,0-1 0 0 0,-1 0 1 0 0,1-1-1 0 0,-1-1 0 0 0,1 1 1 0 0,-1-2-1 0 0,0 1 0 0 0,8-6-35 0 0,-2-1 26 0 0,1 1-1 0 0,-2-2 1 0 0,1 0-1 0 0,-2-1 1 0 0,1-1-1 0 0,2-4-25 0 0,7-12-60 0 0,0-1-1 0 0,-2 0 0 0 0,-2-2 0 0 0,-1-1 0 0 0,-1-1 0 0 0,-2 0 0 0 0,-2-1 0 0 0,-1 0 0 0 0,-1-1 0 0 0,-1-8 61 0 0,5-31-16 0 0,-3-1 0 0 0,-4 0 0 0 0,-3 0 0 0 0,-4-47 16 0 0,-5 23 161 0 0,-4 0 1 0 0,-5 0-1 0 0,-12-42-161 0 0,-18-43 1211 0 0,-28-63-1211 0 0,59 216 80 0 0,0 0 1 0 0,-13-23-81 0 0,23 54-1 0 0,0 0 0 0 0,0 0 0 0 0,0 0 0 0 0,0 1 0 0 0,-1-1-1 0 0,1 0 1 0 0,-1 1 0 0 0,1-1 0 0 0,-1 1 0 0 0,0-1 0 0 0,1 1 0 0 0,-1 0 1 0 0,1 1-4 0 0,1 0-1 0 0,-1 0 1 0 0,0 0 0 0 0,1 0 0 0 0,-1 1-1 0 0,1-1 1 0 0,-1 0 0 0 0,1 0 0 0 0,-1 1-1 0 0,1-1 1 0 0,-1 0 0 0 0,1 1 0 0 0,-1-1-1 0 0,1 1 1 0 0,0-1 0 0 0,-1 0 0 0 0,1 1-1 0 0,-1-1 1 0 0,1 1 4 0 0,-1 0-13 0 0,-2 3-34 0 0,-1 1 0 0 0,1 0 0 0 0,0-1-1 0 0,0 2 1 0 0,0-1 0 0 0,0 0-1 0 0,1 0 1 0 0,0 1 0 0 0,0 0 0 0 0,1-1-1 0 0,-1 5 48 0 0,-2 13-110 0 0,1 1 0 0 0,0 5 110 0 0,3-24-9 0 0,-2 32-36 0 0,3-1 1 0 0,0 1-1 0 0,6 28 45 0 0,25 109-98 0 0,-32-170 98 0 0,29 127 30 0 0,5-2 0 0 0,20 38-30 0 0,-23-85 21 0 0,3-1 0 0 0,4-1 0 0 0,4-2 0 0 0,4 0-21 0 0,-34-58 7 0 0,2 0 0 0 0,0 0 0 0 0,1-1 0 0 0,1-1-1 0 0,1-1 1 0 0,1 0 0 0 0,2 0-7 0 0,-17-14-44 0 0,0-1 1 0 0,0 0-1 0 0,0-1 0 0 0,0 1 1 0 0,0 0-1 0 0,0-1 0 0 0,0 0 0 0 0,1 0 1 0 0,-1 0-1 0 0,0 0 0 0 0,1 0 1 0 0,-1-1-1 0 0,1 1 0 0 0,-1-1 0 0 0,1 0 1 0 0,-1 0-1 0 0,1-1 0 0 0,-1 1 1 0 0,4-1 43 0 0,-4 0-285 0 0,0 0-1 0 0,0 0 1 0 0,0-1 0 0 0,0 1 0 0 0,0-1 0 0 0,0 0 0 0 0,0 0-1 0 0,-1 0 1 0 0,1 0 0 0 0,-1 0 0 0 0,1 0 0 0 0,-1-1 0 0 0,0 1 0 0 0,1-2 285 0 0,10-14-7114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3T16:02:09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5426 1839 0 0,'-54'4'954'0'0,"19"-4"5718"0"0,-10-8-1047 0 0,44 8-5517 0 0,1 0-20 0 0,0 0-3 0 0,0 0 17 0 0,0 0 8 0 0,0 0 2 0 0,1-1 48 0 0,10-9 344 0 0,1 1 1 0 0,0 0-1 0 0,0 1 0 0 0,1 1 0 0 0,8-4-504 0 0,29-18 1023 0 0,-1-7 32 0 0,-1-3 1 0 0,28-29-1056 0 0,-1 0 517 0 0,239-191 350 0 0,-111 92-498 0 0,61-33-369 0 0,-96 76 0 0 0,-71 52 71 0 0,2 4 1 0 0,22-6-72 0 0,-51 39 134 0 0,-19 10-54 0 0,-50 24-181 0 0,-1 1-54 0 0,-2 1-18 0 0,-43 19-2862 0 0,15-5-3014 0 0,5-2-51 0 0</inkml:trace>
  <inkml:trace contextRef="#ctx0" brushRef="#br0" timeOffset="684.001">1112 4855 11055 0 0,'0'0'506'0'0,"-1"0"-10"0"0,-5 0-167 0 0,5 0 471 0 0,16 6 1748 0 0,-8-2-2008 0 0,5 1-533 0 0,0 0 0 0 0,0 0 0 0 0,-1 1 1 0 0,0 0-1 0 0,0 1 0 0 0,-1 0 0 0 0,1 1 0 0 0,-2 0 1 0 0,1 1-1 0 0,-1 0 0 0 0,-1 0 0 0 0,1 1 0 0 0,3 7-7 0 0,4 6 0 0 0,-2 2 0 0 0,-1 0 0 0 0,9 25 0 0 0,26 84 0 0 0,-26-68 0 0 0,112 313 64 0 0,-113-316-15 0 0,-1 5-49 0 0,-14-44 33 0 0,-2 0 0 0 0,0 0 0 0 0,-1 1 1 0 0,-1 14-34 0 0,-3-28 27 0 0,0-1 0 0 0,-1 1 0 0 0,0-1 1 0 0,0 1-1 0 0,-1-1 0 0 0,-1 0 1 0 0,0 0-1 0 0,0 0 0 0 0,-1-1 1 0 0,0 1-1 0 0,-4 4-27 0 0,-2 3 211 0 0,-2 0 0 0 0,0-1 0 0 0,0 0-1 0 0,-2-1 1 0 0,-7 6-211 0 0,9-9 264 0 0,-1-1-1 0 0,0-1 0 0 0,0 0 0 0 0,-1-1 1 0 0,-1 0-1 0 0,1-2 0 0 0,-1 0 0 0 0,-1 0 1 0 0,1-2-1 0 0,-1 0 0 0 0,-13 2-263 0 0,-19 1 735 0 0,0-3-1 0 0,1-1 0 0 0,-24-3-734 0 0,-148-12 525 0 0,102 3-1552 0 0,102 6 312 0 0,7 0-957 0 0,5-2-4455 0 0,4 4 52 0 0</inkml:trace>
  <inkml:trace contextRef="#ctx0" brushRef="#br0" timeOffset="1598.082">2363 4852 11399 0 0,'-26'2'359'0'0,"1"0"0"0"0,-1 1 0 0 0,1 2 0 0 0,0 0 0 0 0,1 2 0 0 0,-1 1 0 0 0,-13 7-359 0 0,22-9 410 0 0,2 2 0 0 0,-1 0-1 0 0,1 1 1 0 0,0 1 0 0 0,1 0 0 0 0,0 0 0 0 0,0 2 0 0 0,2-1-1 0 0,-1 1 1 0 0,1 1 0 0 0,1 0 0 0 0,-1 3-410 0 0,-1 3 227 0 0,1 1 0 0 0,0 1-1 0 0,2 0 1 0 0,0 1 0 0 0,1-1 0 0 0,2 2 0 0 0,0-1 0 0 0,1 1-1 0 0,1 0 1 0 0,2-1 0 0 0,0 2 0 0 0,1 5-227 0 0,1-9 36 0 0,1 1-1 0 0,1-1 1 0 0,1 0-1 0 0,1 1 1 0 0,0-1 0 0 0,1-1-1 0 0,2 1 1 0 0,0-1 0 0 0,1 0-1 0 0,0 0 1 0 0,2-1 0 0 0,0-1-1 0 0,13 17-35 0 0,-18-28-15 0 0,0 1 0 0 0,1-1 0 0 0,0 0 0 0 0,0 0 0 0 0,1 0 0 0 0,-1-1 0 0 0,1 0 0 0 0,0-1-1 0 0,1 1 1 0 0,-1-1 0 0 0,1-1 0 0 0,0 1 0 0 0,0-1 0 0 0,0-1 0 0 0,0 0 0 0 0,0 0 0 0 0,1 0 0 0 0,-1-1 0 0 0,1 0 0 0 0,-1-1 0 0 0,1 0-1 0 0,-1 0 1 0 0,1-1 0 0 0,-1 0 0 0 0,1 0 0 0 0,4-2 15 0 0,-1 0-23 0 0,-1-1 0 0 0,0 0-1 0 0,1-1 1 0 0,-1 0 0 0 0,-1 0-1 0 0,1-1 1 0 0,-1-1 0 0 0,0 0-1 0 0,0 0 1 0 0,-1-1 0 0 0,0 0-1 0 0,0 0 1 0 0,-1-1 0 0 0,0-1-1 0 0,-1 1 1 0 0,3-5 23 0 0,3-7-69 0 0,-1-1 0 0 0,0-1 0 0 0,-2 0-1 0 0,-1 0 1 0 0,0 0 0 0 0,-2-2 0 0 0,-1 1 0 0 0,-1 0 0 0 0,2-20 69 0 0,-4 11-63 0 0,-1-1 0 0 0,-1 1 1 0 0,-2-1-1 0 0,-1 0 0 0 0,-2 1 0 0 0,-1 0 1 0 0,-2-1 62 0 0,4 21 145 0 0,0 0 1 0 0,-1 1 0 0 0,-1 0 0 0 0,0 0-1 0 0,0 0 1 0 0,-2-1-146 0 0,7 13 33 0 0,0 0 0 0 0,0-1-1 0 0,-1 1 1 0 0,1-1 0 0 0,0 1 0 0 0,0 0-1 0 0,-1-1 1 0 0,1 1 0 0 0,0 0 0 0 0,-1-1-1 0 0,1 1 1 0 0,0 0 0 0 0,-1 0 0 0 0,1-1-1 0 0,0 1 1 0 0,-1 0 0 0 0,1 0 0 0 0,-1 0-1 0 0,1-1 1 0 0,-1 1-33 0 0,-3 4 787 0 0,0 12-336 0 0,4-7-450 0 0,1-1 0 0 0,-1 0-1 0 0,2 0 1 0 0,-1 0-1 0 0,1 0 1 0 0,0 0-1 0 0,1 0 1 0 0,0 0 0 0 0,0-1-1 0 0,0 1 1 0 0,1-1-1 0 0,4 5 0 0 0,0 0-26 0 0,0 0-1 0 0,1-1 1 0 0,1 0-1 0 0,0 0 1 0 0,0-1-1 0 0,10 6 27 0 0,-16-12-44 0 0,1 0 0 0 0,0-1-1 0 0,0 0 1 0 0,0 0 0 0 0,1 0-1 0 0,-1 0 1 0 0,1-1-1 0 0,0 0 45 0 0,-3-1-34 0 0,0-1-1 0 0,0 1 0 0 0,0-1 0 0 0,0 0 0 0 0,0 1 0 0 0,-1-1 0 0 0,1-1 0 0 0,0 1 0 0 0,0 0 0 0 0,0-1 0 0 0,0 0 0 0 0,0 1 0 0 0,-1-1 0 0 0,1 0 0 0 0,0 0 0 0 0,-1-1 0 0 0,3 0 35 0 0,0-1-48 0 0,0-1 1 0 0,-1 1-1 0 0,1-1 0 0 0,-1 0 0 0 0,0 0 0 0 0,0-1 0 0 0,0 1 1 0 0,-1-1-1 0 0,1 0 0 0 0,-1 0 0 0 0,-1 0 0 0 0,2-2 48 0 0,5-13-110 0 0,-1 1-1 0 0,4-19 111 0 0,-4 14-42 0 0,3-13 75 0 0,-2-1 0 0 0,-1 0 0 0 0,-1-6-33 0 0,9-116 299 0 0,3-19 164 0 0,-17 169-420 0 0,0-1 0 0 0,1 1 1 0 0,1-5-44 0 0,-2 12 2 0 0,-1-1 1 0 0,1 0 0 0 0,-1 1-1 0 0,1 0 1 0 0,0-1 0 0 0,0 1-1 0 0,1 0 1 0 0,-1 0 0 0 0,1 0-1 0 0,1-1-2 0 0,-3 3 5 0 0,0 1 1 0 0,0-1-1 0 0,0 1 0 0 0,-1-1 0 0 0,1 1 1 0 0,0 0-1 0 0,0-1 0 0 0,0 1 0 0 0,0 0 1 0 0,0 0-1 0 0,0 0 0 0 0,0 0 0 0 0,0 0 1 0 0,0 0-1 0 0,0 0 0 0 0,0 0 0 0 0,0 0 1 0 0,0 0-1 0 0,0 0 0 0 0,0 1 0 0 0,0-1 1 0 0,0 0-1 0 0,0 1 0 0 0,0-1-5 0 0,1 2 12 0 0,1-1-1 0 0,0 0 1 0 0,-1 1-1 0 0,1-1 1 0 0,-1 1-1 0 0,0 0 1 0 0,1 0-12 0 0,18 21 51 0 0,-1 0-1 0 0,-1 2 1 0 0,0 0 0 0 0,4 11-51 0 0,2 2 79 0 0,17 18-79 0 0,-24-34 5 0 0,2-1-1 0 0,0-2 1 0 0,18 15-5 0 0,-24-24-1 0 0,0 0 1 0 0,0 0-1 0 0,1-2 1 0 0,1 0 0 0 0,-1 0-1 0 0,14 3 1 0 0,-25-9 4 0 0,0-1 0 0 0,0 0 0 0 0,1 0 0 0 0,-1 0 0 0 0,0 0 0 0 0,1-1 0 0 0,-1 1 0 0 0,0-1 0 0 0,1 0 0 0 0,-1-1 0 0 0,0 1 0 0 0,1-1 0 0 0,-1 0 0 0 0,0 0 0 0 0,0 0 0 0 0,1 0 0 0 0,-1-1 0 0 0,0 0 0 0 0,0 0 0 0 0,-1 0 0 0 0,1 0 0 0 0,0 0 0 0 0,-1-1 0 0 0,1 0 0 0 0,-1 0 0 0 0,0 0 0 0 0,0 0 0 0 0,0 0 0 0 0,0-1 0 0 0,-1 1 0 0 0,1-1 0 0 0,-1 1 0 0 0,0-1 0 0 0,0 0 0 0 0,0 0 0 0 0,-1 0 0 0 0,1 0 0 0 0,-1-1 0 0 0,0 1 0 0 0,0-4-4 0 0,4-22 129 0 0,-1 0 0 0 0,-1 0-1 0 0,-2-1 1 0 0,-2-17-129 0 0,-4-17 525 0 0,-8-40-525 0 0,-16-44 513 0 0,-14-28-513 0 0,32 135 15 0 0,7 29-19 0 0,-39-181-400 0 0,43 193 227 0 0,0 1-141 0 0,0 0-59 0 0,0 0-8 0 0,0 0-130 0 0,0 0-521 0 0,14 0-2568 0 0,2 0-2888 0 0</inkml:trace>
  <inkml:trace contextRef="#ctx0" brushRef="#br0" timeOffset="2131.078">4165 3488 17503 0 0,'-17'-1'753'0'0,"-1"0"0"0"0,1-2 0 0 0,0 0 1 0 0,-15-5-754 0 0,-8-2 2031 0 0,32 9-2027 0 0,1 0-1 0 0,0 0 1 0 0,0 0-1 0 0,0 1 1 0 0,-1 0-1 0 0,1 1 1 0 0,0 0-1 0 0,0 0 0 0 0,0 0 1 0 0,0 1-1 0 0,-5 1-3 0 0,3 1-87 0 0,0 0 0 0 0,0 0 0 0 0,0 1-1 0 0,0 0 1 0 0,1 1 0 0 0,0 0-1 0 0,0 0 1 0 0,1 1 87 0 0,-12 11-154 0 0,1 2-1 0 0,2 0 1 0 0,-1 1 0 0 0,2 1-1 0 0,-12 23 155 0 0,7-7 139 0 0,2 0-1 0 0,1 2 1 0 0,2 0-1 0 0,2 1 1 0 0,2 0-1 0 0,1 0 1 0 0,3 1-1 0 0,0 10-138 0 0,4-32 71 0 0,1 0 0 0 0,2 1 0 0 0,0-1 0 0 0,1 0 0 0 0,1 0 0 0 0,0 0 0 0 0,2 0 0 0 0,1 3-71 0 0,-2-15 15 0 0,-1 1 0 0 0,2-1 0 0 0,-1-1 0 0 0,1 1 0 0 0,0 0-1 0 0,1-1 1 0 0,0 0 0 0 0,0 0 0 0 0,3 3-15 0 0,-4-6-1 0 0,1 1 0 0 0,0-1 0 0 0,0 0 0 0 0,0 0 0 0 0,0-1 0 0 0,1 1 0 0 0,-1-1 0 0 0,1-1 0 0 0,0 1-1 0 0,0-1 1 0 0,0 0 0 0 0,0 0 0 0 0,4 0 1 0 0,0 0-11 0 0,1 0-1 0 0,0-1 1 0 0,-1 0-1 0 0,1-1 1 0 0,0 0 0 0 0,-1-1-1 0 0,1 0 1 0 0,-1-1-1 0 0,1 0 1 0 0,-1-1 0 0 0,0 0-1 0 0,1 0 12 0 0,2-3-68 0 0,-1 1 0 0 0,0-1 0 0 0,-1-1 0 0 0,1 0 0 0 0,-1-1 0 0 0,-1 0 0 0 0,1-1 0 0 0,-1 0 1 0 0,-1-1 67 0 0,8-8-132 0 0,-2-1 0 0 0,0-1 1 0 0,-2 0-1 0 0,0 0 1 0 0,-1-2-1 0 0,-1 0 1 0 0,-1 0-1 0 0,-1-1 1 0 0,-1 0-1 0 0,2-9 132 0 0,-2-4 72 0 0,-1-2 0 0 0,-1 1 0 0 0,-3 0 0 0 0,0-1 0 0 0,-3 0 0 0 0,-3-22-72 0 0,-1 20 897 0 0,-9-30-897 0 0,-1-18 950 0 0,13 85-669 0 0,0 5-134 0 0,-2 11-120 0 0,0 22-129 0 0,3-15 97 0 0,2 0 0 0 0,0 1 0 0 0,2-1 0 0 0,0-1 0 0 0,1 1 0 0 0,1-1 0 0 0,0 1-1 0 0,2-2 1 0 0,0 1 0 0 0,1-1 0 0 0,4 5 5 0 0,-1-4-24 0 0,1 0 0 0 0,1-1-1 0 0,1 0 1 0 0,0-1 0 0 0,1-1-1 0 0,0-1 1 0 0,2 0 0 0 0,0-1-1 0 0,19 11 25 0 0,-32-21-36 0 0,1-1 0 0 0,0 0 0 0 0,0-1 0 0 0,0 1 0 0 0,0-1 0 0 0,0-1 0 0 0,1 1 0 0 0,-1-1 0 0 0,0 0 0 0 0,1 0 0 0 0,-1-1 0 0 0,1 0 0 0 0,-1 0 0 0 0,1 0 0 0 0,-1-1 0 0 0,0 0 0 0 0,1 0 0 0 0,-1-1 0 0 0,4-1 36 0 0,-1 0-359 0 0,0-1 1 0 0,-1 0 0 0 0,0-1-1 0 0,0 0 1 0 0,0 0 0 0 0,0 0 0 0 0,-1-1-1 0 0,0-1 1 0 0,0 1 0 0 0,-1-1-1 0 0,1 0 1 0 0,-2 0 0 0 0,4-5 358 0 0,18-32-1975 0 0,-1-3-9 0 0</inkml:trace>
  <inkml:trace contextRef="#ctx0" brushRef="#br0" timeOffset="2601.077">5148 1844 16927 0 0,'-8'-4'139'0'0,"0"0"-1"0"0,-1 1 0 0 0,1 0 1 0 0,-1 0-1 0 0,0 1 0 0 0,0 0 1 0 0,1 1-1 0 0,-1 0 0 0 0,0 0 1 0 0,-1 1-1 0 0,1 0 1 0 0,0 1-1 0 0,0 0 0 0 0,0 0 1 0 0,1 1-1 0 0,-1 0 0 0 0,0 0 1 0 0,0 1-1 0 0,1 1 0 0 0,0-1 1 0 0,0 1-1 0 0,0 0 0 0 0,0 1 1 0 0,0 0-1 0 0,1 0 1 0 0,-4 5-139 0 0,-13 10-6 0 0,2 1 0 0 0,1 2 0 0 0,1 0 0 0 0,1 1 0 0 0,1 0 0 0 0,-6 12 6 0 0,2 3-42 0 0,1 1 1 0 0,1 1 0 0 0,3 1-1 0 0,1 1 42 0 0,-7 26 408 0 0,-13 62-408 0 0,29-96 259 0 0,1 0-1 0 0,2 0 1 0 0,2 1 0 0 0,1 29-259 0 0,2-50 81 0 0,0 1-1 0 0,1-1 1 0 0,1 0 0 0 0,0 0-1 0 0,1 0 1 0 0,1-1 0 0 0,0 1-1 0 0,1-1 1 0 0,0 0 0 0 0,4 5-81 0 0,-5-12 12 0 0,0 0 0 0 0,0 0 0 0 0,0 0 0 0 0,1 0 0 0 0,0-1 1 0 0,0 0-1 0 0,1 0 0 0 0,0-1 0 0 0,0 0 0 0 0,0 0 0 0 0,0 0 0 0 0,1-1 1 0 0,0 0-1 0 0,0-1 0 0 0,0 0 0 0 0,0 0 0 0 0,0-1 0 0 0,9 2-12 0 0,9 0-10 0 0,0-1 0 0 0,0-2 1 0 0,0-1-1 0 0,0-1 0 0 0,5-1 10 0 0,49-8-216 0 0,0-4 216 0 0,-12 2-295 0 0,49-2 295 0 0,-94 13-24 0 0,-1 1 0 0 0,1 0 0 0 0,0 2 0 0 0,-1 1 0 0 0,1 1 0 0 0,-1 0 0 0 0,4 3 24 0 0,-12-3-1 0 0,0 0 1 0 0,0 2-1 0 0,-1-1 0 0 0,0 2 1 0 0,0 0-1 0 0,0 0 1 0 0,-10-5 12 0 0,0 0 1 0 0,0 0-1 0 0,0 1 0 0 0,-1-1 1 0 0,1 1-1 0 0,0-1 0 0 0,-1 1 0 0 0,0 0 1 0 0,0 0-1 0 0,0 0 0 0 0,0 0 1 0 0,0 0-1 0 0,-1 1 0 0 0,1-1 1 0 0,-1 0-1 0 0,0 1 0 0 0,0-1 1 0 0,0 1-1 0 0,0-1 0 0 0,-1 1 1 0 0,1 0-1 0 0,-1-1 0 0 0,0 1 1 0 0,0-1-1 0 0,0 1 0 0 0,-1 1-12 0 0,-1 2 61 0 0,0 1 0 0 0,0-1 0 0 0,-1 1 0 0 0,0-1 0 0 0,0 0-1 0 0,-1 0 1 0 0,0 0 0 0 0,0-1 0 0 0,-1 1 0 0 0,0-1 0 0 0,0 0 0 0 0,0-1-1 0 0,-5 5-60 0 0,-12 9 182 0 0,0-1 0 0 0,-1-1 0 0 0,-3 0-182 0 0,-71 43-440 0 0,-44 17 440 0 0,114-63-479 0 0,-1-1 0 0 0,-1-1 0 0 0,-2-1 479 0 0,19-7-480 0 0,0-1 1 0 0,0 0 0 0 0,0-1 0 0 0,0 0 0 0 0,0-1-1 0 0,0 0 1 0 0,-1-1 0 0 0,1-1 0 0 0,-2 0 479 0 0,-7-3-1569 0 0,2-3-29 0 0</inkml:trace>
  <inkml:trace contextRef="#ctx0" brushRef="#br0" timeOffset="3374.083">5865 2107 18511 0 0,'-1'1'852'0'0,"-18"10"148"0"0,15-10-898 0 0,1 1 0 0 0,-1-1 0 0 0,1 1 0 0 0,0 0 0 0 0,0 0 0 0 0,0 0 0 0 0,0 1 0 0 0,0-1 0 0 0,0 1 0 0 0,1 0 0 0 0,-1-1 0 0 0,1 1 0 0 0,0 0 0 0 0,0 1 0 0 0,0-1 0 0 0,0 0 0 0 0,0 0 0 0 0,0 3-102 0 0,-27 79-262 0 0,4 2 0 0 0,-2 28 262 0 0,19-76-79 0 0,3 0 0 0 0,1 1 1 0 0,1 0-1 0 0,3 0 1 0 0,1 0-1 0 0,4 16 79 0 0,-4-45 94 0 0,1-1 0 0 0,0 1 0 0 0,1-1-1 0 0,0 0 1 0 0,0 0 0 0 0,1 0 0 0 0,1-1 0 0 0,0 1 0 0 0,4 5-94 0 0,-6-10 41 0 0,1 0 1 0 0,0-1 0 0 0,0 0 0 0 0,0 1 0 0 0,0-2 0 0 0,1 1 0 0 0,-1 0 0 0 0,1-1 0 0 0,0 0 0 0 0,0 0 0 0 0,0 0-1 0 0,0-1 1 0 0,1 0 0 0 0,-1 0 0 0 0,1 0 0 0 0,-1-1 0 0 0,1 1 0 0 0,1-1-42 0 0,4 0 9 0 0,0-1 1 0 0,0 0 0 0 0,1 0 0 0 0,-1-1-1 0 0,0 0 1 0 0,0-1 0 0 0,0-1-1 0 0,0 0 1 0 0,-1 0 0 0 0,1-1-1 0 0,5-3-9 0 0,9-4-45 0 0,-1-2 0 0 0,-1 0-1 0 0,0-2 1 0 0,4-4 45 0 0,-5 2-162 0 0,-1-2 0 0 0,0 0 1 0 0,-2-1-1 0 0,0-1 0 0 0,-1-1 0 0 0,-1-1 0 0 0,6-13 162 0 0,5-10-413 0 0,-3-2-1 0 0,-1-1 1 0 0,6-24 413 0 0,-15 33-102 0 0,-2-1 0 0 0,-2 0 0 0 0,-2-1-1 0 0,2-20 103 0 0,-8 32 5 0 0,0 1-1 0 0,-2-1 1 0 0,-2 0 0 0 0,0 0-1 0 0,-2 0 1 0 0,-6-23-5 0 0,6 36 20 0 0,-2 1 1 0 0,0 0 0 0 0,-1-1-21 0 0,4 13 43 0 0,0-1 0 0 0,0 1 0 0 0,0 0 0 0 0,0 0 0 0 0,-1 0 1 0 0,1 0-1 0 0,-1 0 0 0 0,0 1 0 0 0,-1-1 0 0 0,1 1 0 0 0,0 0 0 0 0,-1 0 0 0 0,0 0-43 0 0,2 3 21 0 0,1 0 1 0 0,0 0-1 0 0,-1 0 0 0 0,1 0 1 0 0,0 0-1 0 0,-1 1 0 0 0,1-1 0 0 0,0 1 1 0 0,0-1-1 0 0,-1 1 0 0 0,1-1 0 0 0,0 1 1 0 0,0-1-1 0 0,0 1 0 0 0,-1 0 0 0 0,1 0 1 0 0,0 0-1 0 0,0 0 0 0 0,0 0 1 0 0,0 0-22 0 0,-2 4 26 0 0,0-1 1 0 0,1 0-1 0 0,0 1 1 0 0,-1 0-1 0 0,2-1 1 0 0,-1 1 0 0 0,0 0-1 0 0,1 0 1 0 0,0 0-1 0 0,0 0 1 0 0,1 0 0 0 0,-1 0-1 0 0,1 3-26 0 0,0 5 35 0 0,1-1 0 0 0,0 1 0 0 0,0-1 0 0 0,1 0 0 0 0,1 1-35 0 0,0-2 20 0 0,0 1 0 0 0,1-1 1 0 0,1 0-1 0 0,0 0 0 0 0,0 0 1 0 0,1 0-1 0 0,1-1 1 0 0,0 0-1 0 0,0-1 0 0 0,3 3-20 0 0,2 1 66 0 0,0-2-1 0 0,0 1 0 0 0,1-2 0 0 0,1 0 1 0 0,0 0-1 0 0,15 7-65 0 0,4-1 92 0 0,2-1 0 0 0,-1-2-1 0 0,2-1 1 0 0,0-2 0 0 0,0-2 0 0 0,13 1-92 0 0,-12-3-65 0 0,-1-1 1 0 0,1-2-1 0 0,0-2 0 0 0,0-1 0 0 0,32-5 65 0 0,-53 3-25 0 0,1-1 0 0 0,-1 0 1 0 0,0-1-1 0 0,0-1 0 0 0,0 0 0 0 0,-1-1 0 0 0,0-1 0 0 0,0-1 0 0 0,0 0 1 0 0,-1-1-1 0 0,0 0 0 0 0,-1-1 0 0 0,0 0 0 0 0,1-3 25 0 0,-6 4-25 0 0,0-1 0 0 0,-1 1 0 0 0,0-2 0 0 0,-1 1 1 0 0,0-1-1 0 0,-1 0 0 0 0,0 0 0 0 0,0 0 0 0 0,-1-1 0 0 0,-1 0 0 0 0,0 1 0 0 0,1-9 25 0 0,1-16-44 0 0,-2 0-1 0 0,0 0 1 0 0,-3-23 44 0 0,-2-7-88 0 0,-3 0 0 0 0,-3 0 0 0 0,-2 1 0 0 0,-4 0 0 0 0,-11-30 88 0 0,23 83-59 0 0,1 9 39 0 0,1 0 0 0 0,-1 1 0 0 0,1-1 0 0 0,-1 0 0 0 0,0 1-1 0 0,0-1 1 0 0,0 0 0 0 0,-1 1 0 0 0,1-1 0 0 0,0 1 0 0 0,-1 0 0 0 0,-1-3 20 0 0,2 4-36 0 0,1 1 90 0 0,0 0 46 0 0,0 3 10 0 0,3 7-40 0 0,0 1-1 0 0,0-1 0 0 0,1 0 1 0 0,0 0-1 0 0,1 0 0 0 0,0-1 1 0 0,1 1-1 0 0,-1-1 0 0 0,5 4-69 0 0,15 17 396 0 0,0-1 0 0 0,4 0-396 0 0,-4-2 72 0 0,34 32-488 0 0,2-2 0 0 0,28 19 416 0 0,-82-71-217 0 0,1 0-1 0 0,-1-1 0 0 0,1 1 1 0 0,1-1-1 0 0,5 1 218 0 0,-12-4-422 0 0,-2-1-568 0 0,0 0-251 0 0,0 0-50 0 0</inkml:trace>
  <inkml:trace contextRef="#ctx0" brushRef="#br0" timeOffset="3720.083">6949 976 21679 0 0,'-22'11'960'0'0,"10"-3"200"0"0,2 1-928 0 0,3-1-232 0 0,3 1 0 0 0,4-9 0 0 0,4 10-248 0 0,4-3-96 0 0,4-3-16 0 0,5-3-8912 0 0</inkml:trace>
  <inkml:trace contextRef="#ctx0" brushRef="#br0" timeOffset="4104.108">7691 1301 13823 0 0,'1'19'433'0'0,"0"0"0"0"0,2 0 0 0 0,0 0 0 0 0,1 0 0 0 0,1-1 0 0 0,3 8-433 0 0,12 28 2376 0 0,14 23-2376 0 0,5 11 545 0 0,151 429-304 0 0,-92-223-97 0 0,-85-255-151 0 0,6 19-57 0 0,3-1 1 0 0,14 24 63 0 0,-32-73-215 0 0,1 0 1 0 0,0-1 0 0 0,6 7 214 0 0,-10-12-303 0 0,-1-2 9 0 0,0 0 39 0 0,-1-3 201 0 0,1 0 1 0 0,-1 0-1 0 0,0 0 1 0 0,0 0-1 0 0,-1 1 0 0 0,1-1 1 0 0,0 0-1 0 0,-1 1 1 0 0,0-1-1 0 0,1 1 1 0 0,-3-2 53 0 0,-4-8-110 0 0,-52-100 1214 0 0,6-3 0 0 0,-35-106-1104 0 0,30 51 1385 0 0,-9-64-1385 0 0,-30-178 633 0 0,78 325-539 0 0,18 77-77 0 0,-16-67 276 0 0,4 0 0 0 0,2-5-293 0 0,12 78 7 0 0,-1-8 117 0 0,0 0-1 0 0,0 1 1 0 0,2-1 0 0 0,-1 0-1 0 0,2-2-123 0 0,-2 11 37 0 0,1 0-1 0 0,-1 1 1 0 0,1-1 0 0 0,0 1-1 0 0,0-1 1 0 0,0 1 0 0 0,0 0-1 0 0,0-1 1 0 0,0 1 0 0 0,1 0-1 0 0,-1 0 1 0 0,1 0-1 0 0,-1 0 1 0 0,1 0 0 0 0,0 0-1 0 0,0 0 1 0 0,0 1 0 0 0,0-1-1 0 0,0 0 1 0 0,0 1 0 0 0,1 0-1 0 0,-1 0 1 0 0,0-1-1 0 0,1 1 1 0 0,1 0-37 0 0,6-1 5 0 0,0 0 1 0 0,0 1-1 0 0,-1 0 0 0 0,1 1 1 0 0,0 0-1 0 0,0 0 0 0 0,0 1 1 0 0,0 0-1 0 0,0 1 0 0 0,0 0 1 0 0,-1 1-1 0 0,4 1-5 0 0,15 6 0 0 0,-1 1 0 0 0,-1 1 0 0 0,16 10 0 0 0,-17-8-18 0 0,0 1 0 0 0,-1 1-1 0 0,-1 1 1 0 0,-1 0 0 0 0,4 7 18 0 0,-18-17-7 0 0,-1 0 0 0 0,0 1 0 0 0,-1 0 0 0 0,0 0 0 0 0,0 1 0 0 0,0 0 0 0 0,-1 0 0 0 0,-1 0 0 0 0,0 1 0 0 0,0-1 0 0 0,0 1 0 0 0,-1 0 0 0 0,-1 0 0 0 0,0 0 0 0 0,0 0 0 0 0,-1 2 7 0 0,-1-5-25 0 0,0 1 0 0 0,-1-1 0 0 0,0 0 0 0 0,-1 1 0 0 0,1-1-1 0 0,-1 0 1 0 0,-1 0 0 0 0,1 0 0 0 0,-1 0 0 0 0,-1-1-1 0 0,1 1 1 0 0,-1-1 0 0 0,0 0 0 0 0,0 0 0 0 0,-1 0-1 0 0,0 0 1 0 0,0-1 0 0 0,0 0 0 0 0,-6 4 25 0 0,2-1-405 0 0,-1-1 0 0 0,1 0 0 0 0,-2-1 0 0 0,1 0 1 0 0,-1 0-1 0 0,1-1 0 0 0,-1 0 0 0 0,-1-1 0 0 0,1-1 0 0 0,-1 1 1 0 0,-11 0 404 0 0,-2-2-1730 0 0</inkml:trace>
  <inkml:trace contextRef="#ctx0" brushRef="#br0" timeOffset="4454.084">8008 1 19983 0 0,'0'0'918'0'0,"0"0"-25"0"0,2 1-535 0 0,4 1-291 0 0,-1 0 0 0 0,0 1 0 0 0,0 0 0 0 0,0 0 0 0 0,0 0-1 0 0,0 0 1 0 0,-1 1 0 0 0,1 0 0 0 0,-1 0 0 0 0,0 0 0 0 0,0 1-1 0 0,-1-1 1 0 0,1 1 0 0 0,0 2-67 0 0,8 11-35 0 0,-2 1 0 0 0,0 1 0 0 0,1 6 35 0 0,10 25-164 0 0,-4 1-1 0 0,-1 1 0 0 0,-1 9 165 0 0,27 164 8 0 0,-21-106 151 0 0,-16-94-119 0 0,43 200 812 0 0,-38-190-701 0 0,2 0 0 0 0,1-1 0 0 0,2-1 0 0 0,1 0 0 0 0,4 3-151 0 0,-11-21-3 0 0,1-1 0 0 0,1-1 0 0 0,0 1 0 0 0,12 9 3 0 0,-17-18-80 0 0,0 0 1 0 0,1 0-1 0 0,-1-1 1 0 0,1 0 0 0 0,0-1-1 0 0,0 0 1 0 0,1 0 0 0 0,-1 0-1 0 0,1-1 1 0 0,0 0 0 0 0,4 1 79 0 0,-9-4-41 0 0,-1 1 0 0 0,1-1 1 0 0,0 1-1 0 0,-1-1 0 0 0,1 0 1 0 0,0 0-1 0 0,-1 0 0 0 0,1 0 1 0 0,0-1-1 0 0,-1 1 0 0 0,1-1 1 0 0,0 0-1 0 0,-1 0 0 0 0,1 0 1 0 0,-1 0-1 0 0,1 0 0 0 0,-1 0 0 0 0,1-1 41 0 0,0 0-65 0 0,1-1 0 0 0,-1 0 0 0 0,0 0 0 0 0,-1 0 0 0 0,1 0 0 0 0,0 0 0 0 0,-1-1 0 0 0,0 1 0 0 0,1-1 0 0 0,-2 0 0 0 0,2 0 65 0 0,2-9-630 0 0,-1 0-1 0 0,0 0 1 0 0,0 0-1 0 0,-2 0 1 0 0,1-1-1 0 0,-1-10 631 0 0,0-9-4601 0 0,-1-5-1266 0 0</inkml:trace>
  <inkml:trace contextRef="#ctx0" brushRef="#br0" timeOffset="4782.088">8178 676 9671 0 0,'-10'4'336'0'0,"0"-1"0"0"0,0 0-1 0 0,-7 1-335 0 0,-3-2 2855 0 0,19-2 333 0 0,1 0 157 0 0,0 0-388 0 0,2-1-1744 0 0,32-19-275 0 0,14-4-938 0 0,-11 5-375 0 0,10-7 375 0 0,71-56-1042 0 0,-18 12-24 0 0,136-83-807 0 0,-170 110-600 0 0,-35 25 1023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FFF8-F1B4-47E7-A73C-7832C4F9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3DE5-DE7B-41FF-8583-B092A66C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F295-F397-423D-A999-08D9F7F9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BF72-185C-4761-8B6F-B69935E8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F5F0-786F-4412-BE48-E02307A0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7317-DB95-48EA-9635-5FE335D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722E7-E492-4467-87ED-3595300C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8CF9-144C-4AF9-9598-4B18D95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C1C9-732D-4FF9-890B-8A7275B6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DF45-8182-4BD5-8826-1351256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4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0CA16-6D74-4E9F-909B-5A5AF1AD7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76D75-C2F4-4B50-A530-141301A4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7833-54D5-437D-BB8E-F5440AD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C739-8447-41D0-B0F5-5A1E4299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FF34-431F-4CAD-9F80-9D3BEEAF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4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CFA0-1022-4684-9EF2-569A8489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093A-5C62-4D59-9A40-394BA24C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E744-52EB-48EF-9684-61BD53EE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E87C-AE23-49C3-92C0-8711FDE6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745F-45CE-4DC9-BF85-6FE57BF9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0071-1F3E-4DFC-98B4-1848205F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1E55-1B62-4E4B-B39A-FCCAAFA5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3CF7-B7E9-4A37-85EB-9406EF12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B973-D345-4F45-8DF4-710A90E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F31C-27C3-4A18-B688-061C5EE0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BB34-9490-438C-A86C-AD351E4F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6BF8-E1F8-464A-B6FD-6503F7740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E5B77-861B-4AA3-98AE-EA43DD4EB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71DE7-EF67-4A21-B830-243AFD4D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5811-CCB3-4B1B-8DDF-48FCFC8E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54D07-6F10-4EF8-9E60-6B287CFC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B86D-37E7-4EFF-8A67-2B0458A8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ADE3F-81CA-4EF1-AF66-1947BFAE2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AEB69-04E3-4BF2-9E76-5D4D095C8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CCBFC-2210-4986-82A5-BE6BB4C3F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30BE8-E723-452C-8D7D-E281ACDBB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DB356-F5DB-4381-A4FA-589C1CE9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C823E-CEB5-46BE-A395-622713A3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17CAC-49DE-42E0-9DE2-3AACB6DD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9DAD-D8F9-484D-8840-982D5596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D74E5-B8A5-47FF-85EB-E400E963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E7CE-B88F-4D7E-9FD6-CEDDF62B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29E4A-2F3E-487C-868F-93D1C82B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4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AD862-EDC4-452C-B146-D2B613CE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2F867-A53C-4151-89C7-4D8A3674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4D9E-B532-4287-BAAE-71BAC3C7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D5DE-D8AE-4685-A540-7773D95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A2FD-6425-434B-8217-31B6507EF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A8FF2-3A51-4C04-929B-51B0C010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F819-EF61-4CE4-8B6E-2AB48B70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F3C85-EF2E-4E63-ADB0-A0F3ABCE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0FCB-174D-441D-AA3E-D437E263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EAAC-88FE-4A1A-A415-1D0C2F38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DED13-E80C-4512-B584-06D24C2FB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042A8-1015-4114-9152-82B518793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96ACB-A92E-4C5C-B683-909351D5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FD78-C5A4-4344-BCA2-9B478977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4058B-609C-4C58-B5AA-B3BAC635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D78B5-3952-40D7-A796-3AA0F421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1F14-C11F-41FF-B152-77EB8CC2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D2BA-2BC3-49A9-8BD5-1A71286B8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A07A-D3C9-4E35-A32D-9967BF1A21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241C-9923-4F39-9406-75D06DACB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2B7AA-C06E-4455-9CB2-959F4EE0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79C2-192F-4149-8546-F2CB753A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2DA6-4031-493B-8A9D-3D4F68DAD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Having Fun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7DED-EC4C-40AE-B42F-B91540D7E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Why and What HTML, CSS, JavaScript do</a:t>
            </a:r>
          </a:p>
        </p:txBody>
      </p:sp>
    </p:spTree>
    <p:extLst>
      <p:ext uri="{BB962C8B-B14F-4D97-AF65-F5344CB8AC3E}">
        <p14:creationId xmlns:p14="http://schemas.microsoft.com/office/powerpoint/2010/main" val="341335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14D6BE-3698-4DB2-BE42-5E4F324C1AC2}"/>
                  </a:ext>
                </a:extLst>
              </p14:cNvPr>
              <p14:cNvContentPartPr/>
              <p14:nvPr/>
            </p14:nvContentPartPr>
            <p14:xfrm>
              <a:off x="642600" y="347040"/>
              <a:ext cx="11480040" cy="645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14D6BE-3698-4DB2-BE42-5E4F324C1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240" y="337680"/>
                <a:ext cx="11498760" cy="64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18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F09FF5-F052-41F8-AAE7-9E91D0183129}"/>
                  </a:ext>
                </a:extLst>
              </p14:cNvPr>
              <p14:cNvContentPartPr/>
              <p14:nvPr/>
            </p14:nvContentPartPr>
            <p14:xfrm>
              <a:off x="874800" y="98640"/>
              <a:ext cx="11035800" cy="604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F09FF5-F052-41F8-AAE7-9E91D0183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440" y="89280"/>
                <a:ext cx="11054520" cy="60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42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4AD510-75DD-437B-A138-8571B14B94FE}"/>
                  </a:ext>
                </a:extLst>
              </p14:cNvPr>
              <p14:cNvContentPartPr/>
              <p14:nvPr/>
            </p14:nvContentPartPr>
            <p14:xfrm>
              <a:off x="133200" y="104400"/>
              <a:ext cx="11443680" cy="669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4AD510-75DD-437B-A138-8571B14B94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95040"/>
                <a:ext cx="11462400" cy="67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1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0A102F-F460-403E-8C66-205EB9329117}"/>
                  </a:ext>
                </a:extLst>
              </p14:cNvPr>
              <p14:cNvContentPartPr/>
              <p14:nvPr/>
            </p14:nvContentPartPr>
            <p14:xfrm>
              <a:off x="230400" y="522720"/>
              <a:ext cx="11861640" cy="621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0A102F-F460-403E-8C66-205EB9329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040" y="513360"/>
                <a:ext cx="11880360" cy="62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6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23BD95-9384-40A8-B230-D8124116BCDE}"/>
                  </a:ext>
                </a:extLst>
              </p14:cNvPr>
              <p14:cNvContentPartPr/>
              <p14:nvPr/>
            </p14:nvContentPartPr>
            <p14:xfrm>
              <a:off x="847800" y="89280"/>
              <a:ext cx="10985760" cy="66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23BD95-9384-40A8-B230-D8124116B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40" y="79920"/>
                <a:ext cx="11004480" cy="66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1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9991-7B3C-4D09-8CAE-1D7029E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Sneak peek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C118875-B7CF-4592-AE28-C5AFC3076E6E}"/>
                  </a:ext>
                </a:extLst>
              </p14:cNvPr>
              <p14:cNvContentPartPr/>
              <p14:nvPr/>
            </p14:nvContentPartPr>
            <p14:xfrm>
              <a:off x="1625026" y="864776"/>
              <a:ext cx="4835160" cy="4103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C118875-B7CF-4592-AE28-C5AFC3076E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385" y="856136"/>
                <a:ext cx="4852801" cy="41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E655AD0-84D5-44DA-842D-97E8467E6113}"/>
                  </a:ext>
                </a:extLst>
              </p14:cNvPr>
              <p14:cNvContentPartPr/>
              <p14:nvPr/>
            </p14:nvContentPartPr>
            <p14:xfrm>
              <a:off x="4948186" y="4811816"/>
              <a:ext cx="1985040" cy="994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E655AD0-84D5-44DA-842D-97E8467E61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9546" y="4802813"/>
                <a:ext cx="2002680" cy="1012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1FB2B41-101E-41FA-9584-420DB74FB46B}"/>
                  </a:ext>
                </a:extLst>
              </p14:cNvPr>
              <p14:cNvContentPartPr/>
              <p14:nvPr/>
            </p14:nvContentPartPr>
            <p14:xfrm>
              <a:off x="6888586" y="747776"/>
              <a:ext cx="3119400" cy="3782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1FB2B41-101E-41FA-9584-420DB74FB4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79946" y="739136"/>
                <a:ext cx="3137040" cy="38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5B8AD54-CE33-4C4B-AA10-DA069725D695}"/>
                  </a:ext>
                </a:extLst>
              </p14:cNvPr>
              <p14:cNvContentPartPr/>
              <p14:nvPr/>
            </p14:nvContentPartPr>
            <p14:xfrm>
              <a:off x="6571426" y="3870776"/>
              <a:ext cx="3178440" cy="2264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5B8AD54-CE33-4C4B-AA10-DA069725D6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2786" y="3862136"/>
                <a:ext cx="3196080" cy="22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C4CC6E9-3B5A-4652-8DB0-D193E88C0FCF}"/>
                  </a:ext>
                </a:extLst>
              </p14:cNvPr>
              <p14:cNvContentPartPr/>
              <p14:nvPr/>
            </p14:nvContentPartPr>
            <p14:xfrm>
              <a:off x="8581306" y="3061496"/>
              <a:ext cx="2586960" cy="3223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C4CC6E9-3B5A-4652-8DB0-D193E88C0F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2666" y="3052855"/>
                <a:ext cx="2604600" cy="32407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36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Having Fun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Sneak peek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Fun Programming</dc:title>
  <dc:creator>Ragul Kumar</dc:creator>
  <cp:lastModifiedBy>Ragul Kumar</cp:lastModifiedBy>
  <cp:revision>2</cp:revision>
  <dcterms:created xsi:type="dcterms:W3CDTF">2020-07-13T14:59:53Z</dcterms:created>
  <dcterms:modified xsi:type="dcterms:W3CDTF">2020-07-13T16:10:24Z</dcterms:modified>
</cp:coreProperties>
</file>