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2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0F0EA-0628-4C2F-8116-7DE1BE9A2C9A}">
          <p14:sldIdLst>
            <p14:sldId id="256"/>
            <p14:sldId id="257"/>
            <p14:sldId id="262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1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August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August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asic.asp" TargetMode="External"/><Relationship Id="rId2" Type="http://schemas.openxmlformats.org/officeDocument/2006/relationships/hyperlink" Target="https://developer.mozilla.org/en-US/docs/Learn/Getting_started_with_the_web/HTML_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16F8-621F-4709-98AB-C9692832D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" r="6" b="1285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3E47F1-23BD-4D2B-B2D2-9087A6BE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077417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72" y="4565300"/>
            <a:ext cx="5278995" cy="155868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Calibri Light"/>
              </a:rPr>
              <a:t>HAVING FUN PROGRAMMING!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82" y="4452730"/>
            <a:ext cx="4700133" cy="1558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cs typeface="Calibri"/>
              </a:rPr>
              <a:t>HTML Deep Dive!</a:t>
            </a:r>
            <a:endParaRPr lang="en-US" sz="22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5AB9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5AB9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F471-52FD-4903-9389-588998C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JS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86CF-2279-4B9C-A8DE-24C9D596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876732"/>
          </a:xfrm>
        </p:spPr>
        <p:txBody>
          <a:bodyPr>
            <a:normAutofit/>
          </a:bodyPr>
          <a:lstStyle/>
          <a:p>
            <a:r>
              <a:rPr lang="en-US" dirty="0"/>
              <a:t>Have you installed software?</a:t>
            </a:r>
          </a:p>
          <a:p>
            <a:r>
              <a:rPr lang="en-US" dirty="0"/>
              <a:t>Can there be some software that need not be installed at all?</a:t>
            </a:r>
          </a:p>
          <a:p>
            <a:r>
              <a:rPr lang="en-US" dirty="0"/>
              <a:t>Can there be an application that just runs on every computer in the world without need for any installation?</a:t>
            </a:r>
          </a:p>
          <a:p>
            <a:pPr lvl="1"/>
            <a:r>
              <a:rPr lang="en-US" dirty="0"/>
              <a:t>Windows needs the software one way</a:t>
            </a:r>
          </a:p>
          <a:p>
            <a:pPr lvl="1"/>
            <a:r>
              <a:rPr lang="en-US" dirty="0"/>
              <a:t>Mac needs the software one way</a:t>
            </a:r>
          </a:p>
          <a:p>
            <a:pPr lvl="1"/>
            <a:r>
              <a:rPr lang="en-US" dirty="0"/>
              <a:t>Ubuntu needs the software one way</a:t>
            </a:r>
          </a:p>
          <a:p>
            <a:pPr lvl="1"/>
            <a:r>
              <a:rPr lang="en-US" dirty="0"/>
              <a:t>Intel needs it one way and AMD needs it one way</a:t>
            </a:r>
          </a:p>
          <a:p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Operating Systems (Windows, MacOS, iOS, </a:t>
            </a:r>
            <a:r>
              <a:rPr lang="en-US" dirty="0" err="1"/>
              <a:t>iPadOS</a:t>
            </a:r>
            <a:r>
              <a:rPr lang="en-US" dirty="0"/>
              <a:t>, Ubuntu, …)</a:t>
            </a:r>
          </a:p>
          <a:p>
            <a:pPr lvl="1"/>
            <a:r>
              <a:rPr lang="en-US" dirty="0"/>
              <a:t>Languages (Java, .NET, Python)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1DE8-1616-472A-B2C7-10D3C61E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Welcome the one stop shop – the browser….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E4AA-E2FC-4E51-BFBB-2664E00A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ABB-781E-44D1-AE83-4FE15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there are many browsers now…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57C7A-781F-4DC5-ABF1-63899E3ECBA6}"/>
              </a:ext>
            </a:extLst>
          </p:cNvPr>
          <p:cNvSpPr/>
          <p:nvPr/>
        </p:nvSpPr>
        <p:spPr>
          <a:xfrm>
            <a:off x="252108" y="1755841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Edge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7AE68F-CD2E-4960-B19D-0A5776828DB7}"/>
              </a:ext>
            </a:extLst>
          </p:cNvPr>
          <p:cNvSpPr/>
          <p:nvPr/>
        </p:nvSpPr>
        <p:spPr>
          <a:xfrm>
            <a:off x="4103451" y="1760704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Chrome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863989-C6A0-41D1-A49F-16F896FA959F}"/>
              </a:ext>
            </a:extLst>
          </p:cNvPr>
          <p:cNvSpPr/>
          <p:nvPr/>
        </p:nvSpPr>
        <p:spPr>
          <a:xfrm>
            <a:off x="4103450" y="4625499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Firefox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95C3C6-9DD6-4FCB-BAFB-5F48A24597A2}"/>
              </a:ext>
            </a:extLst>
          </p:cNvPr>
          <p:cNvSpPr/>
          <p:nvPr/>
        </p:nvSpPr>
        <p:spPr>
          <a:xfrm>
            <a:off x="8098278" y="1755840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Safari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65C8C-CF68-49E1-8D0A-0221526FCF02}"/>
              </a:ext>
            </a:extLst>
          </p:cNvPr>
          <p:cNvSpPr/>
          <p:nvPr/>
        </p:nvSpPr>
        <p:spPr>
          <a:xfrm>
            <a:off x="252108" y="4625500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7BDDD-0FD7-4C8C-A06C-B00BE67739BE}"/>
              </a:ext>
            </a:extLst>
          </p:cNvPr>
          <p:cNvSpPr/>
          <p:nvPr/>
        </p:nvSpPr>
        <p:spPr>
          <a:xfrm>
            <a:off x="8098278" y="4625498"/>
            <a:ext cx="2718880" cy="2023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13349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ABB-781E-44D1-AE83-4FE15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many browsers…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57C7A-781F-4DC5-ABF1-63899E3ECBA6}"/>
              </a:ext>
            </a:extLst>
          </p:cNvPr>
          <p:cNvSpPr/>
          <p:nvPr/>
        </p:nvSpPr>
        <p:spPr>
          <a:xfrm>
            <a:off x="466116" y="4250986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Edge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7AE68F-CD2E-4960-B19D-0A5776828DB7}"/>
              </a:ext>
            </a:extLst>
          </p:cNvPr>
          <p:cNvSpPr/>
          <p:nvPr/>
        </p:nvSpPr>
        <p:spPr>
          <a:xfrm>
            <a:off x="4317458" y="4260715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Chrome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863989-C6A0-41D1-A49F-16F896FA959F}"/>
              </a:ext>
            </a:extLst>
          </p:cNvPr>
          <p:cNvSpPr/>
          <p:nvPr/>
        </p:nvSpPr>
        <p:spPr>
          <a:xfrm>
            <a:off x="4317458" y="5408576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Firefox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95C3C6-9DD6-4FCB-BAFB-5F48A24597A2}"/>
              </a:ext>
            </a:extLst>
          </p:cNvPr>
          <p:cNvSpPr/>
          <p:nvPr/>
        </p:nvSpPr>
        <p:spPr>
          <a:xfrm>
            <a:off x="8312286" y="4212077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Safari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65C8C-CF68-49E1-8D0A-0221526FCF02}"/>
              </a:ext>
            </a:extLst>
          </p:cNvPr>
          <p:cNvSpPr/>
          <p:nvPr/>
        </p:nvSpPr>
        <p:spPr>
          <a:xfrm>
            <a:off x="466116" y="5408577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7BDDD-0FD7-4C8C-A06C-B00BE67739BE}"/>
              </a:ext>
            </a:extLst>
          </p:cNvPr>
          <p:cNvSpPr/>
          <p:nvPr/>
        </p:nvSpPr>
        <p:spPr>
          <a:xfrm>
            <a:off x="8312286" y="5408575"/>
            <a:ext cx="2709152" cy="95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Opera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D3D430-FBAC-4626-B189-190EB9F6868D}"/>
              </a:ext>
            </a:extLst>
          </p:cNvPr>
          <p:cNvSpPr/>
          <p:nvPr/>
        </p:nvSpPr>
        <p:spPr>
          <a:xfrm>
            <a:off x="420624" y="2119659"/>
            <a:ext cx="10555322" cy="9533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World Wide Web Consortium aka W3C</a:t>
            </a:r>
          </a:p>
        </p:txBody>
      </p:sp>
    </p:spTree>
    <p:extLst>
      <p:ext uri="{BB962C8B-B14F-4D97-AF65-F5344CB8AC3E}">
        <p14:creationId xmlns:p14="http://schemas.microsoft.com/office/powerpoint/2010/main" val="258677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1192-20BC-4D2C-A0CC-70046056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907B-C79C-4B66-A6D1-7ACFEE67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MDN: HTML basics – learn web development</a:t>
            </a:r>
            <a:endParaRPr lang="en-US" dirty="0"/>
          </a:p>
          <a:p>
            <a:r>
              <a:rPr lang="en-US" dirty="0">
                <a:hlinkClick r:id="rId3"/>
              </a:rPr>
              <a:t>W3Schools – HTML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8E2E4"/>
      </a:lt2>
      <a:accent1>
        <a:srgbClr val="75AB94"/>
      </a:accent1>
      <a:accent2>
        <a:srgbClr val="82AC89"/>
      </a:accent2>
      <a:accent3>
        <a:srgbClr val="80A9A9"/>
      </a:accent3>
      <a:accent4>
        <a:srgbClr val="BA7FB6"/>
      </a:accent4>
      <a:accent5>
        <a:srgbClr val="C491AB"/>
      </a:accent5>
      <a:accent6>
        <a:srgbClr val="BA7F85"/>
      </a:accent6>
      <a:hlink>
        <a:srgbClr val="AE6986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164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Dante</vt:lpstr>
      <vt:lpstr>Dante (Headings)2</vt:lpstr>
      <vt:lpstr>Wingdings 2</vt:lpstr>
      <vt:lpstr>OffsetVTI</vt:lpstr>
      <vt:lpstr>HAVING FUN PROGRAMMING!</vt:lpstr>
      <vt:lpstr>HTML, CSS, JS – Why?</vt:lpstr>
      <vt:lpstr>Welcome the one stop shop – the browser….</vt:lpstr>
      <vt:lpstr>But, there are many browsers now…</vt:lpstr>
      <vt:lpstr>The problem of many browsers…</vt:lpstr>
      <vt:lpstr>Some good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Kumar</dc:creator>
  <cp:lastModifiedBy>Ragul Kumar</cp:lastModifiedBy>
  <cp:revision>18</cp:revision>
  <dcterms:created xsi:type="dcterms:W3CDTF">2020-07-27T12:32:10Z</dcterms:created>
  <dcterms:modified xsi:type="dcterms:W3CDTF">2020-08-06T16:19:16Z</dcterms:modified>
</cp:coreProperties>
</file>