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0F0EA-0628-4C2F-8116-7DE1BE9A2C9A}">
          <p14:sldIdLst>
            <p14:sldId id="256"/>
          </p14:sldIdLst>
        </p14:section>
        <p14:section name="Deep Dive 2" id="{7F4C413C-8F29-4A90-A3B9-D913081A6EE5}">
          <p14:sldIdLst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08:19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 6936 1839 0,'0'0'160'0,"2"-9"-160"0,0 1 0 0,2-2 0 16,-1 1 2928-16,0-1 544 0,-1 0 112 0,0 2-6304 16,1 1-1264-16</inkml:trace>
  <inkml:trace contextRef="#ctx0" brushRef="#br0" timeOffset="1553.34">1613 6776 9215 0,'0'0'816'0,"0"0"-656"0,0 0-160 0,0 0 0 16,0 0 2176-16,0 0 384 0,0 0 96 0,0 0 16 16,0 0-2032-16,4 6-384 0,-2 2-96 0,-1-1-16 15,0 2-144-15,-1-2 128 0,0 2-128 0,0-1 128 16,0 1 48-16,0-9 0 0,0 0 0 0,0 0 0 0,2 8 64 0,-2-8 16 16,0 0 0-16,6 3 0 0,-6-3 160 15,8 0 32-15,1 0 16 0,-2-2 0 0,1-2 112 0,-1 0 0 16,0-1 16-16,-2 0 0 0,0 1 272 0,1 0 48 15,-1-1 16-15,-5 5 0 0,8-4-16 0,-8 4 0 16,6-5 0-16,-6 5 0 0,7-5-384 0,-7 5-80 16,7-5 0-16,-7 5-16 0,0 0-256 0,5-6-48 15,1 0-128-15,-6 6 192 0,4-6-192 0,-1-2 0 16,-3 8 128-16,3-8-128 0,0-1 0 0,-3 9-128 16,5-8 128-16,-5 8-208 0,1-10 208 0,-1 10 0 15,1-8-160-15,-1 8 160 0,0 0 0 0,0 0 0 16,0 0 0-16,0 0 128 0,-7-5 112 0,7 5 16 0,0 0 0 0,-9 0 0 15,0 3-112-15,1 0-16 0,1 1 0 0,7-4 0 16,-8 6-128-16,1-2 0 0,7-4 0 0,-7 6 0 16,0 0 0-16,1 0-176 0,1-1 176 0,-2 0-192 15,2 3 192-15,5-8-208 0,-6 7 80 0,0 1 128 16,3-2 0-16,-1 1 0 0,1 0 0 0,-1 0 0 16,1 0 208-16,0 2 16 0,-1-4 0 0,-1 2 0 15,1 2-64-15,0 0-16 0,0-1 0 0,-1-2 0 16,1 3-144-16,0-1 192 0,1-1-192 0,3-7 192 15,-5 7-192-15,5-7 0 0,-3 9 0 0,3-9 128 16,-3 7 0-16,3-7-128 0,0 0 192 0,-1 8-64 16,1-8-128-16,0 0 160 0,0 0-160 0,0 6 160 15,0-6-32-15,0 8 0 0,0-8 0 0,0 8 0 16,1 0-128-16,-1-8 128 0,1 7-128 0,-1 1 128 16,1-1-128-16,-1 1 128 0,0 0-128 0,0 1 128 15,0 0-128-15,1 1 192 0,0 0-192 0,0-2 192 0,-1-8-192 0,3 11 192 16,1 1-192-16,-1-1 192 0,0 2-192 0,0 0 0 15,0 0 0-15,1 1-176 0,0 1 176 0,-1 0 0 16,0 2 0-16,0 1 0 0,0 2 0 0,-1 2 0 16,-1 1 0-16,0 2-128 0,0 0 128 0,0 2 0 15,-1 1 0-15,0-1 0 0,0 0 0 0,-2-1 0 16,0-1 0-16,-1 0 0 0,-1 1 0 0,0 0 128 16,0 2-128-16,0 2 0 0,-1 2 0 0,0 1 0 15,0 2 0-15,-1 2 128 0,3 0-128 0,-1-2 0 16,1-1 0-16,-1-4 0 0,2-2 0 0,0-1 0 0,0-2 0 0,2 1 128 15,0 1-128-15,0 1 0 0,0-2 0 0,0 1 0 16,1 1 0-16,0-1 0 0,0 1 0 0,1 0 0 16,-1 0 0-16,0 0 0 0,2-2 0 0,-1-1 0 15,1-3 0-15,-1 0 0 0,1-1 0 0,0 0 0 16,1 2 0-16,-1-2 0 0,-1 0 0 0,0 2 0 16,1 1 0-16,1 1 0 0,0 0 0 0,-1 0 0 15,1 0 0-15,1-1 0 0,-1 2 0 0,0 0 0 16,0-1 0-16,1 0 0 0,-1-2 0 0,0 1 0 15,2-2 0-15,-1 0 0 0,0-2 0 0,-1 1 0 16,1 2 0-16,-1-1 0 0,0 2 0 0,1 0 0 16,-1 1 0-16,0 0 0 0,-2 3 0 0,0 0 0 15,1 2 0-15,-2-1 0 0,1-2 0 0,-1 1 0 16,0-1 0-16,-1 0 0 0,1 0 0 0,-2 0-128 16,0 0 128-16,0 0 0 0,-1 2 0 0,1 2 0 0,-1 1 0 15,1 3 0-15,-1 1 0 0,0-2-128 0,1 1 128 0,0-1 0 16,1 1 0-16,-2-2 0 0,0-1 0 0,0 1 0 15,1 2 0-15,-1 1 0 0,2 3 0 0,-2-1 0 16,0 2 0-16,1-1 0 0,0 0 0 0,0-2 0 16,-2-1 0-16,1-2 0 0,-1-3 0 0,1-1 0 15,0 3 0-15,1 0 0 0,0 2 0 0,0 2 0 16,-1 1 0-16,1 0 0 0,1 2 0 0,0-2 0 16,1-1 0-16,-1-1 0 0,1-2 0 0,0 0 0 15,-2 0 0-15,1 3 0 0,1 2 0 0,-1 3 0 16,-1 0 0-16,1 1 0 0,0-1 0 0,1-3 0 15,0 0 0-15,-1-4 0 0,0-2 0 0,0 0 0 0,0 1 0 16,0 1 0-16,0-1 0 0,-1 0 0 0,0 1 0 0,0 0-128 16,0 3 128-16,0-2 0 0,-1-2 0 0,-1-2 0 15,0 0 0-15,1-1 0 0,-1 0 0 0,0 1 0 16,0 4 0-16,-1 1 0 0,0 2 0 0,-1 3 0 16,-1 3 0-16,1-1 0 0,1-2 0 0,-2-1 0 15,1-4 0-15,-3 0 0 0,0-1 0 0,1 1 0 16,0 2-144-16,1 0 144 0,-1 1-160 0,1-1 160 15,-2 2 0-15,3-3 0 0,0-1-128 0,1-5 128 16,-1-2 0-16,1 0 0 0,1 1 0 0,0 0 0 16,-1 2 128-16,1 1-128 0,1 2 144 0,-1 1-144 15,1 2 0-15,0-2 0 0,-1 2 0 0,1-4 0 16,1-3 0-16,-1-1 0 0,1 0 0 0,0 0 0 16,1 3 0-16,0 1 0 0,0 2 0 0,0-1 0 0,0 2 0 15,1 1 0-15,1-1 0 0,0-2 0 0,0-1 0 0,1-4 144 16,-1-1-144-16,0-4 128 0,1 3-128 0,0 1 0 15,0 1 0-15,1 0 0 0,-1 1 0 0,1 0 0 16,1 1 128-16,0 1-128 0,-1 4 0 0,0-4 192 16,-2-1-192-16,2-2 192 0,0-1-192 0,-1 0 160 15,-1 2-160-15,0 2 160 0,-1 2 0 0,-1 1 0 16,3-1 0-16,-1 1 0 0,-1 0 80 0,1-3 16 16,0-2 0-16,0-2 0 0,0-3-32 0,2-2 0 15,-1-2 0-15,-1-2 0 0,1-2 0 0,-1 0 0 16,1 3 0-16,0-3 0 0,-1 0 32 0,0 1 0 15,-1 1 0-15,0-2 0 0,0 1-256 0,-2 0 0 0,1-1 0 0,0-2 0 16,0 0 0-16,0-1 0 0,0 1 0 0,0-2 0 31,0 0-352-31,0-3-112 0,0-2-32 0,0 0 0 16,0-1-256-16,1-3-48 0,-1-6-16 0,0 0 0 16,5 4-1504-16,-5-4-304 0,11 2-64 0,-1-4-6960 0,-2-3-1376 0</inkml:trace>
  <inkml:trace contextRef="#ctx0" brushRef="#br0" timeOffset="4018.2">1980 3683 33855 0,'0'0'1504'0,"0"0"304"0,8-4-1440 0,1-1-368 15,6 1 0-15,3 1 0 0,3 3 0 0,3 0 0 16,5 1-160-16,1-1 160 0,0 3-192 0,1 0 64 0,1 1 128 0,2 0-208 16,1 3-160-16,3 0-16 0,0 0-16 0,2 2 0 15,-1 1 400-15,1 0-128 0,0-1 128 0,2 1 0 16,1 2 0-16,3-2 256 0,4-2-48 0,2 2 0 15,5 0 64-15,0 0 16 0,2 0 0 0,1-3 0 16,2 0 32-16,5-2 0 0,7-1 0 0,1-3 0 16,-1 0 64-16,3-1 32 0,2-2 0 0,5 0 0 15,2-1-64-15,0 1-16 0,-3-2 0 0,2-1 0 16,4-1-160-16,0 1-48 0,-2 3 0 0,2-1 0 16,2 0-128-16,2 0 0 0,4 1 0 0,-1 0 0 15,-1 4 0-15,3-4 0 0,6 1 128 0,-4 1-128 16,-3 1 0-16,3 1 0 0,1 0 0 0,-3 1 0 15,-3 2 0-15,6-1 0 0,2 3 0 0,1-2 0 0,-1 2 128 16,1 0-128-16,3 2 192 0,-1-2-64 0,-1 0-128 0,3 0 0 16,5 1 0-16,-1-2 0 0,-1 1 0 0,5 0-176 15,4-2 176-15,-2-1-192 0,-1 0 192 0,4-2 0 16,3 1 160-16,0-1-160 0,0 1 208 0,1-1-48 16,3 2-16-16,1-1 0 0,-3 1 16 0,2 1 0 15,3 2 0-15,5-1 0 0,3 2 0 0,-2-1 0 16,0 3 0-16,4-2 0 0,5 2-32 0,3-3 0 15,4 4 0-15,-1-2 0 0,0-2 0 0,0 3-128 16,1 4 192-16,1-6-64 0,1 0-128 0,0-2 192 16,1 2-192-16,-2-1 192 0,1 2 64 0,1-1 0 15,1 2 16-15,0-3 0 0,2 1 48 0,-1 1 16 16,-3 0 0-16,2-1 0 0,1 2-16 0,2-1-16 0,0-3 0 0,0 0 0 16,-1 2-96-16,2-2-16 0,-2 2 0 0,2-3 0 15,5-1 0-15,-2 0-16 0,-1-2 0 0,-3-2 0 16,-4-1-176-16,-3-3-176 0,0 0 48 0,-1 1 0 15,2-1 128-15,-6-2 0 0,-2 3 0 0,-6-2 0 16,-3-2 0-16,1 0 0 0,4-2 160 0,-8 1-160 16,-5-1 240-16,-2 0-48 0,-1-1-16 0,-5-2 0 15,-2 2-176-15,-3-1 0 0,0 1 144 0,-8 1-144 16,-5 1 128-16,-2 0-128 0,-3 0 160 0,-7 2-160 16,-6 0 0-16,-4 2 0 0,-1 1 0 0,-5 0 0 15,-5 1 0-15,-9 1 0 0,-4 2 0 0,-7 0 144 16,-3 0-144-16,-3 0 0 0,-2 0 0 0,-4 0 0 15,-2 1-400-15,-3 0 32 0,-6 1 16 0,-2 1 0 16,-5-2-480-16,-4 0-112 0,-4 0-16 16,-5-1 0-16,-7-1-880 0,0 0-176 0,0 0-32 0,-16 0-9056 15,-7-1-1808-15</inkml:trace>
  <inkml:trace contextRef="#ctx0" brushRef="#br0" timeOffset="6553.69">1760 9641 4607 0,'0'0'400'0,"0"0"-400"0,0 0 0 0,0 0 0 15,0 0 4416-15,0 0 816 0,0 0 144 0,0 0 48 16,0 0-4000-16,0 0-784 0,0 0-176 0,0 0-16 16,0 0-448-16,0 0 128 0,-7-3-128 0,7 3 0 15,0 0 0-15,0 0 0 0,0 0 0 0,-9-1-176 16,9 1 176-16,-8 0 0 0,8 0 0 0,-8 1-128 0,8-1 128 0,0 0 176 16,-8 2-48-16,8-2 0 15,0 0 112-15,-9 0 16 0,9 0 0 0,0 0 0 0,-9-1 144 0,9 1 48 16,0 0 0-16,0 0 0 0,0 0 0 0,-7-3 16 15,7 3 0-15,0 0 0 0,0 0 32 0,0 0 0 16,-6-4 0-16,6 4 0 0,0 0-256 0,0 0-48 16,0 0-16-16,0 0 0 0,0 0-176 0,0 0 0 15,0 0 0-15,0 0 0 0,0 0 0 0,0 0 0 16,0 0 0-16,0 0 0 0,7-4 0 0,-7 4 0 16,0 0 176-16,9-2-176 0,-2 1 400 0,-7 1-16 0,10-1 0 15,-1 0 0-15,1-1-16 0,-2 0-16 16,1-1 0-16,2 1 0 0,3 0-48 0,-1 0-16 0,2-1 0 0,-1 0 0 15,0 1-48-15,1-1-16 0,1 0 0 16,1 0 0-16,2 1 0 0,1 0 0 0,0 0 0 0,-1 1 0 16,1-1-64-16,1 4-16 0,-2-1 0 0,-1 0 0 15,0 0 16-15,0 0 0 0,2 0 0 0,-1-1 0 16,-1 0-160-16,0 0 0 0,0-1-192 0,2-1 192 16,0 1 0-16,2 0 0 0,0-3 144 0,-1 1-16 15,0 0 96-15,2 0 32 0,1 1 0 0,1-1 0 16,-2 1 16-16,0 0 16 0,0 0 0 0,0 1 0 15,-1-1-96-15,-1 0-32 0,0 1 0 0,-2-2 0 16,-2 2-160-16,0 0 0 0,0 1 0 0,-2 0 128 16,0 0-128-16,1 0 0 0,1 0 0 0,-1 0 0 15,-1 0 144-15,0 0-144 0,-1 1 160 0,-1-1-160 16,0 1 240-16,-1 2-48 0,0-2-16 0,-1 0 0 16,0 0 32-16,-1 1 16 0,0-2 0 0,-1 1 0 0,-1 0-224 0,0 0 176 15,0 0-176-15,0-1 160 0,-1 2-160 0,-7-2 0 16,8 0 144-16,-3 0-144 0,-5 0 0 0,7-1 0 15,0 1 0-15,-7 0 128 0,0 0 0 0,7-1 16 16,-7 1 0-16,8-1 0 0,-8 1 64 0,6-1 16 16,-6 1 0-16,0 0 0 0,9-1-224 0,-9 1 0 15,7-3 0-15,0 0 0 0,-1-1 0 0,0 1 0 16,0-1 128-16,0 0-128 0,-6 4 0 0,7-6 0 16,-7 6 0-16,6-5-160 0,0 0 160 0,-6 5 0 15,0 0 0-15,7-4 0 0,-7 4 0 0,0 0 0 16,0 0 0-16,0 0 0 0,0 0 0 0,0 0 0 0,0 0 0 15,0 0 0-15,0 0 0 0,0 0-160 0,0 0 160 0,0 0 0 16,0 0-128-16,0 0 128 0,0 0 0 0,0 0 0 16,0 0-272-16,3 6 48 0,0 0 16 0,-3-6 0 31,0 0-288-31,0 9-48 0,0 0-16 0,-1 1 0 16,-1 0-1408-16,0-1-272 0,0 3-64 0,-1 0-8816 0,-3 3-1744 0</inkml:trace>
  <inkml:trace contextRef="#ctx0" brushRef="#br0" timeOffset="7870.96">1591 12356 12895 0,'0'0'1152'0,"0"0"-928"16,-7 2-224-16,7-2 0 0,-9 2 2688 0,9-2 480 16,0 0 96-16,0 0 32 0,0 0-2144 0,0 0-448 15,0 0-64-15,0 0-32 0,0 0-288 0,0 0-48 16,0 0-16-16,0 0 0 0,1 8-80 0,-1-8-32 16,0 0 0-16,5 6 0 0,0-1 256 0,0 0 48 15,-5-5 16-15,9 3 0 0,2 0 48 0,-1-1 16 16,2-1 0-16,3 0 0 0,2-1 48 0,1 0 0 15,3 0 0-15,0-2 0 0,5 0-128 0,0-1 0 16,2-1-16-16,3-2 0 0,4 1 112 0,0-1 32 0,2 0 0 0,-1 1 0 16,1-1-144-16,0 0-32 0,-1-1 0 0,-2-1 0 15,0 2-192-15,2-1-32 0,-1 1-16 0,0-1 0 16,2 2-160-16,-1-2 0 0,0-1 0 0,-1 1 128 16,0-1-128-16,-3 2 0 0,-1 0 0 0,-3 1 128 15,0 0 16-15,-1 2 0 0,0-2 0 0,-2 3 0 16,2 0 304-16,-1 1 64 0,-1 0 16 0,0 1 0 15,-2 2-144-15,0 0-48 0,-3 2 0 0,-1 2 0 16,-1 1-64-16,-3 3-16 0,-3-1 0 0,-1 1 0 16,-2 0-256-16,-1-1 128 0,-2 1-128 0,0-1 0 15,-2 1 208-15,0-1-64 0,-1-2-16 0,-1 0 0 16,-2-7-128-16,3 7 0 0,0-1 0 0,-3-6 0 16,3 7 0-16,-3-7-192 0,4 5 64 0,-4-5 128 15,0 0-336-15,7 6 48 0,-7-6 16 0,0 0 0 16,8 4 16-16,0-1 16 0,-8-3 0 0,0 0 0 15,7 2-320-15,-7-2-64 0,0 0-16 0,0 0 0 16,11-1-960-16,-11 1-208 0,9-2-48 0,-9 2-9024 16,9-4-1792-16</inkml:trace>
  <inkml:trace contextRef="#ctx0" brushRef="#br0" timeOffset="9914.36">25255 3016 38303 0,'-13'3'1696'0,"5"-1"352"0,0 2-1648 0,2 1-400 0,1 4 0 0,3 3 0 16,2 5 128-16,1 6-128 0,3 9 0 0,0 3 128 15,1 5-848-15,1 5-176 0,-1 6-48 0,1 3 0 16,2 1 112-16,-1 1 0 0,1-1 16 0,-2 5 0 15,1 5 176-15,-1 4 16 0,1 6 16 16,0-1 0-16,0-1 416 0,0 7 192 0,-2 7-192 0,0 4 192 16,2 5 0-16,0 6 0 0,2 4 0 0,0 7 0 0,3 3 0 0,1 6 0 15,1 2 0-15,1-1 128 0,1-1 64 16,0 7 0-16,2 7 0 0,0 0 0 0,1-3-32 16,0 4 0-16,-1 4 0 0,0 5 0 0,0 6-160 0,-2-4 0 15,-1-6 0-15,-1-4 0 0,-1-2 0 0,-1-2-272 16,0 0 64-16,2-7 16 0,-1-8 0 0,0-2 0 15,0 0 0-15,-1-8 0 0,1-8 192 0,0-4 192 16,2 1-48-16,0-3 0 0,0-1 512 0,0-7 112 16,1-9 0-16,-1-2 16 0,0 4-368 0,0-8-80 15,0-4-16-15,-1-7 0 0,1-4-320 0,0-8-320 16,-2-3 64-16,1-5-9744 16,0-3-1968-16</inkml:trace>
  <inkml:trace contextRef="#ctx0" brushRef="#br0" timeOffset="11092.09">24602 2922 26719 0,'-3'-10'2368'0,"2"-3"-1888"15,2 0-480-15,6-2 0 0,4-1 2640 0,11 1 432 16,10 0 96-16,8 2 16 16,8 2-3568-16,5 1-704 0,4 2-128 0,6-1-48 15,7 0 576-15,7-1 112 0,7-4 32 0,5 0 0 16,3 0 48-16,8-1 16 0,9-2 0 0,3-1 0 0,2-1 480 0,7 0 128 0,7-1 16 0,3-1 0 15,2-3 96-15,4 0 16 0,3-3 0 0,6-1 0 16,6 1 32-16,3-3 16 0,3 2 0 0,0-3 0 16,1 2-80-16,3 0-16 0,5 3 0 0,3 0 0 15,4 1-208-15,-3 1 0 0,-5 1 0 0,-8-1 0 16,-6-1 0-16,-4 2 0 0,-2 0 0 0,-9 1 0 16,-4 0 0-16,-8 0 0 0,-6 3 0 0,-3-1 0 15,-4 2 400-15,-3-1-16 0,-2 3 0 0,-5 1 0 16,-1 3 96-16,-4 0 16 0,-1 1 0 0,-5 2 0 15,-7 1-240-15,-1 1-32 0,1-2-16 0,-4 2 0 16,-5 1-208-16,-7 2 0 0,-5 0 0 0,-3 0 0 16,-1 1 0-16,-4 0 0 0,-3 1-128 0,-5 2 128 15,-3 2 0-15,-4-2 0 0,-7 3 0 0,-4 2 0 0,-4 1 256 0,-3 4-32 16,-3 1-16-16,-2 3 0 0,-2 2-32 0,0 4-16 16,-2 6 0-16,-4 5 0 0,0 4-160 0,-2 4 160 15,-1 4-160-15,-3 2 160 0,-1 3-160 0,0 5 0 16,-2 4 0-16,-3 11 0 0,-1 7 0 0,-3 2 0 15,-1 3 0-15,-2 6 0 0,0 8 0 0,-1 2 0 16,-3 2 0-16,1 6 0 0,1 7 0 0,-1 1 0 16,1 2 0-16,-2 9 0 0,0 4-128 0,1 2 128 15,0-3 0-15,0 8 0 0,2 9 0 0,0 2 0 16,2 1 0-16,3-1 0 0,3 2 0 0,3 5 0 16,3 6 0-16,3 3 0 0,4 6 0 0,1-7 0 0,2-4 0 0,-1-5 0 15,1-4 0-15,1-2 0 0,0 2 0 0,0-12 0 16,-1-8 0-16,-1-1 0 0,2 2 0 0,-1-7 0 15,2-7 128-15,1 0-128 0,-1-2 0 16,-1-8 128-16,1-6 64 0,1 1 0 0,0 1 0 0,1-8 0 16,0-8-192-16,-1-1 0 0,0-3 0 0,1-2 0 15,-1 0 0-15,0-9 0 0,0-6 0 0,-2-4 0 16,-1-4 0-16,-1-2 0 0,-2-2 0 0,-2-2 0 16,-3-2 0-16,-3-3 0 0,-2-2-160 0,-3-5 160 15,-2-4-192-15,-4-3 48 0,-2-3 16 0,-5-3 0 16,-5-1 128-16,-3-2 0 0,-4 0 0 0,-5 0 0 15,-5-1 0-15,-3-2 192 0,-4 0 0 0,-6-2-16 16,-5 1 80-16,-10 0 0 0,-8-1 16 0,-3 2 0 16,-2-1-48-16,-5-1-16 0,-6 3 0 0,-6-4 0 15,-4 1-16-15,-4-1 0 0,-2-1 0 0,-3 0 0 16,-2-3 32-16,-3 2 0 0,-2 0 0 0,-1 0 0 0,-1 0 64 0,-5 0 16 16,-2 3 0-16,2 1 0 0,4 0-144 0,-2 2-32 15,-6-1 0-15,3 3 0 0,6 1-128 0,0 1 0 16,-5 2 144-16,3-3-144 0,4 3 0 0,-2-1 128 15,-1 4-128-15,6-1 0 0,5 2 0 0,1-6 0 16,0 1 0-16,4-3 128 0,8 0-128 0,-3 0 0 16,-1-4 0-16,3-1 128 0,5-2-128 0,-1-2 0 15,-2-1 0-15,2 0 0 0,5-4-160 0,3 0 160 16,4 1-192-16,0-2 192 16,-1-2-448-16,4-1 0 0,7-1 16 0,2 0 0 15,6-2-224-15,1 0-48 0,1 0-16 0,2 1 0 16,6-1-928-16,4-1-176 0,6 0-32 0,6-2-16 15,5-1-832-15,5-2-176 0,-1-3-16 0,10-5-16 0</inkml:trace>
  <inkml:trace contextRef="#ctx0" brushRef="#br0" timeOffset="13436.76">25734 3311 18431 0,'0'0'816'0,"0"0"160"0,-4 10-784 0,1-1-192 15,1 3 0-15,2 2 0 0,1 3 1792 0,0 5 320 16,1-2 64-16,0 2 16 0,2 3-2000 0,-1-2-384 16,1 0-96-16,0 2-16 0,2 4 304 0,1 3 0 15,1 3 0-15,0 5 0 0,2 5 0 0,-1 4 0 16,2 3 0-16,-1 2 0 0,-1-1 0 0,1 3 0 15,0 1 0-15,-1 4 0 0,3 4 0 0,0 0-160 16,0 1 160-16,1-3-192 0,0-3 192 0,-1 1 0 0,0 2 128 0,-2-2-128 16,1-1 0-16,0-3 0 0,-2-4 0 0,0-4-128 15,0-4 128-15,0-4 128 0,-1-3-128 0,1-2 176 16,-2 0-176-16,2-5 0 0,-1-2 0 0,-2-2-176 16,0 0 176-16,1-6-128 0,-2-4 128 0,0-4-7456 15,0-3-1408-15</inkml:trace>
  <inkml:trace contextRef="#ctx0" brushRef="#br0" timeOffset="14570.24">25544 3289 17503 0,'-3'-9'1552'0,"-1"-1"-1232"15,1-3-320-15,3 0 0 0,3 1 3840 0,2 0 704 0,5 1 128 0,2-1 48 32,3 1-5920-32,1 1-1168 0,2 0-256 0,2 0-32 15,1 3 1184-15,3-2 256 0,2 0 32 0,1-2 16 0,3-1 624 0,2-2 128 0,4 1 32 0,2-3 0 16,5-2 800-16,5-1 160 0,4-1 48 0,5-1 0 16,4-2 528-16,3 1 96 0,1-3 32 0,5 3 0 15,5 0-352-15,2 3-64 0,2 1-16 0,0 3 0 16,2 0-592-16,3 1-112 0,3-1-16 0,3 1-128 15,1 3 0-15,0-2 0 0,3 0 0 0,-1 1 0 16,-1 2-176-16,1-2 16 0,2 1 0 0,0 0 0 16,1 1-96-16,-3-2 0 0,-3 1-16 0,3 0 0 15,5 0 272-15,-3-3 176 0,-3-1-32 0,0 1 0 16,1 1 176-16,-1-2 48 0,0 0 0 0,-3 1 0 16,0 0 144-16,2-1 16 0,2 0 16 0,-6 1 0 15,-5 3-48-15,-2-1-16 0,-3 1 0 0,-1 0 0 16,-3 1-352-16,-8 2-128 0,-6 0 0 0,-5 2 144 15,-2 1-144-15,-5-2 0 0,-5 2 0 0,-1 0 0 0,-3 0 512 0,-2 2 32 16,-3 2 0-16,-2 1 0 0,-3 0-144 0,-2 1-16 16,-2 1-16-16,-2 1 0 0,-2 2-240 0,0 0-128 15,-3 1 128-15,0 1-128 0,0 0 0 0,-1 4 0 16,-1-1 0-16,-1 1 0 0,0 1 0 0,-3 2-128 16,1 1 128-16,-2 2-128 0,-1 1 128 0,0 0 0 15,-2 0 0-15,1 4 0 0,-1-2 0 0,0 1 0 16,-1 2 0-16,0-2 128 0,0 1-128 0,-2 2 192 15,0 4-64-15,1 0 0 0,0 2-128 0,1 2 0 16,1 3 0-16,0 3 0 0,1 3 0 0,1 0 144 0,2-1-144 16,2 0 0-16,2 0 0 0,-1 3 0 0,2 2-160 0,0 4 160 15,1 2 0-15,0 3 0 0,0 0 0 16,0-2 0-16,0-1-160 0,0 0 160 0,1 4 0 0,2 2-144 16,-1 3-16-16,0 1 0 0,1 1 0 0,1-4 0 15,-1-1 16-15,1-3 0 0,2 1 0 0,-2-1 0 16,1 2 144-16,-1-4 0 0,1-1 0 0,0-4-128 15,-1-4 128-15,-2-4 0 0,-2-3 0 0,-1-2 0 16,-2-2 0-16,-1-1 0 0,-2-1 0 0,-3-2 128 16,1-2-128-16,-3 0 0 0,-2 1 0 0,0-4 0 15,-1-2-176-15,-3-3 0 0,-2-4 0 0,-3-1 0 16,-1 2 176-16,-4-2-208 0,-1-2 80 0,-5-1 128 16,-5 0-192-16,-5-2 192 0,-6-3-160 0,-7-1 160 15,-5 1-128-15,-4-2 128 0,0-1 0 0,-5 0-144 16,-5 0 144-16,-5-1-208 0,-6 0 80 0,-4-1 128 0,-1 0-160 15,-1 0 160-15,-2 2 0 0,-7 1-144 16,-6 0 144-16,-1 1 0 0,0 2 0 0,-5 1 0 0,-7-1 0 0,0 1 0 16,0-1 0-16,-6 2 0 0,-4 1 0 0,1 2 176 15,3-2-176-15,-3 3 192 0,-6 2-64 0,3-2 0 16,3-1 0-16,-4 0 0 0,-5 2 0 0,4 0 0 16,7 0 0-16,-2 0 0 0,-1 0 0 0,6 1-128 15,10 0 192-15,0 0-64 0,-2 0 208 0,5 0 48 16,6 2 0-16,4-1 0 0,0 2-32 0,3-1 0 15,2-4 0-15,6 2 0 0,7-1-48 0,3 1-16 16,3-1 0-16,4-3 0 0,0-2-288 0,4-1 128 16,4-1-128-16,4-2 0 0,5 0 128 0,3-2-128 15,3 2 0-15,5-2 0 0,5 0 0 0,2-4 0 0,1 2 0 0,3 0 0 16,3 0-192-16,3-2-160 0,1 0-32 0,10 2 0 31,-7-4-1024-31,7 4-224 0,-6-10-32 0,5-2-8640 0,4-3-1728 0</inkml:trace>
  <inkml:trace contextRef="#ctx0" brushRef="#br0" timeOffset="15155.03">26475 3216 23039 0,'0'0'2048'0,"0"0"-1648"0,0 0-400 0,0 0 0 16,0 0 3200-16,0 0 544 0,-6 9 112 0,3 0 32 31,1 4-3520-31,2 2-704 0,1 4-144 0,1 2-32 0,1 0 128 0,2 1 0 0,1 2 16 0,2 0 0 16,-1 2 368-16,1 1-144 0,0-1 144 0,1 1 0 16,-2 1 0-16,1 2-128 0,-1 2 128 0,-1 2 0 15,1 3 0-15,-1 3 128 0,1 2-128 0,-2 2 192 16,0 1-192-16,0-1 0 0,-1-3 0 0,-1-2 0 15,0 0 0-15,1-2 0 0,-1 1 0 0,-1 0 0 16,0-2-240-16,0-1 16 0,1-1 0 0,0-5 0 16,0-1-400-16,0-4-80 0,0-3 0 15,0-4-16-15,1-3-2240 0,0-4-448 16,3 2-96-16,-7-12-16 0</inkml:trace>
  <inkml:trace contextRef="#ctx0" brushRef="#br0" timeOffset="15441.88">27122 3115 30399 0,'0'0'2704'0,"0"0"-2160"0,0 0-544 0,-9 5 0 15,3 4 2032-15,1 2 288 0,1 6 64 0,2 5 16 16,0 6-2032-16,1 1-368 0,1 7-160 0,0 2 16 15,1 5 144-15,0 1-208 0,1-1 80 0,2 1 128 16,0 0-384-16,-1 2 64 0,1 3 0 0,0 1 0 16,-1 3 32-16,0-2 16 0,1 0 0 0,1-4 0 15,0-5 272-15,-1-3-160 0,1 0 160 0,1-3-128 16,0 1 128-16,1-1 0 0,0-1 0 0,-1-2 0 16,1-2-288-16,-1-4-80 0,0-3-16 0,-2-5 0 15,0-3-2240 1,-1-4-448-16,0-3-80 0</inkml:trace>
  <inkml:trace contextRef="#ctx0" brushRef="#br0" timeOffset="15935.71">26485 3782 24879 0,'0'0'2208'0,"-5"8"-1760"15,5-8-448-15,0 0 0 0,0 10 2864 0,4 2 480 16,6 1 112-16,5 3 0 16,5 2-3120-16,4-2-624 0,1-2-128 0,4-1-32 15,2-3-144-15,3-1-48 0,5-3 0 0,3-1 0 16,5-3-112-16,6-4-16 0,4-3-16 0,1-4 0 0,1-3 416 0,-1-4 96 0,-2-2 16 0,0-5 0 16,-1 2 256-16,1-5-192 0,-1 0 192 0,-1-2-160 15,-3 0 352-15,-4-1 64 0,-3 2 0 0,-1-1 16 16,-1 1 32-16,-1 0 0 0,-2 2 0 0,-2-2 0 15,-4 3-304-15,-5-1-176 0,-4 2 32 0,-4 0 0 16,-4 2-96-16,-3 0-16 0,-3 2 0 0,-4 1 0 16,-3 0 64-16,-4 2 0 0,-3 1 0 0,-3 2 0 15,-4 2-48-15,-2 3 0 0,-2 4 0 0,-2 1 0 16,-1 5 240-16,-3 3 0 0,-3 3 0 0,0 3 0 16,-1 3 0-16,0 2 0 0,1 5 0 0,-1 2 0 15,2 2 160-15,0 3 80 0,3 0 16 0,-1 1 0 16,0 1 336-16,3 3 80 0,2 2 16 0,2 1 0 15,3 3-432-15,1 1-64 0,4 2-32 0,2 0 0 16,4 0-32-16,2-3-128 0,3-3 192 0,2-2-64 16,3-3 0-16,2-1-128 0,1 0 192 0,2-2-64 15,1-2 0-15,3-3-128 0,0-1 192 0,2-2-64 0,4-3-128 0,1-2-224 16,5-2 48-16,5-4 16 16,3-5-464-16,3-4-80 0,2-3-32 0,0-4-8640 15,2-5-1728-15</inkml:trace>
  <inkml:trace contextRef="#ctx0" brushRef="#br0" timeOffset="16419.93">28859 3424 31503 0,'-28'9'1392'0,"6"-3"288"0,-3 4-1344 0,-4 2-336 0,-2 4 0 0,-2 1 0 31,-1 5-320-31,-2 3-128 0,1 0-16 0,1 3-16 16,2 1-64-16,1 3-16 0,1 3 0 0,3 0 0 0,3-2 560 0,0 0 0 0,4 3 0 0,2-3 0 15,4-2 0-15,2-3 0 0,4-2 0 0,2-4 0 16,3-2 208-16,3-3-48 0,3-1-16 0,3-3 0 16,1-2 48-16,4-3 0 0,3-2 0 0,2-3 0 15,1-2-192-15,2-4 0 0,1-3-192 0,1-2 192 16,0-4-256-16,2-3 64 0,1-1 0 0,1-3 16 15,-1-2-96-15,2-4-32 0,1-3 0 0,0-2 0 16,1-1 112-16,0-2 0 0,0 0 16 0,-2-2 0 16,-1 1 176-16,-2 2 0 0,-1 1 128 0,-3 4-128 15,-1 5 0-15,-3 2 0 0,-2 4 0 0,-3 4 128 16,-2 2-128-16,-2 2 128 0,0 4-128 0,-6 4 128 0,0 0 0 0,0 0 16 16,0 0 0-16,0 0 0 0,-2 12-144 0,0 1 0 15,-3 2 0-15,0 3 0 0,-1 3 208 0,-2 2 112 16,-1 2 32-16,2 2 0 0,0 2 112 0,-1-1 32 15,1 2 0-15,1-1 0 0,3 1-368 0,1-2-128 16,0 0 0-16,2-5 144 0,2-1-144 0,0-2 0 16,2-2 0-16,1-2-176 0,1-2-80 0,1-2 0 15,2-2-16-15,0 1 0 16,0-2-384-16,2-3-80 0,1-1-16 0,1-3-7504 16,2-4-1520-16</inkml:trace>
  <inkml:trace contextRef="#ctx0" brushRef="#br0" timeOffset="16974.22">29641 3552 26719 0,'-17'3'2368'0,"6"-2"-1888"0,-3 0-480 0,-3 2 0 15,-4 1 3456-15,-1 4 608 0,-4 2 112 0,-1 3 32 16,-4 3-5312-16,-1 0-1072 0,-1 1-192 16,0 1-64-16,0 0 1328 0,1 0 256 0,2 0 48 0,1 0 16 15,3 0 432-15,0 2 96 0,5-1 0 0,0-1 16 0,2-1 240 0,2-1 0 16,3-2 192-16,4 0-192 0,3 0 704 0,3-3 16 16,2 0 16-16,4-1 0 0,3-1-288 0,4 0-48 15,2-2-16-15,2-2 0 0,3 0-144 0,1-3-48 16,3-1 0-16,1-3 0 0,2-1-192 0,0-3 0 15,2-2 0-15,-1-5-160 0,2-3-96 0,-2-2-32 16,2-1 0-16,0-5 0 0,-1-1-48 0,0-4-16 16,-1 0 0-16,1-2 0 0,-2-1 352 0,1-3 0 15,-2-3 160-15,0-1-160 0,-3 0 496 0,-1-6-16 16,-1-4 0-16,-2-3 0 0,-2-4-192 0,-1 2-32 16,-3 1-16-16,0 2 0 0,-1 5-240 0,0 2 0 15,-1 1-144-15,1 1 144 0,-1 3 0 0,-2 3 0 0,-1 7 0 0,-2 4 160 16,-1 5 208-16,-1 4 32 0,-1 4 16 0,-1 3 0 15,2 9-112-15,0 0-32 0,0 0 0 0,-11 4 0 16,2 4-272-16,-1 4 0 0,1 5 0 0,1 5 0 16,-1 6 0-16,1 4 0 0,0 7 128 0,1 0-128 15,0 2 0-15,1 4 0 0,0 5 0 0,1 3 0 16,1 5 0-16,2 0 0 0,1 0 0 0,1-5 0 16,1-6 0-16,2 0 0 0,2 1 0 0,1 0 0 15,-1 0 0-15,0-1 0 0,2-2 0 0,-1-3-144 16,1-2-176-16,-2-6-48 0,1-4 0 0,0-3 0 15,-1-3-1488 1,-1-1-320-16,1-3-48 0</inkml:trace>
  <inkml:trace contextRef="#ctx0" brushRef="#br0" timeOffset="17764.16">26468 6272 40607 0,'0'0'1792'0,"-4"8"384"0,0 1-1744 0,2-1-432 16,3 3 0-16,1 3 0 0,1 5 368 0,1 1-16 16,1 3 0-16,1 2 0 15,-1 5-912-15,2 1-176 0,0-1-32 0,3 2-16 16,2 0 112-16,0 0 32 0,2 1 0 0,0 5 0 0,2 6 512 0,0 6 128 0,0 6 0 15,0 6 0-15,0 2 0 0,0 0 256 0,0-1-64 0,-1 8-16 16,0 7-48-16,-1 1-128 0,0 2 192 0,0-2-64 16,1-1 64-16,0 2 16 0,0 5 0 0,-1-4 0 15,-2-7 160-15,0-3 16 0,0-3 16 0,-1-1 0 16,-1-2-96-16,1-4-32 0,-1-4 0 0,-2-6 0 16,1-4-272-16,-3-7 0 0,0-6 0 0,-1-4 0 15,-1-4 0-15,-1-4-144 0,-1-3 16 0,1-3 0 31,-1-4-320-31,-1-3-64 0,0-4-16 0,-1-5 0 0,0 0-1632 0,0 0-320 16,-1-11-64-16,-2-6-16 0,-2-4-592 0,-1-7-128 16,-4-18-32-16,0-3 0 0</inkml:trace>
  <inkml:trace contextRef="#ctx0" brushRef="#br0" timeOffset="18674.93">26672 6071 43711 0,'0'0'1936'0,"0"0"400"0,0 0-1872 0,0 0-464 16,0 0 0-16,0 0 0 0,0 0 288 0,0 0-32 15,7 1-16-15,4-4 0 16,5-4-1360-16,4-2-272 0,3-3-48 0,5-2-16 16,4-1 384-16,6-3 80 0,6-1 16 0,6-2 0 0,6-1 976 0,4 1 0 0,2 4 192 0,5-3-32 15,6 2 576-15,6-1 112 0,4 3 32 0,0-1 0 16,1 1-304-16,5-2-48 0,10 1-16 0,-1-3 0 16,-1 1-352-16,7-1-160 0,8 0 128 0,1-4-128 15,-1-1 0-15,6 0 0 0,6-2 0 0,-2 0 0 16,-2 1 0-16,1-1 0 0,4 0-128 0,-6 2 128 15,-3 1-256-15,-5 1 0 0,-2 2 16 0,-7 1 0 16,-4 3-16-16,1 0 0 0,-1 1 0 0,-6 2 0 16,-7 0 256-16,-3 5 160 0,0 3-32 0,-4 1 0 15,-3 0 0-15,-6 0-128 0,-8 3 192 0,-6 1-64 16,-2 0-128-16,-6 3 0 0,-4 1 0 0,-3 1 0 16,-3 1 0-16,-5 1 160 0,-3 1-160 0,-4 0 160 0,-5 2-160 15,-4-1 0-15,-2 3 144 0,-2 0-144 0,-4-2 0 0,-2 4 128 16,-2 3-128-16,-3 0 0 0,-1 5 0 0,-3 1 128 15,-2 5-128-15,0 2 0 0,-2 6 0 0,-2 3 144 16,-1 3-144-16,0 0 0 0,-1 1 240 0,-1 0-64 16,-1-1-16-16,1 7 0 0,-2 7-160 0,1 5-176 15,1 3 48-15,2-1 0 0,0-2 128 0,1 0 0 16,2 1 0-16,-1 4 0 0,1 6 0 0,-1-3 0 16,2 0 0-16,2 1 0 0,1-1 0 0,2 8 0 15,-1 6 0-15,4-1 0 0,0-2 0 0,1-2 0 16,0 0 0-16,1 2-128 0,1 4 128 0,0-5 0 15,1-5 0-15,2-4 0 0,-1-1 0 0,1-2 0 16,0 1 0-16,2-2 0 0,1-5 0 0,-1-3 0 0,1-7 0 16,0-4 0-16,-1-2 0 0,0-1 0 0,-2-1 0 0,-1-2 0 15,0-3 0-15,-2-2 0 0,-2-4 0 0,-2-4 0 16,-1-2 0-16,-3-5 0 0,-2-1 0 0,-2-4-192 16,-2-3 32-16,-4-3 0 0,-3-1 0 0,-6-4 0 15,-3-2 160-15,-6-2 0 0,-3-1 128 0,-2-2-128 16,-3-1 0-16,-5-3 128 0,-4 1-128 0,-7-1 0 15,-5 0 0-15,-3 0 144 0,-4-1-144 0,0 2 0 16,0 2 192-16,-7 1-192 0,-4 1 192 0,-3 0-192 16,-1 1 0-16,-2 1 0 0,1 3 0 0,-6-1 0 15,-5-1 0-15,1 2 0 0,3 5 0 0,-8-2 0 16,-4 1 0-16,1 0 0 0,5 3 0 0,-3-1 0 16,-2 1 128-16,1 0-128 0,4-1 0 0,1 1 0 15,1 0 240-15,0 1-64 0,2 0-16 0,6 0 0 0,5-3-160 16,3 0 128-16,0 0-128 0,3 1 128 0,3 1 0 0,6 0 0 15,5-2 0-15,2-1 0 0,4 0-288 0,-2 0-64 16,4-1-16-16,2 1 0 0,3-1-16 0,3-1-16 16,3 0 0-16,6-1 0 15,4-2-368-15,3-1-80 0,3 0-16 0,3-1 0 16,2 0-1088-16,5-1-224 0,4-1-32 0,3-2-16 16,9 4-384-16,-2-9-80 0,3 1 0 0,4-4-16 0</inkml:trace>
  <inkml:trace contextRef="#ctx0" brushRef="#br0" timeOffset="19689.87">27258 6775 35935 0,'0'0'3200'0,"0"0"-2560"0,0 0-512 0,0 0-128 0,0 0 1440 16,0 0 272-16,0 0 48 0,0 0 16 16,0 0-1984-16,-1 7-400 0,2 0-80 0,-1-7-16 15,5 7 64-15,0 0 0 0,0 3 0 0,1 0 0 0,0 0 320 0,0 2 80 16,0 1 16-16,1 4 0 0,-2 3 224 0,-2 3 0 16,1 2 192-16,1 4-192 0,0 1 416 0,1 1-32 15,1 1 0-15,-1 3 0 0,3 4-256 0,-1 4-128 16,1 4 128-16,-2 1-128 0,2 1 0 0,-3-1 0 15,2-3 0-15,-2-5 0 0,1-1 0 0,-3-4-144 16,0-4 144-16,-1-1 0 0,-1-1-192 0,-1-3 192 0,1-2-192 16,-2-4 192-16,-2-3-192 0,0-3 64 0,0-1 128 0,-1-5-208 15,3-8 208-15,0 0 0 0,0 0 0 0,0 0 160 16,-9-2-160-16,1-6-192 0,0-6 32 0,0-6 16 16,-1-5-32-16,-1-2 0 0,-1-2 0 0,0-3 0 15,1-4 176-15,-1-4 192 0,0-6-32 0,2-6-16 16,0-4 144-16,1-3 32 0,0-1 0 0,1-1 0 15,-1 2 16-15,2-2 16 0,-1-2 0 0,3 0 0 16,2 2-192-16,0 5-32 0,0 6-128 0,2 3 192 16,1 3-32-16,1 4-16 0,1 1 0 0,2 3 0 15,3 1 48-15,0 2 0 0,2 3 0 0,3 2 0 16,2 2 64-16,1 2 0 0,3 2 16 0,1 3 0 16,3 2-80-16,-1 2-32 0,3 3 0 0,-1 5 0 15,1 3-160-15,-2 0 0 0,2 5 0 0,-3 4 0 0,1 3 0 16,-1 2 0-16,1 4 0 0,-1 5 0 15,-2 4 0-15,0 4 0 0,-2 2 0 0,-1 2 0 0,-1 3 0 0,-1-1 0 16,-1-1 0-16,-4-1 0 0,-2-1 0 0,-3-1 0 16,-2-1 0-16,-3 0 0 0,-4 0 0 0,-2 0 0 15,-1 1 0-15,-1-4 0 0,-3-2 0 0,0-1 0 16,0 0 128-16,-1-3-128 0,-1-1 128 0,0-2-128 16,-1-2 192-16,1 0-64 0,0-2 0 0,-1-2 0 15,1 0 0-15,1 0 0 0,1-1-128 0,0 0 0 16,1-2 0-16,3-1 0 0,7-6 0 0,-7 4 0 15,7-4 0-15,0 0 0 0,0 0 0 0,0 0 0 16,0 0 0-16,0 0 0 0,0 0 0 0,10 0-192 0,3-1 64 16,2-1 128-16,1 2-224 0,5 0 80 0,4 2 16 15,1 1 0-15,5 1-48 0,2 4 0 0,3-1 0 0,-2 2 0 16,0 0-80-16,-1 2-32 0,-1 1 0 0,-4 1 0 16,-2-1 32-16,-3 3 0 0,-2 4 0 0,0 0 0 15,-4 0 256-15,-1 3-128 0,-1 2 128 0,-5-1 0 16,-1 0 0-16,-3 0 0 0,-1 2 128 0,-4-2-128 15,-1 0 0-15,-3-2 0 0,-5-1 0 0,-3 1 0 16,-1-1 0-16,-3 0 0 0,-2 0 0 0,-4-3 0 16,0-2 0-16,-6-3-128 0,-3 1 128 0,-4-1-160 15,-2 0 160-15,-2-2-128 0,-1 1 128 0,2-2-128 16,1-2-64-16,3-2-16 0,4 0 0 0,2-4 0 16,2-1-1536-16,3-2-304 15,1-3-64-15,2 0-16 0,2-2-1232 0,2-3-240 16</inkml:trace>
  <inkml:trace contextRef="#ctx0" brushRef="#br0" timeOffset="20190.66">28896 6917 36863 0,'-10'12'1632'0,"2"-3"336"0,-2 1-1584 0,0-2-384 0,-1 1 0 15,-2 0 0-15,-1 3 1584 0,-4 1 224 0,-3 2 48 0,-5 1 16 32,-1 0-2496-32,0 1-496 0,0 1-96 0,1-1-32 15,4-1 96-15,3 0 32 0,3-1 0 0,1 0 0 0,3 0 912 0,1 0 208 0,2 0 0 0,1 1 0 16,4 1 448-16,2 0 112 0,3 1 16 0,2-2 0 15,2-2 160-15,4 0 32 0,1 0 16 0,3-1 0 16,1-2-464-16,5-3-112 0,3-2-16 0,4-3 0 16,3-3-192-16,3-4 0 0,3 0 0 0,0-5 0 15,0-4 0-15,-1-3 0 0,0-4 0 0,-1-1 0 16,0-1 0-16,-3-4 0 0,0 0 0 0,0 2 0 16,-1-1 0-16,-3 2 0 0,-2-1 0 0,-2 1 0 15,-3 0 256-15,-3 1 64 0,-2 0 16 0,-5-2 0 16,-3 2-336-16,-5-1 0 0,-3 2 0 0,-6 1 0 0,-2 1 0 15,-5 1-128-15,-4 1 0 0,-3 1 0 0,-4 1 128 16,-1 2 0-16,-2 3 0 0,0 2 0 0,-2 3-128 16,1 3 128-16,-1 3-128 0,-2 3 128 0,-3 2 0 0,-1 3-160 15,0 1 160-15,1 0 0 0,0 2-144 0,4-2 144 16,5-3 0-16,2 1-144 16,4 0-464-16,4 0-96 0,2 0 0 0,2 0-16 15,2-3-1904-15,4 0-368 0,7-5-80 0,-5 6-10816 0</inkml:trace>
  <inkml:trace contextRef="#ctx0" brushRef="#br0" timeOffset="20776.18">29536 6536 17503 0,'-1'18'768'0,"-1"-8"176"0,-1 1-752 0,2 2-192 0,1 1 0 0,0 1 0 16,0 1 5856-16,0 3 1136 0,1 1 240 0,-1 4 32 16,0 1-6032-16,1 3-1232 0,2 3-192 0,0-1-64 15,1 1-16-15,4 0-16 0,2 0 0 0,2 0 0 16,1-1 288-16,1 0 0 0,0-2 0 0,2 0 0 16,0-3 0-16,0-1 0 0,-1 0 0 0,2-1 144 15,-1 2 48-15,0-2 0 0,0 1 0 0,0-3 0 16,0 1-192-16,0-3 160 0,0-2-160 0,0-2 160 15,-2-2-160-15,-1-4-272 0,-1 0 64 0,-1-4 16 16,-1-3-176-16,-2-1-16 0,0-1-16 0,-2-4 0 16,-1-3-240-16,1-2-64 0,0-1 0 0,0-2 0 15,-2-5-320-15,-1-4-64 0,-1-1 0 0,-1-2-16 16,1-1-1328-16,-2-1-256 0,-1 0-48 0,-1 1-16 16,0-2-96-16,0 0-32 0,1 1 0 0,-2-1 0 15,-2 1 1072-15,0 0 208 0,1-1 32 0,-2 1 16 0,2 3 1552 0,0-1 0 16,-2 1 304-16,0-1-48 0,0 2 592 0,-2 2 112 15,1 1 32-15,0 3 0 0,2 0-96 0,0 4 0 16,0 3-16-16,5 9 0 0,-5-8 864 0,5 8 176 16,-5-8 48-16,5 8 0 0,0 0-176 0,0 0-48 15,-9 4 0-15,3 2 0 0,-1 1-304 0,2 3-64 0,0 1-16 16,-1 4 0-16,2 3-400 0,-1 2-64 0,-1 2-32 0,1 3 0 16,1 2-400-16,-1 0-80 0,0 3 0 0,0 0-16 15,-2 0-224-15,1 0-144 0,-2-1 192 0,1-4-192 16,0 0 0-16,-2-2 0 0,0 2 0 0,-1 1 0 15,-3 0 0-15,-2 2 0 0,0 1 0 0,-1-1 0 16,-1-3-128-16,-2 1 128 0,-1 0 0 0,-1-2-144 31,0 0-432-31,-2-3-96 0,1-1-16 0,-1-2 0 16,1-2-2112-16,2-2-416 0,2-1-96 0,2-4-16 0</inkml:trace>
  <inkml:trace contextRef="#ctx0" brushRef="#br0" timeOffset="22836.8">29864 6812 4607 0,'0'0'400'0,"0"0"-400"16,0 0 0-16,0 0 0 0,0 0 6672 0,-3-10 1264 0,-1 2 240 0,0-1 48 31,-1 1-7104-31,-2 0-1424 0,-1 1-272 0,-2 0-64 16,-1 2-352-16,1 0-64 0,-1 0-16 0,0 1 0 0,1 2 832 0,-3 2 240 0,0 0 0 0,-1 1 0 15,0 1 0-15,-2 1 320 0,-2 3-48 0,1 0 0 16,-1 3 368-16,0 1 80 0,0 2 16 0,0 2 0 16,0 3-32-16,-1 1-16 0,2 3 0 0,1 2 0 15,0 2-304-15,2 0-48 0,1 2-16 0,3 0 0 16,-1 0-128-16,1 1-16 0,3-1-16 0,1 1 0 16,2 1-160-16,2-1 0 0,3 2 0 0,1-1 0 15,1 0 0-15,1-1 0 0,1-5 0 0,-1 0 0 16,2-2 160-16,0-2-160 0,1-3 192 0,1-3-192 15,2-2 400-15,-2-4-16 0,3 0-16 0,1-4 0 16,2-1-96-16,1-4-16 0,-1-4 0 0,2-2 0 16,0-4-256-16,0-5 0 0,3-4 0 0,-2-5 0 0,1-4 0 15,-1-3 0-15,-2-3 0 0,0-2 0 0,-1 1 192 16,0-5-32-16,-2-3 0 0,-1-6 0 0,1-5 304 0,-3-5 64 16,-1-2 16-16,-2 1 0 0,1 2-160 0,-2-3-16 15,-1-3-16-15,-2-2 0 0,1 0-352 0,-4 5 0 16,-1 4 0-16,-1 4 128 0,0 4 0 0,0 1 16 15,0 3 0-15,-2 4 0 0,0 2-16 0,1 5 0 16,-2 5 0-16,1 4 0 0,-1 6-128 0,0 4 0 16,1 4 0-16,1 4 0 0,4 9 0 0,0 0 0 15,-7-6 0-15,7 6 0 0,0 0-160 0,0 0 160 16,-1 14 0-16,2 4-144 0,2 4 144 0,2 7-128 16,1 5 128-16,1 4-128 0,0 6 128 0,2 3 0 15,1 1 0-15,1 6 0 0,0 6 0 0,-1 4 0 0,1 3 0 16,-1-2 0-16,-1-3 0 0,1-4-128 0,1-4 0 0,-2-2 0 15,2 2-32-15,-3-4 0 0,2-2 0 0,0-3 0 16,-2-5 160-16,3-4 0 0,1-4 0 0,-2-4 0 16,1-4 128-16,-1-3-128 0,1-6 128 0,0-5-128 15,-1-2 0-15,-2-3-192 0,-8-5 32 0,10 2 0 16,0-5-112-16,0-2-32 0,-1-6 0 0,-1-4 0 16,-1-2 32-16,-2-5 0 0,-1-5 0 0,-1-5 0 15,-2-4 272-15,2-3 0 0,-2-1 176 0,0-1-176 16,0 0 240-16,-1 5-64 0,0 5-16 0,0 4 0 15,0 4-160-15,-2 3 0 0,-1 4 0 0,1 2 0 16,-2 2 0-16,1 3 0 0,3 9 0 0,0 0 0 16,0 0 144-16,0 0-144 0,-9 5 160 0,3 2-160 15,1 3 256-15,1 4-64 0,4 4 0 0,0 3 0 0,2 5-192 16,3 3 0-16,1 3 0 0,4 2 0 0,3 1 0 16,0 0 0-16,5 0 0 0,0-6 0 0,1-3 0 15,0-5 0-15,0-1 0 0,1-5 0 0,0-4 0 0,0-2 128 16,1-3-128-16,-1-2 144 0,0-2 48 0,0-3 0 15,2-2 0-15,-2-2 0 0,2-2-192 0,0-4 0 16,-1-4 0-16,-1-4 0 0,0-4 0 0,-1-3 128 16,-1-5-128-16,-1-5 128 0,-2-1-128 0,0 1 0 15,1 2 0-15,-3 2 0 0,-1 3-160 0,-3 3 160 16,0 5 0-16,-3 3-144 0,-1 2 144 0,-3 4 0 16,0 3 0-16,-2 9-128 0,0 0 128 0,0 0-128 15,0 0 128-15,0 0-128 0,-11 10 128 0,1 4 0 16,2 2 0-16,-2 8-128 0,3 9-48 0,-2 10 0 0,1 10 0 15,-2 6 0-15,-1 9-16 0,0 0-16 0,-2 0 0 16,-2 9 0-16,-1 10-48 0,0 1-16 0,-1 3 0 0,-2 1 0 16,-2 0 128-16,0-2 144 0,0-3-208 0,-2-7 80 15,1-6 128-15,-2-5 0 0,0-1-144 0,-1-4 144 16,-1-3 0-16,-1-7 0 0,-4-5 0 0,-1-8 0 16,-1-8 0-16,2-6 160 0,1-7-16 0,2-5 0 15,1-5 240-15,3-4 64 0,2-4 0 0,3-6 0 16,3-5-256-16,2-5-64 0,2-3 0 0,4-4 0 15,1-4-128-15,5-5 0 0,3-5 0 0,4-2 0 16,2-1 192-16,5-1 16 0,4 0 0 0,4 3 0 16,4 3-208-16,2 2 0 0,2 2 0 0,2 1 0 15,3 3 0-15,0 0-128 0,1 4 128 0,0-1-208 16,0 2 208-16,0 1 0 0,1 3 0 0,3 1-144 0,0 1 144 0,0 2-192 16,2 5 192-16,0-1-192 15,-3 1-176-15,-1 0-32 0,-3 2-16 0,-3-1 0 16,-2 0-1424-16,-1-1-272 0,-1-1-64 0,-1-2-13328 15</inkml:trace>
  <inkml:trace contextRef="#ctx0" brushRef="#br0" timeOffset="23772.71">24955 1057 39743 0,'0'0'1760'0,"0"0"352"0,0 0-1680 0,3 8-432 16,2 6 0-16,3 8 0 16,0 6-864-16,0 3-256 0,-2 2-48 0,0-1-16 15,-2 2 448-15,-1-2 96 0,0 0 0 0,1 2 16 16,0 1-80-16,0 1 0 0,0 3-16 0,1 0 0 0,0 4 720 0,1 2 0 15,1 1 0-15,0-1 0 0,2-2 0 0,0 2 0 0,2 0 0 0,0 0 0 16,2 0-304-16,-1 0-16 0,2-3 0 16,0-2 0-1,0-3-896-15,-1-5-192 0,0-3-48 0,0-4 0 16,0-5-1248-16,0-4-256 0</inkml:trace>
  <inkml:trace contextRef="#ctx0" brushRef="#br0" timeOffset="24094.63">25732 970 38703 0,'0'0'3440'0,"-9"2"-2752"0,0 3-560 0,4 2-128 0,1 4 1280 0,3 8 240 15,2 9 32-15,1 8 16 16,1 8-1568-16,-1 2-560 0,0 1 16 0,0-3 0 0,1-2 128 0,-1 3 32 16,1 2 0-16,0 2 0 15,1 4-240-15,1-1-32 0,0-1-16 0,-1-3 0 0,-1-4 416 0,1-3 64 16,0-4 32-16,-1-2 0 0,1-1 160 0,1 0-192 16,-1-1 192-16,0-1-192 0,2-3 64 0,-2-3 0 15,1-1 0-15,-1-3 0 16,1-2-352-16,-2-2-64 0,0-5-16 0,-1-1 0 15,0-1-1232-15,-2-11-256 0,0 0-64 0,0 0-7040 0,0 0-1424 0</inkml:trace>
  <inkml:trace contextRef="#ctx0" brushRef="#br0" timeOffset="24605.45">24911 1753 38239 0,'0'0'1696'0,"0"0"352"0,0 0-1648 0,9 2-400 0,5 1 0 0,6 0 0 15,7 0 192-15,4 1-32 0,3 0-16 0,4-1 0 16,3-1-608-16,3-2-128 0,2 0-32 0,3-3 0 16,-1 0-464-16,0-3-112 0,-1-3-16 0,1-1 0 15,1-3 0-15,-2-2 0 0,-1-2 0 0,-2-4 0 16,-2-1 176-16,-1-4 16 0,-3-1 16 0,0-1 0 15,-2 0-64-15,-2-1-16 0,-2 0 0 0,-2-1 0 16,0 0-2256-16,-2-1-464 0,-3 1-96 0,-1 0 0 16,-3 1 2560-16,-1 0 512 0,-2 0 96 0,-3 0 32 0,-1 1 1040 0,-4 1 224 15,-1 2 32-15,-3 2 16 0,-2-1 1504 0,0 3 320 16,-1 1 48-16,-2 4 16 0,0 4-1152 0,-1 2-240 16,0 10-32-16,-2-8-16 0,2 8-16 0,0 0 0 15,0 0 0-15,0 0 0 0,0 0-416 0,0 0-96 16,0 0-16-16,0 0 0 0,1 9 176 0,2 0 16 15,1-1 16-15,5 1 0 0,3 1 464 0,3-1 96 16,2 1 0-16,3-3 16 0,4 0-592 0,2-2-112 0,4 0-16 0,3-1-16 16,4-2-208-16,0-1-32 0,1 0-16 0,1-1 0 15,-1-1-112-15,-2 1-32 0,-3 1 0 0,-3-1 0 16,-4 0-160-16,0-3 0 0,-2 1 0 0,-1-3 0 16,-1 1 0-16,-1-3 0 0,-2-2 0 0,0-1 0 15,-1 1-352-15,-1-2 0 0,0-1 0 0,-2-2 0 31,-2 1-704-31,-2-1-144 0,-3 0-16 0,-1-1-16 16,-3-1-1440-16,-1 1-272 0,-1 2-64 0,-2-1-16 0</inkml:trace>
  <inkml:trace contextRef="#ctx0" brushRef="#br0" timeOffset="24832.03">26416 1041 19343 0,'-2'10'1728'15,"0"5"-1392"-15,0 5-336 0,1 3 0 0,1 5 1680 16,1 1 272-16,0 1 48 0,0-1 16 0,1 4-1616 0,0-3-400 16,0 0 0-16,0 0 0 0,1 2 128 0,1 0-128 15,-1-2 0-15,1-1 128 0,1-1-128 0,2 0 0 16,0 0 0-16,0-1 128 0,-1 0 0 0,0-4-128 16,-1 0 192-16,0-3-64 0,1-1-128 0,-2-3 160 15,0-1-160-15,0-3 160 0,2-3-448 0,-2-3-96 16,0 0 0-16,-4-6-7552 15,6 4-1520-15</inkml:trace>
  <inkml:trace contextRef="#ctx0" brushRef="#br0" timeOffset="25589.31">27152 1136 12895 0,'0'0'1152'0,"0"0"-928"0,0 0-224 0,0 0 0 16,0 9 6384-16,1 4 1232 0,1 4 240 0,0 6 48 16,0 3-6832-1,-1 1-1376-15,-3 4-272 0,0 0-48 0,0 1-272 0,0 0-48 0,1 2-16 0,0 0 0 16,0 2 64-16,0 0 0 0,0 2 0 0,-1-2 0 15,0-2 640-15,0-4 256 0,0-1-176 0,-1-5 176 0,0-2 0 0,-1-3 0 16,2-2 208-16,0-3-64 0,1-4 128 16,0-1 32-16,0-2 0 0,1-7 0 0,-1 8-112 0,1-8 0 15,0 0-16-15,0 0 0 0,0 0-48 0,0 0-128 16,-3-11 192-16,-1-3-64 0,2-3-128 0,0-3-256 16,1-2 64-16,-1-5 16 0,1-4 176 0,-1-3-208 15,0-3 80-15,0-2 128 0,-1-2 256 0,1 0 160 16,1-1 32-16,0 1 16 0,1 2-96 0,-1 0-32 15,1 2 0-15,0 1 0 0,0-1-336 0,0 6 0 16,1 5 0-16,0 2 128 0,0 3 32 0,1 4 16 16,1 3 0-16,0 3 0 0,-3 11 16 0,4-6 16 0,-4 6 0 15,0 0 0-15,0 0-208 0,7 2 0 0,1 3-192 0,-1 5 192 16,1 1 0-16,0 5 0 0,2 3 0 0,0 1 0 16,0 3 0-16,2-1 0 0,2-1 0 0,0 1 144 15,1-1-144-15,0-1 0 0,1 0 0 0,0-3 128 16,0-2-128-16,1-3 0 0,1-2 144 0,-1-2-144 15,-1-1 208-15,0-3-16 0,0 0-16 0,0-2 0 16,0-2-48-16,0-4 0 0,0-1 0 0,0-2 0 16,1-2-128-16,-1-1 128 0,2 0-128 0,-2-4 128 15,0-1-128-15,-1-2 0 0,-2-4 0 0,0-1 0 16,-1 0 0-16,-1-4 0 0,0-1 0 0,0 1 0 16,0 0 0-16,-2 3 0 0,1 0 0 0,-1 3 128 15,-2 2 32-15,-1 3 0 0,0 3 0 0,-1 2 0 16,0 3-32-16,-5 7-128 0,0 0 192 0,0 0-64 15,0 0 0-15,0 0 0 0,7 5 0 0,-3 3 0 0,0 3-128 0,0 5 0 16,-1 2 0-16,-1 2 0 0,1 4 0 0,-1 3 0 16,1 3 0-16,1 2 0 0,0 1-160 0,-1 0 160 15,0-1 0-15,2 0-144 0,0 0 144 0,0 0 0 16,1 0 0-16,-1 1 0 0,-1-5 0 0,1 1 0 16,0-2 0-16,0-3 0 0,1-1-240 0,-1-4 48 15,0-3 0-15,0-2 0 16,-1-3-1056-16,0-3-208 0,0-3-32 0,-4-5-16 15,0 0-1200-15,8-7-240 0,-1-4-64 0</inkml:trace>
  <inkml:trace contextRef="#ctx0" brushRef="#br0" timeOffset="25957.11">28101 633 8287 0,'0'0'736'16,"0"0"-592"-16,0 0-144 0,0 0 0 0,0 0 5152 0,0 0 992 0,-3 5 208 0,0 7 48 15,-1 5-5200-15,-2 4-1040 0,0 5-160 0,-2 1 0 16,2 1-176-16,0 3 176 0,0-1-128 0,1 0 128 16,0 1 0-16,-1 1 0 0,2-1 192 0,0 2-64 15,-1 3 448-15,1-1 80 0,1-1 32 0,0 0 0 16,0 1 176-16,-1-4 32 0,3-2 16 0,1-2 0 16,0-1-384-16,1-3-80 0,0-2 0 0,1-1-16 15,-1 0-256-15,1-4-48 0,2-2-128 0,0-1 192 16,3-2 0-16,-1 1 0 0,2-2 0 0,0-2 0 15,2 1 256-15,1-2 32 0,3 1 16 0,2-1 0 0,1-1-176 16,4-3-16-16,3-1-16 0,4-2 0 0,4-1-288 16,4-3 0-16,3-1 0 0,0-2-144 0,2-1-80 0,0 0-16 15,-1-1 0-15,0 0 0 0,-1-2-16 0,1-1-16 16,1 2 0-16,0-2 0 0,0 2-16 0,-2 0 0 16,-1 0 0-16,-1 0 0 15,-2 2-928-15,-2-1-176 0,-1 0-32 0,-1-1-16 16,1 0-1424-16,0 1-272 0,13-4-64 0,-6-2-16 0</inkml:trace>
  <inkml:trace contextRef="#ctx0" brushRef="#br0" timeOffset="33177.37">12628 4897 26719 0,'2'-2'2368'0,"0"0"-1888"0,1-1-480 0,-3 3 0 16,3 2 2176-16,0-1 320 0,-3-1 80 0,0 0 16 16,3 5-1312-16,-3-5-272 0,0 0-48 0,-6 10-16 15,1-1-256-15,-3 0-48 0,-1 1-16 0,-3-1 0 16,-3 2-240-16,-1 2-32 0,-4 2-16 0,-5 1 0 16,-4 3-80-16,-2 0 0 0,-2 4-16 0,-1 1 0 15,-4 4-112-15,-2 0-128 0,2 0 176 0,-4 1-176 16,-2-1 160-16,-3-1-160 0,-3-2 128 0,-2 2-128 15,-2 2 0-15,1 1 0 0,3 1 0 0,-4 2 0 16,0 2 128-16,-3 3-128 0,0 2 128 0,-1-1-128 16,1-3 0-16,2-2 0 0,0-2 0 0,2-3 0 15,2-2 0-15,-1-2 0 0,2 1 0 0,2 0 0 0,4-2 0 0,3 0 0 16,1 0 0-16,4-1 128 0,3-3-128 0,2 0 0 16,2-1 0-16,1 0 0 0,2-2 0 0,4-1 0 15,1-1 0-15,0-2 0 0,3 0 0 0,2 0 128 16,3 1-128-16,3-2 192 0,2-2-192 0,3 1 128 15,3 0-128-15,2-2 128 0,3 0-128 0,2-1 192 16,5 3-192-16,3-1 192 0,3-1-192 0,2 0 0 16,2-1 144-16,3 1-144 0,2 2 0 0,2-1 0 15,2 2 0-15,1 0 0 0,3-1 0 0,1-2 144 16,2 1-144-16,2-2 0 0,1 1 224 0,1 2-64 0,1-2-16 16,0 2 0-16,1 0 176 0,-3 0 16 0,-1 1 16 15,0-1 0-15,0-1 32 0,2 1 0 0,-1-2 0 0,2-2 0 16,1 3-128-16,-3-3-32 0,0 0 0 15,-3-1 0-15,-1 0-96 0,-3 0 0 0,-1 0-128 0,-1-3 192 16,0 1-192-16,-3-2 128 0,-2 0-128 0,-1 1 0 16,-2-1 128-16,-1 1-128 0,-1 2 0 0,-3 0 0 15,-2-1 240-15,-1 0-48 0,-1 1-16 0,-3 0 0 16,0-1 64-16,-3 1 16 0,-1-1 0 0,-6-4 0 16,6 4-80-16,-6-4-16 0,0 0 0 0,0 0 0 15,5 4 32-15,-5-4 16 0,0 0 0 0,0 0 0 16,0 0-80-16,0 0 0 0,0 0-128 0,0 0 192 15,0 0-192-15,0 0 0 0,0 0 0 0,0 0 0 16,-6 5 0-16,0-2 0 0,6-3-192 0,-8 3 192 16,8-3-320-16,-8 1 32 0,8-1 16 0,0 0 0 15,-9 2-208-15,9-2-32 0,0 0-16 0,0 0 0 16,0 0-1296-16,-7-1-256 0,7 1-48 0,0 0-16 16,0 0-1952-16,-8-3-400 0,2-2-80 0,6 5-16 15</inkml:trace>
  <inkml:trace contextRef="#ctx0" brushRef="#br0" timeOffset="36136.33">13313 5235 23951 0,'0'0'1056'0,"0"0"224"0,0 0-1024 0,0 0-256 0,-8 0 0 0,8 0 0 16,0 0 3424-16,-8 5 624 0,3 2 128 0,-1 2 32 15,1 1-2976-15,0 0-592 0,-1 3-112 0,0 1-16 16,0 2-96-16,-1 1-16 0,2 2 0 0,0 3 0 16,-1 3-208-16,2 6-64 0,1 7 0 0,0 4 0 15,0 7 0-15,1 3 0 0,0-1 0 0,0 1 0 16,0 0-128-16,0 2-144 0,-1 5 144 0,-1 1-208 15,3 3 208-15,0-6 0 0,1-5-160 0,1-7 160 32,-1-1-512-32,0-4-16 0,0-1-16 0,1-2 0 15,1-5-2192-15,1-4-432 0,0-1-96 0,-1-7-11552 0</inkml:trace>
  <inkml:trace contextRef="#ctx0" brushRef="#br0" timeOffset="36407.83">13712 5195 39103 0,'0'0'1728'0,"4"8"368"0,1 0-1680 0,-1 3-416 16,5 2 0-16,0 3 0 0,1 1 896 0,1 2 112 16,1 1 16-16,-2 5 0 0,1 4-368 0,-2 7-64 15,-2 6-16-15,1 6 0 0,-3 6-240 0,-2-2-48 16,0 1-16-16,-2-5 0 0,1-2-144 0,-3 1-128 15,-1 2 144-15,0 3-144 0,0 2 0 0,-1-2 0 16,-1-3 0-16,-1-3 0 0,1-6-144 0,-1-6-80 16,-2-3-16-16,0-4 0 15,-1 0-384-15,1-1-80 0,0-5 0 0,0-3-16 16,-1-2-1104-16,0-5-224 0,-2-2-32 0,0-3-9296 0,-3-6-1856 0</inkml:trace>
  <inkml:trace contextRef="#ctx0" brushRef="#br0" timeOffset="36639.76">13103 5922 43311 0,'8'8'3840'0,"4"-1"-3072"0,4 3-608 0,5-2-160 16,7 1 400-16,4-3 48 0,7 1 16 0,1-3 0 0,4-2-464 0,-1-2 0 15,0-2 0-15,-2-2 0 16,1-1-288-16,-2-4-160 0,0-3-16 0,2-2-16 16,1-2-352-16,1-3-64 0,2-1 0 0,-1-2-16 15,0-3-2208-15,-2-1-432 0,-1-1-96 0</inkml:trace>
  <inkml:trace contextRef="#ctx0" brushRef="#br0" timeOffset="36886.61">14261 5237 34095 0,'-12'9'1504'0,"4"-2"320"0,2 0-1456 0,2 1-368 0,2 0 0 0,2 1 0 16,3 0 2016-16,1 0 336 0,3 0 64 0,2-2 16 16,1 0-1648-16,1 1-320 0,3-2-64 0,3 0-16 15,4-2 0-15,0-1-16 0,4-1 0 0,2-1 0 16,4 0-368-16,0-2 0 0,1-2 0 0,1 0-128 31,3-3-240-31,-2-1-32 0,1 0-16 0,-1-2 0 16,-1 0-1312-16,-2-1-272 0,0-2-48 0,-2-1-16 15,-2-1-1536-15,-2-2-304 0</inkml:trace>
  <inkml:trace contextRef="#ctx0" brushRef="#br0" timeOffset="37137.43">14635 5457 35935 0,'-7'31'1600'0,"2"-11"320"0,-1 4-1536 0,3 2-384 16,4 5 0-16,1 0 0 0,1 1 1696 0,2-1 272 16,-1 0 48-16,0-2 16 0,1 0-1664 0,-2 1-368 15,-1 1 0-15,0 3 0 0,1 3 0 0,0 1-192 16,2 1 192-16,1 0-192 0,-1-1-80 0,0-3-16 15,0-5 0-15,-1-3 0 16,0-2-160-16,-1 0-48 0,1-5 0 0,-1 1 0 16,3-4-1296-16,-2-3-272 0,1-4-48 0,1-1-8448 15,-1-3-1664-15</inkml:trace>
  <inkml:trace contextRef="#ctx0" brushRef="#br0" timeOffset="37820.07">15113 5523 24879 0,'2'10'2208'0,"-1"2"-1760"0,1 5-448 0,2 3 0 15,2 4 3424-15,-1 3 608 0,3 1 112 0,-2 0 16 16,-1-2-3072-16,0 3-640 0,-1 3-112 0,-1 2-16 16,0 4-16-16,1 2 0 0,-1 4 0 0,0-1 0 15,1-1-176-15,-2-2-128 0,0-3 192 0,0-6-192 16,0-3 160-16,-2-6-160 0,-1 0 128 0,-2-5-128 15,1-2 128-15,0-3-128 0,-1-3 128 0,0-1-128 16,3-8 144-16,0 0-144 0,-9 1 160 0,1-4-160 0,-1-3 0 16,-2-1-208-16,1-3 16 0,-3-4 0 0,-1-3-64 15,2-5-16-15,3-4 0 0,-2-5 0 0,1-5 112 16,2-4 32-16,1-1 0 0,1-3 0 0,1 0 128 0,0 0 0 16,2-1 0-16,-1 4 0 0,1 0 0 0,2 0 0 15,2 0 0-15,1 4 0 0,1 2 0 0,0 7 0 16,-1 5 128-16,3 5-128 0,0 1 400 0,0 5 16 15,0 4 0-15,-1 1 0 0,-4 7 0 0,9-2 0 16,-1 5 0-16,2 5 0 0,0 2-96 0,2 4-32 16,2 3 0-16,1 3 0 0,1 4-32 0,2 2 0 15,1 3 0-15,2-3 0 0,-1 1-80 0,0-1-32 0,1-3 0 16,-1 0 0-16,0-2-144 0,1 0 192 16,1 1-192-16,-2-2 192 0,0-2-192 0,1-2 0 0,0-4 0 0,-2-2 128 15,-2-2 0-15,-1-3-128 0,-1-1 192 0,-2-3-64 16,0-3 0-16,-1-5-128 0,-2-1 192 0,0-4-64 15,0-3-128-15,-2-3 0 0,1-5 0 0,-2 1 0 16,0-1 0-16,0-2-144 0,-1-2 144 0,1-5-160 16,-1-4 160-16,1-4-192 0,-1-1 192 0,1 0-192 15,-1 4 192-15,0 4 0 0,1 4-144 0,-1 3 144 16,2 4 0-16,-2 4-176 0,0 3 176 0,0 2-128 16,-3 3 128-16,1 3 0 0,-1 1 160 0,-3 6-160 15,0 0 192-15,0 0-64 0,0 0-128 0,0 0 192 16,9 8-64-16,-1 4 0 0,-2 2-128 0,-1 5 192 15,2 0-64-15,-2 5-128 0,0 5 176 0,2 7-176 16,-1 4 192-16,1 2-64 0,-1 0 0 0,0 0-128 0,1-2 0 16,-1-2 0-16,2-2 0 0,-2 2 0 0,2 1 0 15,-2 1 0-15,0-3 0 0,1-1 0 0,0 2-208 0,2-4 48 16,-1-4 16-16,0-4 0 16,-1-6-336-16,1-4-64 0,-5-1-16 0,1-4 0 15,3-4-1712-15,-2-4-352 0,-5-3-64 0,6-5-15056 16</inkml:trace>
  <inkml:trace contextRef="#ctx0" brushRef="#br0" timeOffset="38153.58">16393 5052 19343 0,'5'26'848'0,"-3"-8"192"0,0 5-832 0,1 4-208 0,3 5 0 0,0 2 0 15,2 2 6016-15,0 1 1152 0,-2-1 224 0,-2 4 48 16,-3 2-5744-16,-2 5-1152 0,-2 4-224 0,0-1-64 16,0 1 0-16,0-5 0 0,0-3 0 0,-2-5 0 15,1-3-128-15,0 0-128 0,-2 0 192 0,1-2-192 16,1-1 160-16,1-3-160 0,1-3 128 0,-1-3-128 16,3-1 128-16,1-4-128 0,3-2 128 0,0-1-128 15,1-4 160-15,3-2-160 0,2-3 192 0,2-2-192 16,3 0 224-16,1-4-64 0,2-2-16 0,3-1 0 15,0-2-144-15,0-4 0 0,3-1 0 0,0-3 0 16,2-2-208-16,0-1-32 0,0 0 0 0,3-2 0 16,2-2-448-16,-1-1-80 0,1 2-32 0,0-1 0 15,0 0-1520-15,-2 2-304 0,-1 0-64 0,-4 2-9296 16,2-1-1856-16</inkml:trace>
  <inkml:trace contextRef="#ctx0" brushRef="#br0" timeOffset="38683.44">17566 4883 41471 0,'-1'14'1840'0,"1"-4"368"0,2 0-1760 0,1 5-448 0,4 2 0 0,1 3 0 15,3 1 1920-15,0 1 320 0,0 3 48 0,1-1 16 16,0-2-1776-16,1 1-336 0,1 2-192 0,1 0 192 16,2-2-192-16,3 1 0 0,4-1 0 0,1-1 128 15,4 1-128-15,0-4 160 0,0-1-160 0,1 0 160 16,2 1-160-16,0-3 128 0,0-1-128 0,1 1 128 16,0-3-128-16,1 0 128 0,2 0-128 0,1-1 128 15,-1 1-128-15,-1-4 0 0,-1 0 0 0,-2-3 128 16,-2 1-128-16,-2-2 0 0,-2-2 144 0,-4 0-144 15,-1 1 128-15,-4-1-128 0,-1-3 160 0,-5 0-160 16,-1 0 128-16,-3 1-128 0,-7-1 0 0,0 0 0 16,0 0 0-16,0 0 128 0,0 0-128 0,0 0 0 0,-3 9 0 0,-4 1 0 15,-3 4 0-15,-4 2 0 0,-3 2 128 0,-3 2-128 16,-4 2 0-16,-4 1 0 0,-6 3 128 0,-2 0-128 16,-3-2 0-16,-4 1 144 0,-2-1-144 15,1 1 128-15,3 3-128 0,-1 1 128 0,1 2 48 0,0 3 0 16,0 2 0-16,-1-1 0 0,0 1-176 0,-1-1 0 15,0-1-192-15,2-3 192 0,1-2-144 0,1-4 144 16,1-1 0-16,2-2 0 0,2 0-304 0,0-2 48 16,0 0 16-16,3-2 0 15,2-3-1104-15,2-2-208 0,2-1-48 0,3-3-16 16,4-2-1520-16,1-3-320 0</inkml:trace>
  <inkml:trace contextRef="#ctx0" brushRef="#br0" timeOffset="40504.87">12754 14949 36863 0,'-5'12'3264'0,"-2"-1"-2608"15,-2 1-528-15,-1 0-128 0,-1-2 2992 0,0-2 560 16,-1 1 112-16,1-3 32 0,0-1-2752 0,-1-2-560 15,-3 3-96-15,-1-2-32 0,-3-1-448 0,-3 0-80 16,-3 1-32-16,-4-2 0 16,-3 1-464-16,-1 2-112 0,-1 3-16 0,-1 0 0 15,-1 2 48-15,-2 3 0 0,-2 2 0 0,0 2 0 16,-1 4 80-16,-1 3 32 0,-2 2 0 0,0 4 0 0,1 2 512 0,1 0 224 16,0 0-192-16,0-1 192 0,4-1 240 0,0-2 160 15,3-1 48-15,3-4 0 0,1-2 192 0,1-2 32 16,4-2 16-16,0-2 0 0,3-1-176 0,3-4-48 15,2 0 0-15,1-3 0 0,4-1-96 0,2-3-32 0,2 0 0 0,1-2 0 16,2 0-80-16,6-1 0 0,0 0-16 0,0 0 0 16,0 0-240-16,0 0 176 0,0 0-176 0,0 0 160 15,0 0-160-15,8-4 192 0,2 1-192 0,1 2 192 16,2 2-48-16,3 2 0 0,4 1 0 0,2 1 0 16,3 1 32-16,3 0 0 0,-2 2 0 0,5 0 0 15,2 1 64-15,2 0 16 0,-2 0 0 0,3 0 0 16,4-2 96-16,1 0 32 0,3-1 0 0,0 0 0 15,1 2-144-15,0 0-32 0,-2 1 0 0,-3 0 0 16,-2 1-80-16,2 1-128 0,-1 1 176 0,1-1-176 16,-1 1 192-16,1 0-192 0,0 1 192 0,0-1-192 15,-2 1 160-15,-1-1-160 0,-2 0 128 0,-3-2-128 16,-1 1 0-16,-2 1 128 0,-2 0-128 0,-2-1 0 16,3 1 0-16,-2-1 0 0,-3 0 128 0,-1-1-128 15,1 1 0-15,-1 0 0 0,-2 1 0 0,-2 1 0 0,-2-2-160 0,-1 0-16 16,-5-1 0-16,0 0 0 15,1-2-272-15,-3 1-64 0,0-1-16 0,-3 0 0 16,-1-2-1312-16,-4-6-256 0,0 0-48 0,0 0-16 16,0 0-1872-16,6-7-368 0,0-9-80 0,-3-3 0 0</inkml:trace>
  <inkml:trace contextRef="#ctx0" brushRef="#br0" timeOffset="40954.79">14110 14138 44463 0,'0'0'1968'0,"0"0"400"0,0 0-1888 0,0 0-480 0,0 0 0 0,0 0 0 16,0 0 1248-16,0 0 160 0,0 0 16 0,0 0 16 15,0 0-928-15,0 0-176 0,-1 8-32 0,-4 1-16 16,-4 4-288-16,-3 2 0 0,-2 2 0 0,-3 5 0 16,0 3 0-16,-3 7 0 0,0 7-128 0,-2 6 128 15,0 7 0-15,-3 2 0 0,0 3 0 0,-3 3 0 16,-1 2 0-16,0 8 160 0,0 9 0 0,1 1 0 16,0-1-160-16,-1 4 160 0,2 3-160 0,2 2 160 0,-2 0-160 15,-2-3 0-15,0-6 0 0,-1 3 0 0,0 4 0 0,-1-2 0 16,0-3 0-16,-1-3 0 0,0-3 0 0,0-2 0 15,1 2-192-15,2-6 192 0,2-3 0 0,2-8 0 16,3-3 0-16,-1-4 0 0,5 0 0 0,1-6 0 16,1-4 0-16,2-3 0 0,2-1 0 0,1-7-176 15,2-3 176-15,1-5-128 0,0-4-128 0,2-4-32 16,-1-3 0-16,3-2 0 16,1-5-352-16,2-2-64 0,1-2 0 0,0 0-16 15,0 0-944-15,0 0-192 0,3-14-48 0,2-2 0 16,2-1-720-16,-1-2-160 0,2-4-32 0</inkml:trace>
  <inkml:trace contextRef="#ctx0" brushRef="#br0" timeOffset="42498.23">14666 14806 19343 0,'0'0'1728'15,"0"0"-1392"-15,0 0-336 0,-8 1 0 16,-2 0 4608-16,1 0 864 0,-1-1 160 0,1 1 48 15,1 2-3296-15,-1-2-656 0,2 2-128 0,-3 1-16 16,1 0-752-16,-1 0-160 0,2 0-32 0,-1 1 0 16,0-1-256-16,1 4-48 0,0 1-16 0,1 4 0 0,-1 3 0 0,2 2 0 15,0 2 0-15,-1 4 0 0,4 3-96 0,0 2-32 16,1 5 0-16,0 3 0 0,2 6-64 0,0 5 0 16,1 5-128-16,1 6 192 0,0 1-192 0,1 0 0 15,0-2 0-15,1 3 0 0,1 2-384 0,-1 0 16 16,0 0 16-16,1-5 0 15,-1-6-1056-15,1-2-192 0,2-5-64 16,-2-2 0-16,3-1-1728 0,1-3-336 0,4 1-80 16</inkml:trace>
  <inkml:trace contextRef="#ctx0" brushRef="#br0" timeOffset="42813.19">15000 14940 48671 0,'0'39'2160'0,"0"-15"432"16,0 4-2080-16,0 1-512 0,1 1 0 0,1 1 0 15,3 3 832-15,-1 0 64 0,1 1 16 0,-1 2 0 16,0 0-704-16,2 0-208 0,-1-1 0 0,1-2 128 15,0-3-128-15,-2 0-240 0,0 1 64 0,1 1 16 16,-1 2-16-16,0 4 0 0,1 1 0 0,0 3 0 16,-2 0 32-16,0-2 0 0,1 0 0 0,-2-5 0 0,2-4-176 15,-2-3-16-15,0-2-16 0,0-4 0 16,0 0-720-16,-1-3-144 0,3-1-16 0,-2-2-16 16,0-4-1056-16,-1-3-224 0,0-4-32 0,-1-6-14688 15</inkml:trace>
  <inkml:trace contextRef="#ctx0" brushRef="#br0" timeOffset="43038.7">14606 15625 37775 0,'12'39'3360'0,"-2"-14"-2688"0,3 1-544 0,3-5-128 15,4-3 2816-15,4-5 544 0,3-4 96 0,4-2 32 16,2-5-2624-16,3-5-528 0,1-6-96 0,2-5-32 31,0-3-560-31,1-8-112 0,0-7-32 0,1-4 0 16,0 0-1360-16,0-1-288 0,-3-1-48 0,1-2-16 16,-2-4-1184-16,0-1-224 0,0-2-48 0</inkml:trace>
  <inkml:trace contextRef="#ctx0" brushRef="#br0" timeOffset="43300.04">15485 14728 35935 0,'-3'35'1600'0,"2"-13"320"0,2 3-1536 0,2-3-384 15,0-1 0-15,3-3 0 0,2-4 3568 0,1-3 640 16,5-1 128-16,3-2 16 0,3-5-3312 0,3-5-656 15,3-3-144-15,0-4-32 0,3-2-208 0,0-3-256 16,2-2 48-16,2-3 16 16,2-1-192-16,3-3-48 0,3 0 0 0,2 0 0 15,-2 2-80-15,-2 1-32 0,0 0 0 0,-2 3 0 16,-3 1-976-16,-2 0-192 0,1 2-32 0,-3-1-16 16,-1 3-672-16,-2-3-144 0,-2 0-32 0,0 1-13392 0</inkml:trace>
  <inkml:trace contextRef="#ctx0" brushRef="#br0" timeOffset="43517.65">15807 15252 45087 0,'8'56'2000'0,"-3"-20"416"0,1 5-1936 0,3-3-480 0,0 2 0 0,2-5 0 16,4 0 736-16,0-1 48 0,2 2 16 0,-1 0 0 16,-1-3-1824-16,0-2-352 0,0-4-80 0,-1-3-16 15,0 1-1600-15,-1-2-336 0,-1-2-64 0</inkml:trace>
  <inkml:trace contextRef="#ctx0" brushRef="#br0" timeOffset="44286.67">16498 15071 11055 0,'13'48'480'0,"-6"-9"112"0,0 11-464 0,-2 4-128 0,-1 3 0 0,1-2 0 15,-1-6 9008-15,-1-2 1776 0,1-2 352 0,0 0 80 16,-1 2-8784-16,-1-4-1776 0,0 0-336 0,-1-2-80 31,0-5-560-31,-1-2-128 0,0-2 0 0,0-4-16 16,0-1-400-16,0-5-80 0,0 0-16 0,0-3 0 16,0-1 112-16,-1-2 16 0,0-1 0 0,-1-2 0 15,-1-4 224-15,0-2 48 0,3-7 16 0,0 0 0 0,-10-5 96 16,-1-2 0-16,1-5 16 0,-1-4 0 0,0-1 128 0,-1-7 32 0,0-5 0 0,-2-8 0 15,-1-4 272-15,0-6 0 0,1-3-128 0,-1-4 128 16,0 0-240-16,0-2 16 0,0 1 0 0,1-3 0 16,1-1-64-16,3-1-16 0,1-1 0 0,4 5 0 0,2 7 144 0,1 5 32 15,3 7 0-15,1 5 0 0,2 4 256 0,2 5 48 16,2 5 16-16,0 3 0 0,3 4 672 0,1 4 144 16,2 5 16-16,1 4 16 0,1 6 240 0,1 2 32 15,2 4 16-15,0 3 0 0,2 3-288 0,-1 2-48 16,1 1-16-16,1 3 0 0,-3 2-432 0,1 3-96 15,0 3 0-15,1-2-16 0,0 1-272 0,-1-1-160 16,1 0 192-16,-2-3-192 0,-1-2 128 0,0-3-128 16,1-1 0-16,-1-4 0 0,-2-3 0 0,-2-3 0 15,0-1 0-15,-1-5 0 0,-1-1-192 0,0-3 48 16,-2-1 16-16,0-5 0 0,0-2-32 0,-3-2 0 16,1-3 0-16,-2-4 0 0,0-4 160 0,1-4-128 0,-2-4 128 15,-1-4-128-15,1-2 128 0,-2-4 0 0,2-1 128 0,-1 0-128 16,1 0 0-16,0 0 144 0,0 4-144 15,2 1 0-15,-1 2 128 0,1-1-128 0,-1 1 0 0,-1 2 0 16,2 0 0-16,-2 2 0 0,2 3 0 0,-2 4 0 16,0 5 144-16,0 3-144 0,-1 5 0 0,-4 6 144 15,0 0 80-15,5 5 16 0,0 5 0 0,1 2 0 16,0 3 160-16,1 6 48 0,-1 3 0 0,0 4 0 16,2 3-192-16,-1 1-16 0,3 2-16 0,0 3 0 15,-1 4-224-15,0 2 0 0,-2 2 128 0,1-2-128 16,-1 5 0-16,1-3 176 0,0-2-176 0,1-3 160 15,-1-2-160-15,0-2 0 0,-2 0-160 0,0-2 160 16,-1 0-320-16,0-3 16 0,2-3 16 0,-3-4 0 16,0-3-800-16,0-3-144 0,0-3-48 0,-1-5 0 15,1-3-832-15,-4-7-160 0,8-7-32 0,-2-6-16 16,1-5-2160-16,-1-6-416 0</inkml:trace>
  <inkml:trace contextRef="#ctx0" brushRef="#br0" timeOffset="44610.62">17633 14496 4607 0,'10'13'400'0,"1"4"-400"15,-1 4 0-15,0 3 0 0,-1 0 9408 0,-1 6 1792 16,0 5 352-16,-2 6 80 0,0 7-8000 0,-1 3-1600 16,-2 3-320-16,-2-1-64 0,-1 1-992 0,-1-3-192 0,-1-2-32 15,0 2-16-15,-2 4-224 0,1-2-32 0,1 0-16 16,-1-3 0-16,1-3-144 0,0-5 0 0,1-6 0 0,-2-4 128 15,1-2-128-15,0-3 0 0,2 0 0 0,0-5 0 16,1 0 0-16,0-5 160 0,1-2-160 0,1-3 160 16,0-1-160-16,0-4 160 0,2-1-160 0,2-2 160 15,0-1-160-15,2-3 0 0,0-2 0 0,3-1 0 16,1 0 0-16,1-2 0 0,0-1 0 0,1 0 0 16,2 0-256-16,0-3 80 0,0-1 16 0,2 2 0 15,2-3-192-15,1 0-32 0,0 2-16 0,2-3 0 16,1-1-416-1,2 0-80-15,0-1 0 0,1-1-16 0,0 1-1120 0,2-2-208 0,2-4-64 16,0-2 0-16,-1-3-1600 0,-1-1-336 0</inkml:trace>
  <inkml:trace contextRef="#ctx0" brushRef="#br0" timeOffset="45069.24">18783 14503 35935 0,'-7'33'3200'0,"3"-13"-2560"15,0 1-512-15,-1-1-128 0,2 0 3344 0,1-2 656 16,-1 12 4288-16,3-15-6816 0,0 0-512 16,0-1-128-16,1-1 0 0,2 1-592 0,2-1-112 15,2-1-128-15,1 1 176 0,3 1-176 0,3-1 0 0,2 1 0 0,1-1 0 16,3-1 0-16,3 1 0 15,1 2 0-15,5-1 0 0,5-2 0 0,5 1 128 0,4-1-128 0,0 0 128 16,4 0-128-16,-1-2 0 0,2-1 0 0,-2-1 128 16,1 1-128-16,0-2 0 0,2 1 0 0,1-2 0 15,0 0 0-15,-3 0 0 0,-3-4 0 0,-4-1 0 16,1 1 0-16,-5-2 0 0,-3 0 0 0,-3 1 0 16,-1 0-144-16,-4 0 144 0,-2 2-192 0,-3 0 192 15,-4-2-160-15,-3 1 160 0,-2 0-128 0,-5 1 128 16,-6-3 0-16,1 6 0 0,-3 2 0 0,-4 1 0 15,-5 0 0-15,-4 4 0 0,-4 3 0 0,-5 2 0 16,-1 5 0-16,-5 2 128 0,-4 7-128 0,-3 1 128 16,-2 4-128-16,-5 2 128 0,-4 3-128 0,-3 0 128 15,-2-1-128-15,0 0 0 0,1 1 0 0,-2 1 0 16,1 4-176-16,-3 2 0 0,0 1 0 0,0-1 0 16,3-1-768-16,2-4-144 0,3-5-48 0,6-3 0 15,4-1-1072-15,3-6-224 0,4-3-32 0,2-2-17120 16</inkml:trace>
  <inkml:trace contextRef="#ctx0" brushRef="#br0" timeOffset="48610.92">24389 1391 21183 0,'-15'10'1888'0,"4"-5"-1504"0,-1 0-384 0,0 1 0 0,-1 0 3632 0,-1 3 656 16,0 2 128-16,-3 2 16 0,-3 1-3632 0,-3 1-800 15,-2 2 0-15,-5-1 0 0,-2-1 0 0,-4 2-128 16,-1 2 128-16,-5 2 0 0,-2 1-176 0,-5-1 32 16,-1 1 0-16,-2 0 0 0,0 3-96 0,-3 0-16 15,0 2 0-15,-4 2 0 0,-3 4 64 0,-3 0 0 16,-1 6 0-16,-2 1 0 0,2 3 192 0,-1 1 0 15,-1 3-160-15,0-2 160 0,-1-1 0 0,-1 2 0 16,2 2 0-16,-2 2 0 0,-1 1 0 0,-4 3 160 16,-2 4-16-16,-1 0 0 0,0-1 192 0,-2 1 48 15,-2 1 0-15,-3 4 0 0,-2 1-64 0,3 1 0 0,2-1 0 0,-1-1 0 16,-3-3 48-16,1 2 0 0,4 1 0 16,2 2 0-16,2 1-176 0,-1-4-48 0,-1-2 0 0,3-4 0 15,4-1-144-15,1-2 160 0,3 3-160 0,2-2 160 16,0 0-160-16,5-5 0 0,2-5 0 0,3-4 128 15,4-1-128-15,1-4 160 0,0 1-160 0,1-1 160 16,1 2-160-16,0-2 0 0,0 0 0 0,2 0 0 16,2 2 256-16,2-2-16 0,2 0-16 0,-1-3 0 15,1-2 48-15,2-2 16 0,0-2 0 0,2 0 0 16,3 2-64-16,1-1-16 0,1-1 0 0,1-1 0 16,1 2-80-16,2-2 0 0,1 0-128 0,1-2 192 15,1 4-192-15,-1-1 176 0,0-1-176 0,-1 0 160 16,-2 0-160-16,0-3 0 0,-1-3 144 0,1 0-144 15,-1 3 0-15,-1-1 0 0,-1 0 0 0,1 0 128 16,1-1 0-16,0 1 16 0,1 1 0 0,2-1 0 0,1 2 0 16,0-2 0-16,0 2 0 0,2-1 0 0,0-2-16 0,2 0 0 15,-1 2 0-15,1-3 0 0,3-4-128 0,0 0 0 16,0-1 144-16,1-3-144 0,-2-1 0 0,0-1 0 16,2-1 0-16,-1 1 0 0,1-1 0 0,1-1-240 15,0 0 64-15,0 0 16 0,1-2-176 0,0-1-48 16,2 0 0-16,2 0 0 15,2-2-192-15,-1 0-64 0,1-1 0 0,10-1 0 16,-8-4-1792-16,1-2-352 0,3-2-80 0,2-4-12448 0</inkml:trace>
  <inkml:trace contextRef="#ctx0" brushRef="#br0" timeOffset="49005.76">19052 4578 34095 0,'-12'19'1504'0,"2"-8"320"0,-1 3-1456 0,0 1-368 0,1-3 0 0,1 5 0 16,0 5 1872-16,-3-2 304 0,0 0 64 0,-2 4 16 15,-2-2-1808-15,-1 1-448 0,-3-2 0 0,-2 0 0 16,1 2 0-16,-2-2 0 0,1 0-128 0,-2 0 128 15,0 2-368-15,-3 1 48 0,-1-1 0 0,-2 2 0 16,0 2 96-16,2-1 32 0,0 2 0 0,1-1 0 0,3 0 192 16,0-2 128-16,3 0 0 0,2-3-128 0,4-1 528 15,2 0 0-15,2-1 0 0,3-2 0 0,2-1-208 0,3-1-64 16,3 1 0-16,2-1 0 0,6 0 0 0,2 0-16 16,4 1 0-16,5-3 0 0,5 0-240 0,2-2 128 15,2 0-128-15,4-5 0 0,7-2 0 0,0-3-160 16,4-2 0-16,1-3 0 0,1-3-80 0,3-2-16 15,3-3 0-15,4-2 0 16,1 0-352-16,2-2-80 0,1 0-16 0,0 0 0 16,2 2-1792-16,1-2-384 0,3 0-64 0,0-1-11984 0</inkml:trace>
  <inkml:trace contextRef="#ctx0" brushRef="#br0" timeOffset="51689.22">15693 7145 8287 0,'0'0'368'0,"0"0"80"0,6-4-448 0,-6 4 0 16,7-4 0-16,-7 4 0 0,8-5 4176 0,-1 1 752 15,-7 4 160-15,6-4 32 0,-6 4-3792 0,0 0-752 16,5-4-160-16,-5 4-32 0,0 0 64 0,0 0 16 16,0 0 0-16,0 0 0 0,0 0 16 0,0 0 0 15,0 0 0-15,0 0 0 0,0 0 96 0,0 0 32 16,0 0 0-16,0 0 0 0,0 0-128 0,-6-5-32 16,6 5 0-16,-10-2 0 0,3 2-160 0,-1 0-32 15,1-1-16-15,-1 2 0 0,2 2 208 0,-3 1 64 0,1 0 0 0,-2 0 0 16,1 1-16-16,-3 2 0 0,0 0 0 0,-2 2 0 15,-2 2-176-15,-2 0-48 0,-2 4 0 16,-3 1 0-16,-2 2-144 0,-3 1-128 0,-1 0 144 0,-2 2-144 16,0 3 144-16,-2 0-144 0,1 3 128 0,-3 0-128 15,-3-2 0-15,-1 0 0 0,-2 0 0 0,-1-1 0 16,0-1 0-16,1 0 0 0,2 0 0 0,0 0 0 16,2-3 176-16,1 1-48 0,0 1-128 0,1 0 192 15,1 2 0-15,0-3-16 0,1 2 0 0,2-1 0 16,2-2-48-16,1-1 0 0,0 1 0 0,3-3 0 15,2-1 0-15,3-1 0 0,2-6 0 0,2 2 0 16,1 0 112-16,2-2 16 0,2 1 0 0,3-3 0 16,1-1-112-16,7-6-16 0,-4 7 0 0,1 1 0 15,3-8 0-15,2 8 0 0,2 0 0 0,3-1 0 16,3 0-128-16,5 0 0 0,4 1 0 0,3-1 0 16,5 1 0-16,2-1 0 0,2 0 0 0,3 1 0 15,3 2 0-15,3-2 0 0,0 1 0 0,3 0 0 0,0 3 128 0,0-1-128 16,1-1 0-16,0 2 128 0,0-1-128 0,1-1 160 15,4 1-160-15,-3 1 160 0,-1-1-32 0,-2-3-128 16,-1 2 192-16,-2-2-64 0,-2 1 0 0,-1-1-128 16,1 1 192-16,-2-2-64 0,-2 2-128 0,-3-2 0 15,-3 1 0-15,-2-1 0 0,-3 1 0 0,-3-2-176 16,-1-1 16-16,-4 0 0 16,-2 0-1008-16,-2-1-208 0,-1 0-32 0,-3-2-16 15,-7-2-1024-15,7 1-208 0,-7-1-32 0</inkml:trace>
  <inkml:trace contextRef="#ctx0" brushRef="#br0" timeOffset="52322.71">16335 7093 40607 0,'0'0'1792'0,"0"0"384"0,0 0-1744 16,-9 2-432-16,9-2 0 0,-6 4 0 0,6-4 896 0,-5 9 112 0,3-3 16 0,0 3 0 15,1 0-544-15,1 1-96 0,0 2-32 0,1 2 0 16,0 2-352-16,0 1 0 0,0 2 0 0,0 2 0 16,2 4 0-16,-1 4 0 0,1 4 0 0,0 2 0 15,-1 1-144-15,0 1 144 0,2-2-160 0,-3 0 160 16,0 0-400-16,0 2 16 0,2 2 0 0,-2 2 0 16,1 0-1280-16,-1 0-240 15,1-1-48-15,0-2-16 0,-1-2-1664 0,-1-4-336 0,0 10-64 16,-4-9 0-16</inkml:trace>
  <inkml:trace contextRef="#ctx0" brushRef="#br0" timeOffset="52604.55">16562 6947 44687 0,'0'0'1984'0,"6"10"400"0,0 4-1904 0,1 1-480 16,2 2 0-16,1 5 0 0,1 0 448 0,1 4-16 0,-1 0 0 0,-2 5 0 16,0 4-208-16,-2 3-32 0,0 2-16 0,-1 4 0 15,2 2-176-15,-2-1 0 0,2 1-192 0,-2-3 192 16,0-4-336-16,-1 2 48 0,0 0 16 0,0 0 0 31,0-3-112-31,-1 2-32 0,-1 1 0 0,0-4 0 16,2-3-144-16,-1-3-16 0,0-2-16 0,-1-6 0 15,1-3-272-15,-2-4-48 0,0-2-16 0,0-5 0 16,-2-9-2048-16,0 0-416 0,0 0-64 0</inkml:trace>
  <inkml:trace contextRef="#ctx0" brushRef="#br0" timeOffset="53009.78">16217 7512 35935 0,'11'7'3200'0,"3"0"-2560"16,3 2-512-16,4 0-128 0,6-2 2096 0,1 1 400 15,3-1 64-15,2-3 32 0,2-1-2256 0,-1-1-336 16,0-5-288-16,-2-2 48 16,0-2-592-16,2-3-112 0,1-2-16 0,0-3-16 15,1-4-1680-15,1-2-336 0,-3-1-64 0,0-2-16 16,0-2 1424-16,0 2 288 0,0-1 48 0,-6 0 16 15,2 4 400-15,-2 1 96 0,-1 2 16 0,-2 3 0 0,1 0 1424 0,-3 3 304 16,-1 0 48-16,-1 4 16 0,2 2 912 0,-3 3 192 0,-1 1 48 16,-3 2 0-16,-1 0-368 0,-2 4-64 0,-2 3 0 0,-2 1-16 15,0 4-816-15,-3 2-144 0,-2 3-48 0,0 2 0 16,-2 3-240-16,-2 0-48 0,-1 3-16 0,-2 1 0 16,-2 3-160-16,1-1-48 0,-2-1 0 0,-1-1 0 15,0 1-192-15,-1 0 0 0,1 1 0 0,-1 1 0 16,1 0 0-16,-1 0 0 0,3 1 0 0,0-2 0 15,-1-3-192-15,3 0 64 0,-1-2 128 0,1-2-208 32,-1-2-1088-32,1-3-224 0,0-2-32 0,0-5-16 0,0-2-1872 15,3-7-368-15,0 0-80 0,0 0-16 0</inkml:trace>
  <inkml:trace contextRef="#ctx0" brushRef="#br0" timeOffset="53236.43">17100 6987 26719 0,'0'0'2368'0,"0"0"-1888"16,0 0-480-16,6 7 0 0,1-3 4224 0,2 0 768 15,2 1 128-15,2 0 48 0,3-1-3776 0,3 0-752 16,0 1-160-16,0-2-32 0,0 0-272 0,2-1-176 16,0-1 192-16,0 0-192 0,0 1 0 0,0-1-272 15,-1 0 16-15,-1-1 16 16,1-1-400-16,-2 0-96 0,-1 0-16 0,0-1 0 15,-1-1-1696-15,-1 0-352 0,0 0-64 0,-1-1-16 16,0 0-1120-16,-3 0-224 0,5-2-64 0,-4 1 0 0</inkml:trace>
  <inkml:trace contextRef="#ctx0" brushRef="#br0" timeOffset="53418.53">17244 7282 37663 0,'0'0'1664'0,"-1"7"352"0,1-7-1616 0,1 7-400 0,-1-7 0 0,6 7 0 16,3-1 704-16,1-2 64 0,4-2 16 0,1-2 0 16,3-2-560-16,1-2-224 0,3-2 176 0,1-2-176 31,3-2-400-31,0-2-176 0,-1 0-48 0,3-3 0 16,1-1-2960-16,1-4-576 0,12-4-128 0,-6 1-32 0</inkml:trace>
  <inkml:trace contextRef="#ctx0" brushRef="#br0" timeOffset="53611.83">17344 7667 16575 0,'-16'32'1472'0,"5"-12"-1168"16,1-1-304-16,1 0 0 0,3-1 5200 0,2-3 992 15,4-1 192-15,2-3 32 0,2-3-4960 0,2-3-1008 16,5-2-192-16,1-5-32 15,4-4-672-15,3-3-144 0,2-4-32 0,4-3 0 16,4-4-1664-16,2-4-336 0,4-2-64 0,2-1-7008 16,2-2-1408-16</inkml:trace>
  <inkml:trace contextRef="#ctx0" brushRef="#br0" timeOffset="54040.3">17910 7850 35007 0,'-6'24'1552'0,"0"-11"320"0,2 0-1488 0,0-3-384 0,4-10 0 0,0 0 0 16,-2 8 2256-16,2-8 384 0,0 0 80 0,0 0 16 15,0 0-2224-15,-1-13-512 0,1-9 0 0,1-6 0 16,1-9 0-16,0-5-256 0,1 0 64 0,1-3 16 15,2 0-208-15,-1-1-64 0,1 0 0 0,2-3 0 16,0-4 32-16,2-3 0 0,2 1 0 0,1 0 0 0,1 2 208 0,-1 5 32 16,3 4 16-16,0 3 0 0,0 6 160 0,1 4-208 15,-1 3 80-15,-2 3 128 0,-1 3 176 0,0 5 144 16,-2 3 48-16,-2 4 0 0,0 3-64 0,-2 3-16 16,-7 4 0-16,10 3 0 0,-1 6-64 0,-2 2-16 15,2 4 0-15,-1 5 0 0,1 2 64 0,-1 0 16 16,0 1 0-16,-1 2 0 0,2 4-144 0,-1 0-16 15,1 3-128-15,-1 2 192 0,2 3-192 0,-1 0 0 16,-1 0 0-16,1-1 0 0,-1-2 0 0,1-3 0 16,-2-1 0-16,1-4 0 0,-2-2 0 0,0-6 0 0,1-1 0 15,-2-2 0 1,1-2-240-16,-2-2-144 0,0-3-16 0,-4-8-16 16,3 8-2160-16,-3-8-432 0,0 0-96 0</inkml:trace>
  <inkml:trace contextRef="#ctx0" brushRef="#br0" timeOffset="54670.63">17899 7408 42783 0,'3'11'1904'0,"0"-4"384"0,2 3-1840 0,5-3-448 0,4 0 0 0,4-1 0 15,4-2 592-15,3 1 32 0,0-2 0 0,1-3 0 16,1-5-1312-1,-1-1-256-15,-1-2-48 0,2-4-16 0,1-2-1088 0,1-1-208 0,0-3-64 0,-1-3 0 16,-1 0 832-16,-1 0 144 0,0 2 48 0,0 0 0 16,-1 2 464-16,0 1 112 0,-2 0 0 0,0 3 16 0,-1 4 1360 0,0-1 272 15,-2 4 48-15,-2 2 16 0,0 0 1008 0,-1 4 208 16,0 4 32-16,-1 3 16 0,-1 0-480 0,0 4-112 16,-1 2-16-16,-2 2 0 0,-1 3-640 0,-2 1-128 15,0 2-16-15,-3 2-16 0,-2 2-480 0,-1 0-112 16,-3 3-16-16,-3-2 0 0,-1-2-192 0,-1-1-160 15,-2-3 32-15,0-1 0 16,-2-3-256-16,1-1-32 0,-2 0-16 0,2-1 0 16,-1-3-160-16,1-3-48 0,0-2 0 0,0-2 0 15,0-2-1344-15,8-2-288 0,-10-3-48 0,1-4-16 16,-1-2 992-16,2-4 208 0,1-3 48 0,1-3 0 16,-1-5-144-16,1-3-32 0,1-1 0 0,-2-3 0 15,3-5 112-15,-2 2 0 0,0 0 16 0,-1-1 0 0,-2 1 720 0,1-2 144 0,0 3 16 0,1 4 16 16,-1 2 1072-16,2 1 192 0,1 3 64 0,0 1 0 15,3 5 1184-15,0 1 240 0,1 1 48 0,2 3 16 16,2 3-464-16,3 1-80 0,1 4-32 0,2 0 0 16,1 2-640-16,4 0-128 0,3 2-16 0,1 1-16 15,3 1-544-15,1 2-96 0,4 1-32 0,0 3 0 16,2 0-336-16,-1 2-64 0,0 1 0 0,-1 1-128 16,1 3 0-16,-1 1 0 0,-2 3 0 0,0 0 0 15,0 0 0-15,-1 3 0 0,-1 4 0 0,-2 0 0 16,1 2 0-16,-3 0 0 0,-1 1-160 0,-2 0 160 15,-1 1 0-15,-5-2 0 0,-1-2-144 0,-4 1 144 16,-2-2-144-16,-3-1 144 0,-3-4-208 0,-2 0 80 16,-4-1 128-16,-2 0 0 0,-3-1 0 0,-2-1 0 15,-1-2-1216-15,-2-1-224 0,-2-1-32 0,0-3-16 16,-1-2-1008-16,2-5-208 0,1 0-48 0,2-3-12560 16</inkml:trace>
  <inkml:trace contextRef="#ctx0" brushRef="#br0" timeOffset="55023.33">19506 6668 36863 0,'9'17'1632'0,"-3"-4"336"0,0 2-1584 0,3 4-384 0,1 3 0 0,3 4 0 15,3 4 2976-15,1 1 512 0,0 2 96 0,-1 0 32 16,0-3-2608-16,0-1-528 0,0-3-96 0,4-1-32 15,1-1-352-15,1-3 144 0,2 1-144 0,2-1 0 16,1-3 0-16,3 0 0 0,1-1 0 0,2-2 0 16,1 1 0-16,1 0 0 0,-1-3 0 0,-2 1-144 15,-2-3-48-15,-2 1 0 0,-1-1 0 0,-3 0 0 16,-3-2 0-16,-2 0 0 0,-3-1 0 0,-2 1 0 16,-3 0 192-16,-4 2-208 0,-1 2 80 0,-5 0 128 15,-3 1-128-15,-3 1 128 0,-4 0 0 0,-6 1 0 16,-4 2 0-16,-5 0 0 0,-3 0 0 0,-5 0 0 15,-4 0-208-15,-3 2 80 0,-2 1 128 0,-3 0-208 16,-1 2-176-16,-2 0-16 0,0 0-16 0,0-1 0 16,0-1-1376-16,-1 0-256 0,-2-1-64 0,0-2-16768 15</inkml:trace>
  <inkml:trace contextRef="#ctx0" brushRef="#br0" timeOffset="55745.02">16543 8919 44175 0,'0'0'1952'0,"0"0"416"0,4 8-1904 0,-4-8-464 16,2 7 0-16,-2-7 0 0,0 10 656 0,-3-1 48 15,-3 1 0-15,-5 1 0 0,-4 0-544 0,-5 2-160 16,-6 2 0-16,-4 1 0 0,-2 2-128 0,-2 0-144 16,-4 3-32-16,-4 1 0 0,-2 4 144 0,-3 0 32 15,0 3 0-15,-2 1 0 0,-1-3 128 0,0 1-208 0,1-1 80 16,2 1 128-16,2 0 0 0,4 0 0 0,4 1 192 0,3-2-64 15,4 2 64-15,1-3 16 0,2-1 0 0,4-3 0 16,1-1 16-16,5-1 0 0,3 0 0 0,5-4 0 16,2-2-224-16,5-2 144 0,4 1-144 0,5-2 128 15,3-2-128-15,5 0 0 0,5 0 0 0,2-1 0 16,4 1 0-16,1-2 0 0,3 0 0 0,4 0 0 16,5 2 0-16,0-3 0 0,2-1 192 0,2 1-64 15,2 0-128-15,-2 0 0 0,2 0 0 0,-1-1 0 16,1 0 0-16,-1-1 0 0,-1-2-128 0,0-2 128 15,2-1-384-15,0-2 0 0,-1-1 0 0,-4-1 0 16,0-1-1776-16,-4-4-352 16,-2-3-80-16,0-2-15152 0</inkml:trace>
  <inkml:trace contextRef="#ctx0" brushRef="#br0" timeOffset="56007.55">17253 8498 31327 0,'0'24'2784'0,"-2"-7"-2224"15,-1 5-560-15,0 6 0 0,1 4 3728 0,2 3 640 16,0 6 128-16,1 1 32 0,-1 0-3040 0,-1 3-592 16,-2 2-128-16,-1 4-32 0,-1 6-384 0,-3 6-80 15,1 2-16-15,-1-1 0 0,1-2-256 0,-2 2 0 0,0 5 0 0,-2 0 0 16,0 3 0-16,2-6 0 0,0-2 0 0,0-6 0 15,0-5-128-15,-1-3-96 0,2 0-16 0,0-5 0 32,1-3-1232-32,-1-6-256 0,2-4-64 0,2-5 0 15,1-7-960-15,-1-6-192 0,1-5-32 0</inkml:trace>
  <inkml:trace contextRef="#ctx0" brushRef="#br0" timeOffset="56241.65">17459 8992 44687 0,'0'26'1984'0,"-1"-5"400"0,0 1-1904 0,1 5-480 0,0 3 0 0,1 1 0 16,2 1 576-16,1 2 32 0,-3-1 0 0,-1 0 0 15,-1-1-608-15,-3 3 0 0,2 1 0 0,-2 1-128 16,1 3-448-16,-1-2-96 0,-1-1-16 0,0 2 0 15,0-2-1136-15,-1-2-224 0,2-3-64 0,-1-2 0 16,0-4-752-16,1-4-144 0,0-1-48 0</inkml:trace>
  <inkml:trace contextRef="#ctx0" brushRef="#br0" timeOffset="56492.18">17803 8755 21183 0,'6'28'944'0,"-3"-10"192"0,0 1-912 0,0 2-224 0,0 0 0 0,3 5 0 15,0 3 6400-15,1 5 1216 0,0 5 256 0,1 2 64 16,0 4-6144-16,-2 2-1216 0,1 1-240 0,-2-2-48 16,2-2-288-16,-2-1 128 0,0 1-128 0,1-1 0 15,-1 1 0-15,-1-1-144 0,-1-3-16 0,2-3 0 16,-2-3-320-1,-1-4-64-15,0-4-16 0,0-2 0 0,-1-5-976 16,-1-5-208-16,0-3-48 0,-1-5 0 0,1-6-2048 0,0 0-432 0,0 0-80 16,-10-12 0-16</inkml:trace>
  <inkml:trace contextRef="#ctx0" brushRef="#br0" timeOffset="56869.94">17410 9267 24879 0,'2'21'1088'0,"-1"-10"256"0,0 2-1088 0,2 0-256 16,1-1 0-16,6-1 0 0,3 0 5152 0,4-1 976 15,3-1 192-15,2-2 32 0,4-3-5136 0,-2-3-1040 16,1-3-176-16,2-2 0 16,1-4-1248-16,1-1-160 0,1-3-16 0,0-2-16 15,0-1-352-15,1-1-80 0,-2-1-16 0,0-2 0 16,-2-3 464-16,1 0 80 0,1-1 32 0,1 0 0 15,-2-1-16-15,3 2 0 0,2 2 0 0,-1 1 0 0,-2 0 1472 0,0 3 304 0,0 4 48 16,-2 2 16-16,0 4 1136 0,-4 2 224 0,-2 4 48 0,-3 4 16 16,-2 2-112-16,-2 2-32 0,-1 3 0 0,-2 3 0 15,-1 3-544-15,-3 2-112 0,0 4-32 0,-2-1 0 16,-3 2-512-16,-1 0-96 0,1 2-32 0,-3 0 0 16,-2-1-272-16,-1 3-64 0,-1-2-128 0,-1 0 192 15,-3 1-192-15,0 0 0 0,0 0 0 0,0-1 0 16,0-1 0-16,0-2-192 0,-1-2 48 0,2-1 0 15,-2-3-336-15,0-2-64 16,2-1-16-16,0-4 0 0,0-1-1616 0,1-4-336 0,6-5-64 16,-9 1-14752-16</inkml:trace>
  <inkml:trace contextRef="#ctx0" brushRef="#br0" timeOffset="57089.03">18267 8828 43711 0,'0'0'1936'0,"4"9"400"0,2 0-1872 0,2 0-464 16,0-3 0-16,3 2 0 0,3 0 1168 0,0 0 144 15,0-1 32-15,1 0 0 0,0-1-848 0,1-2-176 16,0 0-16-16,3-3-16 0,1 1-288 0,2-1-192 16,0-1 16-16,1-2 16 15,-2 0-448-15,0-2-96 0,1-1 0 0,-1 2-16 16,0 0-944-16,0 0-176 0,-1-2-32 0,-1 2-16 15,1-2-1024-15,-2-2-208 0,-1 0-32 0</inkml:trace>
  <inkml:trace contextRef="#ctx0" brushRef="#br0" timeOffset="57305.85">18371 9178 44175 0,'-1'16'1952'0,"1"-9"416"0,3 3-1904 0,0-2-464 0,1 0 0 0,5-3 0 16,1-1 512-16,3-2 0 0,2-1 0 0,0-3 0 16,2-2-640-16,2-4-128 0,3-2-32 0,1-2 0 15,3-2-592-15,0-2-112 0,3-1-32 0,0-1 0 16,1 0-1344-16,-1 0-288 0,-1 0-48 0,-2-1-16 16,0 3-848-16,0 0-160 0,9-4-48 15,-6 5 0-15</inkml:trace>
  <inkml:trace contextRef="#ctx0" brushRef="#br0" timeOffset="57485.89">18420 9430 16575 0,'-8'28'1472'0,"3"-10"-1168"16,0 0-304-16,3-2 0 0,1-2 5648 0,2-5 1072 15,4 2 224-15,1-3 32 0,4 1-5360 0,0-6-1072 16,4-1-224-16,1-4-32 0,3-3-544 0,4-5-128 0,3-3 0 0,4-2-16 31,1-5-1200-31,2-3-256 0,2-3-32 0,0-2-9200 0,0 0-1840 0</inkml:trace>
  <inkml:trace contextRef="#ctx0" brushRef="#br0" timeOffset="57907.6">19202 9455 45903 0,'-12'40'2032'0,"3"-14"416"0,-3 0-1952 0,2-1-496 0,0-4 0 0,1-4 0 15,3-3 816-15,0-6 64 0,-1-2 16 0,7-6 0 16,-9 0-896-16,-1-8-128 0,1-3-64 0,2-11 0 16,2-4-176-16,0-6-32 0,3-3-16 0,2-2 0 15,2-4-80-15,2 1-16 0,2-2 0 0,1-2 0 16,2-4 16-16,0-3 0 0,0-2 0 0,2 0 0 0,-2 2 96 0,3 4 16 15,1 3 0-15,1 6 0 0,1 4 384 0,0 3-160 16,0 3 160-16,-1 3 0 0,0 4 128 0,-2 3 128 16,0 3 16-16,-2 2 16 0,-1 3 176 0,0 4 48 15,-1 3 0-15,0 1 0 0,-8 2-48 0,7 6 0 16,1 4 0-16,-3 1 0 0,-1 4-80 0,1 3 0 16,-1 3-16-16,-2 3 0 0,1 3-128 0,2 1-32 15,-1 3 0-15,1 1 0 0,1 1-80 0,-2 1 0 16,2 1-128-16,1 3 192 0,1 0 0 0,1-1-16 15,-1-3 0-15,2-3 0 0,0-2-48 0,-1-4-128 0,1 0 192 16,-2-6-64-16,1-1-128 0,-1-2 0 0,1-2 0 0,-2-2 0 31,1-3-448-31,-1-1-32 0,1-3 0 0,-2-2 0 16,-6-3-1344-16,9-2-272 0,-2-4-48 0,-1-5-10784 0,-3-4-2144 0</inkml:trace>
  <inkml:trace contextRef="#ctx0" brushRef="#br0" timeOffset="58096.79">19182 9066 11055 0,'7'16'976'16,"-1"2"-784"-16,1-1-192 0,3-1 0 16,3-1 7888-16,1-1 1536 0,2-5 304 0,0-1 64 15,0-2-8112-15,1-4-1680 0,0-2-224 0,1-3-96 16,1-2-1344-16,2-5-272 0,2-4-48 0,3-3-16 15,0-2-688-15,2-4-144 0,2-3-32 0</inkml:trace>
  <inkml:trace contextRef="#ctx0" brushRef="#br0" timeOffset="58295.31">20098 8613 38063 0,'4'25'1680'0,"-3"-4"368"0,1 5-1648 0,-1 3-400 16,0 2 0-16,1 1 0 0,0 0 1856 0,-1 1 272 15,0 2 64-15,-1 1 16 0,-1-1-1232 0,-1 2-240 0,0 2-48 0,0-2-16 16,0 1-464-16,0-3-80 0,0-2-128 16,-2-4 176-16,2-3-432 0,-1-3-96 0,0-4-16 0,0-3 0 31,0-2-1136-31,0-2-224 0,1-5-64 0,2-7 0 16,0 0-1232-16,0 0-256 0,0 0-48 0,0 0-16 0</inkml:trace>
  <inkml:trace contextRef="#ctx0" brushRef="#br0" timeOffset="58588.56">19904 8441 30399 0,'0'10'2704'0,"1"-1"-2160"0,0 2-544 0,2 0 0 16,2 2 3344-16,2 1 560 0,4 2 128 0,2-1 0 15,1 1-2800-15,1 1-560 0,2 1-112 0,2-1-32 16,2 0-304-16,3 3-64 0,1-1-16 0,2 2 0 0,2 0-144 0,1 0 0 15,1 1 0-15,2 2 0 0,2-2 0 0,-1 0-176 16,-1-2 48-16,-2 0 0 0,0-2 128 0,-2 0-128 16,-2 2 128-16,-4-1-128 0,-1 0 128 0,-3 0 0 15,-3 2-144-15,-2-1 144 0,-2 1 0 0,-5 1 0 16,-2-3-144-16,-4 0 144 0,-2 0-144 0,-4 1 144 16,-3-2-208-16,-4-2 80 15,-3-1-368-15,-3 0-64 0,-4-4-16 0,-2-1 0 16,-4-3-1792-16,-2-1-352 0,-1-5-80 0,-2-2-13904 0</inkml:trace>
  <inkml:trace contextRef="#ctx0" brushRef="#br0" timeOffset="58981.18">20615 8416 43311 0,'22'23'3840'0,"-8"-10"-3072"0,1 3-608 0,4 0-160 16,4 3 1808-16,2 0 336 0,2 2 64 0,-1-1 16 15,1 1-1584-15,-1-2-320 0,-3-1-64 0,0-1-16 16,0-2-240-16,-2-2 0 0,1-2 0 0,-2-1 0 16,0 0-352-16,2-1 32 0,0-2 16 0,0-1 0 15,-1 0 48-15,-1-1 16 0,0 0 0 0,1 3 0 16,-1-1 240-16,0 2-192 0,1 1 192 0,-1 0-192 0,0 1 192 15,1 1 0-15,-1-1 0 0,-2 2-144 0,-1 0 144 16,0 1 0-16,-2 0 160 0,-2 1-160 0,-2-1 288 0,-2 1-32 16,-2 1-16-16,-4 0 0 0,-1 0-48 0,-1 1 0 15,-4 1 0-15,-3 1 0 0,0-1-192 0,-5 4 0 16,-2 0 0-16,-8 3 0 0,-3 1 0 0,-6 0 0 16,-4 0 0-16,-3-3 0 0,0 1 0 0,-2-3 0 15,1 1 0-15,1-2 0 0,-1-3-288 0,0-1 0 16,-3 0 0-16,2-2 0 15,-1 1-896-15,1-2-176 0,-1 1-48 0,3 0 0 16,3-1-1568-16,-1-1-320 0,1 1-64 0</inkml:trace>
  <inkml:trace contextRef="#ctx0" brushRef="#br0" timeOffset="61624.75">16534 11027 32255 0,'-1'13'1424'0,"-1"-5"304"0,-1-1-1392 0,0 2-336 0,0-1 0 0,-2 0 0 15,5-8 3104-15,-6 7 544 0,1-1 128 0,-2-1 0 16,-1 0-3040-16,-4 0-608 0,-5 0-128 0,-1-1 0 31,-4 0-624-31,-3 3-80 0,-4-1-32 0,-3 2 0 16,-1 0-208-16,-4 1-32 0,-2 0-16 0,-2 3 0 16,0 2 416-16,-4 1 96 0,-3 2 16 0,-1 1 0 0,-1 0 464 0,3 3 0 0,4 0 0 0,1 0 0 15,4 1 384-15,2-2 32 0,4 1 0 0,3-2 0 16,2 1-80-16,-1-3-16 0,2-2 0 0,2-1 0 15,1-1-64-15,4-1-32 0,2-2 0 0,3 1 0 16,3-1 176-16,3-1 48 0,1-4 0 0,7-5 0 16,-2 10-128-16,2-10-32 0,5 10 0 0,1 0 0 0,4-1-288 15,2-1 160-15,4 1-160 0,3-1 128 0,2 0-128 16,3 1 0-16,2 2 0 0,1-1 0 0,2 0 128 16,1 1 0-16,2 0 0 0,1 0 0 0,2 1 0 0,2-1-128 15,3-1 192-15,0 2-64 0,3 3-128 0,-2-1 0 16,-2 0 0-16,1-1 0 0,-3 1 0 0,-1-2-256 15,1 1 64-15,-2 0 16 16,-1 0-464-16,-1 0-112 0,-1 1-16 0,-1-3 0 16,-1-1-2624-16,-2-2-512 0</inkml:trace>
  <inkml:trace contextRef="#ctx0" brushRef="#br0" timeOffset="62591.11">17027 11044 38639 0,'0'0'1712'0,"-3"9"352"0,-2-1-1648 16,2 1-416-16,0 0 0 0,1-1 0 0,2 2 1232 0,-1-1 176 15,-1 1 16-15,0 0 16 0,1 3-608 0,-1 1-128 16,1 0-32-16,0 1 0 0,0 1-384 0,0 2-80 16,-1 3-16-16,1 3 0 0,0 3-192 0,1 3 0 15,-1 2 0-15,0 2 0 0,1 1 0 0,0-3 0 0,1-1 0 16,1-1 0-16,1 0 0 0,0 0 0 0,0 0 0 0,2-1-160 15,1-1 0-15,-1-2 0 0,2-1 0 0,-2-4 0 32,2-1-224-32,-2-4-64 0,0-3 0 0,0-3 0 0,-1-3 64 0,-4-7 0 0,0 0 0 0,0 0 0 15,0 0 32-15,0 0 16 0,5-9 0 0,-2-4 0 16,0-3 96-16,-3-4 32 0,-4-5 0 0,0-4 0 16,-1-4 208-16,-1-2 256 0,-1-2-48 0,-2 0-16 15,1-2 48-15,-2-5 0 0,1-2 0 0,-2-3 0 16,0-3-16-16,2 1 0 0,-1 1 0 0,3 2 0 15,0 4-224-15,4 0 0 0,2 0 128 0,3 2-128 16,4 3 128-16,2 3-128 0,3 3 176 0,-1 2-176 16,3 3 320-16,1 3-32 0,0 2-16 0,3 4 0 15,2 2-144-15,-1 1-128 0,1 4 144 0,0 3-144 16,1 1 208-16,-1 4-48 0,3 2-16 0,-3 3 0 16,1 3-144-16,-1 3 128 0,-2 4-128 0,2 4 128 0,-2 3-128 15,-2 4 0-15,-3 2 0 0,-1 4 0 0,0 3 0 0,-6 2 0 16,-4 2 0-16,-3-1 0 0,-3 1 256 0,-3-4-16 15,-4-2-16-15,1 0 0 0,-2-1-224 0,-2-1 0 16,0 1 0-16,-1-3 0 0,-1 0 176 0,1-3-176 16,0 0 192-16,1-3-192 0,3-3 176 0,0-2-176 15,2-2 160-15,1-1-160 0,4-2 128 0,-1-3-128 16,6-6 0-16,0 0 0 0,0 0 0 0,0 0 0 16,0 0 0-16,9 1 0 0,2-1 0 0,3-2 0 15,3 1-144-15,1-3 144 0,2 0-128 0,1 1 128 16,2 0 0-16,1 0-144 0,3 2 144 0,-1 1 0 0,-1 1 0 15,-1 0 0-15,-1 1 0 0,-1 1 0 0,-2 2 0 0,-2 1 0 16,-1 3 0-16,-1 0 128 0,0 3-128 0,-4 0 176 16,-2-1-48-16,-3 1 0 0,-1 1 0 0,-3 1 0 15,-2 2-128-15,-2 0 0 0,-2 1 0 0,-4 0 0 16,0 0 0-16,-4 0 0 0,-2-1 0 0,-2 1 0 16,-1 1-288-16,-3-2 64 0,0 1 16 0,-3-3 0 31,2 0-208-31,-3-2-32 0,-2-1-16 0,-1-4 0 15,1-2-1712-15,-1-4-320 0,0-4-80 0,1-1-15008 0</inkml:trace>
  <inkml:trace contextRef="#ctx0" brushRef="#br0" timeOffset="62992.27">17993 10987 44639 0,'1'38'1984'0,"1"-12"384"0,-1 4-1888 0,0 2-480 16,1 3 0-16,1 0 0 0,0 1 960 15,-1 0 112-15,-1-4 16 0,0-2 0 0,1-4-848 0,-1-3-240 16,0-4 0-16,0-3 128 0,0-2-128 0,0-4-240 16,1-3 64-16,-2-7 16 0,0 0-32 0,0 0 0 15,7 4 0-15,-7-4 0 0,10-4 192 0,-1-2-160 16,1-3 160-16,2-3-160 0,1-2 160 0,0-4 0 15,-2-3 160-15,1-3-160 0,0 1 128 0,0-3-128 0,-2 0 0 16,-1-2 144-16,-1 0-144 0,-2 0 0 0,-3 2 0 0,-2-1 0 16,-1 1-144-16,-3 0-16 0,-2-2 0 0,-3-1 0 15,1 0-32-15,-4 2 0 0,-2 1 0 0,-3 3 0 16,-1 5-160-16,-1 4-32 0,-2 4-16 0,-4 4 0 31,-1 3-176-31,0 3-48 0,-2 3 0 0,0 5 0 16,2 5-16-16,-1 0-16 0,2 3 0 0,0 3 0 15,3-1-144-15,0-1-32 0,4 0 0 0,3-3 0 16,4-2-2768-16,1-4-560 0,3 3-128 0,6-11 0 0</inkml:trace>
  <inkml:trace contextRef="#ctx0" brushRef="#br0" timeOffset="63160.32">18594 10730 42335 0,'18'30'1872'0,"-8"-7"384"0,3 3-1808 0,2 5-448 15,0 5 0-15,-1 0 0 0,-1 1 1280 0,-1 0 144 16,-3-3 48-16,-2-3 0 0,-3-1-1232 0,-3 0-240 16,-3 1 0-16,-2-2 0 15,-2 0-1392-15,-1-2-160 0,-2-2-48 0,0-4 0 16,-2-1-1280-16,-1-3-272 0,0-2-48 0,-1-3-16 0</inkml:trace>
  <inkml:trace contextRef="#ctx0" brushRef="#br0" timeOffset="63473.41">18331 10647 3679 0,'15'13'160'0,"-4"-4"32"0,0 3-192 0,5 0 0 0,4 2 0 0,2 1 0 16,2 2 9792-16,5-2 1920 0,3 2 384 0,1-2 80 15,1 0-9360-15,-2 0-1856 0,0 0-384 0,-1 0-80 16,1 1-336-16,-2-1-160 0,-2 0 160 0,1 1-160 15,0 1 0-15,-2 1 0 0,0 0 0 0,-2 2 0 16,0 3 0-16,-4-1 0 0,-2 1 0 0,-2-1 0 16,-2 0-160-16,-3 2 160 0,-3 2-128 0,-4 0 128 15,-2 4-208-15,-3-1 32 0,-4-1 16 0,-4 1 0 16,-1 1 160-16,-6-2-208 0,-5 0 80 0,-2-2 128 16,-1-1-272-16,-3 0 64 0,-2-2 16 0,-2-1 0 15,0-3-224-15,-2-2-32 0,-2-2-16 16,-1-1 0-16,-1-1-1072 0,-1-1-224 0,2-3-32 0,0 1-16 15,2-4-1312-15,2-3-256 0,3-3-48 0</inkml:trace>
  <inkml:trace contextRef="#ctx0" brushRef="#br0" timeOffset="63912.45">19283 10732 44463 0,'32'22'1968'0,"-12"-6"400"0,2 3-1888 0,3 2-480 0,2 4 0 16,0 2 0-16,1 2 1632 0,-2 2 224 0,-2-2 64 0,-1 0 0 16,-4-2-1152-16,-1-1-208 0,-2-3-48 0,-1-2-16 15,-1 1-368-15,-1-2-128 0,0 1 0 0,-3-1 144 16,1-2-144-16,-1-2-176 0,-2-1 48 0,-2-2 0 31,1-3-320-31,-3-1-64 0,0-2-16 0,-4-7 0 16,0 0-480-16,0 0-80 0,0 0-32 0,0 0 0 15,0 0-192-15,3-11-32 0,-3-4-16 0,0-7 0 16,-1-2-1264-16,-1-3-240 0,2-1-48 0,2-4-16 16,0-3-272-16,2-2-48 0,3-3-16 0,1 1 0 0,0 1 1200 15,1 2 224-15,0 3 48 0,-1 4 16 0,0 3 1536 0,-1 6 240 0,3 4 192 0,-4 4-48 16,-2 6 2688-16,-4 6 544 0,7-3 96 0,-7 3 32 16,5 7-128-16,-1 6-32 0,-2 4 0 0,1 4 0 15,-2 9-1280-15,-1 3-256 0,-2 5-48 0,-3 2-16 0,0 4-640 16,-3 1-128-16,-1 1-16 0,-3 2-16 0,-1 3-384 15,-3 2-80-15,0 2-16 0,-2-2 0 0,0 1-336 0,-1-4-128 16,-3-3 0-16,0-2 144 0,-1-1-368 0,0-2-80 16,-1 1-16-16,2-2 0 15,-3-1-384-15,3-2-64 0,2-3-32 0,-1-5 0 16,1-5-1376-16,2-4-288 0,2-3-48 0,0-4-9600 16,1-5-1920-16</inkml:trace>
  <inkml:trace contextRef="#ctx0" brushRef="#br0" timeOffset="64347.11">20368 10601 35935 0,'3'36'1600'0,"-3"-9"320"0,-1 4-1536 0,0 2-384 0,0 1 0 0,1 1 0 15,0-2 4048-15,0-1 752 0,-1-1 128 0,-2-4 48 16,1-1-3888-16,1-5-768 0,1-1-144 0,1-5-48 16,1-4-128-16,2-1 0 0,1-3 0 0,4-1-176 15,2-2-80-15,4-1 0 0,3-1-16 0,5-1 0 16,4-1 272-16,-1-2-192 0,2-1 192 0,3-2-160 16,1-3 160-16,2 2 0 0,1 1 0 0,2-2 0 15,1 0 0-15,0-1 0 0,-1 2 0 0,-1 0 0 16,-2 1 0-16,-4 0 0 0,-3 1 0 0,-5-2 0 0,-1 4 0 0,-4 0 0 15,-3 2 0-15,-3 1-128 0,0 2 128 16,-3 0-128-16,-8-3 128 0,2 12-128 0,-2 2 128 0,-4 3 0 16,-4 2 0-16,-4 2-128 0,-3 2 128 0,-5 5 0 15,-5 3 0-15,-4 3 128 0,-7 3 32 0,-2 2 16 16,-2 0 0-16,0 0 0 0,-2-2-32 0,0-2 0 16,1-1 0-16,0-3 0 0,2-3-144 0,-4 0 0 15,-2 0-160-15,-1-4 160 16,1 0-496-16,0-2 0 0,2 1 0 0,0-5 0 15,3-3-1680-15,3-4-352 0,2-4-64 0,1-3-17744 0</inkml:trace>
  <inkml:trace contextRef="#ctx0" brushRef="#br0" timeOffset="65291.43">16680 12636 26719 0,'11'-1'2368'0,"-11"1"-1888"0,8 2-480 0,-2 2 0 0,1 0 3328 0,-3 2 576 16,-1 1 128-16,0 2 0 0,0 0-1728 0,-1 2-368 16,-1 0-64-16,-1-1-16 0,-2 2-864 0,-3 0-176 15,1-1-48-15,-3 2 0 0,-2 2-464 0,-4 0-112 16,-2 1 0-16,-4 1-16 0,-1 1-176 0,-5 2 0 16,-2-2 0-16,-2 1-176 0,-6 2 32 0,0 2 0 15,-3-1 0-15,-3 4 0 0,-1 1 144 0,1-2-160 16,0 1 160-16,2-1-160 0,2 3 160 0,2-2 0 15,3-2 0-15,1 0 0 0,2-3 0 0,3 0 0 16,1-4 0-16,4-2 0 0,1-3 0 0,4-1 144 16,5-1-144-16,0-1 0 0,4-1 0 0,0-2 0 15,7-6 0-15,0 0 0 0,4 7 0 0,5-3 0 16,4 0-208-16,3 2 80 0,6-1 128 0,4 1-192 0,4 1 192 16,1 1-192-16,3 3 192 0,2 1 0 0,4 0 0 15,1 2 0-15,2 1 0 0,2 0 0 0,1 0 0 0,0 1 0 16,1 1 0-16,-1 1 0 0,-1 3 0 0,-2-2 128 15,1 1-128-15,-2-2 0 0,2 1 0 0,-3-3 0 16,-3 0 0-16,-2-2 0 0,-2-1 0 0,-3-1 0 16,-4 0-272-16,-2-4 16 0,-2 0 16 0,-3-3 0 15,-4 1-1040 1,0-3-192-16,0 0-64 0,0-2 0 0,-2 1-1376 16,1-2-288-16,0-2-48 0</inkml:trace>
  <inkml:trace contextRef="#ctx0" brushRef="#br0" timeOffset="65789.36">17930 12390 23039 0,'0'0'1024'0,"0"0"192"0,0 0-960 0,0 0-256 0,0 0 0 0,0 0 0 16,0 0 4224-16,0 0 784 0,0 0 176 0,4 5 16 16,-4-5-3328-16,0 0-656 0,0 0-144 0,2 8-32 15,0 0-432-15,-1 1-96 0,-1-9 0 0,-1 13-16 16,-1 0-176-16,-2 1-16 0,0 2-16 0,-2 5 0 16,-2 4-96-16,0 3 0 0,-1 4-16 0,-1 7 0 15,-3 3 16-15,0 2 0 0,-1 0 0 0,0 1 0 16,1-1 32-16,-1 4 16 0,2 4 0 0,-1 4 0 15,0 1-240-15,1 1 0 0,3-4 128 0,-1-2-128 16,0-1 0-16,1-4-208 0,-1 3 32 0,1-5 16 16,-1 0-208-16,-1-5-32 0,2 0-16 0,-1-4 0 15,2-3-1120-15,-1-2-208 0,2-6-48 0,0-2-16 16,0-2-704-16,2-5-144 0,3 0-32 0,1-4-13328 16</inkml:trace>
  <inkml:trace contextRef="#ctx0" brushRef="#br0" timeOffset="66556.69">18380 12721 27647 0,'-2'41'1216'0,"-1"-14"256"0,-2 9-1168 15,1-2-304-15,0 2 0 0,0 0 0 0,0 3 4864 0,0-1 896 0,-1 1 192 0,-2-1 48 16,2 2-4512-16,-2-2-896 0,-1-2-176 0,0-3-32 16,-1-4-384-16,0-2-192 0,1-2 32 0,-1 0 0 31,1 2-240-31,-1-2-48 0,2 0-16 0,-2 0 0 16,1-3-160-16,0 0-16 0,1-3-16 0,0 1 0 0,2-2 144 15,0-3 48-15,-2-2 0 0,2-2 0 0,0-2 240 0,-1-1 48 0,2-4 16 0,0-1 0 16,4-3 32-16,0 0 0 0,0 0 0 0,-8-10 0 15,2-2 0-15,-2-5 0 0,2-2 0 0,-2-5 0 16,1-4 0-16,-1-3 0 0,2-1 0 0,-1-3 0 16,-1 0 128-16,1 0 0 0,1-4 0 0,0-3 0 0,-1-1 176 15,3-2 64-15,2-1 16 0,2-3 0 0,1 1 96 16,2 2 32-16,2 3 0 0,1 2 0 0,4 2-208 0,-1 2-48 16,3 0 0-16,1 2 0 0,2 2-128 0,2 2 0 15,2 1 144-15,1 2-144 0,1 2 0 0,0 4 144 16,3 2-144-16,-2 4 0 0,0 3 192 0,1 3-192 15,-1 3 192-15,3 3-192 0,0 3 208 0,0 2-64 16,1 3-16-16,-1 3 0 0,1 1 0 0,-3 3 0 16,0 2 0-16,-3 2 0 0,-2 1-128 15,-2 3 160-15,-1 0-160 0,-3 2 160 0,-2 3-32 16,-3-2-128-16,-2 3 192 0,-2-1-64 0,-3 1 0 0,-4-3-128 16,-2 0 192-16,-3-2-64 0,0 0 0 0,-2-1-128 0,-2 2 192 15,-3-2-64-15,-1 1-128 0,-1-1-176 0,-1 1 48 0,1-2 0 16,-1 0 128-16,3-2 0 0,2-1 0 0,0-2-128 15,1-3 128-15,2-1 0 0,3 0 0 0,0-3 0 16,3-1 0-16,5-5-208 0,0 0 80 0,0 0 128 16,0 0-384-16,0 0 32 0,10 6 16 0,2-4 0 15,3-1 64-15,2 0 16 0,4-1 0 0,1 1 0 16,3-2 80-16,0 1 32 0,2 0 0 0,1 0 0 16,2 1 144-16,-3 2 0 0,1 4 0 0,-2-1 0 15,-3 3 0-15,-1-1 0 0,-4 1 0 0,-2 1 0 16,-1 4 0-16,-1-1 0 0,-2 1 0 0,-2 0 128 15,-1 2 48-15,-4-1 16 0,-2 2 0 0,-2 1 0 16,-3 2-16-16,-3-1 0 0,-4 1 0 0,-3-1 0 16,-3 0-176-16,-2-1 0 0,-3-1 0 0,-2 0 0 15,-4 1-176-15,-3-1-16 0,-2-2 0 0,-1-3 0 16,-1 3-400-16,0-3-96 0,0-1-16 0,1-3 0 16,1-1-2480-16,2-3-496 15,2-1-96-15,2-3-32 0</inkml:trace>
  <inkml:trace contextRef="#ctx0" brushRef="#br0" timeOffset="66960.24">19454 12731 32255 0,'-4'38'1424'0,"0"-12"304"0,-2 4-1392 0,-2 0-336 0,-1 1 0 0,0 1 0 16,-1 2 3440-16,-1-1 608 0,-2 1 128 0,-1-3 32 16,-1-3-3296-16,-1-3-656 0,0 0-128 0,0-3-128 15,1-3 0-15,1-2-352 0,2-4 48 0,3 0 16 32,2 0-160-32,2-3-16 0,2-2-16 0,1 1 0 0,0-3 64 0,4 0 16 0,-2-6 0 0,5 2 0 15,3 0 144-15,3-2 16 0,2-3 16 0,3-3 0 16,2 0 224-16,2-4 240 0,2-1-48 0,0-3-16 15,3-1 176-15,-2-5 32 0,0-1 16 0,-2-1 0 16,-1-3-48-16,0-1-16 0,-1 0 0 0,-2 0 0 16,-3-3-208-16,-3 2-128 0,-1 3 160 0,-2 2-160 15,-3 0 192-15,-3 4-64 0,-1 2-128 0,-3 1 192 0,-1 2-192 0,-3 4 0 16,-1 1 0-16,-3 2 0 0,0 3-128 16,-2-1-32-16,-2 4 0 0,-1 2 0 15,0 1-288-15,0 0-48 0,0 1-16 0,0 0 0 16,0 0-1600-1,0 0-320-15,3-1-64 0,0-1-14656 0</inkml:trace>
  <inkml:trace contextRef="#ctx0" brushRef="#br0" timeOffset="67862.89">19906 12713 17503 0,'10'16'768'0,"-5"-6"176"0,3 3-752 0,-2 3-192 0,-1 2 0 0,-1 0 0 16,-2 1 5904-16,-2 0 1152 0,-1 1 240 0,-4 0 32 15,0 3-5344-15,-2 0-1088 0,-1 3-192 0,-1-1-64 16,-2 1-512-16,-1-1-128 0,0-1 0 0,0 1 0 16,-1 0 0-16,2 1 0 0,2-1 0 0,2-3 0 15,2 0 0-15,1-3 0 0,2-2 160 0,1-1-160 16,1-3 0-16,1-1 0 0,1-1-192 0,1-1 48 16,1-3 16-16,2-3 0 0,3 1 0 0,0-5 0 15,2-2 128-15,0-4 0 0,1-1 0 0,-1-6 0 16,2-4-176-16,1-5 176 0,1-4-208 0,1-5 80 15,1-5-48-15,-1-6 0 0,0-1 0 0,-1-3 0 16,0-1 176-16,-1-1-208 0,0-1 80 0,0-3 128 16,-2-4-192-16,0-3 192 0,-2-1-192 0,-3 0 192 15,1 1 0-15,-3 0 0 0,-1 2 0 0,0 0 0 16,-2 1 0-16,-1 3 0 0,-1 5 192 0,0 6-64 0,1 9-128 0,-1 5 0 16,0 9 0-16,0 4 0 0,0 7 0 0,0 8 0 15,0 0 0-15,0 0 0 0,0 0 128 0,-8 15 0 16,3 4 0-16,1 8 0 0,2 4 96 15,0 7 16-15,0 7 0 0,2 2 0 0,2 3-240 16,0 2 176-16,1 3-176 0,1 2 160 0,3 2-160 0,1 1 0 16,3 0 144-16,1-5-144 0,2 0 256 0,4-6 0 15,1-2-16-15,-1-3 0 0,0-1-32 0,0-7 0 16,1-5 0-16,0-3 0 0,-1-4-80 0,-1-5 0 16,-1-4-128-16,-1-6 192 0,0-5-192 0,-1-3 0 15,0-5 0-15,-3-6 0 0,1-4 0 0,-3-3 0 0,-1-4 0 16,-1-5 0-16,-3-1-144 0,-1-2 144 0,-1-1-208 15,0 1 80-15,-1 3 128 0,0 2-128 0,2 4 128 0,-2 0-128 16,0 3 128-16,0 3 0 0,-1 6 0 0,0 8 0 16,0 0 0-16,0 0 0 0,0 0 0 0,2 7 128 15,0 4 128-15,1 3 16 0,2 2 16 0,0 3 0 16,1 2-32-16,2 2 0 0,0 1 0 0,2 2 0 16,1 2-16-16,0-1-16 0,1-1 0 0,1-4 0 15,3-3 0-15,2-3 0 0,-1 0 0 0,0-5 0 16,1-4-224-16,1-4 176 0,0-3-176 0,0-3 160 15,0-3-160-15,-2-4 0 0,-1-1 0 0,-2-4 0 16,-1-2 0-16,-2-3 0 0,-1-2 0 0,-1-3 0 16,-2-1-144-16,1 2 144 0,-3-1 0 0,0 2 0 15,-1 1 0-15,0 2 0 0,0 3 0 0,1 0 0 16,-1 2-144-16,-1 3 144 0,0 3 0 0,-3 9-144 0,0 0 144 16,0 0-208-16,0 0 80 0,7 0 128 0,0 5-192 0,0 3 192 15,0 4-192-15,-1 3 192 0,2 3-224 0,-1 4 80 16,2 3 16-16,-2 6 0 0,2 7-32 0,0 2 0 15,-1 5 0-15,1 2 0 0,-1 3 160 0,1 0-192 16,0-1 192-16,1 1-192 0,-2 2 192 0,0 1 0 16,-2 4 0-16,-2-1 0 0,-3-1 128 0,-2 0 16 15,-4-4 0-15,-2 0 0 0,-2-2-144 0,0-1 0 16,-4-2 0-16,-3-4 0 0,-2-3 0 0,-4-3 0 16,-1-3 128-16,-3-7-128 0,-1-3 0 0,1-5 0 15,-1-6 0-15,-1-5 0 0,1-1-160 0,2-5-64 16,1-5-16-16,1-1 0 15,1-4-320-15,-1-6-64 0,1-5-16 0,0-2 0 16,2-4-1248-16,1-3-256 0,2-4-48 0,0-3-10160 0,1-2-2048 0</inkml:trace>
  <inkml:trace contextRef="#ctx0" brushRef="#br0" timeOffset="68373.11">21498 12385 32255 0,'-11'21'1424'0,"1"-5"304"0,-1 3-1392 0,-1-1-336 16,0-1 0-16,0 0 0 0,0-1 3552 0,-1-2 640 15,0 1 128-15,1-2 32 0,1-1-3184 0,2-2-624 16,2-2-128-16,2-1-32 0,5-7-256 0,0 0-128 16,0 0 0-16,8 5 128 0,3-1-128 0,4-2 0 15,2 0 0-15,5 1 0 0,2 0 0 0,5-1 0 16,3-1 0-16,7 1 0 0,3-1 0 0,5 0 128 16,4 0-128-16,-2 0 128 0,0 2-128 0,-2 0 0 15,1 0 0-15,-1 0 0 0,1 0-192 0,0-1 192 16,1 1-160-16,-1-1 160 0,-1 0-224 0,-4 1 48 15,-5 1 16-15,-3 2 0 0,-6-1 160 0,-2 0-160 0,-2 2 160 0,-4-1-160 16,-2 2 160-16,-5-1 0 0,-3 3 0 0,-4-1 0 16,-3 2 0-16,-7 1 0 0,-1 1 144 0,-8 3-144 15,-4 1 128-15,-5 1-128 0,-3 2 0 0,-4 3 0 16,-5 1 128-16,-6 1-128 0,-3 2 0 0,-2 3 0 16,-2 1 160-16,-1 0-160 0,2 1 128 0,0 0-128 15,1 2 0-15,0-2 0 0,2-1 0 0,-2-4 0 31,0-1-272-31,1-5-144 0,3-1-32 0,1-4 0 16,3-2-1280-16,4 0-272 0,5-1-48 0,4-3-16 0,4-3-2048 0,2-2-416 16,-1-1-80-16,4-7 0 0</inkml:trace>
  <inkml:trace contextRef="#ctx0" brushRef="#br0" timeOffset="84145.04">10246 6237 31327 0,'-25'7'2784'0,"5"-3"-2224"0,-6 0-560 0,-1 2 0 16,-2 0 2208-16,-2-2 336 0,0-1 64 0,0-2 16 31,-1 1-3088-31,-2-1-624 0,-3-1-112 0,-3 1-16 16,-3 2-864-16,-6 0-160 0,-5 0-48 0,-2 0 0 15,-3-1 1184-15,-2 0 224 0,-4 1 48 0,-2 1 16 0,-3 3 672 0,0-2 144 0,-1-2 0 0,-2 1 0 16,-2 0 448-16,1 0 96 0,0 1 16 0,1-1 0 15,3-1-160-15,1-1-16 0,2 1-16 0,3 3 0 16,3 0 16-16,3-1 0 0,6 1 0 0,4-2 0 16,5 0-128-16,4-1-32 0,4 1 0 0,2-1 0 15,3 0-2256-15,3 0-448 16</inkml:trace>
  <inkml:trace contextRef="#ctx0" brushRef="#br0" timeOffset="84885.51">14245 7877 24879 0,'-16'1'2208'0,"-5"-1"-1760"0,-1-1-448 0,-4-2 0 15,-2-3 2272-15,1 2 368 0,-2-1 80 0,-1-2 16 32,-1 2-2736-32,-3 0-384 0,-3 1-144 0,-4 1-48 15,-5 1-304-15,-3 2-64 0,-4 3-16 0,-2 0 0 16,-3 3 384-16,-2 1 80 0,-2 4 16 0,-3 1 0 0,-3 0 272 0,-2 1 48 0,0 1 16 0,-1 0 0 15,2 3 144-15,1 1 0 0,-1-1 0 0,2 2 0 16,0 0 0-16,4 0-192 0,4-1 192 0,3 2-192 16,3 1-512-1,2 0-128-15,2 0 0 0,2 1-10160 0</inkml:trace>
  <inkml:trace contextRef="#ctx0" brushRef="#br0" timeOffset="86090.13">15116 11468 2751 0,'0'0'128'0,"0"0"16"0,-10-1-144 0,-1 1 0 0,-1 0 0 0,-2-2 0 16,-1 0 7456-16,-2-1 1456 0,-1-1 304 0,-2-1 48 16,-2 1-7152-16,-1-1-1408 0,-3 2-304 0,-3 1-48 15,-2 1-352-15,-5 1 144 0,-4 1-144 0,-4 0 0 16,-4 4 0-16,-5 0 0 0,-2 0 0 0,-1 4-192 16,-3 2-160-16,-4-1-32 0,-3 0 0 0,-3 2 0 15,-2 2-432-15,1-2-80 0,1 3-32 16,2 0 0-16,1 0-560 0,2 2-112 0,2 4-32 0,2 0-7008 15,4 1-1408-15</inkml:trace>
  <inkml:trace contextRef="#ctx0" brushRef="#br0" timeOffset="91732.06">13000 7078 6447 0,'0'0'576'0,"0"0"-576"0,0 0 0 0,-7 4 0 16,7-4 5328-16,-6 7 960 0,6-7 192 0,-2 9 48 0,3 1-4672 0,3-1-944 15,0 2-176-15,2-1-32 0,1 0-560 0,1 2-144 16,1 0 0-16,0 1 0 0,1 1 0 0,0 1 0 15,-1-2 0-15,1 3 0 0,-1 2 0 0,2-1 0 16,-1 0 0-16,-1 2 0 0,0 2 0 0,-1 1 0 16,2-1 0-16,-2 1-128 0,0 3 128 0,1 2 256 15,0 2-64-15,0-2-16 0,-1-1 336 0,2 0 80 16,2 1 16-16,-1 2 0 0,1 1-96 0,0 1-32 16,0 1 0-16,-1 2 0 0,2 3-112 0,0-1-32 15,1 0 0-15,0-1 0 0,0 0-16 0,1 1 0 16,-3-2 0-16,-1 2 0 0,-2 3-80 0,-2 1-32 15,2 2 0-15,-4 1 0 0,-1 1-208 0,-2-2 176 0,1-1-176 16,-4-3 160-16,-2-3-160 0,0 0 192 0,-1 1-192 0,-1-1 192 16,-1 1 48-16,2-2 16 0,-1 0 0 0,0-3 0 15,1-1 0-15,2-2 16 0,0-3 0 0,0 0 0 16,1-3-272-16,0-3 160 0,1-2-160 0,0-2 128 16,0-1-128-16,0-2 0 0,1-1-160 0,-1-2 160 31,0 0-512-31,0-2 0 0,0 1 0 0,-3 0 0 15,1 0-1216-15,0 0-240 0,1 2-48 0,-1 0-16 16,1-2-672-16,-1 1-144 0,1 0-32 0</inkml:trace>
  <inkml:trace contextRef="#ctx0" brushRef="#br0" timeOffset="92543.63">14405 10860 23951 0,'0'0'2128'0,"0"0"-1696"16,0 0-432-16,-8 3 0 0,1 1 3712 0,7-4 672 15,-7 5 128-15,7-5 32 0,-6 7-3392 0,0-2-688 16,6-5-128-16,-7 5-16 0,7-5-448 0,-6 9-96 15,1-3-16-15,0 2 0 16,0 0-208-16,1 3-32 0,0 3-16 0,3 2 0 0,0 3 240 0,1 2 32 16,1 0 16-16,0 1 0 0,1 2 208 0,1 1 0 0,0 3 144 0,0 3-144 15,0 4 288-15,0 3-32 0,2 1-16 16,-1 4 0-16,1 2-80 0,1 1-16 0,-2 0 0 0,1 0 0 16,1-1-144-16,-1 0 192 0,-1 2-192 0,-1 2 192 15,1-1 64-15,-1-1 0 0,-1-2 16 0,0-2 0 16,0-4-48-16,-1-4-16 0,0-1 0 0,0-1 0 15,-1-1-32-15,0-1-16 0,1 0 0 0,-1-3 0 16,-1-2-160-16,0-3 0 0,1 1 0 0,0-3 0 16,0-2-224-16,0-3 80 0,1-2 16 0,-1-3 0 15,1-2-384 1,-1-9-80-16,5 8-16 0,-5-8 0 0,0 0-2048 0,0 0-416 0,13-3-64 16,-4-5-11264-16</inkml:trace>
  <inkml:trace contextRef="#ctx0" brushRef="#br0" timeOffset="93445.82">8906 5548 32831 0,'-12'4'1456'0,"2"-2"288"0,0 1-1392 0,1 2-352 0,1 0 0 0,2 1 0 15,1 4 464-15,0-1 32 0,3 3 0 0,1 2 0 16,0 1-496-16,1 2-256 0,1 1 16 0,1 3 16 31,0 0-192-31,-1 0-32 0,0 2-16 0,1 1 0 0,-1 4 272 0,0 3 192 0,0 4-208 0,0 5 80 16,0 2 128-16,0 3 128 0,3 2-128 0,-1 0 176 16,2 0-176-16,-1 0 0 0,0 2 144 0,1 5-144 15,0 5 0-15,1-1 0 0,0 2 0 0,-1-2 0 16,0-4 192-16,0-1-16 0,0 0-16 0,-1 2 0 15,0 1 144-15,1-3 16 0,-2 0 16 0,-1-5 0 0,-1-2 176 16,-1-4 48-16,0-3 0 0,-1-2 0 0,0 2-128 16,-1-3-32-16,0 0 0 0,0 0 0 0,-1-2-272 0,1-2-128 15,0-1 128-15,0-4-128 0,0-1 0 0,0-3 0 16,0-2 128-16,0-3-128 0,-1-2 0 0,2-1-256 16,0 0 64-16,1-3 16 15,0-3-1424-15,0 0-304 0,0-1-48 0,0 0-7872 16,0-8-1568-16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10:27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18636 4114 26719 0,'0'0'2368'0,"0"0"-1888"0,0 0-480 0,-1-7 0 16,1 7 1648-16,0 0 224 0,0 0 48 0,5-8 16 15,-5 8-592-15,0 0-112 0,0 0-16 0,7-2-16 16,-7 2-320-16,7 2-64 0,0 3-16 0,-3 1 0 16,2 3-224-16,-2 0-32 0,1 4-16 0,0 2 0 15,1 2-128-15,-1 5-16 0,0 6-16 0,2 3 0 16,0 7-176-16,1 2-48 0,-1 4 0 0,1 6 0 16,0 8-144-16,-1 10 0 0,0 10 0 0,0 1 0 15,0 0 0-15,1 8 0 0,-1 9 0 0,1 3 0 16,1 2 0-16,0 7 0 0,-1 10 0 0,1 0 0 15,0 0 0-15,0 10 0 0,-2 10 0 0,0 2 0 16,-1-1-192-16,-1-2 192 0,-1 3-192 0,1 8 192 16,-2 10-160-16,-1 5 160 0,0 3 0 0,0 7-144 0,-1 1 144 15,-1 7 0-15,-2 6 128 0,-1 4-128 0,0 4 144 0,0-1-144 16,-1 0 192-16,2 0-192 0,1-5 576 0,0-1 0 16,-1-1 0-16,4-3 0 0,0-2-256 0,-1-3-32 15,2-1-16-15,-1-7 0 0,2-6-272 0,0-4 0 16,0 1 0-16,-1-6 0 0,0-5 0 0,-2-6 0 15,-1-6 0-15,0 1 0 0,-3 2 0 0,-1-5 0 16,-2-6 0-16,0-3 0 0,1 2 0 0,-3-9 0 16,0-5 0-16,-2-8 0 0,0-6-144 0,0-12-48 15,0-9 0-15,2-9 0 16,0-9-256-16,1-9-64 0,1-6-16 0,1-9 0 16,2-7-304-16,0-11-64 0,-1-7-16 0,2-10 0 15,2-4-2640-15,-4-14-528 0,-2-20-96 0,-1-12-32 0</inkml:trace>
  <inkml:trace contextRef="#ctx0" brushRef="#br0" timeOffset="1491.5">18595 4013 20271 0,'0'-4'1792'0,"0"-2"-1424"0,1 2-368 0,1-2 0 16,1 0 2928-16,2 0 512 0,3 0 96 0,0 0 32 16,2 1-2400-16,3-2-464 0,1 3-112 0,2 1-16 15,2 1-16-15,3-4-16 0,3 1 0 0,2-1 0 16,7 1-240-16,2 1-48 0,4-1-16 0,8-2 0 15,6 1 0-15,6-2 0 0,7-1 0 0,3-2 0 16,2-2 64-16,5-1 16 0,9-3 0 0,3-1 0 16,7 0-192-16,5 0-128 0,2 0 192 0,7-1-192 15,8-1 336-15,3 0-32 0,6 0-16 0,4-1 0 0,-1 1 48 16,4 0 16-16,4 2 0 0,5 0 0 0,2-2-48 16,2 1-16-16,-2 1 0 0,6-1 0 0,6-3 176 0,7-1 48 15,2 0 0-15,1-1 0 0,-2-1-128 0,2 1 0 16,-2-2-16-16,2 0 0 0,-1 0-192 0,0-1-48 15,-1 1 0-15,-2 0 0 0,-6-2-128 0,-3 2 128 16,0 3-128-16,-2-2 128 0,0-2-128 0,-2 0 0 16,-3 1 0-16,-2 1 0 0,-2-2 0 0,-1 0 0 15,-1 3 0-15,-5 0 0 0,-6 2 0 0,-1 1 0 16,-2 3 128-16,-4 2-128 0,-5 2 0 0,0 0 0 16,-4 5 0-16,-3 0 128 0,-4 0 96 0,-5 2 16 15,-2 2 0-15,-9 1 0 0,-6 2-240 0,-4-1 0 0,-2 3 0 16,-5 1 0-16,-1 2 0 0,-6-1 0 0,-4 3-192 0,-5-1 192 15,-4 0-160-15,-1 1 160 0,-1 1-128 0,-3 2 128 16,-2 1 0-16,-4 1-128 0,-2 0 128 0,-4 0 0 16,-1 3 0-16,1-1 0 0,-4-1 0 0,-1-1-128 15,0 3 128-15,1 1 0 0,0 0 0 0,1 0 0 16,-2 2 0-16,-1 0 0 0,-2 1 0 0,-3-1 0 16,0 2 0-16,-3 0 0 0,0 0 160 0,-4 0-160 15,-1 2 128-15,-1 0-128 0,-1 5 0 0,-1 2 0 16,1 3 0-16,-3 4 128 0,0 5-128 0,-1 4 0 15,-2 4 0-15,0 2 0 0,1 1 128 0,-2 4-128 16,0 4 0-16,1 7 144 0,3 8-144 0,-1 2 128 16,-2 1-128-16,2 6 0 0,2 3 0 0,1 8 128 15,1 7-128-15,-2 1 0 0,1 0 0 0,1 10 128 0,2 11-128 16,1 1 0-16,0 1 0 0,1 3 0 0,-1 5 0 16,-1 11 0-16,0 10 0 0,-2 1 0 0,0 1 0 0,-1 3 0 15,0 1 0-15,-3 4 0 0,-1 5 0 0,1 7 0 16,1 8 0-16,-1-1 0 0,-1 1 224 0,1-3-32 15,0-2-16-15,2-3 0 0,1 0 80 0,1 0 32 16,2 2 0-16,2 4 0 0,4 3-96 0,0-1-32 16,3 2 0-16,-1-4 0 0,1-4 0 0,-1-2 0 15,2-3 0-15,-4-3 0 0,-1-4-32 0,-1 2 0 16,-2 3 0-16,1-9 0 0,0-6 0 0,-2-7-128 16,0-5 192-16,-1-1-64 0,-1 0-128 0,0-8 128 15,-1-8-128-15,0-3 128 0,-1-3-128 0,-1-6 0 0,-2-7 0 0,0 0 128 16,0 1-128-16,-4-13-224 0,0-12 48 0,-2 0 16 15,1-2 160-15,-1-1 0 0,-3-2 0 0,-1-6-128 16,-3-5 128-16,-3 0-160 0,-2-1 160 0,-4 1-160 16,-3 1-64-16,-3-6-16 0,-5-2 0 0,-6-7 0 15,-3-2 16-15,-4-1 0 0,-5-2 0 0,-7-1 0 16,-5-1-32-16,-11-3 0 0,-9-3 0 0,-5-3 0 16,-3-4 64-16,-9-2 0 0,-12-2 0 0,-3-5 0 15,-1 0 192-15,-9-3 0 0,-8-1-160 0,-1-1 160 16,0-2 0-16,-7-1 0 0,-9 1 0 0,-6-2 128 15,-7-1 32-15,-3 1 0 0,0-1 0 0,-5-1 0 16,-2 2-16-16,-7-3 0 0,-4 2 0 0,-5-2 0 16,-4 1-144-16,-2-2 192 0,1 2-192 0,-5 0 192 15,-3 1-64-15,-2-1-128 0,-2 0 192 0,-2 0-64 16,1 1 0-16,-3 0-128 0,0 1 192 0,1 0-64 0,4 3 32 0,-1-1 0 16,2 0 0-16,2 3 0 0,5 0-32 0,2 2-128 15,4 2 192-15,4 1-64 0,8 3 0 0,4 2-128 16,7 0 192-16,2 3-64 0,3-1-128 0,3 1 192 15,7-1-192-15,5-1 192 0,4-2-192 0,5-2 0 16,6-2 0-16,6 0 0 0,6 1 0 0,5-2 0 16,3 2 0-16,9-4 0 0,6-1-304 0,8-2-32 15,8-2-16-15,6-2 0 16,6-2-1056-16,6-5-224 0,7-4-32 0,7-4-16 16,8-6-880-16,6-5-160 0,6-6-32 0,5-7-14688 0</inkml:trace>
  <inkml:trace contextRef="#ctx0" brushRef="#br0" timeOffset="2140.9">19708 4752 10127 0,'-1'0'896'0,"-1"-2"-704"0,2 0-192 0,0 2 0 15,0 0 6464-15,0 0 1280 0,0 0 240 0,0 0 48 16,0 0-5712-16,0 0-1136 0,0 16-224 0,0 0-64 16,0 3-96-16,0-1-32 0,-1 0 0 0,1 1 0 15,3 3-320-15,-1 1-80 0,1 3-16 0,1 5 0 16,3 5-352-16,-1 7 0 0,0 7 0 0,2 1 0 15,0 4 0-15,1-2 0 0,1 3 0 0,-2 1 0 16,1 8 0-16,0 2-128 0,2 2 128 0,-3-4-128 16,1-6-112-16,-2-1-16 0,1-1 0 0,-2 2 0 15,0 2 48-15,-1-3 0 0,3-3 0 0,-3-5 0 16,0-5-80-16,2-4-16 0,-3-5 0 0,0-1 0 16,0 0-336-16,1-2-64 0,-1 0 0 0,-1-5-16 15,1-4-1408-15,0-1-288 0,-2-7-48 0,0-3-8096 16,-2-2-1600-16</inkml:trace>
  <inkml:trace contextRef="#ctx0" brushRef="#br0" timeOffset="3230.97">19713 4799 17503 0,'0'0'768'0,"0"0"176"0,-9 5-752 0,0-3-192 0,9-2 0 0,0 0 0 16,-10-2 5552-16,10 2 1072 0,-9-3 224 0,9 3 32 16,0 0-5216-16,-10-10-1056 0,2 1-208 0,2-1-32 15,1 1-176-15,-1 0-16 0,4-2-16 0,-2 0 0 16,1-2-160-16,-2 0-176 0,2-2 48 0,-1 1 0 31,1 2-240-31,0 2-32 0,-1-2-16 0,2 1 0 0,1 3 32 0,1 8 16 0,0-9 0 0,1 3 0 16,-1 6 368-16,7-6-144 0,1 1 144 0,4 4 0 15,3-2 0-15,4 3 0 0,6 1 128 0,1 1-128 16,6-2 256-16,8 1-64 0,6 0 0 0,7-1 0 16,8 1 32-16,4-1 0 0,5 0 0 0,5-2 0 0,6-1-32 15,4-2 0-15,6-2 0 0,3 0 0 16,5-2-48-16,4 0-16 0,6-1 0 0,3-1 0 0,4-2-128 0,2 2 0 15,0 0 0-15,7-2 0 0,6-2 128 0,-2 0 0 16,0 2 0-16,3 0 0 0,4 0-128 0,0-2 0 16,-4 0 0-16,1-3 128 0,0-3-128 0,4 0 192 15,0 2-192-15,-3-4 192 0,0 0 48 0,-2-1 16 16,3 1 0-16,-1-2 0 0,-2 0-48 0,-4 2 0 16,-1 2 0-16,-1 0 0 0,0-2 0 0,-6 3 0 15,-6 2 0-15,0 0 0 0,0 0-16 0,-5 2-16 16,-5 0 0-16,-4 1 0 0,0 3-176 0,-7-2 160 15,-4-1-160-15,-6 0 160 0,-6 1-160 0,0 1 160 16,-2 1-160-16,-4 1 160 0,-4-1-160 0,-4 1 0 0,-5 1 0 0,-5-1 128 16,-2 1-128-16,-1 3 0 0,0-1 0 0,-3 2 0 15,-1 2 0-15,-4-1 0 0,-3 2 0 0,-3 0-176 16,-3 0 176-16,-2 2 0 0,-1 1 0 0,-3 1 0 16,-2 0-208-16,1 1-16 0,-1 2 0 0,-3 2 0 15,-2 1 224-15,-2 2-192 0,-1 1 192 0,1 3-192 16,-2 2 192-16,-1 2 0 0,-3 1 0 0,-1 3-144 15,-1-1 144-15,-2 2-192 0,0 3 192 0,-1 2-192 16,0 4 192-16,-2 3 0 0,0 3 0 0,1 5 128 16,-1 3 0-16,0 3 0 0,2 4 0 0,-2-2 0 15,1-3 0-15,0 4 0 0,-1 5 0 0,0 2 0 16,3 5 16-16,0 1 16 0,1-3 0 0,0-5 0 16,-1-5-32-16,3-1 0 0,1-1 0 0,0-1 0 15,2 0-128-15,0 0 0 0,1 0 144 0,-1-3-144 16,0-5 128-16,1-2-128 0,1-4 128 0,1-2-128 0,0-2 144 0,0-1-144 15,-1 0 192-15,-1-3-192 0,0 1 176 0,-1-4-176 16,0 1 160-16,-2-4-160 0,-2-1 0 0,-2-4 0 16,-3-1 0-16,-2-1 0 0,-1-2-144 0,-4-2-80 15,-2 1-16-15,-6-1 0 0,-4-2-128 0,-6-1-16 16,-3 1-16-16,-9-2 0 0,-6 1 16 0,-7-1 16 16,-5 1 0-16,-7 3 0 0,-11-1 64 0,-7 1 16 15,-6-1 0-15,-5 2 0 0,-4 2 160 0,-9 2 128 16,-8-2-192-16,-5 1 192 0,-4 1 0 0,-6 1 0 15,-5 3 0-15,-4 3 0 0,0 0 0 0,-2 1 0 0,1 2 0 16,-6 2 0-16,-4 0 0 0,1 1 0 0,1 3 0 0,1-1 0 16,2-3 0-16,-3 0 128 0,-2-3-128 0,2 0 192 15,2 1-192-15,2-2 0 0,2-1 0 0,1-2 0 16,2 2 0-16,4-2 176 0,4 0-176 0,1 0 160 16,-1 1-160-16,7-2 0 0,4 0 0 0,0 0 0 15,-3-1 0-15,8-1 128 0,5-3-128 0,1 0 0 16,-1 1 0-16,6 0 0 0,5-2 0 0,7 2 0 15,6-3 0-15,1 2-176 0,-1 0 176 0,4-3-128 16,8 1 128-16,5-1 0 0,5-2 0 0,1 2 0 16,3-1-256-16,1-1 48 0,5-2 0 0,2 0 0 15,2 0-288 1,5-2-48-16,5 0-16 0,2 0 0 0,2-2-1184 0,4 1-240 0,2-2-64 0,4-2-14720 16</inkml:trace>
  <inkml:trace contextRef="#ctx0" brushRef="#br0" timeOffset="3648.96">20628 5023 41471 0,'0'0'3680'0,"0"0"-2944"0,0 0-592 0,0 0-144 16,5 9 1184-16,-1-1 208 0,1 2 32 0,0 1 16 15,2-1-1120-15,-1 4-320 0,1 2 144 0,-1 2-144 16,2 3 0-16,0 0 0 0,2 5 0 0,1 1 0 16,2 2 0-16,0 1-208 0,0 2 48 0,0 3 16 15,0 4-144-15,-1 5-32 0,1 4 0 0,0 3 0 16,2 1 80-16,-1-3 16 0,0-4 0 0,0-4 0 16,0-2-160-1,0-1-16-15,1-1-16 0,0 0 0 0,0 2-336 0,-1-5-64 0,0-2-16 0,-3-2 0 16,-2-3-1568-16,0-4-320 0,1-5-64 0,-2-4-12112 15</inkml:trace>
  <inkml:trace contextRef="#ctx0" brushRef="#br0" timeOffset="3921.56">21398 4858 12895 0,'0'0'1152'0,"0"0"-928"16,4 9-224-16,0-4 0 0,1 0 6272 0,2 2 1200 16,-1 2 240-16,1 5 48 0,2 2-5584 0,-2 5-1104 15,1 4-240-15,-1 4-32 0,1 6-336 0,-2 5-64 0,1 8-16 0,-2 2 0 16,-1-2-192-16,-1 1-64 0,0 0 0 16,-2 4 0-16,0 3-320 0,0 1-64 0,-1 2 0 15,0-5-16 1,-1-7-176-16,1-4-48 0,0-3 0 0,-1-4 0 15,0-4-1056-15,1-1-224 0,0-3-32 0,-1-1-16 16,-3-3-848-16,1-3-160 0,-1-3-48 0</inkml:trace>
  <inkml:trace contextRef="#ctx0" brushRef="#br0" timeOffset="4384.25">20703 5387 11967 0,'6'6'1072'0,"3"-3"-864"16,3-1-208-16,5-1 0 0,5 0 7872 0,6 0 1520 15,6-1 304-15,2 1 64 0,3-1-7584 0,-1-1-1536 16,0-1-288-16,-3 0-64 0,0 0-32 0,2-2-16 16,2-4 0-16,4 1 0 0,4-4-240 0,0-2 0 15,0 0 0-15,1-1 0 16,-1-4-448-16,0-3 32 0,2-2 0 0,1-1 0 15,4-5-416-15,-2-1-96 0,0-2-16 0,-4 0 0 16,-3 0 48-16,-2 2 0 0,-1 2 0 0,-3 2 0 0,2 1 464 0,-2 1 112 16,0 1 0-16,-4 3 16 0,-3 4 304 0,-3 1 0 0,-4 1 0 15,-3 3 0-15,-4 4 0 0,-3 1 144 0,-2 2-16 0,-3 1 0 16,-1 2 272-16,-9 1 48 0,7 5 16 0,-7-5 0 16,6 12 0-16,-3-1 0 0,-1-1 0 0,-1 7 0 15,-1 5 0-15,-1 1 0 0,0 3 0 0,-1 4 0 16,1 5-80-16,0 5 0 0,-1 1-16 0,-1 2 0 15,2-1 0-15,0-3 0 0,0-3 0 0,1 0 0 16,1-1-176-16,0 1-48 0,0 5 0 0,0-1 0 16,1 2-144-16,-1-1 0 0,0 0 0 0,2-3 0 15,0-3 0-15,-1-3 0 0,1-4 0 0,1-4 0 16,0-1-320-16,1-3 48 0,2 0 16 0,-2 0 0 16,0-3-368-1,1-2-64-15,0 0-16 0,-1-2 0 0,1-1-1536 0,-1-3-320 0,0-1-64 16,0-3-14592-16</inkml:trace>
  <inkml:trace contextRef="#ctx0" brushRef="#br0" timeOffset="5217.77">20405 7975 40319 0,'-14'20'1792'0,"5"-5"352"0,-1 3-1712 0,1 4-432 0,2 2 0 0,2 4 0 16,1 5 976-16,3 6 112 0,3 4 32 0,2 6 0 16,0-1-576-16,1 3-112 0,3 2-32 0,-1 7 0 15,3 8-256-15,0 5-144 0,2 2 160 0,1 1-160 16,0-3 0-16,0 7 0 0,-1 3 0 0,0-2 0 15,-2-3-368-15,-3-7 48 0,1-3 0 0,-1-6 0 16,0-2 112-16,-2-4 16 0,-1-5 16 0,1-6 0 16,0-4-256-16,-1-7-48 0,0-5-16 0,0-4 0 15,-1-4-112-15,-1-5-32 0,0-4 0 0,-1-3 0 16,-1-9-1600-16,0 0-320 0,0 0-64 0</inkml:trace>
  <inkml:trace contextRef="#ctx0" brushRef="#br0" timeOffset="6122.33">20147 7620 28559 0,'4'11'2544'0,"1"0"-2032"0,3-1-512 0,3 3 0 16,5 0 4160-16,6 1 720 0,6 2 160 0,5 0 16 15,4 1-3920-15,7 0-800 0,5-1-144 0,3-2-48 16,6 1 0-16,3-6 0 0,4-2 0 0,9-2 0 16,7-2-144-16,5-3-192 0,2-5 32 0,9-3 16 15,11-3-16-15,2-4 0 0,1-1 0 0,12-5 0 16,9-4 16-16,7-3 0 0,4 0 0 0,2 0 0 16,0-2 144-16,2 0-192 0,4-1 192 0,3 0-192 15,0 0 192-15,-1-4 0 0,-1-1 0 0,-1-3-128 16,3 0 128-16,-2-3 0 0,-1-1 0 0,-3 2 0 15,-5 2 0-15,-3 3 0 0,-2 2 0 0,-1-1-128 16,-2 2-32-16,-3-2 0 0,-5-1 0 0,-5 1 0 16,-2 1 16-16,-8 3 0 0,-6 3 0 0,-4 0 0 0,0 2 144 0,-7 5 0 15,-5 4 0-15,-7 3 0 0,-5 2 0 0,-3 4 0 16,-3 2 0-16,-4 4 0 0,-6 2 192 0,-8 3 32 16,-7 3 0-16,-3 2 0 0,-4 3-16 0,-2 3 0 15,-4 1 0-15,-2 4 0 0,-1 0-48 0,-1 5-16 16,-3 1 0-16,-3 3 0 0,0 5-144 0,-3 1 0 15,0 3 144-15,-1-2-144 0,-1 0 0 0,-1 3 0 16,-2 7 0-16,0 7 0 0,0 4 0 0,-1 4 0 16,0 1 0-16,0 1 0 0,3-1 0 0,0 5 0 15,0 6 0-15,2 3 128 0,-1 3-128 0,0-4 0 16,1-2 0-16,0 0 0 0,-1 4 0 0,0-1 0 16,-1 2 0-16,0-8 0 0,1-6 0 0,-1 0-160 0,1 2 160 15,-2-1-160-15,1 0 160 0,-1-5 0 0,-2-4 0 0,-2-6 0 16,-1-5 0-16,-2-2 0 0,-1 1 0 0,-2-3 0 15,1-1 128-15,-3-5 16 0,-2-2 0 0,1-1 0 16,-4-4 64-16,-2-4 16 0,0-2 0 0,-2-4 0 16,0-2-96-16,-5-2-128 0,1-4 176 0,-4-1-176 15,-3-2 0-15,-2-1 0 0,-4 0 0 0,-5-2 0 16,-5 0 0-16,-4-1 0 0,-6-1 0 0,-3 0 0 16,-5 0 0-16,-2 0 0 0,-3 2 0 0,-7-1 0 15,-9 0 0-15,-3 1 0 0,-4 1-160 0,-6 2 160 16,-1 2 0-16,-7 0 0 0,-4 0-144 0,-4 1 144 15,-3 0 0-15,-6 1-192 0,-8 1 192 0,0-3-160 16,-2 1 160-16,-5 0-160 0,-6 0 160 0,-6 2-160 16,-7-1 160-16,-3 3 0 0,0-1 0 0,-3 3-128 15,-5 0 128-15,-3 2 0 0,-1-1 0 0,-1 0 0 0,1 1 0 0,2 0 0 16,5-2 0-16,1 2-128 0,-3 0 128 16,3 0 0-16,2 1 160 0,5-2-160 0,5-1 0 15,-1 0 0-15,-1 1 0 0,7-1 0 0,7 1 0 0,0-1 0 16,0 0 0-16,7-1 0 0,8 2 0 0,2-1 128 15,-1 1-128-15,4 1 0 0,4-1 0 0,3 0 0 16,-1-1 0-16,6 0 0 0,8-1 0 0,2 1-208 16,4-1 32-16,4 0 16 15,7 1-256-15,6-2-48 0,10-3-16 0,6 1 0 16,7 2-224-16,6-4-64 0,7 0 0 0,7-3 0 16,4-1-832-16,6-2-160 0,9-3-32 0,0 0-15232 0</inkml:trace>
  <inkml:trace contextRef="#ctx0" brushRef="#br0" timeOffset="6492.21">21189 8373 24879 0,'-4'17'2208'0,"0"3"-1760"16,2 1-448-16,3 3 0 0,4 1 4816 0,0 4 880 15,4 5 192-15,0 5 16 0,2 2-4592 0,2 3-928 16,1 2-176-16,-1-2-32 0,1-4-176 0,-1-1 0 16,0-3 0-16,0 1-176 15,0 3-272-15,-1 0-64 0,2 0-16 0,-1-1 0 16,-1-1-496-16,-3-5-80 0,0-3-32 0,0-4 0 16,-2-4-1360-16,-1-3-256 0,0-3-64 0,-2-4-7504 0,0-2-1504 0</inkml:trace>
  <inkml:trace contextRef="#ctx0" brushRef="#br0" timeOffset="6766.89">21691 8028 39567 0,'7'11'1744'0,"-2"-1"368"0,0 3-1680 0,3 1-432 0,0 6 0 0,2 2 0 16,1 5 1568-16,0 4 224 0,2 4 64 0,-1 3 0 15,-1 4-912-15,1-1-176 0,-1-2-48 0,-2 3 0 16,1 2-464-16,-2 3-80 0,-1 5-32 0,0 1 0 16,0 3-144-16,-2-2-224 0,1-2 48 0,-2-3 16 15,1-1-128-15,1-4-32 0,-1-1 0 0,-1-2 0 16,-1-1-224-16,2-4-48 0,-1-2-16 0,1-1 0 16,2-4-416-16,-2-3-64 0,0-6-32 0,0-3 0 15,-2-2-1632-15,-3-4-320 0,-1-3-64 0,1-8 0 0</inkml:trace>
  <inkml:trace contextRef="#ctx0" brushRef="#br0" timeOffset="6977.52">21112 8744 41471 0,'11'25'3680'0,"-5"-11"-2944"0,2 2-592 0,6-1-144 16,4-2 1792-16,4 0 320 0,5-1 64 0,3-2 0 16,3 0-1840-16,-1-3-336 0,0-1-128 0,-1-3 0 31,0-1-976-31,-1-4-192 0,1-3-48 0,3-5 0 16,2-3-2112-16,5-2-416 0</inkml:trace>
  <inkml:trace contextRef="#ctx0" brushRef="#br0" timeOffset="7446.95">22101 8021 35007 0,'-14'5'1552'0,"7"-3"320"15,7-2-1488-15,0 0-384 0,0 0 0 0,0 0 0 0,0 0 2560 0,0 0 448 16,0 0 96-16,0 0 16 0,10-1-2192 0,3-1-432 15,4-2-96-15,4 0-16 0,4-1-224 0,3 2-160 16,2 2 192-16,0 0-192 0,1 1 0 0,0 1 0 16,3 1-160-16,-1 1 160 0,0 3-320 0,0 0 64 15,1 2 16-15,-2 3 0 0,-3 3-80 0,-1 3-32 16,-1 3 0-16,-5 2 0 0,1 3 128 0,-4 0 32 16,-2 3 0-16,-2 3 0 0,-2 0 192 0,-5 1 0 15,1 0 0-15,-3 1 0 0,-2-2 128 0,0 0 32 16,-3 1 0-16,-1 0 0 0,-2 0 112 0,-2 0 32 0,-1 1 0 15,-2-1 0-15,-3-2-80 0,-1 0-16 0,-2 1 0 0,0-3 0 16,-2-2-80-16,0-3 0 0,0-2-128 0,0-1 192 16,1-2-192-16,2-3 144 0,1 0-144 0,2-5 128 15,4 2 0-15,1-2-128 0,2-2 192 0,2 0-64 16,2-1 16-16,3 1 0 0,3-2 0 0,3-1 0 16,5 0-144-16,4-1 128 0,5-1-128 0,0-1 128 15,4-1-128-15,2-1 0 0,3 0 0 0,3-2 0 16,1-1-192-16,3 0 192 0,1-1-192 0,2-2 192 31,0 0-448-31,-2-1 16 0,-3 0 16 0,-3-1 0 0,-1 1-1024 16,-4-2-208-16,-3 0-32 0,1-2-16 0,-2 0-1952 0,-2 0-384 15,6-5-64-15,-7-1-32 0</inkml:trace>
  <inkml:trace contextRef="#ctx0" brushRef="#br0" timeOffset="7811.37">21331 8826 2751 0,'10'7'128'0,"-4"-4"16"0,2 0-144 0,1-1 0 0,4-1 0 0,1-2 0 15,2-2 8992-15,4-1 1760 0,0-3 368 0,2-1 64 16,1-2-8608-16,2-1-1712 0,2-1-352 0,-1-2-64 31,1 0-704-31,0-1-128 0,0-1-48 0,2 0 0 0,0 0-1264 16,0 0-256-16,0 1-48 0,-3 1-9552 0,0 0-1904 0</inkml:trace>
  <inkml:trace contextRef="#ctx0" brushRef="#br0" timeOffset="9644.56">1545 3864 38991 0,'0'0'1728'0,"0"0"352"0,0 0-1664 0,0 0-416 16,4 8 0-16,5 0 0 0,6 2 144 0,4 2-144 15,6-2 160-15,4 3-160 0,2-1 0 0,7 0 0 16,6 0-176-16,7-2 176 16,6 0-512-16,5-2 32 0,6 2 0 0,6-4 0 0,8 1 112 0,6-2 32 15,6 0 0-15,4 1 0 0,2 0 336 0,6 0-176 16,5-1 176-16,3 1-128 0,4 2 128 0,6 0 0 16,3 2 0-16,2-2 0 0,4 1 176 0,1 1 64 15,5 0 16-15,3 2 0 0,2-2-16 0,5-1 0 16,2 1 0-16,4-3 0 0,1 1-80 0,4-5-16 15,6-2 0-15,2-3 0 0,-1-2 112 0,1-3 32 16,1 2 0-16,-3-4 0 0,-2 1-64 0,-3 0-16 0,-2 1 0 16,1-2 0-16,0-1 96 0,-5 0 16 0,-1 2 0 15,-4-1 0-15,-4 2 256 0,-1-4 48 0,-1-2 16 16,-6 0 0-16,-3-1 0 0,0-1 0 0,-2-3 0 16,-3-3 0-16,-2-4-16 0,-3-5 0 0,-5-5 0 15,-1-5 0-15,-5-5-32 0,-4-2 0 0,-6-1 0 0,-7-3 0 16,-3 1-240-16,-6-3-48 0,-2-3-16 0,-6-5 0 15,-7-3-112-15,-4-2-32 0,-4 0 0 0,-4-1 0 16,-3-1-144-16,-7-4 0 0,-4-7 0 0,-9-1 0 16,-7 1 0-16,-5-3-144 0,-7-1 144 0,-8-3-208 15,-7-2 16-15,-6 2 16 0,-8 2 0 0,-8-2 0 16,-7-4-32-16,-12 4-16 0,-9 3 0 0,-8 2 0 16,-9 0-48-16,-4-1-16 0,-7-3 0 0,-8 6 0 15,-7 7 32-15,-5 2 16 0,-2 2 0 0,-6 1 0 16,-3 0 240-16,-3 6-192 0,-3 3 192 0,-7 6-192 15,-6 3 192-15,-4 6 0 0,-2 2 0 0,-8 5-144 0,-6 3 144 0,-6 4 0 16,-3 4 0-16,-4 3 0 0,-1 3 0 0,-2 5-128 16,1 1 0-16,-4 4 0 0,-4 5 128 0,1 0 0 15,0 2 0-15,-1 2-128 0,2 1 128 0,0 1 0 16,3 4 0-16,-1 3-128 0,-3 3 128 0,2 0 0 16,-1 4 0-16,2 2-128 0,0 2 128 0,2 3 0 15,0 3 0-15,1 2 0 0,1 0 0 0,5 1-128 16,5 2 0-16,5 4 0 0,4 2 128 0,2 4-128 15,3 4 128-15,6 3-128 0,6 2 128 0,1-1-128 16,2 1 128-16,4 3-128 16,3 5-304-16,3 3-48 0,1 7-16 0,4 3 0 15,5 0-320-15,0 4-64 0,2 7-16 0,3 7 0 16,3 6-192-16,0 0-64 0,4-1 0 0,4 6 0 16,6 7-1536-16,7-2-320 0,5-1-64 0,6-1-16 15,6 1 1680-15,10-7 320 0,7-6 80 0,7-2 16 16,8 1-144-16,8-2-16 0,8-3-16 0</inkml:trace>
  <inkml:trace contextRef="#ctx0" brushRef="#br0" timeOffset="17159.88">8854 6604 23039 0,'23'-5'1024'0,"-11"1"192"0,2 1-960 16,2-1-256-16,1 1 0 0,0-1 0 0,1 1 3424 0,-2 0 640 15,-3 0 128-15,-2 0 32 0,-3 1-2544 0,-8 2-496 16,0 0-96-16,0 0-32 0,0 0-384 0,0 0-80 15,0 0-16-15,0 0 0 0,-11-5-304 0,-3 3-64 16,-2 2-16-16,-3 2 0 0,-3 1-192 0,-2 2 0 16,-4 1 0-16,-2 1 0 0,-2 1-256 0,-3 0 64 15,-1 2 16-15,-1 3 0 0,0 1 176 0,-3 2-208 16,-1 1 80-16,-3 1 128 0,0 1-192 0,0 4 192 0,2 1-192 16,-2 3 192-16,0-2-128 0,0 0 128 15,0 2 0-15,0 1 0 0,-3-1 0 0,0 0 0 0,-1 1 0 16,2-3 0-16,1-2 0 0,2-1 0 0,2 1 0 0,3-2 0 15,3-2 0-15,1 1 0 0,3-1 0 0,1 0 0 16,2-1 0-16,3-1 0 0,4 0 0 0,1 0 0 16,3-1 0-16,2 0 0 0,2 0 0 0,3-2 0 15,4-1 0-15,2 0 0 0,1 1 0 0,4 0 0 16,3-1 0-16,2-1 0 0,4 1 0 0,3 1 0 16,3 0 192-16,4 1-64 0,3 0 0 0,3-1 0 15,3-1-128-15,1-2 160 0,2 1-160 0,1 0 160 16,2 0-160-16,1-2 128 0,3 2-128 0,0-1 128 15,2-3-128-15,0 1 0 0,0 3 0 0,0-2 0 16,-2 1 0-16,0 0 128 0,-2-2-128 0,-1 1 128 16,2-1-128-16,-2 0 0 0,2-1 0 0,-2 0 0 0,0-2 0 15,-1 1 0-15,1 0 192 0,-4 1-64 0,-1-3-128 16,-4 1 192-16,-2 1-192 0,-4-1 192 0,-1 2-192 16,-3-1 0-16,-1 1 0 0,-3-3 128 0,-2 0-256 0,-1 2-64 15,-2-1-16-15,-8-6 0 16,8 9-432-16,-4-2-96 0,-4-7-16 0,3 8 0 15,-3-8-2784-15,0 0-560 0</inkml:trace>
  <inkml:trace contextRef="#ctx0" brushRef="#br0" timeOffset="17560.36">9453 6642 44287 0,'0'0'1968'0,"0"0"400"0,0 9-1904 0,1-1-464 0,3 1 0 0,-1 0 0 16,1 2 496-16,0 0 0 0,-1 3 0 0,1 0 0 15,-1 1-336-15,0 2-160 0,-1 2 160 0,0 2-160 0,2 4 0 0,-2 1 0 16,1 2 0-16,0 3 0 0,-1 4 0 0,0 1 0 16,-1 0 0-16,-1 0 0 0,3 4-240 0,-2 3 64 15,-1 2 16-15,-1 5 0 0,0 2-96 0,-2-1 0 16,1 0-16-16,0-4 0 15,-1-3-160-15,-1-5-16 0,-1-1-16 0,0 1 0 16,0-4-1072-16,-1-1-224 0,0-1-32 0,0-5-16 16,1-3-1712-16,0-4-320 0</inkml:trace>
  <inkml:trace contextRef="#ctx0" brushRef="#br0" timeOffset="17844.11">9885 6628 12895 0,'0'0'1152'0,"2"13"-928"0,-1 1-224 0,2 2 0 16,3 2 6976-16,1 4 1344 0,4 2 256 0,-1 3 64 16,2 3-6672-16,-2 2-1344 0,-1 2-272 0,1 1-48 15,-2 4-112-15,0-2 0 0,-1-1-16 0,1 0 0 16,-2-4-176-16,0 3 128 0,1 3-128 0,-2 2 128 15,1 1-128-15,-2 1 0 0,0 0 0 0,1-3 0 16,-1 1 0-16,-1-5 0 0,0-3 0 0,1-2 0 16,-1-4 0-16,0-2 0 0,1-1 0 0,-1-5 0 15,0-3-1088-15,-1-5-240 0,0 1-48 0,-2-11-16 16,0 0-1888-16,0 0-384 0</inkml:trace>
  <inkml:trace contextRef="#ctx0" brushRef="#br0" timeOffset="18071.09">9543 7180 6447 0,'13'13'576'0,"-7"-5"-576"0,1-1 0 0,2 2 0 0,6 0 8848 0,1 1 1664 0,1 0 336 0,4-2 64 16,2 1-8352-16,2-3-1664 0,0-1-320 0,1-1-80 15,-2-2-352-15,1-1-144 0,0-3 128 0,0-3-128 32,2 1-992-32,-2-3-288 0,-2-1-48 0,1-2-16 15,0-2-2224-15,0-2-448 0</inkml:trace>
  <inkml:trace contextRef="#ctx0" brushRef="#br0" timeOffset="18345.11">10657 6666 26719 0,'4'18'2368'0,"-2"-6"-1888"0,2 1-480 0,-1 3 0 16,1 3 4544-16,2 2 800 0,2 5 160 0,0 1 48 0,1 3-4272 0,-3 1-832 16,-1 2-192-16,-3-1-16 0,-1 2-240 0,-3-1 128 15,-2-5-128-15,-2 2 0 0,-1 0 0 0,-1 2 0 16,2 2 0-16,-2 3 0 0,2 0-176 0,1-1-80 15,-2 1 0-15,2-2-16 0,-1-3-80 0,2-2-16 16,1-2 0-16,0-4 0 16,1-1-288-16,0-2-64 0,0-3-16 0,2-2 0 15,-1-2-1424-15,1-3-272 0,0-2-64 0,0 0-8640 16,0-9-1728-16</inkml:trace>
  <inkml:trace contextRef="#ctx0" brushRef="#br0" timeOffset="19829.86">11324 6533 18431 0,'0'0'1632'0,"0"0"-1312"16,0 0-320-16,0 0 0 0,0 0 2576 0,0 9 448 15,0-9 96-15,0 0 16 0,0 0-1968 0,0 0-384 0,0 0-80 0,0 0 0 16,-1 8-16-16,1-8 0 0,0 0 0 0,0 0 0 16,0 0-224-16,0 0-32 0,0 0-16 0,0 0 0 15,0 0 0-15,0 0 0 0,0 0 0 0,0 0 0 16,0 0 128-16,0 0 32 0,0 0 0 0,-7 2 0 16,7-2-144-16,0 0-32 0,0 0 0 0,-9 2 0 15,9-2 0-15,0 0 0 0,0 0 0 0,-8 0 0 16,8 0-80-16,-9-3-32 0,9 3 0 0,0 0 0 15,-7-2-160-15,7 2-128 0,-8-1 144 0,8 1-144 16,-6 0 240-16,6 0-48 0,0 0-16 0,-8-3 0 16,8 3-176-16,0 0 128 0,0 0-128 0,-8-1 128 15,8 1 112-15,0 0 16 0,0 0 0 0,0 0 0 16,0 0-48-16,-9 0 0 0,9 0 0 0,0 0 0 16,0 0-32-16,0 0-16 0,0 0 0 0,-7 1 0 15,7-1-16-15,0 0 0 0,0 0 0 0,0 0 0 0,0 0-144 0,-8 3 192 16,8-3-192-16,0 0 192 0,0 0-192 0,0 0 0 15,0 0 0-15,0 0 128 0,0 0-128 0,0 0 0 16,0 0 0-16,0 0 128 0,0 0-128 0,0 0 0 16,0 0 0-16,-6 6 128 0,6-6-128 0,0 0 0 15,0 0 0-15,0 0 0 0,0 0 192 0,0 0-64 16,-1 8 0-16,1-8 0 0,0 0 112 0,3 10 16 16,0-3 0-16,-3-7 0 0,7 9-64 0,0-3 0 15,2 2 0-15,0-2 0 0,2 0-64 0,1 1 0 16,1 1-128-16,1 0 192 0,2-2-192 0,1 2 176 15,2 0-176-15,1 0 160 0,3 1-160 0,1 0 0 0,2 1 0 16,2 0 0-16,1 2 0 0,2-1 0 0,4-1 0 0,-1 0 0 16,0 0 0-16,-1-1 0 0,-1 1 0 0,0-2 0 15,1 2 0-15,-1-2 0 0,-1 1 0 0,1-3 0 16,3 0 0-16,-3-1 0 0,0-1 0 0,0 1 0 16,1-3 0-16,-2 1 0 0,-4-1 0 0,-1 0 0 15,-1 1 0-15,-5 0 0 0,-2-1 0 0,-3 0 0 16,-2 0 0-16,-2-1 0 0,-2 0 0 0,-1 1 0 15,-8-2-160-15,0 0 160 0,0 0-208 0,0 0 80 16,4 6 128-16,-4 0 0 0,-3 1 0 0,-3 2 0 16,0 2 0-16,-4 0-128 0,-1 2 128 0,-4 2 0 15,-2 2 0-15,-4 1 0 0,0 4 0 0,-5-2 0 16,0 0 192-16,-3 0-48 0,-1 0 0 0,-2 2 0 16,-2 1 48-16,-1 2 0 0,2 2 0 0,-1 0 0 0,0 0-192 15,-1 0 128-15,1 2-128 0,-3-1 128 16,-1 1-128-16,-1 0 0 0,2-2 0 0,0-1 0 0,-1-3-144 0,3 1-16 15,3-2 0-15,0-1 0 16,1-2-352-16,3-4-80 0,3 0-16 0,-1 0 0 16,2 1-1392-16,2 0-288 0,2 1-48 0,0 0-10832 15,1-1-2160-15</inkml:trace>
  <inkml:trace contextRef="#ctx0" brushRef="#br0" timeOffset="21379.83">10453 8793 34095 0,'0'0'3024'0,"0"0"-2416"0,-2 8-480 0,1-1-128 16,1 2 2320-16,0 0 448 0,1 0 96 0,0 0 16 15,1 2-1472-15,0 3-304 0,1 2-48 0,1 3-16 0,-1 3-496 0,1 3-96 16,0 5-32-16,8 46 0 0,-7-32-416 16,1 5 0-16,-1 1 0 0,0 1-320 0,0 4 64 15,-1 3 16-15,0 3 0 16,2 4-400-16,-1-4-64 0,1 0-32 0,2-3 0 16,-1-3-1056-16,1-2-192 0,-1-2-64 0,1-6 0 15,0-3-1120-15,2-5-224 0,2-4-64 0</inkml:trace>
  <inkml:trace contextRef="#ctx0" brushRef="#br0" timeOffset="21643.37">11093 8562 31327 0,'1'8'2784'0,"1"3"-2224"0,1 4-560 0,0 2 0 15,2 3 3856-15,2 6 672 0,3 3 128 0,1 6 16 16,2 2-3328-16,1 2-688 0,2 1-128 0,-1 4-16 16,-1 5-320-16,-1 5-64 0,0 6-128 0,-1 2 192 15,0 2-192-15,-2-3 0 0,-1-1 0 0,-1 2 0 16,-2 1-432-16,-1 0 32 0,-3-2 0 0,-1-6 0 16,0-3-960-1,-1-7-192-15,-1-2-48 0,-2-3 0 0,-1-5-960 0,0-4-208 16,-1-3-48-16,-3-4-8240 0,-1-2-1648 0</inkml:trace>
  <inkml:trace contextRef="#ctx0" brushRef="#br0" timeOffset="22961.87">10528 9504 24879 0,'14'22'1088'0,"-6"-11"256"0,2 4-1088 0,5 0-256 16,7 2 0-16,6 1 0 0,5-1 5040 0,5-1 944 16,5-1 192-16,0-4 32 0,1-1-4864 0,0-4-960 15,0-2-208-15,2-4-48 0,2-3-128 0,1-2-144 16,3-1 144-16,0-6-208 16,-1-2-240-16,1-3-32 0,-2-3-16 0,0-4 0 15,1 0-208-15,-1-2-64 0,-1-3 0 0,-4-1 0 16,0-1 128-16,-4 0 0 0,-3 1 16 0,-3 0 0 0,-2 1 288 0,-3-2 48 0,-3 0 16 0,-2 0 0 15,-3 1 128-15,-2 0 144 0,-6 0-208 0,-1 3 80 16,-3 5 128-16,-5 3 0 0,-3 3 0 0,-4 2 0 16,-2 1-128-16,-5 4 0 0,-2 4 0 0,-4 3 0 15,-2 4 128-15,-4 4-160 0,-1 4 160 0,0 3-160 16,-1 4 160-16,1 4 0 0,0 5 0 0,2 3 0 16,0 2 0-16,2 1 0 0,3 1 0 0,1 1 128 15,2 2 64-15,2 3 0 0,3 1 16 0,2 3 0 16,1 2 112-16,5 0 32 0,4-1 0 0,3-1 0 15,3-2 64-15,3-3 16 0,2-3 0 0,2-2 0 16,3-1-16-16,3-2 0 0,1-2 0 0,3-3 0 0,2-3 32 16,3-3 0-16,2-4 0 0,2-6 0 0,-2-2-144 15,1-6-32-15,2-2 0 0,-2-7 0 0,0-3-272 16,-3-4 160-16,-2-2-160 0,0-5 128 0,-1-4-128 16,-2-4 0-16,0-4 0 0,-3-2 0 0,0-8 0 0,-3-4 0 15,1-5 0-15,-3-3 0 0,-3 0 0 0,-2-1 0 16,-3 3-192-16,-3-5 192 0,-2-4-144 0,-2-3 144 15,0-1 0-15,-4 4 0 0,1 2 0 0,-1 5 0 16,0 2 0-16,0 3 0 0,-1-1 0 0,0 4 0 16,1 3 128-16,-1 6-128 0,-1 5 160 0,1 7-160 15,0 4 160-15,-1 5-160 0,-2 5 0 0,1 4 0 16,-2 3 0-16,0 4 0 0,-1 5 0 0,-4 4 0 0,1 4 0 0,-1 8 0 16,2 4-160-16,-1 9 160 0,0 9-128 0,0 4 128 15,1 5 0-15,0 3-160 0,3 2 160 0,2 3 0 16,3 4 0-16,4 3-128 0,5 5 128 0,1-5 0 15,0-3 0-15,3-1 0 0,3 0 0 0,3-3 0 16,2 1 0-16,0-4 0 0,2-4 0 0,0-5 0 16,1-5 256-16,0-5-32 0,-1-4-16 0,2-3 0 15,-1-3 48-15,1-2 0 0,-1-3 0 0,-2-7 0 16,2-2-96-16,-3-4-16 0,1-4 0 0,-2-6 0 16,-1-3-144-16,0-3 0 0,0-5 0 0,-2-4 0 15,0-5 0-15,-2-2 0 0,0-6 0 0,-3-6 0 16,-1-8 0-16,-4-4 0 0,0-6 0 0,-4-1 0 15,-2-5 0-15,0 0 0 0,-1 1-176 0,-1-5 176 16,-1-5 0-16,-1-3 0 0,1 0 0 0,0 2-128 16,1 4 128-16,-1-4 0 0,0-4 0 0,0 2 0 0,-1 5 0 15,2 6 0-15,1 10 0 0,0 5 0 0,0 9 0 0,0 2 0 16,0 7 0-16,-2 4 0 0,2 6 0 0,0 4 0 16,-1 6 0-16,0 2 0 0,0 6 0 0,0 0 0 15,-1 12 0-15,-2 5 0 0,2 7 0 0,0 4 0 16,1 5 0-16,-1 11 0 0,1 11 0 0,-2 8 0 15,0 9 0-15,0 3 0 0,1-2 0 0,2 6-128 16,1 7 128-16,3 1 0 0,0-3 0 0,1-4 0 16,2-5 0-16,1-3 0 0,1-2 0 0,0-6 0 15,0-4 144-15,1-7-144 0,1-5 256 0,2-7-64 16,2-6-16-16,-1-5 0 0,0-2-176 0,1-7 160 16,0-3-160-16,0-5 160 0,0-3-32 0,0-7-128 0,1-4 192 0,0-4-64 15,1-3-128-15,-1-6 128 0,-1-5-128 0,1-2 128 16,-2-4-128-16,-1-6 0 0,0-4 144 0,-2-5-144 15,-2-3 0-15,1-5 128 0,0 3-128 0,-2 1 0 16,1 3 0-16,-2 7 128 0,1 6-128 0,-1 5 0 16,-2 4 0-16,-2 4 128 0,0 4-128 0,0 2 0 15,-2 4 160-15,-2 5-32 0,0 0-128 0,0 0 192 16,-2 9-64-16,-2 4-128 0,1 3 176 0,0 3-176 16,0 5 0-16,2 4 0 0,1 4 0 0,2 2 0 15,1 3 0-15,2-2 0 0,2 0 0 0,1-2-144 16,2-2 0-16,3-3 0 0,1-2 0 0,2-4 0 15,2-2 144-15,2-4 0 0,2-3 0 0,2-4 0 16,2-3 0-16,2-4 0 0,1-3 0 0,2-4 0 16,0-3 160-16,0-2-32 0,0-4-128 0,-1-4 192 15,0-5 128-15,-2-5 0 0,-2-4 16 0,-2-3 0 0,0-3 0 0,-4-3 0 16,-3-2 0-16,-3 2 0 0,-5-1-112 0,-1 2-32 16,-3 0 0-16,-4 0 0 0,-3 3-192 0,-4 1 0 15,-3 2 0-15,-4 3 0 0,-4 3 0 0,-3 2-160 16,-2 6 0-16,-5 3 0 0,-2 2-48 0,-2 5-16 15,-1 4 0-15,1 3 0 0,0 3-144 0,1 2-16 16,0 3-16-16,3 4 0 16,1-3-832-16,2 4-176 0,2 0-16 0,2 1-16 15,0 0-816-15,2-1-176 0,1 3-16 0,3-1-9648 16,4 2-1936-16</inkml:trace>
  <inkml:trace contextRef="#ctx0" brushRef="#br0" timeOffset="23796.47">9906 11292 35935 0,'-6'15'3200'0,"-1"-6"-2560"0,-1 1-512 0,-2 2-128 16,-1 2 2784-16,-1 1 544 0,-3 1 96 0,0 1 32 15,0 0-2160-15,-3 0-416 0,-3 0-96 0,-2 2-16 16,-4 3-512-16,-2-2-96 0,-3 1-32 0,-2 3 0 15,-1 1-304-15,-5 1-64 0,-2 2-16 0,-5 0 0 16,-3 0-192 0,-2 3-64-16,-2 2 0 0,-2 1 0 0,0 0 96 0,-3 1 16 0,0-2 0 0,0-1 0 15,1 0 160-15,0-1 48 0,2 1 0 0,5 0 0 16,4 0 192-16,3 1 0 0,4-3 0 0,2 1 0 0,3-2 0 16,1-2 0-16,5-2 0 0,3-4 160 0,4-2-16 0,4-2 0 15,3-1 0-15,1-2 0 0,4-1 16 0,5-1 0 16,0-2 0-16,5 0 0 0,3 0-160 0,5-2 192 15,5 2-192-15,5-1 192 0,4 2-192 0,6 1 0 16,5 2 0-16,3 0 0 0,2 1 0 0,3-2 0 16,2 1 176-16,1 0-176 0,4 1 176 0,2-2-176 15,1 0 192-15,2 0-192 0,2-1 160 0,-1 3-160 16,2 2 128-16,-3 0-128 0,0 2 0 0,-3-1 0 16,0 2 0-16,-2 1 0 0,-1-1-224 0,-3-2-80 15,-2 0-16-15,-4 0 0 16,2 0-272-16,-4 0-64 0,-3 4-16 0,0-2 0 15,0 0-1088-15,-1 1-224 0,0 0-32 0,-2-2-16 16,0-1-1552-16,-3-3-320 0,10 4-64 0,-9-9-9056 0</inkml:trace>
  <inkml:trace contextRef="#ctx0" brushRef="#br0" timeOffset="24095.09">10868 10995 21183 0,'10'26'944'0,"-5"-8"192"0,0 3-912 0,-1 3-224 0,-1 1 0 0,0 3 0 0,2 4 6816 0,-1 1 1312 16,0 3 272-16,-1 2 48 0,-1 5-6528 0,-3 1-1328 15,-1-1-256-15,-2 1-48 0,0-1-288 0,-4 5 0 16,0 5 0-16,-3 6 0 0,0 5-192 0,0 1-32 15,-2 2-16-15,-2-1 0 0,0 1-80 0,0 2-32 16,0 2 0-16,-1-1 0 16,0 0-192-16,1-3-32 0,0-4-16 0,1 0 0 15,0 1-1136-15,3-1-240 0,-1 0-32 0,1-5-16 16,1-5-896-16,1-5-176 0,2-3-48 0</inkml:trace>
  <inkml:trace contextRef="#ctx0" brushRef="#br0" timeOffset="24408.53">11321 11620 44399 0,'12'29'1968'0,"-4"-9"400"0,0 7-1888 0,2 1-480 0,0 1 0 0,2 2 0 15,0 1 1344-15,-1 1 192 0,0 0 16 0,0 2 16 16,-3 1-976-16,0 2-192 0,-1 1-32 0,-1 3-16 16,-3 2-352-16,0 1 128 0,1 5-128 0,0-2 0 15,-2 0 0-15,1-1-128 0,0-1 0 0,-1 1 0 16,2 1-192-16,0-1-16 0,0-3-16 0,1-1 0 16,2-2-320-16,-2-6-64 0,2-3-16 15,-1-4 0-15,1-5-1072 0,0-3-224 0,0-5-32 0,1-5-16 16,1-6-1504-16,1-2-304 0</inkml:trace>
  <inkml:trace contextRef="#ctx0" brushRef="#br0" timeOffset="24647.12">11838 11499 42783 0,'4'24'1904'0,"-1"-6"384"0,-1 3-1840 0,0 5-448 0,1 5 0 0,1 1 0 15,2 2 1408-15,-1 4 176 0,0 2 32 0,0 0 16 16,0-1-1008-16,-2 0-208 0,3 0-32 0,-2 1-16 16,0-1-368-16,1 3 0 0,1 3 0 0,0 1 0 15,1 1-272-15,-1-2-32 0,0 0 0 0,1-2 0 32,-3-1-272-32,0-6-48 0,1-2-16 0,-1-1 0 15,-1-1-112-15,-1-2-16 0,0-1-16 0,-2-3 0 16,-1-4-1472-16,0-5-304 0,-1-4-48 0,0-2-14160 0</inkml:trace>
  <inkml:trace contextRef="#ctx0" brushRef="#br0" timeOffset="25111.83">11443 12334 16575 0,'11'23'1472'0,"-4"-11"-1168"15,3-1-304-15,3 1 0 0,2-1 5984 0,4-2 1136 16,4-1 240-16,4-2 32 0,3-3-5536 0,1-1-1088 16,0-2-240-16,-1-4-32 0,0-2-496 0,0-5 0 15,-1-2 0-15,2-3 0 16,1-2-576-16,2-3-128 0,-1-3 0 0,0-1-16 16,0-4-1280-16,0-2-256 0,2-1-48 0,-2-3-16 15,-1-1-576-15,-1 0-112 0,0 1-32 0,0 0 0 16,1 0-624-16,0 1-128 0,2 2-32 0,-2 1 0 15,-1 1 2064-15,-2 4 416 0,2 1 64 0,-4 4 32 0,-2 5 2896 0,-3 4 576 16,-1 1 112-16,-3 6 32 0,-3 2 960 0,-3 2 192 0,-2 3 32 0,0 2 16 16,-2 5-800-16,0 0-144 0,-3 6-48 0,0 3 0 15,0 5-800-15,-2 1-176 0,-1 4-16 0,-1 1-16 16,0-1-448-16,-1 4-96 0,-1 2 0 0,1 3-16 16,-2 4-256-16,0 0-48 0,1 2-16 0,-2 2 0 15,1 1-336-15,1-2-64 0,1-2-16 0,-1-3 0 16,0-1-80-16,0 1 0 0,1 2-16 0,0-3 0 15,0-2-176-15,1 0 0 0,-2-2 144 0,0-1-144 16,0-1 0-16,0-4-320 0,-1-4 64 0,1-4 16 31,1 0-368-31,-1-5-80 0,1-3-16 0,-1-2 0 0,-1 0-1216 0,1-4-240 16,0-1-48-16,1-5-16 0,0 0-1616 0,0 0-320 16,0 0-64-16,-1-19 0 0</inkml:trace>
  <inkml:trace contextRef="#ctx0" brushRef="#br0" timeOffset="25595.7">13237 11763 35007 0,'2'18'3120'0,"2"0"-2496"16,-1 3-496-16,1-3-128 0,3-1 2928 0,0-1 560 16,2 1 112-16,-1-2 32 0,0 0-2400 0,0-3-464 15,2-2-112-15,-1 1-16 0,2-1-384 0,2-2-64 0,2-1-32 0,1-2 0 16,2 1-160-16,1-1 0 0,5 0 0 0,0 0 0 16,3 3-128-16,1-2 128 0,2 1 0 0,0 0 0 15,2 2 0-15,1-2 0 0,2 1 0 0,0-2 0 16,2 0 0-16,-1 1 0 0,0 0 0 0,0 0 0 15,1-1 0-15,-2 2 0 0,0-1 0 0,-2-1 0 16,1-1 0-16,-4-1 0 0,1 0 0 0,-2 1 0 16,-1-1 0-16,-2 0 0 0,-2 2 0 0,-1 1 0 15,-3-1 0-15,-3 1 208 0,-2-1-48 0,-2 2-16 16,-2 1 112-16,-3 0 0 0,0 0 16 0,-5 1 0 16,-2 0-64-16,-4 0-16 0,-4 4 0 0,-6 1 0 15,-4 2-192-15,-5 2 144 0,-5 1-144 0,-6 0 128 16,-5 0-128-16,-3 2 0 0,-2 2 0 0,-2 1 0 0,0 2 0 15,-6 1-144-15,-2 2 144 0,0 1 0 0,-2 2-144 0,4-2 144 16,3-1 0-16,1-2-144 16,2 0-224-16,1 0-32 0,1-5-16 0,0-1 0 15,-1 1-1248-15,-1-5-240 0,1-2-48 0,2 0-16 16,3 1-1344-16,2-2-272 0,1-1-48 0</inkml:trace>
  <inkml:trace contextRef="#ctx0" brushRef="#br0" timeOffset="27043.61">9899 10194 12895 0,'0'0'1152'0,"0"0"-928"16,-1 9-224-16,1-9 0 0,4 8 6400 0,3 0 1216 15,4 0 256-15,4 1 64 0,4 2-5872 0,4-1-1168 16,2 3-224-16,3 0-48 0,4-1-288 0,3 0-48 16,5 1-16-16,3-1 0 0,4 0-272 0,3 1 0 0,4 2 128 0,5-3-128 15,4 3 0-15,4 1 0 0,6 1 0 0,3-1 0 16,3 3-160-16,5-4 16 0,3-3 0 0,2 1 0 16,4 1 144-16,3-4-128 0,1-2 128 0,3 1-128 15,2-1 256-15,2-2 48 0,0-1 16 0,2-3 0 16,8 1 208-16,0-1 48 0,2-2 16 0,3 0 0 15,2 0-48-15,-1-2-16 0,-1-3 0 0,-3-1 0 16,0-3-144-16,-2 0-48 0,-1-2 0 0,-1-4 0 16,-1-2-80-16,-3 0-128 0,-1-3 176 0,-2-1-176 15,-1 0 256-15,-1-3-48 0,-5 1-16 0,-1-2 0 16,3-2 192-16,-7 1 48 0,-4-1 0 0,-1-1 0 16,-4 0-64-16,0 0-16 0,-3-1 0 0,-5-4 0 15,-8-1-112-15,-4-4-32 0,-4 1 0 0,-5-3 0 16,-3-1-80-16,-4 0-128 0,-5 1 176 0,-6 3-176 15,-4 2 160-15,-6 1-160 0,-7-2 128 0,-4-1-128 16,-2-1 160-16,-6-2-160 0,-3 1 192 0,-4-2-192 0,-5-2 128 0,-1 2-128 16,-6 0 0-16,-1-1 0 0,-4 3 0 0,-4-8 0 15,-2-2 0-15,-4-2 0 0,1-2 0 0,-4 1 0 16,0 1 0-16,-1-1 0 0,-2 3 0 0,-1-1 0 16,0-1 0-16,-1-4 0 0,-1 0 0 0,0 1-144 15,0 0 144-15,-2 4-128 0,-3 2 128 0,0 3-208 16,-3 1 80-16,-1-1 128 0,-1 1 0 0,-1 2 0 15,-1 2 0-15,-2 4 0 0,-3-1-176 0,-5 4-16 16,-5 3 0-16,-1 4 0 0,-1 1 192 0,-2 2 0 16,0 1 0-16,-5 2 0 0,-3 2 0 0,-2-3 0 0,-3 0 0 15,0 2 0-15,1 0 0 0,-7 3-128 0,-3 2 128 16,0 2 0-16,4 3-160 0,-4 1 160 0,-4 3-192 16,-2 3 192-16,-1 3-176 0,-2 2 176 0,-1 2-160 0,-3 5 160 15,-1 3-128-15,-2 1 128 0,-1 2 0 0,-1 3-144 16,-3 3 144-16,0 2 0 0,3-1 0 0,-1 4-128 15,-1 4 128-15,0 3 0 0,0 3 0 0,0 4-128 16,2 2 128-16,3 2 0 0,3 1 0 0,1 0 0 16,3 1 0-16,0-1 0 0,6-2 0 0,0 3 0 15,1 1 0-15,5 4 0 0,3 0 0 0,3-1 0 16,3-1 0-16,2-2-128 0,1-1 128 0,3 2 0 16,4 3-128-16,3 1 128 0,6 4-128 0,1 0 128 15,3 2-336-15,3 0 16 0,2 2 0 0,4-1 0 16,4 1-384-16,2 0-64 15,5-1 0-15,1-1-16 0,5-2-1792 0,4-1-368 0,4 2-64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11:2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3529 7263 4607 0,'0'0'400'0,"-9"4"-400"0,9-4 0 16,-9 4 0-16,0-1 3568 0,9-3 624 15,0 0 128-15,-7 4 32 0,7-4-2800 0,0 0-544 0,0 0-112 0,0 0-32 16,0 0-176-16,0 0-48 0,0 0 0 0,0 0 0 16,0 0-128-16,0 0-16 0,0 0-16 0,0 0 0 15,0 0 128-15,0-9 32 0,0 9 0 0,0 0 0 16,1-8 304-16,-1 8 64 0,2-8 16 0,-2 8 0 16,0 0-64-16,1-7-16 0,-1 7 0 0,0 0 0 15,0 0-128-15,4-8-32 0,-4 8 0 0,7-6 0 16,-7 6-320-16,7-7-64 0,1 2-16 0,0 0 0 15,2 0-112-15,0 0-16 0,2 1-16 0,0-2 0 16,1 2-48-16,1-2 0 0,1-2 0 0,1 2 0 16,3 0 32-16,0 0 0 0,2-1 0 0,1 1 0 15,1 2 0-15,0 0 0 0,0-1 0 0,1 1 0 16,0 0-80-16,0 0-16 0,0 2 0 0,0-1 0 16,-2 1-128-16,2 1 192 0,2 0-192 0,1-1 192 15,-2 1-48-15,1 0 0 0,3 1 0 0,1 1 0 0,1 0 48 16,0 0 16-16,1 0 0 0,0 0 0 0,1 0-64 0,-1 1-16 15,0 2 0-15,0-2 0 0,4 1 64 0,-2-1 0 16,0 0 0-16,1 0 0 0,0 2 16 0,2-1 16 16,-1 1 0-16,-2-1 0 0,0 1-48 0,-2 0-16 15,3-1 0-15,-2-1 0 0,-1-1 64 0,1 0 16 16,0-2 0-16,2-1 0 0,3-1-48 0,1 0 0 16,1-1 0-16,-1 2 0 0,1 0-64 0,-2 0 0 15,1 0-128-15,-3-1 192 0,-1-1-192 0,0 2 144 16,2-1-144-16,-1 1 128 0,0 0-128 0,2 0 0 15,0-2 0-15,0 2 0 0,-1 2 0 0,-1 0 0 0,1-1 0 16,0-1 0-16,1 0 0 0,1 0 0 0,-1-1 128 16,2-1-128-16,0 2 0 0,1 1 0 0,0 0 0 0,-2 1 0 15,1-1 0-15,-4-1 128 0,0 1-128 0,1-1 0 16,-1 0 0-16,0-1 128 0,2 2-128 0,-2 1 0 16,1 0 128-16,0 0-128 0,-3 0 0 0,-1 0 128 15,-2 0-128-15,-1 0 128 0,-1 0-128 0,-3 0 128 16,1 0-128-16,-1 0 0 0,-1 0 144 0,-1 0-144 15,-2 1 144-15,-2-1-144 0,2 2 192 0,-4-1-192 16,-1 0 256-16,-1 1-64 0,-1-2-16 0,0 1 0 16,-3 1 16-16,0-1 16 0,-2 0 0 0,1 0 0 15,-2 1-80-15,0-2 0 0,-1 0-128 0,-1 0 192 16,-1-1-192-16,-6 1 0 0,8-1 0 0,-8 1 0 16,8-1 0-16,-8 1 0 0,7-2 0 0,-7 2 0 0,6-2 0 15,-6 2-240-15,0 0 48 0,0 0 16 16,9-1-288-16,-9 1-64 0,0 0-16 0,0 0 0 15,6-3-1088-15,-6 3-224 0,0 0-32 0,0 0-16 16,0 0-1008-16,0 0-208 0,0 0-32 0,0 0-13520 16</inkml:trace>
  <inkml:trace contextRef="#ctx0" brushRef="#br0" timeOffset="1129.81">3962 8521 13823 0,'0'0'1216'0,"0"0"-960"0,-6 4-256 0,6-4 0 16,-6 5 3744-16,0 1 704 0,6-6 144 0,-4 7 16 16,4-7-2880-16,-4 8-592 0,4-8-112 0,-3 7-32 15,3-7-672-15,-3 8-128 0,3-8-16 0,0 0-16 0,0 7-160 16,0-7 0-16,0 0 0 0,0 0 0 0,-2 9 0 0,2-9 0 15,-1 7 0-15,1-7 0 0,0 8 0 0,0-8 0 16,4 6 0-16,-4-6 0 0,7 5 0 0,0-1 0 16,5-1 0-16,0-2 0 0,1-1 0 0,2-1 0 15,2-1 192-15,0-1-64 0,2 1 320 16,2-1 48-16,5 0 16 0,0 0 0 0,1 0 32 0,2 0 16 16,1 2 0-16,0 1 0 0,1 0-304 0,0 1-48 15,0 2-16-15,1-3 0 0,3 0-192 0,1 0 144 16,1 0-144-16,2 0 128 0,4 0 0 0,0-3-128 15,0 3 192-15,0 0-64 0,3 3 192 0,1-3 48 16,1 0 0-16,-1 1 0 0,1 0 32 0,0-1 16 0,3 1 0 16,-2 0 0-16,0 0 0 0,-1 0 0 0,-1 0 0 15,1-2 0-15,0 0-64 0,1-1-16 0,3 0 0 0,0-2 0 16,-1 1 0-16,-2 0 0 0,0 0 0 0,-1-2 0 16,-1 2-64-16,-2-1-16 0,1 0 0 0,-2-2 0 15,0 1-80-15,-3 0-32 0,-1-1 0 0,-2 2 0 16,-2 0 32-16,-3-2 0 0,-1 1 0 0,-2 0 0 15,0-1 144-15,-3 1 16 0,1 0 16 0,1-1 0 16,-1 2-64-16,-2 1-16 0,0-1 0 0,0 1 0 16,-4 0-96-16,0 1-32 0,-3 0 0 0,-2 1 0 15,-1 0-144-15,-1 0 0 0,-3 1 144 0,-2 1-144 16,1 1 0-16,-3-1 0 0,0-1 0 0,-8 0 128 16,7 1-128-16,-7-1 0 0,8 1 0 0,-8-1 0 15,0 0 0-15,0 0-160 0,0 0 16 0,0 0 0 16,0 0-272-16,0 0-48 0,0 0-16 0,0 0 0 15,0 0-1056-15,-11 6-192 0,1-2-64 0,-3-1 0 16,0 0-1792-16,-2-1-352 0</inkml:trace>
  <inkml:trace contextRef="#ctx0" brushRef="#br0" timeOffset="2491.83">3432 10039 19343 0,'0'0'1728'0,"-1"8"-1392"0,-1-1-336 0,2 2 0 16,2-1 3488-16,0 1 624 0,1 1 128 0,1-1 32 15,3 1-2720-15,-1-2-528 0,0 1-128 0,2-1 0 16,0 0-384-16,2-1-64 0,1 0 0 0,-1-2-16 16,3 2-240-16,0-2-64 0,2-1 0 0,0 0 0 15,0 0-128-15,-1-1 0 0,1-1 144 0,0 0-144 16,2-1 192-16,0 0-16 0,1-1-16 0,0-2 0 16,1-1-32-16,3-1 0 0,-3-1 0 0,2-2 0 15,2-1-128-15,0-1 0 0,2-3 144 0,-1-2-144 16,2-2 144-16,0-2-144 0,1-1 192 0,-1-2-192 15,-1-2 208-15,-1-3-64 0,2 1-16 0,-1-2 0 16,1-1-128-16,-1 2 128 0,-1 0-128 0,-1 0 128 16,-3 1-128-16,-2-1 0 0,-2 3 0 0,-1 0 0 0,0 2 176 15,-3-2-48-15,-3 1-128 0,1-2 192 0,0 1-48 0,-2-3-16 16,2 1 0-16,-4-1 0 0,-2 3 112 0,2 0 16 16,0 0 0-16,-2-1 0 0,1 1-80 0,-3-1-16 15,1 2 0-15,0-1 0 0,0 2 128 0,-1 1 32 16,-1-1 0-16,0 2 0 0,0 1-64 0,0-1 0 15,-2 1 0-15,0-1 0 0,-1 2 32 0,-1-1 0 16,0 1 0-16,-1 0 0 0,0 1-160 0,-2 0-128 16,-1 1 192-16,-3 0-192 0,1-1 144 0,-2-1-144 15,0 1 0-15,0 0 144 0,-2 0-144 0,0 0 0 0,0 0 0 16,0-1 128-16,0 0-128 0,1 0 0 0,1-1 0 0,-2 2 0 16,1 2 0-16,0-1 0 0,-1 0 0 0,-1 1 0 15,0 0 0-15,-1-1 0 0,0 0 0 0,0 0 0 16,0 1 0-16,-2 0 0 0,-1-1 0 0,0 1 0 15,0-1 0-15,-2 2 0 0,2 0 0 0,-2 2 0 16,0 3 0-16,-2-1 160 0,1 0-160 0,0 1 160 16,-1 1-160-16,0 1 0 0,-2 1 0 0,0 0 0 15,-1 2 0-15,2 0 0 0,-1 0 0 0,1 0 0 16,0 1 0-16,0-1-144 0,-2 1 144 0,2 1 0 16,1 1-192-16,1 0 192 0,1 1-192 0,-2 0 192 15,0 3-160-15,-3-3 160 0,2 3-128 0,-1 2 128 16,2 2 0-16,-2 0-128 0,2 3 128 0,-2 2 0 15,1 2 0-15,1 1-160 0,0 2 160 0,2 2 0 16,1 2-160-16,-2 1 160 0,0 2-128 0,1 1 128 0,0 3-144 16,-1 0 144-16,2 3-160 0,-1 3 160 0,-1 3 0 0,2 2-144 15,1 3 144-15,1 3 0 0,1 2 0 0,1-2 0 16,1-2 0-16,1-1-128 0,1 2 128 0,3 2 0 16,2 2 0-16,2 1 0 0,2-1 0 0,2-2 0 15,1 0 0-15,2-6-128 0,2 0 128 0,0-2 0 16,3 2 0-16,-1-2-128 0,2 0 128 0,0-2 0 15,2 1 0-15,1-3 0 0,1 0 0 0,2-5 0 16,1-1 0-16,2-2 0 0,1-3 0 0,1-2 0 16,-1-3 0-16,0-3 128 0,2-1-128 0,1-4 0 15,-2 0 0-15,0-2 0 0,0-2 0 0,2 0 192 16,0-1-64-16,-1-3 0 0,2-2 32 0,-2 0 16 0,-1-1 0 0,0-1 0 16,-1-1-176-16,-2 0 0 0,-2 0 144 0,-1-1-144 15,0-1 0-15,-2 1 0 0,-2 0 0 0,0 0 0 16,-3-1-192-16,-6 4-96 0,7-6-32 0,-7 6 0 31,5-6-1360-31,-5 6-288 0,3-9-48 0,-3 9-10672 0,0 0-2144 0</inkml:trace>
  <inkml:trace contextRef="#ctx0" brushRef="#br0" timeOffset="4504.21">5450 9115 1839 0,'0'0'160'0,"0"0"-160"0,0 0 0 15,0 0 0-15,0 0 6608 0,0 0 1296 0,0 0 256 0,0 0 48 16,0 0-5040-16,0 0-1008 0,0 0-208 0,0 0-32 15,0 0-736-15,2 7-144 0,1 3-16 0,-3 0-16 16,-2 2-480-16,1 2-80 0,-2 1-32 0,1 2 0 16,1 2-288-16,-1 3-128 0,0-1 0 0,0 3 128 15,0 3-128-15,1 3 0 0,1 2 0 0,0 3 0 16,1 5-160-16,1 2 160 0,1-3 0 0,0 3-144 16,0 0 144-16,0-1 0 0,2-4-144 0,-2-1 144 15,1-2-128-15,-1 0 128 0,1 0-160 0,-1-1 160 16,0-1 0-16,0-3 0 0,-1-2 0 0,0-2 0 15,1-2 0-15,-1-3 0 0,0-1 0 0,-1-3 0 16,1-2-160-16,-2-3 160 0,0-2-160 0,0-2 160 16,0 0-240-16,0-7 48 0,0 0 16 0,0 0 0 15,0 0 48-15,0 0 0 0,0 0 0 0,-3-8 0 16,1-1 128-16,0-1-160 0,-1-4 160 0,0-3-160 0,0-1 160 16,-1-5-192-16,1-1 192 0,-2-3-192 0,1-1 192 0,-1-1 0 15,-1-1 0-15,0-1 0 0,-2 3 0 0,1-2 128 16,-1 0 0-16,0-2 0 0,-3-2 16 0,2-2 16 15,1 0 0-15,1 1 0 0,-1 2 0 0,3 2 0 16,1 0 0-16,0 1 0 0,0 1-16 0,3 1 0 16,2 2 0-16,0 0 0 0,1 0-16 0,2 0 0 15,2-1 0-15,0 0 0 0,2 0-128 0,1 2 0 16,3-1 0-16,2 2 0 0,1-1 0 0,0 3 0 16,2 1 0-16,1 2 0 0,1 0 0 0,1 2 0 15,-1 2 0-15,0 2 0 0,1 2 0 0,1 2 0 16,-2 0 0-16,1 4 0 0,1 0 0 0,-2 0 0 0,-1 3 0 0,0 1 0 15,1 2-128-15,-2 1 128 0,-1 3 0 0,-1-1 0 16,-1 0 0-16,-2 1 0 0,0 2 0 0,-1-1 0 16,0 2 0-16,-1-1 128 0,-1 2-128 0,-1-1 128 15,-3 2 32-15,-3-1 0 0,-1 2 0 0,-3 1 0 16,0 2 96-16,-3 0 0 0,-3 0 16 0,-1 1 0 16,-3 1-96-16,-2 0-32 0,-1 1 0 0,-1-1 0 15,-3 0-144-15,-1 0-144 0,-1-1 144 0,1 0-208 16,-1-2-240-1,-2 1-64-15,3-1 0 0,2 0 0 0,0-1-400 0,0-2-96 16,4-1-16-16,0 0 0 0,2 0-1680 0,1 0-352 0,3-2-64 16,1 0-11328-16</inkml:trace>
  <inkml:trace contextRef="#ctx0" brushRef="#br0" timeOffset="5350.41">6304 9497 8287 0,'0'0'736'0,"3"-9"-592"16,-1 1-144-16,0-2 0 0,-1-1 5984 0,0 0 1168 0,0-1 224 0,-1-1 48 15,0 0-4768-15,-2-1-960 16,-2 2-192-16,-1 0-32 0,-3 0-800 0,0 1-160 0,-2 1-16 0,-2 0-16 16,0 2-336-16,-1-1-144 0,-2 1 128 0,-3 1-128 15,1 4 0-15,0 1 0 0,-1 2 128 0,0 1-128 16,0 2 0-16,-1 1 0 0,0 3-160 0,2 1 160 16,0 3-256-16,1 2 32 0,2 2 16 0,2 2 0 15,1 3-48-15,1 4-16 0,3 2 0 0,0 4 0 16,4 2 272-16,1-1-192 0,2 3 192 0,1 0-160 15,2-2 160-15,3-3 0 0,1-2 0 0,2-3 0 16,2-3 0-16,1-2 0 0,1 0 0 0,0-4 0 16,1 0 0-16,1-3 0 0,1-2 0 0,-2-4 128 15,-2-2-128-15,2-1 192 0,2-3-64 0,-1-5 0 16,0-3 0-16,-1-3 16 0,0-1 0 0,-1-3 0 16,-3-2-144-16,0 0 0 0,-1-2 0 0,-2-5 0 15,-2-1 0-15,0-3-144 0,-1-1 144 0,0-1-208 0,-2 0 208 0,0 2 0 16,1 2 0-16,-2 0-144 0,0 4 144 0,0 3 0 15,0 3 160-15,-1 3-160 0,0 4 352 0,0 9-32 16,0 0 0-16,0 0 0 0,0 0 0 0,0 0 0 16,0 0 0-16,4 10 0 0,-1 3-128 0,1 2-16 15,0 4-16-15,1 2 0 0,2 4-160 0,0-1 160 16,1 1-160-16,0-2 160 0,2 1-160 0,0-2 0 16,3 1-192-16,0-3 192 0,1-2-160 0,2-2 160 15,1-1 0-15,1-1-144 0,0-1 144 0,2-3-160 16,-1-2 160-16,-1-2-160 0,-1-1 32 0,-1-3 0 15,1-1 0-15,0-3 0 0,-1-1 128 0,0-4 0 16,1-1-144-16,0-4 144 0,-1-2 0 0,-1-3 0 16,0-3 0-16,-1-4 0 0,0-3 128 0,0-1-128 0,2-7 128 15,-2 0-128-15,-1 2 0 0,-2-3 0 0,1-1 128 0,-2 2-128 16,1 1 0-16,-2 1 128 0,1 2-128 0,-1 1 128 16,0 3-128-16,-1 4 128 0,0 2-128 0,-2 3 128 15,0 6 112-15,-1 2 16 0,-1 3 0 0,-4 7 0 16,0 0 64-16,0 0 32 0,11 4 0 0,-2 3 0 15,-3 4 48-15,0 2 16 0,3 3 0 0,-1 3 0 16,0 2-176-16,2 2-48 0,-1 1 0 0,1 4 0 16,0 2-48-16,2 2-16 0,0 2 0 0,0 3 0 15,0 1-128-15,2-1 0 0,2 2 0 0,-1-4 0 16,0-1 0-16,-1-2 0 0,1-4 0 0,-2-3 0 16,0-3-320-16,0 0 16 0,-1 0 0 0,0-3 0 15,-1-2-1152-15,-2-2-224 0,1-1-48 0,1-2-16 16,-2-2-896-16,2 0-176 15,1-1-48-15,0-3-12448 0</inkml:trace>
  <inkml:trace contextRef="#ctx0" brushRef="#br0" timeOffset="5919.44">7948 9458 26719 0,'0'0'2368'0,"0"0"-1888"0,0 0-480 0,-6 6 0 16,6-6 3200-16,0 0 560 0,-9 1 96 0,1-2 32 15,-1-1-2144-15,0-4-416 0,-1-2-96 0,-1-3-16 16,-2-2-704-16,-2-1-160 0,-1-2-32 0,0 0 0 16,-2 0-320-16,1 0 144 0,1 1-144 0,-2 1 0 15,-1 3 128-15,1-1-128 0,0 2 0 0,-2 1 0 16,1 0 0-16,0 2 0 0,1-1 0 0,0 2 0 15,0 2 0-15,-1 1 0 0,1 3 160 0,0 1-160 16,1 4 0-16,1 2 0 0,0 3 0 0,1 2 0 16,0 1-176-16,-1 2 48 0,1 3 0 0,2 1 0 15,1 3-80-15,5 3-16 0,2 0 0 0,3 1 0 16,2 2 48-16,3-3 16 0,3 2 0 0,2-2 0 16,1 0 160-16,1-1 0 0,1-3 0 0,-1-1-128 15,2-1 128-15,0-4 128 0,1-3-128 0,-1-1 176 0,3-2 160 0,-1-4 48 16,0-1 0-16,1-3 0 0,1-3-64 0,0-3-16 15,1-5 0-15,1-3 0 0,2-3-160 16,-3-4-16-16,-1-2-128 0,-1-4 192 0,0 0-192 0,-5 2 0 16,0 2 0-16,-1 0 0 0,-1 3 0 0,-3 3 0 15,0 1 0-15,-3 3 0 0,-1 1 0 0,-1 11 0 16,0 0 128-16,0 0-128 0,0 0 352 0,0 0-32 16,0 0 0-16,0 0 0 0,2 11 48 0,-1 2 0 15,1 3 0-15,2 2 0 0,2 2-176 0,0 2-16 16,3-1-16-16,-1 1 0 0,2 1-160 0,2-3 0 15,-1 0 0-15,3-1 0 0,1-2 0 0,1-2-192 16,1-2 64-16,0-3 128 0,1 0-336 0,3-3 48 0,0-1 16 16,3-4 0-1,-1-2-256-15,3-3-48 0,-1-2-16 0,0-3 0 16,0-3-1728-16,-2-5-352 0,2-4-64 0</inkml:trace>
  <inkml:trace contextRef="#ctx0" brushRef="#br0" timeOffset="12689.41">22470 1639 21183 0,'0'0'1888'0,"0"0"-1504"16,0-6-384-16,0 6 0 0,2-5 2176 0,-2 5 352 0,0 0 80 0,0 0 16 16,0 0-896-16,0 0-192 0,0 0-16 0,0 0-16 15,0 0-480-15,0 0-80 0,0 0-32 0,2 4 0 16,0 3-352-16,-1 1-80 0,1 3-16 0,-1 3 0 16,0 3-64-16,0 3-16 0,-1 4 0 0,0 5 0 15,0 3-128-15,1 5-48 0,-1 6 0 0,0 5 0 16,0 5-208-16,0 3 0 0,0 0 0 0,0 4 0 15,2 4 0-15,-1 2 0 0,1 3 0 0,0 0 0 16,2-2 0-16,-1 2 0 0,2-4 128 0,-1-5-128 0,0-4 0 16,1-1 0-16,0-1 0 0,-1-2-160 0,1-2-16 15,1-4 0-15,-2-13 0 0,0-1 0 0,1-3-128 0,-2-3-16 16,1 1-16-16,-1-3 0 16,0-2-496-16,2-2-80 0,-3-4-32 0,0-3-10688 15,0-3-2128-15</inkml:trace>
  <inkml:trace contextRef="#ctx0" brushRef="#br0" timeOffset="13038.39">23149 1484 18431 0,'0'0'1632'0,"3"6"-1312"0,1 2-320 0,1-3 0 16,1 4 5200-16,3 1 976 0,0 4 192 16,2 3 32-16,1 3-4608 0,0 1-912 0,1 1-192 0,-1 1-48 15,0 2-128-15,2 12-16 0,-3 1-16 0,2 4 0 16,-1 2-480-16,-1 0 0 16,-1 5-128-16,-1 1 128 0,-1-1 0 0,0 0 0 0,-2-1 0 15,1-1 0-15,-1 0-160 0,0 0-32 0,1 0 0 0,-1 0 0 16,1 0-144-16,0-4-48 0,0-1 0 0,-2-2 0 15,0-2-64-15,1-2-32 0,-2-3 0 0,0-2 0 16,-1 0 64-16,-1-4 16 0,2-1 0 0,-3-2 0 16,-1-2-368-16,0-4-64 0,-1-2 0 0,-1-3-16 15,-2-2-2544-15,-1-3-496 0</inkml:trace>
  <inkml:trace contextRef="#ctx0" brushRef="#br0" timeOffset="13328.8">22552 2307 39167 0,'0'0'1728'0,"0"0"368"0,0 0-1680 0,8 0-416 15,2 0 0-15,1 0 0 0,1 0 896 0,2 0 80 16,1 0 32-16,0-1 0 0,2 1-176 0,0-2-48 15,3 0 0-15,1-1 0 0,2 0-560 0,2-2-224 0,3-1 176 0,2-1-176 16,3 0 0-16,2-2 0 0,5 1 0 0,0-3 0 16,5 2 0-16,0-3 0 15,1 0 0-15,1-1 0 0,1 1-256 0,-1-1 64 0,0-2 16 0,-1 0 0 32,2 1-752-32,-2-1-160 0,-1 0-16 0,-3-1-16 15,1 0-880-15,-3 0-176 0,-2 0-48 0,17-5 0 0,-8 2-960 16,-8 4-192-16,-5 2-32 0</inkml:trace>
  <inkml:trace contextRef="#ctx0" brushRef="#br0" timeOffset="13621.28">24140 1824 21183 0,'-8'8'1888'0,"8"-8"-1504"16,0 0-384-16,-3 4 0 0,1 1 2656 0,1 0 464 15,2 0 80-15,1 1 32 0,3-1-1968 0,-1 0-400 16,1 1-80-16,2-2-16 0,1 0-64 0,2-1-32 16,1 1 0-16,3 0 0 0,2-2-288 0,1 0-48 15,2 1-16-15,2-2 0 0,0-1-112 0,3 0-16 16,0 0-16-16,3-1 0 0,2 0-176 0,2 0 0 16,1-2 144-16,13-1-144 15,-7 1-256-15,-14-1-128 0,-1 0-32 0,9-1 0 16,-3-1-304-16,-4 2-64 0,-3 1-16 0,-2 0 0 15,-2-2-544-15,-4 3-128 0,1 1 0 0,-2-1-16 16,-1 0-1264-16,-2 0-256 0,-2-1-64 0</inkml:trace>
  <inkml:trace contextRef="#ctx0" brushRef="#br0" timeOffset="13908.33">24550 1992 35935 0,'-4'19'1600'0,"2"-10"320"16,0 3-1536-16,-1 1-384 0,2 2 0 0,0 3 0 15,0 2 1696-15,0 0 272 0,0 3 48 0,0 0 16 16,1 2-976-16,0 3-192 0,1 0-32 0,-1 3-16 0,1 4-560 0,0 0-128 16,2 2 0-16,1 3-128 0,-1-1 128 0,1 1-128 15,1 0 0-15,1 0 0 0,-1-2 0 0,2 2 0 16,-2-2 0-16,-1 1-144 0,0-1-80 0,2-2-16 15,-2 2 0-15,2 11 0 16,-1-7-272-16,-1-7-64 0,1-7-16 0,-1-11 0 16,0 0-80-16,0-1-16 0,0-1 0 0,3 4 0 15,-2-4-1280-15,2-7-256 0,0-2-48 0,-1-4-8480 16,2-1-1712-16</inkml:trace>
  <inkml:trace contextRef="#ctx0" brushRef="#br0" timeOffset="14671.14">25285 2111 21183 0,'-6'12'944'0,"0"-5"192"0,1 3-912 0,-1 0-224 0,3 2 0 0,2-1 0 16,1 2 4640-16,1 5 880 0,2 4 176 0,0 2 48 15,0 2-4064-15,1 3-800 0,0 4-176 0,2 1-16 16,0 7-368-16,2 0-80 0,-1 2-16 0,3 17 0 15,-2-7-224-15,-1-4 0 0,-2 1 0 0,0-2 0 16,-1-3 0-16,-1-4 0 0,-1 0 128 0,-1-6-128 16,1-2 0-16,-2-5 0 0,0-2 0 0,-1-6-160 15,0-5 160-15,0-4 0 0,0-3 0 0,0-1-128 0,0-2 128 16,1-5-160-16,0 0 160 0,0 0-160 0,0 0 160 0,-1-13-128 16,1-3 128-16,0-7-128 0,1-7 128 0,-1-5-128 15,0-7 128-15,0-3-128 0,-1-1 128 0,-2-3 0 16,1 0 128-16,-1-5-128 0,0-1 128 0,-1-3-128 15,-1-3 128-15,-1 3-128 0,1 2 0 0,-2 7-128 16,2 4 0-16,1 5 0 0,-2 3 128 0,3 4 0 16,0 4 0-16,1 3 128 0,0 2 64 0,-1 3 32 15,3 1 0-15,0 4 0 0,2 3 80 0,-1 0 16 16,1 3 0-16,0 4 0 0,-2 6-112 0,0 0-16 0,0 0 0 0,8 4 0 16,1 5-192-16,1 2 144 0,-1 4-144 0,2 4 128 15,1 7-128-15,0 1 0 0,3-2 0 16,2 2 0-16,2 0 0 0,-1-3 0 0,1 3 0 0,0-3 0 15,3-1 0-15,1-4 0 0,2 1 0 0,-1-3 0 16,2-1 0-16,-1-2-192 0,1-2 64 0,1-2 128 16,1-5-192-16,-1-3 192 0,0-4-192 0,-1-1 192 15,-2-3 0-15,-1-4 0 0,-2-3 0 0,-1-3 0 16,1-1-144-16,-3-2 144 0,-1 1 0 0,-2-6 0 16,-1-1-192-16,-3-2 192 0,0 0-192 0,-2-2 192 15,-1-2-192-15,1-3 192 0,-2-2-192 0,0 1 192 16,-2 2 0-16,-1 2-128 0,1 2 128 0,-1 4 0 15,0 1 0-15,0 6 128 0,0 4-128 0,-3 2 192 16,1 3-192-16,0 3 144 0,-2 6-144 0,0 0 128 16,0 0-128-16,0 0 0 0,0 0 0 0,-2 15 0 15,0 2 0-15,-1 4 192 0,1 4-192 0,0 4 192 0,1 5-192 16,0 2 0-16,0 3 0 0,1 1 0 0,0 0 0 0,0-2 0 16,1 3 0-16,-1 2 128 0,0 2-128 0,1 0 0 15,0 2 0-15,0-1 128 0,1 1-128 0,1-4 0 16,-1-5 0-16,1-2 0 0,2-3 0 0,-2-2 0 15,1-1 0-15,0-3 0 0,0-2 0 0,0-3 0 16,1 1 0-16,-1-4 0 0,0-3-192 0,-1-1 192 16,2-3-160-16,-2-4 160 15,0-2-672-15,1-3-32 0,-4-3-16 0,0 0 0 16,0 0-2032-16,8-9-416 0,-1-4-80 0,1-5-12880 0</inkml:trace>
  <inkml:trace contextRef="#ctx0" brushRef="#br0" timeOffset="15088.65">26636 1735 24879 0,'-2'16'2208'0,"0"-5"-1760"0,1 0-448 0,2 5 0 16,1 6 3968-16,2 3 704 0,3 6 128 0,0 5 48 15,0 2-3424-15,0 4-672 0,-1 0-144 0,0 0-32 16,-1 1-128-16,0-3-48 0,1 0 0 0,-1 3 0 15,0 2-400-15,0 4 0 0,-1 1 0 0,-1-1 0 16,0 1 0-16,1-5 0 0,-1-3 0 0,0-7 0 16,0-3 0-16,-1-2 0 0,0-1 0 0,-1-5 0 15,-1 1 0-15,0-5 0 0,0 0 0 0,0-4 0 0,0-2 128 16,-1-1 0-16,0-2 0 0,0-1 0 16,0-2 48-16,1-1 0 0,0-1 0 0,0-2 0 0,0-4 80 0,0 0 0 15,0 0 16-15,0 0 0 0,0 0-80 0,0 0-32 16,8 1 0-16,-1 1 0 0,2-1-160 0,0-1 0 15,2-2 144-15,0-1-144 0,0 1 0 0,2-1 0 16,1-1 0-16,1 1 0 0,0 0 0 0,1 0 0 16,1 1 0-16,0-1-128 0,0 3 128 0,0-1-160 15,2 0 160-15,-1 0-160 0,0 1-96 0,-1-1 0 16,0 0-16-16,-1 1 0 16,0-1-272-16,-2 0-48 0,-1 0-16 0,-1-1 0 15,-1 0-896-15,0-1-176 0,0-1-48 0,-2 1 0 16,1-2-1680-16,-1-1-352 0,5-3-64 0,-1-1-16 0</inkml:trace>
  <inkml:trace contextRef="#ctx0" brushRef="#br0" timeOffset="16085.18">28277 1850 39615 0,'0'0'1760'0,"0"0"352"0,1 10-1680 0,2-3-432 16,2 1 0-16,3 0 0 0,1 3 1200 0,2-1 144 15,0-1 48-15,0-1 0 0,2-3-864 0,2-1-160 16,2-2-48-16,2 0 0 0,3-2-320 0,1-2 128 16,3-2-128-16,1-1 0 15,3-2-304-15,0 0-128 0,1-2-16 0,0 1-16 16,1-1-64-16,-2 1-16 0,-2-1 0 0,-1 1 0 0,-2 0 224 0,0 2 64 16,-3 2 0-16,0 0 0 0,-2 1 256 0,-1 1 0 15,-2 1 0-15,-1 0 0 0,-1 2 0 0,-2 1 0 0,-1 1 160 16,-1 0-32-16,-1 1-128 0,-1-1 128 0,-3-1-128 0,-6-2 128 15,7 5-128-15,-7-5 0 0,0 0 0 0,0 0-128 16,-6 8-32-16,-2-3 0 0,-3-1 0 0,-2 0 0 16,-1-1 160-16,-3-1 0 0,-2 0 0 0,-3-1 0 15,-3 0 128-15,-3 0 48 0,-3 1 16 0,-1 1 0 16,-1 0 64-16,-1-1 32 0,-1 0 0 0,-2 0 0 16,1 0-16-16,0-1 0 0,0 0 0 0,-1 1 0 15,0-2-80-15,-1 1-32 0,1 0 0 0,0 0 0 16,1 0-32-16,1 0 0 0,2 1 0 0,2-1 0 15,1 1 80-15,2-1 16 0,3 1 0 0,1 1 0 16,3-1-48-16,2 0-16 0,1 1 0 0,2 1 0 16,2 1 96-16,2-1 32 0,1 1 0 0,2 2 0 15,2 0-16-15,2 2 0 0,2-2 0 0,1 2 0 16,0 0-128-16,4 2-16 0,0 1-128 0,0 2 192 0,2 2-192 16,0 1 144-16,2 1-144 0,-1 1 128 0,0 1-128 0,0 1 0 15,0-1 0-15,-1 0 0 0,1 1 0 0,-2 0 0 16,0 2 0-16,0 0 0 0,0-2 0 0,1 1 0 15,-1-1 0-15,0 0 0 0,0-2 0 0,0-1 0 16,1-3 0-16,-1-2 0 0,1-1 0 0,0-1 0 16,2-2 144-16,-2-2-144 0,0-3 128 0,2 0-128 15,-6-4 160-15,8 0-160 0,1 0 240 0,-2-3-48 16,1 0-16-16,0-1 0 0,2-1-48 0,-2 0 0 16,2 0 0-16,0 0 0 0,-1 4-128 0,2-2 0 15,0-1 0-15,1 0 0 0,3 0 0 0,0 0 0 16,0 1 0-16,0 1 0 0,1 0 0 0,0 2 0 0,2 0 0 15,2 1 0-15,-1 2 0 0,1 1 0 0,1 3 0 0,1 0 0 16,-1 2-176-16,1 0 176 0,-1 4-128 0,0 1 128 16,1 2-128-16,-1 1 128 0,0 0-128 0,0 1 128 15,-2 0-160-15,0 1 160 0,-1 0-192 0,0 0 192 16,1-1-144-16,-3 0 144 0,-1 1 0 0,-3 0-144 16,-1 1 144-16,-2-1 0 0,-2 2 0 0,-2-1 0 15,0 0 0-15,-3 2 0 0,-2-1 0 0,-3 0 0 16,-3 0 0-16,-1-1 0 0,-3 2 0 0,-5-1 0 15,-3-1 0-15,-3-1 0 0,-2 0 0 0,-3 1 128 16,-4-3-128-16,-2-1 0 0,-2-1 128 0,-1-2-128 16,-3-1 0-16,-3-1 144 0,-2-4-144 0,0 3 0 15,-2 0 128-15,1-2-128 0,1 1 0 0,2-2 0 16,1 1 0-16,2-2 0 0,0-1-208 0,1-1 80 16,0-2-352-16,0 0-64 0,4 0-16 15,2-3 0-15,2-2-1664 0,6-2-336 0,4 0-64 0,4-1-15856 16</inkml:trace>
  <inkml:trace contextRef="#ctx0" brushRef="#br0" timeOffset="34249.96">13557 5425 34959 0,'-11'7'1536'0,"5"-3"336"0,6-4-1488 0,-9 8-384 0,3 2 0 0,-1 2 0 15,2 4 688-15,1 4 64 0,-1 2 16 0,1 4 0 16,1 4-128-16,0 3-32 0,1 2 0 0,-1 0 0 15,1 0-416-15,0 5-192 0,0 5 160 0,1 8-160 16,0 8 0-16,1 2 0 0,1 3 0 0,-1-3 0 16,1-4 0-16,0 1-160 0,0 3 160 0,0-2-192 15,0-4 192-15,-1-5-192 0,0-8 192 0,0-4-192 16,0-8 192-16,-2-5 0 0,0-4 0 0,0-2 0 16,-1-3 0-16,-1-4 128 0,0-3-128 0,1-3 128 0,3-8 32 15,0 0 16-15,0 0 0 0,-10 0 0 0,10 0 208 0,-9-7 32 16,-1-2 16-16,2-4 0 0,-1-2-144 0,2-3-32 15,1-4 0-15,-1-5 0 0,-1-5-96 16,1-4-32-16,-1 0 0 0,2-6 0 0,-2-2 64 0,0-1 0 16,-1 1 0-16,2 0 0 0,-1 3-16 0,2-4 0 15,0-2 0-15,0-6 0 0,0-3-176 0,3-1 0 16,1 2 0-16,0 2 0 0,2 5 0 0,2-1 0 16,3-1 0-16,2-1 0 0,2-3 0 0,2 5-176 15,0 4 48-15,4 5 0 0,1 4 128 0,2 5 0 16,2 5 0-16,1 4 0 0,4 5 128 0,-1 2-128 15,5 5 128-15,-1 0-128 0,0 0 0 0,-2 7 128 16,0 3-128-16,-4 1 0 0,1 5 0 0,-2 1 0 16,-1 3 0-16,-1 3 0 0,-2 3 0 0,-2 3 0 0,0 2 0 0,-3 4 128 15,-2 1-128-15,-2 4 0 0,-2 3 0 0,-3 2 128 16,-2 0-128-16,-3 0 0 0,-2 0 128 0,-4-3-128 16,1-3 128-16,-4-3-128 0,-1-3 160 0,0 1-160 15,-2-1 176-15,-1 0-176 0,0-1 192 0,1 0-192 16,-1-2 160-16,1-2-160 0,2-2 128 0,3-1-128 15,0 0 128-15,3-4-128 0,-1-4 0 0,3 1 128 16,2-2-128-16,2-6 0 0,0 9 144 0,0-9-144 16,3 6 0-16,1-1 0 0,3 0 0 0,2 0 128 15,5-2-128-15,1 0 0 0,1-1 0 0,2 1-128 16,2 0 128-16,2-1 0 0,0 0 0 0,3 0 0 16,1 0 0-16,-2 3 0 0,2-2 0 0,-1 1 0 15,-1 4 0-15,-3 0 0 0,-1 1 0 0,-3 1 0 0,-1 4 0 0,-2 0 0 16,-2 0 0-16,-1 2 0 0,-3 0 0 0,-2 0 176 15,-2-1-48-15,-1 2 0 0,0-2-128 0,-3 1 0 16,-3 0 0-16,-1 1 0 0,0 1 0 0,-3 2 128 16,-1 0-128-16,-3 1 128 0,-2 2 16 0,-2-2 0 15,1 0 0-15,-5 2 0 0,1 2-16 0,-4-2-128 16,-3-3 192-16,-1 0-64 0,-1 0-256 0,0-2-64 16,0-2-16-16,1-2 0 15,-1 0-352-15,1-3-64 0,2 0-16 0,0-1 0 16,2-2-1072-16,3-3-208 0,2-1-64 0,1-3 0 15,2-3-1024-15,2-4-224 0,2 1-32 0</inkml:trace>
  <inkml:trace contextRef="#ctx0" brushRef="#br0" timeOffset="34888.53">14322 5251 35007 0,'-5'7'3120'0,"0"2"-2496"0,1 0-496 0,-1 2-128 16,3 1 2416-16,2 3 464 0,2 4 80 0,1 3 32 15,4 4-1776-15,-1 2-368 0,2 6-64 0,0 4-16 16,3 5-288-16,0 2-64 0,-1 0-16 0,2-3 0 16,0 1-400-16,0 1 128 0,-2 3-128 0,1 4 0 15,-1 6 0-15,-3 0 0 0,1 2 0 0,-2-4 0 0,-1-4 0 16,-2-4 0-16,0-3 0 0,-1 0 0 0,0-1-288 15,-1-1 64-15,-1-1 16 0,1-3 0 0,1-4 16 0,1-4 16 16,-1-3 0-16,2-6 0 0,0-4 176 0,0-2-208 16,3-3 80-16,-1-4 128 0,2-2-240 0,-1-1 80 15,3-1 16-15,-1-3 0 0,1-4 16 0,1-1 0 16,-1 0 0-16,0-5 0 0,-1-1 0 0,0-3 0 16,0-3 0-16,-1-5 0 0,1-1 128 0,-2-3-160 15,1-2 160-15,-2-4-160 0,0-1 160 0,0 0 0 16,-1 0 0-16,-1 3 128 0,0 3-128 0,-2 3 176 15,-2 0-176-15,0 4 192 0,-1 3 48 0,-2 2 16 16,0 3 0-16,0 3 0 0,3 8 112 0,0 0 16 0,-5-6 16 16,5 6 0-16,-9-1-144 0,9 1-48 0,-6 5 0 15,-1 1 0-15,2 2-208 0,1 1 0 0,-1 2 0 16,2 2 0-16,1 1 0 0,2 0 0 0,2 3 0 0,1-1 0 16,3 3-192-16,1 0 64 0,3 2 128 0,3 1-208 15,2-1 16-15,1-2 0 0,2-1 0 0,1-3 0 16,1 0 64-16,3-5 128 0,-1-3-208 0,1-2 80 15,0-3 128-15,1-3 0 0,-1-1 160 0,0-5-160 16,-2-1 288-16,-1-3-32 0,1-3-16 0,-2-2 0 16,0-2-48-16,-3-2 0 0,-1-1 0 0,-3 1 0 15,-2 0-48-15,-1-1-16 0,-3 1 0 0,-1 1 0 16,-3 1 0-16,-2 0 0 0,-2 1 0 0,-4-2 0 16,-1 1-128-16,-2 1 128 0,-1 1-128 0,-4 2 128 15,-2 1-128-15,-1 3 0 0,-1 1 0 0,0 2-176 16,-1 2-16-16,-1 2-16 0,0 2 0 0,1 1 0 15,3 1-256-15,2 0-48 0,3 1-16 0,1 1 0 16,2 0-1616-16,8-3-320 0,0 0-64 0,0 0-16 16,0 0-1152-16,0 0-224 0,10 7-48 0</inkml:trace>
  <inkml:trace contextRef="#ctx0" brushRef="#br0" timeOffset="35405.07">15253 5950 27295 0,'16'-11'1216'0,"-6"3"240"0,1-2-1168 0,2 2-288 16,0 0 0-16,-3 0 0 0,1 1 1952 0,-3 2 336 15,-8 5 64-15,0 0 16 0,0 0-880 0,0 0-160 16,0 0-48-16,0 0 0 0,-7 12-592 0,-1 1-128 0,-2 4-32 0,-1 2 0 16,0 2-320-16,-1 4-64 0,0 5-16 0,1-1 0 15,2-2-128-15,0 0 0 0,2-1 0 0,1-3 0 16,3-2 0-16,2 0 0 0,2-1 0 0,2 0 0 16,3 0-128-16,1-3 128 0,2-1 0 0,0-2 0 15,3-3 0-15,2-2 0 0,1-3 0 0,1-5 0 16,1-3 0-16,0-4 128 0,4-3-128 0,0-4 128 15,2-3-128-15,0-3 0 0,-1 1 0 0,0-3 0 16,-1-3-160-16,-2 0-64 0,-1-2-16 0,-3 0 0 16,-1-1-32-16,-2-2-16 0,-2-1 0 0,-2 1 0 15,-2 3 288-15,-1 1 0 0,-2 0 0 0,-1 3 0 16,0 1 128-16,-1 5 48 0,-1 4 0 0,0 2 0 16,0 4 160-16,0 6 48 0,0 0 0 0,0 0 0 15,0 0-128-15,-4 9 0 0,2 4-16 0,0 3 0 16,1 4-80-16,1 5-16 0,0 3 0 0,0 3 0 15,1 2-16-15,1 2 0 0,2 1 0 0,0 0 0 0,2-1-128 16,-1 1 0-16,2 4 144 0,-1 2-144 0,0 5 0 0,1 2 0 16,-1 4 0-16,1-3 0 0,-2-3-128 0,-1-2 0 15,-1-2 0-15,0 1 0 0,-2 4 128 0,-1 1 0 16,0 0 0-16,-4 0 0 0,0-1 0 0,-1-2 0 16,-1-4 0-16,-2-5 0 0,-2-4 0 0,-3-2 192 15,0 1-32-15,-3-1-16 0,-4 1 128 0,-1-1 32 16,0 0 0-16,-3-1 0 0,0-2 80 0,-3-3 0 15,-2 0 16-15,-2-3 0 0,2-2-272 0,-2-1-128 16,-1-2 128-16,-1-4-128 16,1-3-336-16,-2-2-160 0,0 0-16 0,1-7-16 15,1-1-1168-15,-1-3-224 0,0-2-64 0,1-5-10432 0,0-3-2080 0</inkml:trace>
  <inkml:trace contextRef="#ctx0" brushRef="#br0" timeOffset="36656.06">14017 7424 17503 0,'-5'21'1552'0,"0"-8"-1232"0,0 0-320 0,0 2 0 16,0 2 4480-16,1 0 832 0,1 0 160 0,1 2 32 15,2 4-3856-15,-1 2-784 0,1 5-160 0,1 2-16 16,0 5-112-16,0 2-32 0,1 5 0 0,0 2 0 16,1 1-400-16,1 4-144 0,-1 5 0 0,0 7 144 0,0 9-144 0,0 6 0 15,3 5-160-15,-3 3 160 0,-1 4-416 0,-1 3 16 16,0 1 0-16,0 0 0 0,2 0 64 0,-1 2 16 16,-1 2 0-16,1 0 0 0,0 0 192 0,1 3 128 15,1 4-160-15,0-4 160 0,1-3 0 0,-2 5 0 16,-1 4 0-16,-1-3 0 0,2 0 0 0,-1 3 160 15,0 2-32-15,-1 2 0 0,-1-1 64 0,-2 2 16 16,1 4 0-16,-1-3 0 0,-3-2 448 0,1 3 96 16,-2 2 16-16,0-5 0 0,0-4 96 0,-1-2 32 15,2-1 0-15,-1-6 0 0,1-5-288 0,-1-4-48 16,0-4-16-16,0-2 0 0,2-3-320 0,0-7-64 16,-1-3-16-16,0-5 0 0,0-3-144 0,-1-3 0 0,0-1 0 0,1-2 0 15,0-2 0-15,0-3 0 0,0-4-128 0,-1-4 128 16,2-4-128-16,-1-5 128 0,-1-3-160 0,1-3 160 15,1-4-336-15,-2-2 16 0,2-6 16 0,0-5 0 32,0-2-1104-32,-2-5-240 0,6-4-32 0,0 0-16 15,-7-7-912-15,0-4-176 0,2-5-32 0,1-3-7568 0,0-4-1520 0</inkml:trace>
  <inkml:trace contextRef="#ctx0" brushRef="#br0" timeOffset="37322.87">13874 9119 27759 0,'0'0'1216'0,"-8"4"272"0,2 0-1184 0,1 0-304 0,5-4 0 0,0 0 0 15,0 0 1552-15,0 0 256 0,0 0 48 0,0 0 16 16,0 0-896-16,0 0-176 0,0 0-32 0,7 1-16 15,3-1-336-15,2-3-64 0,0 1-16 0,2-2 0 16,1 0-128-16,3-3-16 0,2 1-16 0,1 1 0 16,1 0-176-16,3 0 0 0,2-2 0 0,1-2 0 15,4 2 0-15,4-2 0 0,2 2 0 0,3-2 0 0,4 2 0 0,-1-1 0 16,2 2 0-16,2-1 0 0,4 1 0 0,1-1 0 16,2 0 176-16,0 1-176 0,3-1 336 0,1 0-16 15,-2 1-16-15,0 0 0 0,-2-1 96 0,0 2 32 16,-3 0 0-16,-2 1 0 0,0-1-48 0,-5 0 0 15,-1 2 0-15,-3 1 0 0,-3-1 96 0,-1 2 16 16,-3 1 0-16,-2-2 0 0,-1 1-144 0,-3 0-32 16,-4 1 0-16,-3 0 0 0,-1 0-112 0,-4 1-16 15,-1 0-16-15,-4 1 0 0,-1-2-176 0,-2 1 0 16,-3 3 144-16,-5-4-144 0,0 0 0 0,0 0-288 16,0 0 48-16,0 0 16 15,0 0-1216-15,0 0-240 0,0 6-48 0,0-6-10944 0,0 0-2176 0</inkml:trace>
  <inkml:trace contextRef="#ctx0" brushRef="#br0" timeOffset="37939.76">16674 8363 6447 0,'0'0'576'0,"0"0"-576"15,0 0 0-15,-6-2 0 0,6 2 7520 0,-9-5 1392 16,2 1 288-16,-2 0 48 0,1 1-6800 0,-3-1-1360 16,-1 2-256-16,-4 0-64 0,-2 0-256 0,-4 0-32 15,-4-1-16-15,-2 0 0 0,-3 1-464 0,2 1 0 16,0 1 0-16,-2 1 0 0,0 3 0 0,0-1 0 16,1 0 0-16,0 2 0 0,2 3 0 0,1-1-208 15,4 1 64-15,2 1 16 0,0 3-80 0,3 0-16 0,1 1 0 0,2 0 0 16,2 1-32-16,3 2 0 0,1 1 0 0,4 2 0 15,3 2 128-15,2 0 128 0,2 3-208 0,4-2 80 16,4 1 128-16,3 0 0 0,2 2 0 0,3-1 0 16,2 2-176-16,1 0 176 0,4 0-208 0,2 0 80 15,1 0 128-15,1 1 0 0,1 3 0 0,-1-2 0 16,0 0-192-16,-1 0 64 0,-2 0 0 0,-1 0 0 16,-2-2-32-16,0-1 0 0,-2 1 0 0,-2-1 0 15,-2-2 160-15,0-2 128 0,-4 1-128 0,-1-2 176 16,-2-3 208-16,-4-1 64 0,-2-1 0 0,-1-1 0 15,-2-2-64-15,-5 0 0 0,1 0 0 0,-3-2 0 16,-2 0 0-16,-3-2-16 0,-4 1 0 0,-2-3 0 16,-3 0-240-16,-1-1-128 0,-3-2 128 0,-1 0-128 15,-2-1 128-15,-3-2-128 0,1-1 160 0,1 0-160 16,0-2-208-16,1-1-144 0,3-2-32 0,0 0 0 16,3-3-1728-16,-1-2-368 0,5-3-64 0,3-2-14320 15</inkml:trace>
  <inkml:trace contextRef="#ctx0" brushRef="#br0" timeOffset="39043.29">16783 8993 20271 0,'24'3'1792'0,"4"-1"-1424"16,3-1-368-16,-1-1 0 0,1-2 4048 0,0-2 752 16,0 0 128-16,-1-4 48 0,-2-1-3168 0,-2 0-624 15,-3-2-128-15,-2-1-32 0,-3 1-416 0,-3-3-96 16,-3-1 0-16,-2-2-16 0,-5 0-208 0,-1-1-32 0,-3 0-16 0,-3 1 0 15,-3-1-64-15,-2 1-16 16,-2 1 0-16,-1 2 0 0,-2 1-160 0,0 2 0 0,-1 2-160 0,-1 3 160 16,0 1 0-16,0 4 0 0,-1 2 0 0,-3 3 0 15,0-1-160-15,-2 4 160 0,0 4-160 16,-1 3 160-16,2 2-192 0,0 2 48 0,0 2 16 0,0 2 0 16,1 1 128-16,2 3 0 0,3 2 0 0,0 3 0 15,2 3-144-15,1 2-112 0,4 0 0 0,2 3-16 16,3 0-48-16,2 1 0 0,2-4 0 0,1-2 0 15,4-2 128-15,1-3 0 0,3-2 16 0,3-3 0 16,3 0-160-16,2-3-48 0,4-1 0 0,2-7 0 16,-2-2-192-16,4-4-64 15,0-4 0-15,2-5 0 0,1-6-1152 0,1-3-224 0,1-4-48 0,0-4-16 16,-1-1-208-16,1-5-32 0,0-3-16 0,-2-4 0 16,0-4 784-16,-1 0 144 0,0 0 48 0,-1-2 0 15,-3 1-416-15,-1 0-80 0,-2 1 0 0,-2 3-16 0,-4 4 1568 0,-2 3 304 16,-2 1 0-16,-5 4 176 0,-3 5 2160 0,-1 1 432 15,-2 5 96-15,-2 10 16 0,0 0-128 0,0 0-32 16,0 0 0-16,0 0 0 0,-9 3-608 0,2 5-128 16,-3 2-32-16,1 1 0 0,-1 4-736 0,1 2-160 15,0 2-32-15,-1 3 0 0,2 2-400 0,-1 3-96 16,2 0-16-16,0 2 0 0,3 0-256 0,0 2-48 16,2 0-16-16,2-1 0 0,2-1 0 0,1-1 0 15,2 0 0-15,2-3 0 0,-1 1-192 0,4-1-192 0,0-4 48 0,2-1 0 16,2-2 144-16,1-2-208 0,1-2 80 15,1-4 128-15,1-3-432 0,2-3 48 0,2-3 0 0,0-5 0 16,1-1 48-16,0-6 16 0,3-3 0 0,-3-4 0 16,2-2 80-16,-2-3 32 0,1-5 0 0,-2-4 0 15,0-6 80-15,-3-3 128 0,0-3-208 0,0-4 80 16,0-4 0-16,-2-3 0 0,-1 1 0 0,-2-4 0 16,-3-3 128-16,-1-3 176 0,-2-4-48 0,0-3 0 15,-3 3 64-15,1 3 0 0,-1 5 0 0,-1 3 0 16,2 3 80-16,-3 7 32 0,1 3 0 0,-1 7 0 15,1 2-128-15,0 9-32 0,-2 4 0 0,-1 6 0 16,-1 5-144-16,1 3 128 0,-1 8-128 0,0 0 128 16,0 0-128-16,0 0 128 0,-2 11-128 0,0 6 128 15,0 4 64-15,0 7 16 0,2 4 0 0,2 7 0 16,0 3-208-16,1 3 128 0,2 2-128 0,2 1 0 0,-1 4 0 16,2 1-160-16,1 0 0 0,0 0 0 0,1 0 16 0,0-4 0 15,2-3 0-15,-2-3 0 0,3-4-80 0,-2 0-16 16,-1-1 0-16,-1-2 0 15,1-1-240-15,-3-2-48 0,2-3-16 16,-2-4 0-16,-1-1 48 0,-2-4 16 0,-1 1 0 0,-1-6 0 16,-1-1-64-16,0-4-16 0,-1 0 0 0,-3-4 0 15,1 0 16-15,-1-4 0 0,0-1 0 0,3-2 0 0,0 0 240 0,-9-6 48 16,3-4 16-16,-1 0 0 0,2-3 240 0,0-2 0 16,0-2 0-16,1-1-144 0,2-5 384 0,0-3 80 15,1-1 0-15,0-4 16 0,0-3 272 0,-1-2 48 16,2 2 16-16,0 0 0 0,0-1-192 0,2-1-32 15,1 0-16-15,0 2 0 0,1 1-304 0,3 4-128 16,0 1 0-16,1 4 128 0,1 1-256 0,3 2-64 0,2 4-16 0,1 2 0 16,2 2 32-16,1 1 16 0,1 5 0 0,2 1 0 15,0 3 160-15,2 0 0 0,3 3 160 0,-1 1-160 16,-1 2 288-16,2 2-32 0,0 2-16 0,1 3 0 16,0 1 64-16,-2 3 16 0,1 2 0 0,-2 1 0 15,-3 3 32-15,-2 1 16 0,-1 3 0 0,-2 0 0 16,-1 4-240-16,-2-1-128 0,-1 0 128 0,-2 0-128 15,-1 1 0-15,-1-3 0 0,-2 1 0 0,-2-1 128 16,1-1-128-16,-2-1 0 0,1-1 0 0,-2-4 0 16,0-1-320-16,-1-2 32 0,0-3 0 0,-1-2 0 15,-1-2-416-15,1-8-64 16,0 0-32-16,0 0 0 0,-9-6-2016 0,-1-6-416 0,1-4-80 0</inkml:trace>
  <inkml:trace contextRef="#ctx0" brushRef="#br0" timeOffset="39205.89">18744 7946 10127 0,'0'0'448'0,"0"0"96"0,0 0-544 0,-4 14 0 15,0 0 0-15,-1 0 0 0,1 3 5760 0,-1 1 1024 16,-3 3 224-16,2 1 32 0,1 2-4976 0,-1-2-992 16,2-1-208-16,0-2-32 0,-2-3-960 0,4-1-192 15,0-2-48-15,2-3-10816 16,1-1-2160-16</inkml:trace>
  <inkml:trace contextRef="#ctx0" brushRef="#br0" timeOffset="40186.3">19123 8528 3679 0,'6'39'160'0,"-5"-14"32"0,0 5-192 0,0 2 0 0,-1 2 0 0,0 3 0 16,1-2 8272-16,0 0 1616 0,0-2 320 0,-1-2 64 15,0-1-8048-15,0-1-1616 0,2-1-320 0,-1-2-64 16,1 0-224-16,1-1 0 0,0-3 0 0,0 1 0 16,1-3-304-16,1-2 0 0,1 1 0 0,0-2 0 15,1 1 32-15,-1 0 0 0,1-5 0 0,-1 0 0 16,3-3 272-16,-3-4 0 0,0-1-128 0,1-3 128 16,-1-1 0-16,1-4-128 0,-1-2 128 0,-1-3 0 15,2-2 0-15,-3-5 0 0,-1-3 0 0,-1-2 0 0,-1-2 0 0,-2-3 0 16,-1-3 0-16,-2-1 0 0,-2-2 0 15,-3 0 0-15,-2 1 128 0,-2 0-128 0,-1 0 0 0,-4 3 0 16,-1-3 0-16,1 2 0 0,0 0 0 0,2 3 176 16,2 2-176-16,1 2 160 0,3 4-160 0,0 1 192 15,2 1-192-15,2 2 192 0,1 0-192 0,0-1 0 16,2 3 0-16,3 0 128 0,2 0-128 0,3 2 0 16,2-1 0-16,3-1 0 0,3 3 192 0,1 1 0 15,4 1 0-15,1 1 0 0,3-1-32 0,1 2 0 16,1 2 0-16,2 1 0 0,1 2 64 0,0 1 16 15,4 2 0-15,0 3 0 0,0 0-64 0,0 5-16 0,-1 1 0 16,-2 2 0-16,-1 2-160 0,-2 1 0 0,-1 3 0 0,-2 1 0 16,-1 1 0-16,-2 3 0 0,-2-1-224 0,-2 0 80 15,-1-1 144-15,-3 1 0 0,0-3-144 0,-1-1 144 16,-2 0 0-16,0-4 208 0,-2-2-16 0,-1 0-16 16,0-1-48-16,-2-2 0 0,-1-3 0 0,-1-3 0 15,-1-6 112-15,0 0 16 0,0 0 0 0,0 0 0 16,6-9-112-16,0-3-16 0,-1 0 0 0,3-6 0 15,0-2 0-15,2 0 0 0,-2-3 0 0,1-2 0 16,0-3 0-16,2-2 0 0,0-4 0 0,1 2 0 16,-1 2 64-16,1 2 0 0,-1 1 0 0,-1 4 0 15,1 4-192-15,-1 5 128 47,-1 3-128-47,8 32 128 0,10 32-128 0,-5-3 0 0,-9-10-192 0,-1-5 192 16,-1-3-192-16,0-3 192 0,-1-2-192 0,3-3 192 0,1 1-208 15,1-4 80-15,1 0 128 0,0-4-208 0,1-2 208 0,0-3 0 16,2-1 0-16,1-5 0 0,0-3 256 0,-1-3-48 16,1-4-16-16,0-4 0 0,-1-3 0 0,0-2-16 15,-1-3 0-15,-1-3 0 0,-2 0-16 0,-2-6 0 16,-1-4 0-16,-3-4 0 0,1-4-160 0,-3-4 192 16,1 1-192-16,-3-3 192 0,1 1-192 0,-3 4 0 15,0 4 0-15,-1 4 0 0,-1 4 0 0,-1 6 0 16,-1 3 0-16,-1 5 0 0,0 0-192 0,0 4 16 15,2 8 16-15,0 0 0 0,0 0 160 0,0 0-128 16,0 0 128-16,-9 3-128 0,3 2 128 0,6-5 0 16,-3 13 0-16,2 1 0 0,1 1 0 0,2-1 0 0,2 3 0 0,3 2 0 15,3 1 0-15,0 4 0 0,2 0-144 0,2 1 144 16,2 2 0-16,-1-1 0 0,2 3 0 0,-3 0 0 16,0 0 0-16,-2 0 128 0,-1 0-128 0,-2-3 192 15,2 2-16-15,-4-3 0 0,-1-2 0 0,-3 1 0 16,-1 1-32-16,-2-1 0 0,-1-1 0 0,-1 0 0 15,-1-2-144-15,-2-3 0 0,0-1 0 0,-1-2 0 16,-1-1 0-16,-1-2 0 0,0-3 128 0,-1 0-128 16,-3-2-208-16,-2 0-80 0,-1-4-16 0,-1-1 0 15,-1-1-848 1,-1-3-160-16,-2-2-32 0,0-4-16 0,-1-4-2048 0,-1-2-416 0</inkml:trace>
  <inkml:trace contextRef="#ctx0" brushRef="#br0" timeOffset="44129.14">21147 8678 1839 0,'0'0'0'0,"-7"7"160"0,7-7-160 0,-7 6 0 0,7-6 0 0,0 0 0 16,0 0 7824-16,0 0 1536 0,0 0 304 0,0 0 64 16,0 0-7296-16,0 0-1456 0,7 1-288 0,1-1-64 15,3-1-352-15,3-2-64 0,2 1-16 0,3 0 0 16,1 0-48-16,4 0-16 0,3 1 0 0,0 0 0 15,4 1 64-15,0 0 0 0,1 0 0 0,3-1 0 16,2 1 48-16,3-2 16 0,2-1 0 0,3 1 0 16,4 1-16-16,1-1 0 0,1 0 0 0,-2-1 0 15,-1 1-48-15,1-1 0 0,1 0 0 0,4 0 0 16,0 1-32-16,-1-1-16 0,2-1 0 0,-5 0 0 16,-3 1-144-16,-2-1 0 0,-1 1 0 0,-4 0 0 0,0 2 0 0,-4-1 0 15,-2 0 0-15,-3 0 0 0,-3 0-192 0,-3 0 16 16,-3-2 16-16,-2 0 0 15,-3 0-272-15,-1-1-48 0,-2-2-16 0,-2 0 0 16,-2-1-1280-16,-3-2-256 0,-1-2-48 0,-4-4-8944 16,-2-3-1792-16</inkml:trace>
  <inkml:trace contextRef="#ctx0" brushRef="#br0" timeOffset="44504.38">22421 8047 4607 0,'0'0'192'0,"0"0"64"0,0 0-256 0,7 1 0 0,0 1 0 0,1 1 0 16,-1 1 7392-16,4 1 1440 0,3 0 272 0,1 1 64 16,2 0-6400-16,3-1-1280 0,3 1-256 0,1 0-48 15,5-1-368-15,3 3-80 0,3-2-16 0,1 1 0 16,-1 2-352-16,3-3-80 0,3 3-16 0,1 0 0 16,0 0-272-16,1 0 160 0,-1-1-160 0,-1 3 128 15,0 1-128-15,-4 0 0 0,-3 1 0 0,-3 0 0 16,-1 1 0-16,-2-1 0 0,-1 1 0 0,-3-2 0 15,-1 2 0-15,-3-1 0 0,-1 0-144 0,-3 0 144 16,-3 1-144-16,-2 0 144 0,-4-1-208 0,-1 0 80 16,-5 1 128-16,-2-1-208 0,-4 1 80 0,-3 1 128 15,-4 0 0-15,-3 1 0 0,-1 0 0 0,-3 2 0 16,-3 1 0-16,-2 0 0 0,-1 1 0 0,-1-1 0 16,-3 2 0-16,-2-1 0 0,-3 2 0 0,-2-1 0 0,0 2 128 15,1-2-128-15,0 1 128 0,0-1-128 0,4-2 0 0,2 0 0 16,1 1 0-16,3-1 0 0,3-1-224 0,2-2-128 15,2 2-32-15,2 0 0 16,3-1-1600-16,1 0-320 0,1-1-64 0,6-1-14672 16</inkml:trace>
  <inkml:trace contextRef="#ctx0" brushRef="#br0" timeOffset="62051.52">17673 10068 19343 0,'0'0'1728'0,"0"0"-1392"0,-5 4-336 0,5-4 0 16,-7 6 2736-16,2-1 464 0,5-5 112 0,-7 6 16 15,7-6-1536-15,-5 5-320 0,5-5-48 0,0 0-16 16,0 0-448-16,0 0-80 0,0 0-32 0,0 0 0 15,0 0-304-15,0 0-64 0,0 0-16 0,0 0 0 16,0 0-144-16,0 0-16 0,0 0-16 0,-5 5 0 16,5-5-288-16,0 0 160 0,0 0-160 0,-2 8 128 15,2-8-128-15,0 9 0 0,1 2 0 0,1 0 0 16,0-2 0-16,0 3 0 0,1 2-144 0,1 2 144 0,-1 1 0 16,1 3 0-16,1 2 0 0,1 3 0 0,0 5 0 15,1 4 0-15,0 5 0 0,2 0 0 0,0 3 0 0,3 1 0 16,-1 0 0-16,-1 2 0 0,2-1 0 0,0 3-128 15,1 2 128-15,-3 4 0 0,1-1 0 0,1 1 0 16,-1 1 0-16,1-3 0 0,-1-1 0 0,-2 1 224 16,2 4-64-16,1 3-16 0,-1 0-144 0,1 2 160 15,0-2-160-15,0-2 160 0,0 0 160 0,0 2 16 16,1 4 16-16,-1-2 0 0,0 1-160 0,0-1-16 16,-1-1-16-16,0-2 0 0,0 0 48 0,-2 2 16 15,1-2 0-15,-1 1 0 0,0 1-224 0,-2-4 144 16,2-2-144-16,-3-4 128 0,0 0 48 0,-3-2 0 15,0 1 0-15,-1-1 0 0,0-2 80 0,0-2 0 16,-1-3 16-16,0-1 0 0,-2-4-48 0,1-4-16 0,-1-1 0 0,-1-4 0 16,1-1-48-16,0-3-16 0,0 2 0 0,-1-4 0 15,0-1-144-15,1-1 192 0,0-2-192 0,0-1 192 16,-1-2-192-16,-1 1 0 0,1 0 0 0,0-3 0 16,0-3 0-16,0 1-144 0,1-1 144 0,-1 1 0 15,0 0-256-15,-2-1 64 0,2 0 16 0,-1-2 0 16,0-1-144-16,3-5-16 0,-4 7-16 0,4-7 0 31,-5 4-144-31,5-4-16 0,0 0-16 0,-5 2 0 0,5-2-192 0,-8-3-48 16,8 3 0-16,-6-9 0 0,1-1-304 0,-1-2-64 0,1-2-16 15,1-4 0-15,0-6-2208 0,-1-3-448 0,-1-18-96 16,1 0 0-16</inkml:trace>
  <inkml:trace contextRef="#ctx0" brushRef="#br0" timeOffset="62689.97">17994 11368 22975 0,'0'0'1024'0,"0"0"192"0,-9 0-960 0,0-1-256 0,1 1 0 0,0-1 0 16,8 1 1344-16,0 0 240 0,0 0 32 0,-6-4 16 16,6 4-560-16,-7-4-112 0,7 4-32 0,0 0 0 15,0 0-320-15,0 0-64 0,-5-6-16 0,5 6 0 16,0 0 0-16,0 0 0 0,0 0 0 0,0 0 0 16,0 0 112-16,0 0 32 0,0 0 0 0,0 0 0 15,0 0-96-15,0 0-32 0,0 0 0 0,0 0 0 0,0 0-224 0,5-8-64 16,-5 8 0-16,9-6 0 0,3 2-32 0,1-1-16 15,0 2 0-15,2 0 0 0,6 1 96 0,2-1 16 16,4 0 0-16,2-2 0 0,3 1 16 0,4-1 16 16,3-2 0-16,0 1 0 0,2-1-112 0,-1 0-32 15,3-2 0-15,0 0 0 0,-1-1-208 0,1-2 176 16,0 1-176-16,0 0 160 0,0 0-160 0,-3 1 0 16,-4 0 0-16,-1 0 0 0,-3 3 160 0,-2-1-160 15,-2 2 192-15,0 0-192 0,0 0 128 0,-2 2-128 16,0 0 0-16,-3 1 0 0,-1 0 288 0,-3-1-48 15,-2 2-16-15,-3 1 0 0,-1 1 32 0,-2 1 16 16,-3 1 0-16,-1-1 0 0,-2 0-144 0,-5-1-128 16,0 0 144-16,0 0-144 0,0 0 0 0,0 0 0 0,0 0-128 0,0 0 128 31,-1 9-448-31,1-9 0 0,-6 7 16 0,0 0 0 16,-1-2-1040-16,-2-1-224 0,-1 1-32 0,1-2-16 15,0 0-1776-15,-1-1-368 0</inkml:trace>
  <inkml:trace contextRef="#ctx0" brushRef="#br0" timeOffset="64160.57">19519 11633 15663 0,'0'0'1392'0,"-5"7"-1120"0,5-7-272 0,0 0 0 16,-3 8 2112-16,3-8 384 0,0 0 64 0,-3 6 0 15,3-6-1712-15,0 0-336 0,0 0-80 0,0 0-16 16,0 0-416-16,0 0-176 0,0 0 16 0,0 0 0 16,0 0-48-16,0 0-16 0,0 0 0 0,0 0 0 15,0 0 224-15,0 0-144 0,0 0 144 0,0 0-128 16,-8-4-112-16,8 4-16 0,0 0 0 0,0 0 0 15,0 0 256-15,0 0-192 0,0 0 192 0,0 0-192 0,-7-3 192 0,7 3 0 16,0 0 0-16,0 0 160 16,0 0-160-16,0 0 0 0,0 0 0 0,-7-6 0 0,7 6 192 0,0 0 64 15,0 0 16-15,0 0 0 0,0 0 112 0,0 0 0 16,0 0 16-16,0 0 0 0,0 0 144 0,0 0 32 16,0 0 0-16,0 0 0 0,0 0-256 0,0 0-32 15,0 0-16-15,0 0 0 0,0 0-128 0,0 0-16 16,0 0-128-16,0 0 192 0,0 0 144 0,0 0 32 15,0 0 0-15,0 0 0 0,-4-7 96 0,4 7 32 16,-3-9 0-16,3 9 0 0,-2-9 272 0,0 0 48 16,1 0 16-16,-1-1 0 0,0 1 0 0,0-1 16 15,-1-2 0-15,0-1 0 0,0 0-144 0,-2-3-48 0,1-1 0 0,0-1 0 16,0-1-144-16,-1-3-48 0,1 1 0 16,0-2 0-16,1-2-80 0,-2-1-32 0,2 2 0 0,-1-2 0 15,1 0-80-15,-1-2-16 0,1 0 0 0,0 1 0 16,1 1 32-16,0 0 0 0,-1 0 0 0,0 2 0 15,1-1-288-15,0 1 160 0,3-1-160 0,0 2 128 16,3-1 32-16,-1 1 0 0,2 0 0 0,1 1 0 16,1 1 0-16,1 2 0 0,2-2 0 0,1 1 0 15,-1 1-160-15,1 1 160 0,2 2-160 0,0 0 160 16,2 2-160-16,0 2 0 0,2 1 0 0,0 0 0 16,0 3 0-16,1 1 0 0,1 1 0 0,-1 0 0 15,1 3 0-15,-1 0 0 0,1 1 0 0,1 0 128 16,2 1 32-16,-3 1 0 0,1 1 0 0,0 0 0 15,2 1 32-15,-4 1 0 0,1 1 0 0,-3 3 0 16,-1 0-192-16,-1 3 0 0,-1 3 144 0,-1 1-144 0,-1 3 0 16,0 2 0-16,2 3-160 0,-1 4 160 0,-2 2-144 0,1 1 144 15,-3 1 0-15,2 2-144 0,-1 1 144 0,-1-1 0 16,1-1-144-16,-2 0 144 0,0 1 0 0,0 1 0 16,-2 2 0-16,1 1 0 0,0 2 0 0,-2-2 0 15,1-1 0-15,0-1 0 0,-2 2 0 0,0-4 0 16,0-2-144-16,-1-3 144 0,1-1-144 0,-1-3 144 15,-1-3-208-15,1-2 80 0,1-2-16 0,-1-1 0 16,-1-1 0-16,0-4 0 16,1 1-272-16,-1-4-48 0,-1-7-16 0,0 0 0 15,0 0-912-15,0 0-176 0,0 0-32 0,0 0-16 16,0 0-1200-16,-4-12-256 0,-3-3-32 0</inkml:trace>
  <inkml:trace contextRef="#ctx0" brushRef="#br0" timeOffset="65217.35">19600 11192 41871 0,'8'16'1856'0,"-2"-8"384"0,2 2-1792 0,2-3-448 0,0 0 0 0,4-4 0 15,3 1 1152-15,4-1 128 0,1 1 48 0,2-3 0 16,1-2-816-16,3-4-176 0,1 0-16 0,-1-1-16 15,2-2-304-15,1 0 0 0,1-1 0 0,0 1 0 16,0-1 0-16,0 0 0 0,-1 0-208 0,-1 0 80 0,-1 2 0 0,0 0 0 16,0 2 0-16,0-1 0 0,0 1 128 0,-2 2 0 15,-2 0-144-15,0 0 144 0,-2 1 0 0,0 2 0 16,0 1 0-16,-2 0 0 0,-1 1-144 0,-2 2 144 16,-1 4 0-16,-1-1 0 0,-2 1-160 0,-3 0 160 15,-2 3-128-15,0 1 128 0,-3 1-224 0,-2 6 32 16,0-3 16-16,-2 1 0 0,0 0-80 0,-3 1 0 15,0 2-16-15,-1 1 0 0,-1-2 80 0,0-1 0 16,0-1 16-16,0-1 0 0,0-1 176 0,-1-3-208 16,1-2 80-16,0 0 128 0,1-1 0 0,2-9 0 15,-3 7 0-15,3-7 0 0,0 0 0 0,0 0 0 16,-6 3 144-16,6-3-16 0,0 0-128 0,-5-5 176 0,2-4-176 16,0-1 192-16,0-2-192 0,1-3 128 0,1-2-128 0,0-2 128 15,1-2-128-15,0 0 0 0,1-1 0 0,0-3 0 16,1-2-256-16,2 0 64 0,0-2 0 0,2-1 16 15,3 0 48-15,-1 0 0 0,2 0 0 0,1 0 0 32,2 1-240-32,-1 3-32 0,1 1-16 0,0 2 0 15,1 0-128-15,-1 3-32 0,0 3 0 0,-2 0 0 0,1 1 256 0,-1 0 64 0,-1 2 0 0,1 1 0 16,0 1 96-16,-3 2 32 0,3-2 0 0,-1 1 0 16,-2 2 128-16,1-1 192 0,0-1-32 0,0 1-16 15,0-1 32-15,1-1 0 0,1 0 0 0,-1-3 0 16,3 2-176-16,-1-3 192 0,1-2-192 0,-1 1 192 15,-1-1-192-15,1-2 0 0,-2-1 0 0,-1-2 0 16,1 0 0-16,-1-1 0 0,-1 2 0 0,-2-2 0 0,-1 2 0 16,-2 0 0-16,-1 2 0 0,0 1 0 0,-1 2 0 15,0 1 128-15,0 3 0 0,-1 2 0 0,0 2 0 0,0 9-128 16,0-9 192-16,0 9-64 0,-1-6 16 0,1 6 0 16,0 0 0-16,0 0 0 0,0 0 16 0,0 0 0 15,-4 9 0-15,0 4 0 0,-1 4-160 0,2 4 0 16,0 4 144-16,0 4-144 0,1 5 0 0,-2 3 0 15,2 3 0-15,0 2 0 0,0-1-224 0,1 4 32 16,0 3 16-16,1 4 0 0,1 1 48 0,0 0 0 16,1 0 0-16,1-2 0 0,3-3 128 0,0-1-128 15,2-1 128-15,-1-1-128 0,3 1 128 0,-2-4 0 16,1-2 0-16,-2-5-128 0,2-3-16 0,-2-4 0 16,1-5 0-16,-2-3 0 0,0-4-176 0,-2-3-16 15,-1-4-16-15,0-2 0 16,-3-7-64-16,0 0-16 0,0 0 0 0,0 0 0 0,7-11 240 0,-3-3 64 0,0-3 0 0,-2-3 0 15,-1-4-32-15,0-2 0 0,-1 1 0 0,0-3 0 16,0-1 160-16,0-1 128 0,0 0-128 0,0 1 176 16,2 0 240-16,-1-1 48 0,0 0 16 0,1 1 0 15,2 2-64-15,2 3-16 0,2 1 0 0,0 3 0 16,1 1-240-16,1 2-160 0,-1 2 192 0,2 4-192 16,1 3 240-16,-1 1-64 0,3 1-16 0,1 2 0 15,1 1 96-15,0 3 0 0,-1 3 16 0,0 1 0 16,0 3 112-16,1 2 0 0,1 3 16 0,-1 1 0 15,0 6-32-15,1 0-16 0,-1 0 0 0,0 1 0 16,-1 2-48-16,-2 0-16 0,-1 1 0 0,-1 1 0 16,-2 1-288-16,-1 0 128 0,0 2-128 0,-2 1 0 15,0 0 0-15,-2-2 0 0,1-1 0 0,-3-2 0 0,1 1 0 0,-1-3-304 16,-2-2 64-16,-1-3 16 16,0-4-384-16,-1-2-80 0,-1-3-16 0,-1 0 0 15,-1-5-1200-15,0-3-240 0,-3-4-48 0,2-4-16 16,-1-6-1104-16,0-3-208 0,-1-4-64 0,1-4 0 0</inkml:trace>
  <inkml:trace contextRef="#ctx0" brushRef="#br0" timeOffset="65343.48">21345 10832 13823 0,'0'-24'1216'0,"0"-1"-960"15,1 0-256-15,-1 3 0 0,1 4 3024 0,-1 3 560 16,1 4 128-16,-1 11 0 0,0 0-1616 0,0 0-336 0,0 0-64 0,-2-8-16 16,2 8-512-16,0 0-96 0,0 0-32 15,0 0 0-15,0 0-1040 0,0 0 0 0,0 0-176 0,0 0-10704 31,2-8-2128-31</inkml:trace>
  <inkml:trace contextRef="#ctx0" brushRef="#br0" timeOffset="65608.85">21902 10737 23951 0,'-8'40'1056'0,"1"-12"224"0,0 4-1024 0,-3 2-256 0,0 3 0 0,-2-2 0 16,-2 0 4144-16,1-2 768 0,1-1 144 0,2 0 48 16,-1 1-3984-16,2 2-800 0,-1-1-144 0,0-2-48 0,4-1-352 0,2 1-80 15,3-1-16-15,1-1 0 16,4-1-112-16,2-2-16 0,3-1-16 0,1-3 0 16,2-1 80-16,1-3 0 0,0-2 16 0,0-2 0 15,-1-1-144-15,1-3-48 0,-1-2 0 0,0-2 0 16,1-3-944-16,-2-4-192 0,0-3-32 0,1-5-16 15,2-1-1008-15,1-5-192 0,8-9-32 0,-2-3-16 0</inkml:trace>
  <inkml:trace contextRef="#ctx0" brushRef="#br0" timeOffset="78607.02">25763 7569 40079 0,'-8'13'1776'0,"3"-4"368"16,0-1-1712-16,1 1-432 0,2-1 0 0,1 3 0 0,2 2 1008 0,2 3 112 16,1 1 32-16,3 1 0 0,0 2-736 0,4 2-144 15,0 1-16-15,0 2-16 0,3 0-240 0,2 1 144 16,1-2-144-16,4-1 128 0,1-2-272 0,2 0-64 15,0 0-16-15,2-2 0 0,-2-1-112 0,1-3-32 16,-2-3 0-16,0-2 0 0,-1-5 112 0,1 1 32 16,-1-1 0-16,0-4 0 0,-1-2 224 15,-2-3 0-15,0 0 0 0,-1-3-144 0,1-1 144 0,-2-2 176 16,0-4-48-16,-1-2 0 0,1-1-128 0,-1-3 0 16,0 1 0-16,-2-1 0 0,-1-3 192 0,-3 0-64 15,0-3 0-15,-2 1 0 0,-1-1-128 0,-3 1 0 16,-1 2 0-16,-1 0 128 0,-2 3-128 0,0 3 0 15,-1 3 144-15,-1 2-144 0,-1 2 192 0,0 1-48 0,3 9 0 0,-4-7 0 16,-1 2-16-16,5 5-128 0,-7 3 192 0,7-3-64 16,-7 9 80-16,2 2 16 0,2 2 0 0,0 5 0 15,1 5-224-15,2 5 0 0,1 4 0 0,1 7 0 16,3 3 0-16,-1 5 0 0,2 0-176 0,-1 5 176 16,1 3-384-16,1 5 32 0,-2 1 16 0,1 1 0 31,-2 2-112-31,-1 1 0 0,0 1-16 0,-1 1 0 0,0 2 80 0,0-1 32 0,-1 1 0 0,-2-3 0 15,-2-2 224-15,-1-2 128 0,0-1-160 0,-1-3 160 16,-2 0 0-16,0-3 0 0,-2-4 0 0,-2-5 0 16,-1-3 288-16,-2-3 48 0,0-3 16 0,-1-4 0 15,-1-2 336-15,-2-3 64 0,0-2 16 0,-2-5 0 16,-1-4-320-16,-1-3-48 0,-2-3-16 0,-2-4 0 16,1-3-384-16,-2-4 128 0,-1-4-128 0,1-3 0 15,-4-4-256-15,1-4-128 0,1-5-16 0,-1-1-16 16,1-3-480-16,2 0-112 0,2-2-16 0,2-2 0 15,4-1-2496-15,1-4-496 0</inkml:trace>
  <inkml:trace contextRef="#ctx0" brushRef="#br0" timeOffset="79212.69">27528 7254 6447 0,'0'0'576'0,"-9"3"-576"16,0 3 0-16,1-3 0 0,8-3 6720 0,-8 7 1248 15,-1 2 240-15,2-1 48 0,-1 1-5680 0,0 1-1136 16,0-1-224-16,0 2-64 0,-1 1-576 0,0-1-112 16,2 1-16-16,0 0-16 0,0 1-432 0,1-3 0 15,0 1 0-15,2-1 0 0,0-2 0 0,1 1 0 16,0 0 0-16,2 0 0 0,1-1 0 0,0 1 0 15,0-2 0-15,0 1 0 0,0-8 0 0,0 7 0 16,0-7 0-16,0 0 0 0,-1 10-192 0,1-10 192 0,1 10-192 16,-1-3 192-16,0-7-272 0,0 0 64 0,1 10 16 0,-1-10 0 15,2 8 64-15,-2-8 128 0,2 11-208 0,-2-11 80 16,0 0 0-16,0 0 0 0,0 0 0 0,2 9 0 31,-2-9-320-31,0 0-48 0,0 0-16 0,0 0 0 16,0 0-320-16,0 0-64 0,0 0 0 0,0 0-9808 0,7 2-1968 0</inkml:trace>
  <inkml:trace contextRef="#ctx0" brushRef="#br0" timeOffset="80207.2">24510 7577 21183 0,'0'0'1888'0,"0"0"-1504"0,0 0-384 0,0 0 0 15,5 9 4512-15,0 1 832 0,2 1 160 0,0 1 48 16,3 5-4000-16,-2 3-784 0,3 1-176 0,1 5-16 16,-1 1-320-16,1 4-48 0,0 4-16 0,0 1 0 15,0 3-192-15,0 4 0 0,1 2 0 0,-1 3-160 16,-2 3-64-16,-2 1-16 0,-2-1 0 0,1-2 0 16,-2-2-16-16,-2-4 0 0,1-5 0 0,-2-5 0 15,0-3 256-15,-1-3 0 0,0-3 0 0,-1-2 0 16,0-1 0-16,0-5 0 0,-1-3 0 0,-1-3 0 0,0-3 160 0,2-7 80 15,0 0 16-15,0 0 0 0,0 0 0 16,-6-12 0-16,1-3 0 0,-3-4 0 0,-1-4-256 0,0-6 0 16,2-4 0-16,-3-7 0 0,-2-4 128 0,1-3 0 15,0-2-128-15,0-3 192 0,0-1-192 0,0 1 0 16,1 2 0-16,1 2 0 0,0 0 160 0,3 2-16 16,1 1 0-16,1 2 0 0,0 4 0 0,2 3 0 15,0 6 0-15,1 1 0 0,1 4 80 0,0 4 16 16,2 4 0-16,0 2 0 0,0 3-112 0,0 4 0 15,-2 8-128-15,0 0 192 0,7-6-192 0,-7 6 0 16,8 4 0-16,0 2 0 0,-2 1 128 0,0 5-128 0,4 5 0 16,0 1 144-16,-1 2-144 0,1 0 0 0,0 0 0 0,1-2 0 15,2-1 0-15,0-2 0 0,-1-1 0 0,-1-3 0 16,3 0 0-16,-1-3 0 0,-1-1 0 0,2-4 0 16,0-1 144-16,0-3 0 0,2-2 0 0,1-4 0 15,-3-1-144-15,2-4 160 0,-1-1-160 0,-1-4 160 16,-1-3-160-16,0-2 0 0,-1 1 0 0,-2-2 0 15,0-1 0-15,0 2 0 0,-3-1 0 0,1 0 0 16,1-3 0-16,-1-1 0 0,-1 1-128 0,2 0 128 16,-1 0 0-16,1 1 0 0,-1-1 0 0,0 4 0 15,-1 1 0-15,1 4 0 0,-1 3 0 0,0 4 0 16,-1 1 0-16,-2 4 0 0,-4 5 0 0,0 0 0 16,10 3 0-16,-3 3 0 0,-1 4 0 0,-1 3 0 15,1 4 0-15,0 5 0 0,-1 6 0 0,0 4 0 16,1 3 0-16,-2 4 0 0,1 3 0 0,-2 2 0 0,0 3 0 15,0 4 0-15,-1 3 0 0,1-1 0 0,2 0 128 16,-1-4-128-16,0-3 128 0,0-3-128 0,1-3 144 0,-2-2-144 16,1-2 160-16,0-3-160 0,2-2 0 0,-2-3 128 15,-1-4-128-15,0-1 0 0,1-3 0 0,-1-3-160 16,0-2 32-16,0-2 0 16,0-2-336-16,1-4-64 0,-4-7-16 0,0 0 0 15,7 1-1776-15,1-4-368 0,0-5-64 0,2-5-14720 0</inkml:trace>
  <inkml:trace contextRef="#ctx0" brushRef="#br0" timeOffset="81224.42">27714 7301 2751 0,'0'0'256'0,"-9"-5"-256"0,2-1 0 0,-2 1 0 15,-1 1 6640-15,1-2 1280 0,-1 0 256 0,0 0 48 16,-1-1-6272-16,-1 1-1248 0,0-2-256 0,1 2-64 15,0 2-16-15,0-1-16 0,1 1 0 0,-2 2 0 16,1 2-224-16,-1 1-128 0,1 1 128 0,-1 3-128 16,1 0 160-16,1 3-32 0,-2 2-128 0,1 3 192 15,-1 2 192-15,2 2 16 0,0 2 16 0,0 0 0 16,1 2 32-16,-1 1 16 0,3 3 0 0,0 0 0 16,2 2-160-16,1 0-48 0,3-1 0 0,2 2 0 15,2 2 0-15,3 0-16 0,4 1 0 0,2 0 0 16,2 0-112-16,0-1-128 0,3-1 176 0,1-2-176 15,1 1 0-15,-1-4 0 0,0-3 0 0,0-2 0 16,1-1 0-16,-2-3-144 0,2-4 144 0,0-1-192 0,0-4 192 16,3-1 0-16,0-2 0 0,2-1 128 0,1-4 48 0,0-2 16 15,-1-3 0-15,1-3 0 0,0-1-64 0,-1-3-128 16,1-4 192-16,-1-3-64 0,1-1 0 0,-4-3-128 16,-1-3 192-16,-2 1-64 0,-3-2 0 0,-3-1 0 15,-1-1 0-15,-2 3 0 0,-2 3 128 0,-2 3 32 16,-1 2 0-16,-3 2 0 0,-1 2-48 0,-3 2-16 15,0 2 0-15,-1 1 0 0,-1 6 96 0,5 5 32 16,-10-2 0-16,0 2 0 0,0 2-128 0,-1 2-32 16,-1 3 0-16,1 1 0 0,-1 2-64 0,1 0 0 15,2 2-128-15,0 2 192 0,4 1-192 0,0 0 0 16,3 1 0-16,2 0 0 0,2 1-192 0,3 0-64 16,1 1-32-16,3-1 0 0,0-1-32 0,2-1-16 0,2-1 0 0,1-2 0 15,1-2 96-15,1-2 32 0,2-1 0 0,1-4 0 16,2-2 208-16,2-3 0 0,0-1 0 0,3-5 0 15,1-2 128-15,-1-1 32 0,0-2 0 0,-2-2 0 16,0-2-32-16,-3-2 0 0,0-2 0 0,-3 0 0 16,-3-1 16-16,-2-1 0 0,-3 2 0 0,-3-1 0 15,-3 2-144-15,-3-1 160 0,-2 3-160 0,-3 1 160 16,-3-1-160-16,-2 2 0 0,-4 0 0 0,-3 4 128 16,-3 1-128-16,-3 2 0 0,1 4 0 0,-3 1 0 15,0 2-256-15,-1 2 0 0,2 2 16 0,0 0 0 16,3 0-1104-16,2 0-208 15,2 0-48-15,3 0-16768 0</inkml:trace>
  <inkml:trace contextRef="#ctx0" brushRef="#br0" timeOffset="81556.36">28632 7436 35935 0,'0'18'3200'0,"0"3"-2560"15,0 4-512-15,1 0-128 0,2 2 1952 0,2 1 368 16,2 2 80-16,0-1 16 0,0 1-1888 0,1-3-368 16,0-1-160-16,2-2 128 0,0-1-128 0,-1-6 0 15,2-4 0-15,0-4-176 16,3 0-320-16,1-4-64 0,2-2-16 0,3-4 0 0,1-3 256 0,0-4 64 0,1-3 0 0,-1-2 0 16,-1-2 256-16,-1-2-160 0,1-1 160 0,-4-1-128 15,-2-1 400-15,-3 1 96 0,0 1 16 0,-3-1 0 16,-2 1 192-16,-5 0 64 0,-3 2 0 0,-5-4 0 15,-3 1-336-15,-4 2-64 0,-1 2-16 0,-4 1 0 16,-3 1-224-16,-1 1 128 0,-4 0-128 0,-1 1 0 16,1 3 0-16,-1 1 0 0,2 3-208 0,2 1 64 31,1 3-304-31,3 0-64 0,2 0-16 0,2 0 0 0,3 1-2608 16,2 1-512-16,11-2-96 0,-8 4-32 0</inkml:trace>
  <inkml:trace contextRef="#ctx0" brushRef="#br0" timeOffset="82606.12">29600 6840 44975 0,'0'0'1984'0,"2"8"432"0,0 2-1936 0,0-2-480 16,0 2 0-16,-1 2 0 0,1 3 624 0,-2 2 16 15,0 2 16-15,-4 2 0 0,0 3-512 0,-1-1-144 16,-2 2 0-16,-1 0 0 0,-1 2-240 0,1 5-112 16,-3 6-32-16,-2 4 0 15,-1 7-288-15,-1 3-64 0,1 4-16 0,-1 2 0 16,1 0 240-16,-1-3 32 0,1 1 16 0,-1-3 0 0,1 0 256 0,1-2 48 16,2-2 16-16,2-3 0 0,0-2 144 0,1-6 0 0,0-3 0 15,3-5 128-15,1-3 64 0,-1-4 32 0,2-2 0 0,1-5 0 16,2-2-16-16,0-4 0 0,1-2 0 0,-1-8 0 15,0 0-80-15,0 0-128 0,0 0 176 0,4-11-176 16,2-3 0-16,0-3 0 0,2-3 0 0,0-6 0 16,5-3 0-16,0-4 0 0,1-2 0 0,2-4 0 15,1-4 0-15,1-2-144 0,3-1-16 0,1 1 0 16,0 2 160-16,1 3-160 0,1 1 160 0,-2 4-160 16,2 3 16-16,-2 2 0 0,1 3 0 0,-3 1 0 15,0 5 144-15,-1 0 0 0,-3 4 0 0,-3 2 0 16,-1 5 128-16,-2 1 16 0,-3 4 0 0,-1 1 0 15,-6 4 64-15,0 0 16 0,2 7 0 0,-4 4 0 16,-3 2 96-16,-2 4 32 0,-3 4 0 0,1 1 0 16,-4 5-64-16,0 1-16 0,1 0 0 0,0 1 0 0,2 0 0 0,-1 0 0 15,2 0 0-15,0 1 0 0,3 0-96 16,1 0-32-16,2-1 0 0,2 0 0 0,2-1-144 0,2-1 0 16,3-2 0-16,0-2 0 0,2-2 0 0,0-3 0 15,2-3 0-15,-1-2 0 0,4-3-160 16,1-3 160-16,0 0 0 0,1-4-144 0,1-1-32 0,-1-6 0 15,2-2 0-15,1-2 0 0,2-2 0 0,2-3 0 16,-1-3 0-16,-1-3 0 0,1-1-16 0,-1-3-16 16,2-1 0-16,-2-2 0 0,-2-1 16 0,-1 1 16 15,-1-2 0-15,-2 0 0 0,-1 2 176 0,-2 0-128 16,0 3 128-16,-2 3-128 0,-2 2 128 0,-2 2 224 0,0 1-48 16,-3 4-16-16,0 3 160 0,-2 8 16 0,0 0 16 0,0 0 0 15,0 0 32-15,0 0 0 0,0 0 0 0,0 0 0 16,-8 7-176-16,2 2-16 0,1 3-16 0,0 2 0 15,2 0-176-15,2 4 0 0,0 0 0 0,1 0 0 16,1 1 0-16,1 0 0 0,3 1-192 0,1-1 192 16,2-1-320-16,2-1 48 0,1-1 16 0,1-2 0 15,2-1 256-15,3-3-192 0,0 1 192 0,0-2-160 16,1-2 160-16,3-3 128 0,4-2-128 0,0-2 176 16,2-2-176-16,1-2 160 0,3-2-160 0,-1-4 160 15,0-2-160-15,-2-2 0 0,0-1 0 0,-1-2 0 16,-1 0 128-16,-3-1-128 0,0 0 0 0,-4-1 128 15,-2 0-128-15,-2 1 0 0,-1 2 0 0,-4 1 128 16,-1 1-128-16,-4 1 128 0,0 2-128 0,-4 1 128 16,-1 1-128-16,-1 1 128 0,1 8-128 0,-8-6 128 15,8 6-128-15,-12-3 0 0,2 1 144 0,0 3-144 0,-1 2 0 16,0 2 144-16,-1 4-144 0,0 1 0 0,2 3 144 0,0 3-144 16,0 5 0-16,1 4 144 0,0 5-144 0,2 5 0 15,0 4 0-15,3 2 128 0,1 4-128 0,1-1 0 16,2-1 0-16,0 1 128 0,1 0-128 0,1 2 0 15,0 1 0-15,0 1 128 0,0 2-128 0,0-2 0 16,1 0 0-16,0-2 0 0,-1-4 0 0,0 0 0 16,0-1 0-16,-1-3 0 0,-1 0-128 0,-2-2 128 15,0-4 0-15,-1-5 0 0,-2 0 0 0,0-5 0 16,0-1 0-16,-3-4 0 0,1-3 0 0,-3-5-192 16,0-1 64-16,0-5 128 0,-2-4-400 0,-3-5 32 15,-3-5 16-15,-2-6 0 16,-3-7-1344-16,1-3-272 0,-2-4-48 0,0-7-16 15,-2-4-1472-15,3-6-288 0</inkml:trace>
  <inkml:trace contextRef="#ctx0" brushRef="#br0" timeOffset="82759.11">30176 6939 34095 0,'3'17'1504'0,"-1"-6"320"0,1 0-1456 0,1 0-368 0,2 3 0 0,0 1 0 15,2 0 2496-15,0-1 416 0,2-2 96 0,0-2 0 16,1 1-3664-16,1-2-752 0,2-1-128 0,2 0-16880 16</inkml:trace>
  <inkml:trace contextRef="#ctx0" brushRef="#br0" timeOffset="83843.77">31495 6595 22111 0,'0'0'1968'0,"0"0"-1584"0,0 0-384 0,0 0 0 15,-5 8 3808-15,3 0 672 0,2 2 144 0,0 3 32 16,1 3-3616-16,0 3-720 0,0 4-128 0,0 6-48 16,2 6-144-16,-1 8 0 0,0 5 0 0,1 5 0 15,-1 4-288-15,1 2-96 0,1 0 0 0,-1 3-16 32,2 3-80-32,-1 1-16 0,0-1 0 0,-2-3 0 0,0-4 64 0,-1-4 16 0,-1-4 0 0,0-2 0 15,0-3 208-15,0-3 32 0,0-2 16 0,0-5 0 0,1-4 448 0,-1-6 96 16,1-4 0-16,0-4 16 0,0-2 224 0,-1-5 32 15,0-2 16-15,0-8 0 0,0 0-176 0,0 0-48 16,0 0 0-16,0 0 0 0,-3-9-160 0,1-1-32 16,2-4-16-16,1-3 0 0,1-2 160 0,2-1 48 15,2-2 0-15,0-2 0 0,3 1-64 0,-1-1-16 16,3 2 0-16,1 1 0 0,1 0-192 0,1 4-48 16,0 2 0-16,1 1 0 0,1 4-128 0,0-1 192 15,1 1-192-15,0 2 192 0,1 2-64 0,-2 2 0 16,3 3 0-16,-2 1 0 0,0 3-128 0,-2 1 0 0,0 1 0 15,-1 2 0-15,-1 3 128 0,-2 2 0 0,-1 2 0 16,-2 1 0-16,0 2-128 0,-4 2 160 0,-1 1-160 0,-2 1 160 16,-2 1-160-16,-2 0 0 0,-1 1 0 0,-2-1 0 15,-2 1 0-15,-1-2 0 0,1-1-176 0,-2-1 176 16,0 0-192-16,-1-4 32 0,0-3 16 0,0-1 0 31,-1 0-336-31,-1-4-64 0,-1-3-16 0,-1-1 0 16,-1-6-528-16,-2-1-96 0,0-1-32 0,0-4 0 0,-2-1-1904 15,2-4-384-15,0-3-80 0</inkml:trace>
  <inkml:trace contextRef="#ctx0" brushRef="#br0" timeOffset="84424.35">32116 6602 38991 0,'20'11'1728'0,"-5"-3"352"0,2 0-1664 0,2 3-416 15,-2 3 0-15,1 2 0 0,2 2 1328 0,-1 5 176 16,1 3 32-16,-4 5 16 0,1 3-784 0,-2 4-144 16,-2 2-48-16,-2 4 0 0,-2 1-336 0,-2 0-80 15,1 0-16-15,-2 4 0 0,1 1-144 0,-2 4 0 16,-1 4 0-16,0 0 0 0,0-1-256 0,0-2 80 16,0-5 16-16,0-2 0 0,2 1-144 0,-1-2-16 15,0-1-16-15,1-2 0 0,0-2 16 0,1-5 0 16,-1-5 0-16,0-4 0 0,1-2-48 0,-1-5 0 0,1-3 0 15,-1-3 0-15,1-3 80 0,1-4 16 0,0-2 0 16,-3-3 0-16,-5-3 32 0,5-3 16 0,1-4 0 0,0-3 0 16,-1-4 48-16,0-5 16 0,-1-2 0 0,0-3 0 15,1-4 32-15,1-1 0 0,-1 0 0 0,-1-1 0 16,-1 1 128-16,-1 2 0 0,0 1 0 0,-1 4 128 16,-1 1 256-16,0 4 48 0,-2 4 16 0,0 3 0 15,-1 1 64-15,3 9 32 0,-2-8 0 0,2 8 0 16,0 0-160-16,0 0-48 0,0 0 0 0,-8 4 0 15,1 3-176-15,0 3-32 0,0 2-128 0,1 2 192 16,1 3-192-16,0 1 0 0,3 1-192 0,1 0 192 16,2 2-384-16,3-2 16 0,1-1 16 0,1 0 0 15,3 0-320-15,3-1-64 16,3-2-16-16,2-1 0 0,2-2 400 0,0-2 80 0,2-2 16 0,1-2 0 16,-1-1 256-16,1-3-160 0,2-1 160 0,0-3-128 15,-1-1 304-15,-2-4 64 0,0-2 16 0,-4-4 0 0,-1-2 144 0,-2-2 48 16,0-1 0-16,-5-2 0 0,-1 1 32 0,-4-1 16 15,-1-2 0-15,-2 0 0 0,-2 0-176 0,-3 0-48 16,-3 4 0-16,0 0 0 0,-4 0-144 0,0 1-128 16,-2 2 144-16,-2 1-144 0,-1 1 0 0,-1 1-208 15,0 1 16-15,0 0 0 16,-1 1-1216-16,2 1-256 0,1-1-32 0,2 2-10528 16,1 1-2096-16</inkml:trace>
  <inkml:trace contextRef="#ctx0" brushRef="#br0" timeOffset="84990.63">33250 7483 25791 0,'-1'10'2304'0,"1"-10"-1856"0,0 10-448 0,-2-1 0 15,0-1 4256-15,0-3 752 0,-2 3 160 0,-3 0 16 16,0 1-4160-16,-4 1-848 0,-2 1-176 0,-1 1 0 15,-2 0-272-15,-15 11-48 0,4-2 0 0,2-3 0 32,3-3-528-32,1 1-112 0,4-2-32 0,1 1 0 0,1-2-224 0,2 0-64 0,3-3 0 0,1-2 0 15,4 1 336-15,1-2 64 0,4-7 16 0,0 0 0 16,3 7 864-16,-3-7 384 0,7 4-16 0,2-3-16 16,0-3 400-16,1-2 80 0,0-2 0 0,0 0 16 15,2 1-112-15,0-4-32 0,1-2 0 0,0 0 0 16,-1-2-368-16,1-1-80 0,-1-1 0 0,1 1-16 0,0 1-112 0,-1 2-128 15,1 0 176-15,-1 2-176 0,0 3 0 0,-1 2 0 16,1 2 0-16,-1 3-192 0,0 4 32 0,-6-1 16 16,1 3 0-16,2 3 0 0,-1 4-80 0,1 7-16 15,-2 5 0-15,2 5 0 0,-4 3-48 0,3 32-16 16,-3-8 0-16,-3-2 0 0,-4-4 144 0,-1 6 32 16,-2 7 0-16,1-32 0 0,0 7 128 0,-2 1 0 15,-2 2 128-15,0 1-128 0,-3 2 448 0,0-2 32 16,-1 1 0-16,-12 35 0 0,2-14 208 0,2-15 32 15,0-11 16-15,-1-6 0 0,-1-8 112 0,0-4 32 16,1-5 0-16,-2-4 0 0,1-3-304 0,-1-4-64 16,2-2-16-16,0-3 0 0,3-1-176 0,1-4-48 0,1-3 0 0,2-2 0 15,1-3 96-15,3-2 16 0,2-2 0 0,2-3 0 16,3-4-160-16,1 1-32 0,5-2 0 0,2 0 0 16,4-1-192-16,4-1 0 0,1-1 0 0,3 0 0 15,3 1-144-15,0 2-128 0,3 0-32 0,4 1 0 31,4-1-320-31,4 2-64 0,3 1-16 0,2 0 0 16,-1 1-2032-16,-15 8-400 0,3 0-96 0</inkml:trace>
  <inkml:trace contextRef="#ctx0" brushRef="#br0" timeOffset="91162.15">23778 5097 29887 0,'0'0'1328'0,"0"0"272"0,-9 4-1280 0,2 0-320 0,7-4 0 0,-4 6 0 16,-1 0 1600-16,2 1 256 0,0 0 48 0,0 0 16 16,1 1-768-16,-1-1-128 0,2 2-48 0,1 0 0 15,1-1-528-15,2 4-128 0,0 3 0 0,-1 1-16 16,2 1-304-16,0 3 0 0,2 4 0 0,-1 0 0 16,1 3 0-16,-1 3 0 0,0 2 0 0,-1 3 0 15,1 2 0-15,-1 2 0 0,0 2-160 0,1-1 160 0,-3-1 0 16,-1-3-176-16,-1-2 176 0,-1-2-128 0,1-1 128 15,1-1 0-15,-1-4 0 0,-1-3 0 0,1-2 0 0,-1-1-128 16,1-5 128-16,-1-4-192 0,-1-1 192 0,1-3 176 16,1-7-48-16,0 0 0 0,0 0 176 0,0 0 16 15,0 0 16-15,-6-9 0 0,1-3 32 0,0-4 0 16,2-3 0-16,0-3 0 0,0-1-112 0,1-5-32 16,0-1 0-16,0-4 0 0,1-1-96 0,0-4-128 15,1-4 176-15,0-1-176 0,0 2 256 0,1-2-48 16,2 1-16-16,0 2 0 0,0 0-192 0,0 3 0 15,0 2 128-15,1 1-128 0,-1 2 144 0,1 4-16 0,0 2 0 16,1 2 0-16,-1 2-128 0,0 4 0 0,1 5-160 0,1 2 160 16,-2 4 0-16,-4 7 0 0,8-2 0 0,-8 2 0 15,8 3 0-15,1 6 128 0,-1 5-128 0,2 5 160 16,-1 3 32-16,2 2 0 0,1 0 0 0,0-1 0 16,-1-1-192-16,1-2 160 0,0-1-160 0,0-1 160 15,0-2-160-15,1-4 0 0,0 0 0 0,0-1 0 16,0-1 0-16,-1-1 0 0,-1-3 0 0,0-2 0 15,1-2 0-15,-2-2 0 0,2-1 0 0,0-2 0 16,-1-2 0-16,1-1 0 0,0-5 0 0,0-1 0 16,1-1 128-16,-2-5-128 0,0 0 0 0,1-5 128 15,-1-3-128-15,1-2 0 0,0-2 0 0,0-3-176 16,-2-2 176-16,1-1 0 0,1-2 0 0,-1-1-128 16,-1 0 128-16,1 2 0 0,0 2 0 0,-1-3-128 0,1 1 128 15,-1 2 0-15,-2 4-144 0,0 4 144 0,-2 6 0 16,-2 5-176-16,0 4 176 0,-1 2-128 0,-3 10 128 0,0 0 0 15,0 0 160-15,0 0-160 0,0 9 176 0,-1 5-176 16,-1 4 192-16,0 4-192 0,0 6 0 0,0 3 0 16,1 2 0-16,1 3 0 0,1 1 128 0,1 7-128 15,4 5 0-15,-1 4 0 0,1 4 0 0,2-3 0 16,1 0 0-16,2-6 0 0,0-6 0 0,-1-1 0 16,1 0 0-16,1-5 0 0,-1-1 0 0,0-3 0 15,1-3 0-15,-1-3 0 0,0-5 0 0,0-3 160 16,3-4-160-16,-2-4 128 0,0-3-128 0,0-4 0 15,0-3 0-15,0-3 128 0,0 0-128 0,0-7 128 16,1-1-128-16,1-4 128 0,1-1-128 0,0-5 0 0,0-1 0 0,0-3 128 16,-1 0-128-16,1-1 192 0,1 0-192 0,-2 2 192 15,0 1-192-15,-2 2 0 0,0 3 0 0,-1 3 128 16,-2 3 32-16,1 3 0 0,-4 1 0 0,-6 8 0 16,7-5 32-16,-7 5 16 0,0 0 0 0,5 7 0 15,-1 3-48-15,1 2-16 0,-1 3 0 0,0 3 0 16,2 2-144-16,0 0 0 0,1 1 0 0,2-1 128 15,1 1-128-15,1-3 0 0,2-2 0 0,2-1 0 16,0-3 0-16,1-4 0 0,1-3 0 0,2-3 0 16,0-4-128-16,-1-3 128 0,1-4-160 0,0 0 160 15,3-5-192-15,-3-2 192 0,0-3-208 0,-1 0 80 16,0-1 128-16,-1 0-128 0,-1-1 128 0,-1 1-128 16,-1 0 128-16,-2-3-160 0,0-1 160 0,-3-2-160 15,0-1 160-15,-2 1 0 0,-1-3 0 0,-2 2 0 16,-1 5 0-16,-2 2 144 0,-1 3-144 0,-2 5 0 0,0 2 160 15,-1 3-160-15,-1 2 128 0,4 5-128 0,-7 0 128 0,0 6-128 16,1 4 128-16,1 4-128 0,0 7 0 0,0 6 0 16,2 6 0-16,2 5 0 0,1 3 0 0,1 3 0 15,2 4 0-15,1 10 0 0,0 9 0 0,0 5 0 16,0 4-144-16,1-2 144 0,1-3-256 0,-3 3 64 16,-1 5 16-16,-1-4 0 0,2-2-16 0,-4-7-16 15,-1-8 0-15,-1-3 0 0,-2-1 80 0,-1-5 128 16,-1-1-208-16,-4-6 80 0,0-6 128 0,-3-4-192 15,-1-6 192-15,0-6-192 0,0-3 192 0,0-6 0 16,-1-4 160-16,-1-3-160 0,-1-4 224 0,0-4-48 0,-1-3-16 16,0-3 0-16,0-2-160 0,-1-5 192 0,-1-3-192 15,1-6 192-15,2-3-192 0,1-3 160 0,1-1-160 0,2-1 160 16,2 1-160-16,4 1 0 0,2 2 0 0,4 3 0 16,3 2 0-16,4-1 0 0,1 2 0 0,2-1 0 15,3 0 0-15,3 1 0 0,1-1-128 0,3 4 128 16,4 4 0-16,-1 1-176 0,1 1 176 0,3 2-128 15,2 3 128-15,-2 3 0 0,0 2 0 0,-3 0 0 16,-2 1 0-16,0 2 0 0,-3 0 0 0,-2 0 0 16,-1 0-448-1,-2-1 0-15,0 1 0 0,0 0 0 0,-1 0-1440 0,-1-2-288 16,0 0-64-16,2-3-10224 0,0-1-2032 0</inkml:trace>
  <inkml:trace contextRef="#ctx0" brushRef="#br0" timeOffset="91837.7">26363 4536 13823 0,'0'0'1216'0,"-8"4"-960"16,8-4-256-16,0 0 0 0,0 0 6816 0,0 0 1312 16,0 0 272-16,-1 8 48 0,1-8-6080 0,8 7-1232 15,0-1-240-15,3-3-64 0,2-1-128 0,3-3-16 16,3-1-16-16,2-1 0 0,3-2-416 0,2 0-64 15,5-1-32-15,2-2 0 0,3 1-160 0,0-1 0 16,2 0 0-16,3-1 128 0,2 1-128 0,1-1 128 16,1-1-128-16,0 2 128 0,0-1-128 0,-2 0-192 15,0 1 32-15,-4 1 16 0,-3 0-176 0,-1 0-48 0,-3-2 0 16,-3 2 0 0,-2 0-1136-16,-2 1-224 0,-4 0-64 0,-3-2 0 15,-3 0-1600-15,-3 0-320 0,-3 1-64 0,-4 0 0 0</inkml:trace>
  <inkml:trace contextRef="#ctx0" brushRef="#br0" timeOffset="92326.27">26941 4560 31327 0,'-19'27'1392'0,"6"-5"272"0,0 6-1328 0,0 1-336 0,2 7 0 0,1 2 0 16,2 4 1904-16,-1 1 304 0,1 0 64 0,-1 4 16 16,0 2-704-16,-1 4-144 0,0 2-32 0,-1 0 0 15,-1-2-656-15,1-2-144 0,2-4-32 0,0-3 0 16,2-4-256-16,1-5-48 0,3-1-16 0,1-4 0 15,2-3-48-15,1-5-16 0,3 0 0 0,3-5 0 0,0-4-416 16,2-3-96-16,1-1 0 0,2-5-16 16,1-3-304-16,2-2-64 0,2-1-16 0,2-4 0 15,4 0-16-15,0-1 0 0,3-1 0 0,0 0 0 0,3-1 384 16,1-1 80-16,0 0 16 0,0 0 0 0,0-1 256 0,0 0 0 16,0-1 0-16,1-1 0 0,2-1 0 0,0-2 192 15,1 0-48-15,-1-1-16 0,0 0 96 0,-2-2 16 16,-1-3 0-16,-2-1 0 0,-3 0-240 0,-3-1 0 15,-2-2 0-15,-3-1 0 0,-2-4 144 0,-3 0-16 16,-2 1 0-16,-3 2 0 0,-3 1-128 0,-1 3 0 16,-2 0 0-16,-4 4 0 0,0 2 368 0,-2 3-16 15,-1 1 0-15,-5 2 0 0,-2 4 16 0,-2 3 0 16,-2 3 0-16,-3 3 0 0,-2 2-48 0,0 5 0 0,-1 2 0 16,1 4 0-16,-3 7 0 0,2 2 0 0,1 4 0 0,1 2 0 15,2 5-48-15,3 1-16 0,2 2 0 0,3-1 0 16,3 0 16-16,4-1 0 0,3 1 0 0,2 0 0 15,3-1-112-15,2 2-32 0,3-1 0 0,0-3 0 16,3-2-128-16,2-1 0 0,3-1 144 0,1-6-144 16,3-2 0-16,-1-2-192 0,0-5 32 0,-1-4 0 31,3-6-416-31,-1-2-96 0,1-6-16 0,0-4 0 16,0-4-912-16,2-7-176 0,-1-5-32 0,1-5-16 15,0-1-880-15,3-6-176 0,2-1-48 0,2-3-7360 0,1 3-1472 0</inkml:trace>
  <inkml:trace contextRef="#ctx0" brushRef="#br0" timeOffset="92891.51">27927 5064 4607 0,'0'0'400'0,"-9"0"-400"0,-3 3 0 0,-2 1 0 0,-1 5 6080 0,-2 1 1152 16,1 6 208-16,-3 3 48 0,-3 0-4016 0,2 3-800 15,0 3-176-15,1 0-16 0,0 1-992 0,4 0-192 16,5 3-32-16,0-2-16 0,3 0-480 0,1 2-112 16,4 1-16-16,3 1 0 0,4 1-384 0,1-2-96 15,4-1-16-15,1-3 0 0,4 1-144 0,3-5 0 16,4-1 144-16,0-3-144 0,4-3 0 0,2-1 0 15,2-5 0-15,0-2 0 0,4-6 0 0,-2-4-208 16,-1-5 80-16,1-4 128 0,2-5-368 0,2-6 48 16,2-6 16-16,0-3 0 15,3-3-208-15,-2-4-32 0,0-1-16 0,-3-3 0 16,-1 0 64-16,-2-7 16 0,-3-3 0 0,-2-6 0 16,-1-4 16-16,-2 0 0 0,-1 0 0 0,-4 0 0 0,0 0 80 0,-4 0 32 0,-3-1 0 0,-1 6 0 15,-4 7 496-15,-2 5 112 0,-2 4 0 0,-4 5 16 16,-1 5 256-16,-1 4 48 0,-2 4 16 0,-1 5 0 15,0 2-272-15,-1 5-48 0,0 3-16 0,6 9 0 16,0 0-256-16,-14 7 0 0,2 4 0 0,1 6 0 16,1 4 160-16,1 9-32 0,-1 7 0 0,0 6 0 15,2 10 16-15,0 1 0 0,0 5 0 0,0 1 0 16,2 0 32-16,2-1 0 0,0 1 0 0,3 2 0 16,2 0-48-16,1-4-128 0,1-6 192 0,0-5-64 15,1-6-128-15,0-5 128 0,2-2-128 0,-1-4 128 16,2-3-128-16,0-4 192 0,2-4-192 0,-1-4 192 15,0-2-64-15,0-5 0 0,1-3 0 0,-1-4 0 0,1-2-128 16,0-2 192-16,3-5-192 0,2-1 192 16,2-4-48-16,2-3 0 0,1-2 0 0,1 1 0 0,-1 1-144 0,0 0 160 15,1 1-160-15,0 2 160 0,-2 1-32 16,-2 1-128-16,0 2 192 0,-1 0-64 0,0 4 48 0,-2 1 0 16,-2 1 0-16,-1 3 0 0,-2 2-32 0,0 0 0 15,-2 0 0-15,0 2 0 0,-1 1-144 0,0 3 0 16,0 2 0-16,-1-2 0 0,0 1-240 0,0 0 32 15,0 2 0-15,-1 0 0 16,0-1-320-16,0 0-64 0,2-1-16 0,-2 1 0 16,0 0-1632-16,0-2-320 0,-1 1-64 0,0-2-9536 15,1-1-1920-15</inkml:trace>
  <inkml:trace contextRef="#ctx0" brushRef="#br0" timeOffset="93658.91">29856 4581 47343 0,'2'36'2096'0,"-1"-6"432"0,3 10-2016 0,1 6-512 0,1 4 0 0,2 0 0 15,-1 1 0-15,-1-2 128 0,-1 1-128 0,-2-3 0 16,-1-2 0-16,0-1 0 0,-2-3 0 0,1-3 0 16,-1-1-480-16,2-6 16 0,-1-3 0 0,-1-2 0 15,0-4-352-15,0-2-64 0,1-4-16 0,0-5 0 16,1-1 0-16,0-4 0 0,-2-6 0 0,0 0 0 16,0 0 208-16,0 0 48 0,6-5 0 0,-1-4 0 0,-3-3 384 0,0-5 64 15,-1-4 32-15,0-3 0 0,0-4 352 0,-1-3 80 16,-1-4 16-16,-2-5 0 0,0-3 288 0,-2-2 48 15,2 0 16-15,-1 0 0 0,0-3 96 0,-1-4 32 16,2-6 0-16,0-2 0 0,0-1-528 0,1 0-112 16,-2 1 0-16,2 2-128 0,1 4 128 0,2 4-128 15,0 4 0-15,2 5 0 0,0 2 224 0,1 4-16 16,2 4 0-16,4 4 0 0,0 5 288 0,0 3 48 16,4 3 16-16,1 4 0 0,4 3-176 0,1 4-48 0,0 3 0 15,1 4 0-15,2 3-112 0,0 5-32 0,2 4 0 16,-1 4 0-16,2 6-16 0,-3 0-16 0,0 4 0 15,-2 3 0-15,-2 1-32 0,0 1 0 0,0-1 0 0,-2 2 0 16,-1 1-128-16,0 0 0 0,-3-1 144 0,-3 0-144 16,0 0 176-16,-3 0-48 0,-2 0 0 0,-2-3 0 15,-4-1-128-15,-4-3 0 0,-4-5-192 0,-2 1 192 16,1-1 0-16,-3-2 0 0,-2-6 0 0,-1-1 0 16,0-1-176-16,0-2 176 0,0-2-128 0,0 1 128 15,-1-3 0-15,1-1 0 0,0-1 0 0,1 0 0 16,3-1 0-16,1 0 0 0,5 1 0 0,1-3 0 15,5-1 0-15,0 0 144 0,0 0-144 0,0 0 0 16,5 6 176-16,3-1-176 0,4 0 160 0,0 1-160 16,3 2 192-16,1 0-64 0,3 4-128 0,0 1 192 15,4 2-192-15,-1 1 144 0,2 1-144 0,-2 0 128 16,0 1-128-16,-3 1 128 0,-1 3-128 0,-3-1 128 0,-1 0-128 0,-4 1 0 16,-1 0 0-16,-3-1 0 0,0 0 0 0,-5-1 0 15,-1 0 0-15,-3-2 0 0,-3 1 0 0,-1-3 0 16,-2 1-128-16,0-1 128 0,-3-1 0 0,-1-1-176 15,-2-1 176-15,-1-1-128 16,-1-2-256-16,-1-3-32 0,-2 0-16 0,-1-5 0 16,0-1-720-16,0-4-128 0,-1-3-48 0,1-1 0 15,-2-2-528-15,0-2-128 0,2-4 0 0,0-1-9632 16,3 1-1920-16</inkml:trace>
  <inkml:trace contextRef="#ctx0" brushRef="#br0" timeOffset="94298.85">30791 4061 33167 0,'11'0'2944'0,"4"2"-2352"0,0 1-464 0,4 5-128 16,1 1 2480-16,0 4 464 0,-2 3 112 0,-1 2 16 15,-1 4-1968-15,-2 1-384 0,-1 4-80 0,-1 3 0 16,-3 3-224-16,0 2-32 0,-2 3-16 0,-2 0 0 15,-2 0-368-15,-2 4 144 0,-3 4-144 0,-2 4 0 16,0 4 128-16,0 1-128 0,-1 3 0 0,-1-4 0 16,2-5 0-16,0-1 0 0,2 0 0 0,0-2 0 15,2-3 0-15,2 1-176 0,1 0 176 0,1-4-208 0,3-3 208 0,-1-5-144 16,2-5 144-16,-1-4-128 0,2-5-64 16,-1-3 0-16,1-1 0 0,-1-6 0 0,2-3-80 0,-2-2-32 15,1-2 0-15,0-1 0 0,1-3-80 0,1-5 0 16,2-4-16-16,0-2 0 0,2-4 16 0,1-3 0 15,3-5 0-15,-1-5 0 16,0-3-48-16,1 0 0 0,1 1 0 0,1-1 0 0,0 0 176 0,-1 1 48 16,-1-2 0-16,-2 4 0 0,0 4 208 0,-1 1 0 15,-3 1 0-15,-3 3 0 0,0 1 320 0,-3 4 0 16,0 3 0-16,-3 3 0 0,-2 4 256 0,-2 0 48 16,0 7 16-16,0 0 0 0,0 0-176 0,-12 5-16 0,1 4-16 15,-1 4 0-15,1 4-48 0,2-1-16 0,-2 3 0 16,1 0 0-16,2 3-144 0,1-1-32 0,2 5 0 15,0-3 0-15,1 3-192 0,3 0 0 0,2 0 0 0,3 1 0 16,2-1 0-16,3-1 128 0,1 1-128 0,3-3 0 16,3-1 0-16,2-4 176 0,3-2-176 0,0-3 160 15,0-3 16-15,2-2 0 0,-1-3 0 0,1-4 0 16,-1-3-176-16,0-3 160 0,3-4-160 0,-1 0 160 16,-2-2-160-16,-3-2 0 0,-1-3 144 0,-4-3-144 15,-2-3 128-15,-3 1-128 0,-3 0 160 0,-2-1-160 16,-4 2 128-16,-3-1-128 0,-3-1 0 0,-3 4 144 15,-4 2-144-15,-3 0 0 0,-2 1 144 0,-2 1-144 16,-3 0 0-16,1 3 0 0,-1-1 0 0,0 1 0 16,-1 3-144-16,1 0-112 0,1 2 0 0,-1 1-16 15,3 0-1264-15,2 1-256 0,3 0-64 16,3-1 0-16,12 5-960 0,0 0-192 0,0 0-32 0,0 0-7584 16,0 0-1504-16</inkml:trace>
  <inkml:trace contextRef="#ctx0" brushRef="#br0" timeOffset="94775.57">31875 4821 4607 0,'39'-4'192'0,"-12"2"64"0,2 1-256 0,1-3 0 16,1-4 0-16,-1 1 0 0,1 1 5360 0,-3 1 1024 16,-2 2 208-16,-4-2 32 0,-2 2-3520 0,-5 0-704 15,-3 0-144-15,-4 1-16 0,-8 2-704 0,0 0-144 16,0 0-32-16,0 0 0 0,-13 5-512 0,-2 3-96 16,0 0-32-16,-3 2 0 0,-3 4-448 0,-2-2-80 15,-1 5-32-15,0 1 0 0,3 0-160 0,1 0 128 16,0 0-128-16,3 0 128 0,1 1-128 0,1 1 0 0,4 2 0 0,-1-1 128 15,3 1-128-15,3-1 0 0,3-2 0 0,0-2 0 16,5 1 0-16,1-5 0 0,1-1 144 0,5-1-144 16,0-4 176-16,1-2-48 0,2-3 0 0,0-1 0 15,2-4 0-15,0-3-128 0,3-1 192 0,1-4-64 16,2-1-128-16,-1-2 0 0,0 1 0 0,1-2 0 16,1-1 0-16,0-1 0 0,2-3 0 0,0 2 0 15,-1 1 0-15,1 0 0 0,1 1 0 0,-2 2 0 16,-2 3 0-16,-1 2 0 0,-2 1-192 0,-1 6 192 15,-2 4 0-15,-2 3 0 0,-1 0 0 0,-2 3 0 16,-1 4 0-16,-2 5 0 0,-1 3 0 0,-1 3 0 16,-2 6 0-16,-1 4 0 0,-2 4 160 0,-1 4-160 15,-2 1 128-15,0-2-128 0,-1 0 0 0,-2-2 0 0,2 1 160 16,-1-1-160-16,-2-1 128 0,1 0-128 16,-2-1 192-16,1-2-32 0,-3 0-16 0,-2-4 0 0,-2-4 176 0,0-4 48 15,-1 0 0-15,-2-6 0 0,-2-2 16 0,-3-6 0 16,-2-1 0-16,-3-5 0 0,-1-3-256 0,0-5-128 15,-1-2 160-15,-1-2-160 0,0-4 0 0,0-4-240 16,-1-3 32-16,-1-5 0 16,0-4-880-16,1-1-192 0,1-2-16 0,1 0-16 15,1-1-1888-15,2-1-368 0</inkml:trace>
  <inkml:trace contextRef="#ctx0" brushRef="#br0" timeOffset="97726.59">24943 10304 15663 0,'1'13'688'0,"-2"-3"144"0,1 1-656 0,-1 1-176 16,1 1 0-16,-1 0 0 0,1 0 5056 0,-1-3 960 16,-1 1 208-16,1 0 48 0,0 1-4352 0,0 0-848 15,0 0-176-15,1 0-48 0,0-1-336 0,0 1-64 16,1 1 0-16,1 1-16 0,1 1-288 0,1 2-144 16,0 2 160-16,2 1-160 0,0 4 0 0,1 2 128 15,0 0-128-15,1 5 0 0,0 3 0 0,-1 2 0 16,0 2 0-16,-1-1 0 0,1 2-416 0,-3-1 32 15,0 1 0-15,-1-2 0 16,-1 2-128-16,-2-4-32 0,-2 0 0 0,-3-2 0 0,1-2 176 0,-1 0 48 0,-3-3 0 16,1-5 0-16,-1-2 176 0,1-6 144 0,0-4-192 0,1-4 192 15,1-5 0-15,5-2 0 0,0 0 0 0,-6-16 0 16,2-3 0-16,1-7 0 0,1-5 128 0,-1-2-128 16,2-2 320-16,0-4-16 0,0 0-16 0,0-4 0 15,0-2-16-15,0-1 0 0,1-2 0 0,-1-3 0 16,2 0 0-16,-1-1 0 0,0 2 0 0,0 0 0 15,0-1-80-15,0 1 0 0,1 2-16 0,-1 1 0 16,0 3-176-16,0 5 128 0,1 6-128 0,0 4 128 16,1 5 0-16,-2 4-128 0,-1 4 192 0,-1 3-64 15,1 4 0-15,1 9 0 0,0 0 0 0,0 0 0 16,0 0 192-16,0 0 48 0,-2 12 0 0,3 6 0 16,1 5 176-16,1 4 32 0,4 6 16 0,0 2 0 15,3 2-320-15,2 0-64 0,0 2-16 0,2-3 0 16,2 0 0-16,1-1-16 0,2-2 0 0,-1-3 0 15,2-3-176-15,-1-2 0 0,-1-3 0 0,-2-2 0 0,1-3 0 16,-1-5 0-16,0-2 0 0,0-2 0 0,-1-5-144 0,-1-3 144 16,1-2 0-16,0-5 0 0,0-2-128 0,0-6 128 15,-1-2 0-15,0-5 0 0,-1-1-160 0,-1-4 160 16,-3-2-128-16,1-3 128 0,-2-2 0 0,1-2 0 16,-1-2 0-16,-1-1-128 0,-1-3 128 0,1-1 0 15,-1 3 0-15,-1 0 0 0,1 3 0 0,-1 2 0 16,0 2 0-16,1 2 0 0,-1 3 0 0,2 4 0 15,0 1 0-15,-1 3 0 0,1 4 0 0,-1 3 0 16,1 3 0-16,-2 3 128 0,1 3-128 0,-6 4 144 16,9 5-144-16,0 3 160 0,0 5-32 0,1 3 0 15,0 3 0-15,1 3 0 0,0 3-128 0,-2 4 128 0,2 3-128 0,0 0 128 16,0 2-128-16,1 1 0 0,0 1 0 0,1-1 0 16,1 0 0-16,1 0 0 0,-1-2 0 0,0-2 0 15,3-3-192-15,-1-2 192 0,1-2-192 0,-1-5 192 16,1-2-256-16,0-5 80 0,0-4 16 0,1 0 0 15,2-5-32-15,0-3-16 0,-3-3 0 0,1-2 0 16,1-3 208-16,-1-4 0 0,0-3-160 0,-1-1 160 16,-1-4-176-16,-2-3 48 0,0 0 0 0,-2-4 0 15,-1 0 128-15,-2 0 0 0,1-2 0 0,-2 0 0 16,1 1 160-16,-2 3 16 0,1 3 0 0,-1 4 0 16,1 4-32-16,-3 4 0 0,2 2 0 0,-2 2 0 15,-5 6 112-15,0 0 32 0,0 0 0 0,5 7 0 16,0 2 96-16,-1 5 32 0,0 3 0 0,0 4 0 15,3 3-240-15,-1 2-48 0,1 1-128 0,0 2 192 0,2 0-192 16,0-2 0-16,2 2 0 0,2-2 0 0,0-1-128 0,2-3 128 16,1-1-192-16,2-2 192 0,1-2-192 0,1-2 192 15,1-4-192-15,0-5 192 0,0-1-128 0,1-3 128 16,0-4 0-16,0-3 0 0,1-2-144 0,-2-3 144 16,0-1 0-16,-2-3-144 0,-1-4 144 0,-2-3 0 15,0-4 0-15,-2-3 0 0,0-3 0 0,-1-1 0 16,-4-2 0-16,-1 0 0 0,-2-2 0 0,-1 2 0 15,0 1 0-15,-1 5 0 0,-1 5 0 0,0 1 0 16,1 4 0-16,-1 2 0 0,-1 5 0 0,-2 10-128 16,0 0 128-16,0 0-128 0,0 0 128 0,0 0 0 15,0 0-144-15,0 0 144 0,0 0 0 0,2 11 0 16,2 5 0-16,-1 5 0 0,1 4 0 0,-1 9 0 0,0 6 0 16,0 4 0-16,3 4-240 0,-3 4 80 0,0 4 16 0,0 4 0 15,0 4-64-15,1 3-16 0,-1 2 0 0,-1 2 0 16,0-2 224-16,0 1-176 0,-1 0 176 15,0-1-160-15,0-2 160 0,-3-3 128 0,-1-3-128 0,-3-1 176 16,-2-5 80-16,-1-3 0 0,-3-2 16 0,-2-8 0 16,-2-1 64-16,-2-6 16 0,-2-5 0 0,-3-4 0 15,1-3-96-15,-3-7-32 0,1-5 0 0,-3-6 0 16,0-5-224-16,-2-4 0 0,0-5 0 0,0-6-160 16,0-4-192-16,0-4-32 0,1-2-16 0,1-5 0 15,3-2-912-15,-1-3-176 16,3 0-48-16,1-7 0 0,1-3-1664 0,3-3-352 0</inkml:trace>
  <inkml:trace contextRef="#ctx0" brushRef="#br0" timeOffset="98393.69">27888 10007 35071 0,'0'0'1552'0,"0"0"320"15,0 0-1488-15,7 1-384 0,2 2 0 0,-1 0 0 16,2 0 1392-16,0 0 208 0,-1 1 32 0,1 2 16 0,-1 2-416 0,0 1-80 16,-1 0 0-16,1 2-16 0,2 2-384 0,-1 1-80 15,2 1-16-15,1 3 0 0,0 1-384 0,0 4-80 16,0 1 0-16,1 3-16 0,1 3-176 0,-2 2 0 16,-1 2 0-16,-1 0 0 0,-2 1-288 0,-1 1 16 15,-2 2 0-15,-1-2 0 0,1 2 0 0,-3-3 0 16,-1-1 0-16,-2-3 0 0,1-1 16 0,-2-3 0 15,0-3 0-15,-2-1 0 0,0-6 256 0,-2-3 0 16,0-6 0-16,0-2 0 0,5-6 0 0,-10-4 144 16,0-2-16-16,1-5 0 0,-1-5 0 0,-1-3-128 15,1-4 192-15,-1-5-64 0,3-2 96 0,-1-3 16 16,2-2 0-16,0-4 0 0,3-1 16 0,0-4 16 0,0-3 0 16,3 0 0-16,2 1-112 0,2 2-32 0,-1 1 0 0,1 2 0 15,2 0-128-15,2 1 0 0,0 2 0 0,3 1-176 16,1-1-80-16,3 0-32 0,3 2 0 0,2 0 0 31,1 2-240-31,2 3-48 0,3 2-16 0,-1 4 0 16,0 2-432-16,-1 3-96 0,1 4-16 0,-2 2 0 15,-1 3-1840-15,-2 3-368 0,0 2-80 0</inkml:trace>
  <inkml:trace contextRef="#ctx0" brushRef="#br0" timeOffset="99709.58">28929 10263 26719 0,'0'0'2368'0,"0"0"-1888"16,0 0-480-16,0 0 0 0,-8 1 3552 0,8-1 608 16,-9-7 128-16,3 1 32 0,-1-1-3056 0,1-2-624 15,-3-2-112-15,1-1-16 0,-2 2-512 0,-1-3 0 16,1-1 0-16,-2 0 0 0,-1 0 0 0,-1 3-240 16,-1 0 48-16,-1 2 16 0,-1 1-144 0,-1 5-48 0,-1 3 0 0,-1 2 0 15,-2 3 0-15,0 4 0 0,-1 3 0 0,1 4 0 16,2 5 64-16,-1 3 16 0,2 4 0 0,2 3 0 15,3 2 144-15,2 2 144 0,4 2-208 0,1-2 80 16,3 1 128-16,2-5 0 0,2 1 160 0,0-1-160 16,2-2 0-16,0-2 128 0,3-3-128 0,-1-1 0 15,3-2 128-15,0-5-128 0,0-3 176 0,2-3-176 16,1-2 160-16,2-3-160 0,1-5 128 0,1-5-128 16,1 0 0-16,0-6 0 0,1-3 0 0,2-3 0 15,0-4 0-15,0-4 0 0,1 0 0 0,0-5 0 16,0-4 176-16,0-2-48 0,0 0-128 0,1-4 192 15,-2-1 16-15,0 1 0 0,0 3 0 0,-1 2 0 16,0 0 48-16,-2 4 16 0,-1 3 0 0,0 4 0 16,0 4-144-16,-2 4-128 0,-2 3 192 0,0 4-192 15,-3 4 144-15,-7 5-144 0,9 1 0 0,-3 3 144 0,0 4-144 16,-2 5 0-16,0 6 0 0,-1 3 0 0,1 4 0 0,-1 5 0 16,0 4 0-16,-1 4 0 0,1 1 128 0,-1 1-128 15,2-3 192-15,0 2-64 0,1 0-128 0,1-1 0 16,0-3 0-16,0-3 0 0,2-3 0 0,-2-2 320 15,2-2-48-15,1-5 0 0,1-1-80 0,-1-6-32 16,-1-4 0-16,0-4 0 0,-2-4-160 0,1-5 0 16,1-1 0-16,2-7 0 0,-2-3 0 0,1-3 0 15,0-3 0-15,1-5 0 0,2-6 0 0,-1-4 160 16,0-4-160-16,2-4 160 0,1-2-160 0,0-2 0 0,-1 0 0 16,2 3 0-16,1 3 176 0,0 2-48 0,-1 4-128 15,-1 4 192-15,0 5-192 0,-1 4 0 0,0 2 0 0,-1 3 0 16,-2 6 0-16,0 2-288 0,-3 5 32 0,-7 4 16 15,10 4 64-15,-1 4 16 0,-1 1 0 0,0 6 0 16,-2 6 160-16,-1 3 0 0,1 3 0 0,-1 4 0 16,0 3 0-16,1 1 0 0,-1 3 0 0,-1-1 0 15,1 1 0-15,-2-2 0 0,0-3 0 0,0-2 0 16,0 0 0-16,1-4 128 0,1-1-128 0,-2-5 128 16,0-2-128-16,-1-4 128 0,2-5-128 0,-2-1 128 15,1-5-128-15,-3-4 0 0,0 0 0 0,4-6 0 16,2-3 0-16,-1-3 0 0,2-4 0 0,1-4-128 15,-1-3 128-15,2-3 0 0,1-2 0 0,1-2 128 16,2-1 16-16,1-1 16 0,1-1 0 0,0 2 0 16,1 3-160-16,-1 4 0 0,1 2 0 0,-1 5 0 0,-1 1 0 15,0 6 128-15,-2 0-128 0,0 4 0 0,-1 0 0 0,-2 4 0 16,0 3 0-16,0 4 0 0,-2 2 0 16,0 2 0-16,1 1 0 0,-3 4 0 0,0 3 192 0,-1 1-32 15,1 5-16-15,-2 0 0 0,1 3-144 0,0 0 0 16,1-1 0-16,2 1 0 0,0 2 0 0,1-2 128 15,1-1-128-15,1-1 0 0,-1-2 144 0,0-3-144 16,1-2 160-16,-1-3-160 0,4-3 192 0,-1-4-48 16,-1-2-16-16,1-4 0 0,-1-2-128 0,0-4 0 15,0-3 0-15,1-4 0 0,-1-4 0 0,-1-6 0 16,2-5 0-16,-2-4-176 0,-1-2 176 0,0-5 0 16,0-7 0-16,-2-1 0 0,0-2 0 0,0-3 0 0,-1-2 0 15,1-5 0-15,-1-3 0 0,1-2 128 0,-2-3-128 16,-1 4 128-16,0 5-128 0,1 5 144 0,-1 1-144 15,-1 4 160-15,-1 6-160 0,1 5 160 0,1 6-160 0,-2 3 160 16,-1 6-32-16,1 2 0 0,0 5 0 0,0 2 0 16,0 4 0-16,-2 8 0 0,0 0 0 0,0 0 0 15,0 0 64-15,4 10 0 0,-1 5 0 0,0 5 0 16,-1 4-48-16,-1 7 0 0,0 4 0 0,-1 6 0 16,0 1-144-16,1 3 0 0,0 2 0 0,2 5 0 15,1 3 0-15,0 0 0 0,1-2 0 0,2-2 0 16,1 1-128-16,0-5 128 0,2-2 0 0,-1-2 0 15,2 0-144-15,-2-4 144 0,2 1-192 0,-1-7 192 16,-1-3-208-16,2-3 64 0,1-2 16 0,-3-1 0 16,2-5-192-16,0-3-16 0,-3-2-16 0,1-6 0 15,-2-3-240-15,3-4-48 0,-2-3-16 0,1-4 0 16,-2-4-176-16,1-8-16 0,0-3-16 0,0-4 0 16,-2-4-1632-16,-2-4-336 0,-1-4-64 0,-4 0-16 15,-2-2-1040-15,-3 2-208 16,-3-15-32-16,-3 7-16 0</inkml:trace>
  <inkml:trace contextRef="#ctx0" brushRef="#br0" timeOffset="99848.31">30382 9948 2751 0,'-15'-21'128'0,"4"10"16"0,-1-1-144 0,-1 3 0 16,0 4 0-16,0 4 0 0,0 2 5904 0,1 3 1152 16,0 4 240-16,2 0 32 0,1 3-3808 0,1 1-752 15,-1 1-144-15,2-1-48 0,2 1-848 0,2 2-160 16,1-2-32-16,3 1-16 0,3 0-720 0,4-3-144 16,1 0-16-16,5-4-16 0,4 2-624 0,5-3 0 46,5 0-224-46,123-28 64 0</inkml:trace>
  <inkml:trace contextRef="#ctx0" brushRef="#br0" timeOffset="100396.05">31807 9379 27647 0,'-6'45'1216'15,"1"-14"256"-15,-1 3-1168 0,1 4-304 0,0 0 0 0,-1 3 0 16,1 2 4384-16,-1-1 816 0,-1 2 176 0,-2 1 16 0,-2 2-4368 16,-2-2-864-16,0-3-160 0,-1 1 0 15,-1 0-416-15,0-3-16 0,1-1 0 0,-1-2 0 16,1 0-832-16,-2-3-160 0,0-3-48 0,0 0 0 15,1 0 464-15,0-4 96 0,0-2 16 0,-1-3 0 0,1-2 496 0,0-3 96 16,1-3 32-16,2-4 0 0,2 0 272 0,0-4 0 16,1-1 176-16,2-4-176 0,7-1 560 0,-6-5 0 15,6 5 0-15,-3-9 0 0,2-3-48 0,3-2-16 16,3-1 0-16,1-2 0 0,4-2-128 0,0-1-32 16,3-1 0-16,2 3 0 0,1 2-16 0,1 1 0 15,1-1 0-15,2 3 0 0,-1 3-320 0,0 1 0 0,1 4 0 16,3 3 0-16,1 2 0 0,1 3 0 0,0 4 0 15,-1 4 0-15,1 2 272 0,-1 2-16 0,1 1 0 0,-3 4 0 16,0 5 80-16,-3 0 16 0,-1 1 0 16,-4 2 0-16,0 1 64 0,-3-1 16 0,-1 3 0 0,-2-1 0 15,-2-1-160-15,-3-2-16 0,-1-1-16 0,-1 0 0 16,-3-2-96-16,-2-3-16 0,-1-1 0 0,-4-2 0 16,-2-1-128-16,-2-2 0 0,-2-2 144 0,-4-3-144 15,-2-2 0-15,-2-3-208 0,-2-3 16 0,-3-4 16 31,-1-2-192-31,1-2-32 0,-2-4-16 0,0-1 0 0,1-2-1312 16,1-3-272-16,1-1-48 0,2-4-10176 0,-1 1-2048 0</inkml:trace>
  <inkml:trace contextRef="#ctx0" brushRef="#br0" timeOffset="101156.99">32265 9621 37775 0,'5'25'3360'0,"1"3"-2688"15,2 1-544-15,0 0-128 0,1 1 2464 0,-2 2 464 16,-1 3 80-16,-2 0 32 0,-2 2-2304 0,-2-2-464 16,-3-1-80-16,0-2-32 0,-2 1-16 0,0 0 0 15,0 1 0-15,-2-2 0 0,-1-1-400 0,-1 0-96 16,0 1-16-16,-2 3 0 0,0 0 48 0,0 0 16 0,-1 0 0 15,0-2 0-15,1 1 96 0,1-3 16 0,0-1 0 16,2 1 0-16,2-1 192 0,0 0-176 16,-2-2 176-16,3-1-160 0,2-2 160 0,1 1 0 0,1-3 0 0,1-2-128 15,1-3-80-15,1-2-16 0,0-3 0 0,0-4 0 32,1 0-160-32,3-5-16 0,1-1-16 0,2-3 0 15,0-3-144-15,2-3-16 0,2-3-16 0,1-5 0 16,2-2 80-16,0-3 0 0,2-1 16 0,0-3 0 0,2 1 304 0,1-2 48 0,-1-2 16 0,0-2 0 15,1-2 128-15,0 0 0 0,-3 0 0 0,0 1 0 16,-2 4 192-16,-1 1 64 0,-2 3 0 0,-1 3 16 16,-2 2-16-16,-1 4 0 0,-3 4 0 0,-6 8 0 15,0 0 256-15,0 0 64 0,0 0 0 0,0 0 0 16,0 0-112-16,0 0-16 0,-3 12 0 0,-2 4 0 16,-3 2-176-16,2 2-32 0,-1 3-16 0,0 3 0 15,2 1-96-15,0 1 0 0,2 1-128 0,-1 0 192 0,2-1-192 16,0-1 176-16,2-1-176 0,1 0 160 0,2 1 16 15,1-3 0-15,0-1 0 0,1-2 0 0,-1 0 80 0,1-2 32 16,3-1 0-16,-2-5 0 0,2-2-160 0,-2-1-128 16,2-1 192-16,-2 0-192 0,0-3 0 15,0 0 0-15,-1-2-160 0,-5-4 160 0,9 4-256 0,-2-2 64 16,1 0 0-16,-8-2 16 0,7-1 16 0,-7 1 0 16,9-4 0-16,-2-2 0 0,3-2 16 0,0 1 0 15,-1-1 0-15,0-1 0 0,2-2 144 0,-1-1 0 16,0-3 0-16,1-1-128 0,1 1 128 0,0-2 0 15,-1-1 0-15,0-1 0 0,-1-1 0 0,-2-1 0 0,1 2 0 16,-3 0 128-16,1 1-128 0,-3-2 0 0,-1 0 0 0,-1 0 128 16,-1-1-128-16,-1-1 0 0,-1 1 0 0,-1 0 0 15,-1 2 0-15,0 1 0 0,-1 2 0 0,0 1 0 16,-1 2 0-16,-2 2 0 0,0 1 0 0,-2 1 128 16,1 3-128-16,-2 1 192 0,0 1-64 0,-1 2 0 15,-1 2-128-15,0 1 144 0,0 3-144 0,-3 0 160 16,0 1 16-16,0 1 0 0,2-1 0 0,1 0 0 15,1 2-176-15,2-2 0 0,2 0-192 0,7-5 192 32,0 0-512-32,0 0 32 0,0 0 0 0,0 0 0 15,0 0-1232-15,0 0-240 0,0 0-48 0,0 0-16 0,12-2-1216 0,1-4-240 0,1-3-48 16</inkml:trace>
  <inkml:trace contextRef="#ctx0" brushRef="#br0" timeOffset="101635.08">33034 10315 41407 0,'-6'16'1840'0,"2"-5"368"0,0 0-1760 0,-1 2-448 15,2 0 0-15,-1 0 0 0,1 2 1088 0,-2-1 128 16,0 0 16-16,-1-1 16 0,-1 2-784 0,0-1-144 16,0 2-48-16,0 0 0 0,1 1-416 0,-1 0-96 15,2 1-16-15,1-1 0 16,0 0-368-16,3-1-80 0,2 0 0 0,3-1-16 15,0-1 144-15,1-1 48 0,3 0 0 0,0-3 0 0,2-2 352 0,2-1 176 16,1-1-160-16,0-3 160 0,1-3 256 0,1-2 160 0,1-1 32 0,-2-3 0 16,-1-2 16-16,0-1 16 0,-1-1 0 0,0-3 0 15,-1-2-176-15,-2-2-48 0,0-1 0 0,-2-2 0 16,0-2-48-16,-2-1-16 0,0-1 0 0,-1 1 0 16,-2 2-64-16,1 2 0 0,-1 4-128 0,0 5 192 15,1 2-192-15,-3 8 0 0,0 0 0 0,0 0 0 16,0 0-208-16,0 0 64 0,0 9 16 0,-2 4 0 15,1 6 0-15,0 3 0 0,0 7 0 0,-1 3 0 16,0 6-32-16,0 1 0 0,0 4 0 0,-1 4 0 16,-1 5 160-16,0 4 128 0,-2 2-128 0,-2 1 176 15,0 0-176-15,-3 1 192 0,-1 2-192 0,-2-3 192 16,-2 0 160-16,-1-4 32 0,1-3 16 0,-2-4 0 16,-1-2 48-16,-2-4 0 0,-1-5 0 0,1-4 0 15,-1-5-208-15,1-5-48 0,1-3 0 0,-2-7 0 16,0-3-192-16,-1-6 0 0,0-4 0 0,-3-5 0 0,0-7-320 15,-1-5-48-15,0-4-16 0,-2-5 0 16,1-4-1024-16,-1-5-192 0,1-5-64 0,0-3 0 16,4-3-1792-16,1-3-384 0</inkml:trace>
  <inkml:trace contextRef="#ctx0" brushRef="#br0" timeOffset="106880.71">19687 7990 34319 0,'0'0'1520'0,"0"0"320"16,-5 6-1472-16,5-6-368 0,0 0 0 0,-3 6 0 15,3-6 896-15,0 0 96 0,0 0 32 0,0 0 0 0,0 0-448 0,0 0-64 16,0 0-32-16,0 0 0 0,8-8-160 0,1-1-48 15,-1-2 0-15,4-2 0 0,2 0 0 0,2-2 0 16,3-2 0-16,3-3 0 0,2-1 128 0,3-3 32 16,3 1 0-16,3-4 0 0,4-2 80 0,4-1 32 15,2-3 0-15,3-1 0 0,3-1 160 0,3-2 16 16,4 1 16-16,2-5 0 0,3 0-288 0,1-6-64 16,0-3-16-16,2-1 0 0,2-1-80 0,3-2-16 15,3-1 0-15,1 1 0 0,0 1-16 0,0-1 0 16,1-5 0-16,3-2 0 0,3-6-48 0,-2 5-16 0,-3 4 0 15,-2 0 0-15,2 1-192 0,0-2 144 16,2-2-144-16,-6 4 128 0,-3 1-128 0,-3 3 0 0,0 4 0 0,0 2 128 16,0 3-128-16,-2-1 128 0,-1 0-128 0,-5 1 128 15,-4 5 32-15,-3 2 0 0,-2 3 0 0,-2 2 0 16,-3 5-16-16,-3 1 0 0,-3 5 0 0,-3 0 0 16,-2 5-144-16,-2 1 128 0,-3 5-128 0,-3-1 128 15,-2 2-128-15,-3 1 0 0,-2 2 0 0,-1-1 0 16,-1 4-128-16,-1-1-16 0,-1 0 0 0,-3 3 0 31,1 0-240-31,-2 1-64 0,-1 0 0 0,-8 0 0 16,8 4-1264-16,-8-4-256 0,6 5-48 0,-3 2-12016 0,-2 0-2416 0</inkml:trace>
  <inkml:trace contextRef="#ctx0" brushRef="#br0" timeOffset="108074.96">20925 9278 35135 0,'3'13'1552'0,"2"-5"320"0,-1 2-1488 0,2 0-384 15,4 1 0-15,1 2 0 0,1 2 944 0,2-1 112 16,2 2 32-16,2-1 0 0,4 0-352 0,2 0-64 16,1-1-16-16,5 0 0 0,4-1-256 0,3 1-48 15,5 0-16-15,2 2 0 0,2 0-336 0,3 1 0 16,3 1 0-16,5 3 0 0,6-1 0 0,2 2 0 15,4 2-192-15,2-1 64 0,-1 4-64 0,7 1 0 16,7 2 0-16,1 1 0 0,3 5 16 0,-1-1 0 0,2 2 0 16,3 1 0-16,1 3 176 0,-3-2 0 0,-1-1-144 15,1-1 144-15,3 1 0 0,-5 1 208 0,-1-1-16 0,-2 1-16 16,0-1 240-16,-2 1 48 0,-3-1 16 0,-5-1 0 16,-6 1 160-16,-4-3 16 0,-3-2 16 15,-3-2 0-15,-3 0-16 0,-5-2 0 0,-3-1 0 0,-3-2 0 16,-2 2 32-16,-6-3 0 0,-3 0 0 0,-3 0 0 15,-1-2-80-15,-3-2-16 0,-1-4 0 0,0-2 0 16,-3 1-224-16,-2-1-48 0,-2-2-16 0,-4-3 0 16,0-1-304-16,-2-3 128 0,-4 0-128 0,0-3 0 15,-4-1 0-15,1-2 0 0,-6 0-240 0,0 0 80 16,2-6-288-16,0-2-64 16,-2-2-16-16,-2-1 0 0,-1-3-1072 0,-2-2-192 0,0-3-64 0,-1-4 0 15,0-3-1920-15,0-1-400 16</inkml:trace>
  <inkml:trace contextRef="#ctx0" brushRef="#br0" timeOffset="114463.06">22240 10527 11967 0,'0'0'528'0,"0"0"112"16,0 0-512-16,0 0-128 0,0 0 0 0,0 0 0 15,0 0 4064-15,0 0 784 0,-3-9 144 0,1-1 48 0,-1 2-2976 0,3 8-592 16,-2-10-112-16,-1 0-16 0,0 2-448 0,3 8-96 16,-3-10-16-16,-1 2 0 0,4 8-160 0,-4-9-48 15,4 9 0-15,0 0 0 0,0 0 16 0,-7-5 0 16,7 5 0-16,0 0 0 0,-8 2-16 0,2 2-16 16,2 4 0-16,0 2 0 0,2 4-64 0,1 3-16 15,0 3 0-15,1 2 0 0,1 4-80 0,0 1-16 16,1 3 0-16,2 6 0 0,1 5-128 0,-1 6-48 15,2 6 0-15,-2 1 0 0,-1 5-208 0,0-2 0 16,1 0 128-16,0 2-128 0,-1 3 0 0,-1 0 0 16,0 1 0-16,0-4 0 0,0 0 128 0,2-2-128 0,-1-6 0 15,0-1 144-15,1 0-144 0,1 1 128 0,0-8-128 16,-1-2 128-16,-1-5-128 0,2-6 0 0,0-4-192 0,-1-5 192 31,1-5-592-31,-1-3 0 0,1-4 0 0,1-6 0 16,-6-3-1872-16,0 0-368 0,8-10-80 0,-2-6-8928 0,3-3-1792 0</inkml:trace>
  <inkml:trace contextRef="#ctx0" brushRef="#br0" timeOffset="115196.87">22794 11492 35535 0,'-1'30'1568'0,"-1"-9"336"16,0 4-1520-16,-1-1-384 0,-1 0 0 0,2-2 0 15,0 1 1840-15,1-4 288 0,1-1 64 0,1-2 16 16,1-3-1104-16,0-4-208 0,2-2-64 0,-4-7 0 0,5 2-464 0,-5-2-112 16,10-3 0-16,-2-2-16 0,2-3-240 15,-1-4 0-15,0-3 0 0,1-3 0 0,-1-3-176 0,1-3 176 16,-1 2-160-16,-1-4 160 0,0 1-128 0,0-4 128 16,-2 0 0-16,-1-1-144 0,-2-1-48 15,-1-1 0-15,0-2 0 0,-2 0 0 0,0 2 64 0,-1 0 0 16,1-1 0-16,-2 5 0 0,-2 1-96 0,-2 2-16 15,0 3 0-15,-2 2 0 0,-1 1 64 0,-1 5 16 16,1 3 0-16,-2 3 0 0,0 4 32 0,0 2 0 16,1 3 0-16,-2 2 0 0,-2 4 128 0,-1 2 0 15,0 6 0-15,0 4 0 0,-1 4 128 0,0 2 0 0,1 6 0 16,1 4 0-16,2 0-128 0,1 4 176 0,2 2-176 0,4 1 192 16,3 1-192-16,3-3 160 0,2-3-160 0,6 1 160 15,2-1-32-15,3 0 0 0,2 1 0 0,3-5 0 16,1-3 0-16,3-5 0 0,3-1 0 0,0-4 0 15,0-5-128-15,2-4 0 0,-1-4 0 0,-1-3 128 16,0-7-128-16,0-3 0 0,-1-4 0 0,1-3 0 16,1-2 0-16,-1-7 0 0,1-2 0 0,-1-5 0 15,-1-4 0-15,1-3 0 0,0 1 0 0,-2-1 128 16,1 1 64-16,-2-4 16 0,1-1 0 0,-2-1 0 16,2-1-48-16,-2 0-16 0,-2-1 0 0,-1 1 0 15,-3 5-144-15,-3 4 0 0,-1 3 0 0,-2 4 128 16,-3 5-256-16,-2 3-64 0,-3 4-16 0,-3 3 0 15,-1 3-80-15,2 8-16 0,-9-7 0 0,-1 4 0 0,0 4 160 16,-2 1 144-16,-1 5-208 0,0 2 80 0,-3 5 128 16,0 2 176-16,1 4-48 0,1 3 0 0,2 0 64 0,0 5 0 15,2 1 0-15,4 2 0 0,0 1-16 0,3 0 0 16,2 3 0-16,2 1 0 0,2-1-48 0,3 0 0 16,1-2 0-16,2 0 0 0,3 2-128 0,0-1 0 15,2 0 0-15,0 0 0 0,1 0 128 0,-1-1-128 16,0-3 128-16,0-2-128 0,1-1 128 0,-2-1-128 15,-3-2 128-15,0-2-128 0,-3-3 0 0,0-1 128 16,-1-1-128-16,-3-3 0 0,-1 0 0 0,0-2 0 16,-2-1 0-16,-3 0 0 0,-2-2 0 0,-1 1 0 15,-2-3-192-15,-2 0 192 0,-2-2-352 0,-2-2 48 16,-1 1 16-16,-3-1 0 16,-4-1-992-16,-1 0-192 0,-4-4-32 0,-1 0-16 15,-3-1-1568-15,0 1-320 0</inkml:trace>
  <inkml:trace contextRef="#ctx0" brushRef="#br0" timeOffset="116428.88">20569 12177 28559 0,'0'0'2544'0,"-6"7"-2032"0,1-1-512 0,0 0 0 16,5-6 2352-16,-5 7 368 0,1 2 80 0,1-2 16 16,1 2-1296-16,-1-2-256 0,1 1-48 0,0-1-16 0,1 2-352 0,0-2-64 15,0 2-16-15,0-1 0 0,0 3-384 0,0 0-96 16,-1 0-16-16,2 3 0 0,0 2-96 0,1 2-32 16,0 3 0-16,1 1 0 0,0 4-144 0,-1 4 0 15,1 5 0-15,1 4 0 0,3 4 0 0,-1 3-176 16,0 5 48-16,2 3 0 0,0 1-112 0,1 4-16 15,0 5 0-15,2 1 0 0,1 4-64 0,-1 1 0 16,2 2-16-16,1 3 0 0,0 4 144 0,-1 3 16 16,1-1 16-16,-2 1 0 0,1 1 160 0,-3 2-128 15,-1 2 128-15,-2 1-128 0,1-1 128 0,-3 2 176 16,-1 0-48-16,-1 0 0 0,0 2 32 0,-1-1 0 16,-1 1 0-16,-1-2 0 0,0 3-16 0,-1-2 0 15,1-1 0-15,-1-4 0 0,0 0-144 0,1-2 160 0,2-2-160 16,0-5 160-16,0-4-16 0,1-3 0 0,0-6 0 0,0-4 0 15,-1-3-144-15,1-5 128 0,-1-4-128 0,0-7 128 16,-1-6-128-16,0-4 0 0,-1-4 0 0,-2-5 0 16,1-4 0-16,0-3 0 0,-1-1-144 0,0-4 144 31,-2-2-816-31,5-7-48 0,-6 2-16 0,6-2 0 16,-8-2-2064-16,0-5-400 0,2-1-96 0</inkml:trace>
  <inkml:trace contextRef="#ctx0" brushRef="#br0" timeOffset="117063">20573 13324 19343 0,'7'24'1728'0,"-3"-10"-1392"0,1 1-336 0,1 0 0 0,1 0 4192 0,0-3 768 0,3 0 160 0,0-1 16 15,3-3-3216-15,1-1-656 0,2-3-128 0,3-1-32 16,4-2-464-16,-1-2-112 0,3-1-16 0,1-2 0 16,3-1-256-16,1-3-64 0,1 0-16 0,1-3 0 15,0 0 0-15,0-1 0 0,2 2 0 0,2-3 0 0,0-1-176 0,2 0 0 16,3 0 0-16,-1 0 0 0,0 2-128 16,0-3 128-16,-2 1 0 0,-3-1 0 0,-2-1 0 15,2 0 0-15,-1 2 0 0,-1 2 0 0,1 0-144 0,0 2 144 16,1-1 0-16,-1 3 0 0,-1-1-128 0,-2 2 128 15,-1-2 0-15,-3 3 0 0,1 1 0 0,-5 2 0 16,-3 0 0-16,-2 0 0 0,-2 1 0 0,-2 2 0 16,-2 0 0-16,-3 1 0 0,0 1-288 0,-3 1-48 15,-6-3-16-15,0 0 0 16,4 4-448-16,-4-4-96 0,0 0 0 0,0 0-16 16,-2 8-2560-16,2-8-512 0,-4 7-112 0,4-7 0 0</inkml:trace>
  <inkml:trace contextRef="#ctx0" brushRef="#br0" timeOffset="118109.12">22434 13644 23039 0,'-5'21'2048'0,"-1"2"-1648"16,0 0-400-16,1-1 0 0,0 0 4064 0,-2-4 736 15,1-1 128-15,-1-4 48 0,2-1-2848 0,1-4-560 16,4-8-112-16,0 0-32 0,0 0-688 0,-8-3-144 16,3-1-16-16,0-7-16 0,-1-3-560 0,2-4 0 15,0-4 0-15,0-6 0 0,1-5 0 0,0-6 0 16,0-6 0-16,0-4 0 0,1-6 128 0,-1-4-128 0,1 0 0 0,1-5 0 15,2-1 0-15,0-4 0 0,1-2 0 16,2 1 0-16,1 0 0 0,1 3 0 0,3 0 0 0,1 0 0 16,1 0-320-16,1 4 16 0,1 1 16 0,0 6 0 15,-1 2 32-15,1 7 0 0,1 3 0 0,-1 5 0 16,1 2-32-16,-1 7 0 0,-3 6 0 0,0 5 0 16,0 6 288-16,-2 3 0 0,1 5 0 0,-2 2 0 15,1 5 208-15,-2 4 112 0,0 5 0 0,1 6 16 16,0 6 128-16,1 2 32 0,0 6 0 0,1 1 0 15,1 1-128-15,-1 4-32 0,2 2 0 0,1 2 0 16,-1 3-208-16,2 0-128 0,0 3 128 0,1 0-128 16,0 0 0-16,0-2 0 0,-1-2 0 0,1 0 0 15,0 1 0-15,0 0-192 0,0 3 192 0,-1-3-192 16,0-4-16-16,-3-3-16 0,1-2 0 0,-2-3 0 16,-1-2-144-16,0-4-16 0,-1-2-16 0,-1-3 0 15,1-3-48-15,-4-2 0 0,1-2 0 16,0-4 0-16,-1-2-448 0,0-2-80 0,-3-6-32 0,0 0 0 15,0 0-2064-15,0 0-432 0,3-9-80 0</inkml:trace>
  <inkml:trace contextRef="#ctx0" brushRef="#br0" timeOffset="118930.4">22619 13005 7359 0,'-11'27'656'0,"4"-8"-528"0,1 2-128 0,0 2 0 0,1 0 5696 0,2 0 1120 16,0-2 224-16,3-2 32 0,2-2-4080 0,1-1-816 0,2-2-176 0,2-2-16 16,0-2-1200-16,3-6-224 0,0-1-48 0,3-3-16 15,2-4-496-15,2-4 0 0,2-2-176 0,2-5 176 16,0-3-208-16,3-3 80 0,-1-1 128 0,2-4-208 16,0 0 208-16,2-2-144 0,1 1 144 0,-1-2-128 15,0-1 128-15,0 3 0 0,0 1 0 0,-2 1 0 16,0 3 0-16,-3 2 0 0,0 2 0 0,-3 2 0 15,0 2 0-15,-2 1 0 0,-1 4 0 0,-1 5 0 16,-1 2 0-16,-2 4 176 0,-2 3-176 0,1 5 192 16,0 4 112-16,-1 4 16 0,0 7 16 0,-1 2 0 15,-1 5 48-15,1 4 0 0,-1 2 0 0,0 2 0 16,-2-1-160-16,0 0-32 0,2-3 0 0,-1-1 0 16,2-1 160-16,0-2 32 0,0-1 0 0,0-5 0 15,-1-5-224-15,0-3-32 0,-1-3-128 0,0-2 192 0,-2-3-192 16,-1-5 0-16,-4-5 0 0,0 0 0 0,8-5 0 0,-2-5-208 15,-1-3 64-15,0-3 16 0,0-3 128 0,-1-3-192 16,1-4 192-16,-2-1-192 0,0 0 192 0,0-3 0 16,0-1 128-16,0 2-128 0,-1 1 176 0,0 2-48 15,0 4 0-15,0 3 0 0,-1 4-128 0,0 4 0 16,0 4 144-16,-1 7-144 0,0 0 176 0,0 0-48 16,0 0 0-16,5 8 0 0,-1 6 64 0,0 1 0 15,3 3 0-15,0 4 0 0,3 2-192 0,1 1 0 16,3 0 144-16,2 0-144 0,3-2 0 0,2-1 128 15,1-3-128-15,3-3 0 0,1-2 0 0,0-2 144 0,1-4-144 16,-2-4 0-16,0-2 224 0,0-5-64 0,-1-1-16 0,0-3 0 16,-2-2-16-16,0-4 0 0,1-4 0 0,-3-3 0 15,-1-5-128-15,-3-2 160 0,-3-4-160 0,-2-4 160 16,-3-1-160-16,-1 0 0 0,-3 0 0 0,-2 0 0 16,-2 3 0-16,-2 2 128 0,-1 5-128 0,-1 3 0 15,-1 4 0-15,0 3 0 0,0 3 0 0,-2 4-176 16,7 9 32-16,-8-2 0 0,-1 3 0 0,0 6 0 15,-1 4 16-15,0 2 0 0,1 4 0 0,-1 6 0 32,2 5-256-32,-1 5-32 0,2 5-16 0,-1 4 0 0,2 5-144 0,1 1-16 15,2 1-16-15,1 2 0 0,2 3-80 0,1 2-16 16,0 4 0-16,1 3 0 0,2-1 176 0,-1 1 16 16,1 0 16-16,-1 0 0 0,-1 2 496 0,-1-1 0 0,-1-3 0 0,-3-2 0 15,-1-5 448-15,-3-2 48 0,-2-5 0 0,-3-5 0 0,-3-2 112 16,-1-7 32-16,-2-2 0 0,-2-4 0 0,0-2-112 15,-3-4-16-15,1-3 0 0,-1-2 0 0,1-3-304 0,0-5-64 16,2 0-16-16,0-5 0 0,1-3-128 0,0-2 0 16,2-5 0-16,1-2-176 15,1-3-368-15,0-5-80 0,2-5-16 0,1-3 0 16,3-3-1552-16,2-3-320 0,1-2-64 0,3-2-14368 16</inkml:trace>
  <inkml:trace contextRef="#ctx0" brushRef="#br0" timeOffset="119370.39">24690 12664 28559 0,'9'21'2544'0,"-1"1"-2032"0,1 3-512 0,-2-1 0 15,-2 2 3744-15,0 0 656 0,-1 1 128 0,-1-1 16 16,0 0-2784-16,-2-1-560 0,1 3-112 0,-2-5-32 16,-2 1-448-16,0-1-96 0,0 0 0 0,0 0-16 15,0 2-496-15,-1 1 0 0,0-1 0 0,-1 2 0 16,1 0-208-16,-1 3 16 0,0 0 0 0,-1 0 0 16,3-1-64-16,-1 2-16 0,1-1 0 0,0-1 0 15,0-1 128-15,0-3 144 0,4 1-208 0,-1-3 80 16,1-3 128-16,0-4 0 0,1-2 0 0,1-5-128 0,1-1 128 15,-1-4 0-15,-4-4 0 0,10-2 0 0,1-2 0 0,2-3 0 16,1-2 0-16,2-3 0 0,1-2 0 0,1-2 0 16,1-1 0-16,0 1 0 0,0 0 0 0,-2-1 0 15,-1 2 0-15,-1 0 0 0,-1 4 0 0,-2 3 0 16,-1 2 0-16,0 2 0 0,1 3 0 0,-2 2 0 16,1 2 0-16,0 4 0 0,1 2-128 0,-1 4-112 15,-1 4-16-15,-1 2 0 16,1 4-224-16,-1 1-48 0,-1 2-16 0,0-3 0 15,-1 2-480-15,1-2-80 0,0 1-32 0,0-3 0 16,0 0-1696-16,0-4-352 0,0-1-64 0,0-1-16 0</inkml:trace>
  <inkml:trace contextRef="#ctx0" brushRef="#br0" timeOffset="119665.25">25347 12063 33167 0,'3'36'2944'16,"2"4"-2352"-16,2 1-464 0,0-1-128 15,2-1 3264-15,0-3 640 0,2-2 128 0,0-2 32 0,2-1-2992 0,-2-3-608 16,1-2-112-16,-1-4-32 0,-1-1-512 0,1-3-96 16,0-2-32-16,-2-4 0 15,0-1-1472-15,-2-3-320 0,2-2-48 0,-4-2-16 16,0 0-1728-16,-5-4-336 0</inkml:trace>
  <inkml:trace contextRef="#ctx0" brushRef="#br0" timeOffset="120130.56">25570 11845 21183 0,'6'17'1888'0,"2"5"-1504"0,1 3-384 0,-1 4 0 16,1 2 3728-16,-1 3 688 0,1 5 128 0,-1 1 16 15,1 2-2784-15,-1 2-560 0,3 1-128 0,0 0 0 16,-1-3-592-16,1 0-112 0,0-1-32 0,-2-1 0 15,1 1-352-15,-1-1-320 0,-1 2 64 0,0-4 16 32,-2-1-384-32,-2-3-80 0,0-1 0 0,0-5-16 0,-2-4-112 15,-2-2 0-15,0-4-16 0,-1-3 0 16,-1-6 208-16,-2-2 64 0,4-7 0 0,0 0 0 0,0 0 384 0,0 0 192 0,-9-8-192 0,0 0 192 16,3-2 304-16,-1-2 176 0,2 1 32 0,1-4 16 15,1-1 368-15,0-1 64 0,3-2 0 0,2 0 16 16,-1-1-96-16,1-1-32 0,1-1 0 0,1 2 0 15,1 2-304-15,1 1-64 0,0 2-16 0,1 3 0 0,0 2-224 0,2 4-48 16,-2 2-16-16,1 0 0 0,-1 2-48 16,1 2 0-16,-1 5 0 0,1 0 0 0,0 3-128 0,0 3 192 15,0 1-192-15,0 2 192 0,0 2-192 0,0 2 0 16,-1 1 0-16,1 0 0 0,-1 2-320 0,2-2 0 16,-1 1 0-16,1-1 0 15,-1 1-256-15,0-1-32 0,-2-1-16 0,1-1 0 16,-3-3-144-16,-1 0-16 0,-2-2-16 0,-2-2 0 15,-2 0-368-15,-3-3-80 0,-1-2-16 0,-3-3 0 16,-2-1-2272-16,-3-4-464 0,-8-6-96 0,1-4 0 0</inkml:trace>
  <inkml:trace contextRef="#ctx0" brushRef="#br0" timeOffset="120332.38">25126 12173 27647 0,'2'17'2448'0,"3"4"-1952"0,4 1-496 0,3-1 0 16,3-1 3904-16,4-2 704 0,3 0 128 0,5-2 16 15,3-2-3280-15,2-2-672 0,3-4-128 0,2-5-32 16,3-4-512-16,4-3-128 0,4-2 0 0,1-3 0 16,1-1-512-1,1-4-128-15,2-3-16 0,-2-2-16 0,0 0-1696 16,3 0-352-16,1 1-64 0,1-2-14288 0</inkml:trace>
  <inkml:trace contextRef="#ctx0" brushRef="#br0" timeOffset="120886.64">26027 13603 1839 0,'-6'9'160'15,"-1"-1"-160"-15,1 2 0 0,0-2 0 16,0 1 7168-16,3-2 1392 0,1 0 272 0,2-7 64 16,0 7-5568-16,0-7-1104 0,4 7-240 0,2-3-32 15,1-2-864-15,3-1-160 0,1-2-32 0,1-1-16 0,2-1-592 0,1-1-112 16,1-1-32-16,1 0 0 0,2-1-144 0,0-2 192 16,1 0-192-16,-1-1 192 0,0 0-192 0,-2 1 0 15,0-2 0-15,0 2 0 0,1 0 0 0,0 1 0 16,0-2-144-16,1 1 144 15,0 0-512-15,1 2 0 0,0 2 0 0,-1-2 0 16,1 1-432-16,1-2-80 0,0 2 0 0,-1-3-16 16,-2-1-2288-16,0-1-448 0,-1 2-80 0,-1 0-32 0</inkml:trace>
  <inkml:trace contextRef="#ctx0" brushRef="#br0" timeOffset="121412.89">26603 12908 35135 0,'1'16'1552'0,"-1"-5"320"0,1 1-1488 0,-1 2-384 16,0 0 0-16,0 0 0 0,0 1 1664 0,-1 0 256 16,0 0 48-16,1 0 16 0,0 0-960 0,1 0-192 15,1-1-48-15,0-1 0 0,1-4-288 0,2 2-64 16,1-2-16-16,2 0 0 0,0 0-224 0,1-1-64 15,0 1 0-15,1-2 0 0,0 1-128 0,-1-1 128 16,1-1-128-16,-2 1 128 0,1-1-128 0,-1 2-144 16,1-1 144-16,-2 2-208 0,3 1 64 0,-3 2 16 15,1-1 0-15,-2 1 0 0,2 3-48 0,-3-1 0 16,-1 1 0-16,1 0 0 0,-1 2 176 0,-2 0-192 0,0-1 192 16,-2 0-192-16,-1 2 64 0,0-2 0 0,-2-1 0 15,-3 0 0-15,-3 1 128 0,-1 1 0 0,0-2 0 0,-3 0-128 16,-1 1 128-16,-2-1-192 0,-1 0 192 0,-2-3-192 15,-3 3-64-15,0-1 0 0,-2-1-16 0,-1-2 0 32,0-2-160-32,0 0-16 0,-1-1-16 0,0-1 0 15,3-2-1168-15,-1-1-224 0,3 0-64 0,2-3 0 16,3-1-1536-16,2-2-304 0</inkml:trace>
  <inkml:trace contextRef="#ctx0" brushRef="#br0" timeOffset="121778.52">27686 12906 21183 0,'-17'6'944'0,"5"-2"192"0,0 3-912 0,-2-1-224 16,-1 0 0-16,-1-1 0 0,-1 0 4096 0,-2 2 768 16,-1 0 144-16,-2 2 48 0,0-1-3792 0,0 1-752 15,0 0-160-15,2 0-32 0,2 1-176 0,0 1-144 16,1 2 192-16,1 2-192 0,2 1 0 0,0 3 0 16,2 5 0-16,1 1 0 0,3 1-304 0,2 3 48 0,4 1 0 0,3 2 0 31,3 2-144-31,2 0-32 0,4 0 0 0,3-2 0 15,6-2-416-15,2 1-96 0,3-2-16 0,2-1 0 16,3-4-256-16,1-2-48 0,0-4-16 0,0-5 0 16,-1-4 64-16,-1-3 16 0,3-5 0 0,0-5 0 15,0-5-176-15,-1-5-32 0,0-5-16 0,-1-4-5360 0,-3-4-1088 0</inkml:trace>
  <inkml:trace contextRef="#ctx0" brushRef="#br0" timeOffset="122457.33">28064 12407 5519 0,'5'-35'496'0,"-4"12"-496"0,2 1 0 0,-1 4 0 16,0 4 2992-16,0 5 496 0,-2 9 96 0,0 0 32 16,0 0-816-16,0 0-176 0,1 11-16 0,0 5-16 15,0 5-560-15,-1 4-112 0,0 3-32 0,0 3 0 0,2 3-848 0,-1 2-160 16,0 3-48-16,0 1 0 0,1 3-240 0,-1 2-48 16,1 0-16-16,0 2 0 15,1 1-528-15,-1 1 0 0,0 1-192 0,2 1 48 16,1 3-256-16,-2-5-48 0,-2-1-16 0,1-3 0 0,0-3 208 0,0-3 32 15,-2-4 16-15,-2-1 0 0,1-1 208 0,-1-3 0 16,0-3-160-16,-2-2 160 0,0-4 0 0,-3-4 160 16,1-3-16-16,-1-3 0 0,3-5 32 0,4-6 0 15,-8 1 0-15,8-1 0 0,-10-7-176 0,1-4 0 16,3-2 0-16,0-4 0 0,0-3 0 0,2-3 0 16,2-1 128-16,1-2-128 0,2-1 208 0,1 0 16 0,2-2 0 15,2-3 0-15,0-2 32 0,1 1 16 0,2-3 0 0,1 3 0 16,0 2-16-16,2 3 0 0,1 3 0 0,1 2 0 15,0 5-256-15,-1 2 0 0,2 2 0 0,0 4 0 16,1 4 0-16,-1 3-144 0,0 3 16 0,-1 3 0 16,0 5 128-16,-1 2 0 0,1 4 128 0,-1 3-128 15,0 4 208-15,0 1-16 0,0 3-16 0,0 0 0 16,0 2-16-16,0 0 0 0,0-1 0 0,0 0 0 16,0-1-160-16,0-3 0 0,0 0 0 0,-2-2 0 15,0-1 0-15,0-3 0 0,0-2 0 0,-2-4 0 16,1-1 0-16,-1-3 0 0,1 0 144 0,1-4-144 15,-1-3 0-15,1-3 0 0,0-3 0 0,-1-2 0 16,1-2 0-16,0-4 0 0,-1-1 0 0,0-2-128 16,-1-1 128-16,-2-2 0 0,-1 1 128 0,-1 0-128 15,-1-2 192-15,-1 2-16 0,0 2-16 0,0 0 0 16,-1 2 96-16,-1 0 32 0,-1 3 0 0,0 2 0 0,0 2-128 0,0 9-32 16,0 0 0-16,1-9 0 0,-1 9-128 0,0 0 160 15,0 0-160-15,0 0 160 0,0 0-16 0,6 5 0 16,0 3 0-16,-1 1 0 0,0 3 16 0,1 1 0 15,-3 1 0-15,0 1 0 0,0 3-160 0,0 1 0 16,1 2 0-16,-1 0 0 0,0 0-256 0,-1 2-96 16,0 1-16-16,0-1 0 0,1-1-16 0,-1-1-16 15,1 0 0-15,0-2 0 16,0 0-224-16,1-3-32 0,0-1-16 0,-1-3 0 16,0-3-240-16,-1-2-48 0,-2-7-16 0,0 0 0 15,0 0-1488-15,6-9-288 0,-2-3-64 0,-1-8-6272 16,0-3-1264-16</inkml:trace>
  <inkml:trace contextRef="#ctx0" brushRef="#br0" timeOffset="122615.01">28756 12386 6447 0,'-11'29'272'0,"2"-7"80"0,-2 8-352 0,1 3 0 0,1 2 0 0,0 0 0 15,1 1 8016-15,1-3 1536 0,3-2 304 0,1-5 64 16,1-3-7344-16,0-5-1472 0,2-4-288 0,1-4-64 15,-1-10-1520 1,0 0-320-16,8 1-48 0,1-6-11472 0,-1-4-2288 0</inkml:trace>
  <inkml:trace contextRef="#ctx0" brushRef="#br0" timeOffset="124025.01">29071 12667 15663 0,'-13'37'1392'0,"5"-14"-1120"16,-2 2-272-16,1-1 0 0,0-2 6032 0,0-3 1152 15,1-3 240-15,-2 0 32 0,1-1-5424 0,-1-1-1088 16,0 0-224-16,1-2-32 0,0 0-688 0,2-1 0 16,0 0 0-16,2 0 0 15,-1-1-304-15,0 2-80 0,2 3-32 0,2 0 0 16,1 2-672-16,2 2-144 0,3 3-32 0,3 0 0 15,1 3-320-15,4-1-64 0,3 2-16 0,2-1 0 16,3 1 384-16,3-1 80 0,1-1 16 0,2-1 0 0,1-4 1184 0,-1-2 192 0,2-2 64 0,-1-3 16 16,-1-5 560-16,0-4 128 0,0-2 0 0,-1-5 16 15,0-6-384-15,-1-5-80 0,0-5 0 0,-1-4-16 16,1-6-80-16,-1-4-16 0,0-5 0 0,-2-4 0 16,1-2 0-16,-2-3 0 0,0-3 0 0,-2-1 0 15,1-3 64-15,-2-2 16 0,-2-4 0 0,-3 0 0 16,0 1 32-16,-1 1 0 0,-2 3 0 0,-1 1 0 15,-1 5-240-15,1 2-32 0,-1 3-16 0,-1 4 0 16,-2 1-224-16,0 5 176 0,-1 3-176 0,0 4 160 16,-2 5-160-16,-1 3 160 0,0 5-160 0,-3 5 160 15,3 10-32-15,0 0-128 0,0 0 192 0,-7 3-64 16,1 5 112-16,-2 5 16 0,2 5 0 0,-1 6 0 16,2 4 64-16,0 5 0 0,0 5 16 0,0 3 0 0,1 3-336 15,-1 0 128-15,2 4-128 0,0 4 0 0,1 3 0 16,1 3 0-16,0 2 0 0,0 0-128 0,2-2-128 0,-2 0 0 15,0 0-16-15,0-2 0 0,0 0 272 0,-1-4 0 16,1-1 0-16,-1-4 0 0,1-4 0 0,-1-4 176 16,1-5-32-16,0-3 0 0,2-6 96 0,-1-3 16 15,0-6 0-15,-1-3 0 0,0-3-256 0,2-4 144 16,-1-6-144-16,0 0 128 0,0 0-128 0,2-9 0 16,1-3 0-16,0-3-176 0,2-3-16 0,0-4 0 15,1-4 0-15,2-4 0 0,0-2 192 0,2-3 0 16,1-1 0-16,1-2 0 0,0 1 0 0,1-1-192 0,-1 2 32 15,0 2 0-15,-1 3-16 0,0 0 0 0,-1 4 0 16,-1 2 0-16,0 2-48 0,-2 2-16 0,0 4 0 16,-2 3 0-16,-1 3 240 0,-2 3-192 0,-2 8 192 0,0 0-192 15,0 0 192-15,0 0 256 0,0 0-48 0,-1 8-16 16,-1 2 288-16,-1 4 48 0,-1 2 16 0,-2 1 0 16,1 0-128-16,-2 2-32 0,-1 1 0 0,1 2 0 15,-1 3-192-15,0 1-32 0,-1 1-16 0,2 1 0 16,1-1-144-16,1 1 0 0,0 1 0 0,0-1 0 15,1 1 0-15,1-4 0 0,2 0 0 0,2-4 0 16,1 0-256-16,2-2 80 0,3-2 16 0,-1-3 0 16,3-4-96-16,0 0 0 0,3-2-16 0,1-3 0 15,1-3 16-15,1-2 0 0,1-3 0 0,1-4 0 16,1-1 32-16,1-4 16 0,1-4 0 0,2 0 0 16,-1-4 64-16,1-2 16 0,0 0 0 0,-1-4 0 15,1-3 128-15,-3-1 0 0,-2 0 0 0,-2 2 0 0,-1-1 0 0,-2 0 0 16,-2 1 0-16,-1 3 0 0,-1 3 0 0,-1 2 0 15,-4 3 0-15,0 2 0 0,-1 4 0 0,-2 11 0 16,-1-9 0-16,1 9 0 0,0 0 0 0,0 0 0 16,-9 0 0-16,0 3 0 0,-1 3 0 0,1 4 0 15,-1 2 0-15,2 4 0 0,0 3 0 0,0 4 0 16,-1 2 0-16,2 1 0 0,-1-1-128 0,1 2 0 16,1 2 0-16,1 0 0 0,2-1 128 0,2-1 0 15,2-1-144-15,1-2 144 0,0-1 0 0,2-3 0 16,3-3 0-16,0-2 128 0,1-3-128 0,0-3 192 0,2-2-192 0,1-3 192 15,1-2-192-15,2-2 0 0,1 1 0 16,0-5 0-16,1-4 0 0,1-1 192 0,0-4-192 0,2-2 192 16,-1-1-192-16,1-2 128 0,0-1-128 0,1-2 128 15,2 1 32-15,0 0 0 0,1-2 0 0,-2 2 0 16,0 0 0-16,1 2 0 0,-1 2 0 0,-1 3 0 16,0 3-16-16,-1 3 0 0,-2 3 0 0,-2 2 0 15,-1 4-144-15,-2 1 128 0,-1 3-128 0,-1 3 128 16,-1 1-128-16,-1 5 0 0,-2 3-192 0,0 3 192 15,-2 2-192-15,-1 2 192 0,-2 3-192 0,0 2 192 16,1 0-224-16,0 1 80 0,-2-1 16 0,0-3 0 16,1 2 128-16,-1-2 0 0,0-2 0 0,0-1 0 15,1-2 0-15,-1-3 0 0,0-5 0 0,0-3 0 16,0-3 224-16,0-8-32 0,0 0 0 0,0 0 0 16,0 0-48-16,2-10-16 0,2-5 0 0,1-4 0 15,2-5-128-15,1-3 0 0,2 0 0 0,1-3 0 0,0-2 0 0,2-4 160 16,0 1-160-16,2-2 160 0,2-1 32 0,1 2 16 15,1 2 0-15,1 3 0 0,-1 4-208 0,-1 4 176 16,1 4-176-16,-2 5 160 0,-2 4-160 0,-1 6 0 16,0 4 0-16,-2 4 0 0,-3 5-272 0,1 5 64 15,-2 5 16-15,-3 3 0 0,0 6 192 0,-1 3-192 16,2 3 192-16,-2 0-192 0,0 0 192 0,1-2 0 16,0 1 0-16,0-4 0 0,2 0 0 0,-1-1 128 15,3 0-128-15,-2-3 160 0,2-2-160 0,-2-3 0 16,1-1 0-16,-2-3 0 0,-1-4 0 0,1 0 0 0,0-5 0 15,2-1-176-15,0-4-80 0,-8-2-32 16,9-3 0-16,-1-5 0 16,1-3-864-16,-1-1-160 0,1-3-32 0,-1-5-16 15,1-2-1872-15,0-1-368 0</inkml:trace>
  <inkml:trace contextRef="#ctx0" brushRef="#br0" timeOffset="124462.72">31498 12886 42783 0,'7'21'1904'0,"-1"-10"384"16,1-1-1840-16,1-1-448 0,0-1 0 0,0-1 0 0,-1-1 432 0,0-2-16 15,0 0 0-15,-1-1 0 0,2-1-416 0,-8-2-224 16,8 1 32-16,0 1 0 16,-1 1-496-16,0 2-80 0,-1 1-32 0,-1 4 0 15,1 1-448-15,-1 6-96 0,-1 4 0 0,-1 1-16 16,-2 4 144-16,0-3 16 0,-1 4 16 0,1-1 0 0,-1-1 976 0,-1 1 208 15,0-2 0-15,-2 0 0 0,1-1 1200 0,1-2 208 16,-1-2 32-16,0-4 16 0,1-3 128 0,1-3 16 0,0-1 16 16,0-8 0-16,0 0-528 0,0 0-96 0,0 0-32 0,0 0 0 15,-1-11-544-15,1-2-112 0,1-2-32 0,0-3 0 16,1-3-272-16,1-3 160 0,2-1-160 0,0-5 128 16,-1-1-128-16,2-3 0 0,-2-3-160 0,0-1 160 31,0-2-1296-31,1 0-176 0,0-1-16 0,-1 1-11568 0,-1-1-2320 0</inkml:trace>
  <inkml:trace contextRef="#ctx0" brushRef="#br0" timeOffset="124816.81">31872 13189 14735 0,'8'16'1312'16,"2"-1"-1056"-16,-1-2-256 0,2-5 0 0,0-4 6400 0,-1-4 1216 15,1-3 240-15,-1-3 48 0,-1-4-6128 0,-1-6-1232 16,0-5-240-16,0-4-48 0,-2 0-256 0,0-3 0 16,-2-2 0-16,-1-1 0 0,-3 0-368 0,0 2 48 15,-1 1 0-15,-1 6 0 16,-1 0-432-16,-2 4-80 0,1 6 0 0,-2 2-16 16,-1 4-64-16,-2 2-16 0,-2 4 0 0,-1 4 0 0,0 3 720 0,0 5 208 15,-1 3 0-15,-2 4 0 0,0 6 320 0,0 1 192 16,0 4 48-16,-1 1 0 0,1 2-144 0,1-1-32 15,1 0 0-15,2-2 0 0,0-1-112 0,1-2-16 16,3-1-16-16,1-3 0 0,2-3-240 0,1 0 0 0,3 1 0 16,0-3 0-1,2-1-480-15,1-2 16 0,3 0 0 0,0-2 0 16,3-3-352-16,0 0-64 0,2-2-16 0,0-3 0 16,0-2-416-16,3-3-96 0,0-2 0 0,1-3-16 15,2-3-1552-15,0-2-304 0,0-1-64 0</inkml:trace>
  <inkml:trace contextRef="#ctx0" brushRef="#br0" timeOffset="125230.27">32175 12985 12895 0,'-7'13'1152'0,"1"4"-928"0,-1 3-224 0,-1 1 0 16,2 1 4928-16,0 1 960 0,1 3 176 0,-1 0 32 15,0-2-3728-15,0 1-768 0,1-1-128 0,0 0-48 16,2-4-784-16,1 0-144 0,0 1-48 0,0-2 0 0,2 0-448 0,0-1 0 15,2-1 0-15,0-2 0 16,1-1-512-16,1-2 16 0,2 0 0 0,-1-4 0 16,3-3-144-16,1 1-16 0,3-3-16 0,1-2 0 15,2-1 96-15,0-2 0 0,1-2 16 0,1-2 0 0,-1-1 288 0,0-3 48 16,0-2 16-16,0 1 0 0,0-2 208 0,0-1-144 16,0 0 144-16,-1 0-128 0,0-1 128 0,-2 0 0 15,2 1 160-15,-3-2-160 0,0 2 528 0,-1-1 16 16,-2 2 0-16,-1 1 0 0,-1 1 144 0,-1 1 16 15,-2 2 16-15,-3 3 0 0,-1 5-64 0,0 0-16 16,0 0 0-16,0 0 0 0,0 0 32 0,0 0 0 16,0 0 0-16,0 9 0 0,-2 3-352 0,0 1-80 0,0 1-16 15,-2 1 0-15,1 1-224 0,0 0 0 0,0 1 0 0,-1 1 0 16,0 1-320-16,1 1-48 0,0 1-16 0,0-1 0 31,0-1-320-31,-1 1-64 0,1-2 0 0,-1-2-16 16,0-1-512-16,-1-3-112 0,1-1 0 0,-1-4-16 15,5-7-1584-15,0 0-304 0,0 0-64 0,-10-9-8864 0</inkml:trace>
  <inkml:trace contextRef="#ctx0" brushRef="#br0" timeOffset="125377.67">32414 12606 3679 0,'0'0'160'0,"0"0"32"0,2 9-192 0,0 5 0 0,1 2 0 0,-1 5 0 16,0 1 7072-16,-1 0 1376 0,1 1 256 0,0-3 64 0,0-3-6032 15,0-2-1216-15,2-1-240 0,-2-3-64 16,0-3-1664-16,-2-8-352 0,0 0-64 0,5 2-10368 16,-5-2-2080-16</inkml:trace>
  <inkml:trace contextRef="#ctx0" brushRef="#br0" timeOffset="126036.33">32571 13409 15663 0,'-3'48'1392'0,"0"8"-1120"16,1 6-272-16,-2 1 0 0,4 0 4720 0,-2 2 880 16,0-2 176-16,-1-3 48 0,-1 0-4160 0,-1-4-832 15,0-5-176-15,1-5-16 0,1-3-320 0,-1-5-64 0,0-2-16 0,-1-4 0 32,-1-4-688-32,0-3-144 0,1-5-32 0,-2-2 0 15,2-1-384-15,0-3-80 0,-1-2 0 0,2-2-16 16,1-2 352-16,3-8 80 0,0 0 16 0,0 0 0 0,0 0 656 0,-7-10 128 0,2-1 16 0,2-3 16 15,2-1 576-15,1-2 112 0,1-3 32 0,1-5 0 16,1-4 96-16,2-3 32 0,3-3 0 0,0-5 0 16,2-1-112-16,1-7-32 0,2-5 0 0,2-2 0 15,-1-1-128-15,4 0-32 0,1 0 0 0,0-2 0 16,1 3-384-16,0 1-64 0,-2 2-32 0,-1 4 0 16,-1 5-224-16,0 6 0 0,1 5 128 0,-1 4-128 15,-1 5 0-15,0 3 0 0,0 6 0 0,-1 2 0 16,0 2 0-16,-3 4-192 0,1 1 192 0,-1 4-160 0,-3 4 160 15,1 1 0-15,-1 2 128 0,0 3-128 16,-2 3 192-16,0 2-48 0,-2 6 0 0,-1 2 0 0,-2 4 0 0,-1 2 0 16,-1 1 0-16,-1 2 0 0,-1 0-144 0,-2 1 0 15,0 0 0-15,1-2 0 0,1-1 0 0,-2-1 0 16,2-2 0-16,0-5 0 0,1-3 0 0,0-3 0 16,1 0 160-16,1-4-160 0,0-3 288 0,0-8-48 15,0 0-16-15,0 0 0 0,0 0-48 0,0 0-16 16,0 0 0-16,8-8 0 0,1-2-160 0,-1-3 0 15,3-3 0-15,0-3 0 0,1-2 0 0,1-2 0 16,0-1 0-16,1-4 0 0,0 0 0 0,0-2 0 16,-1 0 0-16,-1 1 0 0,-2 3 0 0,-1 0 0 0,-1 3 128 15,-2 1-128-15,-1 4 0 0,-3 2 0 0,-1 3 0 16,-3 3 0-16,2 10-128 0,-6-9-16 0,6 9 0 16,-7-4 0-16,7 4 144 0,-11 2 0 0,3 3-144 0,-1 4 144 15,2 0 0-15,0 4 0 0,2 3 0 0,1 1 0 16,1 2 0-16,0 0-272 0,3 0 64 0,3 0 16 15,1 1-64-15,2 1 0 0,3 0 0 0,1-2 0 16,4 0-32-16,2-3-16 0,5-2 0 0,0-1 0 31,0-1-96-31,2-4-32 0,1-4 0 0,-10-3 0 16,2-1-320-16,1-2-64 0,2-3-16 0</inkml:trace>
  <inkml:trace contextRef="#ctx0" brushRef="#br0" timeOffset="128733.32">21046 16346 911 0,'9'15'0'0,"-3"-6"0"0,-1 3 0 0,0-1 0 16,2-2 0-16,0-1 0 0,2-2 8752 0,1-3 1664 15,1 0 336-15,1-3 64 0,2-2-8400 0,1 0-1680 16,2 1-336-16,2-2-64 0,4 0-80 0,-10 1 0 16,6-1-16-16,1-2 0 0,2 1 80 0,3 0 0 15,1-3 16-15,1 1 0 0,2-1 48 0,27-4 0 0,-6 2 0 16,-4 2 0-16,-2 0-64 0,-2 2-16 0,0 1 0 15,-2-2 0-15,-2 1-48 0,-3-1-16 0,-2-1 0 0,0 2 0 16,2-2-112-16,-1 2-128 0,1 1 176 0,-1 1-176 16,1 2 256-16,1 1-64 0,-1 0-16 0,-2 1 0 15,-2 0 80-15,-1 0 0 0,-2 1 16 0,-4-1 0 16,-1 1-128-16,-3-1-16 0,-3 0-128 0,-1 0 192 16,-2 0-192-16,-1 0 0 0,-1 2 0 0,-3-3 0 15,0 1 0-15,-9-1-192 0,8 1 16 0,-8-1 0 31,0 0-896-31,0 0-176 0,0 0-32 0,0 0-16 16,0 0-1440-16,0 0-272 0,0 0-64 0</inkml:trace>
  <inkml:trace contextRef="#ctx0" brushRef="#br0" timeOffset="129329.36">22981 16713 40479 0,'-5'20'1792'0,"-1"-8"384"0,1-1-1744 0,0-3-432 15,1 0 0-15,4-8 0 0,0 0 1696 0,0 0 256 0,0 0 48 0,-3-9 16 16,3-4-1440-16,1-5-304 0,2-5-48 0,0-8-16 16,0-5-208-16,0-6 0 0,1-4 0 0,0-3 0 15,0-1 0-15,-1-4 0 0,-1-4 0 0,0-3 0 16,1-3 0-16,-1-3 0 0,1 0 0 0,-1 1 0 16,2 1 0-16,1-2 0 0,0-1-128 0,1 2 128 15,1-1-192-15,0 7 32 0,1 6 0 0,-1 2 0 16,1 3 32-16,-2 4 0 0,3 2 0 0,-1 8 0 15,1 4 128-15,-1 5 0 0,1 4 0 0,-2 4 0 16,1 4 224-16,-3 4-32 0,1 3 0 0,1 4 0 16,-7 3 320-16,8 2 64 0,1 1 16 0,-2 5 0 15,1 1-96-15,-1 6-32 0,2 4 0 0,1 2 0 16,-2 3-272-16,3 3-48 0,1 4-16 0,-1 2 0 16,2 3-128-16,0 4 0 0,0 4 0 0,-2 4-176 15,1 7 0-15,0 1 0 0,1-2 0 0,-1-1 0 0,-1-2 16 0,2 1 0 16,0-2 0-16,-1 2 0 0,-1 0-32 0,1-3 0 15,0-2 0-15,0-3 0 0,-1-2-48 0,1-5-16 16,-1-2 0-16,1-5 0 0,-1-3 0 0,0-6-16 16,1-2 0-16,-3-5 0 15,0-3-336-15,-2-5-64 0,0 0-16 0,-2-5 0 16,-5-1-416-16,0 0-96 0,5-12-16 0,-2-4 0 16,-2-1-1056-16,-5-6-224 0,-1-3-32 0,-4-5-16 15,-4-2-512-15,-4-4-96 0,-3 0-32 0,-2 0 0 0</inkml:trace>
  <inkml:trace contextRef="#ctx0" brushRef="#br0" timeOffset="130045.95">23093 15883 7359 0,'-14'17'320'0,"5"-5"80"0,-2 3-400 0,0 1 0 0,2 2 0 0,0 0 0 15,4 2 7632-15,1-2 1456 0,2-1 272 0,3-2 64 16,2-1-6128-16,2-4-1232 0,4 0-240 0,2-4-48 16,5-1-1072-16,4-4-192 0,1-3-64 0,4-3 0 15,0 0-448-15,3-5 0 0,2 0 0 0,1-4 0 16,2-2 0-16,2 0-208 0,3 0 64 0,-2 0 16 15,-1 0-192-15,0 0-48 0,0 0 0 0,-1 0 0 16,0 1 0-16,-3 2 0 0,-2 2 0 0,-1 3 0 16,-2 2 80-16,0 4 16 0,-3 4 0 0,-2 4 0 15,-3 2 272-15,-1 4 128 0,0 3-128 0,-1 3 192 16,0 5 32-16,-1 2 0 0,0 5 0 0,-1 2 0 16,-1 4 96-16,-3 0 32 0,0-1 0 0,-3-1 0 0,-1-1 64 15,-2-2 16-15,0-2 0 0,1-4 0 16,-2-3 16-16,0-3 0 0,0-4 0 0,-1-4 0 0,0-2-144 0,0-3-32 15,-2-6 0-15,0 0 0 0,0 0-272 0,0 0 0 16,5-9 0-16,0 0 0 0,1-5 0 0,-1-3 0 16,0-4-176-16,2-2 176 0,0-3-128 0,2 0 128 15,-1-1 0-15,1 0 0 0,-1 0 0 0,0 2 0 16,0 2 0-16,1 4 0 0,0 4 0 0,0 5 0 16,-2 0 0-16,2 5 0 0,0 2-128 0,0 6 128 15,2 2-192-15,0 5 192 0,1 2 0 0,2 4 0 16,0 2 128-16,1 1-128 0,2 0 208 0,1-2-48 15,22 12 128-15,-19-14-64 0,1-4 16 0,-2-2 0 16,1-3 0-16,1-1-16 0,-2-3 0 0,0-3 0 16,-1-2 0-16,1-3-224 0,-3-1 176 0,-1-4-176 0,0-3 160 15,-3-3-160-15,-3-3 0 0,-1-3 0 0,-3 0 0 16,-2-2-176-16,-1 2 48 0,-2-1 0 0,-2 2 0 16,-3 2-32-16,1 3 0 0,-2 3 0 0,-2 3 0 15,0 2-32-15,-1 3-16 0,8 6 0 0,-10-1 0 16,0 1 64-16,2 2 16 0,1 6 0 0,1 0 0 15,1 5 128-15,1 3 0 0,2 5 0 0,2 5 0 16,2 6 0-16,2 5-208 0,2 5 48 0,2 1 16 16,4 5-208-16,1 2-32 0,1 0-16 0,1 6 0 15,2 6-160 1,0 2-16-16,1 2-16 0,-2-1 0 0,-1-2-240 0,-1 0-32 0,-1 0-16 0,0-2 0 16,-3 0 576-16,0-6 112 0,-1-3 32 0,-4-6 0 15,-3-4 560-15,-2-4 112 0,-1-3 32 0,-2-5 0 0,-5-3-208 16,1-5-32-16,-1-4-16 0,-2-5 0 0,-2-3-128 15,-2-5-32-15,0-1 0 0,-2-6 0 0,-1-3-128 0,0-5-144 16,1-4 144-16,0-2-208 0,0-3-96 0,1-5-16 16,0-2 0-16,1-5 0 15,1-4-976-15,4-5-208 0,1-5-32 0,4-2-16 16,2-3-1584-16,2 0-320 0,3-4-64 0</inkml:trace>
  <inkml:trace contextRef="#ctx0" brushRef="#br0" timeOffset="130466">25336 15511 34207 0,'22'18'1520'0,"-10"-3"304"0,2 4-1456 0,0 8-368 0,-1 6 0 0,-1 5 0 16,-1 6 2832-16,-1 2 496 0,0 3 112 0,-3 3 16 16,2 1-2000-16,-4 1-400 0,-1 3-80 0,0-2-16 15,-2 1-640-15,-1-4-128 0,0-1-16 0,-1-3-16 16,1-4-160-16,0-2 0 0,-2-3 0 0,1 0-176 15,1-4-16-15,-1-3 0 0,0-4 0 0,0-6 0 16,1-2 192-16,-2-8-208 0,2-2 80 0,-1-10 128 16,0 0-176-16,0 0 176 0,6-3-128 0,2-6 128 15,0-3-192-15,2-5 64 0,2-3 0 0,2-2 0 16,2-2 128-16,2 0 0 0,2-2 0 0,3 2 0 16,0 2 0-16,2 1 0 0,0-1 0 0,0 2 0 15,2 1 128-15,-2 2-128 0,0 2 128 0,-2 3-128 16,1 2 128-16,-1 4-128 0,1 3 160 0,-2 3-160 0,-1 3 160 0,0 2-160 15,-1 4 160-15,-2 3-160 0,-1 2 128 0,-1 3-128 16,0 2 0-16,-2 1 0 0,-1 0 0 0,-2 1 0 16,-2 2 0-16,0 0 0 0,-2 2 0 0,-2 2 0 15,-2 1 0-15,-2 0 0 0,0-1-208 0,-3-1 16 16,-1-2 0-16,-3 0 0 16,-1-2-240-16,-3 0-32 0,0-2-16 0,-4-3 0 15,-2-1-1104-15,-5-2-208 0,0-2-64 0,-4-3 0 16,0-1-736-16,-4-4-160 0,-1-2-16 0,-2-5-12416 0</inkml:trace>
  <inkml:trace contextRef="#ctx0" brushRef="#br0" timeOffset="130695.09">25689 15593 36863 0,'23'34'3264'0,"5"2"-2608"0,4-3-528 0,1-1-128 16,0-2 3408-16,2-5 656 0,3-4 128 0,-1-4 32 15,-1-5-3328-15,1-4-672 0,-2-6-224 0,-1-4 144 16,1-5-1344-16,0-4-272 0,-2-3-48 0,-2-5-16 31,-1-1-1120-31,-2-6-224 0,0-2-64 0,-1-5-14896 0</inkml:trace>
  <inkml:trace contextRef="#ctx0" brushRef="#br0" timeOffset="130916.78">26544 15083 35935 0,'-7'30'3200'0,"-2"7"-2560"15,2 3-512-15,-1 0-128 0,3-3 2880 0,-1-2 544 16,2-1 112-16,1-1 32 0,2-2-2432 0,0-4-496 15,1 0-80-15,1-2-32 0,2-1-528 0,0 0-192 16,2-2 0-16,-1 2 0 16,1 0-1088-16,1 2-224 0,0-1-32 0,0 0-16 15,1-2-512-15,0 0-112 0,1-1 0 0,-1-1-16 16,2-3-1200-16,-1-2-256 0,1-1-32 0,-1-4-16 0</inkml:trace>
  <inkml:trace contextRef="#ctx0" brushRef="#br0" timeOffset="131351.12">26830 14858 9215 0,'0'0'816'0,"0"0"-656"0,8 6-160 0,-3 5 0 16,3 4 6240-16,-3 5 1216 0,1 4 240 0,0 4 48 16,0 4-4144-16,0 3-832 0,0 2-160 0,0 6-48 15,0 5-1520-15,-1 2-304 0,1 3-64 0,1 0-16 16,-2 3-432-16,-1-2-96 0,0 2 0 0,-1 1-128 15,-1 3-144-15,-1-1-144 0,-1-3-32 0,0-3 0 16,-1-2-96-16,0-5-32 0,-2-3 0 0,-2-4 0 16,0-4-128-16,1-3-16 0,-2-2-16 0,1-5 0 15,1-5 96-15,1-6 0 0,1-5 16 0,2-9 0 0,0 0 240 0,0 0 64 16,0 0 0-16,-4-18 0 0,2-2 0 0,3 0 16 16,0-4 0-16,3-1 0 0,0-2 176 0,0-1 224 15,2 1-48-15,1-1-16 0,-1 0 32 0,1 0 16 16,-2 2 0-16,1 1 0 0,2 4-16 0,-2 1-16 15,2 3 0-15,-2 2 0 0,0 4 112 0,0 4 32 16,0 3 0-16,-6 4 0 0,11 0 192 0,-1 3 32 16,-1 5 16-16,1 1 0 0,1 3-80 0,-1 2-16 15,0 1 0-15,-1 3 0 0,1 2-464 0,-1 2 0 0,-1 0-128 16,1 2 128 0,-2-1-576-16,1-1 0 0,-2 0 0 0,1-1 0 15,0 2-240-15,-1-2-48 0,-1 0-16 0,-1 1 0 16,-1-1-1104-16,-1-1-240 0,-1 0-32 0,0-4-16 15,0-4-1184-15,-1-2-256 0,-1 1-32 0,1-11-16 0</inkml:trace>
  <inkml:trace contextRef="#ctx0" brushRef="#br0" timeOffset="131578.31">26345 15310 44175 0,'14'38'1952'0,"-4"-12"416"16,4 1-1904-16,2-2-464 0,4 0 0 0,6-6 0 0,3 0 1424 0,2-3 192 15,3-4 48-15,4-5 0 0,3-2-1472 0,0-5-192 16,2-5-208-16,2-2 32 16,3-4-1264-16,3 0-256 0,2-1-48 0,-1-1-16 15,0-2-1520-15,-2-3-304 0,-2 0-64 0</inkml:trace>
  <inkml:trace contextRef="#ctx0" brushRef="#br0" timeOffset="132052.81">26536 16638 34895 0,'3'17'1536'0,"-2"-7"336"0,1 0-1488 0,0-2-384 16,-2-8 0-16,0 0 0 0,4 8 1984 0,-4-8 336 16,7 4 64-16,-7-4 16 0,9 2-1632 0,2-2-320 15,1-2-64-15,1-2 0 0,3-1-128 0,1 1 0 16,3 1-16-16,1-2 0 0,1-1-16 0,-1 2 0 15,3 0 0-15,0-1 0 0,2 2-96 0,1 0 0 16,1 1-128-16,1 1 192 0,0 1-192 0,-2-1 128 16,-2 0-128-16,1-1 0 0,-1 0 0 0,-1 1-160 15,0 0 0-15,-2 0 0 16,1 0-1120-16,-3-1-240 0,-1 0-32 0,-2-1-16 16,0-5-1376-16,-2 0-288 0,-1-1-48 0</inkml:trace>
  <inkml:trace contextRef="#ctx0" brushRef="#br0" timeOffset="132279.06">26598 16794 13823 0,'17'10'1216'0,"2"-2"-960"0,3 0-256 0,3-2 0 15,0-1 4768-15,4-2 912 0,3-4 176 0,3-1 32 16,4-2-4560-16,1 0-928 0,0 0-176 0,1-3-32 16,-1-2-1808-16,0-4-368 0,-1-1-64 0,-2-2 0 15,-2 0-960-15,-1-2-192 0</inkml:trace>
  <inkml:trace contextRef="#ctx0" brushRef="#br0" timeOffset="132579.51">27124 16297 28047 0,'-15'4'1232'0,"7"-3"272"0,-1 1-1200 0,9-2-304 16,-6 5 0-16,6-5 0 0,0 0 2496 0,-4 8 432 15,4-8 80-15,3 7 32 0,2 0-1456 0,2-2-304 16,4-1-48-16,2 1-16 0,1-1-720 0,2 0-160 16,1 2-16-16,2-2-16 0,1 3-304 0,3 2 0 0,1 0 128 0,2 4-128 15,1 2 0-15,0-1 0 0,1 4-208 0,0 1 80 16,0 5-112-16,-1-2-16 0,-2 3 0 0,0 1 0 15,-2 0-64-15,-1 2-32 0,-3-1 0 0,-3 1 0 32,-3-1-112-32,-4 0-32 0,-1 1 0 0,-4-2 0 15,-2 1-144-15,-3-1-48 0,-2-1 0 0,-5 1 0 16,-2 1-256-16,-5-2-48 0,-4 0-16 0,-5-2 0 16,-3 1-304-16,-3-3-64 0,-2-3-16 0,-3-4 0 15,-1-4 176-15,-2-3 48 0,1-1 0 0,1-4-6752 0,3-2-1344 0</inkml:trace>
  <inkml:trace contextRef="#ctx0" brushRef="#br0" timeOffset="133114.34">28521 15645 40191 0,'2'21'1792'0,"-1"-7"352"0,-1 2-1712 0,0-1-432 15,-1-2 0-15,0-1 0 0,-1 2 1744 0,-1-2 272 16,0-2 48-16,-2 0 16 0,2-3-1408 0,-1 1-288 16,0-2-48-16,-2 1-16 0,1-1-320 0,0 1 0 0,-2 1 0 0,2 1 0 15,1-1 0-15,-2 2 0 0,2 1 0 0,-1 3 0 16,0 1 0-16,2 1 144 0,0 0-144 0,0 0 0 15,1 1 192-15,1 0-64 0,1 3 0 0,1 0-128 16,0 1 320-16,0 1-32 0,2-1-16 0,-1 0 0 16,1 1-80-16,0-2-32 0,1-1 0 0,-1-1 0 15,1 0-160-15,0-4 0 0,1 0 144 0,-2-1-144 16,1 0 0-16,-1-2 0 0,1-1 0 0,-2-1 0 16,0-2 0-16,0 1 0 0,-2-8 0 0,2 5 0 15,-2-5 0-15,0 0 0 0,2 7 0 0,-2-7 0 16,0 0 0-16,0 0 0 0,2 6 0 0,-2-6 0 15,0 0 0-15,0 0 0 0,0 0 0 0,0 0 0 16,0 0 0-16,0 0 0 0,0 0 0 0,0 0 0 16,0 0 0-16,0 0 0 0,0 0 0 0,0 0 0 15,0 0-128-15,0 0 128 0,0 0-128 0,-2-11 128 0,0 2-352 16,1-1 16-16,1 2 0 0,0-1 0 16,0 9-240-16,0-11-64 0,0 0 0 0,0 0 0 15,0 0-208-15,0 2-48 0,0 9-16 0,-1-12 0 16,0 1-1072-16,0 2-224 0,0-1-32 0,-1 0-16 15,-2 1-752-15,1-1-160 0,1 1-32 0,2 9-9520 16</inkml:trace>
  <inkml:trace contextRef="#ctx0" brushRef="#br0" timeOffset="133815.1">28578 15677 9215 0,'0'0'816'0,"4"4"-656"16,-4-4-160-16,5 6 0 0,-5-6 3424 0,5 4 656 16,-1 1 128-16,-4-5 16 0,5 5-2128 0,-5-5-432 15,0 0-96-15,0 0-16 0,8 3-224 0,-8-3-48 16,0 0-16-16,7 0 0 0,-7 0-176 0,8-2-16 16,-8 2-16-16,0 0 0 0,6-6-240 0,-6 6-48 15,5-6-16-15,-5 6 0 0,4-9-128 0,-4 9-32 16,1-8 0-16,-1 8 0 0,0 0-64 0,-5-10-16 0,5 10 0 0,-7-7 0 15,7 7-96-15,-9-6-32 0,1 4 0 0,-1 2 0 16,1 0-64-16,-1 4 0 0,0 1-16 0,-1 1 0 16,-1 2-96-16,2 1-16 0,-1 3 0 0,-1 2 0 15,1 1-48-15,-1 2-16 0,0 4 0 0,1 4 0 16,-3 4-128-16,2 1 192 0,3 3-192 0,-2-2 192 16,1 2-192-16,1 2 128 0,0 5-128 0,2 0 128 15,2 1-128-15,1-1 0 0,0 1 0 0,3 0 0 16,1 0 0-16,3-1 0 0,2-2 0 0,3-2 0 15,1 1 0-15,2 0-176 0,2-1 176 0,1-1-192 16,1-4 32-16,1-3 0 0,1-2 0 0,1-2 0 16,2-3-16-16,2-3 0 0,1-3 0 0,1-5 0 15,3-4-192-15,0-5-32 0,1-3-16 0,1-3 0 16,-1-3-352-16,0-5-64 0,0-3 0 0,-1-3-16 16,1-3-1776-16,-4-3-336 0,1 0-80 0,0-3-13088 15</inkml:trace>
  <inkml:trace contextRef="#ctx0" brushRef="#br0" timeOffset="134666.45">29486 15897 11967 0,'0'0'1072'0,"0"0"-864"16,-8 6-208-16,0-2 0 0,-1 0 5824 0,-1 1 1136 16,1 1 208-16,-2-1 64 0,-3 1-4336 0,-1 2-848 15,-1-1-192-15,-2 1-16 0,-2 0-1024 0,-3 2-208 16,1 0-32-16,-3 0-16 0,0 1-352 0,-1 3-64 0,2 3-16 15,0 2 0-15,1 4-128 0,0 2 0 0,2 4 0 16,0 1 0-16,3 0 0 0,2 1 0 0,1 2-224 0,2-1 80 16,4 0-32-16,2 0 0 0,3 1 0 0,2-2 0 15,3 0-64-15,3-2-16 0,3-1 0 0,0-3 0 16,3-1 112-16,1-4 16 0,2-3 0 0,3-4 0 16,3-2 128-16,1-6-192 0,1-3 192 0,1-6-192 15,-1-3 192-15,1-4 0 0,2-3-144 0,-1-4 144 16,0-5 0-16,-2-1 0 0,0-3-144 0,-2-2 144 15,-1-2 0-15,-1-2 0 0,-1-1 128 0,-2-2-128 16,2-1 176-16,-2 1-176 0,-1 1 192 0,-2 2-192 16,-1 1 208-16,-1 3-64 0,-1 3-16 0,0 6 0 15,-2 4-128-15,-2 4 0 0,-1 4 0 0,-3 8 0 16,0 0 304-16,0 0 80 0,0 0 0 0,0 0 16 0,-1 11 192 16,-1 3 48-16,1 3 0 0,-1 5 0 0,0 2-304 15,0 3-48-15,0 2-16 0,-1 2 0 0,1 1-272 0,1 0 0 16,2 2 0-16,0 0 0 0,2 1 0 15,0 0 0-15,2 0-176 0,3 0 176 0,1-1 0 0,3-2 0 16,1-2 0-16,1-2 0 0,1-3 0 0,0-4 0 16,1-3 0-16,1-3 0 0,2-4 0 0,1-4 0 15,2-3 128-15,0-4-128 0,1-3 0 0,0-4 0 16,-1-3 0-16,0-4 0 0,-2-2 0 0,-1-3 0 16,0-1-160-16,1-4 160 0,-2-2 0 0,-1-2 0 15,-2-2 0-15,-2-1-128 0,-1-1 128 0,-2-2 0 16,-1-2 128-16,-4 1-128 0,-3-1 0 0,-2-1 0 15,-2-4 0-15,-4 1 128 0,-4 2-128 0,-2 2 0 0,-2-1 0 0,-2 5 0 16,0 3-160-16,-1 5 0 0,1 4 0 0,0 3 0 16,2 2-128-16,3 3-32 0,0 1 0 0,2 3 0 15,2 2 96-15,7 6 16 0,0 0 0 0,-8-2 0 16,8 2 208-16,0 0 0 0,0 0 0 0,-1 9 0 16,3-2 0-16,3 1 0 0,0 1 0 0,4 2 0 15,1 1 0-15,1-1 0 0,2 2 0 0,1 0-192 16,1 2-16-16,0 1 0 0,-1 2 0 0,1 1 0 15,1 2-80-15,0 1-16 0,0 3 0 0,1-2 0 32,-4 1-144-32,0-1-48 0,1 1 0 0,-1-1 0 0,-2 2 336 0,-1-2 160 0,1 1-160 0,-1-2 160 15,-1-1 0-15,0 0 128 0,-1-2 16 0,1-1 0 16,-3 0 16-16,1-1 0 0,-1 0 0 0,0 0 0 16,0-3 16-16,-1-3 0 0,-1-1 0 0,-1-3 0 15,-1-1-176-15,-2-6 0 0,0 0 0 0,0 0 128 0,0 0-128 0,0 0 0 16,0 0 0-16,0 0 0 0,0 0 0 0,0 0 0 15,0 0-128-15,0 0 128 0,0 0-144 0,0 0 144 16,0 0-192-16,0 0 192 0,2-9-336 0,-2 9 32 16,0-9 16-16,-1 1 0 15,-1-1-400-15,-3-1-80 0,0 1 0 0,-1-2-16 16,-1 0-2080-16,-1-3-400 0,-2-1-96 0</inkml:trace>
  <inkml:trace contextRef="#ctx0" brushRef="#br0" timeOffset="135745.94">29848 15539 23951 0,'-3'13'1056'0,"1"-5"224"0,1 0-1024 0,1 0-256 0,1-2 0 0,1 2 0 16,1-1 4032-16,0-1 768 0,1 1 128 0,0-2 48 16,1 1-3760-16,-1-1-768 0,0 0-128 0,2 1-48 15,-1-1-272-15,1 0 160 0,2 3-160 0,-2 1 128 16,1 2-128-16,-1 2 0 0,0 2 0 0,2 1 0 16,-1 1 0-16,1 2 0 0,0 5 0 0,2-1 128 15,-1 3 16-15,-1 2 0 0,1 0 0 0,-1 3 0 16,3 1-144-16,-3 4 192 0,1 0-192 0,-2 1 192 0,3 2-192 0,-3-1 0 15,1 1 0-15,-2-1 0 0,0 2 0 0,-2-1 0 16,0-2 0-16,-2 0 0 0,-1-1 0 0,-2 2 0 16,1 0 0-16,-2 1 0 0,-1-2 0 0,-1-3 0 15,-1-3 0-15,1-4 0 0,-1-4 192 0,0-2-32 16,-2-1-16-16,1-5 0 0,-2-5 208 0,2-2 32 16,0-3 16-16,6-5 0 0,0 0-160 0,-9 1-48 15,9-1 0-15,-8-7 0 0,3-3 0 0,3-2-16 16,3-2 0-16,1-2 0 0,2-1 112 0,3-3 32 15,0-3 0-15,3-2 0 0,1-1-32 0,0-1 0 16,2-1 0-16,0 0 0 0,2 0-48 0,0 2-16 0,1 0 0 16,0 0 0-16,0 2-96 0,0-1 0 0,1 1-128 0,-1 1 192 15,1 1-192-15,0 0 128 0,1 2-128 0,1 2 0 16,0 1 128-16,0 1-128 0,1 1 0 0,0 2 0 16,-1 2 0-16,-1 2 128 0,0-1-128 0,-1 3 0 15,-1 1 0-15,-2 2 0 0,-3 2 0 0,-3 2 0 16,1 0 0-16,-9 0 0 0,5 3 0 0,-5-3 0 15,0 7-208-15,-3 0 64 0,-3 2 16 0,-5 0 0 16,-3 3-16-16,-3 1 0 0,-2 1 0 0,-3-1 0 16,1-1 144-16,-3 0-160 0,1 0 160 0,1 0-160 15,1-2 160-15,1 1 0 0,0 1 0 0,-1-2 0 16,1 1 0-16,2-2 0 0,2-1 0 0,0 0 0 16,0-1 0-16,2-1 0 0,2 0 0 0,3 0 0 15,0-1 0-15,9-5 0 0,-5 5 0 0,5-5 0 16,0 0 0-16,1 6 0 0,3 1 0 0,2-2 0 0,3-1 0 0,2 2 0 15,3 1 0-15,2 0 0 0,-1-1 0 16,2 2 0-16,1 4 0 0,2-2 0 0,1 2 0 0,2 0-128 16,1 2 128-16,3 1-128 0,1 2 128 0,2 0 0 15,5-2-144-15,-1 1 144 0,-1 1 0 0,2-2 0 16,1-1 0-16,-2-1 0 0,-2 0 0 0,-2-3 0 16,-1-2 0-16,0-2 0 0,-1 1 0 0,0-4 0 15,2 0 0-15,1-2 0 0,-1 0 0 0,0-3 0 16,0-1 0-16,-1-2 0 0,-2-3 0 0,-1 0 0 15,-2-2-144-15,-2-3 144 0,0-2 0 0,-1-1-192 0,-4-1 192 16,-3-2-160-16,-1 0 160 0,-4-3 0 0,0 0-144 16,-3-1 144-16,-2 0 0 0,-2-1-144 0,0-2 144 0,-5-1 0 15,-2 2 0-15,-1-2 0 0,-3 1 0 0,-2 2 0 16,1 1 0-16,-4 2 0 0,-2 2 0 0,-2 2 0 16,0 2 0-16,-3 3-128 0,1 3 128 0,0 4 0 15,0 3 0-15,0 3 0 0,0 2 0 0,1 4 0 16,0 2 0-16,1 4 0 0,3 2 0 0,3 4 0 15,1 4 0-15,1 1 176 0,4 3-48 0,2 2-128 16,1 2 192-16,3 1-192 0,4 2 192 0,1 2-192 16,4 2 144-16,1-1-144 0,4 0 0 0,2 0 144 15,2-2-144-15,2-1 0 0,1-1 0 0,2-3 0 16,3-2 0-16,1-3 0 0,0-2 0 0,1-5 0 16,-1-3-192-16,0-3 192 0,-2-3-160 0,1-3 160 15,3-4-240-15,2-3 48 0,2-4 16 0,1-1 0 16,1-2-144-16,-1-5-48 0,1-4 0 0,-3-5 0 15,-1-2-1312 1,-3-4-272-16,-1-3-48 0,-2-2-10736 0,-2 0-2128 0</inkml:trace>
  <inkml:trace contextRef="#ctx0" brushRef="#br0" timeOffset="140747.22">22010 13992 24879 0,'0'21'2208'0,"1"-7"-1760"0,3 0-448 0,0-1 0 15,2-1 4160-15,2-2 736 0,1 2 160 0,3-2 16 0,3-2-3536 0,2 0-704 16,1-2-128-16,5-2-48 0,1 0-528 0,3-3-128 15,1-1 0-15,2-3 0 0,1 1-192 0,2-2-80 16,2-1-16-16,3-1 0 0,4 0 288 0,2 0-160 16,2 1 160-16,1 1-128 0,3-2 304 0,1 0 64 15,2 2 16-15,1-2 0 0,7 0 128 0,4-1 16 16,3 0 16-16,2 0 0 0,1-2-64 0,4-1-16 16,4-2 0-16,3 0 0 0,8 0-208 0,1 0-128 15,2 0 160-15,4-2-160 0,3-1 0 0,3 0 0 16,1 1 0-16,5 0 0 0,5 0 0 0,2 2 0 15,1 0 0-15,5 0 0 0,6 1 0 0,1 1 0 0,2 0 0 0,3 2 0 16,-2 0 0-16,6 2 0 0,6-2 0 0,-1 2 0 16,1-1 0-16,1 2 0 0,1-1 0 0,3 0 0 15,5 3 128-15,1 2-128 0,-2-1 0 0,3 0 0 16,2 1 128-16,3-1-128 0,4 2 0 0,3 3 0 16,2 1 0-16,-1 0 0 0,-2 2 0 0,-4-1 0 15,-1 1 0-15,0 2-128 0,-3-2 128 0,1-1-160 16,1-1 160-16,-5 0 0 0,-7-2 0 0,-2-1 0 15,-2-1 160-15,0-2 16 0,4 0 0 0,-8-2 0 16,-5-2 144-16,-3 0 48 0,2 1 0 0,-5-2 0 16,-6 1-16-16,-5 1 0 0,-2 0 0 0,-7 2 0 15,-4 1-32-15,-5 0-16 0,-3 2 0 0,-7-1 0 16,-4 0-80-16,-6 1-16 0,-3 0 0 0,-5 0 0 16,-4 2-208-16,-7-2 128 0,-6 1-128 0,-4-1 0 15,-3 0 0-15,-4 1 0 0,-4 0-176 0,-2 1 176 0,-2 0-448 0,-5 0 48 16,-3 1 0-16,-4-1 0 15,-3-1-1024-15,-5 0-208 0,-3 0-32 0,-3 0-16 16,-4 0-1280-16,-7-1-256 0,0 0-48 0</inkml:trace>
  <inkml:trace contextRef="#ctx0" brushRef="#br0" timeOffset="142569.07">19787 11614 29951 0,'-12'2'1328'0,"2"-1"272"0,0 1-1280 0,-3 0-320 0,-2 1 0 16,-1 0 0-16,-1 2 1408 0,-1 1 240 0,-4 3 32 0,0-2 16 16,-3 4-1136-16,-2 3-240 0,0 0-32 0,-2 2-16 15,0 3-80-15,-1 1 0 0,-2 5-16 0,0 4 0 16,1 3 32-16,-2 3 16 0,0 4 0 0,1 4 0 15,0 4 32-15,0 4 16 0,-1 5 0 0,0 3 0 16,0 1-112-16,4 0-32 0,0-1 0 0,1 1 0 16,1 2 48-16,5-1 0 0,3-1 0 0,3-1 0 15,4 1 128-15,4-4 16 0,4-4 16 0,5 0 0 16,5 1 144-16,4-3 32 0,5-1 0 0,3-2 0 16,4-1-112-16,2-3-16 0,4-6 0 0,4-2 0 15,4-3 80-15,4-2 16 0,3 0 0 0,3-2 0 16,4-2-32-16,3-1 0 0,4-3 0 0,-1-1 0 15,2-3-176-15,-2-3-32 0,-3-2-16 0,-1-4 0 0,2-2-224 16,-4-4 0-16,-2-3 0 0,-3-3 0 0,-5-2-304 16,-1-2 48-16,-4-2 16 0,-3-2 0 15,-2-3-192-15,-3-2-32 0,-4 0-16 0,-1-5 0 16,-3 0-272-16,-3-1-48 0,-2-3-16 0,-5-2 0 16,-3-1-1504-16,-5-5-304 0,-4 3-64 0,-5-4-16 15,-2 1-256-15,-2 0-48 0,-4 3-16 0,-3 1 0 16,1 2 1408-16,-1 2 272 0,-1 5 64 0,1 4 16 15,1 4 496-15,0 4 80 0,1 2 32 0,0 5 0 0,1 1 2256 0,1 2 464 16,1 1 96-16,1 2 16 0,3 2 720 0,0 1 160 16,3-1 16-16,0 1 16 0,4-1-816 0,0 2-160 15,3-3-48-15,2 2 0 0,2-1-800 0,4-1-176 0,5 2-16 0,3-2-16 16,4 2-448-16,4-1-96 0,5 1 0 0,3 0-16 16,4 2-288-16,0-1-48 0,1 3-16 0,2 0 0 15,-1 1-16-15,1 1 0 0,-1 1 0 0,-2 0 0 16,0 2-128-16,-3 0 160 0,-4 0-160 0,-2 0 160 15,-2-1-32-15,-4 0 0 0,-3 0 0 0,-4 0 0 16,-3 0-128-16,-4 0 0 0,-4 1 0 0,-3 2 128 16,-4 3-128-16,-6 2-272 0,-4 2 64 0,-5 1 16 31,-5 0-256-31,-3 2-32 0,-3 1-16 0,0-3 0 16,-3-3-160-16,0-2-48 0,-1-3 0 0,-2 0 0 0,2 0-1456 0,0-1-288 0,3-1-64 0,0-4-9216 15,0 0-1840-15</inkml:trace>
  <inkml:trace contextRef="#ctx0" brushRef="#br0" timeOffset="143412.96">19831 11706 25791 0,'-10'-1'2304'0,"1"0"-1856"0,0-3-448 0,-1 0 0 16,0 0 3200-16,-1-3 528 0,-2 1 112 0,-1-2 32 16,-2 1-2672-16,-1-2-544 0,-1 2-96 0,-4 0-32 15,-1 2-528-15,-3 1 0 0,-3 4 0 0,-2 2 0 16,-1 4 0-16,-3 4-192 0,-2 4 0 0,-4 4 0 16,-2 2-16-16,0 6 0 0,-2 4 0 0,-1 3 0 15,-2 4 208-15,-1 1 0 0,0 1 0 0,-3 3-144 16,0 4 144-16,1 2 192 0,2 4-32 0,0 5-16 0,4 5 112 15,-1 2 32-15,0 2 0 0,-1 2 0 0,0 8-288 16,0 2 128-16,1 1-128 0,2 1 0 16,1 1 0-16,3 3-176 0,1 1 0 0,3 1 0 0,2 0-80 0,1 1 0 15,2 1-16-15,4 1 0 16,5-1-288-16,2 1-48 0,5 0-16 0,4 0 0 16,3 1 48-16,5-2 16 0,4-3 0 0,3-3 0 0,3 1 352 0,2-2 64 15,5-4 16-15,2-4 0 0,2-2 384 0,2-4 64 16,0-1 32-16,1-2 0 0,4 1-16 0,-1-8 0 15,2-2 0-15,3-4 0 0,1-2-16 0,4-3 0 16,2-1 0-16,3-1 0 0,0-4-48 0,3-2-16 16,1-4 0-16,-1-3 0 0,0 0 304 0,-3-4 48 15,1-4 16-15,1-2 0 0,3 0-224 0,0-4-32 16,1 1-16-16,-2-3 0 0,0-2-32 0,-1-2-16 0,-1 0 0 0,-3-4 0 16,2 0-96-16,-2-1-16 0,2 2 0 15,-2-1 0-15,2 1-48 0,-4-1-16 0,-1 2 0 0,-2-1 0 16,2 0-128-16,-4 0 160 0,0 4-160 0,-3-2 160 15,0-2 112-15,-1 2 32 0,-3 0 0 0,2 1 0 16,-1-1 144-16,0-2 16 0,1 0 16 0,-2-1 0 16,3-2-160-16,-1-1-16 0,-3 1-16 0,2-2 0 15,-1-1-128-15,0 1-32 0,-2 0 0 0,1-1 0 16,-1 1-128-16,0 0 192 0,-4 1-192 0,-1 0 192 16,-2 0-192-16,-2-1 0 0,-3 3 0 0,0-2 128 15,-2 1-128-15,-1 2 0 0,-2-2 0 0,-2 0 0 16,-3-5-320-16,0 0 48 0,4 7 16 0,-2-1 0 15,0 2-64-15,-2-2-16 0,-1 0 0 0,-1 0 0 16,1 0-48-16,-4-2-16 0,2 1 0 0,3-5 0 16,-5 2-944-16,-2 0-176 0,0-3-32 15,-3-2-16-15,1-4-1264 0,-3-2-256 0,-3-1-48 16,-2-4-12160-16</inkml:trace>
  <inkml:trace contextRef="#ctx0" brushRef="#br0" timeOffset="143718.72">19771 15303 29487 0,'0'21'2624'0,"2"2"-2112"15,1 3-512-15,1-1 0 0,0 1 4128 0,3-1 720 16,1-1 144-16,2 0 16 0,1-3-3248 0,-1-2-656 0,2-2-128 0,0-1-16 16,0-2-704-16,0 0-256 0,3 0 176 0,0-1-176 15,1 0 0-15,1-1 0 0,2 2-128 16,0-1 128-16,1 1-144 0,2 0 144 0,-1 2 0 0,0-2-144 15,0 0 144-15,-3 0 128 0,-2 2-128 0,-1-2 176 16,-3 0-176-16,0 1 160 0,-1 1-160 0,-3-1 160 16,-1 1-160-16,-4 0 0 0,-2 2 0 0,-3-1 0 15,-3 0-192-15,-4 1-32 0,-3 0 0 0,-3 1 0 32,-1 2-160-32,-4 0-16 0,-3 0-16 0,-3 2 0 0,-4-1-192 15,-2 1-32-15,-2 0-16 0,-2-3 0 0,-4 0-1008 16,-2-2-208-16,0 1-48 0,-1-1 0 0,0 2-1600 0,-1-3-320 0</inkml:trace>
  <inkml:trace contextRef="#ctx0" brushRef="#br0" timeOffset="148946.94">15748 9707 23039 0,'0'0'2048'0,"0"0"-1648"16,0 0-400-16,0 0 0 0,0 0 4080 0,9-3 720 0,0 0 160 15,1 1 32-15,0 0-3664 0,1 1-736 16,3-2-144-16,0 2-16 0,1-1-176 0,2-1-16 0,4 0-16 0,0-2 0 16,1 2-224-16,3 0 0 0,1-1 0 0,1 0 0 15,3 0 0-15,1-1 0 0,3-1 0 0,2-1-160 16,2 2 160-16,4 1 0 0,3-1 0 0,2 1 0 15,2 0 128-15,3 2 16 0,4-3 0 0,1 2 0 16,3 0-16-16,3-1 0 0,3 0 0 0,4-1 0 16,1-1-128-16,3-1 192 0,0 2-192 0,5-3 192 15,4 1-48-15,4-3 0 0,1 2 0 0,3-2 0 16,3 2-16-16,1-3 0 0,1-3 0 0,-2 1 0 16,-1 3-128-16,0-3 192 0,2-1-192 0,-2 0 192 15,-1 2-192-15,1-1 128 0,0 0-128 0,0 0 128 16,-3 2 16-16,3 2 0 0,1 2 0 0,2 0 0 15,3-1 176-15,-3 4 48 0,-2 1 0 0,-1 1 0 16,0-2 16-16,-3 2 16 0,0 2 0 0,-2 0 0 16,-1 0-80-16,-1 0-32 0,-3 0 0 0,-4 1 0 0,-3 1-32 0,-4-1 0 15,-1 1 0-15,-4-4 0 0,-2 0-96 0,-5 1-32 16,-4 0 0-16,-5-1 0 0,-3 0-128 0,-4 0 0 16,-1 0 144-16,-4-2-144 0,-2 1 128 0,-2 0-128 15,-4 1 128-15,-5 0-128 0,-1 0 0 0,-5 1 0 16,-2-1 0-16,-3 1 0 0,-2 1 0 0,-2-1 0 15,-3 0 0-15,-1 1 0 0,-7 0 0 0,0 0 0 16,7 0 0-16,-7 0 0 0,0 0 0 0,0 0 0 16,6 3-144-16,-6-3 144 0,0 0-256 0,0 0 0 15,0 0 16-15,0 0 0 16,0 0-272-16,0 0-48 0,2 8-16 0,-2-8 0 16,0 0-1008-16,0 0-208 0,-5 9-32 0,0-3-16 15,-1-1-1152-15,6-5-224 0,-10 6-48 0</inkml:trace>
  <inkml:trace contextRef="#ctx0" brushRef="#br0" timeOffset="166251.5">2537 11190 13823 0,'0'0'1216'0,"-7"-7"-960"0,1 0-256 0,-1-1 0 15,1 1 3776-15,0-1 720 0,-2 0 144 0,-2-1 32 16,0 2-2800-16,-2-1-544 0,-1 1-112 0,-2-1-32 15,-1 1-496-15,-1-1-112 0,0 3 0 0,-2 0-16 16,0 0-288-16,7 3-48 0,-1 1-16 0,-2 0 0 16,-2 2-16-16,-2 1-16 0,-3 2 0 0,-1 1 0 15,-3 1 144-15,-21 11 16 0,7 2 16 0,1 2 0 0,3 3 0 16,-1 4 0-16,0 3 0 0,2 4 0 0,2 4 16 0,1 1 0 16,2 1 0-16,2 0 0 0,4-2 32 0,-1 0 16 15,4 1 0-15,3 3 0 0,3 3-16 0,2 2 0 16,4 1 0-16,3 0 0 0,3 0-16 0,2 0 0 15,3-3 0-15,2 2 0 0,3 1-128 0,2 1-48 16,3-3 0-16,-1-3 0 0,3 0 64 0,2-4 16 16,1-4 0-16,2-5 0 0,2-3-32 0,1-3 0 15,3-3 0-15,2-3 0 0,2-3-128 0,-1-3-128 16,0-2 192-16,0-5-192 0,1-1 0 0,-1-5 0 0,-1 0 0 16,1-3 0-16,0-2-144 0,1-4-96 0,1-2-16 15,-3-1 0 1,1-4-448-16,0-4-80 0,1-1-32 0,0-2 0 15,-3-6-1424-15,1-2-272 0,0-4-64 0,-3-4-16 16,0 1-560-16,-3-2-112 0,-1 0-32 0,1-2 0 16,-1-1-256-16,-1-2-48 0,0-2-16 0</inkml:trace>
  <inkml:trace contextRef="#ctx0" brushRef="#br0" timeOffset="166768.51">2796 11306 5519 0,'16'-45'240'0,"-6"14"64"0,-1-2-304 0,1 0 0 0,0 2 0 0,-1 2 0 15,0 4 5552-15,-2 1 1040 0,-1 3 224 0,-2 3 32 16,-1 0-3600-16,-1 6-736 0,0 2-144 0,-1 3-16 15,-1 7-768-15,0 0-160 0,0 0-16 0,0 0-16 16,0 0-496-16,0 0-80 0,-4 6-32 0,0 2 0 16,0 3-368-16,0 4-80 0,1 0-16 0,0 3 0 0,1 4-192 0,0 2-128 15,1 8 160-15,1 2-160 16,1 5 0-16,0 4 128 0,1 4-128 0,1 2 0 0,0 3 0 0,1-2 0 16,-1-2 128-16,0 3-128 0,0 4 0 0,-1 0 0 15,0 3 0-15,-1-2 0 0,1-2 0 0,-1-5 0 16,1-6 0-16,-2-3 0 0,1-3 0 0,-1-3 0 15,0-4 128-15,0-3-128 0,2-4 0 0,-2-3 144 16,0-1-144-16,0-4 128 0,1-6-128 0,0-1 128 16,-1-8-128-16,0 0 128 0,0 0-128 0,0 0 0 15,0 0-192-15,6-6 192 0,0-1-224 0,-1-4 80 16,2-1 16-16,-2-6 0 0,2 1 128 0,1-1-128 0,-2-1 128 16,2-2-128-16,-1 0 128 0,2 1-160 0,-1 1 160 15,1-1-160-15,2 2 160 0,-1 1 0 0,2 3 0 0,1 0 0 16,2 0 0-16,0 3 0 0,-1 0 0 0,1 4 0 15,1 0 176-15,0 3 16 0,0 3 0 0,0 2 0 16,1 1 0-16,-1 1 0 0,0 4 0 0,-1 2 0 16,0 1 16-16,-1 1 16 0,-2-1 0 0,0 1 0 15,1 2 96-15,-2 0 0 0,-1 0 16 0,2 1 0 16,-1 1-80-16,-2 1-32 0,0 1 0 0,-2 0 0 16,2 3-80-16,-1-2-16 0,1 0 0 0,-2 1 0 15,0 0-128-15,-1 0 128 0,2-2-128 0,-1 1 128 16,1 1-272-16,-2-2-64 0,2 0-16 0,-3-1 0 15,-1-2-272 1,0-1-48-16,1-1-16 0,-2-3 0 0,0 1-1488 16,0 0-320-16,1-4-48 0,-4-6-16 0,0 0-1888 0,7 2-384 0,6 1-80 0,2-10-16 15</inkml:trace>
  <inkml:trace contextRef="#ctx0" brushRef="#br0" timeOffset="167145.62">4094 11280 46367 0,'0'0'2048'0,"1"9"432"0,1 1-1984 0,0-1-496 16,2 1 0-16,1-1 0 0,1 2 992 0,1 1 96 16,0 2 32-16,0 1 0 0,0 1-688 0,-1 0-144 0,0 1-32 15,-3 1 0-15,0 1-256 0,-1 1 0 16,0 2 0-16,0 2 0 0,1 3 0 0,-1 1-176 0,0 5 0 0,0 1 0 15,0 2 176-15,0 3-208 0,3 0 80 0,-2 1 128 16,0-2-128-16,1-2 128 0,0-3 0 0,2-1 0 16,-1-1 0-16,1-2 0 0,-1-3 0 0,1 1 0 15,1-1 0-15,-2-1 0 0,-1-1 0 0,2-3 0 16,-2-3 0-16,0-1 0 0,0-1 0 0,0-2 0 16,-2-2-288-16,0-2 16 0,-1-2 0 0,0-2 0 31,2 1-368-31,-3-7-64 0,0 0 0 0,0 0-16 0,0 0-1136 0,0 0-208 0,0 0-48 0,0 0-16 15,0 0-528-15,0 0-96 0,2-11-32 16,1-2-11792-16</inkml:trace>
  <inkml:trace contextRef="#ctx0" brushRef="#br0" timeOffset="167701.5">4903 11604 29487 0,'0'0'2624'0,"-6"5"-2112"0,6-5-512 0,-5 7 0 16,5-7 2688-16,0 0 416 0,0 0 96 0,-1 8 0 15,1-8-2208-15,3 8-448 0,2-3-96 0,-5-5 0 16,9 3-304-16,0-2-144 0,1 0 160 0,2-1-160 0,0 0 0 0,3 0 0 16,3 0 0-16,1-1 0 0,1 0 0 0,2 2 0 15,5-1 0-15,0 0 0 0,2 1 256 0,3 0-32 16,3 1-16-16,0-2 0 0,2 2 32 0,-1-2 0 15,2-2 0-15,2 4 0 0,1-2-64 0,1 1-16 16,0 1 0-16,-2 0 0 0,2 1-160 0,-1 1 192 16,-2 0-192-16,-1-1 192 0,-2-1-192 0,-2 0 0 15,-2-1-192-15,-2 1 192 0,-2-2-432 0,-4 0 48 16,-1-1 0-16,-2-1 0 16,-3 0-1216-16,-2-2-224 0,-2-2-48 0,-2 0-16 15,0-3-992-15,-6-1-208 0,-2-1-48 0</inkml:trace>
  <inkml:trace contextRef="#ctx0" brushRef="#br0" timeOffset="168104.62">5918 11187 26031 0,'-5'-9'1152'0,"0"2"240"0,1 2-1120 0,-1 0-272 0,-2-2 0 0,1 4 0 16,0 1 2320-16,-2 1 416 0,1 2 80 0,-1 1 0 16,1 1-1088-16,-1 2-240 0,8-5-32 0,-8 8-16 15,1 2-624-15,2-1-128 0,2 1-32 0,1 2 0 16,2-1-304-16,1 1-64 0,1 0-16 0,2 0 0 15,1-1-32-15,3 2-16 0,3 2 0 0,2 0 0 16,3 0 80-16,3 0 16 0,0 0 0 0,2 1 0 16,3-1 48-16,0-1 16 0,1 0 0 0,-1-1 0 15,2-3-48-15,-1 0 0 0,0 0 0 0,-1-1 0 16,-2 1-80-16,1-2 0 0,0 1-16 0,-3-3 0 0,-1 2-240 16,-3-1 144-16,-2-1-144 0,-2-1 128 0,-1 1-128 15,-1 1 0-15,-2 0 0 0,-2 1 0 0,-1-1-160 0,-2 1 160 16,-2 0-208-16,-1 2 80 0,-1-1 128 0,-2 1 0 15,-2 0-144-15,0-1 144 0,-2 3 0 0,-2 0 0 16,1 2 0-16,-3-1 0 0,-1 2 0 0,-2 0 0 16,-2-2 0-16,-1 3 0 0,-1 0 0 0,-1 1-176 15,-2 3 176-15,0-3-128 0,-1 0-32 0,-2 1 0 16,1-1 0-16,-1 0 0 16,2 0-272-16,-1-1-48 0,2-2-16 0,1 0 0 15,3 0-272-15,1-1-48 0,2-2-16 0,1-1 0 16,2 0-992-16,2-1-208 0,1 1-32 0,2-1-16 15,1 0-1168-15,5-9-224 0,-4 13-48 0,4-13-9232 0</inkml:trace>
  <inkml:trace contextRef="#ctx0" brushRef="#br0" timeOffset="168614.95">7127 10941 38463 0,'0'0'1712'0,"0"0"336"15,0 0-1632-15,0 0-416 0,0 0 0 0,0 0 0 16,-7 7 1456-16,-4 1 208 0,-4 0 32 0,-2 0 16 16,-1 2-1008-16,-3 0-208 0,-1 3-48 0,0 1 0 0,0 0-448 0,2 2 0 15,0-1 0-15,-1 1 0 0,2-1 0 16,0 3 0-16,1 1 0 0,2 0 0 0,1 0 0 0,1 1 0 15,2-1 0-15,1-1 0 0,3-1 0 0,0-1 0 16,4-1 0-16,1-1 0 0,1 0 0 0,1-1 224 16,2-4-64-16,1 3-16 0,2-1-144 0,2 1 0 15,2-1 0-15,2 1 0 0,0 0-144 0,2-1 144 16,2-1-192-16,1 1 192 0,1 0-144 0,0 0 144 16,1 0 0-16,2-2-144 0,2 2 144 0,-1-1-160 15,1 0 160-15,1 2-160 0,0 2 160 0,0-2 0 16,2-1-144-16,-2-2 144 0,0 4 0 0,-2 1 0 15,-2 1 0-15,-1-1 0 0,0 1-128 0,-2-1 128 0,-1 1 0 0,-1 0 0 16,-2 0-192-16,-3 1 48 0,-1-1 0 0,-3 0 0 16,0-1 144-16,-2 1 0 0,-2-2 0 0,-2 0 0 15,-2 3 0-15,-2-1 0 0,-3-2 0 0,-3 1-128 16,-3 0 128-16,-2-1-128 0,-1-1 128 0,-3 0-128 16,-3-2-96-16,-1 1-16 0,-2 0 0 0,0-2 0 15,2 1-112-15,-1-2-32 0,0 1 0 0,3 0 0 31,-1-5-464-31,2 0-112 0,0-1 0 0,2-1-16 16,2 1-1616-16,1-2-320 0,1 0-64 0,2-3-11296 0</inkml:trace>
  <inkml:trace contextRef="#ctx0" brushRef="#br0" timeOffset="169124.94">7546 11625 35935 0,'9'22'1600'0,"-2"-11"320"0,0 2-1536 0,2-1-384 16,1 0 0-16,2-3 0 0,2-4 2928 0,-1-1 512 15,1-2 96-15,-2-2 32 0,-1-2-2752 0,-1-1-560 16,0-3-96-16,-2-5-32 0,2-3-368 0,-2-2-80 15,0-2 0-15,-2-3-16 16,-1 0-128-16,0-2-32 0,-1 2 0 0,-2-1 0 16,-1-2 48-16,-1-1 0 0,-1-2 0 0,-1 0 0 0,0-1 128 0,-1 0 16 0,-2 0 16 0,0 1 0 31,0 4-240-31,-1 2-48 0,0 2-16 0,-2 3 0 16,1 2-16-16,-2 3 0 0,0 4 0 0,-3 3 0 0,-2 1 272 0,-2 4 48 0,-1 3 16 0,-1 2 0 15,0 5 272-15,-3 3 0 0,1 3 0 0,0 1 0 16,1 1 0-16,1 3 192 0,2 1-16 0,1 1-16 15,1-2 80-15,1 2 16 0,2-2 0 0,4 0 0 16,2 1 48-16,2-1 16 0,1 2 0 0,2-3 0 16,2 2-64-16,2-2 0 0,4 1 0 0,1 1 0 15,1 0-96-15,2 0-32 0,1-2 0 0,1-1 0 16,1 0 128-16,1-1 32 0,2-1 0 0,0-2 0 16,1-1-96-16,1-1 0 0,2-3-16 0,0-1 0 15,2-2-176-15,-1-4 0 0,1 0-160 0,-2-3 160 16,1 0-512-16,-1-1 0 0,2-2 0 0,-2-1 0 15,0-1-464-15,1-1-112 0,0 0 0 0,1-1-16 16,0-2-2528-16,1 0-496 0,-1-1-96 0,-1 1-32 0</inkml:trace>
  <inkml:trace contextRef="#ctx0" brushRef="#br0" timeOffset="169531.93">8582 11296 23951 0,'0'0'2128'0,"0"0"-1696"0,0 0-432 0,0 0 0 16,0 0 4048-16,0 0 736 0,0 0 144 0,-9 3 16 15,1 0-3456-15,0 1-688 0,1 1-144 0,-2 1-16 16,1 1-448-16,-1 1-192 0,-1 0 160 0,0 3-160 15,-2 2 0-15,0 1 0 0,1 3 0 0,-3 0-160 16,-2 5 160-16,0-2-192 0,1 3 192 0,-1-1-192 16,1 3 192-16,0 2 0 0,1-1 0 0,1 4 0 15,2-2 0-15,2-1 0 0,0-1 0 0,3 1 0 16,2 1 0-16,0-2 0 0,4 0-144 0,1 0 144 16,3-3 0-16,-1-1 0 0,4-2 0 0,2-2 0 15,1-1 0-15,2-1 0 0,1 0 0 0,2-2 0 0,3 0 0 16,2-3 0-16,3-3 0 0,-1-1 0 0,3-1-160 15,-1-3-112-15,2-1-32 0,0-1 0 16,-1-2-176-16,0-1-32 0,-2 0-16 0,0-1 0 16,-1-1-1008-16,-1-3-192 0,-3-1-32 0,1-2-16 15,0-2-1408-15,1-2-272 0,9-7-64 0,-2-2-16 0</inkml:trace>
  <inkml:trace contextRef="#ctx0" brushRef="#br0" timeOffset="169875.3">9271 10570 11967 0,'0'0'1072'0,"0"0"-864"0,0 0-208 0,0 0 0 15,0 0 6560-15,0 0 1264 0,0 0 256 0,-2 9 48 16,-1 0-5712-16,0 2-1152 0,0 2-240 0,-2 0-32 15,0 2-528-15,-1 2-96 0,0 2-32 0,-1 2 0 16,0 4-336-16,0 3-128 0,2 4 0 0,-3 2 0 16,1 6 128-16,-1 2-192 0,3 1 192 0,1 2-192 15,2 1 192-15,2 1-128 0,2 2 128 0,1 2-128 16,1 1 128-16,2 1-192 0,1 0 192 0,0-4-192 16,0 1 64-16,2-2 0 0,-1-1 0 0,1-2 0 15,-2-1-256-15,3-3-32 16,-1-3-16-16,-1-1 0 0,-1-1-224 0,0-3-48 0,-1-4-16 0,2-3 0 15,-1-3-1392-15,-3-5-256 0,1-2-64 0,-3-3-16 16,0-5-1360-16,-2-8-272 0,0 0-48 0,0 0-16 0</inkml:trace>
  <inkml:trace contextRef="#ctx0" brushRef="#br0" timeOffset="170160.9">9210 11355 18431 0,'0'-8'1632'0,"1"-2"-1312"16,2 1-320-16,-3 9 0 0,3-9 3200 0,-3 9 560 15,0 0 112-15,10-7 32 0,-1 2-2144 0,1 2-416 16,-10 3-96-16,13-2-16 0,3 1-640 0,0 0-128 0,2 1-16 0,0 2-16 16,1 0-192-16,3 2-48 0,-1 1 0 0,4 2 0 15,0 1 16-15,1 2 0 0,0 1 0 0,-2 0 0 16,0 3 176-16,-3-1 16 0,2 1 16 0,-2 1 0 16,1 1 176-16,2 1 48 0,0 0 0 0,0 1 0 15,-2 2-208-15,-1-1-48 0,-1 0 0 0,-1 0 0 16,-1 2-208-16,-1-1-48 0,-1 0-128 0,-1 0 192 15,0 2-192-15,-2-2 0 0,-1 0 0 0,-1-1 0 16,-2-3-192-16,0-2-16 0,-2 0-16 0,-2-1 0 31,0-1-352-31,-2-2-64 0,-1-2 0 0,-2-8-16 0,0 0-1776 16,0 0-368-16,0 0-64 0,0 0-13040 0</inkml:trace>
  <inkml:trace contextRef="#ctx0" brushRef="#br0" timeOffset="170321.42">9617 10981 40479 0,'-2'15'1792'0,"0"-6"384"0,2-1-1744 0,2 0-432 16,0-1 0-16,-2-7 0 0,4 9 592 0,-4-9 48 16,4 5 0-16,-4-5 0 15,0 0-3504-15,0 0-688 0</inkml:trace>
  <inkml:trace contextRef="#ctx0" brushRef="#br0" timeOffset="171123.83">10170 11212 22111 0,'6'26'1968'0,"-4"-10"-1584"0,1 2-384 0,-2 2 0 15,0 3 4272-15,-2-1 768 0,0 0 144 0,-3 1 48 16,0 1-3568-16,-2 0-720 0,-3-3-144 0,0 3-32 15,-2 0-512-15,1 1-96 0,1 0-32 0,-1-1 0 16,2 2-128-16,0-1 0 0,4 2 0 0,-1-1 0 16,3-2-144-16,3 0-64 0,2-1-16 0,1-2 0 15,2 1 224-15,1-5 0 0,2-1 0 0,3-2 0 16,3-1 352-16,2-3-32 0,2 0-16 0,3-4 0 16,0-1 64-16,2-4 16 0,0-3 0 0,2-2 0 15,-1-5 16-15,1-5 16 0,-1-5 0 0,-1-5 0 16,0-1-112-16,-2-5-32 0,-1-2 0 0,0-4 0 15,-4 0-112-15,-4-1-32 0,-5-1 0 0,-1 0 0 16,-2-2-128-16,-4 1 0 0,-3 0 0 0,-3 3 0 0,-4 2-176 16,-1 3-16-16,-1 3 0 0,-2 5 0 0,0 2-128 0,-1 5-16 15,1 3-16-15,-1 4 0 0,1 2 160 0,-2 4 16 16,1 2 16-16,1 2 0 0,0 2 160 0,1 3 0 16,1-1 0-16,2 0 0 0,2 1 0 0,7-6 144 15,-6 6 0-15,6-6 0 0,0 0 144 0,0 0 32 16,3 7 0-16,-3-7 0 0,9 4 16 0,2-2 16 15,1-1 0-15,4-2 0 0,4-1-80 0,-1 0-16 16,1 1 0-16,3-1 0 0,1 1-256 0,2 1 128 16,-1 2-128-16,2 1 0 0,1 0 0 0,-1 2 0 15,1 4 0-15,0 1 0 0,-1 3 144 0,-1 5-144 0,-1 1 0 0,-1 3 144 16,-3 3-144-16,-2 1 128 0,-1 1-128 0,-2 2 128 16,0 0-128-16,-3-1 0 0,-1 0 0 0,-2 1 128 15,-2 0-128-15,-1-2 0 0,-2-2 0 0,-2 0 0 16,1-4 0-16,-3-1 0 0,-1-4 0 0,-1-4 0 15,0 0 0-15,-2-3 0 0,3-9-144 0,0 0 144 16,-7 5 0-16,7-5-192 0,-9-5 192 0,3-3-160 16,-1-1-16-16,1-6 0 0,1-4 0 0,0-3 0 15,1-4 176-15,1 0-160 0,1-2 160 0,1 2-160 16,2 1 160-16,1 0 0 0,1 2 0 0,0 0 128 16,2 1-128-16,-1 0 0 0,2 3 0 0,1 2 0 15,0 1 0-15,2 1 128 0,-2 2-128 0,-1 2 0 16,4 1 160-16,-1 0-32 0,0 4-128 0,1 1 192 15,-1 0 0-15,1 3 0 0,1 2 0 0,-1 1 0 16,1 2 48-16,1 3 0 0,2 1 0 0,0 4 0 0,0 1-112 0,-1 2 0 16,0 3-128-16,0 0 192 0,-1 2-192 0,-2 1 0 15,0 1 128-15,-2 0-128 0,-1 1 0 0,-2 0 0 16,0-1 0-16,-1 2 0 0,0 2 0 0,-2 2-208 16,0 0 64-16,0-2 16 0,-1 0-128 0,-1-1 0 15,1 2-16-15,-2-3 0 16,2 0-128-16,0-3-32 0,0-1 0 0,0-2 0 15,1-1-256-15,0-1-48 0,0-1-16 0,-1-3 0 16,2-1-1328-16,-1-2-272 0,0 0-48 0,-2-8-9920 16,3 6-1984-16</inkml:trace>
  <inkml:trace contextRef="#ctx0" brushRef="#br0" timeOffset="173337.69">2471 15673 18431 0,'-7'3'1632'0,"-3"0"-1312"0,0 1-320 0,-2-1 0 16,0 0 4192-16,-2 0 768 15,0 0 160-15,-1 2 16 0,-1 0-3856 0,-1 1-784 0,0 2-160 0,-3 1-16 16,-1 2-320-16,-4 3-256 0,-1 3 64 0,0 2 0 31,-1 5-208-31,-1 1-48 0,3 5 0 0,0 2 0 0,2 3 256 0,0 2 64 0,3 5 0 0,1 0 0 16,2 2 560-16,2 2 112 0,1 0 32 0,3-1 0 16,1-1 288-16,3-2 64 0,3-2 16 0,3-2 0 15,3 2-176-15,3-2-16 0,3 1-16 0,4-3 0 16,3-1-96-16,3-2-32 0,4-2 0 0,1-2 0 15,1-3-256-15,1-3-48 0,3 0-16 0,3-4 0 16,1-1-288-16,-1-1 0 0,2 1 0 0,0-3 0 16,1-4 0-16,0-1 0 0,1-2-176 0,-1-1 176 15,0-3-272-15,0-3 48 0,3-1 16 0,-1-3 0 0,0-4-144 16,2-1-32-16,0-3 0 0,0-1 0 16,-2-3-128-16,-1-5-16 15,-1-5-16-15,-2-3 0 0,-1-4-1504 0,-2-6-320 0,-1-3-48 0,0-5-16 16,2-5-1680-16,-1-1-352 0</inkml:trace>
  <inkml:trace contextRef="#ctx0" brushRef="#br0" timeOffset="173826.82">3235 15263 8287 0,'-4'-40'736'0,"2"18"-592"16,-3 2-144-16,1 4 0 0,2 2 4992 0,-2 5 976 16,4 9 192-16,0 0 48 0,0 0-2496 0,0 0-480 15,-10 7-96-15,2 3-32 0,2 5-1120 0,1 5-240 16,0 6-32-16,-1 4-16 0,3 4-896 0,1 5-176 0,1 3-48 0,1 4 0 15,1 3-368-15,0 5-80 0,1 6 0 0,1 5-128 16,4 4 0-16,-1 2 0 0,2-3-160 16,-1 4 160-16,1 1-368 0,0 0 48 0,2-2 16 0,-2-2 0 15,0-4 112-15,-1-4 0 0,1-2 16 0,-1-4 0 16,1 0 16-16,-1-5 0 0,0-5 0 0,-2-4 0 16,0-2 160-16,-2-5 0 0,2-6 0 0,-2-6 0 15,-1-4 0-15,1-4 0 0,-1-4 0 0,-1-4 0 16,-1-6 0-16,0 0-320 0,0 0 64 0,0 0 16 15,5-17-32-15,-2-3-16 0,0-3 0 0,1-3 0 16,1-4 288-16,0-3 0 0,1-2 0 0,1 0 0 16,0-1 0-16,2 2 0 0,-1 1 0 0,2 2 0 15,0 3 192-15,1 2 0 0,2 4 0 0,0-1 0 16,0 3 112-16,0 2 16 0,-1 2 0 0,1 3 0 16,-1 2 0-16,0 2 0 0,2 2 0 0,0 3 0 0,0 3 32 15,1 4 16-15,0 4 0 0,0 1 0 0,1 4-144 0,0 3-32 16,0 1 0-16,0 1 0 0,0 2-64 0,-1 1-128 15,0 2 176-15,-1 2-176 0,-1 2 0 0,-2 3 0 16,0 1-192-16,-1 1 48 16,-1 0-240-16,-2-1-32 0,1-3-16 0,-2 1 0 15,-1 0-208-15,1-4-32 0,-2-1-16 0,1-4 0 16,1-2-1376-16,-1-2-288 0,0-3-48 0,2-2-16 16,1-2-1856-16,2-6-368 0,5-3-80 0,-1-5-16 0</inkml:trace>
  <inkml:trace contextRef="#ctx0" brushRef="#br0" timeOffset="174248.21">4058 16019 6447 0,'-3'-20'576'0,"2"-1"-576"0,1 2 0 0,0 1 0 15,1 1 6448-15,0 1 1168 0,2 3 256 0,-1 1 32 16,0 3-4576-16,0 0-928 0,0 2-176 0,0-1-48 16,-2 8-864-16,5-6-176 0,-5 6-48 0,4-6 0 15,-4 6-496-15,5-3-96 0,-5 3-32 0,9 0 0 16,-2 1-272-16,2 1-48 0,-1 0-16 0,1 1 0 15,0 2-128-15,2 0 0 0,0 2 0 0,1 0 0 16,0 2 0-16,2-2-176 0,0 4 48 0,1-1 0 16,0 0 128-16,-1 0-208 0,0 1 80 0,0 0 128 15,0 2-176-15,-2 1 176 0,1 0-128 0,-2 1 128 16,-3 1-240-16,0-1 48 0,-1 2 0 0,-2 2 0 16,-3 1-96-16,-3 1-16 0,-1 2 0 0,-4 1 0 15,-1-1-144-15,-5 2-16 0,-2 3-16 0,-2 0 0 16,-2 4-80-16,-1-1-16 0,-1-1 0 0,0 0 0 0,1 0 384 0,1 1 64 15,3 0 128-15,1-1-208 0,1-2 512 0,2-3 96 16,2 0 32-16,1-3 0 0,3 1-16 0,2-5 0 16,1 0 0-16,3-3 0 0,3-2-192 0,2-3-32 15,4 2-16-15,2-3 0 0,3-2-176 0,3 0 0 16,1-4 0-16,4 0 0 0,2-3 0 0,2 1 0 16,3-2 0-16,1-3 128 0,1 2-128 0,2-3 0 15,2 1 0-15,0-1-176 0,-1-1 176 0,0-1 0 16,-1-2 128-16,-1 2-128 0,-1-1-160 0,-1 0-96 15,-2-1-32-15,0 0 0 16,0-1-1520-16,-1 3-304 0,0 2-64 0,2 0-9712 0,0 0-1936 0</inkml:trace>
  <inkml:trace contextRef="#ctx0" brushRef="#br0" timeOffset="174549.92">5301 16250 34095 0,'8'20'1504'0,"-2"-7"320"0,0 0-1456 0,3-2-368 0,1 1 0 0,1-2 0 16,2-2 3456-16,1 1 608 0,1-4 128 0,1-2 32 15,1 2-3296-15,-1-5-656 0,1 0-128 0,2-3-16 0,2 0-128 0,0-3-160 16,0-1 160-16,0 1-208 0,1 1-48 0,0-1-16 15,1 1 0-15,-1 0 0 0,3 2 0 0,-1 0 0 16,1 1 0-16,-1-1 0 0,2 0-80 0,-2 0-16 16,1-1 0-16,0 0 0 15,-1-1-1120-15,0-3-240 0,-2 1-32 0,-1 0-16 16,2-1-976-16,-4-1-192 0,-2-1-32 0</inkml:trace>
  <inkml:trace contextRef="#ctx0" brushRef="#br0" timeOffset="174936.93">5750 15881 30399 0,'1'14'2704'0,"2"1"-2160"0,1 0-544 0,1-2 0 15,3-1 3856-15,1-4 672 0,2-2 128 0,1 0 16 16,2 0-3616-16,1-2-736 0,1 0-128 0,1-2-48 15,2-1-144-15,1 1-144 0,2 0 144 0,1-2-208 16,2 1-48-16,0 1 0 0,1 2 0 0,-1 0 0 16,2 0 112-16,1 0 16 0,0 2 0 0,1 0 0 15,-1 1 128-15,-1 0 0 0,-1 0 0 0,-1 0 0 16,0 0 0-16,-3 0 192 0,0 0-64 0,-3 1 0 16,-2-1 0-16,-2 1 0 0,-2-1 0 0,-4 1 0 15,0-1-128-15,-3 1 0 0,0 0 0 0,-3 0 0 0,0 1 0 16,-1 3-208-16,-1-1 80 0,-1 0 128 15,-3 2-448-15,-2 1 16 0,-3 1 16 0,-1 2 0 0,-2 2 224 0,-1 2 64 16,1 0 0-16,-3 1 0 0,-1 4 128 0,0-1 0 16,-1-1-144-16,0 1 144 0,0 0 0 0,-1 2-176 15,-1 2 176-15,0 0-128 16,-1-1-336-16,1-4-64 0,2-1-16 0,0-2 0 16,0-1-1136-16,1-2-240 0,0-1-32 0,0-2-9360 15,2-2-1872-15</inkml:trace>
  <inkml:trace contextRef="#ctx0" brushRef="#br0" timeOffset="176601.98">7990 15606 30399 0,'22'4'1344'0,"-11"-2"288"0,-3 1-1312 0,-8-3-320 0,6 3 0 0,-6-3 0 16,0 0 3536-16,0 0 640 0,0 0 128 0,-14 0 32 16,-4-1-3200-16,-5 1-640 0,-5 0-128 0,-4 1-32 15,-2 2-336-15,-1 0 0 0,2 3-160 0,-1 3 160 16,0 0-384-16,0 4 48 0,0 1 0 0,0 0 0 15,5 3 0-15,0-1 0 0,2-2 0 0,1 0 0 16,3 2-160-16,3-1-16 0,2 1-16 0,4-1 0 0,0-1 160 0,4-2 48 16,3 0 0-16,1 0 0 0,4 0 320 0,2-2 0 15,1 0 0-15,4 0 0 0,4-1 0 0,4 2 0 16,3 0 0-16,3 0 0 0,3 3 0 0,4-1 128 16,2-1 0-16,1 1 0 0,1-1-128 0,0 1 0 15,-1 1 0-15,0 1 0 0,-1 1 0 0,-2 1 0 16,-1 0 0-16,0 1 0 0,-1 2 0 0,0-2 0 15,-3-2 0-15,-3 2 0 0,-2 1 0 0,-2-1 160 16,-2 0-160-16,-2 0 160 0,-2-1-160 0,-2 0 0 0,-4-2 144 16,-4-1-144-16,-4 2 0 0,-2-1 0 0,-3-4 0 15,-3 3 0-15,-1 0 0 0,-3-1 0 0,-1 0 0 0,1-3 0 16,0 1 0-16,0 0-192 0,1-4 32 0,0 1 0 16,0-2 160-16,0 0-128 0,1 2 128 0,1-3-128 15,0 0 128-15,2-2 0 0,1-1 0 0,0 0-128 16,1-1-80-16,3-2-16 0,8 1 0 0,0 0 0 15,0 0-96-15,-6-8-32 0,6 8 0 0,2-12 0 16,5 1 160-16,3 1 48 0,4-1 0 0,3-2 0 16,3-1 144-16,3-1 192 0,4 1-32 0,2-3-16 15,2-2 176-15,2 0 48 0,4-1 0 0,2-1 0 16,2 1 16-16,1-3 16 0,1-1 0 0,-2-3 0 16,1 0-32-16,-3-1-16 0,1 0 0 0,-2-1 0 15,0-1 0-15,-1 1 0 0,1 1 0 0,-3 2 0 16,-3 2-352-16,-2 0 0 0,-2-2 0 0,-4 0 0 0,-3 0 0 15,-2-1 128-15,-4 1-128 0,-3 1 0 0,-1 1 160 0,-5 2-32 16,-1 0-128-16,-3 3 192 0,-1 2-192 0,-3 3 176 16,-1 4-176-16,-2 0 160 0,-1 3-160 0,-3 2 0 15,0 2 0-15,-3 4 128 0,0 1 48 0,-1 4 0 16,0 1 0-16,-1 3 0 0,0 2-176 0,-1 3 128 16,1 1-128-16,0 4 128 0,0 0-128 0,0 1 0 15,1 5 0-15,1 1 128 0,1 2-128 0,1-1 0 16,4 3 0-16,1 1 0 0,0 1-192 0,3 1 0 15,3 1-16-15,2 0 0 0,4 2 16 0,1-1 16 16,4-3 0-16,2-2 0 0,4-1-144 0,1-3-48 0,2-3 0 16,0-2 0-1,3-1-128-15,0-4-16 0,1-4-16 0,-1-5 0 16,1 1-320-16,-1-4-64 0,1-3-16 0,0-2 0 16,1-2-1136-16,2-3-240 0,-2-3-32 0,0-4-16 15,1-1 848-15,0-5 160 0,-2-3 48 0,0-2 0 16,0-3-128-16,-2-1-32 0,1-1 0 0,-3 0 0 0,-1-3 1056 0,-2 0 208 0,-2 1 32 0,-2 1 16 15,-2 2 976-15,-2 4 208 0,-2 1 48 0,-1 3 0 16,-3 4 432-16,-2 3 80 0,1 3 32 0,-3 9 0 16,0 0 96-16,0 0 32 0,0 0 0 0,0 0 0 15,0 0-64-15,-6 9-16 0,1 1 0 0,0 4 0 16,1 1-544-16,0 5-112 0,-1 4-32 0,2 2 0 16,1 4-448-16,0 1-96 0,0 1 0 0,1-1-16 15,1 2-128-15,1-1-32 0,2-1 0 0,0-1 0 16,2-1-272-16,1-3 0 0,0-4 128 0,1 0-128 15,1-2 0-15,2-3-192 0,0-1 16 0,1-2 16 0,1-2-144 16,1-2-16-16,2-2-16 0,2-5 0 0,2-3 112 0,1-3 32 16,1-3 0-16,0-2 0 0,2-4-64 0,1-4 0 15,-1-1 0-15,1-4 0 0,0-3 96 0,1-5 16 16,0-4 0-16,-1-3 0 0,1-4 144 0,-3-2 0 16,0-3 0-16,-2-2 0 0,-1-1 160 0,-2-1-32 15,-1 0-128-15,-4-3 192 0,-4 1 64 0,-1-2 0 16,-4-3 0-16,-1 1 0 0,-2-2 192 0,-2 4 64 15,-2 2 0-15,0 5 0 0,-2 3-48 0,1 2 0 16,-1 5 0-16,1 6 0 0,0 5-240 0,-1 6-48 16,2 3-16-16,0 4 0 0,-1 5-16 0,-1 1 0 15,6 6 0-15,0 0 0 0,-9 5 16 0,0 3 0 0,2 4 0 16,1 2 0-16,2 3-160 0,0 5 0 0,-1 4 0 0,2 3 0 16,1 2-224-16,2 1 32 0,1 1 0 0,2 3 0 31,2 3-208-31,0 6-48 0,1 2 0 0,3 1 0 15,2 1-304-15,0-1-64 0,2 0-16 0,3 0 0 16,2 1 192-16,-1 0 16 0,-1 0 16 0,0-2 0 0,-1-3 208 0,0-4 32 0,0-3 16 0,-1-4 0 16,-1-3 0-16,-1-1 0 0,0-4 0 0,-3-2 0 31,0-3-176-31,-1-4-48 0,-2-2 0 0,-2-5 0 16,-2-4-144-16,-2-5-48 0,0 0 0 0,0 0 0 0,0 0-16 0,-10-10-16 0,1 0 0 15,-1-3 0-15,2-3 336 0,-2-1 64 0,-3-1 16 0,1-2 0 16,2 2 560-16,0-2 112 0,3-2 32 0,0 0 0 15,1 1 704-15,1-1 128 0,1 2 48 0,1 0 0 0,0 1-176 16,1 0-48-16,2 3 0 0,1 2 0 0,0 0-560 16,2 1-112-16,2 1-32 0,1 0 0 0,0 2-32 0,3 0-16 15,0 1 0-15,3 1 0 0,3 2 16 0,1-1 0 16,1 0 0-16,3-1 0 0,3 3 16 0,-1 0 0 16,3 0 0-16,1 1 0 0,-1 1 48 0,1 0 16 15,0-1 0-15,1 2 0 0,1 2 16 0,1 0 16 16,0 1 0-16,-3 4 0 0,0 2 64 0,0 2 16 15,-1 0 0-15,-1 3 0 0,-3 3-256 0,0 2-48 16,0 3-128-16,-1 3 192 0,-2 0-192 0,-1 1 0 16,0 0 0-16,-2 4 0 0,-1-1 0 0,-2 0 0 0,-2 1-192 15,-2-1 192-15,0 0-240 0,-2-2 64 0,-2 1 16 16,1-3 0-16,-2-2-144 0,-1-2-16 0,-1-2-16 0,-1-3 0 31,1 0-272-31,-3-5-48 0,-1-1-16 0,3-8 0 16,-6 4-1168-16,6-4-224 0,-10-3-48 0,-2-3-16 15,-1-6-1328-15,-1-4-272 0,-4-11-48 0,1-3-16 0</inkml:trace>
  <inkml:trace contextRef="#ctx0" brushRef="#br0" timeOffset="176752.69">10142 15406 6447 0,'0'0'576'0,"0"0"-576"0,6 8 0 0,-2 4 0 15,0 3 5984-15,0 2 1088 0,1 2 224 0,-2 2 32 16,0 1-3920-16,0 1-784 0,1 0-144 0,0-2-48 15,-2 0-1408-15,0-2-304 0,-1-2-48 0,0-2-16 16,0-2-1488-16,0-2-320 0,0-2-48 0,1-1-11104 16,-2-8-2224-16</inkml:trace>
  <inkml:trace contextRef="#ctx0" brushRef="#br0" timeOffset="177488.2">10774 15816 11967 0,'-1'24'528'0,"-2"-10"112"0,-1 2-512 0,-1 0-128 15,-1 3 0-15,0-2 0 0,-2-1 5824 0,1 0 1152 16,-2-1 208-16,1 0 48 0,-2 1-5392 0,1-1-1088 16,-1-1-224-16,-1 0-32 0,2 1-352 0,-1-1-144 15,0-1 128-15,3-1-128 0,2 0-240 0,0-2-128 0,3 1-16 0,2 0-16 31,1-1-192-31,1 0-48 0,2 0 0 0,1-2 0 16,2 1-544-16,2-1-112 0,1 2-32 0,0-2 0 16,2 0 304-16,2-3 64 0,1-1 16 0,0 0 0 0,1-2 800 0,0-2 144 0,0-2 0 0,-1-2 0 15,0 0 592-15,0-2 48 0,-1-3 0 0,-1 1 0 16,1-1 208-16,0-3 48 0,0-3 16 0,0-1 0 16,1-1 112-16,0-2 32 0,1-2 0 0,-1-1 0 15,1 1 64-15,-1 0 16 0,-1-3 0 0,0 3 0 16,1 2-96-16,0 0-16 0,-2 2 0 0,1 1 0 15,-1 1-384-15,-1 3-96 0,-1 0-16 0,-1 2 0 16,1 3-240-16,-3 2-48 0,1 3-16 0,0 3 0 16,0 3-48-16,1 0-16 0,0 3 0 0,1 4 0 0,0 4-160 15,1 1 0-15,0 2 0 0,0 2 0 0,1 4-256 0,-1 2 80 16,-1 3 16-16,1 2 0 0,0 1 160 0,-1-1 0 16,-1-1 0-16,0 0-128 0,1-1 128 0,-3-3 0 15,0-1 0-15,-1-4 0 0,0-2 0 0,-3-3 144 16,-1 0-144-16,-1-4 160 0,-1-4-160 0,-1-1 128 15,0-7-128-15,0 0 128 0,0 0-128 0,0 0 0 16,0 0 0-16,0 0 0 0,0 0 0 0,-8-9 0 16,1-1 0-16,4 0 0 0,0-1 128 0,1-1-128 15,2-3 192-15,2-2-64 0,1 0 96 0,1-1 16 16,4 0 0-16,0-1 0 0,2-1 32 0,0 1 16 16,0 1 0-16,1 1 0 0,1 0-80 0,0 2-16 0,3 1 0 15,0 2 0-15,1 3-64 0,0 0 0 0,0 4-128 16,0-1 192-16,2 4-192 0,-1 2 176 0,1 2-176 15,-1 4 160-15,0-1-32 0,0 3 0 0,2 1 0 0,-2 1 0 16,-1 1 16-16,-1 0 0 0,0 1 0 0,-1 0 0 16,0 1-144-16,-1-1 160 0,-1 2-160 0,-1 0 160 15,2 1-160-15,-1 0 0 0,-1 0 0 0,-2 1 0 16,0 0 0-16,-2 0-272 0,0 1 64 0,-1 0 16 16,0 1-192-16,0 0-16 15,-2-1-16-15,1 0 0 16,0 3-256-16,-2-1-48 0,0-3-16 0,1-1 0 0,1-2-128 0,-1-1-32 15,1-1 0-15,-2-2 0 0,1-3-1216 0,0-2-240 0,1-2-48 16,-5-2-9568-16,8-10-1920 0</inkml:trace>
  <inkml:trace contextRef="#ctx0" brushRef="#br0" timeOffset="179409.42">3401 12766 29199 0,'0'0'1280'0,"0"0"288"0,0 0-1248 0,0 0-320 15,0 0 0-15,0 0 0 0,0 0 1792 0,0 0 288 16,-6-5 64-16,6 5 16 0,0 0-1504 0,0 0-288 16,-7-6-64-16,7 6-16 0,-8-5-288 0,8 5 0 15,0 0 0-15,0 0 0 0,-9 0 0 0,9 0 0 16,-10 4 0-16,3 4 0 0,1 1 256 0,2 3-48 16,2 2-16-16,-1 0 0 0,1 1 304 0,1 1 48 15,1 2 16-15,0 2 0 0,2 3 64 0,0 1 16 16,1 3 0-16,0 2 0 0,3 2-304 0,0 2-48 0,2 2-16 15,-1 2 0-15,0 2-272 0,1-1 0 0,0 1 128 0,0-1-128 16,-1 2 0-16,-1 1 0 0,0 4 0 0,0-1 0 16,2 1-192-16,-2 1 16 0,0 0 0 0,-1-1 0 15,0-1 176-15,1-1 0 0,-1-1 0 0,-1-2 0 16,3 1 0-16,-1-2 0 0,1-1 0 0,-1-2 128 16,0-1 32-16,1 1 16 0,-1-1 0 0,1-2 0 15,-2-2-176-15,0 0 0 0,0 0 144 0,-1-1-144 16,0 1 0-16,-1 1 0 0,-1-2 0 0,1-3 0 15,-1 0-192-15,-1 0-16 0,-1 0 0 0,0-2 0 16,1 0-192 0,-1-3-48-16,-2 0 0 0,0-3 0 0,1-2-384 0,1-3-96 0,0-3-16 15,0-1 0-15,0 0-1360 0,0-3-256 16,-2 1-64-16,2-8-7216 0,0 0-1424 0</inkml:trace>
  <inkml:trace contextRef="#ctx0" brushRef="#br0" timeOffset="180158.45">3426 13170 23951 0,'0'0'1056'0,"0"0"224"0,-1 7-1024 0,1-7-256 16,0 0 0-16,0 0 0 0,4 6 3424 0,-4-6 624 16,9 5 128-16,0-3 32 0,-1-1-3168 0,1-1-624 15,0-1-128-15,1-1-32 0,1 0-256 0,1-2 0 16,2 2-208-16,1-1 80 0,1 0 128 0,1 0 0 15,0 1 0-15,2-2 0 0,0 1 0 0,1-1-128 0,1 0 128 16,2-1 0-16,-2 1 0 0,2 1 128 0,-1 1 0 0,3-2 0 16,-3 1 128-16,2 0 48 0,0 0 0 0,1 0 0 15,0-1 96-15,1 1 32 0,0 0 0 0,-1 0 0 16,1 0-96-16,-2-1-16 0,0 1 0 0,-2 0 0 16,2 0-128-16,-2-1-48 0,0-1 0 0,-3 1 0 15,1-1-144-15,-3 0 0 0,-1 2 0 0,0 0 128 16,-2 0-128-16,-2 0 0 0,-1 0 0 0,-2 1 0 15,0 1 0-15,-9 1 160 0,0 0-160 0,7-1 160 16,-7 1-400-16,0 0-80 0,8 1 0 0,-8-1-16 16,0 0-80-1,0 0-16-15,0 0 0 0,0 0 0 0,0 0-1440 0,0 0-304 16,0 0-48-16,0 0-14144 0</inkml:trace>
  <inkml:trace contextRef="#ctx0" brushRef="#br0" timeOffset="180798.24">3676 13848 9215 0,'-4'5'816'16,"0"3"-656"-16,-1-1-160 0,2-1 0 0,3-6 4368 15,-3 8 848-15,3-8 160 0,-3 7 48 16,3-7-3760-16,0 0-768 0,-3 7-128 0,3-7-48 0,0 0-576 0,0 0-144 15,0 0 0-15,0 0 0 0,0 0 0 0,0 0 0 16,7 3-192-16,1-1 192 0,0-1 240 0,1 0 160 16,-1 1 48-16,2-2 0 0,0 0 448 0,2 0 80 15,1 0 32-15,1 0 0 0,1 0 48 0,1 0 16 16,1-2 0-16,1 0 0 0,0 0-144 0,3 0-32 16,0 0 0-16,0-1 0 0,3-1-208 0,0 0-48 15,1 0-16-15,-3 0 0 0,0 0-416 0,-2 1-80 16,0 1 0-16,0 1-128 0,-2 0 160 0,0 0-160 15,-1 0 128-15,0 1-128 0,-1 1 128 0,-2 0-128 16,0 0 0-16,-1 0 128 0,-1 0-128 0,-1 0 0 0,0 0 0 16,-3 0 128-16,0 1-320 0,-8-2-80 0,7 3-16 0,-7-3 0 31,7 3-368-31,-7-3-80 0,0 0-16 0,0 0 0 16,0 0-1840-16,0 0-368 0,0 0-80 0</inkml:trace>
  <inkml:trace contextRef="#ctx0" brushRef="#br0" timeOffset="182217">3547 13894 21823 0,'0'0'960'0,"0"0"208"0,-5 5-928 0,5-5-240 16,-5 7 0-16,1-1 0 0,0 0 2032 0,0 0 352 15,4-6 80-15,-6 6 16 0,0-1-1424 0,6-5-288 0,-6 6-48 0,6-6-16 16,-7 4-512-16,7-4-192 0,0 0 0 0,0 0 144 16,0 0-144-16,0 0 0 0,0 0-192 0,0 0 192 15,0 0-144-15,0 0 144 0,0 0 0 0,0 0 0 16,0 0 0-16,7-6 304 0,2 0-48 0,1 3 0 15,-1 1 272-15,2 0 48 0,2 1 16 0,0 1 0 16,-1 0 192-16,1 0 48 0,2 0 0 0,0-1 0 16,1 0-224-16,1-1-32 0,3 0-16 0,0 0 0 15,0-1-176-15,1-1-48 0,1-1 0 0,0 0 0 16,1 0-128-16,-1-2-16 0,2 2-16 0,-1 0 0 16,-2-2 80-16,2 2 0 0,-1 1 16 0,1-1 0 15,-1 1-80-15,-2 0-32 0,0 1 0 0,-2-1 0 16,1 2-160-16,-2 0 160 0,0 1-160 0,-2 1 160 15,1 0 16-15,-2 0 0 0,-2 1 0 0,0 0 0 0,-2-1 144 16,0 0 48-16,-1 1 0 0,1-1 0 0,-1 1-48 16,-2 0 0-16,-1 0 0 0,1-1 0 0,-7 0-96 0,6 0-32 15,-6 0 0-15,0 0 0 0,0 0-192 0,0 0 0 16,7 3 0-16,-7-3 0 0,0 0 0 0,0 0-320 16,0 0 64-16,0 0 0 15,0 0-928-15,0 0-176 0,0 0-48 0,0 0 0 16,0 0-976-16,0 0-208 0,0 0-32 0,0 0-13696 0</inkml:trace>
  <inkml:trace contextRef="#ctx0" brushRef="#br0" timeOffset="183466.01">4866 12598 19343 0,'0'0'848'0,"0"0"192"15,0 0-832-15,0 0-208 0,-3-7 0 0,3 7 0 0,0 0 3392 0,-2-7 640 16,2 7 128-16,0 0 32 0,-6-5-2336 0,6 5-480 16,0 0-96-16,0 0 0 0,-3-5-448 0,3 5-64 15,0 0-32-15,0 0 0 0,0 0-160 0,-5-1-48 16,5 1 0-16,-7 2 0 0,7-2-144 0,-4 6-48 15,1 3 0-15,0-1 0 0,1 2 0 0,2 3 0 16,0 4 0-16,0 2 0 0,1 3-80 0,0 1-32 16,1 2 0-16,-1-1 0 0,1 2-224 0,0-1 0 15,0 1 128-15,2-2-128 0,-1 1 0 0,0 0-240 16,0 0 48-16,0 0 16 16,2-1-336-16,0 1-64 0,2-1 0 0,1-1-16 15,-1-3-448-15,1 0-96 0,0 0-16 0,1-3 0 16,-1-1-1568-16,0-1-320 0,-1-2-64 0,2-3-6864 0,0-1-1360 0</inkml:trace>
  <inkml:trace contextRef="#ctx0" brushRef="#br0" timeOffset="183949.93">5178 12873 26943 0,'11'-12'1200'0,"-5"3"240"0,1 2-1152 0,2 1-288 0,-9 6 0 0,7-6 0 15,1 3 2576-15,-8 3 464 0,0 0 96 0,8 1 0 16,0 3-1200-16,-4 2-240 0,-1 1-48 0,0 2-16 15,-2 0-896-15,-1 2-176 0,1 1-48 0,-1 3 0 16,0 3-512-16,0 1 0 0,0 1 0 0,-1 1 0 16,-1 0 0-16,2-1 0 0,1 0 0 0,1-1-192 15,1 0 32-15,0 0 16 0,0-1 0 0,1-2 0 16,-1-1 144-16,0-2-160 0,0-1 160 0,-1-4-160 0,0 0 160 0,-2-8-128 16,0 0 128-16,0 0-128 0,0 0-112 0,0 0-16 15,0 0 0-15,0 0 0 0,0 0-96 0,5-10-32 16,-2-1 0-16,-1-3 0 0,0-3 128 0,0-1 0 15,0 0 16-15,1-1 0 0,-2 0 112 0,1-1 128 16,1-1-208-16,1 3 80 0,2 1 128 0,-1 0 0 16,1 1 0-16,1 1 0 0,0 1 144 0,1 1 16 15,-2 3 0-15,1 0 0 0,-2 1 176 0,0 3 48 16,2 2 0-16,-7 4 0 0,7-2 32 0,-1 2 16 16,1 1 0-16,1 1 0 0,0 2-48 0,-1 1-16 0,1 3 0 15,0 2 0-15,1 0-112 0,1 3-32 0,-2 2 0 16,1-1 0-16,-2 1-224 0,2 1 0 0,-1 0 0 0,0-1 0 15,0-1 0-15,1 0 0 0,-1 1-176 0,1-2 176 16,-1 1-384-16,1-2 64 0,2-1 0 0,-3-2 0 31,2 0-128-31,-2-3 0 0,1 0-16 0,-1-3 0 16,-8-3-224-16,10 1-32 0,1-3-16 0,-2-4 0 16,0-2 80-16,-3-4 16 0,2-3 0 0,-2-3 0 15,0-2-1440-15,-1-5-288 0,0-5-48 0,-1-3-7568 0,1-3-1536 0</inkml:trace>
  <inkml:trace contextRef="#ctx0" brushRef="#br0" timeOffset="184690.94">5754 12397 6447 0,'4'-32'576'0,"-2"12"-576"0,0 2 0 0,-2 2 0 16,1 4 4800-16,-2 3 832 0,1 9 192 0,-4-8 16 15,4 8-2448-15,-6-4-512 0,6 4-80 0,-6 3-32 16,0 2-1104-16,0 4-208 0,0 2-48 0,2 2-16 0,-1 4-752 0,2 2-128 16,0 2-48-16,1 3 0 0,-1 1-272 0,2 4-48 15,1 2-16-15,1 3 0 0,2 3-128 0,1 1 192 16,3 1-192-16,-1 2 192 0,2 2-192 0,1-1 128 15,1 1-128-15,-1-2 128 0,1-2-128 0,-1 0 0 16,0-1 0-16,0-3 0 0,-2-3 0 0,1-2-144 16,1-3 144-16,0-4 0 0,-1-3 0 0,1-4 0 15,-1-2 0-15,0-4 0 0,-2-2-304 0,2-4 0 16,-3-1 0-16,-5-3 0 16,7-1-128-16,1-3-16 0,-2-2-16 0,0-4 0 0,-1-3 96 0,1-3 32 15,0-3 0-15,-1-1 0 0,2-2 336 0,0 0-176 16,-1-3 176-16,1 0-128 0,0-4 128 0,0 2 192 0,0 3-32 0,2 0-16 15,-1 2 176-15,0 0 48 0,-1 4 0 0,1 1 0 16,-1 2-48-16,1 2-16 0,-2 2 0 0,0 1 0 16,1 2 64-16,-1 2 16 0,2 2 0 0,-1 1 0 15,-7 3-112-15,10-2-16 0,-1 4 0 0,1 1 0 16,0 2-112-16,-1 4-16 0,1 1-128 0,0 3 192 16,-1 0-192-16,0 3 144 0,1 3-144 0,2 0 128 15,-1 1-128-15,-1 0-144 0,0 1 144 0,-1 1-208 16,-1-1 208-16,1-1-192 0,-1 0 192 0,0-3-192 15,-1 0 192-15,1-3 0 0,-2-2 0 0,-1-1 0 16,2-1 0-16,-2-3 0 0,1-2 0 0,-1-1 0 16,1-2 0-16,1-2 0 0,-1-4 0 0,-1-2 0 15,1 0 0-15,-1-4 0 0,0-2-176 0,2-2 176 16,-1-4-192-16,0-2 192 0,1-1-192 0,0-3 192 16,-1-1 0-16,0-1 0 0,2 3 0 0,-2 0 0 0,1 3 0 15,-1 2-128-15,0 2 128 0,1 2 0 0,-1 2 0 0,0 2 0 16,-1 4 0-16,-5 6 0 0,5-4 192 0,-5 4-16 15,0 0 0-15,7 2 0 0,-2 3-176 0,0 3 0 16,0 1 0-16,0 2 0 0,2 3 0 0,0 1 0 16,-1 2-128-16,1 0 128 0,1 0 0 0,2 0-176 15,1 0 176-15,-1 0-128 0,1-1 128 0,2-1-128 16,1 0 128-16,1-2-128 0,1-2 128 0,-2-2 176 16,4 0-48-16,-2-4 0 0,0-1 208 0,-1-1 48 15,0-3 0-15,-2-3 0 0,2-1 64 0,-1-1 0 0,-1-3 16 16,-2-1 0-16,0-2-96 0,-2-2-32 0,-1-1 0 15,-3-2 0-15,0 0-64 0,-2 0-16 0,-2 1 0 0,-1 0 0 16,-1 2-64-16,-2-1-32 0,-1 1 0 0,-2 0 0 16,-2 1-160-16,-1-1 0 0,0 2 144 0,-3-1-144 15,-1 0 0-15,-2-1-240 0,-1 0 48 0,-3-1 0 32,-2 0-912-32,-2-1-176 0,-1-1-48 0,-3 0 0 15,0-1-1248-15,0-3-256 0,-3 0-48 0</inkml:trace>
  <inkml:trace contextRef="#ctx0" brushRef="#br0" timeOffset="184885.05">5719 12659 43135 0,'1'16'1920'0,"1"-7"384"0,-1-1-1856 15,3 0-448-15,3-2 0 0,4-1 0 0,4 0 1344 0,1-2 192 16,1-1 16-16,-1-3 16 0,0-1-1264 0,1-3-304 15,4-3 0-15,0-1 0 16,1 1-1328-16,2-3-272 0,2-2-64 0,1 0-16 16,1 0-1456-16,2-1-272 0,4 0-64 0</inkml:trace>
  <inkml:trace contextRef="#ctx0" brushRef="#br0" timeOffset="185924.1">8110 12882 36623 0,'0'0'1616'0,"0"0"352"0,0 0-1584 0,5-7-384 16,-5 7 0-16,4-11 0 0,-1 2 1328 0,-1-2 176 16,-5 0 32-16,-1-2 16 0,-2-1-1056 0,-4-2-224 15,-2 0-32-15,-3 1-16 0,-2 1-384 0,-2-1-80 16,-1 2-16-16,-2 1 0 0,-1 3 0 0,-1 4 0 15,0 3 0-15,-1 3 0 0,2 2 128 0,-1 4 128 0,1 0-208 0,0 3 80 16,2 2 128-16,0 1 0 0,0 3 0 0,2 2 0 16,1-1 0-16,1 1 0 0,1 0 0 0,0 0 0 15,1 1 0-15,2 2 0 0,2 1 0 0,3 0 0 16,0 2 0-16,3-1 0 0,2 2 0 0,1-2 0 16,2 0-256-16,2-2 16 0,2 1 16 0,1-2 0 15,3 0 32-15,1-4 16 0,1-2 0 0,2-3 0 16,2-1 176-16,0-3 0 0,1-3 0 0,0-2-128 15,2-1 128-15,0-3 0 0,0-4 128 0,1-4-128 16,0-2 160-16,0-2-32 0,1-5-128 0,-2 0 192 16,-1 0-192-16,0-1 0 0,-1-3 0 0,0 0 0 15,-1-2 0-15,0 1 0 0,-2 0 0 0,0 2 0 16,0-1 0-16,-2 1 144 0,1 0-144 0,-1 2 128 16,-1 2 192-16,0 3 16 0,-2 2 16 0,-1 3 0 15,-2 0-64-15,-4 10-16 0,5-8 0 0,-5 8 0 0,0 0-16 0,0 0-16 16,9 4 0-16,-3 1 0 0,1 2-48 0,-2 3 0 15,0 2 0-15,1 2 0 0,0 1-192 0,0 2 0 16,2 0 0-16,-1 3 0 0,1 3 0 0,0-1 0 16,2 0 0-16,1 2 0 0,1-2 0 0,1 1-128 15,1-2 128-15,0-1 0 0,0 0 0 0,0-3 0 16,-1-1-128-16,1-2 128 0,0-3 0 0,1-2-160 16,0-2 160-16,0-2-128 0,-1 0 128 0,0-4 0 15,1-1 0-15,-1-3 0 0,-2 0 0 0,-2-4 0 16,1-2 0-16,0-2 0 0,0-2 0 0,-1-2-128 0,0 0 128 15,-2-2-128-15,0-2 128 0,-2-2 0 16,-2-2 0-16,0 0 0 0,-2-2 128 0,0-1 0 0,0 2 0 0,-1 0 0 16,0 3-128-16,-1 3 0 0,1 2 0 0,-1 2 0 15,0 1 176-15,-1 4-48 0,1 9 0 0,0 0 0 16,0 0-128-16,0 0 0 0,0 0 0 0,0 0 0 16,0 0 0-16,0 0 192 0,0 0-64 0,-4 7 0 15,1 3 16-15,1 0 0 0,3 3 0 0,0 1 0 16,1 1-144-16,0 1 0 0,1 0 0 0,1 2 0 15,1 0-240-15,0 0 32 0,1 1 0 0,1-2 0 16,0 0-384 0,1-2-80-16,0-1-16 0,1-3 0 0,-1-1-80 15,1 0-32-15,0-2 0 0,-2 0 0 0,2-3-320 16,-1-2-64-16,1-1-16 0,-1-2 0 0,0-2-1536 0,-1-3-304 16,1-4-64-16,-1-1-16 0</inkml:trace>
  <inkml:trace contextRef="#ctx0" brushRef="#br0" timeOffset="186200.57">8665 12258 23951 0,'0'0'2128'0,"-4"8"-1696"16,1 1-432-16,-1 0 0 0,2 2 3456 0,1 2 592 16,1 2 128-16,0 0 32 0,0 0-2288 0,0 0-464 15,0 2-96-15,1 0-16 0,0 0-880 0,1 2-176 16,2 2-32-16,0 2-16 0,0 1-240 0,3 4 0 15,1 3 0-15,1 1-160 0,0 1-64 0,2-1-16 16,2 0 0-16,0 1 0 0,1-2-112 0,0 0-32 16,2 0 0-16,2-1 0 15,-1-3-96-15,-1 0-32 0,1-2 0 0,-2 0 0 16,-1-2-192-16,-1-1-32 0,0-3-16 0,-1-2 0 16,0-2-160-16,-3-1-48 0,0-1 0 0,-2-4 0 15,0 0-1776-15,-2-4-352 0,-5-5-80 0,0 0-5088 0,3 4-1024 0</inkml:trace>
  <inkml:trace contextRef="#ctx0" brushRef="#br0" timeOffset="186466.78">8951 13016 5519 0,'-3'-18'240'0,"0"4"64"0,0-1-304 0,-1 0 0 0,1 1 0 0,0-2 0 16,0 1 4944-16,1 0 944 0,0 0 176 0,-1 1 32 15,1 1-3088-15,0 2-640 0,2 1-112 0,0 10-16 16,1-11-1136-16,0 2-208 0,-1 9-64 0,1-11 0 16,2 3-320-16,-3 8-80 0,4-9-16 0,-1 2 0 15,-3 7-240-15,6-8-48 0,2 4-128 0,0 2 192 16,3-1 128-16,-1 1 0 0,1 1 16 0,1 1 0 0,1 0 64 0,1 1 16 15,1 0 0-15,1 2 0 0,0 0 48 16,1 0 16-16,2 1 0 0,0 3 0 0,0 0-32 0,-1 2-16 16,0-1 0-16,0 3 0 0,-1 1-432 0,-1 0 0 15,0 1 128-15,-1 2-128 0,-2 0 0 0,0 0-272 16,-1 0 64-16,-3-1 16 16,0-1-208-16,-3 0-48 0,-1-2 0 0,0 0 0 15,-1-1-1136-15,-1-2-224 0,-3-8-48 0,0 0-16 16,3 9-1120-16,-3-9-208 0,0 0-64 0</inkml:trace>
  <inkml:trace contextRef="#ctx0" brushRef="#br0" timeOffset="186604.67">9342 12396 31391 0,'0'0'1392'0,"0"0"272"0,0 0-1328 0,0 0-336 0,-3 8 0 0,1-1 0 15,1 1 2048-15,0-1 320 0,1-7 80 0,0 8 16 16,0-8-2128-16,0 7-336 0,0-7-240 0,0 0-11584 15,0 0-2320-15</inkml:trace>
  <inkml:trace contextRef="#ctx0" brushRef="#br0" timeOffset="187325.52">9610 12583 13823 0,'2'22'608'0,"-1"-10"128"0,1 2-592 0,-1 2-144 0,-1 1 0 0,-1-1 0 15,1 0 5760-15,-3-1 1104 0,1-1 240 0,-1 1 32 0,0 1-5408 0,0 0-1072 16,-2 1-208-16,2 0-64 0,0 2-384 0,-1-2-144 16,-1-1 0-16,1 0 0 0,2 1-128 0,0 0-32 15,2 1 0-15,0 0 0 0,1 0 16 0,1-1 0 16,0 0 0-16,1-3 0 0,3 1 112 0,1-2 32 16,4-2 0-16,2 0 0 0,2-1 144 0,1 0-160 15,2-1 160-15,2-1-160 0,5-2 160 0,-2-2 0 16,1-2 128-16,0-2-128 0,2-2 192 0,-2-4-16 15,1-3-16-15,0-3 0 0,0-1 0 0,0-2 0 16,-2-4 0-16,0-4 0 0,-2-1 16 0,2-3 0 16,0-1 0-16,-3-1 0 0,0-4-32 0,-2 0 0 15,-3-2 0-15,-4-2 0 0,0-4-144 0,-2 0 0 0,-2-2 0 16,-2-1 0-16,-2-2 240 0,-1 1 16 0,-1 3 0 0,0 0 0 16,-1 1-80-16,0 2-16 0,0 2 0 0,-1 4 0 15,1 2 16-15,-2 6 0 0,1 4 0 0,1 5 0 16,1 4-176-16,-1 2 0 0,0 10 0 0,0 0 128 15,0 0-128-15,0 0 160 0,0 0-160 0,-8 5 160 16,2 5 64-16,0 5 16 0,1 3 0 0,1 5 0 16,-2 4 16-16,2 5 16 0,1 5 0 0,0 2 0 15,1 3-64-15,3 3-16 0,1 4 0 0,0 1 0 16,1 0-192-16,1-1 0 0,2-1 0 0,1-1 0 16,3-3 0-16,2-2 0 0,0-3 0 0,1-2-160 15,1 0 160-15,0-5 128 0,1-1-128 0,2-3 176 16,2-3 0-16,1-2 0 0,-1-4 0 0,1-3 0 15,0-1 0-15,2-3 0 0,-3-6 0 0,-1-3 0 0,1-3-176 16,-1-3 128-16,0-4-128 0,1-3 128 0,0-3-128 16,-2-2 0-16,-1-1 0 0,-1-2 0 0,-2-3 0 15,-2-2 0-15,-2-1 0 0,-1-1 0 0,-2 2 0 0,-2-1 0 16,0 3 0-16,-1 1 128 0,-2 1-128 0,-1 3 0 16,-1 4 0-16,-2 2 128 0,3 10-128 0,0 0 0 15,0 0-160-15,0 0 160 0,-11-3 0 0,0 4 0 16,1 3 0-16,0 5 0 0,2 3 0 0,3 3 0 15,-1 1 0-15,0 2 0 0,2 2 0 0,1 0 0 16,3 0 0-16,1 0 0 0,1-1 0 0,2-1 0 16,2 0 0-16,1-3 0 0,3-1-144 0,0-1-48 15,2 0 0-15,1-2 0 0,2 2 0 0,2-2-16 0,2-3 0 0,2 0 0 32,0 2-192-32,0-7-48 0,3-1 0 0,-3-4 0 15,1-1-416-15,-1-7-96 0,0-1 0 0,-2-3-11408 0,1-3-2288 0</inkml:trace>
  <inkml:trace contextRef="#ctx0" brushRef="#br0" timeOffset="192047.21">4828 14000 7935 0,'0'0'352'0,"0"0"80"0,0 0-432 0,-9 0 0 15,0 0 0-15,9 0 0 0,0 0 1280 0,-8 0 192 16,0 0 16-16,8 0 16 0,0 0-976 0,0 0-192 0,-8-1-32 0,8 1-16 16,0 0-288-16,-9-3-176 0,2 0 32 0,7 3 0 15,0 0 144-15,0 0 0 0,-8-5 0 0,8 5 0 16,0 0 192-16,-3-7 64 0,3 7 0 0,0 0 16 16,0 0 192-16,-3-8 48 0,3 8 0 0,0 0 0 15,0 0 80-15,0 0 32 0,0 0 0 0,-2-9 0 16,2 9-80-16,0 0-16 0,0 0 0 0,-2-8 0 15,2 8-240-15,0 0-48 0,0 0-16 0,-2-9 0 16,2 9-96-16,0 0-128 0,0 0 176 0,0 0-176 16,0 0 224-16,0 0-64 0,0 0-16 0,0 0 0 15,-5-7 240-15,5 7 64 0,0 0 0 0,0 0 0 16,0 0 80-16,0 0 32 0,0 0 0 0,0 0 0 16,0 0-192-16,0 0-48 0,0 0 0 0,0 0 0 15,0 0 16-15,0 0 0 0,0 0 0 0,0 0 0 16,0 0-112-16,0 0-32 0,0 0 0 0,0 0 0 0,4-9-32 0,-4 9-16 15,0 0 0-15,0 0 0 0,0 0 48 0,0 0 16 16,0 0 0-16,0 0 0 0,0 0 0 0,0 0 0 16,0 0 0-16,0 0 0 0,0 0 0 0,0 0 0 15,0 0 0-15,0 0 0 0,0 0-16 0,0 0 0 16,0 0 0-16,0 0 0 0,5-6-192 0,-5 6 128 16,0 0-128-16,0 0 0 0,0 0 0 0,0 0 0 15,0 0 0-15,0 0 0 0,0 0 160 0,6-6-160 16,-6 6 160-16,0 0-160 0,0 0 272 0,0 0-32 15,0 0-16-15,0 0 0 0,0 0-32 0,0 0 0 0,0 0 0 16,0 0 0-16,0 0-192 0,0 0 144 16,0 0-144-16,0 0 128 0,0 0-128 0,0 0 0 0,0 0 0 0,0 0 0 15,0 0 0-15,0 0-176 0,0 0 176 0,0 0-128 16,0 0 0-16,0 0 0 0,0 0 0 0,0 0 0 16,0 0 128-16,0 0-192 0,-3-6 192 0,3 6-192 15,0 0 192-15,0 0 0 0,0 0 0 0,0 0 0 16,0 0 0-16,0 0 192 0,0 0-32 0,0 0-16 15,0 0 0-15,0 0 0 0,0 0 0 0,0 0 0 16,0 0-144-16,0 0 0 0,0 0 144 0,0 0-144 16,0 0 0-16,0 0 0 0,0 0 0 0,0 0-192 15,0 0-320-15,0 0-80 0,0 0-16 0,0 0 0 16,0 0-1984-16,0 0-400 0</inkml:trace>
  <inkml:trace contextRef="#ctx0" brushRef="#br0" timeOffset="193668.48">4785 13928 5519 0,'0'0'496'0,"0"0"-496"15,0 0 0-15,0 0 0 0,0 0 960 0,0 0 80 16,0 0 32-16,0 0 0 0,0 0 80 0,0 0 0 16,-7-4 16-16,7 4 0 0,0 0-528 0,0 0-128 15,0 0 0-15,-1-9-16 0,1 9 96 0,3-9 32 0,0 3 0 16,-3 6 0-16,0 0 368 0,3-8 80 0,-3 8 16 0,4-8 0 16,-4 8 224-16,0 0 48 0,0 0 16 0,3-8 0 15,-3 8-288-15,0 0-64 0,0 0-16 0,0 0 0 16,0 0-400-16,0 0-80 0,0 0-16 0,-2-8 0 15,2 8-256-15,0 0-48 0,0 0-16 0,0 0 0 16,0 0 160-16,0 0 32 0,-6-4 0 0,6 4 0 16,0 0 192-16,0 0 64 0,-9 2 0 0,9-2 0 15,0 0-48-15,-7 4 0 0,7-4 0 0,-6 7 0 16,6-7-128-16,-4 7-16 0,1 1-16 0,0-2 0 16,0 1-64-16,-1 1-16 0,3 2 0 0,-1-1 0 15,1 2 0-15,-1 2 0 0,0 3 0 0,0 2 0 16,1 2-32-16,1 3 0 0,0 1 0 0,1 2 0 15,0-1 0-15,-1 3 0 0,1 2 0 0,1 0 0 16,1 1-96-16,1 0-32 0,4 1 0 0,0-1 0 0,2-1-64 16,2 0-128-16,2 1 176 0,1-3-176 0,0 0 192 15,2-2-192-15,1-3 192 0,0-2-192 0,-2-2 256 16,0-3-48-16,1-3-16 0,0-3 0 0,0 0 32 0,-1-3 0 16,1-1 0-16,-2-3 0 0,-1-1-224 0,0-1 176 15,0-2-176-15,-1-2 160 0,-1 0-160 0,-2-3 0 16,1 0 0-16,0-4 0 0,-2 1 0 0,0-3 128 15,-1-2-128-15,1-1 0 0,-2 0 0 0,0-2 128 16,-1-2-128-16,0-1 0 0,-1-1 160 0,-1 2-160 16,1-1 192-16,0 1-192 0,-1-1 208 0,-1 2-64 15,0 1-16-15,1 2 0 0,-1 1-128 0,0 3 0 16,1 2 0-16,-2 2 128 0,-2 7-128 0,0 0 0 0,0 0 0 16,0 0 0-16,0 0 0 0,6 6 0 0,-1 4 0 0,2 5 0 15,-3 4 0-15,2 1-176 0,2 2 48 0,-1 3 0 16,1 1-128-16,1-1-32 0,2 0 0 0,2-3 0 15,1 1-32-15,1-2 0 0,0-5 0 0,2-2 0 16,1-2 0-16,1-3 0 0,0-1 0 0,0-4 0 16,1-1 320-16,-1-3 0 0,0-3 128 0,-1-2-128 15,0-3 352-15,-2-1-32 0,1-3 0 0,-3-3 0 16,0 0 16-16,-2-4 0 0,-2-2 0 0,-1-2 0 16,1-3 48-16,-4 0 16 0,-1 0 0 0,-3-3 0 15,0-2-48-15,-3 0-16 0,-1 2 0 0,-2 1 0 16,0 1-96-16,-1 0-32 0,-2 3 0 0,0-1 0 15,0 5-208-15,-2-1 128 0,0 4-128 0,1 0 0 16,1 1 0-16,-1 0-208 0,0 5 16 0,2 0 0 16,-1 1-384-16,-1 2-64 0,3-1 0 15,-3 1-16-15,1-2-1344 0,1 0-272 0,0 1-48 0,0-3-16944 16</inkml:trace>
  <inkml:trace contextRef="#ctx0" brushRef="#br0" timeOffset="194469.71">5689 13595 1839 0,'12'16'160'0,"-6"-6"-160"16,-2 4 0-16,0-1 0 0,1 1 9648 0,2 1 1888 15,-1 1 384-15,3-1 80 0,-2 1-8352 0,0 1-1680 16,-2 0-336-16,0 2-64 0,1 3-992 0,-2 1-208 16,-1 3-48-16,1 0 0 0,0 3-320 0,-1 2-192 0,0 1 32 0,-1 2 0 31,0 3-240-31,0 1-48 0,1 2-16 0,0-1 0 15,1 2-16-15,0 3 0 0,2 2 0 0,-1-1 0 0,1 1 144 0,2-2 16 0,0-1 16 0,3-3 0 16,-1-2 304-16,-2-4 0 0,1-3-128 0,-1-3 128 16,1-3 0-16,-3-3 0 0,1-4 0 0,-1-3 144 15,0-3-144-15,-1-5 0 0,0-2 144 0,-5-5-144 16,7-2 0-16,-1-3 0 0,-1-4 0 0,0-2-128 16,-1-5-64-16,0-4 0 0,0-1 0 0,-1-3 0 15,1-2 32-15,1-3 0 0,2-3 0 0,0-1 0 16,3-2 160-16,-1 0-160 0,1 2 160 0,1 1-160 15,0 1 160-15,1 3 0 0,1 2 160 0,1 3-160 16,0 4 0-16,0 3 0 0,-1 3 0 0,0 3 0 0,0 1 352 16,-1 4-32-16,0 3 0 0,-2 1 0 0,3 2 144 15,-1 1 32-15,0 3 0 0,0 3 0 0,0 2-64 0,-1 4-16 16,-2 2 0-16,1 2 0 0,1 2-208 0,-3 0-32 16,1 1-16-16,-2 0 0 0,1-2-160 0,-1 0 0 15,0 1 0-15,-1-2 0 0,2 2-192 0,-2-3 192 16,0-1-160-16,0-2 160 0,-1-4-208 0,0-2 48 15,2-3 16-15,-1-1 0 0,2 0-112 0,-8-4 0 16,9-4-16-16,-1-1 0 0,0-1-32 0,0-5 0 16,-1-4 0-16,2-2 0 0,-2-2 112 0,1-3 32 15,-1 1 0-15,0-4 0 0,-1-2 160 0,2-1 0 16,-1-1 0-16,0 2 0 0,1 4 0 0,-2 0 0 16,0 2 0-16,0 2 176 0,2 4-32 0,-4 1 0 0,1 2 0 15,-2 3 0-15,-3 9 0 0,0 0 0 0,0 0 0 0,0 0 0 16,0 0 64-16,0 0 16 0,4 7 0 0,-1 4 0 15,-2 4-224-15,0 2 176 0,0 3-176 0,0 3 160 16,1 2-160-16,2 2 0 0,1 0-192 0,-1-1 192 16,2 1-192-16,1-1 192 0,0-2-192 0,3 0 192 15,2-2-192-15,0-2 192 0,3 0-160 0,0-4 160 16,-1-1 0-16,2-3 0 0,2-3 0 0,2-3 160 16,-2-1-16-16,2-4 0 0,0-2 0 0,1-5 0 15,-1-2 16-15,-1-4 0 0,0-2 0 0,0-3 0 16,-2-2 0-16,-1-3 0 0,-1 1 0 0,-1-4 0 15,-3-3 32-15,1-2 0 0,-2 1 0 0,-4-2 0 16,-2 0-32-16,-2 0 0 0,0 1 0 0,-6 1 0 16,-1 2-160-16,-2 1 0 0,-3 2 0 0,0 3 128 0,1 1-128 15,-3 3 0-15,0 3 0 0,-1 3-176 0,0 3-96 16,-2 1-32-16,0 3 0 0,-1 3 0 16,-2 2-160-16,0 0-48 0,0 3 0 0,-1 3 0 15,0 1-752-15,1 3-144 0,-1 2-48 0,2-2 0 16,1 2-720-16,0 0-160 0,2 1-32 0,3 0-14480 15</inkml:trace>
  <inkml:trace contextRef="#ctx0" brushRef="#br0" timeOffset="195616.7">8552 14098 26719 0,'0'0'2368'0,"0"0"-1888"0,5 3-480 0,-5-3 0 16,0 0 3760-16,0 0 656 0,0 0 128 0,0 0 16 15,0 0-3184-15,0 0-640 0,-3-10-128 0,-4 0-32 16,-3-2-576-16,-2 0 0 0,-2 1 0 0,-2 1 0 16,-1 0-144-16,-1 0 0 0,-2 3 0 0,-3 1 0 15,0 0 144-15,-3 3-160 0,-2 2 160 0,1 2-160 16,0 1 160-16,1 5-208 0,3-1 80 0,0 3 128 16,2 1-176-16,1 3 176 0,3 1-128 0,0 2 128 15,0 2-176-15,4 0 176 0,1 0-208 0,1 2 80 16,2 0 0-16,2 0 0 0,3 3 0 0,2-1 0 15,2 3 128-15,1-1 0 0,2-1 0 0,1-1 0 16,3-1 0-16,0-3 0 0,3-4 0 0,0 0 0 16,2 0-192-16,1-3 0 0,2-3 0 0,1-3 0 15,1-4 0-15,0-3-16 0,-1-7 0 0,1 0 0 16,3-2 208-16,-1-4-144 0,2-4 144 0,0-4-128 0,0 0 128 16,-1-3 0-16,1-2 128 0,1-1-128 0,0 1 192 0,-2-2-48 15,-1-1 0-15,-2 0 0 0,-1-1 96 0,-1 0 16 16,0-1 0-16,-1 3 0 0,-2 4 64 0,-1 0 32 15,-1 6 0-15,-3 4 0 0,0 4-160 0,-3 4-48 16,-1 1 0-16,-3 7 0 0,0 0-144 0,0 0 128 16,0 0-128-16,0 13 128 0,-2 3-128 0,0 2 0 15,0 3 0-15,-1 0 0 0,2 4 0 0,0 1 0 16,1 1 0-16,2-1 0 0,2-2-160 0,2-1 160 16,0-1 0-16,2-2-144 0,2 0 144 0,0-3 0 15,2-1 0-15,1-1-128 0,1 0 128 0,1-3 0 0,0-1 0 16,1-2 128-16,1-3-128 0,1-3 0 0,1-2 0 0,0-3 128 15,2-3 96-15,-1-4 32 0,1-1 0 0,0-4 0 16,-3-1-256-16,0-3 144 0,1-2-144 0,-1 0 128 16,-2-4-128-16,-1-1 0 0,-2-3 0 15,-1-1 0-15,-3 1 0 0,0-1 0 0,-2 1 0 0,0 1 0 16,-1 3 0-16,0 1 0 0,-2 3 0 0,0 2 0 16,0 2 0-16,0 2 0 0,-1 3 0 0,0 3 0 15,-3 8 176-15,0 0-48 0,0 0-128 0,0 0 192 16,0 0 16-16,0 0 0 0,6-1 0 0,-6 1 0 15,9 7 48-15,-3 2 0 0,1 0 0 0,-2 3 0 16,0 2-256-16,2 2 0 0,1 2 0 0,0 1 0 16,0 2 0-16,1 2-192 0,1 1 16 0,-1-1 0 15,2 1-144-15,2-2-16 0,1-1-16 0,-2 0 0 0,1-1 16 16,0-2 0-16,1-1 0 0,0-1 0 16,1-2-96-16,0-2-16 0,2-3 0 0,-1-1 0 15,-1-3-320-15,-1-2-64 0,0-3 0 0,-2-2-16 16,1-1-256-16,0-5-48 0,-1-3-16 15,-2-4 0-15,1-1-1872 0,-2-5-368 0,-1-5-80 0,0-3-9008 16</inkml:trace>
  <inkml:trace contextRef="#ctx0" brushRef="#br0" timeOffset="196090.41">9508 13656 12895 0,'2'-41'576'0,"-2"13"112"0,0 1-560 0,-1 2-128 16,0 1 0-16,-1 4 0 0,-1 3 5280 0,2 3 1024 16,0 4 208-16,1 10 32 0,0 0-3728 0,0 0-768 15,0 0-128-15,0 0-48 0,-8 8-736 0,1 2-160 0,1 0-16 16,1 6-16-16,-1 3-528 0,2 3-96 0,0 1-32 15,1 3 0-15,0 1-288 0,3 0-176 0,3 3 32 16,0 1 0-16,1 0-192 0,2 3-48 0,2 4 0 16,2-1 0-1,1 2-160-15,1-1-32 0,1 1-16 0,-1-3 0 0,0 0 272 0,0-3 64 0,0-4 16 0,2 0 0 16,-1-3 96-16,-2-2 16 0,0-1 0 0,-1-4 0 16,-1-3 128-16,-1-3 0 0,-2-3 0 0,-1 0 0 31,0-3-448-31,-2 1-48 0,-3-8-16 0,0 0 0 15,0 0-400-15,0 0-96 0,0 0-16 0,-8-10 0 0,2 1-192 0,-1-3-32 16,-2 0-16-16,2-1 0 0,-1 1 752 0,2-1 128 0,-1 0 48 0,2 1 0 16,0-1 1072-16,-1 1 224 0,1-1 32 0,0 1 16 15,0-2 272-15,2 1 64 0,1 3 16 0,1-2 0 16,1 1-592-16,0 0-112 0,1 1-16 0,1-1-16 0,0 0-288 16,0 0-48-16,3 1-16 0,-1 2 0 0,1 2-128 15,3 1-16-15,0 0-128 0,2 0 192 0,1 1-192 0,0 0 144 16,3-1-144-16,0 3 128 0,1 1 48 0,0-1 0 15,3 2 0-15,1 0 0 0,1 1-48 0,0 0 0 16,1-1 0-16,0 2 0 0,1 3 0 0,1-1-128 16,1 1 192-16,-2 3-64 0,0 1-128 0,-2 2 128 15,-2 1-128-15,-1-1 128 0,0 2-336 0,-2 1-80 16,0 0-16-16,-2-1 0 16,-1 0-176-16,-1 1-32 0,-2-3-16 0,0 0 0 15,-3-1-416-15,-2-3-80 0,1 1 0 0,-2-3-16 16,0 0-1984-16,0-2-400 0,-3-3-80 0,0 0-16 0</inkml:trace>
  <inkml:trace contextRef="#ctx0" brushRef="#br0" timeOffset="196242.23">9904 13658 14735 0,'0'0'1312'0,"0"0"-1056"0,3 5-256 0,1-1-6496 16</inkml:trace>
  <inkml:trace contextRef="#ctx0" brushRef="#br0" timeOffset="196979.86">10331 13684 22111 0,'1'16'976'0,"-1"-6"208"0,0 2-944 0,-1-1-240 16,0 1 0-16,-2-1 0 0,1 2 3808 0,-1 1 720 16,-2 2 144-16,0 0 16 0,-2 2-3600 0,0 1-704 15,0 1-160-15,-1 1-32 0,1 0-192 0,0-2-256 16,2 1 48-16,1 1 16 0,0 0 0 0,3 0 16 16,1 1 0-16,1 0 0 0,2 1 176 0,0-3 0 15,1-1 0-15,2 0 0 0,3 2 0 0,1-3 176 16,1 2-48-16,3-2 0 0,2-1-128 0,0-1 0 15,2-1 0-15,2-2 0 0,-1 0 0 0,1-3 0 16,2-2 0-16,-1-2 0 0,2-4 0 0,1-2 0 16,-1-4 0-16,2-3 128 0,-2-3 128 0,0-1 0 0,-1-2 16 0,0-4 0 15,-2-4 96-15,0 1 16 0,-2-2 0 0,-2-4 0 16,-2-2-240-16,-2-2-144 0,-1-5 192 0,-3 0-192 16,1 1 320-16,-3-3-32 0,1-2-16 0,-3-1 0 15,-1 1 304-15,-1 3 48 0,0 0 16 0,-1 1 0 16,1-1 64-16,-2 3 0 0,-2 2 16 0,0 4 0 15,-1 4-256-15,-1 2-48 0,-1 5-16 0,0 2 0 16,1 6-192-16,4 8-32 0,-6-5-16 0,6 5 0 16,-10 0-160-16,1 4 0 0,1 4 0 0,0 3 0 15,1 1 0-15,-1 5 0 0,3 4 0 0,0 4 0 16,1 2 0-16,1 4-192 0,1 3 64 0,3 2 128 16,1 2-192-16,3 4 192 0,1 3-192 0,2 0 192 15,2 0-224-15,2-2 80 0,1-1 16 0,0-4 0 0,1-1 128 16,0-4 0-16,1-2 0 0,1-2 128 0,0-2-128 0,2-1 176 15,0-1-176-15,1-4 192 0,1-2-192 0,1-4 128 16,0-3-128-16,0-4 128 0,2-2-128 0,0-5 0 16,1-3 0-16,-2-4 128 0,-1-1-128 0,1-4 0 15,-1-2 0-15,-1-1 0 0,0-2 0 0,-2-3 0 16,-3-2 0-16,-2 1 0 0,-3 2 0 0,0 0 128 16,-3 2-128-16,-1 0 0 0,-2 2 144 0,-1 2-144 15,-1 2 160-15,-2 10-160 0,0-12 0 0,0 12 128 16,0 0-128-16,0 0 0 0,0 0 0 0,-9 2 0 15,1 3 0-15,3 2 0 0,-1 3 0 0,0 1 0 16,3 4 0-16,1 1 0 0,1 2 0 0,2 2 0 0,1 3 0 16,2 3 0-16,3 1 0 0,2-1-160 0,3 1 160 0,1 0-192 15,1-1 32-15,1 0 0 0,1-2 0 0,3-3 0 16,3-2 16-16,2-2 0 0,1-1 0 0,4-2 0 16,2-2-48-16,0-4-16 0,1 0 0 0,1-5 0 15,3-2-112-15,-1-4-32 0,0-4 0 0,-1-4 0 31,1-4-784-31,0-5-144 0,0-5-48 0,0-4-11552 0,0-5-2320 0</inkml:trace>
  <inkml:trace contextRef="#ctx0" brushRef="#br0" timeOffset="202141.56">4495 17493 41343 0,'-5'21'1840'0,"0"-6"368"0,-1 2-1760 0,0 1-448 0,1 0 0 0,-1 1 0 15,2-1 1088-15,0 1 128 0,-2 0 16 0,2 1 16 16,0 1-720-16,1 0-144 0,2 2-16 0,-3 1-16 16,3 5-176-16,0 3-48 0,1 3 0 0,1 2 0 15,3 1-128-15,1 3 0 0,1 3 0 0,2 3 0 16,-1 1 0-16,2 5 0 0,0 2 0 0,1 1 0 0,0 0-160 16,-2 1 160-16,3-2 0 0,-2-4-144 15,-1-3 144-15,0-1-192 0,1 0 192 0,-2-2-192 0,1-2-64 0,-2-3 0 16,2-4-16-16,-2 0 0 15,-1-2-240-15,-1-2-32 0,0-4-16 0,0-3 0 16,0 0-208-16,-2-4-64 0,1-1 0 0,0-1 0 16,0-2-1488-16,1-2-304 0,-1 0-64 0,0-3-7808 15,0 0-1568-15</inkml:trace>
  <inkml:trace contextRef="#ctx0" brushRef="#br0" timeOffset="202785.39">4451 18083 31327 0,'-6'8'2784'0,"1"1"-2224"16,0 2-560-16,0-2 0 0,2-2 3168 0,1 1 528 16,2-8 96-16,0 0 32 0,4 5-2720 0,3-1-528 15,2-2-128-15,1-1 0 0,3-2-448 0,2-1 0 16,2-1 0-16,2-1-176 0,3-4 176 0,4 0-128 15,0-1 128-15,1-2-128 0,1-1 128 0,2-2 0 0,2 0 0 0,1-1-128 16,1 0 128-16,2 0 0 0,0 0 0 0,1 0 0 16,0 0 0-16,-1 0 0 0,2-2 0 0,0 0-128 15,-1 1 128-15,-1-1 0 0,1 0 0 0,-1 0 0 16,0 0 0-16,0 1 0 0,-1 1 0 0,-1 0 0 16,-1 1 128-16,-1 1-128 0,0 0 160 0,-2 3-160 15,-1-2 224-15,-3 3-48 0,-3 2-16 0,-2 0 0 16,0 2-160-16,-4 2 128 0,-2 0-128 0,-3 0 128 15,-3 2-128-15,-1 1 0 0,-8 0 0 0,0 0 0 16,6 6 0-16,-6-6 0 0,3 5-224 0,-3-5 80 16,1 8-368-1,-1-8-80-15,-2 7-16 0,2-7 0 0,-2 8-1584 0,2-8-320 0,0 0-64 16,-4 4-14624-16</inkml:trace>
  <inkml:trace contextRef="#ctx0" brushRef="#br0" timeOffset="205720.78">6274 17183 13823 0,'0'0'1216'0,"0"0"-960"16,-2 6-256-16,-1 1 0 0,1-1 4480 0,-1 2 864 15,-1 1 160-15,1 1 48 0,-1 0-3008 0,0 1-608 16,1 3-112-16,-1 3-32 0,-1 0-720 0,2 4-160 16,1 1-16-16,0 4-16 0,1 6-336 0,1 3-64 15,2 3-16-15,1 4 0 0,1 3-320 0,3-1-144 16,1 0 128-16,2 0-128 0,2 2 0 0,2 1-224 16,1 1 32-16,0-2 0 15,1-2-560-15,0-1-96 0,0-2-32 0,0-1 0 16,0-3-1824-16,-2-1-368 0,-1-2-80 0,0-3-7232 0,0-2-1456 0</inkml:trace>
  <inkml:trace contextRef="#ctx0" brushRef="#br0" timeOffset="206036.9">6146 17196 30399 0,'-5'13'2704'16,"1"-1"-2160"-16,0 2-544 0,-1 2 0 0,2 1 3424 0,1-1 576 15,1-1 112-15,1-1 32 16,1-1-2416-16,2-2-464 0,2-1-112 0,0-1 0 16,0-2-640-16,4-1-128 0,1-2-32 0,4-3 0 0,3-3-352 0,4-1 0 15,0-3 0-15,5-2 0 0,3-4-144 0,2-1 144 16,2-2-160-16,1-1 160 0,1-2 0 0,0-2-144 15,2-1 144-15,-1-1 0 0,0-1-336 0,0-1 16 16,-1 1 0-16,-1-1 0 16,-3 1-1280-16,-1-2-240 0,-1 3-48 0,-3 0-16 15,-1 1-624-15,-2 1-128 0,0 3-32 0,-4 2-8176 16,-2 2-1632-16</inkml:trace>
  <inkml:trace contextRef="#ctx0" brushRef="#br0" timeOffset="206537.6">6686 17727 28559 0,'3'18'2544'0,"0"-8"-2032"0,2 1-512 0,0-1 0 16,1-1 2800-16,3-2 464 0,2-3 80 0,1-2 32 15,3 0-2384-15,2-2-480 0,3-3-80 0,0-2-32 16,1-2-400-16,1-1 0 0,-1-2 0 0,0 0 0 15,1-3 0-15,-1-1-272 0,-1-2 64 0,1 0 16 16,-1 0-256-16,-1-1-64 16,-1 1 0-16,-2 1 0 0,2 2 256 0,-4 1 32 0,0 0 16 0,-2 2 0 0,-1 1 208 0,-2 3 0 15,0-2 0-15,-3 3 160 0,-6 5 160 16,8-3 16-16,-8 3 16 0,0 0 0 0,7 2 80 0,0 3 16 16,-3 4 0-16,0 0 0 0,-1 4-144 0,1-2-32 15,-1 3 0-15,0 1 0 0,1 1-144 0,1 0-128 16,0 0 192-16,1 0-192 0,1 0 0 0,0 1 0 15,2 1 0-15,-1-2 0 0,1 1 0 0,1-1-256 16,1-1 80-16,1 1 16 0,1-1-64 0,1-2-16 16,0 0 0-16,-1-4 0 0,1 1-32 0,2-4-16 15,1-1 0-15,1-1 0 0,-2-4 288 0,1-2 0 16,0-3 0-16,-1-1 0 0,0-1 304 0,0-4 16 16,1-2 0-16,-2-2 0 0,-1-1 128 0,0-2 16 15,-4-1 16-15,0 0 0 0,-3-1-32 0,0 0-16 16,-3 1 0-16,-2-2 0 0,-2-1-208 0,-1 1-32 0,-2-1-16 0,-2 2 0 15,-2 1-176-15,-1 1 192 0,0 2-192 0,-1 3 192 16,-2 2-192-16,-1 0 0 0,-1 3-192 0,0 0 192 31,1 2-592-31,0 1 0 0,-1 0 0 0,0 1 0 16,2 3-1584-16,0 0-304 0,1 0-64 0,2 0-14320 0</inkml:trace>
  <inkml:trace contextRef="#ctx0" brushRef="#br0" timeOffset="207148.56">7944 17506 25791 0,'13'21'2304'15,"0"5"-1856"-15,2 3-448 0,-1 2 0 16,-1 3 4064-16,2-1 720 0,3 0 144 0,0 1 16 0,1 1-3200 0,-1-1-640 16,0-2-128-16,0-2-16 0,-1-1-704 0,1-5-128 15,-2-5-128-15,0-3 192 0,-1-1-432 0,-2-3-80 16,0-4 0-16,-1-3-16 15,0-1-272-15,-2-3-48 0,1-2-16 0,-1-4 0 16,-1-3-80-16,-1-3-16 0,-3-2 0 0,2-5 0 16,0-3 64-16,-2-6 16 0,2-5 0 0,-3-2 0 0,0-4 448 0,1 0 96 15,-2-1 16-15,-1-2 0 0,-2 0 128 0,0 0-208 16,1-2 80-16,-1-1 128 0,0 0-256 0,0 2 64 16,0 2 0-16,1 4 16 0,0 3 176 0,1 4 0 15,3 4 0-15,-1 5-128 0,0 4 128 0,0 4 0 0,2 5 0 16,-6 7-128-16,0 0 128 0,0 0 0 0,8 7 0 0,1 5 128 15,-2 3 336-15,2 5 80 0,-1 6 16 0,1 4 0 16,-1 5-16-16,1 5 0 0,1 2 0 0,-1 1 0 16,2 1-160-16,0-1-16 0,-1-3-16 0,2-1 0 15,0-3-32-15,0-4 0 0,-1-1 0 0,2-3 0 16,0-2-80-16,0-5-32 0,-2-4 0 0,0-3 0 16,0-6-208-16,-2-4 0 0,-1-1-192 0,0-7 192 15,2-1-224-15,-1-6 64 0,-2-4 16 0,-1-2 0 16,2 0-112-16,-2-5 0 0,1-4-16 0,-1-2 0 15,0 0 272-15,0-4 0 0,-1-3 0 0,1-1 0 16,0-1 0-16,0-2 224 0,1 2-32 0,0-1-16 16,2 5 144-16,0 2 16 0,2 5 16 0,0 2 0 15,1 4-352-15,-1 4 0 0,2 4 0 0,-1 3 128 16,0 3-128-16,-1 4 192 0,2 2-64 0,-2 4 0 0,0 3 128 0,-1 3 48 16,2 4 0-16,0 2 0 0,1 2-96 0,-1 5-16 15,1 5 0-15,-1-2 0 0,1 3-192 0,0-1 0 16,-1-3 0-16,1-1 0 0,0-1 0 0,-1-3-128 15,0-3-16-15,-1-2 0 16,1-1-432-16,0-4-64 0,0-2-32 0,0-5 0 16,2-3-1536-16,1-3-304 0,1-4-64 0,1-3-14192 0</inkml:trace>
  <inkml:trace contextRef="#ctx0" brushRef="#br0" timeOffset="208200.96">9599 17080 3679 0,'0'0'320'0,"-3"9"-320"0,1 3 0 0,-1 2 0 15,-1 2 7424-15,-2 2 1424 0,0 2 288 0,-1 1 48 16,-1 4-5616-16,0 1-1136 0,-1-1-208 0,-1-1-48 16,1 3-1072-16,-1 1-208 0,-1 2-32 0,1 0-16 15,-1 0-576-15,0-2-112 0,2-3-32 0,-1-1 0 16,1-2-336-16,0-1-80 0,3-4-16 0,0-1 0 31,2-1-400-31,1-4-96 0,1-1-16 0,2-1 0 16,1-3-192-16,2-2-32 0,2 1-16 0,2-4 0 15,1 0 128-15,1-3 32 0,0-2 0 0,1-1 0 0,1-1 496 0,-1-3 96 0,1-1 32 0,1-1 0 16,0-2 272-16,-2-2-160 0,1-2 160 0,0-1-128 16,0 0 128-16,0-4 0 0,-1 1 0 0,-1-7 0 15,2-1 0-15,1-1 0 0,-1 0 0 0,1-1-128 16,1 0 128-16,0-2 0 0,1-2 0 0,0-1-128 16,-2-3 128-16,1-1 0 0,0-3 0 0,-2-1 128 0,-3-1 224 15,-1 3 48-15,-3 2 16 0,-2 3 0 0,0 3 224 0,-2 3 64 16,0 3 0-16,-2 3 0 0,0 5-144 0,-1 4-32 15,-4 2 0-15,2 3 0 0,1 4 32 0,4 7 0 16,-6-6 0-16,6 6 0 0,0 0 80 0,-7 5 0 16,0 3 16-16,2 3 0 0,1 3-80 0,1 3-32 15,-1 3 0-15,2 5 0 0,0 3-192 0,2 4-32 16,0 5-16-16,3 5 0 0,2 6-160 0,0 2-16 16,2 1-128-16,2 2 192 0,3-1-192 0,0-1-288 15,-1 2 64-15,1 0 16 0,1-1-128 0,0-1-32 16,1-3 0-16,-1-4 0 0,1-1-16 0,0-4 0 0,0-4 0 15,-1-3 0 1,0-5-176-16,0-4-32 0,-1-1-16 0,1-4 0 16,0-3-384-16,-2-5-80 0,-3-2-16 0,1-5 0 15,0-1-704-15,-9-2-128 0,7-7-48 0,-3-4 0 16,-1-1 1232-16,-2-2 240 0,-1-2 48 0,-1-1 16 0,1-2 112 0,-2 0 0 0,0-1 16 0,0 3 0 16,-1 0 304-16,-1 0 0 0,2 1 0 0,0 0 0 15,0 2 144-15,0 3 48 0,0 0 0 0,0 1 0 16,2 10 32-16,-1-9 16 0,-1 0 0 0,2 9 0 15,0-8 16-15,0 8 16 0,3-9 0 0,1 3 0 16,1 0 48-16,2 2 16 0,0 2 0 0,2-1 0 16,0 2-208-16,3-2-128 0,1 2 128 0,2-1-128 15,1 0 0-15,0 0-192 0,0 0 32 0,0-1 0 16,0-1-432-16,1 0-96 0,1 0-16 16,-1-1 0-16,-1-2-224 0,0 1-48 0,0-1-16 0,0 2 0 15,-1-3 336-15,0 2 64 0,0 1 16 0,-1 2 0 0,-1-1 576 0,-1 2 0 16,-2 2 0-16,0-1 0 0,0 1 576 0,-3 0 256 15,-7 0 32-15,0 0 16 0,6 4 272 0,-6-4 64 16,0 0 16-16,0 0 0 0,-1 9-528 0,1-9-96 16,-7 10-32-16,-3-3 0 0,0-1-224 0,-2 0-48 15,-1-3-16-15,-2 2 0 0,-1-1-32 0,-1-1 0 16,-1 1 0-16,0 1 0 0,-1 3-112 0,1 0-16 16,1 1-128-16,0-1 192 0,2 3-192 0,1-1 144 15,1-3-144-15,2 4 128 0,1 1-128 0,2 2 0 16,0-1 0-16,2 2 0 0,0 1 0 0,3 0 0 15,1 0-144-15,2 2 144 0,1-1 0 0,2-1-192 0,4 0 192 0,1-2-160 16,5-4 160-16,0 0-192 0,1-1 192 0,2-1-192 16,3-3 192-16,-1-3 0 0,0-4 128 0,2-1-128 15,0-1 128-15,-1-3-128 0,-1-1 160 0,-2-4-160 16,0-3 0-16,-1-3 128 0,-1-1-128 0,-1-2 0 16,-2-1 0-16,-2 1 0 0,1-1 0 0,-2 2 0 15,0 1 0-15,-2 1 0 0,1 1 0 0,-2 2 0 16,0 3 288-16,-1 2-32 0,-4 10-16 0,3-7 0 15,-3 7 112-15,0 0 32 0,0 0 0 0,0 0 0 16,4 8 48-16,-1 3 16 0,0 1 0 0,1 1 0 16,-1 0-448-16,0 1 0 0,0 2 0 0,-1 0 0 15,2-1-448-15,-1 0 48 0,0 0 0 0,0-2 0 16,3-1-448 0,-3-3-96-16,1 0-16 0,0-3 0 0,2 0-1264 0,-6-6-256 0,6 0-48 15,-6 0-16-15,8-9 112 0,-2-3 0 0,-1-3 16 0</inkml:trace>
  <inkml:trace contextRef="#ctx0" brushRef="#br0" timeOffset="208657.86">10492 17059 13823 0,'2'-28'1216'0,"-2"11"-960"15,1 0-256-15,0 1 0 0,1 1 3392 0,0 3 624 16,0 3 128-16,-2 9 16 0,4-7-1680 0,-4 7-352 16,8-2-64-16,-1 6-16 0,1 2-912 0,-1 5-192 15,2-1-48-15,-1 5 0 0,2 2-432 0,0 1-80 16,-1 1-32-16,0 3 0 0,-1 5-352 0,2-1-288 15,2 4 48-15,-1 1 16 16,0 4-256-16,1 1-48 0,1 4-16 0,1 4 0 16,-1 1-464-16,1 0-80 0,0-1-32 0,-1-1 0 15,-1-1 544-15,-2-2 96 0,0-6 32 0,-2-2 0 0,-2-7 448 0,-2-1 240 0,-2-3-32 0,-2-4 0 16,-3-2-208-16,-1-3 0 0,-1-1-192 0,-4-5 192 16,-1-2-176-16,1-2 176 0,-2-5-160 0,-1-2 160 15,0-3-192-15,0-4 48 0,1-3 16 0,0-2 0 16,2-1 128-16,1-4-208 0,3 0 80 0,0-2 128 15,1 0 0-15,3-4 256 0,3 1 0 0,3 2-16 16,0 1 112-16,3 1 32 0,1-1 0 0,2 2 0 16,2 1-208-16,1 3-48 0,1 1 0 0,-1 3 0 15,2 3-128-15,2 2 0 0,0 4 144 0,1 1-144 16,0 3 208-16,0 4-16 0,2 3-16 0,-1 2 0 16,0 3 288-16,1 3 64 0,0 3 16 0,0 0 0 15,0 1 64-15,-2 2 16 0,0 1 0 0,-2-2 0 16,-1 1-176-16,-1-1-48 0,-1-3 0 0,-2-1 0 0,-3 0-400 0,0-3 0 15,-1-1 0-15,-1-2 0 16,-2-4-352-16,-5-5-48 0,0 0-16 0,0 0 0 16,0 0-592-16,0 0-112 0,0 0-32 0,-4-9 0 15,-2-1-1296-15,-2-4-272 0,1-2-48 0,-3-1-5920 16,0-1-1168-16</inkml:trace>
  <inkml:trace contextRef="#ctx0" brushRef="#br0" timeOffset="209121.68">11205 17160 11055 0,'11'30'976'0,"-5"-6"-784"0,3 5-192 0,-2 3 0 15,0 0 6016-15,1 0 1152 0,0 3 224 0,1 0 48 16,0 1-4560-16,-1-2-896 0,0-3-192 0,-1-1-48 16,1-1-1264-16,-1-6-256 0,0-2-48 0,0 0-16 31,-1-2-512-31,1-4-96 0,0-3-32 0,1-3 0 15,-2 0-480-15,0-3-112 0,1-2-16 0,-1 0 0 16,2-3-192-16,-8-1-32 0,8-3-16 0,-2-2 0 16,-2-1 320-16,0-4 64 0,0-2 16 0,0 0 0 0,-3-1 544 0,1-3 128 0,1 0 0 0,0-1 16 15,0-1 464-15,2-2 96 0,1 0 0 0,1-1 16 16,0-2 528-16,1 1 96 0,1 2 32 0,1 0 0 16,-1 2-16-16,2 1 0 0,2 2 0 0,-2 2 0 15,-2 4-272-15,2 1-64 0,-2 2-16 0,1 2 0 0,1 2-112 16,-1 4 0-16,2 1-16 0,0 2 0 0,1 3-112 15,0 0-32-15,-1 2 0 0,0 1 0 0,0 3-160 0,0 0-16 16,-1 3-16-16,0-1 0 0,0 2-160 0,-2 0 192 16,1-1-192-16,0-1 192 0,-1 0-32 0,0-2 0 15,-1-3 0-15,1 0 0 0,-1-2-160 0,1-3 0 16,1-1 0-16,-2 0 128 0,0-2-128 0,-1-2 0 16,0 0 0-16,-7-1-176 0,9 0 48 0,-9 0 0 15,8-3 0-15,-2 0 0 0,-6 3-176 0,0 0-16 16,6-5-16-16,-6 5 0 15,0 0-496-15,0 0-80 0,0 0-32 0,0 0 0 16,0 0-1488-16,0 0-320 0,0 0-48 0,-1-9-12176 0</inkml:trace>
  <inkml:trace contextRef="#ctx0" brushRef="#br0" timeOffset="211361.82">11360 12797 13823 0,'-8'16'608'0,"3"-6"128"0,0 0-592 0,0-1-144 0,2-2 0 0,3-7 0 15,0 10 7440-15,0-10 1456 0,8 7 304 0,0-1 48 16,3-1-6912-16,2-2-1376 0,2-1-288 0,2-4-48 15,1 2-304-15,3-3-48 0,4-2-16 0,0-1 0 16,2 2-32-16,4-1-16 0,3-2 0 0,4 0 0 0,0 0-208 0,2 1 176 16,0-1-176-16,2-1 160 0,1 2-160 0,-1 1 0 15,2 2 0-15,0 1 0 0,0 1 0 0,-5 0-192 16,0 0 32-16,-4 1 16 0,-3-1-176 0,-1 1-48 16,-3 0 0-16,-2 0 0 15,0 0-912-15,-4 0-192 0,-1 0-48 0,-4-1 0 16,-1-1-352-16,-2-2-80 0,-2 1-16 0,-1-2 0 15,-1-3-1552-15,-3-3-320 0,-2-2-64 0,-5-4-16 0</inkml:trace>
  <inkml:trace contextRef="#ctx0" brushRef="#br0" timeOffset="211666.1">12178 12498 5519 0,'-18'-7'496'0,"6"5"-496"16,-2 2 0-16,2-1 0 0,2 1 6016 0,1 1 1088 0,3 0 240 0,6-1 32 16,-8 3-4000-16,8-3-816 0,0 0-144 15,0 0-48-15,0 0-1120 0,0 0-224 0,9 6-64 0,0-1 0 16,3 1-544-16,2-1-112 0,1-1-32 0,2 2 0 15,1-1-112-15,2 0-32 0,2 3 0 0,0-1 0 16,3 1-128-16,-1 0 0 0,1 1 0 0,1 0 0 16,0 2 0-16,1 0 0 0,0 2 0 0,-1-2 128 15,1 2 224-15,-1 0 32 0,-3-2 16 0,-1 0 0 16,-2 4 16-16,-1-2 0 0,-2 0 0 0,-2-1 0 16,0-1-160-16,-3 3-48 0,-3 0 0 0,-1 1 0 15,-2-2-208-15,-2 1 0 0,-4 0 128 0,-4 1-128 16,-1 0 0-16,-4 1-208 0,-3 1 32 0,-4 1 16 15,-4 1-336-15,-2 1-64 0,-4 2-16 16,-1-1 0-16,-2 0-1072 0,-1 0-208 16,2-1-64-16,0-1 0 0,2 0-1088 0,2-1-208 0</inkml:trace>
  <inkml:trace contextRef="#ctx0" brushRef="#br0" timeOffset="212170.85">13242 12467 15663 0,'12'9'1392'0,"1"4"-1120"15,0 2-272-15,0 1 0 0,0 1 7504 0,1 3 1456 16,1 0 272-16,2 1 64 0,1 3-6832 0,0 0-1376 16,0 1-256-16,-2-2-64 0,-1 0-512 0,-1-2-112 0,-1 0-16 0,-3 1 0 15,1-2-304-15,-2 0-64 0,-2 1-16 0,1 1 0 31,-2 2-256-31,-1 1-48 0,0 2-16 0,-1-1 0 16,0-1 48-16,-1-1 0 0,-2-2 0 0,1-3 0 0,0 1 144 0,-1-4 16 0,0-1 16 0,-1-3 0 16,0-1 352-16,-1-2-144 0,1-9 144 0,0 0 0 15,0 0-224-15,0 0 64 0,-9 3 16 0,2-5 0 16,-1-5 144-16,0-6 0 0,-2-5 0 0,0-2 0 16,1-3 0-16,-2-5 0 0,1-3 0 0,-1-2 0 15,1-1 0-15,1-3 192 0,0 0-32 0,1-5-16 16,-1-3 32-16,2-3 0 0,0 0 0 0,3 0 0 15,2 0 16-15,2 3 0 0,2 4 0 0,3 4 0 16,3 3-192-16,1 2 0 0,3 0 0 0,1 2 0 16,2 3-160-16,2 3 160 0,1 2-208 0,0 4 80 15,1 3 128-15,3 4 0 0,0 2 0 0,1 5-128 16,-1 3 256-16,2 3 64 0,1 3 16 0,0 4 0 0,-1 1 64 0,-1 3 16 16,-1 2 0-16,0 1 0 0,-2 2-32 0,-2 1-16 15,-2 0 0-15,-2-1 0 0,-1-3-48 0,-3 1 0 16,-1 0 0-16,-3-2 0 0,-1 1-192 0,-4-1 0 15,-1-2 0-15,-2 1 0 0,-3 0 0 0,0-1 0 16,-3 0 0-16,-1-4 0 0,-2 1-144 0,-2-1-80 16,-1-2-16-16,-1-2 0 15,1 0-1024-15,-2-2-208 0,-2-1-32 0,-1-2-16 16,-2 1-1600-16,-1-1-320 0</inkml:trace>
  <inkml:trace contextRef="#ctx0" brushRef="#br0" timeOffset="212500.43">14484 12987 38703 0,'-1'29'3440'0,"-3"-10"-2752"15,0 1-560-15,-2 3-128 0,-2 1 2176 0,0 1 416 0,0-3 80 0,1 1 16 0,-2-1-2000 0,-1 0-400 16,-3-1-80-16,-2-2-16 15,-2-1-704-15,-4-2-160 0,1 1-32 0,-3-3 0 16,-1 0-1968-16,-1 0-400 0,-1 0-64 0,-2 2-14384 0</inkml:trace>
  <inkml:trace contextRef="#ctx0" brushRef="#br0" timeOffset="213918.71">14860 12390 20271 0,'0'0'1792'0,"0"0"-1424"16,0 0-368-16,3 7 0 0,-3-7 2560 0,2 8 448 15,-2-8 96-15,0 0 16 0,8 3-2064 0,-2 0-416 0,-6-3-64 0,0 0-32 16,0 0-256-16,4 6-48 0,-4-6-16 0,0 0 0 16,0 0-48-16,0 0-16 0,6 4 0 0,-6-4 0 15,0 0-160-15,0 0 160 0,0 0-160 0,0 0 160 16,5 5 176-16,-5-5 48 0,0 0 0 0,2 7 0 16,-2-7 144-16,0 0 48 0,0 0 0 0,0 7 0 15,0-7-128-15,0 0-32 0,-2 8 0 0,2-8 0 16,-3 7-32-16,3-7-16 0,-4 8 0 0,4-8 0 15,-3 7 16-15,3-7 0 0,-3 9 0 0,1-2 0 16,2-7-224-16,-1 9-32 0,1-1-128 0,0 0 192 16,1 0-48-16,0 2-16 0,1 0 0 0,0 5 0 15,0-1-128-15,2 2-144 0,-1 1 144 0,1 5-208 16,0 1 32-16,1 1 16 0,-1 0 0 0,-1 2 0 16,-1 2-256-16,1 0-48 0,1 1-16 0,-2 0 0 15,-1 0 112-15,0-1 32 0,0 0 0 0,0-2 0 0,1 0 336 0,-1-3 0 16,2-1 128-16,1-4-128 0,-1-3 128 0,0-3-128 15,0-3 128-15,1-1-128 0,0-3 320 0,-4-5-32 16,3 4 0-16,-3-4 0 0,0 0-160 0,0 0-128 16,4-7 192-16,-2-3-192 0,-1 1 128 0,1-5-128 15,-5-3 0-15,0-4 0 0,0-1 304 0,-1-2-48 16,-1-1-16-16,0-3 0 0,0-2 144 0,-1-1 16 16,1 0 16-16,0-2 0 0,0-3-48 0,1-3-16 15,0 0 0-15,2-2 0 0,2 0-128 0,0 0-32 16,1 2 0-16,0 1 0 0,2 4-192 0,1 1 128 15,2 1-128-15,0 2 0 0,1-1 0 0,0 2 0 16,2 1-128-16,-1 3 128 0,1 2-224 0,0 2 64 0,1 2 16 0,0 3 0 16,-1 2 144-16,1 2-128 0,-1 4 128 0,1 0-128 15,-2 3 128-15,2 0 144 0,1 2-16 0,-1 2-128 16,1 2 256-16,1 2-48 0,0 3-16 0,2 1 0 16,-1 3-192-16,1 1 176 0,0 2-176 0,0 2 160 15,0 1-160-15,-1 1 0 0,-1 3 144 0,-3-1-144 16,-1 0 0-16,-3-1 0 0,-1-2 0 0,-2 1 0 15,0-1 0-15,-2 0-160 0,-2 0 160 0,-1-2-208 16,-2 0 0-16,-3-2 0 0,-1 0 0 0,-3-1 0 31,-1 0-304-31,-3 0-48 0,-1 0-16 0,-3 0 0 0,-2-2-1440 0,1 0-288 0,-1 1-64 16,-2 1-9072-16,1-2-1808 0</inkml:trace>
  <inkml:trace contextRef="#ctx0" brushRef="#br0" timeOffset="-214506.04">12616 14397 17503 0,'0'0'768'0,"-11"2"176"0,3 1-752 0,-1 0-192 0,9-3 0 16,-10 2 0-16,2-1 3952 0,8-1 752 0,-10 0 160 0,2 0 16 15,8 0-3408-15,-10 2-672 0,10-2-144 0,-10 0-16 16,10 0-128-16,-8 1 0 0,8-1-16 0,0 0 0 16,0 0 16-16,0 0 16 0,0 0 0 0,0 0 0 15,0 0-144-15,8 1-48 0,3-1 0 0,4-1 0 16,4 2-144-16,3-2-48 0,1-2 0 0,5 1 0 15,3-1-16-15,3 0 0 0,1 1 0 0,2-1 0 16,1 0 0-16,2 1 0 0,-1 0 0 0,-1 2 0 16,-2-2-128-16,-3 1 0 0,-2 1 0 0,0-1 0 15,0 0-384-15,0-1 32 0,-1 0 16 0,0-2 0 32,0 1-272-32,-4 0-48 0,-1 0-16 0,-2-3 0 0,-1 0-368 0,-3-2-80 0,-2 0-16 0,-2-3 0 15,-2 1-1568-15,-4-2-320 0,0 0-64 0,-5-1-16 16,-1 2 944-16,-3-4 192 0,-1 0 48 0,-3 1 0 15,-2-1-1008-15,-4 0-192 0,-1 2-32 0,0 0-16 16,-1 3 1952-16,0-1 384 0,0 0 64 0,1 3 32 0,-1 2 3344 0,0 2 656 16,0 0 144-16,1 1 32 0,0-1-912 0,2 1-176 15,9 3-48-15,-8-2 0 0,8 2-560 0,0 0-112 16,0 0-32-16,0 0 0 0,0 0-576 0,0 0-112 16,0 0-16-16,0 0-16 0,8 0-592 0,3 0-112 15,3 0-32-15,1 0 0 0,2 1-144 0,0 1 0 16,2 1 0-16,1 1 0 0,0 1 0 0,0-2 0 15,1 2 0-15,2 0 0 0,-2-1 0 0,1 1 0 16,-1 3 0-16,1-2 128 0,2 1 208 0,-2-1 48 16,1 3 0-16,-2-1 0 0,-1 1 16 0,0-2 16 0,-2 2 0 15,-3-1 0-15,-3 0-32 0,-4-1-16 0,-2 0 0 0,-6-7 0 16,4 9-368-16,-4 3 0 0,-4 1 0 16,-3 0 128-16,-5 1-128 0,-3 0 0 0,-1 2 0 15,-4 2-128-15,-2 0-96 0,-3-2-16 0,0-2 0 0,0 1 0 31,-1 2-432-31,1-3-96 0,-1 0 0 0,1 0-16 16,2 1-2304-16,0-1-464 0,2-1-96 0,1-1 0 0</inkml:trace>
  <inkml:trace contextRef="#ctx0" brushRef="#br0" timeOffset="-213966.71">14221 14118 29487 0,'9'18'2624'0,"0"2"-2112"15,2 4-512-15,0-1 0 0,0 2 3632 0,0 0 608 16,0 1 128-16,-1 0 32 0,0-1-2928 0,-2-4-592 16,0-1-112-16,-2-3-32 0,0-2-736 0,-2-2 0 15,0-1 0-15,-2-1 0 16,1 0-576-16,-3-1-96 0,0 0-32 0,-2 1 0 15,0-1-272-15,0-2-64 0,0 1-16 0,0 0 0 16,-1 0 128-16,0-1 32 0,-2 1 0 0,1-3 0 16,0 0 192-16,-1-1 64 0,5-5 0 0,-6 2 0 15,6-2 64-15,-10 1 0 0,10-1 16 0,-10-4 0 0,0 0 432 0,2-5 128 0,-1 0 0 0,0-4 0 16,2-2 128-16,0-3 144 0,-1-4 32 0,2 0 0 16,0-1 80-16,2-3 32 0,1-2 0 0,1-1 0 15,2-2 128-15,0 0 32 0,1-1 0 16,0 0 0-16,1 1-32 0,1-1 0 0,3 0 0 0,-1 0 0 15,1 1-208-15,3 0-32 0,-1 3-16 0,3 2 0 16,1-1-288-16,0 3 0 0,0 2 0 0,1 2 0 16,1 3 0-16,0 1 0 0,0 3-208 0,0 2 80 15,0 4-64-15,1 1-16 0,-1 2 0 0,1 2 0 16,1 2 208-16,-1 2 0 0,0 1 0 0,-1 2 0 16,-2-2 400-16,-1 4-16 0,-1 2-16 0,0 2 0 15,-1 3 128-15,-3 1 16 0,-2 1 16 0,-2 4 0 16,-2 0-144-16,-3-1-48 0,-2 1 0 0,-3 0 0 15,0 0-144-15,-3-1-16 0,0 0-16 0,0-3 0 0,-2-1-160 0,0-2 0 16,0-1 0-16,0-1 128 0,3-4-400 16,-2-3-96-16,1-1-16 0,1 0 0 15,-1-3-2032-15,1-4-400 0,1 0-96 0</inkml:trace>
  <inkml:trace contextRef="#ctx0" brushRef="#br0" timeOffset="-213426.99">15153 13993 23039 0,'11'41'1024'0,"-4"-15"192"0,-1 5-960 0,-1-1-256 0,1 1 0 0,-1-3 0 16,0-1 5184-16,0-2 976 0,-1 1 208 0,-1-3 32 15,-2 1-5088-15,-1-4-1024 0,-2-2-288 0,-1-2 0 31,0 0-256-31,-3-1-144 0,1-1-48 0,-2-1 0 16,1 1-352-16,-2 0-80 0,-1 1-16 0,2 0 0 16,-2 2-176-16,-1-2-32 0,1 0-16 0,-1 0 0 15,2-3 224-15,-3 0 32 0,1 0 16 0,0-2 0 0,1-2 352 0,-2 2 80 0,1-7 16 0,-1 0 0 16,1-1 400-16,1-2 272 0,9 0-32 0,-13-6-16 16,2-2 288-16,1-2 48 0,1-5 16 0,1-2 0 15,-1-4 32-15,3-2 16 0,1-3 0 0,2-2 0 16,1 1 32-16,2-6 16 0,0-5 0 0,1 0 0 15,1 0-112-15,1-1-32 0,4 0 0 0,-1 2 0 16,3 0-320-16,1 0-64 0,1 1-16 0,3 2 0 0,3 4 0 0,1 1 0 16,1 1 0-16,2 1 0 0,-1 1-128 0,1 1 0 15,2 5 0-15,-1 3 0 0,1 3-160 0,-2 2-64 16,-1 3-16-16,0 2 0 0,-1 3 240 0,0 2 0 16,1 4 0-16,1 1 0 0,-1 4 0 0,0 0 0 15,0 2 208-15,1 0-64 0,-2 4 192 0,-1 2 48 16,1 1 0-16,-3 2 0 0,-2 0-64 0,-1-2-16 15,-2 3 0-15,-4-3 0 0,0-1-176 0,-3-2-128 16,-2 1 144-16,-1-2-144 0,-2-2 0 0,-3 0 0 16,-2-1 0-16,-2-2-160 15,-1 0-224-15,-2-2-32 0,-4-1-16 0,-1 0 0 16,-3-1-1136-16,2-3-224 0,-2 0-64 0,-1-2-9984 0,-1 0-1984 16</inkml:trace>
  <inkml:trace contextRef="#ctx0" brushRef="#br0" timeOffset="-212813.07">14729 14792 22111 0,'-4'8'1968'0,"-1"1"-1584"0,-3-2-384 0,0 2 0 16,0-2 5088-16,0 0 928 0,-1-1 192 0,1 0 48 15,-2-1-4464-15,0 0-896 0,1 2-192 0,-1 0-16 16,1 1-432-16,-1-2-64 0,-1 1-32 0,1 0 0 0,0 0-304 0,-1 1-64 16,0 0-16-16,-2 4 0 15,0 0-288-15,-1 1-64 0,1 0-16 0,-1-1 0 16,0 4-240-16,2-2-64 0,0 0 0 0,2 0 0 16,1-2-2176-16,-1-2-448 0,3-1-96 0</inkml:trace>
  <inkml:trace contextRef="#ctx0" brushRef="#br0" timeOffset="-207254.7">1333 12509 20271 0,'0'0'896'0,"0"0"192"0,0 0-880 0,0 0-208 0,0 0 0 0,12-4 0 0,2 2 4608 0,2 1 864 16,1-1 176-16,2 2 48 0,4 2-4128 0,3 0-816 15,2 1-176-15,2 2-16 0,1-1-64 0,-13-1-16 16,3 3 0-16,4 0 0 0,3 0-352 0,1 0-128 15,3-1 0-15,3 1 144 0,1-2-144 0,33 3 0 16,-6 1 0-16,-5-5 0 0,-2 0 0 0,-1 1 0 16,2 1 0-16,-1-2 0 0,1 0 0 0,1 0 0 15,0 1-160-15,2-1 160 0,-1-2-144 0,2-1 144 0,2 0-128 0,0 1 128 16,0 0 0-16,1 0 0 0,0-2 0 0,1-1-128 16,4-2 128-16,0 0 0 0,4-1 0 0,-1-2 0 15,2 0 0-15,2 2 176 0,2-4-176 0,1-1 192 16,1 0-192-16,0 0 0 0,0 3 144 0,0-2-144 15,2 0 0-15,0-1 0 0,0 2 0 0,0 0 128 16,0-1-128-16,4 1 0 0,1-1 128 0,2 2-128 16,-3 0 0-16,2 2 0 0,2 1 0 0,1-1 0 15,0 2 0-15,0-1 0 0,0 0 0 0,1-2 0 16,2 3 0-16,0-2 0 0,-1 1 0 0,4-4 0 16,7 0 0-16,0-3 0 0,3-2 0 0,1 0-128 15,3 2 128-15,-1-2 0 0,-3 0 0 0,2 1 0 16,1 3 0-16,-2-1-160 0,-4 0 160 0,1 3 0 15,2 0 0-15,-4 3 0 0,0 0 0 0,-3 0 0 16,0 0 0-16,-2 1 0 0,1 1 0 0,-2-2 0 0,-1 0 128 0,2-3 0 16,3-1-128-16,-2-1 192 0,0-1-192 0,1-1 128 15,5-2-128-15,-4 0 0 0,0 1 160 0,0-2-160 16,4-3 160-16,-4 2-160 0,-1 3 0 0,-2-1 0 16,1-1 0-16,-3 2 0 0,-2 2 0 0,-2 1 0 15,-2 1 0-15,0 1 0 0,-2-1 160 0,-2 3 96 16,-4 3 0-16,-2-1 16 0,-1-2 32 0,0 0 0 15,1 0 0-15,-3-2 0 0,-2 1-112 0,0-3-32 16,1-2 0-16,1-2 0 0,0-2-160 0,-2-2 0 16,-1-3 0-16,-1-2 0 0,3 0 0 0,-1-2 0 15,0-2 0-15,-4 1 0 0,-1-1 0 0,-2 2 0 16,0-3 0-16,1 1 0 0,-1 0 0 0,-4 0 0 0,-3 1 0 16,-1-1 0-16,1-2 128 0,0-1-128 0,0 0 0 15,-2-3 128-15,1-2-128 0,-4-2 0 0,-5 0 0 0,-1-3 0 16,-1 2 0-16,-1-2 0 0,-1-1 0 0,-2 1 0 15,-1 1 0-15,-4 0 0 0,-2 1-144 0,-5-2 144 16,-4-2-144-16,-3 0 144 0,-3 0-208 0,-4 1 80 16,-4 2 128-16,-4-1 0 0,-2 1 0 0,-7-2 0 15,-4 1 0-15,-5-3 0 0,-1 2 0 0,-6-2 176 16,-2 1-176-16,-6-1 0 0,-3-1 0 0,-6 2 0 16,-5 4-224-16,-3 2 80 0,-4 0 16 0,-4 1 0 15,-2 2-48-15,0 1 0 0,1 3 0 0,-4 1 0 16,-4 1-16-16,-4 2 0 0,-4 2 0 0,-2 3 0 15,-4 3 192-15,-1 1-128 0,-2 2 128 0,-6 4-128 16,-4 2 128-16,-4 2 0 0,0 2-144 0,-7 4 144 0,-5 3 0 16,-3 3 0-16,2 2 0 0,-7 5 0 0,-4 4 0 0,-2 1 128 15,0 3-128-15,-3 0 192 0,-4 2-192 0,3 1 128 16,0 1-128-16,0 1 128 0,-3 0-128 0,3 2 0 16,3 0 0-16,-3 2-176 0,-1 3 176 0,0 1 0 15,2 2 0-15,-2-1 0 0,1 3 0 0,0-2 0 16,3 0 0-16,0-1 0 0,1-2 0 0,0-2 0 15,4-1 128-15,-1 1-128 0,0-2 128 0,3-2-128 16,2 0 128-16,1-1-128 0,1-2 128 0,1-3-128 16,4-1 160-16,-1-1-160 0,0-3 144 0,5-3-144 15,5-3 128-15,-1-2-128 0,-1-3 224 0,2-2-32 16,1-1-16-16,4-4 0 0,3 2-48 0,-1-5 0 0,-1-1 0 0,2-1 0 16,3-2-128-16,0 0 192 0,1-2-192 0,-1-1 192 15,1 1-192-15,1-2 128 0,4 1-128 0,-2-2 128 16,-1-2-128-16,0 1 0 0,2 0 0 0,-1-1 128 15,1 0-128-15,0 0 0 0,-1 1 0 0,0 1 0 16,-1 1 0-16,3 0 0 0,2-3 0 0,1 1 0 16,0 2 0-16,-2 1 0 0,1 3 144 0,-1-1-144 15,3 2 256-15,0-1-32 0,2 1 0 0,-1 0 0 16,0 0 32-16,-1 2 0 0,2-1 0 0,1 2 0 16,1 0-128-16,-2-1 0 0,-2 1-128 0,-1 1 192 15,0 0-192-15,-1-1 0 0,3 1 0 0,-4 0 0 16,-1 0 0-16,-2 1 0 0,1 0 0 0,-1-1 0 15,-2 2-144-15,-2 1 144 0,-1 1-208 0,0 2 80 16,2-2 128-16,1 2-208 0,2 2 80 0,2 2 128 16,0 1-176-16,2 2 176 0,1 2-128 0,3-1 128 15,3 1 0-15,0 2 0 0,0 2 0 0,0 2-128 0,1 3 128 16,0 1 0-16,1 0 0 0,0 2-128 0,1 3 128 0,-1 2 0 16,0 0-144-16,-1 2 144 0,2 2 0 0,1 1-176 15,2 4 176-15,0-1-128 0,3 2-16 0,0 2 0 16,2 2 0-16,3 2 0 0,2 0 144 0,3 3-128 15,2 2 128-15,5-1-128 0,3 0 128 0,2 0 0 16,2-1 0-16,2 2-128 0,1-1 128 0,12-21 0 16,-2 7-144-16,-1 3 144 0,-1 3-192 0,1 0 16 15,0 1 16-15,-1 0 0 16,1-1-32-16,-13 37 0 0,7-12 0 0,4-7 0 0,4-4 192 0,3-8 0 16,1-6 0-16,1-2 0 0,3-4 0 0,1-5 0 0,3-3-128 0,2-6 128 15,1-2-192-15,0-1 32 0,1-1 16 0,1-1 0 31,3 0-368-31,0-1-80 0,0-1-16 0,1 0 0 16,1 0-1312-16,2-1-272 0,0 1-48 0</inkml:trace>
  <inkml:trace contextRef="#ctx0" brushRef="#br0" timeOffset="-201248.8">4750 13380 9215 0,'0'0'816'0,"0"0"-656"0,0 0-160 0,0 0 0 16,0 0 3280-16,0 0 624 0,0 0 128 0,0 0 32 15,0 0-2496-15,0 0-496 0,0 0-112 0,5 5 0 16,-5-5-368-16,7 4-64 0,1-2-16 0,-8-2 0 15,10 2-272-15,-2-1-64 0,1 0-16 0,-1-1 0 16,2 0-160-16,0 0 0 0,1 0 0 0,1-1 0 16,2 0 0-16,1 0 0 0,0 0 192 0,0 0-64 15,1 0 128-15,0 1 0 0,1 1 16 0,1-1 0 16,1 1 96-16,0-1 16 0,2 0 0 0,0 1 0 16,2 0-192-16,1 1-16 0,1-1-16 0,-1 1 0 15,3 0 16-15,1-1 0 0,0-1 0 0,2 0 0 16,2 1-176-16,-1-1 160 0,0-1-160 0,0 0 160 15,1 1-160-15,0 1 0 0,-1-1 0 0,-1 0 0 16,0 1 208-16,1 0-32 0,0 2-16 0,1 0 0 0,2 0 32 16,2 0 16-16,1 0 0 0,0 2 0 0,1-1 16 15,1 1 0-15,1 3 0 0,-1-1 0 0,1 2-32 0,-1-2-16 16,4 2 0-16,1-1 0 0,2-1-176 0,0-3 0 16,0-2 144-16,0 0-144 0,2 0 224 0,-4 1-32 15,0-2 0-15,0-1 0 0,2 0 32 0,1 0 0 16,2 0 0-16,1-1 0 0,-1-3 0 0,-1 0 0 15,-1-1 0-15,-1-1 0 0,0 2-96 0,2 0-128 16,0-1 176-16,2 0-176 0,1-1 224 0,0 1-64 16,1 0-16-16,-1 1 0 0,-2 1 48 0,2 0 0 15,1 0 0-15,2 0 0 0,-2-1-64 0,1 0 0 16,2-1 0-16,-4 1 0 0,2 0-128 0,-2 0 160 0,1-1-160 0,2 0 160 16,0 0-160-16,-1-2 192 0,1 2-192 0,-3-1 192 15,1-1-192-15,0 2 0 0,0 0 144 16,0 0-144-16,3 0 0 0,-1-2 128 0,0 0-128 0,-1 1 0 15,-1-1 0-15,0 3 0 0,-1 1 0 0,1-2 0 16,3 0 0-16,-2 1 0 0,0 1 0 0,-1-1 0 16,-1 1 0-16,-1 1 128 0,1-1-128 0,-2 1 0 15,1 0 256-15,1-2 0 0,1 2-16 0,1 0 0 16,-1 2 128-16,-3-2 16 0,-2 1 16 0,1-3 0 16,0 1-80-16,2 1-32 0,0 1 0 0,0 0 0 15,-2 1-80-15,-1-2-16 0,-2 0 0 0,-2-1 0 16,-3 1 0-16,1-1 0 0,1 2 0 0,46-4 144 15,-45 2-208-15,-3 1 0 0,0 0 0 16,-1-2-128-16,-1 1 0 0,-2-1 0 0,-2 1 0 16,-1 1 128-16,-1-2-128 0,1 2 0 0,-2 0 128 15,-2 0-128-15,-1 1 160 0,-1 0-160 0,-3 0 160 0,0 0-160 0,-4-2 160 16,-1 1-160-16,-2 0 160 0,-1 0 0 0,-2 0 0 16,0 1 0-16,-1 0 0 0,-1 0-32 0,-2 0-128 15,0-1 192-15,0-2-64 0,-2 3-128 0,1-1 0 16,-1 1-160-16,-8 1 160 15,8-2-576-15,-8 2-32 0,7-2 0 0,-7 2 0 16,0 0-1920-16,0 0-384 0,0 0-80 0,0 0-14736 0</inkml:trace>
  <inkml:trace contextRef="#ctx0" brushRef="#br0" timeOffset="-200082.66">5007 15079 31391 0,'0'0'1392'0,"0"0"272"0,0 0-1328 0,0 0-336 0,0 0 0 0,0 0 0 15,0 0 1536-15,0 0 256 0,0 0 32 0,0 0 16 16,0 0-1520-16,9-3-320 0,0 1 0 0,0 1 0 16,0 0-256-16,2 0 32 0,2 0 16 0,1 1 0 15,1 0 208-15,1 0-192 0,2-2 192 0,2 2-192 16,3 0 192-16,1 0 0 0,3-1 0 0,5 1 0 15,4 0 0-15,3-1 192 0,0-1-48 0,5 1 0 16,1 1 0-16,2-1 0 0,1 0 0 0,3-1 0 16,4 0-144-16,1 0 160 0,4-2-160 0,0 1 160 15,0 2-160-15,-1 0 128 0,3 1-128 0,2 0 128 0,2 0 0 16,-1 0-128-16,1 2 192 0,-1-1-64 0,-1 0 16 0,2 1 0 16,3 2 0-16,0-1 0 0,1 1 48 15,-2-1 16-15,-1 3 0 0,2-2 0 0,1-1-64 0,2 1-16 16,1-1 0-16,0-1 0 0,0 1 32 0,-2 0 0 15,2-1 0-15,2-1 0 0,0 0-32 0,0-1 0 16,-3 0 0-16,1-2 0 0,4 0 80 0,1 0 16 16,1-2 0-16,-1-1 0 0,0 1 160 0,1-1 16 15,2 1 16-15,2-3 0 0,-1 0-192 0,-2-3-32 16,-2 1-16-16,2 1 0 0,3-1 16 0,0 0 16 16,-2-1 0-16,0-2 0 0,-1 0-208 0,0 0 0 15,2 0 0-15,-3-1 0 0,-1-1 0 0,-2-1 0 0,1 0 0 16,1-1 0-16,3 0 144 0,-2 0-144 0,-3 0 128 0,0 1-128 15,2 1 240-15,-2 0-48 0,0 0 0 0,-4 1 0 16,-3 2 80-16,-2 2 16 0,-1 0 0 0,-2 1 0 16,-1 0 112-16,-3 1 32 0,-3 0 0 0,-6 3 0 15,-3 1-32-15,-2-3 0 0,-1 3 0 0,-1-1 0 16,-2 1-80-16,-1-2 0 0,-3 1-16 0,-2 1 0 16,-3 0-80-16,-2-2-16 0,-3 3 0 0,-3 0 0 15,-4-1-48-15,-1 2-16 0,-3 0 0 0,-2 1 0 16,-1 0-144-16,-2-1 128 0,-1 2-128 0,-1-2 128 15,-2 1-128-15,0 0 0 0,-2 0 0 0,-6 0 128 16,7 0-128-16,-7 0 0 0,0 0 0 0,7 0 128 16,-7 0-128-16,6 1 0 0,-6-1 0 0,0 0 0 15,8 0 0-15,-8 0 0 0,7 0 0 0,-7 0 0 16,0 0 0-16,0 0 0 0,0 0 0 0,6 2 0 16,-6-2 0-16,0 0 0 0,0 0 0 0,5 1 0 0,-5-1-160 0,5 4 160 15,1-3 0-15,-6-1-144 0,0 0 144 0,4 0-160 16,-4 0 160-16,0 0-160 0,5 1-48 0,-5-1-16 15,5 0 0-15,-5 0 0 16,5-2-176-16,-5 2-48 0,0 0 0 0,0 0 0 16,4-2-288-16,-4 2-64 0,0 0-16 0,0 0 0 15,0 0-976-15,0 0-208 0,-2-6-48 0,2 6 0 16,-3-7-1088-16,-2 1-240 0,5 6-32 0</inkml:trace>
  <inkml:trace contextRef="#ctx0" brushRef="#br0" timeOffset="-197636.21">23518 6206 18431 0,'0'0'1632'0,"0"0"-1312"0,-2-6-320 0,2 6 0 15,0-10 2096-15,0 10 336 0,2-9 80 0,2-1 16 16,-1 3-1648-16,1 0-336 0,-4 7-64 0,6-7-16 16,1-1-464-16,-2 2 0 0,2 1 0 0,-1-1 0 15,-1 1-208-15,1 1-144 0,-1-2-32 0,-5 6 0 31,9-5-272-31,-2 1-64 0,2 1-16 0,-2-1 0 0,2 1 416 0,-2 0 64 0,2 0 32 0,-1 1 0 16,1 1 224-16,0 1 0 0,2 0 0 0,1-2 0 16,1 1 432-16,0 1-32 0,4-1 0 0,0 1 0 15,1 2 176-15,3 0 48 0,4-1 0 0,0 1 0 16,3 1-112-16,2 0-32 0,2 0 0 0,2 1 0 16,3-1 16-16,1 0 0 0,4 2 0 0,6 1 0 15,6 0-192-15,4 2-48 0,3 0 0 0,2-2 0 16,2 1-256-16,7-2 160 0,8 2-160 0,4-2 128 15,3-1-128-15,5 0 0 0,4 2 0 0,5-4 0 0,5-1-144 16,3 0 144-16,2 0 0 0,5-2 0 0,5-1-256 0,3-1 64 16,2 1 16-16,1-2 0 0,1 2-16 0,3-1-16 15,4 1 0-15,-2-1 0 0,-1 0 208 0,3-2-176 16,4 2 176-16,3-2-160 0,5-1 160 0,-2-1 0 16,-1-3 0-16,4-1 0 0,7-1 0 0,6-2 128 15,5-1-128-15,1-2 128 0,0-2 0 0,-2-1 16 16,-2 1 0-16,-1-1 0 0,-1 0-144 0,-2-1 0 15,0 1 0-15,-7 2 128 0,-7 1-128 0,-3 2 0 16,-3 1 0-16,-3 0 0 0,-1 0 0 0,-7 1 160 0,-6 3-16 16,1-1 0-16,1 1 160 0,-8 0 16 0,-7 1 16 15,-1 0 0-15,2-2-144 0,-6 0-16 0,-5 1-16 0,-3-2 0 16,0 2-160-16,-5 2 0 0,-5-2-192 0,-8 1 192 16,-7 0-256-16,-1 0 80 0,-3 4 16 0,-4 2 0 15,-8 3-64-15,-6 0-16 0,-5 2 0 0,-5 1 0 16,-6 2 32-16,-6 3 0 0,-6 0 0 0,-4 1 0 31,-2 3-1584-31,-4 2-320 0,-3 3-64 0</inkml:trace>
  <inkml:trace contextRef="#ctx0" brushRef="#br0" timeOffset="-196757.77">24880 9078 23039 0,'9'-2'2048'16,"0"0"-1648"-16,3 0-400 0,4-1 0 0,3-1 3712 0,5 0 640 15,4-1 144-15,4-3 32 0,5 0-3280 0,5-1-656 16,2-1-128-16,7-2-16 0,4 1-144 0,5 0-32 15,4 1 0-15,8-2 0 0,6-1-272 0,4 0 0 16,4 3 0-16,7-1 0 0,8 0 0 0,3 0 0 16,5 1 0-16,8 0 0 0,7 1 0 0,4-1 0 15,1 1 0-15,8-1 0 0,6-1 0 0,3 2 0 0,3 0 0 16,-2-1 0-16,-1 2 0 0,4-2 0 0,3 2 0 0,4-2 0 16,3 2 0-16,0-3 0 0,1 2 0 0,-2 0 0 15,1-2 160-15,2 0-160 0,3 2 128 0,1-1-128 16,2 2 128-16,-3 0-128 0,-1 0 128 0,-2 2-128 15,-1 1 176-15,1 2-48 0,-1 0-128 0,-4 0 192 16,-7 1-192-16,-8-2 0 0,-8 0 0 0,-2-2 0 16,2-1 0-16,-6-1 0 0,-6-1 0 0,0-2 0 15,3-1 128-15,-7 0-128 0,-5 2 176 0,1-4-176 16,0 2 176-16,-5 1-176 0,-7 2 160 0,0 1-160 16,0 1 0-16,-6 1 0 0,-8 1-176 0,-3 3 176 15,1 1-432-15,-42-1 48 0,4 0 0 0,1 3 0 16,0 2-208-16,-2 0-48 15,-3 2 0-15,-4-1 0 0,-2 1-256 0,23 6-64 0,-17 0-16 16</inkml:trace>
  <inkml:trace contextRef="#ctx0" brushRef="#br0" timeOffset="-195933.64">25613 11614 30399 0,'4'9'2704'0,"-1"-2"-2160"0,3 0-544 0,0 1 0 0,3-1 2576 0,2 0 416 16,4 2 80-16,2-3 0 0,5 1-2192 0,2-1-448 15,3 1-96-15,5-3-16 0,4 0-320 0,7-1 0 16,5-2 0-16,10-1 0 0,7-2 0 0,7 0 0 0,4 0 0 16,11-2 0-16,10-3 0 0,6 1 0 0,3 1 0 0,10-2 0 15,10-1 0-15,2-1 0 0,3 3 0 0,4-2 0 16,3 1 0-16,5 0 0 0,4 1 0 0,0 2 0 15,-3 1 0-15,2-1 128 0,5 2-128 0,2-1 0 16,3 3 0-16,-3 1-128 0,-3-1 0 0,-2 2 0 16,1-1 128-16,0-1 0 0,4 1 0 0,-5-2 0 15,-2 1 0-15,-4-3-128 0,-3 0 128 0,0-1 0 16,3-1 0-16,-6 0 0 0,-7 1 0 0,-2-1-128 16,-1-1 128-16,-8 2 0 0,-9 1 0 0,-3-1 0 15,-1 2 0-15,-8 0 144 0,-7 3-144 0,-4-1 0 16,-2 1 384-16,-6-1-48 0,-5 1 0 0,-8 1 0 15,-6 1 80-15,-4-1 16 0,-6 0 0 0,-2-1 0 16,-3 1-160-16,-3 0-16 0,-5-2-16 0,-4 1 0 0,-2 1-96 16,-3 0-16-16,-4 0 0 0,-3-1 0 0,-3 0-128 15,-2 0-224-15,-1 0 48 0,-1 0 16 16,-2-1-288-16,-3 0-64 0,0 1-16 16,-3 0 0-16,-5-1-1328 0,0 0-256 0,0 0-48 0,0 0-9568 15,0 0-1920-15</inkml:trace>
  <inkml:trace contextRef="#ctx0" brushRef="#br0" timeOffset="-194076.3">19327 8741 2751 0,'0'0'256'0,"0"0"-256"0,0 0 0 0,0 0 0 0,2-9 5504 0,-2 9 1040 16,3-7 224-16,-3 7 32 0,2-10-4992 0,-2 10-992 15,0-9-208-15,0 0-32 0,0 9-288 0,0 0-48 16,1-10-16-16,-1 10 0 0,-1-9-96 0,1 9-128 16,-2-10 176-16,-1 2-176 0,3 8 0 0,-2-10 0 15,1 1 0-15,1 9 0 0,0 0 256 0,-3-9-48 16,3 9-16-16,-3-9 0 0,3 9 144 0,-4-7 32 16,4 7 0-16,-6-7 0 0,6 7-64 0,0 0-16 15,-9-5 0-15,0 1 0 0,9 4-80 0,-11-2-16 16,2 0 0-16,9 2 0 0,-10 0-32 0,2-3-16 0,8 3 0 0,-10 0 0 15,10 0-16-15,0 0-128 0,-8 3 192 0,8-3-64 16,0 0 112-16,-9-3 16 0,9 3 0 0,0 0 0 16,-9 0-48-16,9 0 0 0,0 0 0 0,-8 0 0 15,8 0-32-15,0 0-16 0,0 0 0 0,0 0 0 16,0 0 32-16,0 0 0 0,0 0 0 0,0 0 0 16,-9 0 48-16,9 0 16 0,0 0 0 0,0 0 0 15,0 0-64-15,0 0-16 0,0 0 0 0,0 0 0 16,0 0-176-16,0 0 160 0,0 0-160 0,0 0 160 15,0 0-160-15,0 0 0 0,0 0 0 0,0 0 0 16,0 0-224-16,0 0 32 0,0 0 0 0,0 0 0 16,0 0-368-16,0 0-64 15,0 0-16-15,0 0 0 0,0 0-1472 0,0 0-288 0,6-5-64 0,-1 1-6944 16,1-1-1408-16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34:32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12801 7743 36687 0,'6'25'3264'0,"0"5"-2624"0,4 5-512 0,0 2-128 0,0 4 512 0,2 6 80 0,0 3 16 0,-1 5 0 0,13 49-96 0,-6-17-32 15,-3-14 0-15,-1-3 0 0,-2 0-48 0,-2 2-16 0,-1 2 0 0,-2-6 0 16,1-6 32-16,-4-2 0 0,-1 1 0 0,0-2 0 16,-2 3-240-16,-1-1-32 0,0-1-16 0,0-7 0 15,-1-5-160-15,-1-4 192 0,1-3-192 0,0-4 192 16,2-3-192-16,-2-2 0 0,1-2 0 0,0-3 0 15,0-3 0-15,0-5 0 0,0-2 0 0,0-5 0 32,0-5-512-32,0-7 32 0,0 0 0 0,0 0 0 15,0 0-544-15,0 0-128 0,-8-10 0 0,-1-6-16 16,2-2-1968-16,-1-5-384 0,1-4-64 0</inkml:trace>
  <inkml:trace contextRef="#ctx0" brushRef="#br0" timeOffset="846.06">12482 7880 2751 0,'-20'-4'256'0,"-1"-3"-256"16,-1-1 0-16,0-2 0 0,-1-2 7488 0,3 0 1440 15,2-1 288-15,1-1 64 0,2 0-6928 0,1-1-1392 16,2 1-288-16,2-1-48 0,2 1-400 0,3-1-80 0,0 0-16 16,5-1 0-16,4 0-128 0,3-2 0 0,3-3 0 0,3-1 0 15,3 2 0-15,5-1-176 0,6-2 176 0,4-2-192 16,4-3 192-16,4-2 0 0,6-2 0 0,2-2 0 15,3-2 0-15,1 0 0 0,0 2 192 0,1 2-64 16,2 2-128-16,1 4 176 0,2 2-176 0,-2 6 192 16,2 5-64-16,-5 1-128 0,0 4 192 0,-4 0-64 15,0 3-128-15,-1 3 0 0,-1 4 0 0,-2 1 128 16,-1 3-128-16,-3 1 160 0,-4 4-160 0,-4 1 160 16,-2 4 48-16,-5 2 16 0,-4 1 0 0,-2 2 0 15,-4 3 32-15,-2 2 16 0,-4 5 0 0,-1 1 0 16,-2 3-80-16,-3-1-32 0,-3 1 0 0,-5-2 0 15,-1-1-160-15,-4 1 128 0,0 2-128 0,-4 2 128 16,-1 1-128-16,-2 2 0 0,-3-3 0 0,1 2 0 0,0 0 224 16,0-6-32-16,-1-2-16 0,2-2 0 0,1-2-176 0,0-3 160 15,2 1-160-15,2-3 160 0,5 1-160 0,-1-3 0 16,3-1 0-16,1 0 128 0,1 1-128 0,4-3 128 16,1 0-128-16,3-1 128 0,0-1 48 0,2-1 0 15,3-2 0-15,3 0 0 0,1-1-48 0,3-1 0 16,3-1 0-16,2-2 0 0,4 0-128 0,0-2 0 15,3 0 0-15,2-3 128 0,2-1-128 0,3 0-192 16,5-3 32-16,2-1 16 0,5 0 144 0,0 1 0 16,0 2 0-16,-2 0 0 0,-1 1-160 0,-2 0 160 15,-3 2-192-15,-1 1 192 0,-2 0 0 0,-1 1-128 0,0 2 128 16,-1 1 0-16,-2 2 0 0,-5 1 0 0,-1 0 176 16,-4-1-176-16,-2 0 144 0,-4-1-144 0,-1 2 0 15,-5 1 144-15,0 1-144 0,-5 0 0 0,-2 2 0 0,-3 2 128 16,-3 4 0-16,-4 2-128 0,-3 3 192 0,-5 3-64 15,-4 5-128-15,-6 2 0 0,-2 4 0 0,-5-1 0 16,-2 3 0-16,-3-2 128 0,0-2-128 0,-1-1 0 16,3 3 128-16,-1-2-128 0,-2 2 128 0,2-1-128 15,2 1 192-15,2-1-64 0,0 1 0 0,0-3 0 16,1-2-128-16,1-3 0 0,3-1 0 0,2-3-176 16,1-1 176-16,1-2 0 0,0 1-144 0,2-2 144 15,2-3-288-15,1-1 16 0,2-2 0 0,3-3 0 16,2-2-384-16,1-3-80 15,3-3-16-15,1-2 0 0,6-5-896 0,0 0-176 0,0 0-32 16,2-11-16-16,3-2-720 0,2-6-144 0,3-5-16 16</inkml:trace>
  <inkml:trace contextRef="#ctx0" brushRef="#br0" timeOffset="1350.92">14483 6805 4607 0,'0'0'400'0,"-8"2"-400"0,8-2 0 0,-3 7 0 15,3 4 8656-15,2 4 1648 0,3 3 336 0,3 4 64 16,2 6-8672-16,0 2-1744 0,3 3-288 0,1 2-176 31,2 2-272-31,0 4-64 0,1 7-16 0,1 7 0 0,1 6-272 0,2 3-48 0,2 2-16 16,1 0 0-16,0-1 384 0,2 5 80 0,-1 5 16 0,0 1 0 15,1 2 256-15,0-2 128 0,1-1-128 0,-2 2 128 16,-2 3 0-16,2-3 176 0,0-3-16 0,1-6 0 16,-1-3 368-16,-1 0 80 0,2 5 16 0,-2-2 0 0,2 0-48 15,0-4-16-15,-3-6 0 0,-3-2 0 0,-1-1-208 0,-2-1-32 16,-3-2-16-16,-3-1 0 0,0-1-64 0,-2-5-16 16,0-7 0-16,-2-6 0 0,-2-5-80 0,0-1-16 15,2-1 0-15,-1-4 0 0,-1-4-128 0,1-3-176 16,-2-2 48-16,-1-4 0 15,0-2-672-15,-3-6-128 0,0 0-32 0,0 0 0 16,9-9-1088-16,-2-2-240 0,1-3-32 0,-1-7-7936 16,1-4-1584-16</inkml:trace>
  <inkml:trace contextRef="#ctx0" brushRef="#br0" timeOffset="2042.59">16745 8146 28559 0,'0'0'1264'0,"0"0"272"0,0 0-1232 0,0 0-304 0,0 0 0 0,-3-10 0 16,0 1 2192-16,0-1 384 0,-1 0 80 0,-2-1 16 15,-2-2-2096-15,-3-2-400 0,-4-3-176 0,-2-1 128 16,-2 0-512-16,-2 1-128 0,-2 1 0 0,-2 0-16 16,-1-1 256-16,-1 2 48 0,0 1 16 0,-3 1 0 15,-1 3 384-15,-1 2 80 0,2-1 0 0,-1 4 16 0,-1 0 160 0,0 3 16 16,0 0 16-16,0 3 0 0,1 1 48 0,0 3 0 16,0 3 0-16,1 1 0 0,0 2-224 0,1 3-32 15,1 3-16-15,1 2 0 0,1 2-112 0,1 6-128 16,2 5 176-16,0 5-176 0,2 5 160 0,3 5-160 15,3 6 128-15,4 0-128 0,5 1 0 0,2-4 0 16,1-3 0-16,5-3 0 0,3 1 0 0,2-1 0 16,4 0 0-16,1-2 0 0,2 0-240 0,2-3 80 15,1-3 16-15,0-6 0 0,0-3-16 0,0-5 0 16,2-2 0-16,-1-6 0 0,2-1 160 0,0-4 0 16,1-4 0-16,1-4 0 0,-1-3 208 0,0-5 80 0,1-2 16 0,0-6 0 15,2-5 48-15,-2-5 16 0,-1-5 0 0,0-6 0 16,-1-2-240-16,-2-3-128 0,0-2 160 0,-2 1-160 15,-3 0 0-15,-2 0 0 0,-4-1 0 0,0 1 0 16,-3-1 0-16,-1 3 0 0,0 4 128 0,1 6-128 16,-1 3 0-16,-1 6 144 0,0 2-144 0,0 7 128 15,-1 3 160-15,-1 10 32 0,0 0 0 0,0 0 0 16,0 0-160-16,8 3-32 0,-1 7 0 0,0 4 0 16,-1 3-128-16,2 5 0 0,1 5 0 0,3 5 0 15,1 5 0-15,1 2 0 0,1-2 0 0,1 0 0 16,2 3 0-16,0-1 0 0,0 2 0 0,1-1 0 15,5-1 0-15,-2 0 0 0,1-2-144 0,-1-3 144 16,3-4-192-16,0-4 32 0,2-3 0 0,0-4 0 16,-1-2-80-16,1-3-16 0,0-5 0 0,0-3 0 15,0-3-272-15,0-1-64 0,-1-4-16 16,-2-2 0-16,1-4-160 0,-3-7-16 0,1-6-16 0,-1-6 0 16,-2-8-1504-16,0-5-320 0,-2-5-48 0</inkml:trace>
  <inkml:trace contextRef="#ctx0" brushRef="#br0" timeOffset="2660.05">17210 6217 20271 0,'-2'-20'1792'0,"1"6"-1424"16,1 0-368-16,0 2 0 0,1 3 2368 0,1 3 384 15,-2 6 96-15,0 0 16 0,10 0-2208 0,-1 5-432 0,-1 6-96 16,0 6 0-16,1 5-128 0,0 7-208 0,-1 7 48 0,3 10 16 15,1 11 144-15,1 3 176 0,1 4-48 0,0 4 0 16,2 3 304-16,2 9 48 0,-1 11 16 0,1-1 0 16,1-4-48-16,-1 7 0 0,0 7 0 0,1-2 0 15,1-2 112-15,-1-3 16 0,0-2 0 0,-1-2 0 16,-1 2-128-16,1-8-32 0,-1-5 0 0,-2-4 0 16,-3-2-64-16,2-5-16 0,0-2 0 0,-2-5 0 15,-1-8 96-15,-3-6 16 0,1-6 0 0,-1-6 0 16,-1-4-64-16,-1-5-16 0,-1-4 0 0,0-6 0 15,-1-5 16-15,0-2 0 0,-4-8 0 0,0 0 0 16,0 0 0-16,6-11 0 0,-2-4 0 0,-1-6 0 16,0-5-192-16,0-8-48 0,2-9 0 0,-2-9 0 15,1-9-144-15,2-3 0 0,0-2-192 0,1 5 192 16,2 5-256-16,1 2 80 0,1-2 16 0,3 4 0 0,2 4 160 16,0 5-192-16,1 7 192 0,2 3-192 0,-1 2 192 0,1 3 176 15,-1 6-48-15,1 1 0 0,1 3-128 0,0 3 0 16,1 1 0-16,-2 5 128 0,2 2-128 0,-1 3 0 15,0 2 0-15,1 3 0 0,0 4 0 0,0 4 0 16,2 4 0-16,-2 4 128 0,0 4 0 0,0 4 0 16,-1 4 0-16,0 4 0 0,1 5-128 0,-2 4 192 15,-1 3-192-15,0-2 192 0,0-1-192 0,-1-1 128 16,-1-2-128-16,-1 0 128 0,0-2 48 0,0 1 0 16,2 2 0-16,-1-1 0 0,-1 1 208 0,-1-3 32 15,0 0 16-15,-1-4 0 0,-1-3-160 0,-2-5-16 0,2-1-16 16,-1-4 0-16,-1-4-112 0,-1 0-128 0,-2 0 176 0,1-2-176 15,0-3 128-15,-2-1-128 0,-2-1 0 0,-1-2 0 16,1-1 0-16,-4-6-192 0,0 0 0 0,0 0 0 31,0 0-384-31,0 0-80 0,0 0-16 0,0 0 0 16,-5-9-1056-16,1 0-224 0,-1-1-32 0,-2-1-10496 0,0 1-2112 0</inkml:trace>
  <inkml:trace contextRef="#ctx0" brushRef="#br0" timeOffset="4688.58">20733 6780 29487 0,'-5'18'1296'0,"-1"-6"288"0,1 2-1264 0,2 3-320 16,4 3 0-16,0 4 0 0,2 3 1824 0,2 3 304 16,3 1 64-16,-1 0 16 0,1 4-1712 0,-1 5-352 15,1 5-144-15,-1 4 128 0,2 4-128 0,-1 3 0 16,1-1 0-16,-1 0 0 0,2-4 0 0,-1 0 0 15,-1 4-144-15,1-1 144 0,0 4 0 0,0 0 0 16,-2-1 0-16,1-4 0 0,-1-5 192 0,0-3 64 0,-2-6 0 16,-1-3 0-16,2 0 64 0,-2-1 0 0,-1 1 16 0,0-3 0 15,0-2-160-15,0-2-48 0,-1-2 0 16,-1-3 0-16,0-2 0 0,1-5-128 0,-2-2 192 0,0-3-64 16,1-3-128-16,-1 0 0 0,0-3 144 0,0-6-144 15,1 8 0-15,-1-2 0 0,0-6 0 0,-1 6 0 16,1-6-144-16,-1 7 0 0,1-7 0 0,-1 6 0 15,1-6-112-15,-1 7 0 0,1 0-16 0,0-7 0 32,0 0-144-32,2 7-32 0,0-2 0 0,-2-5 0 0,4 6 64 0,-4-6 0 0,0 0 0 0,4 8 0 15,-1-2 0-15,-3-6 16 0,2 7 0 0,-2-7 0 16,2 7 176-16,-2-7 48 0,2 5 0 0,-2-5 0 16,0 0 144-16,1 7-160 0,-1-7 160 0,0 0-160 15,0 0-240-15,0 0-48 0,2 6-16 16,-2-6 0-16,0 0-1408 0,0 0-288 0,0 0-48 0,0 0-9904 15</inkml:trace>
  <inkml:trace contextRef="#ctx0" brushRef="#br0" timeOffset="5250.39">20809 8066 18431 0,'-17'-2'816'0,"5"-2"160"0,0-1-784 0,0-3-192 0,2-2 0 0,1 0 0 16,2 2 4544-16,0-1 880 0,2 1 160 0,1-2 48 15,4 0-4096-15,1-1-832 0,2-2-144 0,2-1-48 16,4 0-512-16,0-2 0 0,4-1 0 0,2-1 0 16,1 0 0-16,3-3-192 0,2 2 16 0,0 1 16 15,2 1 160-15,0 1 0 0,1 2-144 0,-1 0 144 16,1-1 0-16,-1 1 0 0,2 4 0 0,-1 0 0 0,1 2 0 15,-2 1 240-15,1 3-64 0,-2 2-16 0,2 2-16 0,-3 2 0 16,0 3 0-16,-1 5 0 0,-2 0-16 16,-1 4-128-16,0 2 192 0,-4 5-64 0,-3 0 64 0,0 1 16 15,-2 2 0-15,-2 1 0 0,-2-1-48 0,-3 0-16 16,-2-2 0-16,-3 0 0 0,-1 2-144 0,-4 0 192 16,-1 4-192-16,-3 0 192 0,-3 1 0 0,-2 1 0 15,0 1 0-15,0 1 0 0,-3 1-64 0,-1-3 0 16,2-1 0-16,-1-3 0 0,-1-1-128 0,0-3 0 15,1-1-192-15,-1-3 192 16,2-3-496-16,2-2 32 0,1-4 0 0,1-1 0 16,3-2-336-16,1-3-64 0,4-1-16 0,8-2 0 15,0 0-1552-15,-2-10-320 0,7-3-64 0,4-6-7008 0,6-7-1392 16</inkml:trace>
  <inkml:trace contextRef="#ctx0" brushRef="#br0" timeOffset="5602.39">21720 7292 23039 0,'13'-19'2048'0,"-1"2"-1648"0,1 1-400 0,-2 2 0 16,-3 5 3136-16,0 1 560 0,-8 8 96 0,0 0 32 16,0 0-1792-16,0 0-368 0,-4 9-64 0,-5 6 0 15,-2 6-1024-15,-2 5-208 0,-5 6-48 0,0 2 0 16,-1 3-320-16,0 2 0 0,1-1 0 0,0 0 0 16,-1-1 0-16,4 0 0 0,3 3 0 0,2-1 128 15,3 2-128-15,3 0 0 0,5-2 0 0,2-5 0 16,1-3 0-16,3-5 192 0,4-5-32 0,2-4-16 15,1-2 0-15,2-5 0 0,4-4 0 0,3-3 0 16,4-5 32-16,2-5 0 0,2-4 0 0,2-6 0 0,0-7 16 0,0-7 0 16,1-5 0-16,-1-6 0 0,-1-5-192 0,-1-2 0 15,-2 0 0-15,-2-1 0 0,-2-2 0 0,-5-4 0 16,-3-1 128-16,-3-3-128 0,-3 0 0 0,-5 6 128 16,-5 6-128-16,-4 6 128 0,-2 6-128 0,-4 4 160 15,-2 4-160-15,-3 5 160 0,1 4-160 0,-4 5 0 16,-3 5 0-16,-1 3 0 0,-2 5 0 0,0 3-144 15,0 3 144-15,-1 3-208 16,1 3-896-16,-1 1-176 0,2-2-48 0,1 1 0 16,3 0-2192-16,2-3-432 0</inkml:trace>
  <inkml:trace contextRef="#ctx0" brushRef="#br0" timeOffset="6075.34">22067 6796 29487 0,'0'0'2624'0,"7"2"-2112"0,2 2-512 0,3 2 0 15,3 1 2688-15,4 4 416 0,6 3 96 0,4 2 0 16,2 3-1904-16,2 2-384 0,3 4-80 0,0 1 0 16,1 1-528-16,1 1-112 0,-1 1 0 0,0-2-16 15,0-2-176-15,-1 1 0 0,1 2 0 0,-1 0 0 16,-1 0 0-16,-2 0 0 0,-1 1 0 0,-2-4 0 16,-1 0 0-16,-2-4 0 0,-3-1 0 0,0-3 0 15,-3-2-128-15,-1-4 128 0,1-1-160 0,-3-4 160 16,-2-1-336-16,-2-3 16 0,-3-2 16 0,-2-3 0 15,-3-2-272-15,-1-4-64 0,-2-3-16 0,-2-7 0 16,-1-5-288-16,-2-3-48 0,-1-9-16 16,-2-2 0-16,0-4-768 0,-1 1-144 0,-2-1-48 0,1-2 0 15,-2 1 672-15,-1-3 128 0,-2-2 16 0,0 1 16 0,1 4 1712 0,0 1 320 16,1 5 80-16,0 6 16 0,2 6 304 0,-2 6 64 16,2 6 16-16,-2 2 0 0,1 5-144 15,-1 2-16-15,-2 4-16 0,0 2 0 0,-1 3-496 0,1 4-80 16,-2 5-32-16,-1 3 0 0,0 5-48 0,1 8-16 15,-2 10 0-15,0 3 0 0,0 6-64 0,0 2-16 16,0 1 0-16,0-1 0 0,0 4-80 0,1 3-32 16,3 8 0-16,-1-1 0 0,1 0-112 0,1-6-32 15,0-5 0-15,0-3 0 0,2-2-192 0,-2-2 128 16,1-2-128-16,1-4 0 0,0-4 128 0,3-4-128 0,-1-3 0 16,1-3 144-1,1-6-464-15,-1-5-112 0,1-3-16 0,0-4 0 16,5-9-1216-16,0 0-240 0,0 0-48 0,-8-11-10224 0,4-7-2048 0</inkml:trace>
  <inkml:trace contextRef="#ctx0" brushRef="#br0" timeOffset="6785.06">23106 7029 31327 0,'10'2'2784'0,"4"1"-2224"0,3 0-560 0,4 1 0 15,4-2 2256-15,0-1 352 0,5-2 64 0,2-4 16 16,1 0-1664-16,-1-3-320 0,-1-4-64 0,-1-4 0 0,-1-5-816 0,-2-2-144 16,-3-7-48-16,-1-2 0 15,-3-3-112-15,-3-3-32 0,-3 0 0 0,-2 0 0 0,-4 0 512 0,0 0 0 16,-3 1 0-16,-3 0 0 0,-1-4 256 0,-2 2-64 16,-1-1-16-16,-2 4 0 0,0 2 160 0,-2 5 48 15,1 3 0-15,-3 6 0 0,0 4-160 0,-3 4-32 16,1 5 0-16,-4 3 0 0,-1 4-32 0,-2 3-16 15,-2 3 0-15,-1 4 0 0,-1 6-144 0,-2 5 0 16,0 6 0-16,2 4-176 0,0 5 176 0,2 2 0 16,1 2 128-16,1 2-128 0,1 2 192 0,3 2-48 15,3 2 0-15,4 4 0 0,4 3-144 16,3-1 192-16,3-3-192 0,4-4 192 0,2-4 48 0,4-5 16 16,2-4 0-16,4-4 0 0,6-2-64 0,4-3-16 0,3-3 0 15,6-5 0-15,3-2 80 0,3-6 32 16,2-5 0-16,1-6 0 0,2-5 32 0,2-5 16 0,0-9 0 0,2-3 0 15,3-3 128-15,0-5 32 0,-2-3 0 0,1-10 0 16,-3-7-112-16,-1-8-32 0,1-4 0 0,-3 0 0 16,-1 1-224-16,-4-5-128 0,-2-4 128 0,-7-4-128 15,-5-2 0-15,-4 7 0 0,-4 9 0 0,-4 6-128 16,-4 5-16-16,-3 6 0 0,-2 6 0 0,-4 6 0 16,-3 4 144-16,-3 7-128 0,-2 5 128 0,-4 5-128 15,-4 3 128-15,-2 3 0 0,-1 4 0 0,-5 3 0 16,-1 1-144-16,-2 7 144 0,-3 5-160 0,0 4 160 15,-2 3-208-15,1 4 48 0,0 0 16 0,1 2 0 16,4 0 144-16,3 2 0 0,3-1 0 0,4 3 0 16,2 4 0-16,4 1 0 0,2 3 0 0,5 2 0 0,2 0 0 15,4 0 0-15,1-1 0 0,3-4 0 0,4-3-128 0,4-2 128 16,1-2-128-16,3 0 128 0,2 0 0 0,1 2 0 16,0 1 0-16,1 0 0 0,2 1 0 0,-1 0 0 15,0-1 0-15,-2-2 128 0,0-1-128 0,0-4 176 16,-2 0-176-16,-3-3 192 0,-2-1-192 0,-2-2 160 15,-3-1-160-15,-4-1 160 0,-2 0-160 0,-4-1 0 16,-2 1 0-16,-4 0 128 0,-5 3-128 0,-4 0 128 16,-3 1-128-16,-5 1 128 0,-4-1-128 0,-4-1-272 15,-3 1 64-15,-2-3 16 16,-1-1-976-16,-3-2-192 0,-4 0-48 0,-7-3 0 16,-5 0-2048-16,-7-1-432 0,-29 1-80 0,8-3 0 0</inkml:trace>
  <inkml:trace contextRef="#ctx0" brushRef="#br0" timeOffset="8351.98">13071 11318 19343 0,'19'11'848'0,"-7"-5"192"0,3-1-832 0,4-2-208 0,7 1 0 0,9-3 0 15,10 0 5168-15,12 0 976 0,12-1 208 0,6-3 48 16,10-3-5040-16,9-3-992 0,11-3-208 0,8-2-32 15,6-3-128-15,13-3 0 0,7-2 0 0,7-2 0 16,8-3-448-16,6-1 0 0,3 0 0 16,6 0 0-16,4-2 128 0,4-2 32 0,6-5 0 0,7-2 0 15,9-4 288-15,3 1 0 0,2 0 176 0,4-1-176 0,6 4 224 16,0 0-64-16,8 3-16 0,2 1 0 0,3 1 208 16,-1 1 32-16,1 1 16 0,-3-5 0 0,-2-3 96 0,3 1 16 15,1-1 0-15,1 1 0 0,0-1-64 0,0 1 0 16,0 1 0-16,-4 0 0 0,3-2 16 0,-5 0 0 15,-2-4 0-15,-3-1 0 0,-1-1 96 0,3 3 16 16,1-1 0-16,0 1 0 0,-3 1-192 0,-3 1-48 16,-2-2 0-16,-4-4 0 0,-3-4-80 0,-1-6-32 15,-4-2 0-15,-2 2 0 0,-3-1-96 0,-4-2-128 16,-2 0 176-16,-3-4-176 0,-2-5 192 0,-3 0-192 16,1-2 192-16,-6 4-192 0,-5 2 160 0,-3-4-160 15,0-4 128-15,-7-2-128 0,-6-1 176 0,-7 3-48 0,-3 3-128 16,-6-6 192-16,-1-5-192 0,-11-1 0 0,-9 1 0 0,-4-1 0 15,-2 2 144-15,-9-5-144 0,-8-5 128 0,-7 3-128 16,-7 3 176-16,-3-3-48 0,-3-5-128 0,-9-1 192 16,-8 1-192-16,-4 4 144 0,-4 0-144 0,-5-2 128 15,-4-4-128-15,-3 7 0 0,-4 8 0 0,-9 3 128 16,-6-1-128-16,-7-2 0 0,-7-3 0 0,-9 6 0 16,-7 4 0-16,-7-5 0 0,-9-5 0 0,-6-2 0 15,-3 0 0-15,-7 4 0 0,-3 7 0 0,-10-6 0 16,-8-5 0-16,-6 3 0 0,-6 6 0 0,-4 4 0 15,-5 5 0-15,-7-3 0 0,-6-3 0 0,-5 3 0 16,-3 0 0-16,-7 7 0 0,-8 6 0 0,-6 1 0 16,-4 1 0-16,-4 0 0 0,1-2 0 0,-9 6 0 15,-7 3 0-15,-6 7 0 0,-3 4 0 0,-5 2 0 0,-3 2 0 16,1 6 0-16,-3 7 0 0,-1 3 0 0,-1 1 0 16,0 2 0-16,-1 1 0 0,1 0 0 0,2 2 0 15,5 1 0-15,2-1 0 0,1 3 0 0,-2 1 0 0,-3 1 0 16,0 1 0-16,1 1 0 0,-1 3 0 0,3 0 0 15,3 2 0-15,-1 0 0 0,-1 0 0 0,-4 0 0 16,-2 0 0-16,0 1 0 0,-1 2 0 0,4-1 0 16,5 0 0-16,-1 1 0 0,-3-2 0 0,-2-1 128 15,0-1-128-15,0 0 0 0,5 1 0 0,3 1 0 16,4 3 0-16,2-2 0 0,1 0 0 0,3 2 0 16,1 0 0-16,3-1 0 0,3 1 0 0,0 1 0 15,1 3 0-15,-1 0 0 0,0 2 0 0,2 1 0 16,1 2 0-16,-2 2 0 0,-2 2 0 0,-1 3 0 15,0 2 0-15,1 2 0 0,3 4-128 0,-2 3 128 0,-1 4 0 0,-2 1 0 16,1-1 0-16,2-1 0 0,4 1 0 16,-2-2 0-16,1 0 0 0,4 2 0 0,7 2 0 0,1 4 0 15,0 4 0-15,-2 1 0 0,1 2 0 0,2-1 0 16,7-3-128-16,-2 0 128 0,-2 1 0 0,4 6 0 16,3 7 0-16,-1 5 0 0,-2 5 0 0,4-4 0 15,3-3-144-15,-5 8 144 0,-2 11 0 0,-1 3 0 16,5 3-176-16,-4-1 176 0,-4 0-160 0,3 6 160 15,2 5-160-15,-3 0 160 0,1-2-160 0,-1 8 160 16,-1 7 0-16,3-4-144 0,1-5 144 0,2 7 0 16,-2 5 0-16,5 0-160 0,4-3 160 0,-1 4 0 15,0 7 0-15,6-6-128 0,6-7 128 0,4 3 0 16,6 2 0-16,2-2 0 0,3-6 0 0,6 4 0 0,6 5 0 16,3-3 0-16,2-3 0 0,1 4 0 15,2 5 0-15,3-2 0 0,8-3 0 0,5 2 0 16,6 3 0-16,8-3 0 0,5 0 0 0,9 2 0 0,6 0 0 0,9 2-160 15,5 0 160-15,7-4-128 0,6-3 128 16,7-1-192-16,3-3 192 0,8-1-192 0,6-3 192 0,6-5-192 16,8-4 192-16,2 0-192 0,4 2 192 0,1-10-208 15,-1-5 80-15,4-7 128 0,2 1-224 0,3-3 80 16,0-2 16-16,1-5 0 0,-1-9 0 0,2-6 0 16,2-5 0-16,3-3 0 0,3-6 0 0,-1-2 0 15,-1-5 0-15,1-6 0 0,5-4 128 0,0-6 0 16,-1-4-144-16,1-6 144 0,1-3-224 0,3-7 32 0,2-4 0 15,0-3 0 1,-2-5-1040-16,0-2-208 0,-1-6-32 0,0 0-16 16,0-3-1872-16,-2-4-368 0</inkml:trace>
  <inkml:trace contextRef="#ctx0" brushRef="#br0" timeOffset="12436.48">13971 11046 24879 0,'0'0'2208'0,"-10"0"-1760"16,2 0-448-16,0 0 0 0,8 0 2944 0,0 0 496 16,-7 3 96-16,7-3 32 0,0 0-2480 0,0 0-512 0,-2 10-80 15,3 2-32-15,3 1-272 0,0 2-64 0,3 2-128 0,0 1 192 16,3 2-192-16,3 5 0 0,1 5 0 0,0 1 0 15,1 2 0-15,1 2 0 0,1 4 144 0,2-1-144 16,3 2 128-16,0 0-128 0,-1 2 128 0,1 4-128 16,5 5 0-16,0 6 0 0,2 6 0 0,2 1 0 15,2 2 0-15,1 4 0 0,2 8 0 0,-1 5 0 16,3 2 144-16,1 0-144 0,5-2 160 0,3 3-160 16,4 6 0-16,1-2 0 0,2-2 0 0,2 4 0 15,-3 1 0-15,3 3 0 0,-2 1 0 0,3-2 0 16,0-3 0-16,1 5 0 0,-2 5 0 0,-2-5 0 15,2-3 0-15,-3 1 0 0,0 3 0 0,1 0 0 16,-2-4 0-16,-1 2-320 0,-3 2 64 0,-2-2 0 0,-2-2-16 16,-1-5 0-16,-1-4 0 0,-1-2 0 0,3 0 272 15,-2-6 0-15,0-7-128 0,1-5 128 0,-1-4 0 0,-4-4 0 16,-1-2 0-16,-2-4 144 0,-1-5-144 0,-1-5 160 16,-1-4-160-16,-1-6 160 0,1-3-160 0,-2-4-224 15,-2-5 48-15,-1-4 16 16,-2-5-2720-16,0-4-528 0,-2-4-112 0,-3-4-32 0</inkml:trace>
  <inkml:trace contextRef="#ctx0" brushRef="#br0" timeOffset="12860.12">15065 13491 35007 0,'-17'2'3120'0,"0"-2"-2496"0,1-1-496 0,1-2-128 16,3-1 1664-16,3-1 304 0,9 5 64 0,1-12 16 15,5 0-1616-15,3-3-432 0,5-1 128 0,5-1-128 16,6-2 0-16,5-3 0 0,5-1-128 0,5-2 128 16,2 2 0-16,4-4 0 0,3-3 0 0,4-2 0 15,3-3 0-15,4-3 0 0,3-1 144 0,0-2-144 0,0 1 128 0,1 0-128 16,2 2 0-16,-1 1 144 0,0 3-144 0,-2 0 0 16,0-1 0-16,-3 0 128 0,-3 1-128 0,-4 0 0 15,-3 3 0-15,-4 2 0 0,-2 3 0 0,-4 2 0 16,-1 4 0-16,-5 2 0 0,-4 4-176 0,-4 2-16 15,-1 3 0-15,-5 1 0 16,-2 3-1024-16,-2 1-192 0,-2 1-64 0,-3 2-10112 16,-1 1-2048-16</inkml:trace>
  <inkml:trace contextRef="#ctx0" brushRef="#br0" timeOffset="13318.25">17808 11638 17503 0,'0'0'768'0,"-18"2"176"0,-3-2-752 0,-1 2-192 0,-1 1 0 0,1 0 0 16,0 1 6944-16,1 3 1360 0,1 3 272 0,1 3 48 15,-1 3-7008-15,-2 2-1392 0,-1 2-224 0,-1 4-160 16,-1 3-496-16,0 0-112 0,0 2 0 0,1-1-16 16,0 0-48-16,3-2 0 0,0 2 0 15,3 0 0-15,3-1 640 0,4-1 192 0,2 1 0 0,4 0-160 0,3-1 160 0,4 0 176 16,3-1-48-16,4-2 0 16,3 2 112-16,3-3 16 0,5-1 0 0,1 0 0 0,3-4-80 0,5-2-16 15,2-1 0-15,3-3 0 0,3 0 16 0,1-2 0 16,3 0 0-16,2-1 0 0,0-2 16 0,2 0 0 15,0 0 0-15,-2 0 0 0,-2 0-192 0,-2-1 0 16,-3 1 144-16,-3 1-144 0,-2-1 0 0,-4 2 128 16,-5-1-128-16,-2 2 0 0,-4 0 128 0,-5 3-128 15,-2 1 128-15,-4 2-128 0,-3 2 128 0,-4 3-128 16,-2 4 160-16,-5 2-160 0,-2 1 0 0,-4 0 0 16,-2 0 0-16,-3-2 0 0,-1 1-224 0,-1-3-144 15,-2-2-16-15,1-2-16 16,0-2-1136-16,3-3-240 0,2-5-32 0,1-1-16 15,1-1-1952-15,1-5-400 0</inkml:trace>
  <inkml:trace contextRef="#ctx0" brushRef="#br0" timeOffset="13968.69">18238 11057 44687 0,'-6'15'1984'0,"1"-2"400"16,1 5-1904-16,4 5-480 0,3 4 0 0,4 9 0 16,4 6 544-16,4 6 16 0,3 6 0 0,4-1 0 15,2-1-304-15,3 4-64 0,2 4-16 0,0 3 0 16,0 4-176-16,2-1 0 0,1 0 0 0,0-5-176 0,-2-2-176 0,-1 0-32 16,0 2-16-16,-2-3 0 15,-3 0-240-15,-4-7-32 0,-3-4-16 0,-2-5 0 16,-3-8 128-16,-4-5 32 0,-1-3 0 0,-4-4 0 0,-1-4 336 0,-1-4 64 15,-2-3 128-15,-1-4-208 0,-1 0 208 0,3-7 0 16,0 0 0-16,-12-2 0 0,-1-3-160 0,0-3 16 16,0-4 0-16,-1-5 0 0,1-2 144 0,-2-5 0 15,-1-1 128-15,2-6-128 0,-1-4 0 0,0-4 0 16,1-3 0-16,1 1 128 0,2-1-128 0,2 1 128 16,1 5-128-16,3 1 128 0,1 2 64 0,2 1 32 15,3 3 0-15,0 1 0 0,3 1 144 0,3-3 16 0,2 3 16 0,3-3 0 16,3 2 32-16,3-1 0 0,3 1 0 15,3 2 0-15,0 0-48 0,0 2-16 0,1 2 0 0,1 1 0 16,1 4-224-16,-1 1-144 0,1 5 192 0,0 2-192 16,0 3 192-16,0 2-192 0,1 2 192 0,0 2-192 15,0 2 144-15,-2 3-144 0,3 3 0 0,0 1 144 16,0 5-144-16,1 2 0 0,-2 2 0 0,-3 3 0 16,0 0 0-16,-2 2 0 0,1 1 0 0,-3 2 0 15,-2 2 0-15,-1 0 0 0,-2 0 0 0,-1-2 0 16,0-2 0-16,-2 0 0 0,-1-3 0 0,-2-2 0 15,-2-1 224-15,-1-3-32 0,-2-1-16 0,-2-2 0 16,-1-2 0-16,-1-2 0 0,-1-8 0 0,0 8 0 16,0-8 64-16,0 0 16 0,0 0 0 0,0 0 0 15,-8 1-32-15,-2-4 0 0,2-1 0 0,-2-2 0 0,1-3-16 16,1-1 0-16,0-2 0 0,0-3 0 0,-1-3-208 0,1-3 128 16,-1-1-128-16,2-4 0 0,0 0 0 0,1-5-160 15,1 1 0-15,0 1 0 16,3 0-224-16,1 1-64 0,2 2 0 0,1-3 0 15,2 2-768-15,0 2-144 0,2 0-48 0,2-1 0 16,0 1-1376-16,3-1-288 0,1 3-48 0</inkml:trace>
  <inkml:trace contextRef="#ctx0" brushRef="#br0" timeOffset="14372.95">19751 11427 2751 0,'3'16'256'0,"-1"1"-256"0,-1 1 0 16,2 2 0-16,3 2 9328 0,2 2 1808 0,0 4 384 0,1 2 64 15,1 2-8640-15,2 0-1728 0,0 2-352 0,0 0-64 16,0 0-480-16,-1 1-112 0,1-4-16 0,-1-3 0 16,-1-1-192-16,1-2 0 0,0-2 0 0,-1-3 0 15,2 0 0-15,-1-3-128 0,0 0 128 0,-1-4-160 16,0-4-112-16,-1-2-32 0,2-3 0 0,1-1 0 16,-1-3-16-16,-1-3 0 0,1-3 0 0,0-5 0 15,1-3 192-15,-1-3 128 0,1-2-192 0,0-7 192 16,-1-6-320-16,1-5 64 0,0-5 0 0,-1-3 0 15,-1-2-48-15,0 1 0 0,-2 1 0 0,-1 2 0 16,-1 2 160-16,-2 1 144 0,0 4-208 0,0 3 80 16,0 4 128-16,-1 6 224 0,1 6-48 0,-2 2-16 15,0 5 224-15,-2 10 64 0,0 0 0 0,0 0 0 16,0 0 96-16,3 9 32 0,0 3 0 0,1 4 0 16,0 5-192-16,-1 0-48 0,2 3 0 0,2 1 0 15,-1 3-176-15,2 2-32 0,1 1-128 0,1 0 192 0,1 1-192 16,0 0 0-16,2 2 0 0,0-3-160 0,1-1-112 0,0-3-32 15,1-2 0-15,0-2 0 16,0-4-288-16,1-3-64 0,0-5-16 0,0-4 0 16,0-3-288-16,0-3-48 0,1-2-16 0,0-7 0 15,0-6-1664-15,-1-5-352 0,1-7-64 0,1-5-12064 0</inkml:trace>
  <inkml:trace contextRef="#ctx0" brushRef="#br0" timeOffset="15729.61">20834 11293 32415 0,'10'-12'1440'0,"-5"7"288"0,-5 5-1376 0,8-4-352 15,-2 3 0-15,-6 1 0 0,8 4 2336 0,-3 4 400 0,-1 1 80 0,0 5 0 16,-2 4-1456-16,-1 6-288 0,0 2-64 0,-1 2-16 16,0 4-720-16,0-1-144 0,1 1-128 0,-1 2 192 15,1 3-192-15,0 2 0 0,1 1 0 0,1 0 0 16,3 1 0-16,0-2 0 0,2-1 0 0,-1-4 0 16,3-4 0-16,-1-5-144 0,2-2 144 0,1-5 0 15,0-2-208-15,2-3 64 0,1-2 16 0,0-4 0 16,2-2-64-16,0-4 0 0,1-4 0 0,0-4 0 15,1-4-48-15,0-5-16 0,0-4 0 0,1-7 0 16,-1-5 0-16,0-9 0 0,-1-8 0 0,-1-3 0 16,-1-2-192-16,-1-1-64 15,-2 2 0-15,-3-4 0 0,-3-3 256 0,0-3 64 0,-4-5 0 0,-3 0 0 16,-2 0 192-16,-3-1 0 0,-1-3 192 0,-2-2-192 16,0-3 320-16,-2 3-32 0,0 9-16 0,0 5 0 15,2 9 32-15,-1 5 0 0,0 5 0 0,2 9 0 0,1 9-16 16,-2 7 0-16,3 4 0 0,-1 6 0 0,6 6 80 15,-7 4 16-15,2 5 0 0,-1 6 0 0,2 6-256 0,1 3-128 16,1 6 128-16,3 7-128 0,3 4 272 0,2 6-16 16,3 8 0-16,2 4 0 0,2 8-16 0,5-2-16 15,2 0 0-15,2 0 0 0,1 3-224 0,0 4 0 16,1-2 0-16,-2-4 0 0,-1-8 0 0,1-4 0 16,-1-3 0-16,-1-5 0 0,2-1 0 0,-4-4 0 15,-1-3 0-15,-1-3 0 0,-3-3 0 0,-3-3 0 16,-2-4 0-16,0-2 0 0,-2-4 0 0,-3-4 0 15,-1-3 0-15,-2-12 0 0,0 0 0 0,0 0-160 0,-5 8 160 0,5-8-128 16,-11 0-64-16,1-5 0 0,-1-4 0 0,0-2 0 16,0-4 192-16,0-6-128 0,-1-4 128 0,-1-3-128 15,0-3 128-15,2-2 256 0,0-3-64 0,1-1-16 16,2 1 32-16,1 1 16 0,3 2 0 0,1-1 0 16,3 0-224-16,2 3 176 0,2 3-176 0,2-1 160 15,1 2-160-15,2 3 0 0,1 2 0 0,3 3 0 16,2 0 0-16,0 3 128 0,0 3-128 0,2 0 0 15,2 2 128-15,3 1-128 0,0 2 0 0,3 3 128 16,1 1-128-16,2 4 160 0,2 3-160 0,-1 2 160 16,0 4-160-16,-4 2 0 0,-1 3 0 0,-3 2 128 15,0 4-128-15,-2 2 0 0,-3 4 0 0,-1-1 0 16,-1 1 0-16,-1-2 0 0,-2 1 0 0,0 0 0 16,0-1 0-16,-1-1 0 0,1-3 0 0,0-2 0 15,0 0 0-15,1-2 0 0,1-1 0 0,0-2 0 0,1-2 0 16,-2-2 128-16,1-3-128 0,-1-3 128 0,1-1-128 0,-1-3 192 15,-1-2-192-15,1-4 192 0,1-2-192 0,-1-2 0 16,-1-4 0-16,0-2 0 0,-1-3 0 0,-3-3-192 16,-1-1 64-16,-3-5 128 0,0-6-208 0,-2-4 80 15,-1-1 128-15,1-1-208 0,-1-1 208 0,-1 3-144 16,0 4 144-16,1 4-128 0,0 3 128 0,0 5 0 16,1 4 0-16,1 5 0 0,0 4 128 0,0 3 0 15,2 3 0-15,-4 4 0 0,0 0 0 0,0 0 0 16,8 7 0-16,0 3 0 0,-1 2-128 0,2 3 0 15,0 5 0-15,1 4 128 0,1 2-128 0,0 3 0 16,3 3 0-16,0-1 0 0,1 1 0 0,2-3 0 0,1 0 0 0,0-4 0 16,2-1 0-16,0-3 0 0,0-2 0 0,2-3 0 15,0-2 144-15,0-4 16 0,1-4 0 16,0-3 0-16,2-2 128 0,0-2 32 0,-2-3 0 0,-1-3 0 16,1-3-32-16,-2-4 0 0,-2-1 0 0,-1-6 0 15,-2-2-288-15,-3-5 0 0,0-2 0 0,-2-4 0 16,-2-3 0-16,-3-1 0 0,-2-2 0 0,-3 0 0 15,-3 0-208-15,-2-1 48 0,-4 1 16 0,0 2 0 16,-1 1-176-16,1 4-16 0,-1 4-16 0,2 6 0 16,-1 3 32-16,2 3 0 0,0 3 0 0,1 2 0 15,2 3 128-15,1 3 48 0,2 6 0 0,0 0 0 16,0 0-16-16,7-1 0 0,3 2 0 0,2 1 0 16,2 6 160-16,2 1-160 0,2 4 160 0,1 2-160 15,0 2 160-15,0 2 0 0,2 3-144 0,-2 0 144 0,1 2 0 16,-2-1-176-16,1 3 176 0,-3-2-128 0,-2 2 128 15,1-2 0-15,0 1 0 0,0 0 0 0,1 0 0 0,0 0 0 16,1-2 160-16,1-1-160 0,0-2 272 0,0-1-32 16,1-2-16-16,-1-1 0 0,1-3-32 0,2-3-16 15,0-3 0-15,0-3 0 0,2-1-32 0,0-7 0 16,3-2 0-16,0-4 0 0,-1-2-144 0,1-4 0 16,0-5 0-16,-2-1 0 0,1-3 0 0,-2 0 0 15,-1-4 0-15,-3-1 0 0,-2-1 0 0,-3-4 0 16,-2-4 0-16,-4-1 0 0,0-3-192 0,-3 1 192 15,-2 3-160-15,-1 5 160 0,-1 4-176 0,-1 6 176 0,-1 5-192 16,-1 5 192-16,-1 4-128 0,-1 5 128 0,4 5 0 16,-10 1 0-16,-1 3-160 0,1 6 160 0,-2 4-128 0,1 6 128 15,1 6-128-15,1 5 128 0,0 5-128 0,2 4 128 16,2 2 0-16,1 1 0 0,3-2 0 0,3-1-128 16,4 1-48-16,2-1 0 0,4 1 0 0,3 0 0 15,4-1-16-15,2-3 0 0,1-3 0 0,3-3 0 16,0-5 192-16,4-3 0 0,1-5-144 0,3-4 144 31,3-2-432-31,1-4-16 0,0-4 0 0,0-4 0 16,0-3-1328-16,-2-4-272 0,-1-7-48 0,-3-4-15728 0</inkml:trace>
  <inkml:trace contextRef="#ctx0" brushRef="#br0" timeOffset="16401.33">16641 15628 42383 0,'-2'24'1872'0,"-1"-12"400"0,0 0-1824 0,1-2-448 15,2-10 0-15,5 6 0 0,7-2 1856 0,4-3 256 16,4-2 64-16,5-3 16 0,5-3-1776 0,5-6-416 16,2-4 0-16,6-5 0 0,2-2 0 0,2-3-176 15,4 0 176-15,2 0-208 0,5-2 208 0,1-1 0 16,2-1 0-16,1 0 0 0,-2 0 0 0,-2 1 0 15,-2 3 0-15,-5 2 160 0,-1 1-160 0,-1 2 0 16,-3 3 0-16,-2 2-176 0,2 1 176 0,-4 1 0 16,-3 2 0-16,-1 1 0 0,1 1 0 0,-4 2 0 0,0 0 0 15,-3 2 0-15,2 0-192 0,-3 1-128 0,-2 1 0 16,1 0-16 0,-1 1-2128-16,-1 2-416 0,0 0-96 0,-3 0-16 0</inkml:trace>
  <inkml:trace contextRef="#ctx0" brushRef="#br0" timeOffset="16868.16">19885 14436 42383 0,'0'0'3776'0,"-10"1"-3024"15,2-1-608-15,-3-1-144 0,0 0 2304 0,1-1 448 16,-2 1 64-16,-3-1 32 0,-2 1-2496 0,-7 1-496 16,-4 1-112-16,-4 2 0 15,-5 2-1264-15,-3 5-240 0,-3 4-48 0,-1 4-16 16,1 4 992-16,1 3 208 0,0 3 48 0,2 3 0 0,2 2 400 0,4 1 176 16,3 2-128-16,3 2 128 0,5 0 288 0,3 0 144 15,4-2 16-15,6-2 16 0,2-2 192 0,5-3 48 16,4-2 0-16,4-4 0 0,5-3-384 0,4-1-64 15,4-2 0-15,6-2-16 0,1-2-240 0,5-1 0 16,2-2 0-16,3-2 0 0,3 0 0 0,1-2 128 16,5 0-128-16,-2-1 0 0,0 0 0 0,-1 1 0 15,0 0 0-15,-4 0 0 0,0 2 0 0,-1 0 128 0,-1 2-128 0,-4 1 0 16,-2 0 144-16,-4 1-16 0,-2 2 0 0,-3 0 0 16,0 0 176-16,-5 0 16 0,-2 1 16 0,-3 1 0 15,-4 1-16-15,-2 1-16 0,-3 2 0 0,-4 1 0 16,-2-1-304-16,-5 0 0 0,-2 0 0 0,-3 2 0 15,-3-3-320-15,-1 1-32 0,-1 1 0 0,-2-1 0 32,-4 0-288-32,-1 2-64 0,-2 1-16 0,1-1 0 15,-1 0-1456-15,-1-3-304 0,1-2-48 0,1-3-9824 0,-1-2-1984 0</inkml:trace>
  <inkml:trace contextRef="#ctx0" brushRef="#br0" timeOffset="19102.84">19776 13743 46239 0,'7'13'2048'0,"-1"-3"432"0,1 1-1984 0,4 4-496 15,3 4 0-15,1 4 0 0,2 4 736 0,1 4 48 16,0 3 16-16,1 4 0 0,3 4-608 0,-3 2-192 15,1 0 128-15,-2 5-128 0,2 1-144 0,0 5-96 16,0 7-16-16,2 1 0 0,-1 1 128 0,0-2 128 16,4 0-208-16,-2 0 80 0,1 4 256 0,0 1 48 0,3-3 16 15,-1-2 0-15,-1-5-192 0,2-3 0 0,-1-3 0 16,-2-2 128-16,2-1-128 0,-2-4 0 0,-1-3 0 0,-1-3 0 16,-2-4 0-16,-3-5-176 0,-1-2 16 0,-3-7 0 15,-3-3-112-15,-1-3-32 0,-3-3 0 0,-2-5 0 31,-4-6-272-31,0 0-48 0,0 0-16 0,-4-10 0 16,-2 0-144-16,-4-7-48 0,-1-5 0 0,-2-3 0 0,-2-4 416 0,-2-5 80 0,-2-3 16 0,-1-4 0 16,-2 0 512-16,-2-3 96 0,0-2 32 0,-3-5 0 15,1-4 128-15,2-2 16 0,0-1 16 0,2 4 0 16,1 3-480-16,3 5 0 0,3 5-128 0,4 5 128 16,1 4-208-16,3 3 64 0,2 4 16 0,3 2 0 15,1 0 128-15,3 3 0 0,2 2 160 0,2 2-160 16,1 2 256-16,1-1-64 0,2 1 0 0,4-3 0 15,2 0 192-15,4 0 16 0,2 0 16 0,3 0 0 16,1 0-32-16,4 1-16 0,3 3 0 0,4 2 0 0,1 1-64 16,0 5-16-16,0 2 0 0,-1 3 0 0,-2 2-80 0,0 2-16 15,-1 5 0-15,-2 4 0 0,-1 4-192 0,-1 4 0 16,0 6 0-16,-3 3-160 0,1 4 160 0,-3 2-160 16,-1 3 160-16,-1-2-160 0,-4-2 160 0,0-2 0 15,-2-1 160-15,1-1-160 0,0 0 256 0,0-1-32 16,0-1-16-16,0-2 0 0,-2-2 32 0,0-3 0 15,2-4 0-15,-1-3 0 0,0-1 16 0,0-3 0 16,2-4 0-16,-1-3 0 0,-2-3-128 0,0-3-128 16,0-3 176-16,-1-5-176 0,1 0 128 0,-2-6-128 15,-3-6 0-15,-1-5 0 0,-4-2 0 0,0-3 0 16,-3-2 0-16,-3-1 0 0,-1-4 0 0,-3-7 0 16,-5-3 0-16,-3-4-144 0,0-2 144 0,-4-1-160 0,-2 3 160 15,1 0-160-15,0 3 160 0,2 3-192 0,1 5 192 0,3 3-192 16,2 6-16-16,3 7-16 0,1 8 0 0,3 4 0 15,0 4 0-15,2 10 0 0,0 0 0 0,0 0 0 16,9 0 224-16,1 6-176 0,2 7 176 0,3 7-160 16,3 9 160-16,5 6 0 0,3 7 0 0,1 7 0 15,2 6-176-15,0 9 176 0,0 7-208 0,1 5 80 16,2 3 128-16,1 4-128 0,1 4 128 0,3 3-128 16,5 0 128-16,1 0 192 0,-1-3-32 0,-1 1-16 15,-3 3-144-15,-5-6 192 0,0-3-192 0,-5-2 192 16,0 1-192-16,-7-2 0 0,-1-3 0 0,-4-7 0 15,-2-5 128-15,-4-5-128 0,-3-5 0 0,-3 0 128 16,-5-4-128-16,-2-4 0 0,-5-6 144 0,-1-2-144 0,-3-6 0 16,-2-4 0-16,-2-7 0 0,1-4 0 0,-2-5 0 0,0-6 0 15,-1-3 0-15,-2-6 0 0,-1-4 0 0,-1-7 0 16,-3-3 0-16,2-8 0 0,-1-4 0 0,1-5 0 16,0-3 0-16,3-4 0 0,1-1 192 0,1-4 0 15,0-2 16-15,5-7 0 0,0-4-80 0,2-7 0 16,4-4-128-16,0-2 192 0,4 3-192 0,3-2 0 15,2-2 0-15,6-1 0 0,2-2 0 0,3 3 0 16,2 4 0-16,3-2 0 0,2-2 0 0,2-6 0 16,0-2 0-16,0 2 0 0,0 2 192 0,-1-6-64 15,2-6-128-15,-4 1 192 0,-1 5-48 0,-1 0-16 0,-1-3 0 16,-3 2 0-16,-2-1-128 0,-2 6 128 16,-1 7-128-16,-2 1 128 0,0 1-128 0,-2 0 0 0,-1 5 0 15,-1 5 0-15,-1 7 0 0,1 5 0 0,1 7 0 0,-2 3 0 16,-1 4 0-16,-2 3 0 0,-1 3-128 0,1 3 128 15,-1 3 0-15,0 4 0 0,0 3-144 0,-2 3 144 16,1 4 0-16,4 8 0 0,-7-5-128 0,-1 5 128 16,1 4 0-16,-1 2 0 0,2 4 0 0,-2 6 0 15,3 5 0-15,0 5 0 0,-1 5 0 0,4 4 0 16,2 4 0-16,2 8 0 0,4 8-144 0,0 6 144 16,3 6 0-16,1-3 0 0,4-1-128 0,2-1 128 15,2 2 0-15,3 0 0 0,2 1 0 0,2-3 0 16,-2-2 0-16,3-6 0 0,2-1 0 0,0-5 0 15,0-2 0-15,1-4 0 0,1-2 144 0,0-4-144 16,0-2 0-16,-1-3 128 0,-2-2-128 0,0-5 0 16,0-5 0-16,-3-5 0 0,0-6 128 0,-3-2-128 0,2-4 0 0,-2-3 0 15,-1-5 128-15,-1-5-128 0,0-5 0 0,-1-6 0 16,-2-4 0-16,0-5 0 0,-2-5 0 0,-1-4 0 16,-2-2 0-16,0-2-160 0,-1 0 160 0,-4-6-128 15,3-2 128-15,-3-1-128 0,-1-1 128 0,1 4 0 16,0 3-144-16,-1 5 144 0,1 7-208 0,0 6 16 15,2 6 16-15,-1 5 0 0,1 4-16 0,-2 3 0 16,0 4 0-16,2 2 0 0,-1 3 192 0,1 2 0 16,1 4 160-16,1 3-160 0,1 4 304 0,0 3-48 15,2 2 0-15,1 3 0 0,2 3-80 0,0 3-32 16,1 1 0-16,-1 1 0 0,-1 2-144 0,1-1 0 16,1 0 0-16,0-2 0 0,2 1 0 0,-2-1 0 0,-1-2 0 0,0 0 128 15,-1-3-128-15,0-3 0 0,-1-2 0 0,-2-2 0 16,1-2 0-16,-2-3 128 0,0-1-128 0,-3-3 0 15,0 1 0-15,-1-3 0 0,-7-3 128 0,7 1-128 16,-7-1 0-16,0 0 0 0,10-10 0 0,-2 1 0 16,-2-4 0-16,-1-3-144 0,0-1 144 0,-2-5 0 15,1-3 0-15,-1-4 0 0,0-5 0 0,0-3 0 16,-1-1 0-16,-1-2 0 0,1-2 0 0,0 1 0 16,0 6 0-16,1 0 0 0,2 2 0 0,-1 2 0 15,1 1 0-15,2 2 0 0,0 2 0 0,1 4 0 16,-1 0 0-16,1 6-128 0,0 6 128 0,1 1-160 15,-1 4 160-15,2 2 0 0,1 1 0 0,0 4 0 16,1 2 144-16,2 4 16 0,0 5 0 0,2 5 0 16,2 4-160-16,1 2 160 0,0 3-160 0,1-1 160 15,-1-2-160-15,0 1 0 0,0-1 0 0,0-2 0 0,-2 0 0 0,-2 0 0 16,0-1 0-16,-2-2 0 0,1-2 0 0,-1-3 0 16,-2-1 0-16,-3-3 0 0,1-4 128 0,-2-3-128 15,0 1 192-15,-7-4-64 0,8-5 0 0,-1-3 0 16,-2-4 0-16,-1-2 0 0,1-4-128 0,-3-4 0 15,0-2 0-15,-2-4 0 0,-1 0 0 0,-1-6 0 16,-2-4 0-16,0-4 0 0,0-4 0 0,0 1 0 16,-1 3 0-16,2 4 0 0,1 7 0 0,2 6 0 15,0 4-176-15,1 6 176 0,0 5-144 0,-1 10 144 16,2-8-160-16,-2 8 160 0,0 0 0 0,10 0 0 16,1 3 0-16,1 5 0 0,3 4 0 0,2 1 0 15,3 3 0-15,0 4 0 0,2-2 0 0,5 0 0 0,2-1 0 0,2-2 0 16,3-1 0-16,2-1 0 0,4-4 0 0,-2-1 160 15,1-4 80-15,0-2 16 0,0-4 0 0,-1-2 0 16,1-4 48-16,-1-2 16 0,3-5 0 0,-3-3 0 16,1-5-160-16,-4-1-32 0,-1-2 0 0,-4-3 0 15,-3-1-128-15,-5-1 0 0,-1-1 0 0,-2-5 0 16,-6-4 0-16,-3-1 0 0,-1-5 0 0,-4-2 0 16,-5 4 0-16,-2 1-176 0,-1 4 176 0,-3 6-128 15,2 4 0-15,-1 6 0 0,-1 3 0 0,-1 5 0 16,-1 5-96-16,0 2-16 0,-2 3 0 0,0 3 0 15,-1 5 16-15,-1 2 0 0,-2 4 0 0,0 3 0 16,-1 5 32-16,0 4 0 0,-1 5 0 0,-1 5 0 16,3 6 192-16,2 6-192 0,0 8 192 0,2 3-192 0,3 4 192 15,1-3 0-15,4 0-160 0,4 1 160 0,6 5 0 16,2 0 0-16,3 3-144 0,5 0 144 0,2-1 0 16,2-1 0-16,3-2 0 0,0-1 144 0,2 3 16 0,0 0 0 15,2 1 0-15,-2-2 0 0,0-3 0 0,2 0 0 16,2-1 0-16,-1-2 0 0,0 2-160 0,0-2 128 15,-1 3-128-15,-1-8 128 0,0-2-128 0,-3-3 0 16,-1-3 144-16,-1 1-144 0,-3 3 144 0,-2-3-144 16,-2 0 192-16,-2 0-192 0,-4-3 192 0,-2 0-64 15,-1-5 0-15,-4-2-128 0,-2-3 0 0,-4-1 0 16,-3-3 0-16,-2-1 0 0,-3-1 0 0,-4-2 0 16,-3 1-192-16,-4-1 48 0,-5 1-112 0,-4-4 0 15,-4 1-16-15,-5-5 0 16,-3-2-192-16,-3-3-48 0,-1-3 0 0,-1-3 0 15,1-4-672-15,-3-4-144 0,-3-1-16 0,-3-6-16 16,-2-4-752-16,-1-4-128 0,-1-4-48 0,0-5 0 16,3-5-1584-16,-2-3-320 0,-21-18-64 0,9-2-16 0</inkml:trace>
  <inkml:trace contextRef="#ctx0" brushRef="#br0" timeOffset="19315.38">22634 13020 50687 0,'1'14'2240'0,"-1"-5"464"0,1 0-2160 0,0 0-544 0,1-2 0 0,1 0 0 0,-1-1 560 0,0-1 0 16,-1 1 0-16,-1-6 0 15,0 0-1200-15,0 0-224 0,0 0-48 0,0 0-16 16,0 0-1040-16,0 0-208 0,0 0-32 0,0 0-11088 15,0 0-2208-15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36:31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10095 37775 0,'0'0'832'0,"-10"-3"160"0,10 3 32 0,-4 7 64 0,0 1-880 0,1-1-208 0,2 4 0 0,0 1 0 0,2 1 384 0,0 5 48 15,1 2 0-15,0 5 0 0,0 6-272 0,1 6-160 16,0 3 192-16,1 7-192 0,3 6 0 0,-2 1 0 16,1 1 0-16,0 2 0 0,0 5-160 0,1 4 160 15,-2 7-160-15,0 0 160 0,1-1 0 0,-2 1-144 0,0 1 144 0,1 2 0 16,0 6 0-16,0-3 0 0,1-1 0 0,-2 2 0 16,0 1 0-16,0 4 0 0,1 7 0 0,1 2 176 15,1-1 16-15,-2 5 16 0,1 8 0 0,0 0 0 16,-2-5 160-16,0 5 16 0,0 6 16 0,1-2 0 15,-1-2-16-15,0 5 0 0,1 6 0 0,-1-6 0 16,-1-4-128-16,0 0-16 0,2 2-16 0,-1-6 0 16,0-9-224-16,0-1 128 0,2 1-128 0,-1-4 0 15,1-6 128-15,1-5-128 0,-1-2 0 0,1-3 0 16,-1 0 144-16,0-6-144 0,1-3 128 0,-2-7-128 16,-1-5 128-16,3 0-128 0,-1-2 128 0,1-2-128 15,-1-2 128-15,1-2-128 0,0-2 128 0,0-3-128 16,1-6 0-16,-1-5-320 0,1-3 48 0,-1-5 16 15,1-1-1584-15,-2-6-304 0,1-1-64 0,-3-5-9424 16,1-1-1872-16</inkml:trace>
  <inkml:trace contextRef="#ctx0" brushRef="#br0" timeOffset="1320.31">7800 10152 13823 0,'-5'-14'608'0,"-2"1"128"0,-1-1-592 0,0-3-144 0,3 1 0 0,1-3 0 15,1-1 5008-15,1 0 976 0,1-1 192 0,1 3 32 16,1 2-4928-16,0 0-976 0,1 2-304 0,2 2 128 16,-1 2-608-16,2 1-128 0,1 2-32 0,-1 3 0 15,2 1-560-15,2 0-112 0,-1 0-32 0,3 3 0 16,3 2 672-16,2 0 128 0,2 0 32 0,5-2 0 0,2 1 512 0,6-1 128 16,1-1 0-16,7-3 16 15,7-1 512-15,4 1 112 0,4 0 0 0,7-3 16 0,8 0 16 16,4-2 0-16,8 0 0 0,5 0 0 0,4 2-272 0,3-2-48 15,4 0-16-15,1 0 0 0,2 3-96 0,1-1-32 16,1 1 0-16,0 1 0 0,-1 3-96 0,3 0-32 16,1 0 0-16,2 1 0 0,6 2-208 0,-1-1 128 15,0-1-128-15,3-1 0 0,2 0 0 0,1-3 128 16,3-1-128-16,-3-1 0 0,0-3 0 0,-2-1 0 0,3 0 0 0,-5-2 0 16,-2-2 0-16,-3 0 0 0,-3 1 0 0,-2-2 0 15,-4 0 192-15,-1-1-48 0,-2-2-16 0,0-1 0 16,-5 2 304-16,-2 0 48 0,-2 0 16 0,-3 0 0 15,2 2-256-15,-4 1-48 0,-5 2-16 0,-3 0 0 16,-4 1-176-16,-3 1 192 0,-3 2-192 0,-4 2 192 16,-7 0-16-16,-4 3 0 0,-4 2 0 0,-4 1 0 15,-3 1 96-15,-3 1 32 0,-2 1 0 0,-3 1 0 16,-3 1 128-16,-2 2 16 0,-1 1 16 0,-3 3 0 16,-1 2-336-16,-2 0-128 0,0 3 0 0,-3 1 144 15,-1 1-16-15,-1 3 0 0,-1 1 0 0,0 1 0 16,-1 5 16-16,-1 1 0 0,0 1 0 0,-2 1 0 15,2 0-144-15,-1 2 128 0,-2 2-128 0,1 4 128 16,-3 5 16-16,1 6 0 0,-1 6 0 0,0 2 0 0,-1 2 64 16,-2 2 16-16,0 2 0 0,-1 6 0 0,1 10-224 0,-2 2 128 15,2 3-128-15,-1 4 0 0,2 6 0 0,-1 6 128 16,0 6-128-16,1 3 0 0,2 5 0 0,-1 3 0 16,1 5 0-16,-1 5 0 0,1 4 0 0,1 0 0 15,-1-5 0-15,0 5 0 0,0 9 0 0,1-3 0 16,0-2 0-16,1 1 0 0,4-2 0 0,0 3 0 15,0 4 128-15,0-6-128 0,3-5 0 0,0 2 144 16,2 3-144-16,2-3 128 0,-1-2 48 0,0-5 0 16,1-4 0-16,-1 0 0 0,0-4 96 0,0-3 32 15,-1-4 0-15,-1-1 0 0,2 1 32 0,-1-5 16 16,0-2 0-16,-2-3 0 0,1 0-144 0,-2-5-16 0,0-7-16 0,-3-6 0 16,0-7-48-16,-2-1-128 0,-1 0 192 15,-1-5-64-15,-1-4-128 0,0-6 0 0,0-7 0 0,-3-4 0 16,-2-4 0-16,0-1-144 0,-3-2 144 0,-2-1-208 15,-2-1 208-15,1-2 0 0,-2-2 0 0,-3-5-144 16,-1-2 144-16,0-2 0 0,-2-2 128 0,-2-3-128 16,-2-2 0-16,-3-1 0 0,0-2 0 0,-2-3 0 15,-3-1 0-15,-4 0-160 0,-3-1 160 0,-6-2-208 16,-5 1 80-16,-3-1 128 0,-3 3-208 0,-3-3 80 16,-2-1 128-16,-4 1-128 0,-8 3 128 0,-5-4-128 15,-7 1 128-15,0-3 0 0,-1 0 0 0,-5-1 0 16,-7-1 0-16,-1-2 144 0,-2-1-144 0,-2-1 0 15,-1 1 144-15,0 1-144 0,5 2 0 0,0 0 144 16,0 3-144-16,0-2 0 0,-2 0 0 0,3 0 0 16,4 0 0-16,-4 0 0 0,-3-1 0 0,-2-1 0 0,1 1 0 15,-5 0 0-15,-3-1 0 0,-1 0-176 0,1 1-32 0,-2 0-16 16,-4 0 0-16,1-2 0 0,0 2 0 0,-1 1 0 16,-2-1 0-16,3 2 0 0,5 2-16 0,0 0 0 15,3 2 0-15,3 2 0 0,5 4 240 0,7 1 0 16,11 1 0-16,2 1-144 0,4 1 144 0,5-1 0 15,3 0 160-15,3-2-160 0,3-1 160 0,1-1-160 16,2 0 160-16,0-1-160 0,1-1 0 0,1-3 0 16,2 1 0-16,2 0-160 0,0 0-160 0,3-1-48 15,3-1 0-15,1-1 0 16,2 0-368-16,2-2-80 0,3 0-16 0,3-1 0 16,2 0-1024-16,4-2-224 0,4 0-32 0,2 0-9568 0,4-2-1904 15</inkml:trace>
  <inkml:trace contextRef="#ctx0" brushRef="#br0" timeOffset="4278.42">11813 12836 3679 0,'-3'9'320'0,"3"-9"-320"15,-5 8 0-15,1 1 0 0,1 0 4640 0,-1-2 864 16,1 1 160-16,0-1 32 0,0 2-4160 0,1-2-832 16,-4 2-160-16,3-2-32 0,3-7-368 0,-2 9-144 15,-1-2 128-15,3-7-128 0,-3 8 0 0,3-8 0 16,-3 7 128-16,3-7-128 0,0 0 336 0,0 0 48 15,-2 7 0-15,2-7 0 0,0 0 288 0,0 0 64 0,0 0 16 0,0 0 0 16,0 0-224-16,0 0-32 0,8-5-16 0,-2-1 0 16,1-1-80-16,-1-1-16 0,2-2 0 0,-1-1 0 15,2 0 128-15,-1-2 32 0,2-1 0 0,0-2 0 16,2-1-288-16,3-2-48 0,3-2-16 0,3-2 0 16,-2-3-192-16,2-3 0 0,3 0 0 0,2-5 0 15,3 1 128-15,2-1-128 0,3 0 0 0,0 0 0 16,2 1 0-16,0-1 0 0,4-1 0 0,1 1 0 15,3-1 0-15,4-4 128 0,1-1-128 0,2-3 144 16,4-1 32-16,0 2 0 0,2-2 0 0,0 1 0 16,4 3-176-16,2-1 192 0,3 3-192 0,2-4 192 15,0-3-192-15,2 0 0 0,3-1 0 0,2 1 0 16,3 1 240-16,1 1-48 0,0 4 0 0,3 2 0 16,0 0 80-16,3-2 16 0,2 0 0 0,0-2 0 0,2 1-128 15,3 0-32-15,2 1 0 0,0 1 0 0,0 4 0 16,2 1 0-16,3 1 0 0,1 1 0 0,-2 2-128 0,1 1 128 15,3 3-128-15,-2-1 128 0,-1 0-128 0,2 1 128 16,1 1-128-16,0 1 128 0,0 1 0 0,2 2-128 16,2 0 192-16,0 2-64 0,1 1 80 0,0 2 16 15,1 0 0-15,-2 1 0 0,0 1-224 0,2 2 0 16,1 2 0-16,2 1 0 0,0 2 0 0,-1 0 128 16,2 1-128-16,0 2 0 0,2 3 0 0,1 0 128 15,0 1-128-15,-3 1 0 0,0 1 0 0,-3 0 128 16,-2 2-128-16,-2 1 0 0,1 3 144 0,-4-1-144 15,-2 1 128-15,-2 0-128 0,2 3 160 0,-8 2-160 0,-4-1 192 16,-1-1-192-16,1 0 368 0,-5 1-48 0,-1 0 0 16,-9 0 0-16,-4 1 272 0,-4 0 48 0,-2 1 16 15,-2-2 0-15,-4 2-80 0,-4-2-32 0,-3-1 0 0,-5 0 0 16,-2 2-192-16,-4-3-32 0,-2 1-16 0,-2-3 0 16,-3 0-176-16,-1-1-128 0,-5-1 144 0,-1 0-144 15,-3-1 0-15,-1 0 0 0,-3 0 0 0,-4-2 0 16,-3-1 0-16,0 0-208 0,-1 1 32 0,-3-2 16 15,0 1-208 1,-7-3-32-16,7 1-16 0,-7-1 0 16,0 0-336-16,0 0-64 0,0 0-16 0,0 0 0 0,-2-8-384 0,-3-2-96 15,-4-1-16-15,-3-4 0 0,-1-3-1232 0,-3-4-256 0,-1-4-64 16,-2-3 0-16,0-3 1088 0,-2-3 192 0,-2-2 64 0,0-2 0 16,0-1-64-16,-1 0 0 15,-1-1 0-15,-2 1 0 0,1-2 1280 0,1-2 320 0,2 1 0 0,0 0 0 16,3 2 864-16,1 3 224 0,2 1 64 0,1 3 0 0,2 4 896 0,-1 4 176 15,0 2 32-15,1 3 16 0,2 4-608 0,1 1-112 16,2 3-16-16,1 2-16 0,3 3-368 0,5 8-64 16,-4-9 0-16,4 9-16 0,0 0-432 0,0 0-96 15,0 0-16-15,0 0 0 0,0 0-528 0,0 0-176 16,9 3 0-16,4 4 0 0,3 4-176 0,2 2-32 16,4 3-16-16,1 5 0 0,3 4 144 0,2 2 48 15,0 4 0-15,4 1 0 0,3 2 208 0,2 3 0 16,5 1 0-16,1 0 0 0,3-1 192 0,2-3-32 15,3-3 0-15,-1-2 0 0,-2 2 48 0,0-5 16 0,-1 1 0 16,0-1 0-16,-1-3 192 0,-2 0 32 0,-2-1 16 0,-3-1 0 16,-3 1 128-16,-5-4 32 0,-4-1 0 0,-5-1 0 15,-2 0-128-15,-4-1-32 0,-3-1 0 0,-2-1 0 16,-2-3-80-16,-4 1-32 0,-2 0 0 0,-3-2 0 16,-2 1-160-16,-3 0-16 0,-4-3-16 0,-3 1 0 15,-4-1-160-15,-3 1 128 0,-6-1-128 0,-6 0 128 16,-5 1-128-16,-3 0 192 0,-4 1-192 0,-1 1 192 15,1 0-192-15,-2 1 0 0,-1 2 144 0,-3 0-144 16,-3 5 0-16,1 1 0 0,-1 3 0 0,-1 5-128 16,3 2 128-16,-1 1-160 0,2 0 160 0,1 1-160 15,1 0 160-15,0 0-160 0,0 0 160 0,2-5-160 16,1-1 160-16,5-3-208 0,0 0 80 0,5-2 128 16,3 0-320-16,2-2 64 0,4 1 16 0,1-3 0 15,4 0-128-15,3 0-16 0,2-2-16 0,2-2 0 16,2-1-544-16,3-3-96 0,2-1-32 0,6-7 0 15,-3 5-1680-15,3-5-352 0,0 0-64 0,11-4-11952 16</inkml:trace>
  <inkml:trace contextRef="#ctx0" brushRef="#br0" timeOffset="5247.43">22407 9871 33167 0,'0'0'1472'0,"-11"0"304"15,1 0-1424-15,1 1-352 0,0 0 0 0,9-1 0 16,0 0 1824-16,-5 6 288 0,2 2 64 0,3 1 16 0,2 3-1936 0,1 4-400 16,0 4-80-16,1 6-16 0,1 4-48 0,-2 4-16 15,0 6 0-15,1 4 0 0,1 7-16 0,0 7-16 16,1 11 0-16,2 9 0 0,1 8 80 16,2 7 0-16,2 9 16 0,1 4 0 0,1 10 64 0,0 5 16 15,-1 10 0-15,-2 1 0 0,2 2 160 0,-3 3 0 16,-1 8-144-16,-3-1 144 0,-2-1 0 0,1-1 0 15,-3 1 0-15,-2 3 0 0,1 4 320 0,-2-8 0 16,-1-6-16-16,0-6 0 0,1-3 320 0,-1-6 64 16,0-3 16-16,2-4 0 0,1-3-256 0,1-1-32 0,3-1-16 15,-1-3 0-15,2-2-192 0,1-6-32 0,-2-7-16 0,1-2 0 16,-2-2-32-16,-1-8 0 0,1-7 0 0,-1-8 0 16,-1-5-128-16,0-1 0 0,-1-5 0 0,1-3 0 15,-2-8-160-15,-1-5-112 0,0-7-32 0,-1-8 0 31,-2-4-1072-31,0-7-224 0,-1-5-32 0,4-6-16 16,-6-8-1440-16,-2-9-304 0,3-9-48 0</inkml:trace>
  <inkml:trace contextRef="#ctx0" brushRef="#br0" timeOffset="6437.5">22321 9597 21183 0,'-18'7'1888'0,"5"-5"-1504"0,-2-1-384 15,1 0 0-15,3 0 3376 0,1-2 592 16,10 1 128-16,0 0 32 16,0 0-3680-16,0 0-720 0,7 1-160 0,4-2-16 15,5-2-384-15,5-2-80 0,6 0-16 0,5-2 0 0,7-3 432 0,6-2 96 0,6-2 16 0,8-2 0 16,7 1 384-16,7-3 272 0,8-1-32 0,5-1-16 15,8-3 304-15,4 1 64 0,6 1 16 0,6-3 0 16,6-1-80-16,5 2-16 0,3 2 0 0,4-2 0 16,2 1-256-16,6-3-64 0,5 0-16 15,2-3 0-15,3-2-16 0,4 0 0 0,4-1 0 0,3-2 0 16,2 1-160-16,-1 0 192 0,0 2-192 0,-2 1 192 16,-2 2-192-16,-3 3 0 0,-1-1 144 0,-8 1-144 15,-8 1 0-15,-8 1 144 0,-8 2-144 0,-8-1 0 16,-7 2 128-16,-6 0-128 0,-2 0 0 0,-8 0 0 15,-5 2 416-15,-8 5 32 0,-3 0 0 0,-6 1 0 16,-3 3 112-16,-4 0 16 0,-6 5 16 0,-5 0 0 0,-3 3-224 0,-4 1-48 16,-2 3-16-16,-2 1 0 0,0 4-144 0,0 2-32 15,-2 4 0-15,-1 3 0 0,-2 2 32 0,-2 5 0 16,-3 2 0-16,0 2 0 0,-4 3-160 0,-1 3 0 16,-4 5 0-16,-1 7 0 0,-1 7 0 0,-3 8 128 15,-2 7 0-15,0 2 0 0,-1 3 32 0,-1 9 0 16,-2 7 0-16,0 4 0 0,-1 3-32 0,-1 8 0 15,1 6 0-15,-2 3 0 0,0 0 0 0,-1 6 0 16,1 6 0-16,2-1 0 0,1-1-128 0,0 4 0 16,2 4 0-16,-1-1 0 0,3-2 0 0,2-1 0 15,1 2 0-15,0 2 0 0,3 1 0 0,1-3 0 0,1-9 0 16,2 6 0-16,2 7 384 0,3-5-16 0,1-3 0 0,0-1 0 16,2 2 16-16,-1-4 16 0,-1-5 0 0,2-1 0 15,-2-1 80-15,1-4 16 0,-1-3 0 0,1-1 0 16,2-2-176-16,-1-6-48 0,1-4 0 0,1-2 0 15,0 1-80-15,0-8 0 0,2-7-16 0,-2-1 0 16,-1 0-176-16,-2-1 0 0,-3 1 144 0,0-8-144 16,0-6 0-16,0-2 0 0,-2 0 0 0,0-1 0 15,-1 0 0-15,-1-5 0 0,-1-1 0 0,1-6 0 16,-1-3 0-16,-2-5 144 0,-2-1-144 0,0 0 0 16,-2-2 160-16,-2-1-160 0,0-3 128 0,-1-3-128 15,-1-2 0-15,-1-3 0 0,-3-4 128 0,-2-1-128 16,0-4 0-16,-3-3 0 0,-2-2 0 0,-2-4 0 15,-1 1 0-15,-2-3 0 0,-2 1 0 0,-4-3 0 16,-3-1 0-16,-3 1-176 0,-4-1 176 0,-4-1-128 16,-5-1 128-16,-5 1 0 0,-2 0 0 0,-5-2 0 0,-4 1 0 0,-10-2 0 15,-7-2 0-15,-7-1 0 0,-2-1 0 0,-5 1 128 16,-5 0-128-16,-7-2 0 0,-7 0 0 0,-2 1 0 16,2 1 0-16,-9-1 128 0,-6 1-128 0,2-1 0 15,3 2 0-15,-6 0 0 0,-3 0 0 0,-2 1 0 16,0 1 0-16,-4-3 0 0,0 2 0 0,-1 0 0 15,-1-1 0-15,0 1 128 0,1 0-128 0,-2-1 0 16,-2 2 128-16,7 0-128 0,5 3 0 0,0 0 128 16,-3 0-128-16,6 4 0 0,5 2 0 0,-2 0 0 15,-2 3 0-15,1-3 0 0,2 4 0 0,-2-1 0 0,-4 1 0 16,3 1 0-16,8-2 0 0,0 3 0 0,-1 1-176 0,9 0 176 16,8 3-144-16,3-1 144 0,2 1-128 0,5 1 128 15,2 1 0-15,7-2-128 0,4-1 128 0,3-1 0 16,3 1-192-16,1 0 64 0,4 3 0 0,0-3 0 15,4 0-64-15,4-2-16 0,6-2 0 0,2-1 0 16,3 2-48-16,3-3-16 0,2 0 0 0,2-3 0 31,3-2-192-31,1 1-48 0,2-4 0 0,4-1 0 16,1-2-1104-16,2-1-240 0,4-3-32 0,2-3-16 16,4-4-1616-16,2-6-336 0</inkml:trace>
  <inkml:trace contextRef="#ctx0" brushRef="#br0" timeOffset="11221.41">24417 3765 23039 0,'-9'0'2048'16,"-1"1"-1648"-16,2 1-400 0,8-2 0 15,-7 5 2704-15,7-5 464 0,-1 10 96 0,4 2 0 16,2 1-3072-16,2 1-640 0,3 3-112 0,1 0-16 16,-1 0-48-16,3 0 0 0,2 1 0 0,1-1 0 15,2-1-144-15,0 0-48 0,0 4 0 0,1-1 0 0,1 1 496 0,2-1 80 16,3 1 32-16,1-1 0 0,1-2 208 0,2 0 192 16,2 0-48-16,5-1 0 0,2 0 352 0,4-1 64 15,1-4 16-15,5 1 0 0,4 1 48 0,2 0 16 16,4 0 0-16,3-1 0 0,5-1-192 0,2 1-48 15,2-2 0-15,2-1 0 0,4 1-144 0,3-1-48 16,3-1 0-16,3-4 0 0,2 0-64 0,3-2-16 0,3 0 0 16,3-5 0-16,2-2 0 0,4 0-128 0,3 1 192 15,1-2-64-15,3-1-128 0,1-2 0 0,4 1 144 0,0-1-144 16,2-1 0-16,2-3 0 0,0 0 0 0,-1 1 0 16,-4 1 0-16,2-3 0 0,2 0 0 0,-4-1 0 15,-2 1-144-15,-1-1 144 0,2 0-160 0,-5-1 160 16,-5 1 0-16,0-1 0 0,0-1 0 0,-2 1 0 15,-4 1 0-15,0 0 288 0,-1-3-32 0,-3-1-16 16,-3 0 0-16,-3-3 0 0,0-4 0 0,-2-1 0 16,-2-4-240-16,-5-1 176 0,-4-1-176 0,-4-3 160 15,-1-1-32-15,-1 0 0 0,-2-2 0 0,-4 2 0 16,-5 0 0-16,-4-2 0 0,-5-5 0 0,-5 0 0 16,-2-1-128-16,-4 0 0 0,-1-2 0 0,-4 0 128 15,-4-3-128-15,-3 3 0 0,-3 3 0 0,-3-8 0 16,-3-6 0-16,-3-2 0 0,-2 0 0 0,-3 1 0 15,-3 2 0-15,-4 1-176 0,-2-1 48 0,-4 0 0 0,-3-3 128 0,-2 0-192 16,0 5 192-16,-4 0-192 0,-1 6 192 0,-4-1-160 16,-1 1 160-16,-1-2-160 0,-2 2 160 0,-3 0 0 15,-2-1 0-15,-2 2 0 0,-1 0 0 0,-5 3 0 16,-1 2 0-16,-5 3-128 0,-4-1 128 0,-3 1-160 16,-2-2 160-16,-5 0-160 0,-2-1 32 0,-4 1 0 15,-4 0 0-15,-5 3 0 0,-2 5-48 0,-1-1 0 16,-1 2 0-16,-2 1 0 0,-4 1 176 0,-3 2-160 15,-1 1 160-15,-1 1-160 0,2 1-32 0,-5 3 0 16,-1-1 0-16,1 3 0 0,1 2 192 0,-1 1-208 16,-4 4 80-16,-1 1 128 0,0 3 0 0,0 1 0 0,0 1 0 15,-1 4 0-15,-4 1 0 0,-1-1 0 0,2 1 144 0,-3 1-16 16,-1 4-128-16,-2-1 192 0,-2-1-64 0,2 2 0 16,-2 4-128-16,1-2 0 0,2 0 128 0,1 2-128 15,-2 1 144-15,3 2-144 0,2-1 192 0,2 2-192 16,1 1 176-16,3 0-176 0,3 3 160 0,3 3-160 15,2 1 320-15,4 3-48 0,3 0 0 0,4 1 0 16,3 3-16-16,4 0-16 0,2 1 0 0,1 3 0 16,3 2-240-16,0 1 176 0,2 1-176 0,1 4 160 15,3 1-160-15,-1 4 192 0,0 2-192 0,4 1 192 16,3 0-192-16,4-1 0 0,3-1 0 0,4 0 0 16,2 4 0-16,5 4 240 0,6 3-48 0,2 1 0 15,4 1-192-15,3-1 176 0,2-3-176 0,2 2 160 16,2 3-160-16,2 4 0 0,1 2 0 0,1 0 128 15,0 0-128-15,2-1 0 0,0 0 0 0,-2 0 128 16,0 1-128-16,-1 2 0 0,2 0 0 0,-1-5 0 0,1-6 0 16,1-1 0-16,0-2 0 0,2-1 128 0,1 1 16 0,3 0 0 15,2 0 0-15,3-3 0 0,2-2 16 0,3-4 0 16,2-4 0-16,2-3 0 0,3 2-32 0,2-4 0 16,2-2 0-16,1 0 0 0,-1-2-336 0,2-1-80 15,-1-2-16-15,1-3 0 16,0-1-2240-16,0-3-448 0,-1-3-80 0</inkml:trace>
  <inkml:trace contextRef="#ctx0" brushRef="#br0" timeOffset="13067.33">10007 12135 38063 0,'-9'33'1680'0,"6"-9"368"0,2 6-1648 0,3 4-400 0,3 5 0 0,5 4 0 16,4 3 128-16,2 6-128 0,1 6 128 0,0 4-128 16,2 3 0-16,-1-2 0 0,0-1 0 0,-2-2 0 15,-2 0 0-15,-2-1 0 0,0 1-128 0,-4 0 128 16,0-2-240-16,-2-4 32 0,-3-6 0 0,1-3 0 15,-2-3 208-15,-1 0 0 0,0-2 0 0,0-5 0 16,0-4 0-16,-1-3 0 0,0-2 0 0,1-2 0 16,0-4 0-16,-1-4 0 0,1-2 0 0,0-3 0 0,-1-2-144 15,2 0 144-15,0-3-128 0,-2-6 128 16,1 6-336-16,-1-6 16 0,0 0 0 0,0 0 0 16,0 0-2400-16,7 1-480 0</inkml:trace>
  <inkml:trace contextRef="#ctx0" brushRef="#br0" timeOffset="14202.64">23749 11083 40255 0,'-13'-2'1792'0,"5"-3"352"0,-2 0-1712 0,0-2-432 0,2-1 0 0,0-2 0 16,2 0 544-16,2-4 32 0,2-1 0 0,3-1 0 31,2-4-1392-31,1-3-272 0,3-2-48 0,1-2-16 16,3-1 240-16,1 0 32 0,1 0 16 0,3-3 0 0,3 1 592 0,2-1 112 0,5 2 32 0,1 0 0 15,3 2 416-15,2 2 96 0,4-1 0 0,1 4 16 16,1 0 112-16,3 3 0 0,2 2 16 0,3 2 0 16,5 2 48-16,2 4 0 0,3 1 0 0,-2 5 0 15,1 5-208-15,-2 3-48 0,1 3 0 0,-2 4 0 0,-1 4-320 16,-1 4 0-16,0 2-192 0,-6 4 64 16,-2 1-400-16,-5 4-80 0,-3 2-16 0,-7 2 0 15,-3 6 96-15,-5 1 16 0,-3 4 0 16,-3-1 0-16,-4 1 352 0,-2-1 160 0,-4 0-128 0,-3-3 128 0,-3 0 128 0,-4 0 128 15,-1 3 0-15,-4-2 16 0,-2 2 64 0,-3 0 16 16,-2-2 0-16,-3-3 0 0,-4-2-160 0,-4-1-16 16,-3-1-16-16,-3 4 0 0,-3 3-160 0,0-1-144 15,-1 4 144-15,1 0-208 0,-1 2 208 0,3-1-192 16,3-1 192-16,0-5-192 0,3-4 192 0,3 1 0 16,2-1 0-16,2-2 0 0,4 0 176 0,3-3-176 15,3 2 160-15,4-5-160 0,2 0 224 0,4-3-48 0,2-3-16 16,3-3 0-16,3-3-160 0,5-1 0 0,1-2 0 15,5-2 0-15,4 0 0 0,5-4 128 0,3-1 32 0,2-4 0 16,4-1 80-16,2-2 16 0,4-3 0 0,6-1 0 16,6 1-48-16,4-4 0 0,3 0 0 0,1-3 0 15,2 0-80-15,2-2 0 0,2 0-128 0,2 0 192 16,1 1-192-16,0-1 144 0,0 2-144 0,-3 0 128 16,-2 0 32-16,-1 0 0 0,1 1 0 0,-2 0 0 15,-2 2 64-15,-3-1 16 0,-4 2 0 0,-4-2 0 16,-1 4-32-16,-4 0 0 0,-3 1 0 0,-4-1 0 15,-1 2-16-15,-3 0-16 0,-2 2 0 0,-3 0 0 16,-3 0-176-16,-2 1 0 0,-3 1 0 0,-2 1 128 16,0 0-128-16,-3-1-144 0,-2 2 144 0,-3 0-208 15,0 0 16-15,-2 0 16 0,1 2 0 0,-2 0 0 16,0-1-288-16,-2 1-64 0,0 1-16 16,0-2 0-16,-4-5-1104 0,4 8-208 0,-4-8-64 0,0 0-9424 15,2 8-1904-15</inkml:trace>
  <inkml:trace contextRef="#ctx0" brushRef="#br0" timeOffset="30564.83">22403 4575 6447 0,'0'0'576'0,"0"0"-576"0,0 0 0 0,1-8 0 15,-1 8 2560-15,1-9 384 0,-1 9 96 0,0-10 16 16,0 10-1408-16,2-9-288 0,-2 9-48 0,0-10-16 15,0 10-176-15,-2-10-32 0,2 10-16 0,-2-8 0 16,2 8-144-16,-2-9-32 0,2 9 0 0,-3-9 0 16,3 9 144-16,-3-7 32 0,3 7 0 0,0 0 0 15,-4-9-400-15,4 9-80 0,-6-6-16 0,6 6 0 16,0 0 80-16,-6-5 16 0,6 5 0 0,0 0 0 16,0 0-240-16,0 0-48 0,-9 2-16 0,9-2 0 15,-6 5-64-15,0 2-16 0,2 1 0 0,1 3 0 16,1 1-128-16,1 1-32 0,1 2 0 0,0 5 0 0,1 3-128 15,0 3 0-15,0 3 144 0,1 0-144 0,0 7 0 0,1 0 128 16,1 2-128-16,-1 0 0 0,1-1 0 0,0 1 128 16,2 1-128-16,-2 2 0 0,0 2 0 0,0 2 0 15,-1 2 0-15,0-3 0 0,-1-2 0 0,0-4 128 16,1-1-128-16,-3-4 0 0,0-2 0 0,-1 0 144 16,0-2-144-16,-1 0 0 0,1 0 256 0,-1-2-48 15,-1 0-16-15,1-3 0 0,-1 1 0 0,1-4-16 16,-1-2 0-16,1-3 0 0,0 0 16 0,-1-3 0 15,0-1 0-15,0-3 0 0,0 0-192 0,0-2 0 0,1 1 144 16,0-1-144-16,-1 0 0 0,3-7 0 0,0 0 0 0,0 0 0 16,-2 7-240-16,2-7-112 0,0 0-32 0,0 0 0 31,0 0-480-31,0 0-96 0,0 0-32 0,0 0 0 16,0 0-1824-16,0 0-352 0,0 0-80 0,0 0-10512 0</inkml:trace>
  <inkml:trace contextRef="#ctx0" brushRef="#br0" timeOffset="31001.49">22972 4356 26719 0,'0'0'2368'0,"0"0"-1888"15,0 0-480-15,0 0 0 0,0 0 2240 0,0 0 368 16,0 0 64-16,0 0 16 0,7 5-1600 0,-1 1-320 16,1 3-64-16,-2 1-16 0,-1 0-224 0,1 3-32 15,-1 2-16-15,0 3 0 0,1 4-288 0,-1 1-128 16,1 4 128-16,0 3-128 0,1 3 0 0,-2 4 128 15,1 6-128-15,1 1 0 0,-2 0 176 0,0-1-48 0,1-3-128 0,-1 1 192 16,-2 0-192-16,0 2 128 0,-1 2-128 0,0 3 0 16,-1 0 128-16,0-2-128 0,1-4 0 0,0-2 0 15,-1-7 0-15,-1-2 128 0,0 0-128 0,0-3 0 16,0 0 0-16,-1 0 128 0,1-2-128 0,-2-1 0 16,-2-2 0-16,1-2 0 0,-1 2 0 0,0-5 0 15,-1-2-176-15,0-2-128 0,-2-1-16 0,2-5-16 31,-2 0-416-31,0-2-80 0,-1-4 0 0,0 0-16 0,0-2-1888 16,0-3-368-16,-2-1-80 0,-1-3-10224 0</inkml:trace>
  <inkml:trace contextRef="#ctx0" brushRef="#br0" timeOffset="31752.71">22332 5236 40079 0,'0'0'1776'16,"0"0"368"-16,0 0-1712 0,0 0-432 0,0 0 0 0,7-4 0 0,4 2 768 0,2-1 64 15,2 0 0-15,0-1 16 0,1-1-448 0,2 1-80 16,2 0-32-16,1-1 0 0,2-2-288 0,0-1-176 16,3-1 32-16,2-1 0 15,2-1-448-15,1-1-96 0,2 0-16 0,0-1 0 16,1-1-320-16,-1 2-64 0,1 1 0 0,1-1-16 15,-1 0-1440-15,-2 1-272 0,1 0-64 0,-2 0-16 16,1 0 1520-16,-1 0 304 0,0 2 64 0,-1 0 16 0,-1 0 656 16,-3 2 128-16,1-1 16 0,-4 3 16 0,-1 2 1200 0,-4 1 224 0,0-1 48 0,-3 3 16 15,0 3 432-15,-3-1 96 0,-2 1 16 0,-1 1 0 16,-1 3-368-16,-2 0-64 0,1 3-16 0,0 0 0 16,-2 3-400-16,0 2-96 0,-1 3-16 0,-1 3 0 15,0 0-448-15,1 1-112 0,0 3-16 0,-1 0 0 16,1 0-176-16,0 1-144 0,1-1 192 0,-1 0-192 15,0 0 0-15,0-1 0 0,3-1 0 0,-2-1 0 16,0-2 128-16,2 2-128 0,0-4 0 0,1-2 0 16,0-1 0-16,1 0 0 0,1-4 128 0,0-2-128 15,3 0 0-15,-1-5 0 0,1-3 0 0,1-3 0 16,0-1 256-16,2-5-64 0,1-3-16 0,-1-1 0 16,1-3 96-16,1-2 32 0,0-3 0 0,0 0 0 15,0-1-64-15,-2-3-16 0,0-1 0 0,-2-3 0 16,-1 0-224-16,-2-3 0 0,-2-1 0 0,-1-1 0 0,-1 0 0 0,0 1 0 15,-2 3 0-15,-1 4 0 0,1 6 0 0,-2 3 0 16,0 4 0-16,-3 2-160 0,0 10 160 0,0 0 0 16,0 0 0-16,0 0 0 0,0 0 0 0,0 0 0 15,0 0 0-15,-5 10 0 0,0 4 0 0,1 3-128 16,1 5 128-16,0 4-128 0,1 6 128 0,-1 4 0 16,2 3 0-16,0 1 0 0,0 0 0 0,-1 3 0 15,2 2 0-15,-2 3 0 0,0 3 0 0,-1 5-160 16,0 5 160-16,0-4-160 0,-1-2 160 0,-1-1 0 15,-1 2 160-15,-1-2-160 0,-2 1 0 0,0-1 0 0,-1-1 0 16,-2-3 0-16,1-4 0 0,-2-7 0 0,-1-5 0 16,0-1 0-16,-2 3 128 0,-1-4-128 0,-2-2 0 0,-1-1 144 15,-1-2 16-15,0-2 0 0,-2-5 0 0,1-4 0 16,0 0-32-16,2-5 0 0,-1-4 0 0,-1-3 0 16,1-1-128-16,0-4 0 0,0-6-160 0,2-1 160 31,1-2-464-31,1-3 0 0,1-3 0 0,0-5 0 15,4-4-992-15,1-2-192 0,4 0-32 0,2-4-16 0,1-2-2016 16,3-5-384-16,6-15-96 0,2 1-16 0</inkml:trace>
  <inkml:trace contextRef="#ctx0" brushRef="#br0" timeOffset="32425.98">24190 5168 39967 0,'4'17'1776'0,"0"-3"352"0,2 5-1696 0,2 2-432 16,1 5 0-16,1-1 0 0,0 2 672 0,-1 2 48 15,0 4 16-15,-2 3 0 0,-2 4-224 0,1 2-64 16,-1 2 0-16,-1 0 0 0,0-1-320 0,-1-4-128 16,-1-3 0-16,-1 2 0 0,0-3 0 0,-1 0 128 15,-1 1-128-15,-1 0 0 0,-1-1 0 0,-1 1 0 16,2 2 0-16,-2-4 0 0,-1-1 0 0,-1-5-160 15,1-3 160-15,1-1-192 0,-2-3 192 0,0-3 0 0,0-1 0 0,-2-3 128 16,1 0-128-16,0-3 0 0,1-1 128 0,0-5-128 16,6-5 176-16,-7 3-48 0,7-3 0 0,-10-2 0 15,10 2 112-15,-10-8 16 0,0-2 0 16,0-3 0-16,3-3 0 0,-1-5 16 0,2-5 0 0,-1-6 0 16,0-4-128-16,1-8-16 0,-1-4-128 0,2-2 192 15,0-2-192-15,0 0 0 0,2-2 0 0,1-5 0 16,2-5 0-16,2 1 0 0,1 1 0 0,2 4 0 15,3 6 0-15,2 2 0 0,2 3 0 0,-1 1 0 16,2 1 0-16,0-1 0 0,0 2 0 0,1 4 0 16,2 3 0-16,0 4 0 0,1 2-192 0,-1 5 192 15,-1 0-160-15,3 6 160 0,1 2-128 0,1 5 128 16,2 2 0-16,-1 1 0 0,4 2 0 0,-1 0 0 16,1 5 0-16,-2 2 0 0,0 2 0 0,0 3-128 0,1 3 128 15,-3 3-128-15,2 4 128 0,-3 3-128 0,-2 4 128 16,0 2 0-16,0 3 0 0,-2 2 0 0,-2 2 0 0,-1 3 192 15,-2 3-64-15,-3 0 0 0,-1-1-128 16,-3-2 144-16,-1-5-144 0,-2-1 160 0,-1-2-160 0,-2-3 192 16,0 2-192-16,-3-2 192 0,-2 1 0 0,-1-3 16 15,-3 0 0-15,-2-1 0 0,-1 0 0 0,-1-3 0 16,0 0 0-16,-1-3 0 0,0-2 32 0,-2 0 0 16,1-3 0-16,-1-2 0 0,1-3-112 0,0-1 0 15,0-1-128-15,-2-3 192 0,2-1-192 0,-1-2 128 16,1 1-128-16,0-1 0 0,1-3 0 0,1 0-128 15,1 0-16-15,2 0 0 0,2-1-112 0,0 1-32 0,3-1 0 16,0 0 0-16,3 1-64 0,0 0-16 16,1 1 0-16,0-2 0 15,3 9-416-15,0-8-96 0,0 8-16 0,3-10 0 16,0 2-1520-16,0 0-304 0,1 1-64 0,2-1-14048 0</inkml:trace>
  <inkml:trace contextRef="#ctx0" brushRef="#br0" timeOffset="33150.86">25017 5331 23039 0,'2'10'2048'0,"-2"-10"-1648"0,3 7-400 0,1-2 0 15,4 2 4192-15,0-2 752 0,2-1 160 0,1-2 16 0,-1-1-3600 0,0-3-736 16,-1-2-144-16,-1-2-16 15,1-3-304-15,-2-3-48 0,1-3-16 0,-2-2 0 0,0-3-256 0,0-4-224 16,-2-3 32-16,-1-4 16 0,0-2-128 0,0-1-16 16,-2 1-16-16,0 1 0 0,-1 4 336 0,-1 0 0 15,-1 2 0-15,-1 3 0 0,0 4 0 0,-3 3 0 16,-1 4 0-16,0 1 0 0,-2 2 128 0,-1 3 80 16,-2 3 32-16,-1 3 0 0,0 2-240 0,-3 2 0 15,-1 3 0-15,-1 2 0 0,0 5 0 0,-1 1 0 16,-1 2 0-16,1 3 0 0,1 5 0 0,0 3 0 15,1 3 0-15,2 2 0 0,2 3 0 0,2-1-128 16,4 1 128-16,3-4-208 0,3-3 208 0,2-2 0 0,3 0 0 0,3-1 0 16,4-2 0-16,2-1 0 15,1-3 0-15,2-1 0 0,2-1 0 0,0-4 0 0,1-2 208 0,1-2-64 16,0-4-144-16,-1-3 128 0,0-3-128 0,-1-3 128 16,2-2 32-16,-1-5 0 0,1-2 0 0,0-2 0 15,0-2-32-15,-1-3 0 0,0-1 0 0,-1-2 0 16,2 2-128-16,-2 0 128 0,0-1-128 0,0-3 128 15,0-2-128-15,-1 0 0 0,0-2 0 0,-1 0 0 16,1 1 0-16,1 3 128 0,0 4-128 0,-1 3 0 16,0 2 192-16,-1 2-64 0,1 4 0 0,-1 3 0 15,0 3 64-15,0 3 16 0,0 2 0 0,-2 3 0 16,1 4-48-16,0 1-16 0,-1 3 0 0,0 3 0 16,-2 3-144-16,0 3 0 0,0 1 0 0,0 3 128 15,-3 1-128-15,-1-1 0 0,-2 0 0 0,-2-2 0 16,0 0 0-16,-3-1 0 0,0 2 0 0,-2-2 0 15,0-1-128-15,-4-1 128 0,1 1 0 0,-1-3 0 0,-2 0 0 0,1-3 0 16,0-3 128-16,-2-2-128 0,1-2 384 0,-2-2-16 16,2-2 0-16,7-5 0 0,-11 0-16 0,1-3 0 15,2-3 0-15,1-2 0 0,2-2-32 0,1-3-16 16,2-2 0-16,0-3 0 0,4-1-48 0,0-2-16 16,2-2 0-16,1 1 0 0,3-1-240 0,1 1 0 15,3-2-144-15,2 1 144 0,1-3-240 0,2 0 48 16,2-1 16-16,3-2 0 0,0-1-160 0,1 1-48 15,-1 3 0-15,-1 0 0 16,0 1-976-16,-2 3-208 0,1 1-32 0,0 3-16 16,0 2-720-16,-1 1-144 0,-1 2-16 0,-1-1-14400 0</inkml:trace>
  <inkml:trace contextRef="#ctx0" brushRef="#br0" timeOffset="33951.36">26542 4214 19343 0,'-11'8'848'0,"4"-4"192"0,0 2-832 0,1 1-208 0,0 3 0 0,0 2 0 15,2 4 4048-15,0 1 768 0,1 3 160 0,0 0 16 16,1 2-3408-16,0 3-688 0,0 5-144 0,1 2-32 15,0 1-272-15,1 5-64 0,1 4-16 0,0 7 0 16,1 4-80-16,1 0-16 0,2 2 0 0,0-4 0 16,0-1-16-16,1 0 0 0,-1 2 0 0,0 1 0 15,2 0-64-15,-1 0-32 0,2-3 0 0,-2-5 0 16,0-6-160-16,1-2 0 0,-1-2 0 0,0-4 128 16,0 0-128-16,0-4 0 0,2-1 0 0,0-3 0 15,0-2 128-15,-1-4-128 0,1 0 0 0,-1-4 128 16,1-2-128-16,-2-5 0 0,2-1 0 0,-3-3 0 15,-5-2-464-15,7-7-128 0,0 0-32 16,-2-6 0-16,2-4-208 0,-3-2-64 0,0-3 0 0,0-2 0 16,1-3-1664-16,-2 0-320 0,-1 1-80 15,-1-1-16-15,-1 0 1712 0,-2-1 352 16,-2-2 64-16,-2-1 16 0,0-1 576 0,-3 1 256 0,1 3-192 0,-2 2 192 0,0 4 576 0,-2 3 224 16,0 6 48-16,-1 2 16 0,-1 2 752 0,-2 2 160 15,3 1 16-15,-1 2 16 0,2 3-400 0,1 1-96 16,3 2-16-16,8-2 0 0,0 0-224 0,0 0-48 15,0 0-16-15,0 0 0 0,0 0-416 0,0 0-80 16,10 5 0-16,5-2-16 0,6-1-64 0,2-2-16 16,5-2 0-16,1-3 0 0,1 1-144 0,-1-1-16 0,2-2-16 15,-2 0 0-15,-3-2-448 0,-2-1-96 16,0-1-16-16,-3 0 0 16,1-1-1856-16,-3-1-384 0,-2 0-80 0,0 1-9248 0,-1 2-1840 0</inkml:trace>
  <inkml:trace contextRef="#ctx0" brushRef="#br0" timeOffset="34536.42">27140 4979 30399 0,'0'0'1344'0,"4"11"288"0,1 1-1312 0,-1 0-320 0,2-1 0 0,2 1 0 15,-1-1 1536-15,2-3 224 0,-1-1 48 0,0-3 16 16,-1-2-672-16,-7-2-128 0,9-3-16 0,-3-2-16 16,0-3-528-16,-2-2-96 0,-1-1-32 0,-1-2 0 15,-1-2-336-15,0-2 144 0,0-1-144 0,-1-3 0 16,-1 1 0-16,-1-1-144 0,-1-2-16 0,-1 2 0 15,-1 1 0-15,0 0 0 0,-1 4 0 0,-2 3 0 0,1 0 160 16,-3 3 144-16,1 3-16 0,-2 1-128 16,-1 5 160-16,-1 1-160 0,-1 2 128 0,-1 4-128 15,-2 4 0-15,0 3 0 0,-1 1 0 0,-2 3 0 0,0 3 176 0,-1 2-48 16,2 3-128-16,0 3 192 0,2 1-192 0,1 3 176 16,1 4-176-16,3 2 160 0,5 3 16 0,1 0 0 15,4 0 0-15,3-4 0 0,2 1-176 0,5-3 0 16,0-4 0-16,3-4 0 0,2 1 0 0,2-3 0 15,3-1 0-15,2-3 0 0,4-2 0 0,-1-3 0 16,2-2 0-16,0-3 0 0,-1-3 192 0,-1-5 0 16,0-3 0-16,-1-4 0 0,2-6 192 0,-2-3 32 15,1-4 16-15,-1-3 0 0,1-3-144 0,-2-2-32 16,-1-2 0-16,-2-2 0 0,2 0-256 0,-2-4 0 16,0-2 0-16,0-5 0 0,0-2 128 0,0 1-128 0,-1 5 0 15,1 2 0-15,-1 3 0 0,-2 4 0 0,1 5 0 0,0 2 0 16,0 4 192-16,-1 3-64 0,1 2 0 0,0 5-128 15,-1 1 320-15,1 4-64 0,1 0 0 0,-1 3 0 16,0 5-48-16,-2-3-16 0,-1 3 0 0,0 3 0 16,0 3-48-16,-2 2-16 0,-3 0 0 0,1 4 0 15,-2 3-128-15,0 4 0 0,-1 3 144 0,-3 0-144 16,0 3 0-16,-2 0 0 0,-1-2 0 0,-3-1 0 16,0-4 0-16,-2 1 0 0,-3-1 0 0,0 0 0 15,-2-3 0-15,-1 2 0 0,-1-1 0 0,-1 0 0 16,1-1 0-16,-1 0 0 0,2-3 0 0,-1-3 0 15,1-2-160-15,1-1-48 0,-1-3-16 0,0-1 0 16,3-1-416-16,0-3-96 0,8-5-16 0,0 0 0 16,0 0-1216-16,-7-7-240 0,7 7-48 0,-4-14-16 15,6-3-608-15,3-4-112 0,3-3-16 0</inkml:trace>
  <inkml:trace contextRef="#ctx0" brushRef="#br0" timeOffset="35069.75">28101 4932 33519 0,'0'0'1472'0,"0"0"320"0,9 3-1424 0,-3 2-368 16,-6-5 0-16,6 11 0 0,-2 2 1248 0,-2-1 176 16,-1 3 48-16,-2 2 0 0,-1 3-416 0,-2 3-80 15,-2 1-16-15,-1 3 0 0,-3 1-272 0,1 3-64 16,-1 1-16-16,1 0 0 0,3 0-384 0,2-1-80 16,1 0-16-16,0 0 0 0,2 0-128 0,2-1 0 0,3 0 0 0,1-3 0 15,1-1 128-15,3-1-128 0,3-2 128 16,0-1-128-16,1-5 144 0,0-1-144 0,1-4 160 15,0-3-160-15,2-3 0 0,0-5 128 0,0-1-128 16,1-5 0-16,0-3 128 0,1-7 0 0,2-5-128 0,-1-5 192 16,0-3-192-16,0-4 176 0,-1-2-176 0,-2-2 160 15,0-1-160-15,-2-3 0 0,-1-3 0 0,-1-8 0 16,0-8 0-16,-2-1 0 0,1-2 0 0,-1 1 0 16,-1 0 0-16,1-9 128 0,-2-7-128 0,2 0 0 15,0 1 0-15,0 9 0 0,1 8 0 0,0 8 0 16,-1 7 0-16,0 8 0 0,-2 7 128 0,1 5-128 15,-2 3 288-15,0 5 32 0,-2 4 0 0,-1 5 0 16,1 2-160-16,-5 5-32 0,0 0 0 0,0 0 0 16,0 0-128-16,2 15 128 0,-2 6-128 0,-1 2 128 0,0 5-128 0,-2 3 0 15,-2 6 0-15,0 3-176 0,-1 6 176 16,-1 7 0-16,1 6 0 0,0 3 0 0,2 2 0 0,0-2-160 16,1-1 160-16,-1 2 0 0,1 0-208 0,1 0 64 15,1-1 16-15,0-5 0 0,1-7 128 0,1-3 0 16,2-3 0-16,0-4 0 0,3 1 0 0,-1-3 0 15,2 0 0-15,1-3 0 0,2-2 0 0,1-4 144 16,2-4-144-16,1-3 0 0,2-3 0 0,1-5 0 16,0-4 0-16,0-2-144 0,0-4-192 0,1-4-48 15,-1-2 0-15,0-5 0 16,-1-3-1088-16,-1-6-208 0,0-3-48 0,-1-4-16 16,-1-4-1024-16,-1-4-208 0,-2-1-32 0</inkml:trace>
  <inkml:trace contextRef="#ctx0" brushRef="#br0" timeOffset="35293.82">28430 4836 21183 0,'0'0'944'0,"0"0"192"0,0 0-912 0,0 0-224 0,6 8 0 0,2-3 0 15,5 1 5152-15,3-1 992 0,2-1 192 0,5-1 32 16,3-2-4896-16,4-1-960 0,4-1-208 0,4-3-48 15,3 0-96-15,4-1-32 0,3-1 0 0,-1 1 0 16,-1 0-320-16,0-1-80 0,1-3-16 0,-2 1 0 16,0 0-1056-16,-3 1-224 0,-3-2-32 0,-2 3-16 15,-1 1-976-15,-2-1-192 16,-2-2-32-16,-2 1-11568 0</inkml:trace>
  <inkml:trace contextRef="#ctx0" brushRef="#br0" timeOffset="36241.16">22565 6073 6447 0,'9'7'272'0,"-1"-2"80"0,3-4-352 0,8 0 0 0,5 1 0 0,6 1 0 16,6 1 7024-16,6 2 1328 0,4 0 272 0,4 1 48 15,5-1-6640-15,6-1-1328 0,5 1-272 0,6-2-48 16,6 0-192-16,6 1-48 0,4 1 0 0,8-1 0 16,6 0-144-16,6 0-176 0,5 0 48 0,4 1 0 15,5-2 128-15,5 0 0 0,7-2 0 0,5-2 0 16,4-1 0-16,5 0 256 0,4 0-64 0,1 0-16 0,1 0 528 16,3 1 128-16,4-2 0 0,-2-1 16 0,-1-1 96 0,1-2 16 15,0-2 0-15,2 1 0 0,1 1-272 0,-3-3-48 16,0 2-16-16,-3-3 0 0,-2 1-144 0,-4 0-32 15,-1 0 0-15,-7-1 0 0,-3-1-128 0,-8 0-16 16,-6 2-16-16,-3-1 0 0,-3 1-16 0,-6 1 0 16,-8 2 0-16,-6 0 0 0,-7 2 64 0,-4 0 16 15,-4 1 0-15,-8 1 0 0,-8 0-208 0,-7 1-144 16,-3 1 192-16,-3 1-192 0,-3 0 128 0,-3-1-128 16,-2 1 0-16,-6 0 0 0,-6 0 0 0,-4-1-304 15,-5 2 48-15,-7-1 0 16,-4 0-928-16,-6-2-176 0,-9 1-48 0,0 0 0 15,0 0-1024-15,-13 2-192 0,-6 0-64 0,-8 1-15888 0</inkml:trace>
  <inkml:trace contextRef="#ctx0" brushRef="#br0" timeOffset="36990.74">25017 6917 23039 0,'0'0'2048'0,"0"0"-1648"0,0 0-400 0,0 0 0 16,9 2 3072-16,2-1 512 0,1 0 128 0,1-1 0 0,0 0-2336 0,1 0-480 15,4 0-80-15,1-1-32 16,1 0-208-16,1-1-64 0,5 0 0 0,3 0 0 0,3 1-48 0,3 1-16 15,0 0 0-15,3 0 0 0,1 0 176 0,2 0 16 16,1 0 16-16,-1 0 0 0,2 0-272 0,-1 1-64 16,-1 2-16-16,-1-1 0 0,-3 2-176 0,-2 0-128 15,-1 1 144-15,-2-1-144 0,-1 0 0 0,-3 0 128 16,-1 1-128-16,-1-2 0 0,-2 0 0 0,-1 0 0 16,-3 0 0-16,-3 1 0 0,-2-1-224 0,-3-1-32 15,-3 0-16-15,-1 0 0 16,-8-2-528-16,0 0-96 0,0 0-32 0,0 0 0 15,0 0-1760-15,-7 9-336 0,-3-1-80 0,-6 1-12512 0</inkml:trace>
  <inkml:trace contextRef="#ctx0" brushRef="#br0" timeOffset="37274.76">25163 7310 24879 0,'0'0'2208'0,"-7"5"-1760"0,0 0-448 0,7-5 0 15,0 0 3248-15,0 0 560 0,0 0 112 0,0 0 32 16,5 7-2480-16,0-3-512 0,5-2-80 0,1-1-32 16,6 0-208-16,3-3-64 0,2 0 0 0,4-1 0 15,2-1-256-15,2 0-64 0,1-1-16 0,1 2 0 16,3 0-112-16,-1-2 0 0,1 1-128 0,1 0 192 16,2 1 0-16,0-1 0 0,2 3 0 0,0-1 0 15,-1 0 112-15,-3 1 16 0,-1 1 0 0,-1 0 0 0,0 1-192 0,-3-1-128 16,-2 1 192-16,-1-1-192 0,0-1 0 0,-2 1 0 15,-3 0 0-15,-2 0 0 0,1-1-208 0,-3 0-112 16,0 0 0-16,-3-1-16 16,-1 2-1456-16,-1-2-272 0,-2-1-64 0,-3 0-16368 15</inkml:trace>
  <inkml:trace contextRef="#ctx0" brushRef="#br0" timeOffset="38154.55">27084 6618 34719 0,'0'0'1536'0,"-5"-6"320"0,5 6-1472 0,0 0-384 0,0 0 0 0,0 0 0 16,0 0 800-16,0 0 96 0,-8-1 0 0,8 1 16 15,-8 3-240-15,2 3-48 0,2 2-16 0,0 1 0 16,1-1-448-16,0 3-160 0,1 5 0 0,0 4 144 15,0 4 64-15,-2 5 16 0,0 6 0 0,0 0 0 16,-1 5 96-16,1 1 0 0,0 1 16 0,0-4 0 16,0-1 32-16,0-3 0 0,1-2 0 0,0 0 0 15,0 2-80-15,-1-2-16 0,1 0 0 0,0-2 0 16,0 0 112-16,-1-2 32 0,0 0 0 0,0-3 0 16,1-1-64-16,0-3-16 0,-1-2 0 0,2-3 0 15,1-1-112-15,1-2-32 0,1-2 0 0,1-2 0 16,3-1-192-16,-1-2 176 0,3 1-176 0,1-4 160 0,0 1-160 15,2-1 0-15,0 0 0 0,-1-2 0 0,2 0 0 0,0-1-144 16,-1 0 144-16,1 0-208 0,1 1-80 0,0 0-16 16,-1-2 0-16,3-2 0 0,0-1 0 0,1 0 0 15,0 0 0-15,1-1 0 16,1 0-224-16,1 1-48 0,1-1-16 0,2-1 0 16,-1 1-112-16,1 1 0 0,3-3-16 0,-2 2 0 15,1 1 192-15,-2-1 32 0,0 0 16 0,0 1 0 16,0-2-320-16,-3 3-64 0,-2 0-16 0,-1 0 0 15,-1 2-448-15,-1-1-80 0,0 0-32 0,-3 2 0 16,0-1 288-16,-1 1 48 0,-2 0 16 0,1 1 0 16,-8-1 256-16,9 2 64 0,-1-1 16 0,-1 0 0 15,0 1-144-15,-7-2-16 0,8 1-16 0</inkml:trace>
  <inkml:trace contextRef="#ctx0" brushRef="#br0" timeOffset="38453.76">27692 7069 35935 0,'0'19'3200'0,"-1"-10"-2560"0,-1 2-512 0,2-4-128 15,1 5 2944-15,2 0 576 0,4 2 128 0,-2-4 0 16,-1 2-2816-16,1-2-560 0,-1-2-112 0,-4-8-32 15,5 9-272-15,0-2-64 0,0 1-16 0,-5-8 0 16,4 8-416-16,-1 1-64 0,2-1-32 0,-2 2 0 16,0 1 144-16,1-1 16 0,1 3 16 0,0 1 0 0,-1 0 176 0,0 1 16 15,1 1 16-15,-2-2 0 16,0-1-480-16,1-1-80 0,1 2-32 0,-2-3 0 16,-1-1-1888-16,0-3-384 0,0 1-80 0,-2-8-16 0</inkml:trace>
  <inkml:trace contextRef="#ctx0" brushRef="#br0" timeOffset="38607.87">27717 6797 27647 0,'-9'16'1216'0,"4"-6"256"0,0 0-1168 0,0 1-304 0,2 0 0 0,2 2 0 15,3-1 3680-15,1 0 672 0,3-2 144 0,-1-3 32 31,-1-1-5360-31,-4-6-1056 0,0 0-224 0</inkml:trace>
  <inkml:trace contextRef="#ctx0" brushRef="#br0" timeOffset="39075.94">28040 6979 26719 0,'7'25'1184'0,"-3"-9"240"16,1 1-1136-16,2 3-288 0,1 1 0 0,2 3 0 0,2 2 3632 0,-2 2 656 15,0 0 144-15,-1-3 32 0,-2 2-3392 0,-2 0-688 16,-1-5-128-16,-2 2-16 0,1-1-240 0,-1-2 0 16,0 0-192-16,-1-4 192 0,1-1-416 0,0 0 32 15,-2-1 0-15,0-3 0 0,1-3 192 0,-1 0 64 16,0-1 0-16,0-8 0 0,-1 9 128 0,1-9 0 16,0 0 0-16,0 0-128 0,0 0 128 0,0 0 128 15,0 0-128-15,0 0 176 0,0 0 0 0,0 0 0 16,0 0 0-16,-7-12 0 0,3-2-176 0,1-1 0 15,2-3 0-15,1-5 0 0,2-4-128 0,1-2 128 16,0-2 0-16,1-3 0 0,2-2-208 0,-2 0 16 16,1 3 16-16,2 0 0 0,1 1 0 0,2 1 0 15,0 3 0-15,-1 5 0 0,2 3 176 0,0 2 0 0,-1 2 0 0,1 4 0 16,0 2 256-16,-2 3-32 0,2 1 0 0,0 3 0 16,0 3 128-16,2 2 32 0,1 2 0 0,0 5 0 15,-1 1 16-15,1 2 16 0,-1 3 0 0,1 1 0 16,0 4-144-16,-1 0-16 0,0-1-16 0,-1 1 0 15,-1 1-112-15,0-1-128 0,-1 2 176 0,-2 1-176 16,1 1 160-16,-2 0-160 0,1-2 128 0,-2 0-128 16,-1-4 0-16,1 0 0 0,-2-1 0 0,0-1 0 15,1 0-448-15,-2-3 48 0,0-2 0 0,-1-3 0 32,0 2-480-32,-1-5-80 0,-1-5-32 0,0 0 0 0,0 0-1824 0,0 0-384 0,0 0-64 0,5-7-11584 15</inkml:trace>
  <inkml:trace contextRef="#ctx0" brushRef="#br0" timeOffset="39738.69">28789 6654 26719 0,'2'-10'2368'0,"-2"10"-1888"16,2-5-480-16,-2 5 0 0,6-5 2784 0,-2 0 464 16,1 3 80-16,-5 2 32 0,0 0-1920 0,0 0-384 15,7 8-80-15,-3 0-16 0,0 0-432 0,0 1-80 16,0 2-32-16,-1 1 0 0,0 2-256 0,-1 3-160 15,1 2 192-15,-1 4-192 0,0 4 192 0,0 4-192 16,0 3 192-16,-1 2-192 0,-1 2 0 0,0-2 0 16,0 1 0-16,0-3 0 0,-1-1 0 0,0-2 0 0,0-1 144 15,-1 0-144-15,1 0 256 0,-1-1-64 0,1 1 0 0,-2-2 0 16,1 0-32-16,0-5-16 0,-1-1 0 0,1-3 0 16,0 1 64-16,-1-5 16 0,1-3 0 15,0-2 0-15,0-5 32 0,2-5 16 0,0 0 0 0,0 0 0 16,0 0-272-16,0 0 128 0,-4-13-128 0,2-1 0 15,0-3 128-15,2-4-128 0,1-4 0 0,2 0 0 16,1-4 0-16,2-2 0 0,2-2 0 0,2 1 0 16,0 2 128-16,2 0-128 0,1 0 0 0,1 1 0 15,0 1 0-15,-1 2 0 0,1 2 0 0,0 3 0 16,1 4-256-16,-1 1 64 0,-1 3 0 0,0 1 0 16,-2 3 48-16,-1 2 16 0,0 3 0 0,-3 0 0 15,1-1-64-15,-8 5-16 0,7-3 0 0,-7 3 0 16,0 0 32-16,0 0 16 0,0 0 0 0,0 0 0 15,0 0 160-15,-6 4 0 0,-1 2 0 0,-1 1 0 0,-3 2 0 16,-1-1 0-16,1 2 0 0,-2-1 0 0,-1 1 0 16,1-1 0-16,1-1 0 0,2 1 128 0,-1-1 16 0,1 0 16 15,2-1 0-15,0 1 0 16,2-2-160-16,1 2 128 0,-1 0-128 0,2 0 128 0,4-8 0 0,-4 8 0 16,0 1 0-16,2-1 0 0,2 0-128 0,0 0 128 15,2 1-128-15,2-1 128 0,1 2-128 0,3 0 0 16,0 0 144-16,2 2-144 0,0 0 0 0,4 1 0 15,1-1 0-15,2 1 128 0,4 1-128 0,0 1 0 16,3 0 128-16,1-1-128 0,2 1 0 0,-2 0 144 16,0 2-144-16,0-2 0 0,0 0 128 0,0-1-128 15,-2 0 0-15,0-2 0 0,-2 1 128 0,-2 1-128 0,-2-1 0 16,-2-2 0-16,0-2 0 0,-2-1-176 0,-1-1 32 0,-2-2 0 31,2 1-240-31,-2-2-64 0,-2-1 0 0,-1 0 0 16,-1 1-480-16,-6-4-96 0,0 0-32 0,0 0 0 15,0 0-1360-15,0 0-272 0,6-8-48 0,-2 1-7984 0,-1-2-1600 0</inkml:trace>
  <inkml:trace contextRef="#ctx0" brushRef="#br0" timeOffset="39987.5">29580 7120 39791 0,'0'0'1760'0,"7"3"368"16,2 0-1696-16,1 0-432 0,4 0 0 0,0 0 0 0,0-2 736 0,0-1 64 16,-1-1 16-16,-1-3 0 0,2 3-416 0,-1-1-80 15,1-1 0-15,-1-1-16 0,0-1-304 0,-1 2-256 16,1-1 64-16,-1-1 0 0,0-1-48 0,0 2 0 16,-1 0 0-16,1 0 0 0,1 1-96 0,0 0-32 15,-1 1 0-15,1 0 0 16,-1 1-240-16,0 0-48 0,1 1-16 0,-2 0 0 15,2 0-1376-15,-1-1-288 0,0 1-48 0</inkml:trace>
  <inkml:trace contextRef="#ctx0" brushRef="#br0" timeOffset="40728.46">30997 6980 34495 0,'-6'-13'1536'0,"2"2"304"0,1-1-1472 0,-2 0-368 15,-1-2 0-15,-2 0 0 0,-1 1 656 0,0-1 64 16,-3 0 16-16,0-1 0 0,1 5-32 0,-3-1 0 15,-4 1 0-15,0 3 0 0,-1 2-320 0,-1 0-64 16,1 3 0-16,-2 2-16 0,2 2 32 0,1 1 16 16,-1 3 0-16,-1 1 0 0,1 4 96 0,0 2 32 15,1 1 0-15,-1 2 0 0,-1 3-144 0,2 2-16 16,2 2-16-16,1 0 0 0,0 0-144 0,2 0-32 16,3 1 0-16,0-3 0 0,3 0-128 0,0 0 0 0,3-1 0 0,3-1-176 15,1 0 16-15,1-1 0 0,1 1 0 0,2-3 0 16,2 0 160-16,1-2-160 0,3-2 160 0,1-2-160 15,-1-1 160-15,2-3-128 0,1-2 128 0,1-2-128 16,-2-2 0-16,3-2 0 0,0-3 0 0,-1-5 0 16,0 1-64-16,0-3-16 0,1 0 0 0,-2-2 0 31,0-1-304-31,-1-1-48 0,2-2-16 0,-2 0 0 0,1-1 448 0,0-2 128 0,-1 1 0 0,0 1 0 16,-1 2 0-16,-1 1 0 0,-2 2 0 0,0 2 0 15,-1 4 384-15,-2 0 48 0,-5 8 0 0,6-7 0 16,-6 7-32-16,0 0 0 0,6-5 0 0,-6 5 0 15,0 0 32-15,0 0 0 0,3 8 0 0,-1 2 0 16,1 1-208-16,-2 2-32 0,0 0-16 0,0-1 0 16,-1-1-176-16,1 3 160 0,2 3-160 0,0-1 160 0,3-1-160 0,-1-1 0 15,0 1-160-15,1-1 160 0,1 1-384 0,3-1 0 16,-1 0 16-16,1-1 0 16,1-3-112-16,0 0-32 0,1-2 0 0,0-2 0 15,0-3-448-15,-2-3-112 0,2-3-16 0,0-5 0 16,1-2-1840-16,-1-6-368 0,0-5-80 0,0-1-16 0</inkml:trace>
  <inkml:trace contextRef="#ctx0" brushRef="#br0" timeOffset="41239.15">31271 6193 25791 0,'-5'7'2304'0,"5"-7"-1856"0,-2 9-448 0,0 0 0 15,1 3 2528-15,0 3 416 0,1 3 64 0,0 2 32 16,0 3-1952-16,0 2-400 0,-1 6-80 0,1 2-16 15,0 3-208-15,-2 3-64 0,2 1 0 0,0 0 0 16,2 2-320-16,-4 2 0 0,4 0 0 0,-2 1 0 16,0 4 0-16,1-4 0 0,-1-2 0 0,0-2 0 15,2-5 0-15,-1-4 0 0,-1-3 0 0,1-2 0 16,2-4 192-16,-1-4 80 0,-1-3 16 0,-2-4 0 16,2-3 64-16,-1-9 16 0,-2 7 0 0,2-7 0 15,0 0 16-15,0 0 16 0,0 0 0 0,0 0 0 16,-5-8-208-16,2-2-64 0,0-2 0 0,3-2 0 15,2-1-128-15,1-2 0 0,1 0 0 0,2 0 0 16,4 2 0-16,0 0 0 0,0 0 0 0,3 1 0 16,0 5 0-16,1-1-176 0,2 4 48 0,0 0 0 15,2 3 128-15,0 2-128 0,1 2 128 0,1 1-128 16,0 3 128-16,-1 1 0 0,-2 3 0 0,0 1 128 16,-1 3 0-16,-1 0 16 0,1 0 0 0,-2 2 0 0,1 3-16 0,-1-1 0 15,-1 0 0-15,-1 0 0 0,-1 0 112 0,-1 0 16 16,-2-1 0-16,-1-1 0 0,-2 1 0 0,-2 0 0 15,0 1 0-15,-3-1 0 0,-3 3 64 0,-1-2 32 16,0-1 0-16,-4 0 0 0,-1-2-144 0,-3-2-16 16,-3-1-16-16,-1 0 0 0,-1-1-176 0,-1 0 128 15,-1-2-128-15,-3-1 128 0,0 0-128 0,-2-2-144 16,2-1 144-16,-2-3-208 0,1-1-160 0,-1-1-16 16,4-1-16-16,-1-2 0 15,-1-1-368-15,1-1-64 0,2 0 0 0,1-2-16 16,2 3-1200-16,1-3-224 0,2-1-48 0,2-2-16 15,4 0-1280-15,2-2-256 0,2-2-48 0,3-1-16 0</inkml:trace>
  <inkml:trace contextRef="#ctx0" brushRef="#br0" timeOffset="41789.9">32073 6189 37775 0,'5'12'3360'0,"-5"-12"-2688"0,4 8-544 0,3 0-128 16,2 3 2096-16,0 2 384 0,-1 4 80 0,-2-2 0 15,1 2-1808-15,-3 2-368 0,0 1-80 0,1 2-16 0,-3 3-80 0,1 2-16 16,0 4 0-16,-2 3 0 0,0 1-192 0,0 2 0 16,-1 1-192-16,-1 3 192 0,-2 4-128 15,1 3 128-15,-1 4 0 0,0 0 0 0,-1 1 0 0,1-3 0 16,1-3 0-16,2-3 144 0,1-2 32 0,0-1 0 15,1-1 0-15,2 0 0 0,2-2-32 0,0-1 0 16,2-3 0-16,0-3 0 0,3-3 48 0,0-4 16 16,-1-1 0-16,3-6 0 0,1-3-64 0,0-3-16 15,2-1 0-15,0-5 0 0,0-3-128 0,3-3 0 16,3-3 0-16,-1-4 0 0,1-5 0 0,1-4 0 16,-1-5-160-16,1-3 160 0,-1-3-192 0,0-3 192 15,-3-3-208-15,-1-3 80 0,-2 0-32 0,-1 2 0 0,0 2 0 16,-3 1 0-16,-3 1 160 0,0 2-160 0,-3 3 160 0,-3 5-160 15,-2 3 160-15,-1 3 0 0,0 3 0 0,-3 2-128 16,3 10 128-16,0 0 0 0,-12-3 0 0,2 4 0 16,-2 5 0-16,-1 2 0 0,1 5 160 0,0 2-160 15,-4 3 160-15,0 2-160 0,1 3 160 0,1 0-160 16,2 2 128-16,0 0-128 0,3 2 0 0,0 1 144 16,4 1-144-16,1 1 0 0,1 1 144 0,3-4-144 15,3 1 128-15,0-2-128 0,2-2 160 0,3-1-160 16,1-3 192-16,4-3-48 0,2-1-16 0,1-3 0 15,3-3-128-15,1-2 0 0,2-1 0 0,2-4 0 16,3-2-336-16,2-5 48 0,1-4 16 0,0-3 0 16,1 0-944-1,-1-3-176-15,-3-4-32 0,0-4-16 0,-2-2-1760 0,-3-2-368 0</inkml:trace>
  <inkml:trace contextRef="#ctx0" brushRef="#br0" timeOffset="46420.67">30197 14502 14735 0,'0'0'1312'0,"0"0"-1056"0,0 0-256 0,0 0 0 16,0 0 5632-16,7 4 1056 0,6-3 224 0,7-3 32 15,7-3-5024-15,7-1-992 0,7-2-208 0,7-1-32 16,5-4-240-16,6 0-64 0,4 2 0 0,3-1 0 16,4-1-224-16,3 1-160 0,5 2 192 0,-1 0-192 15,-1-1 448-15,2 0-32 0,1 2 0 0,1 1 0 16,1 1 160-16,-2 0 16 0,-1 3 16 0,-3 0 0 16,-3 0-32-16,-4 0-16 0,-2 3 0 0,-4 0 0 15,-3 0-176-15,-3 1-16 0,-4 2-16 0,-3 1 0 16,-2-1-96-16,-5 0-32 0,-4 0 0 0,-2 1 0 15,0 2-224-15,-4-2 128 0,-1 0-128 0,-5 0 0 16,-1 0 0-16,-4 0 0 0,0 3-208 0,-4-3 64 16,-2 0-880-16,-4 1-192 0,-2 1-16 15,-3-2-16-15,-6-3-1248 0,0 0-256 0,3 6-64 0,-7 3-15232 16</inkml:trace>
  <inkml:trace contextRef="#ctx0" brushRef="#br0" timeOffset="46763.08">30386 15269 28559 0,'0'0'2544'0,"0"0"-2032"0,0 0-512 0,7 6 0 16,4-3 5088-16,5-3 928 0,7-1 176 0,9-5 32 15,10-2-4896-15,8-6-992 0,9-3-192 0,7-2-144 16,8-2 0-16,4 0 0 0,5 2 0 0,1 1-144 16,-1 2 144-16,5 1-128 0,2 2 128 0,0 2-128 15,0 4 128-15,0 0 0 0,-1 3 0 0,3 1 0 16,1 1 0-16,-1 2 0 0,-1 2 0 0,-2-1 0 16,-1-1 0-16,-3 1 0 0,-3 0 0 0,-7 0 0 15,-2-1 0-15,-7 0 0 0,-4-1 0 0,-5 1 0 16,-6 0 0-16,-6-1-192 0,-6 0 32 0,-4 1 0 31,-3 0-400-31,-7 0-80 0,-2 0 0 0,-6 0-16 0,-4 0-1360 0,-5 1-272 0,-8-1-48 0</inkml:trace>
  <inkml:trace contextRef="#ctx0" brushRef="#br0" timeOffset="47089.6">30697 15969 28559 0,'0'17'1264'0,"0"-8"272"16,0 1-1232-16,1-1-304 0,-1-9 0 0,9 7 0 0,7-1 5408 0,6-2 1024 15,6-2 208-15,10-6 32 0,9-3-5392 0,7-2-1088 0,8-3-192 0,5-1 0 16,4 0-192-16,4-1 48 0,6 0 16 0,2 0 0 15,1 4 128-15,-1-1 0 0,1 2 0 0,-3 1-128 16,-4 5 128-16,-3-1 0 0,-4 0 0 0,-5 2-128 16,-2 0 128-16,-4 1 0 0,-3 2 0 0,-1 0-128 15,-2 1 128-15,-1-1 0 0,-3 0 0 0,-2 2 0 16,-2-2 0-16,-2 0-160 0,-1 0 160 0,-5 0 0 31,-3 0-912-31,-3-1-80 0,-4 1-16 0,-5-1 0 16,-4 0-1520-16,-5-2-304 0,-4 1-64 0</inkml:trace>
  <inkml:trace contextRef="#ctx0" brushRef="#br0" timeOffset="47408.9">30542 16709 48543 0,'14'15'2160'0,"-3"-7"432"0,7 0-2080 0,4-1-512 16,7 0 0-16,7-3 0 0,8-2 592 0,10-2 16 15,10-2 0-15,9-2 0 0,6-4-608 0,6-1 0 16,4-2 0-16,5-1 0 0,4-1 0 0,1 2 0 16,-2 0 0-16,0 1 0 0,1 3 0 0,-4 2 0 15,-3 1 0-15,-6 2 0 0,-5 1 0 0,-5 0 0 16,-2 1 0-16,-8 0 0 0,-5 1 0 0,-5 1 0 0,-4 0 0 15,-2 2 0-15,-2-1 0 0,-5 0-192 0,-3 0 64 0,-5-1 0 32,-3 2-688-32,-5-2-128 0,-4-1-16 0,-5 0-16 15,-2 0-1392-15,-6-1-256 0,-9 0-64 0</inkml:trace>
  <inkml:trace contextRef="#ctx0" brushRef="#br0" timeOffset="47716.09">30657 17386 43311 0,'11'14'3840'16,"4"0"-3072"-16,4-1-608 0,6-3-160 0,5 0 1744 0,7-4 320 15,8-2 64-15,8-1 16 0,10-4-1760 16,6-4-384-16,3 0 0 0,5-5 0 0,5-1 0 15,2 0-128-15,0-1 128 0,0 0-128 0,2 2 128 16,-4-1 0-16,0 1-144 0,-2 3 144 0,-2 2 0 0,-3-1 0 16,-1 3 0-16,-4-2 0 0,-3 0 0 0,-4 1 0 15,-5 1 0-15,-2 0 0 16,-5 1-528-16,-4 0 16 0,-3-2 0 0,-5 3 0 16,-2-2-1024-16,-5 1-208 0,-3 2-48 0,-5-2 0 15,-4 0-976-15,-5 1-208 0,-4 1-32 0</inkml:trace>
  <inkml:trace contextRef="#ctx0" brushRef="#br0" timeOffset="48019.61">30574 18155 42383 0,'13'13'3776'0,"3"-3"-3024"0,4 0-608 0,7-1-144 16,7-3 1776-16,9-3 320 0,8-2 64 0,9-5 16 15,7-2-1792-15,3-5-384 0,3-3 0 0,4-3 0 16,3-1-128-16,0-2 0 0,-1 1 0 0,-3-1 0 0,-2 0-112 16,-5 2-16-16,-3 1 0 0,-3 3 0 0,-2 1 128 0,-2 1 128 15,-2 1-208-15,-4 4 80 0,-1 4 128 0,-2 2 0 16,-5-2 0-16,-2 1-128 0,-4 1-96 0,-3 0-16 15,-1 0 0-15,-2 1 0 16,-2 0-992-16,-3 0-208 0,-2 0-32 0,-3 0-16 16,-1-1-1056-16,-4-2-208 0,-2 0-32 0</inkml:trace>
  <inkml:trace contextRef="#ctx0" brushRef="#br0" timeOffset="48721.84">30371 14060 48783 0,'0'0'2160'0,"14"2"448"0,5 1-2096 0,7-3-512 0,6-2 0 0,8 0 0 15,12 1 752-15,5-3 32 0,8 0 16 0,8-4 0 16,9-1-560-16,5-2-112 0,4-2-128 0,5-2 176 15,2-1-304-15,2 0-64 0,1 3-16 0,-2-1 0 16,-2 1-48-16,-3 1-16 0,-4 3 0 0,-6 0 0 16,-5 1 112-16,-5 2 32 0,-3-1 0 0,-7 2 0 15,-5 1 0-15,-3 0 0 0,-5 0 0 0,-5 2 0 16,-4 0-144-16,-4 1-32 0,-1 0 0 0,-4-1 0 16,-3 0-240-16,-4 1-48 15,-1-1-16-15,-4 0 0 0,-4 0-1328 0,-3-1-272 0,-4-1-48 16,-3-1-15952-16</inkml:trace>
  <inkml:trace contextRef="#ctx0" brushRef="#br0" timeOffset="49074.99">30292 13517 16575 0,'11'14'736'0,"-5"-8"160"0,1-2-720 0,4-1-176 0,5 1 0 0,9-2 0 16,8 0 8016-16,12 0 1584 0,10-1 304 0,8-1 64 16,8-2-7920-16,6-3-1568 0,6-5-320 0,7-2-160 15,4-1 0-15,2 1 0 0,1 1 0 0,0-1 0 16,0 2-272-16,-4 0 48 0,-4 2 16 0,-4 1 0 15,-2 1 48-15,-5 0 16 0,-4 2 0 0,-5 3 0 16,-5 0 16-16,-5 1 0 0,-4 0 0 0,-3 0 0 16,-4 1-64-16,-3 0-16 0,-3 1 0 0,-6 0 0 15,-4 0-192 1,-4 1-48-16,-3-2 0 0,-5 0 0 0,-3-1-1120 0,-3-1-224 0,-4 0-64 16,-10 1 0-16,0 0-2096 0,0 0-416 0,-15-18-96 15,-7-1-16-15</inkml:trace>
  <inkml:trace contextRef="#ctx0" brushRef="#br0" timeOffset="49355.89">30633 13248 49695 0,'10'4'2208'0,"0"-1"448"0,4 1-2128 0,7 1-528 15,7-1 0-15,10-1 0 0,10-1 720 0,10-1 48 16,8-2 0-16,6-2 0 0,3-2-512 0,5-3-112 0,5 1-16 16,4-5 0-16,3 0-128 0,-2 0 0 0,1 1-160 0,-1-2 160 15,0 0-176-15,-6 2 176 0,-4 0-192 0,-5 0 192 16,-5 1-192-16,-3 2 192 0,-5 1-192 16,-6 2 192-16,-5 2-304 0,-5 1 48 0,-5 2 16 0,-5 0 0 31,-4 0-272-31,-4 2-48 0,-4 0-16 0,-4 0 0 15,-2 0-1856-15,-4 0-368 0,-3 1-80 0</inkml:trace>
  <inkml:trace contextRef="#ctx0" brushRef="#br0" timeOffset="49720.81">30704 12848 36863 0,'0'0'1632'0,"10"1"336"0,0 0-1584 0,4-1-384 15,5 0 0-15,4-1 0 0,7-1 2912 0,6 0 496 16,7-1 112-16,4-2 0 0,5 1-2784 0,4-2-560 15,3-2-176-15,4 1 0 0,4-1 0 0,3 0 0 16,4-2 0-16,0 3 0 0,-2-1 0 0,0 2 0 0,-3-1 0 16,-1 2 0-16,-3 1 0 0,-4 2 0 0,-4-2 0 0,-3 1 0 15,-4 1 0-15,-5 0 0 0,-4 2 0 0,-3 0 0 32,-3 0-256-32,-3 0-128 0,-2 0-16 0,-4-1-16 15,-3 0-384-15,-3-1-80 0,-1 0-16 0,-4-1 0 16,-4-1-2128-16,-3 0-432 0,-8 4-96 0</inkml:trace>
  <inkml:trace contextRef="#ctx0" brushRef="#br0" timeOffset="50104.79">30284 12604 37775 0,'0'0'3360'0,"0"0"-2688"15,9 0-544-15,3 0-128 0,5 1 2464 0,6-2 464 16,7-2 80-16,5 2 32 0,6 0-2336 0,7-2-448 16,7-2-112-16,3-3-16 0,4 2-128 0,4-3 0 15,6 2 0-15,3-3 128 0,3 1-128 0,0 0 0 16,1 2 0-16,3 0 0 0,3 0 304 0,2 0 16 15,-2 5 16-15,0-2 0 0,-2-1 32 0,-1 0 0 16,1 1 0-16,-5 1 0 0,-3 0-192 0,-2 0-48 0,-4 0 0 16,-1-1 0-16,-4 1-128 0,-3-1 0 0,-4 0 0 15,-2 3 128-15,-5-1-128 0,-3 0 0 0,-2-1-192 16,-3 0 192-16,-4 0-432 0,-3 0 48 0,-2 0 0 0,-4 1 0 31,-3-1-352-31,-6-2-64 0,-3 2-16 0,-5-1 0 16,-4 1-976-16,-8 3-192 0,0 0-32 0,-1-10-10912 0,-6 2-2176 0</inkml:trace>
  <inkml:trace contextRef="#ctx0" brushRef="#br0" timeOffset="50442.76">30340 12223 47343 0,'0'0'2096'0,"11"1"432"0,4 2-2016 0,8-2-512 15,9 0 0-15,10-1 0 0,9-1 496 0,7-3 0 16,5 0 0-16,6-2 0 0,8-3-304 0,5-1-48 16,7 0-16-16,3-2 0 0,2-1-128 0,4-1 0 15,5 2 0-15,-2 1 0 0,-2 0 0 0,1 2 0 16,-2-1 0-16,-4 3 128 0,-3 2 160 0,-7 0 32 15,-5 0 0-15,-4 0 0 0,-5 1-128 0,-4 1 0 16,-7 1-16-16,-4 0 0 0,-5 1-16 0,-4 1 0 16,-3 0 0-16,-7 0 0 0,-4-1-160 0,-4 1 0 15,-3 1 0-15,-3 0 0 0,-4 1-224 0,-4-1-128 0,-2 1-32 0,-4 0 0 32,-8-2-1408-32,0 0-272 0,0 0-64 0,0 0-11632 0,-4 8-2304 0</inkml:trace>
  <inkml:trace contextRef="#ctx0" brushRef="#br0" timeOffset="53855.25">31371 15081 27647 0,'0'0'2448'0,"0"0"-1952"16,0 0-496-16,0 0 0 0,0 0 3136 0,0 0 544 15,0 0 96-15,0 0 32 0,0 0-3200 0,0 0-608 16,0 0-192-16,0 0-11936 15,0 0-2400-15</inkml:trace>
  <inkml:trace contextRef="#ctx0" brushRef="#br0" timeOffset="54356.67">31671 13753 33855 0,'0'0'1504'0,"-9"-2"304"0,2-2-1440 0,0 0-368 0,7 4 0 0</inkml:trace>
  <inkml:trace contextRef="#ctx0" brushRef="#br0" timeOffset="54549.8">31845 13185 46479 0,'0'0'2048'0,"0"0"448"0,0 0-2000 0,-3-9-496 15,3 0 0-15,3 0 0 16,3-1-2144-16,5-6-528 0</inkml:trace>
  <inkml:trace contextRef="#ctx0" brushRef="#br0" timeOffset="54708.86">32006 12620 35935 0,'0'0'3200'0,"0"0"-2560"0,0 0-512 0,0 0-128 16,0 0 944-16,5-7 160 0,6 2 48 0,5-3-12496 15,6 1-2496-15</inkml:trace>
  <inkml:trace contextRef="#ctx0" brushRef="#br0" timeOffset="54844.23">32440 12423 38751 0,'-12'3'1728'0,"3"-1"336"16,1 1-1648-16,-2 0-416 0,1 1 0 0,-1 0 0 15,2 2 272-15,-1-2-16 0,3 1-16 0,6-5-11872 16,-7 5-2368-16</inkml:trace>
  <inkml:trace contextRef="#ctx0" brushRef="#br0" timeOffset="57215.37">32086 10800 48319 0,'0'0'2144'0,"0"0"432"0,0 0-2064 0,9-2-512 0,1 3 0 0,4 3 0 16,3 6 416-16,4-1-32 0,2 3 0 0,3 2 0 16,3 4-64-16,2 1-32 0,3 6 0 0,2 0 0 15,2 1-288-15,-1 0 0 0,1-1 0 0,0 0 0 16,-4-3 0-16,1 1 0 0,-1-2 0 0,1 0 0 15,-2-3-144-15,-2 0 16 0,0 0 0 0,-3-2 0 16,-1-1 128-16,-3-1-208 0,-4 0 80 0,-2-3 128 0,-1 0-368 16,-3-4 48-16,-1-1 16 0,-2-3 0 15,-2 1-400-15,-1-4-64 0,-8 0-32 0,6-2 0 16,-6 2-1200-16,5-6-240 0,1-4-64 0,-4-2 0 16,-2 0-1120-16,-1-8-224 0</inkml:trace>
  <inkml:trace contextRef="#ctx0" brushRef="#br0" timeOffset="57439.09">32927 10691 2751 0,'-1'-10'128'0,"1"10"16"16,-2-8-144-16,-2 1 0 0,4 7 0 0,-5-5 0 0,5 5 8928 0,0 0 1760 15,-9-2 336-15,0 4 80 0,-1 2-8048 0,-1 5-1616 16,-3 5-320-16,-5 2-64 0,-3 3-400 0,-4 4-80 16,-1 5 0-16,-3 2-16 0,-1 1-240 0,-1 3-64 0,-1 3 0 0,1-1 0 15,0 0-256-15,-2-2 128 0,1 0-128 0,1 0 0 16,1-2 0-16,0 0 0 0,-1-1 0 0,1-1 0 15,1-2 128-15,2-1-128 0,2 0 0 0,0-3 0 16,5 0 0-16,1-4 0 0,0-3-208 0,4-2 80 31,3-2-272-31,1-2-48 0,2-3-16 0,4-1 0 16,6-7-1008-16,-6 5-208 0,6-5-48 0,0 0 0 16,0 0-1120-16,0 0-224 0,0 0-64 0,11-9 0 0</inkml:trace>
  <inkml:trace contextRef="#ctx0" brushRef="#br0" timeOffset="58041.02">32858 10491 31327 0,'-4'-15'2784'0,"0"-3"-2224"16,1-3-560-16,-1-1 0 0,2 1 2256 0,-1-1 352 16,1-3 64-16,-2 1 16 0,-3 1-2064 0,0-1-416 15,-2 1-80-15,-1 1 0 0,-3 0-288 0,-2 3-48 16,0 1-16-16,-3 1 0 0,-1 1 224 0,-4 2 0 0,-3 1 0 0,-2 2-144 16,-4 3 144-16,-4 2 0 0,-1 3 128 0,-4 2-128 15,0 5 192-15,-6 3-16 0,-3 2-16 0,-4 5 0 16,-1 3 16-16,-2 5 0 0,-1-1 0 0,1 4 0 15,1 2 48-15,1 7 16 0,0 4 0 0,3 6 0 16,4 4 16-16,3 3 16 0,4 3 0 0,5 0 0 16,3 2-144-16,5 2-128 0,5 3 192 0,4 3-192 15,7 6 0-15,3-4 0 0,6-4 0 0,5-1 0 16,5-3 0-16,7 1-304 0,7 0 48 0,4-2 0 16,5-5 256-16,5-4 176 0,6-3-32 0,5-5 0 15,6-4 16-15,4-7 0 0,1 0 0 0,5-6 0 16,4-4 464-16,3-6 80 0,5-4 32 0,0-2 0 15,0-5-240-15,-1-4-48 0,-1-6-16 0,-2-3 0 16,-2-4-112-16,-5-6 0 0,-4-1-16 0,-5-5 0 16,-3-3 128-16,-7-4 16 0,-2-2 16 0,-5-6 0 15,-1-4 0-15,-4-1 0 0,-3-1 0 0,-5-1 0 0,-4-1-112 0,-5-1-32 16,-4-1 0-16,-7-2 0 0,-4-4-80 0,-5-1-32 16,-4 3 0-16,-3 0 0 0,-4 4-208 0,-4 2 128 15,-1 3-128-15,-1 1 0 0,-1 4 144 0,1 2-144 16,1 3 128-16,1 4-128 0,1 2 0 0,0 6-144 15,1 2 0-15,-1 5 0 0,2 3-32 0,1 2 0 16,0 5 0-16,0 1 0 16,0 3-1008-16,-1 1-208 0,1 3-32 0,0 2-16 15,0 2-1376-15,0 5-288 0,1 6-48 0,1 3-15408 0</inkml:trace>
  <inkml:trace contextRef="#ctx0" brushRef="#br0" timeOffset="60791.21">4315 13822 38703 0,'0'0'1712'0,"12"-5"352"0,2-2-1648 0,7-2-416 16,9-4 0-16,9-2 0 0,10-1 1872 0,9-1 304 16,6 0 48-16,6-2 16 0,2-2-1520 0,4 1-288 15,1-1-64-15,4-2-16 0,4 1-352 0,-2-2 144 16,0 1-144-16,-1 1 0 0,2 1-160 0,-5 1-144 15,-3 1-16-15,-5 0-16 16,-1 2-144-16,-5 1-32 0,-2 1 0 0,-5 3 0 16,-2 0-1152-16,-3 2-224 0,-2 4-48 0,-7 0-16 15,-1 2-720-15,-4 0-144 0,-5 0-16 0,-2 0-6768 16,-3 1-1344-16</inkml:trace>
  <inkml:trace contextRef="#ctx0" brushRef="#br0" timeOffset="61107.76">4510 14243 46943 0,'0'0'2080'0,"0"0"416"0,10-2-1984 0,5-1-512 15,7-1 0-15,10-1 0 0,10-1 704 0,7-1 32 16,7 2 16-16,6-3 0 0,6-1-752 0,7-1 0 16,4 2 0-16,2-4 0 0,1 1-272 0,-1 1 48 15,1-1 16-15,-2 0 0 16,0 0-176-16,-3 1-48 0,-3-1 0 0,-1-1 0 16,-1 2 0-16,-3-1 0 0,-3 1 0 0,-3 0 0 15,-3 0-352-15,-2 0-80 0,-1 2-16 0,-4 3 0 16,-3-3-1872-16,-6 5-368 0,-4 1-80 0,-7 2 0 0</inkml:trace>
  <inkml:trace contextRef="#ctx0" brushRef="#br0" timeOffset="61410.37">4643 15443 48783 0,'0'0'2160'0,"0"0"448"0,0 0-2096 0,12-3-512 0,4-1 0 0,9-3 0 15,10-1 624-15,9-4 16 0,7-1 0 0,8-3 0 16,9-2-640-16,5-2 0 0,4-2 0 0,2 0 0 16,2 1-128-16,3-1 128 0,2 2-128 0,-1 1 128 15,-3 2-224-15,-1 2 32 0,-3 0 16 0,-2 1 0 16,-2 1 176-16,-4 1 0 0,-5 5 0 0,-3-3-128 0,-1 2 128 15,-3 0 0-15,-2 2 0 0,-3-1 0 0,-5 2 0 16,-4 1 0-16,-3 2 0 0,-6 0 0 16,-4 1-1040-16,-4 1-176 0,-2 2-48 0,-6 1 0 15,-4 3-2720-15,-9 3-560 0</inkml:trace>
  <inkml:trace contextRef="#ctx0" brushRef="#br0" timeOffset="61696.13">4849 16294 30399 0,'6'10'2704'0,"-6"-10"-2160"0,0 0-544 0,9 3 0 16,2-1 4976-16,6-2 880 0,5-3 176 0,11-2 48 15,11-3-4736-15,7-1-928 0,6-3-192 0,5-1-32 16,3-2-192-16,7-1 0 0,4 0 0 0,5-2 0 15,2 0-224-15,0 0 80 0,0 0 16 0,3 1 0 16,1 0-112-16,1 4-16 0,-3 2 0 0,-2 0 0 16,-2 2 80-16,-4 1 16 0,-1 3 0 0,-4 1 0 15,0 0-160-15,-3 1-16 0,1 1-16 0,-7 0 0 16,-4 1-704 0,-4 1-144-16,-7 2-16 0,-5 1-16 0,-5 1-1744 0,-7 3-352 0,-5-1-64 15</inkml:trace>
  <inkml:trace contextRef="#ctx0" brushRef="#br0" timeOffset="62011.84">5183 17299 19343 0,'0'0'1728'0,"3"7"-1392"15,-3-7-336-15,7 7 0 0,2-1 7792 0,5-1 1488 16,7-3 288-16,5-1 64 0,9-1-7648 0,5-3-1536 16,8 0-320-16,4-4-128 0,6 0 0 0,2-3 0 15,5 1 0-15,2-3 0 0,6-1 0 0,0-1-144 0,1-1 144 0,0 0-160 16,0-1 160-16,-3 2-208 0,1 2 80 0,-2 0 128 16,-1 0-144-16,-5 1 144 0,-4 3 0 0,-3 1 0 15,-1 3-144-15,-4-1 144 0,-2 1 0 0,-2-1-144 16,-3 3-64-16,-4 1-16 0,-6 1 0 0,-4 1 0 31,-4-1-1312-31,-5 0-272 0,-2 1-48 0,-7 2-16 16,-3-1-2320-16,-10-2-464 0</inkml:trace>
  <inkml:trace contextRef="#ctx0" brushRef="#br0" timeOffset="62307.2">5412 18048 36863 0,'0'0'3264'0,"0"0"-2608"0,0 0-528 0,7 3-128 0,3-2 3328 0,6-3 640 16,7-3 128-16,7-5 32 0,7-3-3168 0,5-2-624 16,4-2-128-16,7-2-16 0,5-2-192 0,6-4 160 15,7 0-160-15,0-1 160 0,1 1-160 0,0 2 0 16,-1 0-192-16,2 3 192 0,0 3-352 0,-1 2 48 15,-4 2 16-15,0 3 0 0,-2 1-64 0,-1 2-16 16,0 0 0-16,-4 3 0 16,-2 2-208-16,-4 1-64 0,0 1 0 0,-4 0 0 15,-1 1-896-15,-2 1-176 0,-4 0-32 0,-3 0-16 16,-2 1-1120-16,-5 0-240 0,-4-1-32 0,-3 1-16 0</inkml:trace>
  <inkml:trace contextRef="#ctx0" brushRef="#br0" timeOffset="62627.26">6138 18147 50559 0,'0'0'2240'0,"0"0"464"16,6 8-2160-16,6-4-544 0,6-1 0 0,5-2 0 15,5-2 480-15,7-2-16 0,9-1 0 0,2-3 0 16,3 1-208-16,2-4-64 0,4-1 0 0,3-2 0 0,2 0-192 16,1 0 128-16,2-1-128 0,-2 0 0 15,-3 1 0-15,0 0 128 0,-2 1-128 0,-3 0 0 0,0 3 0 0,-1 1 0 16,0 2 0-16,-3 2 0 0,-2 0 192 0,-3 2-64 16,-2 1-128-16,-4 1 192 0,-3 0-192 0,-2 1 0 15,-2 0 128-15,-2 1-128 0,-4 1 0 0,-4-1-192 16,-1 0 48-16,-1 0 0 15,-5 0-1392-15,-3-1-256 0,-2 0-64 0,-4 0-16 16,-5-1-2160-16,0 0-416 0</inkml:trace>
  <inkml:trace contextRef="#ctx0" brushRef="#br0" timeOffset="63790.17">5787 11811 21183 0,'4'17'1888'0,"-3"-9"-1504"0,-1-8-384 0,3 8 0 15,4 2 6176-15,4-1 1168 0,6 3 224 0,7 2 48 0,6 1-5776 0,4-1-1168 16,2 0-224-16,1 0-64 0,0 2-96 0,0 0-32 16,1 1 0-16,-2 0 0 0,2-1-256 0,-4-1 0 15,-1-1 0-15,-1 0 0 0,-1 1-288 0,-2-3 32 16,-3 1 16-16,-3-2 0 15,-3 0-160-15,-2-1-48 0,-2-2 0 16,-3-2 0-16,-2 1-32 0,-3-2-16 0,1 0 0 0,-3 0 0 16,-6-5-272-16,0 0-48 0,0 0-16 0,0 0 0 15,0 0-1600-15,0 0-336 0,0 0-64 0,-1-12-8368 16,-1-2-1664-16</inkml:trace>
  <inkml:trace contextRef="#ctx0" brushRef="#br0" timeOffset="64035.6">6243 11531 24879 0,'0'0'1088'0,"-10"-1"256"0,-2 1-1088 0,1 0-256 0,1 0 0 0,0 1 0 16,1 4 4448-16,0 1 832 0,0 1 160 0,0 5 48 15,2 3-3936-15,-1 5-784 0,1 3-144 0,-2 3-48 16,1 1-192-16,-1 5-32 0,2 6-16 0,-2-1 0 16,0 0-80-16,1 0-32 0,-2-2 0 0,2 0 0 15,-1 2-224-15,1-2 128 0,-1 0-128 0,1 1 0 16,-1 1 0-16,0-2 0 0,2-1 0 0,-2-1 0 15,1-1 0-15,-1-4-208 0,1-2 16 0,-2-5 0 16,2-2-400 0,-1-2-80-16,2-1-16 0,0-2 0 0,1-4-1296 0,0-3-272 0,1 0-48 0,5-7-9856 15,0 0-1984-15</inkml:trace>
  <inkml:trace contextRef="#ctx0" brushRef="#br0" timeOffset="64505.45">5689 11177 32255 0,'-22'4'2864'0,"-4"2"-2288"16,0 3-576-16,-1 3 0 0,1 2 3424 0,3 4 576 15,2 4 112-15,-2 7 32 0,1 7-3296 0,-1 4-656 0,1 4-192 0,-1 4 0 16,1 5 0-16,0 6 0 0,-1 7 0 15,4 3 0-15,4 4 0 0,3-1-128 16,4-2 128-16,2 2 0 0,4 2-144 0,6-1 144 0,6 0 0 0,6-5-144 16,3-7-48-16,4-2-16 0,2-2 0 0,6 0 0 15,5-8 80-15,3-4 128 0,3-3-208 0,2-7 80 16,1-4 128-16,5-7 144 0,1-3-16 0,1-9-128 16,2-5 304-16,2-6-48 0,2-4-16 0,-3-7 0 15,1-4 160-15,-2-5 48 0,0-7 0 0,-2-6 0 16,-1-4-32-16,-3-6 0 0,-2-1 0 0,-4-1 0 15,-5-2-112-15,-3-1-32 0,-5-1 0 0,-3-5 0 16,-3-4-96-16,-5-1-32 0,-4-1 0 0,-5 1 0 16,-3 0 80-16,-5-1 16 0,-5-1 0 0,-4-3 0 15,-4-2-48-15,-4 1-16 0,-4 2 0 0,-3 4 0 16,0 5-48-16,-4 2-128 0,-1 1 192 0,-4 4-64 0,0 4 0 16,0 6-128-16,1 5 192 0,-1 5-64 0,-1 5-128 15,0 4 0-15,1 5 144 0,-1 5-144 0,-3 1-144 0,1 5-112 16,2 7 0-16,0 2-16 15,1 5-880-15,1 3-192 0,2 4-16 0,3 5-16 16,4 3-1408-16,5 3-288 0,4 1-48 0</inkml:trace>
  <inkml:trace contextRef="#ctx0" brushRef="#br0" timeOffset="65622.99">5621 15236 14735 0,'0'0'1312'0,"0"0"-1056"0,0 0-256 0,0 0 0 15,0 0 6576-15,0 0 1248 0,0 0 256 0,0 0 48 0,0 0-6240 0,0 0-1248 16,0 0-256-16,0 0-64 15,5-8-1904-15,1 0-384 0,-1 1-80 0,2-1-15984 16</inkml:trace>
  <inkml:trace contextRef="#ctx0" brushRef="#br0" timeOffset="65801.05">5699 15087 5519 0,'0'0'496'0,"-4"8"-496"0,-3-1 0 0,7-7 0 16,0 0 7760-16,0 0 1456 0,-6 3 304 0,6-3 48 15,0 0-7760-15,0 0-1552 0,0 0-256 0,0 0-11808 16,0 0-2320-16</inkml:trace>
  <inkml:trace contextRef="#ctx0" brushRef="#br0" timeOffset="66050.36">5685 15158 8287 0,'0'0'736'0,"-8"4"-592"16,0 0-144-16,2-1 0 0,6-3 6960 0,-6 3 1360 15,6-3 256-15,0 0 64 16,0 0-9520-16,0 0-1904 0</inkml:trace>
  <inkml:trace contextRef="#ctx0" brushRef="#br0" timeOffset="73702.59">23145 3806 24015 0,'-6'-12'1056'0,"2"1"224"0,0-2-1024 0,-2 2-256 0,1 1 0 0,-1 0 0 16,0 1 656-16,0-1 80 0,-1 1 16 0,1-1 0 15,-1 3-16-15,-2-2 0 0,-1 2 0 0,0-1 0 16,-1 2-384-16,-1 0-80 0,-1 2-16 0,-1 0 0 15,-1 1-64-15,-4 0 0 0,-1 1-16 0,-2 2 0 16,-3-1-176-16,-3 1 0 0,0 0 0 0,-1 0 0 16,0 0-144-16,-2 1-64 0,0 2-16 0,-1 0 0 15,-1-1 224-15,1 0 0 0,0 1 0 0,0 1 0 16,0 3 240-16,-2-2 144 0,2 2 16 0,-1-2 16 16,0 1 128-16,0 0 32 0,1 1 0 0,-2 2 0 15,-1 0-96-15,-3 2-16 0,1 1 0 0,-3 0 0 0,1 5-208 16,-2-1-32-16,1 1-16 0,-1 0 0 0,2 1-80 0,-1 0-128 15,2-1 176-15,-1 1-176 0,0 0 0 0,-1 1 0 16,3-1 0-16,-1 0 0 0,1 0 128 0,2 0-128 16,3 0 0-16,1 2 0 0,1-1 128 0,3 1-128 15,1 1 192-15,2 2-192 0,0 1 192 0,0 2-64 16,-1 0 0-16,0 1-128 0,-1 3 192 0,1-1-192 16,2 0 192-16,-1 0-192 0,1 1 224 0,2 0-64 15,1-1-16-15,2 0 0 0,2 3 0 0,1 0 0 16,1 2 0-16,2 1 0 0,2 1 0 0,1 0 0 15,1 0 0-15,-1 0 0 0,2 4-144 0,-1-6 0 16,3-4 0-16,0-2 0 0,0 3 0 0,1-1 0 0,1-1 0 0,0 2 0 16,1 0 0-16,0 0 0 0,2 0 0 0,0 1 0 15,4 0 0-15,-1-1 128 0,1-1-128 0,3-2 0 16,1 0 0-16,2-1 0 0,1-3 128 0,2 1-128 16,1 4 0-16,1-2 128 0,1 0-128 0,1-1 128 15,2 0-128-15,2 1 0 0,0 2 0 0,4-2 0 16,1-1 0-16,3-3-144 0,2 2 144 0,0-5 0 15,1-1-144-15,1 1 144 0,1 0 0 0,2-3-144 16,0 0 144-16,3 0 0 0,2-2 0 0,2 0 0 16,0 2 0-16,-1-1 0 0,1 0 0 0,-3 2 0 15,-3 2 0-15,-1-2 0 0,2 2 0 0,-1-2 0 16,3-1 0-16,-1 2 0 0,1 1 0 0,1-1 128 16,2 1-128-16,0-2 0 0,-1 0 128 0,2-2-128 15,2 1 0-15,0-1 128 0,0 0-128 0,0-2 0 0,2-1 128 16,0 0-128-16,0 1 128 0,-1 0-128 0,-1-1 128 15,-1 0-128-15,1 0 128 0,-1-2-128 0,-1 0 0 16,0 2 0-16,0-2-192 0,-1 1 64 0,0 0 128 0,-3-1 144 16,0 0-16-16,-1 0-128 0,1 2 224 0,-2-5-64 15,2 3-16-15,-2-2 0 0,2-2-144 0,-1 1 0 16,2-2 144-16,-2 0-144 0,1-1 0 0,-2-2 144 16,0 1-144-16,-2 0 0 0,0 0 144 0,-1 0-144 15,1-2 0-15,-1 1 144 0,-1 2-144 0,1-2 192 16,2 0-192-16,-2 1 192 0,0-1-64 0,-1 1 0 15,-2-2 0-15,0 0 0 0,2 0-128 0,-2 1 0 16,0-2 144-16,0 1-144 0,2 0 0 0,0-1 144 0,0 1-144 0,0-2 0 16,2 1 128-16,-2 0-128 0,0 0 0 0,-2 0 0 15,0-1 0-15,1 0 0 0,1 0 0 0,2-1 0 16,1 1 128-16,0 0-128 0,2 0 0 0,0 0 0 16,1 0 0-16,-2 0 0 0,-1 1 0 0,-1 1 0 15,-1 1 0-15,-1 1 128 0,-3-1-128 0,-2 1 0 16,-2-1 256-16,-2 1-48 0,0 3-16 0,-4-2 0 15,-4 2-192-15,-2-2 0 0,-1 2 0 0,-3 1 0 16,-1 2 0-16,-3-2 0 0,-2 1 0 0,0 1 0 16,-2 0 0-16,-1 1 0 0,-1 2 0 0,-1 0 0 15,-1 1 0-15,-2 1 0 0,1 3 0 0,-3 2 0 16,1 0 0-16,-1 2 0 0,-1 4 0 0,-1 1 0 16,0 0 0-16,-1 3 224 0,1 2-64 0,-2-1-16 15,-1 0-16-15,1-1 0 0,0 0 0 0,1-1 0 16,-1 0-128-16,2 0 0 0,1-1 0 0,0 3 0 15,1 1 0-15,0-1 0 0,1 1 0 0,1 0-176 0,0 3 176 0,-1-2 0 16,2-1 0-16,0-1 0 0,0-4 0 0,1 2 0 16,0 1 128-16,1-2-128 0,1-3 0 0,0-1 0 15,0 1 0-15,1-1 0 0,3 2 0 0,1-2 0 16,-1-1 0-16,3 0 0 0,0 2 0 0,3 1 0 16,1-2 0-16,1-1 128 0,0-3-128 0,1-1 144 15,1 1-144-15,0 0 160 0,1-2-160 0,2-1 0 16,1-1 0-16,0-1 128 0,0-1-128 0,0 1 0 15,2 2 0-15,-1-1 0 0,0-2 0 0,1 1 0 16,4 1 0-16,1-1 0 0,1-1 0 0,3-1 0 0,2-1 0 16,3 0 0-16,-1-3-144 0,2 0 144 0,2-1 0 15,1 1 0-15,0-1 0 0,0-3 0 0,-1-1 0 16,1 0 0-16,-1 3 0 0,2-2 0 0,1 0 0 16,2 1 0-16,1-1 0 0,0 2 0 0,1-3 0 15,-2 0 0-15,1-1 0 0,1 1 0 0,3-1 0 0,1 0 0 16,4 1 0-16,2-2 0 0,4-1 0 0,-1 0 0 15,-1 1 0-15,3-2 0 0,2-2 0 0,2 0 0 16,2-1 0-16,0 1-128 0,1-1 128 0,-2-1 0 16,0-1-144-16,1 1 144 0,-1 0 0 0,-1 1-144 15,-1-1 144-15,-2 0 0 0,-1 1 0 0,1 1 0 16,2 0 0-16,1 0 0 0,2 1 0 0,-1 1 128 16,-2 0-128-16,4 1 0 0,0 2 128 0,2-1-128 15,4 0 0-15,0 1 0 0,-2 0 0 0,1 1 0 16,0 0 0-16,0 1 144 0,2-2-144 0,-3 3 160 0,-2-1-160 15,-2 1 0-15,-1 0 0 0,0-1-176 0,3 2 176 0,-1-1 0 16,1 0 128-16,-1 0-128 0,-2 0 128 0,3 0-128 16,3 2 128-16,2-1-128 0,1 2 224 0,-1-2-32 15,0 0 0-15,1-1 0 0,3 3-192 0,1-2 144 16,3 1-144-16,-3-2 128 0,0 4-128 0,3-2 128 16,0 0-128-16,-1-1 128 0,-4 1-304 0,1-1-64 15,1-1-16-15,-1-1 0 0,1-1 32 0,-5-1 0 16,-3 2 0-16,-3-5 0 0,0 1 32 0,1-2 16 15,0-3 0-15,-4 1 0 0,-3 0 32 0,-2-1 0 16,-1-1 0-16,0-1 0 0,-2-1 144 0,1-1 176 16,0 1-48-16,-3-2 0 0,1 1-128 0,-3-2 160 0,-2 0-160 15,1 1 160-15,-2-2-160 0,-1-2 0 0,-4 1 144 16,-1-1-144-16,-3-2 0 0,-1-2-160 0,-3-2 16 0,-3 0 0 16,-2 0 144-16,0 0-160 0,-2-2 160 0,-1-2-160 15,-2-1 160-15,0 1 0 0,-1-2 0 0,-1 0 0 16,-1-1 0-16,-1-1 144 0,-2 0-144 0,0-3 160 15,1-2-160-15,-2-2-144 0,2-3 144 0,-3 0-208 16,0-2 208-16,-1 1 0 0,0 3 0 0,-1-2 0 16,2 3 128-16,-2 1-128 0,0 2 192 0,1-1-192 15,3-1 208-15,0-1-64 0,-1 0-16 0,-1-1 0 16,2 0-128-16,-1 0 160 0,-2 0-160 0,1 1 160 16,0-1-160-16,2 1 0 0,-2 2 144 0,0-1-144 15,1 1 0-15,-9 13 0 0,1-5 0 0,1-3 0 16,0-7 0-16,3-1 0 0,-1-5 0 0,0 1 0 15,-1 2 0-15,11-32 0 0,-4 13 0 0,-5 8 128 0,-2 5-128 16,-2 1 176-16,-2 3-176 0,0-3 192 0,-2 0 0 0,-2 0 16 16,0 2 0-16,0 4 0 15,-1 1 48-15,-1 0 0 0,1-2 0 0,-2 1 0 0,-1 0-80 0,-1-4-16 16,-1-3 0-16,-2 0 0 0,-1-2-160 0,-3 2 0 16,2 4 0-16,-3 2 0 0,-1 4 0 0,2-1 0 15,-3-1 0-15,1-3 0 0,0 1 0 0,-1-4 0 16,-3-1-144-16,0-1 144 0,-3 1 0 0,-1 4 0 15,-3 3-128-15,7 15 128 0,-1 0 0 0,-4-2-160 16,-3-3 160-16,-1-1-128 0,-4 0 128 0,-1-3 0 16,-3-1-144-16,-25-26 144 0,8 11 0 0,3 4 0 15,5 5-144-15,-3 5 144 0,1 4 0 0,-4 2 0 0,-1 3-128 16,-2 2 128-16,-1 2 0 0,0-1 0 0,-3 2 0 16,-1 0 0-16,1 0 0 0,-3 0 0 0,-4-1 0 0,-3 0 0 15,-1 0 0-15,0-1 0 0,1 2 0 0,-1 0 144 16,-2-1-144-16,-3 2 0 0,-2 1 0 0,-1 2-176 15,1 4 176-15,0-2 0 0,2 0 0 0,-3 0 0 16,-2 1 0-16,2 1 0 0,2 3 0 0,4-3 0 16,4 2 0-16,1 0 0 0,-1 0 0 0,1 1 128 15,1 0-128-15,4 1 0 0,3 0 128 0,3-1-128 16,2-1 0-16,1 0 0 0,0 2 0 0,0-1 0 16,0-2 0-16,0 1 0 0,-1 3 0 0,3-2 0 15,1 1 0-15,0-2 0 0,2 0 128 0,-1-1-128 16,0 3 0-16,-4 0 0 0,0-1 0 0,-1 1 0 15,0 0 0-15,0-1 0 0,2 1 0 0,3-1 0 16,1-1 0-16,2 0 0 0,-1-2 0 0,-1 1 128 0,0-1-128 16,1 0 0-16,-1 0 0 0,-1 2 0 0,1-1 0 0,-1 1 0 15,2-2 0-15,0-2 0 0,1 1 0 0,-3-2 0 16,0 1 0-16,-4 2 0 0,-2 1 0 0,-1-1 128 16,-1 1-128-16,-1 0 0 0,0-2 144 0,-1-1-144 15,-2 1 192-15,-3 0-192 0,-2 1 128 0,2 0-128 16,-1-1 0-16,3 1 0 0,0-2 128 0,2 1-128 15,0 3 0-15,-2-2 0 0,-1 0 0 0,-1-1 0 16,1 2 0-16,1-2 0 0,3 1 128 0,1 0-128 16,1 0 0-16,-4 1 0 0,0-3 0 0,-4 2 0 15,0 2 0-15,-1-1 0 0,1 0 0 0,-1-1 0 16,0 1 0-16,-1-1 0 0,-2 1 0 0,-1-1 0 0,-1 2 0 0,0-2 0 16,2 0 0-16,-3-2 0 15,-3 1 0-15,-1 0 0 0,-1 0 0 0,1 0 0 0,3 0 0 0,-2-1 0 16,-3 0 0-16,-3 2 0 0,-2-1 0 0,0-1 0 15,1 1 0-15,-2 0 0 0,-3 1 0 0,-1 0 0 16,-1 2 0-16,1-2 0 0,1 0 128 0,-2 2-128 16,-4 2 0-16,0-2 0 0,2 2 0 0,0-2 0 15,3 0 0-15,-1 1 0 0,-1 0 0 0,1 2 0 16,5 0 128-16,-1 0-128 0,0 1 0 0,-1 1 0 16,-1 1 0-16,2 0 128 0,3 0-128 0,-1 1 0 15,0 0 128-15,-1-1-128 0,-1 0 0 0,3-1 0 16,4 0 128-16,-1-1-128 0,-1 4 0 0,-1-1 0 15,1 0 128-15,0-2-128 0,3 1 0 0,-2 1 0 16,0 0-720-16,0-3-256 0,-1 2-48 16,4 0-16-16,2 1 1648 0,3 0 336 0,3 0 64 0,1-1 16 0,0-1-864 0,2 2-160 15,2 1 0-15,5 0 0 16,3 0-576-16,3 1-16 0,4 1-16 0,4-2 0 16,5 3-1232-16,2 0-240 0,3 2-48 0,4 2-10192 15,5 1-2032-15</inkml:trace>
  <inkml:trace contextRef="#ctx0" brushRef="#br0" timeOffset="74808.42">31181 592 18431 0,'0'0'1632'15,"5"-11"-1312"-15,0-1-320 0,2 0 0 0,0 2 3280 0,2 1 592 16,0-1 112-16,1 2 32 0,-1 1-2896 0,1 3-576 15,0-1-112-15,-1-1-32 0,2 1 96 0,-1 1 16 16,-3 0 0-16,1 1 0 0,-2 0-384 0,-6 3-128 16,9-1 0-16,-2 1 0 0,-7 0 0 0,9 2 0 15,-2 0 0-15,0 1 0 0,1 4 0 0,1 0 0 16,1 3 0-16,3 2 0 0,1 2 176 0,3 3-16 0,3 3 0 0,3 4 0 16,2 5 128-16,3 3 32 0,3 5 0 0,3 0 0 15,3 1 0-15,1 1 0 0,3 0 0 0,-1 2 0 16,1 3-112-16,-1 3-16 0,2 4 0 0,-1 2 0 15,-3 3-192-15,-1 0 128 0,-1-1-128 0,-2 0 0 16,-1 0 0-16,-1 2 0 0,1 2 0 0,-1 2 0 16,0 0 0-16,1-1 0 0,1-3 0 0,1-1 0 15,1 3 320-15,-1 1-16 0,0 2-16 0,1-1 0 16,0-2 176-16,1-3 48 0,2-5 0 0,-1-1 0 16,0 3-64-16,-2-3-16 0,0 0 0 0,-2-2 0 15,1-2-32-15,-4-3 0 0,-4-5 0 0,-2-3 0 16,-2-1-128-16,-1-5-16 0,-3-1-16 0,-1-3 0 15,-2-2-240-15,-3-1 176 0,-1-4-176 0,-4-3 160 16,1-2-160-16,-4-3 0 0,0 0 0 0,-2-4 0 16,-3-6-272-16,0 0-96 0,0 0-16 0,0 0 0 15,0 0-448-15,-12-4-112 0,-1-6-16 0,-3-1 0 16,-2-4-2208-16,-2-8-448 0</inkml:trace>
  <inkml:trace contextRef="#ctx0" brushRef="#br0" timeOffset="75223.64">32753 532 41519 0,'-4'-9'1840'0,"4"9"384"0,-3-11-1776 0,3 11-448 0,0 0 0 0,0 0 0 16,0 0 0-16,-10 3-192 0,-3 5 0 0,-2 2 16 15,-2 6 32-15,-5 6 0 0,-3 3 0 0,-4 6 0 16,-1 6 144-16,-3 1-192 0,-1 4 192 0,-3 1-192 16,-1 0 16-16,-4 4 0 0,-3 4 0 0,0 3 0 15,-2 6 176-15,-3 1-208 0,0 2 80 0,1-1 128 16,1 0-144-16,0 1 144 0,0 2 0 0,1 1 0 15,1 3 0-15,0-2 0 0,1-3 0 0,2-2 0 16,3 0 0-16,0-1 128 0,3 2-128 0,1-1 144 16,0-1 48-16,2-4 16 0,0-5 0 0,2 1 0 15,1-3-48-15,2-1-16 0,1-1 0 0,2-2 0 0,2-2-16 16,2-5-128-16,3-1 192 0,2-6-64 0,3-4-128 16,2-2-176-16,1-2 48 0,4-4 0 15,1-2-400-15,2-4-80 0,1-2-16 0,1-4 0 16,3 0-2384-16,-1-8-496 0</inkml:trace>
  <inkml:trace contextRef="#ctx0" brushRef="#br0" timeOffset="75846.67">32070 571 23951 0,'-9'-9'2128'0,"-2"1"-1696"16,0 0-432-16,1 2 0 0,0 2 1408 0,0 0 192 15,1 2 32-15,9 2 16 0,-10-3-1168 0,2 1-224 16,8 2-64-16,-9 0 0 0,9 0-48 0,0 0-16 16,0 0 0-16,-6 4 0 0,6-4-128 0,-4 8 192 15,4-1-192-15,1 1 192 0,3 0 0 0,0 1 0 16,2 0 0-16,3 1 0 0,1 1 48 0,-1-1 16 16,3 1 0-16,0-3 0 0,0-1-112 0,2 0-16 15,1 0 0-15,1-3 0 0,-2-1 128 0,2-1 32 16,1-1 0-16,0-1 0 0,3-1 48 0,-1-1 16 0,1-1 0 0,1-2 0 15,1-4-224-15,-1 0-128 0,1-2 128 0,-2-2-128 16,-1-1 0-16,-2 0 0 0,-1 0 0 0,-2 1-192 16,-3 0 192-16,-3 1 0 0,-2 1 0 0,-3 1 0 15,-2 1 0-15,-4 1 192 0,-3 1-32 0,-3 2-16 16,-4-1-144-16,-4 3 128 0,-3 3-128 0,-5 2 128 16,-1 3-128-16,0 1-144 0,-2 2 144 0,-1 0-208 31,-1 3-192-31,1 0-48 0,2 1 0 0,0 1-9968 0,2 1-2000 0</inkml:trace>
  <inkml:trace contextRef="#ctx0" brushRef="#br0" timeOffset="76275.73">30933 1305 18431 0,'0'0'1632'0,"0"0"-1312"15,0 0-320-15,-2 8 0 0,2 3 3968 0,2 0 736 0,2 2 144 16,0 0 16-16,3 1-3936 0,1 0-800 0,2-1-128 0,3 0 0 16,2-1-272-16,1-1 16 0,2 0 0 0,1-3 0 31,0 1-240-31,0-3-32 0,2-3-16 0,-1 0 0 0,1-2 128 0,2-4 32 0,-1 0 0 0,0-2 0 16,-1-2 384-16,-1-1 0 0,0-1 0 0,-3 0 0 15,-2-1 464-15,-3 0 32 0,-1-1 0 0,-3 2 0 16,-3 3 80-16,-5 6 0 0,3-7 16 0,-3 7 0 15,0-7-336-15,0 7-64 0,-6-6 0 0,-3 1-16 32,0 4-528-32,-2 2-96 0,0 1-32 0,0 3 0 0,3 1-1776 0,-1 2-368 15,2-1-64-15</inkml:trace>
  <inkml:trace contextRef="#ctx0" brushRef="#br0" timeOffset="76715.62">32870 1243 27647 0,'-2'-10'2448'0,"0"-1"-1952"16,-1 1-496-16,0-1 0 0,-1 2 2096 0,0 2 320 15,-2-1 64-15,-3 1 16 0,-1 1-1936 0,-1-1-384 0,-2 2-176 0,-2 2 160 16,-1 0-160-16,0 2 0 0,0 1 0 0,-1 3-176 16,0 0 32-16,-1 2 0 0,-1 1 0 0,0 2 0 15,0 2-112-15,2-2-32 0,2 2 0 0,1 0 0 16,1 3 144-16,3 0 144 0,1 1-208 0,3-1 80 16,0 0 272-16,3 0 64 0,2-1 16 0,1-1 0 15,2 0 96-15,2-2 32 0,4 0 0 0,1-1 0 16,3 2 144-16,2-1 16 0,2-2 16 0,1-2 0 15,0-1-192-15,0 0-32 0,-1-1-16 0,-1-1 0 16,0-2-80-16,-1-2-16 0,-2-1 0 0,-1-4 0 16,-3 0 272-16,0-2 48 0,-2 0 16 0,-2 0 0 15,0 1-112-15,-2-3-32 0,-2-1 0 0,-2 0 0 16,-2 2-240-16,-1-2-144 0,-1 0 160 0,-3 0-160 16,0 1-176-16,-1 0-128 0,-2 1-16 0,-1 0-16 15,0 1-1648-15,-3 2-336 0,0 1-64 16,-1 3-14240-16</inkml:trace>
  <inkml:trace contextRef="#ctx0" brushRef="#br0" timeOffset="77011.14">31851 2648 7359 0,'0'0'656'0,"8"1"-528"0,-1-1-128 0,3 0 0 16,3 1 7760-16,2-1 1520 0,2 0 320 0,-1 0 48 15,0-1-7536-15,-1-2-1488 0,0 0-304 0,-1-4-64 16,-2-3 48-16,1-2 16 0,1-2 0 0,-1-2 0 16,0-1-320-16,-4-2-144 0,0-1 16 0,-3 0 0 31,-1 2-272-31,-3 0-48 0,-1 1-16 0,-2 0 0 0,-3 0 128 0,0 1 16 0,-2 2 16 0,-2 1 0 31,0 0-320-31,-1 2-64 0,0 2-16 0,-2 2 0 0,1-1-2080 16,-1 2-416-16,-2 2-96 0</inkml:trace>
  <inkml:trace contextRef="#ctx0" brushRef="#br0" timeOffset="78727.34">22272 2011 26719 0,'-15'-6'1184'0,"3"2"240"16,-1 1-1136-16,0-1-288 0,-2 1 0 0,-1 1 0 0,-2 0 2080 0,1 1 352 15,-1 0 80-15,-1 0 16 0,-1-1-1616 0,-2-1-320 16,2 1-64-16,-1-1-16 0,-1-2-320 0,0-4-192 16,-2 0 192-16,1-3-192 0,-1-3 128 0,1-1-128 15,-1-3 0-15,-1-3 0 0,-2-1 0 0,-2-2 0 16,-1 2-208-16,-1-4 80 0,-1-4 128 0,-2-2 0 16,-1 0 0-16,1-2 0 0,2-3 0 0,1-2 144 15,1 0-16-15,1 1-128 0,2 1 576 0,1 3 16 16,0 2 0-16,1 1 0 0,1 0 64 0,-1-1 16 15,2-1 0-15,1-1 0 0,2 0-288 0,0-1-64 16,3 2-16-16,1-1 0 0,0 2-128 0,2 3-32 16,2 2 0-16,1-1 0 0,3 2-16 0,2 0 0 0,2 1 0 15,2-1 0-15,2 4 144 0,2-1 32 0,2-1 0 16,4 1 0-16,1-1-64 0,1 1-16 0,4 0 0 0,2 2 0 16,1-1-96-16,2 3-128 0,2 1 176 0,0 1-176 15,3 1 0-15,0 3 0 0,2 2 0 0,-1 2 0 16,1 3 0-16,1 3 0 0,0 0 0 0,1 2 0 15,0 2 0-15,1 2 0 0,2 3-208 0,-1 0 80 16,0 1 128-16,-2 3-128 0,0 3 128 0,-2 1-128 16,-3 2-16-16,0 3 0 0,-3 3 0 0,-2 0 0 15,-2 0 144-15,-2 1 0 0,0 2-144 0,-2-2 144 16,-3-1 0-16,1 0 0 0,-1-2 0 0,-1 0 0 16,0 0 0-16,-2 0 0 0,0-2 128 0,0-2-128 15,-1-3 176-15,0-1-48 0,2-1-128 0,-2-3 192 16,-1 1-192-16,-4-8 176 0,0 0-176 0,0 0 160 15,0 0-32-15,0 0-128 0,8 2 192 0,-8-2-64 16,0 0 80-16,0 0 16 0,2-11 0 0,-2-1 0 0,0 1-80 16,-1-2-16-16,1-1 0 0,0-3 0 0,-2-3-128 0,2-2 128 15,1 0-128-15,1-3 128 0,2-2-128 0,1 1 0 16,1-4 0-16,3 2 0 0,0 0 0 0,4 2-144 16,2-1 144-16,2 1-160 0,2 1 160 0,2 1-128 15,0 3 128-15,1 1-128 0,2-1 128 0,-1 3-128 16,1 2 128-16,-2 1-128 0,1 3 128 0,-1 2-128 15,-2-1 128-15,1 4-128 0,-1 0 128 0,1 3-128 16,2 2 128-16,-2 2-128 0,2 0 128 0,-1 3-128 16,0 2 128-16,2 3-128 0,1 0 128 0,-2 3-128 15,0 2 128-15,1 1-128 0,1 1 128 0,-2 0-128 0,-2 2 128 16,0 2-128-16,-2 4 128 0,-1 1-192 0,-2-1 192 0,-2 4-192 16,-2 4 192-16,-3 1 0 0,0 0-144 0,-3 1 144 15,0 1 0-15,-4-2 0 0,-1 0 0 0,-2-1 0 16,-1 0 0-16,-3 1 0 0,1-1 0 0,-2 1 128 15,-3 3-128-15,0-1 192 0,-1 2-192 0,-2 1 192 16,-1 2-64-16,-2-3 0 0,-1 1 0 0,-1-2 0 16,-2 0 0-16,0-1-128 0,-1-2 192 0,-1 1-64 15,0 2 16-15,0-1 0 0,-1-1 0 0,3 0 0 16,1 0 16-16,2-3 0 0,2-1 0 0,2-1 0 16,3-4-160-16,0 1 128 0,4-3-128 0,0-2 128 15,2 0-128-15,0-3 0 0,1 0 0 0,2-1 128 16,1 0-128-16,0 0 0 0,1 1 0 0,0-1 128 15,0 0-128-15,1 0 0 0,0 1 0 0,0-1 0 16,-1 0 0-16,0 0 0 0,0 2 0 0,0-2-176 0,1-2-32 0,-1 0-16 16,0 0 0-16,0-1 0 0,0 0-144 0,0-3-16 15,1 0-16-15,0-2 0 16,-1 0-192-16,-2-8-48 0,3 7 0 0,0-1 0 16,-3-6-1200-16,0 0-240 0,7 4-48 0,-7-4-16 15,9 4-1376-15,1-2-288 0,3 2-48 0,-1-3-16 0</inkml:trace>
  <inkml:trace contextRef="#ctx0" brushRef="#br0" timeOffset="88383.91">2675 4890 5519 0,'0'0'496'0,"-8"-2"-496"15,-2-2 0-15,10 4 0 0,-6-3 1856 0,6 3 288 16,0 0 48-16,-8-2 16 0,8 2-1600 0,0 0-320 16,0 0-64-16,0 0-16 0,0 0-208 0,-7-1-208 0,7 1 32 0,0 0 16 31,-9-2-320-31,9 2-64 0,-7-2-16 0,7 2 0 0,0 0 240 0,-9-2 32 0,3-1 16 0,6 3 0 15,-6-4 624-15,-1 0 128 0,2-2 32 0,-1 2 0 16,0 0 192-16,6 4 64 0,-6-5 0 0,-1 0 0 16,2 1-160-16,0 0-32 0,5 4 0 0,-7-4 0 15,2 0-304-15,-2 1-64 0,2-1-16 0,5 4 0 16,-6-3-192-16,0-1 0 0,6 4 0 0,-6-4 0 16,-3 0 0-16,3 2 0 0,0 0 0 0,-1 1 0 15,0 1 0-15,-1 0 0 0,1-2 0 0,-3 5 0 16,0 0 0-16,1 1 0 0,-1 0 0 0,0 2 0 15,-2-1 0-15,0 1 0 0,1 2 0 0,0 0 0 16,-2 2 0-16,-1 0 0 0,-1-1 0 0,0 2 144 16,1 1 112-16,-1-2 32 0,0 1 0 0,-2 1 0 15,0 0 32-15,0-1 0 0,0 1 0 0,0-1 0 16,1-2-16-16,0 1 0 0,1 1 0 0,0-1 0 0,0 2-160 16,0-1-16-16,0 2-128 0,2-2 192 0,1 0-192 0,0 1 0 15,-2 0 0-15,0-1 0 0,1 2 0 0,-1 1 0 16,0 0 0-16,0 0 0 0,2 0 176 0,-1-2-16 15,-1 2 0-15,1-1 0 0,1 0 64 0,1-1 16 16,-1-1 0-16,1 1 0 0,0-1 96 0,1-2 32 16,1 1 0-16,1 0 0 0,-2 0-128 0,0 0-32 15,2 1 0-15,0-2 0 0,1 2 48 0,-1 0 16 16,2-1 0-16,0 1 0 0,0 1-16 0,2-1 0 16,1 1 0-16,0 1 0 0,1-1-64 0,0 0 0 0,0 0-16 15,0 0 0-15,1 1-176 0,1 1 192 0,0 0-192 0,0 0 192 16,0-2-192-16,0 1 0 0,1 1 0 0,1 0 0 15,0-1 0-15,0 0 128 0,0 0-128 0,0 1 0 16,1 0 128-16,0-1-128 0,0 1 0 0,1 0 128 16,0 1-128-16,0-1 160 0,1-2-160 0,1 0 160 15,0 0-160-15,0 0 0 0,0 1 144 0,-1-1-144 16,2-1 160-16,-2 0-32 0,0 2-128 0,1-3 192 16,0 1-32-16,2 0-16 0,-3-2 0 0,1-1 0 15,2-1 80-15,0 0 16 0,1-1 0 0,-1-1 0 16,2 2-240-16,0-1 0 0,-1 2 0 0,1-1 0 15,0 1 0-15,-2-1 0 0,1-1 0 0,-1 2 144 16,1 0-144-16,-1 2 0 0,1 0 0 0,-1-1 0 16,1 1 0-16,-1 0 0 0,0-2 128 0,-1 1-128 15,0 0 0-15,0-1 0 0,2 0 0 0,-1-1 128 0,1-1-128 16,-2-1 0-16,1 1 0 0,0-2 0 0,2 0 128 16,0-1-128-16,-1 2 192 0,1-2-64 0,1 1 32 0,-2 0 0 15,0 2 0-15,-1-2 0 0,2 1-160 0,-1 1 160 16,1 0-160-16,1 2 160 0,-2 0-160 0,1 1 0 15,1-2 0-15,-2 1 0 0,0-2 0 0,-1 1 128 16,2-2-128-16,0-1 0 0,-1 0 0 0,2 1 0 16,0-1 128-16,0-1-128 0,2 0 176 0,0 1 0 15,1 0 0-15,0-1 0 0,1 0-48 0,-1 0-128 16,1 3 192-16,1-2-64 0,0 1-128 0,0 1 128 16,-1 0-128-16,-1-1 128 0,0 2-128 0,0-2 0 15,0 2 144-15,0-1-144 0,1 0 0 0,-1 0 0 16,1 0 0-16,0-2 0 0,1 1 128 0,1-3-128 0,2 0 128 0,0 0-128 15,-1-2 256-15,2 0 0 0,1 0-16 0,-1 0 0 16,2-1-32-16,-2 0 0 0,1 1 0 0,1 0 0 16,0 0-208-16,1 0 0 0,-2 0 128 0,-1 0-128 15,-1 1 0-15,2 0 0 0,2 1 0 0,-1 0 0 16,-1-1 0-16,0 1 0 0,2 0 0 0,-1-1 0 16,1 0 0-16,-2 0 0 0,1 1 128 0,1-1-128 15,1 0 128-15,1 1-128 0,0 0 176 0,0 1-176 16,2-2 160-16,0 0-160 0,-2 2 128 0,2-3-128 15,1 1 128-15,-1-1-128 0,1 0 128 0,0 0-128 16,1-1 192-16,-1 1-32 0,-1 0-16 0,1 0 0 16,0 0 16-16,1 1 0 0,1-1 0 0,-2 2 0 15,2 1-16-15,-2 1 0 0,-1 0 0 0,1 1 0 16,0 0-144-16,1 1 160 0,0-1-160 0,-1-1 160 0,0 1-160 16,-2-2 128-16,2-2-128 0,0 0 128 0,2 0-128 0,0 0 0 15,1-1 0-15,1 0 0 0,0 0 128 0,0-1-128 16,0-1 0-16,0 0 128 0,0 0-128 0,2-2 192 15,-1 2-192-15,-1 1 192 0,0-1-48 0,0 1 0 16,-1 0 0-16,0 1 0 0,1 1 48 0,-1 0 0 16,-1 1 0-16,0 0 0 0,-1 2-64 0,-1-1 0 15,-2-1 0-15,2 0 0 0,2 1-128 0,0 2 0 16,-3-2 144-16,0-1-144 0,3 0 0 0,1-1 0 16,1-1 0-16,2-2 0 0,0-1 0 0,1 0 144 15,1-1-144-15,-1 0 0 0,0-1 208 0,-1-2-64 0,2-1-16 16,-1-1 0-16,2 2 0 0,-2-2-128 15,0 2 192-15,0-1-64 0,1 2-128 0,-1 1 128 0,-1 0-128 16,0 0 128-16,0 1 0 0,0-1 0 0,-1 3 0 0,-2 1 0 16,0-1 0-16,1 1-128 0,-1 0 192 0,0 1-64 15,1 1-128-15,0 0 0 0,0 1 0 0,0 0 0 16,0 3 0-16,0-2 0 0,1-1 0 0,0 0 0 16,0 1 0-16,-1-2 0 0,0 0 0 0,0-1 0 15,4 1 0-15,-2 1 0 0,0-1 0 0,-2 0 0 16,0 1 0-16,0-1 128 0,0 0-128 0,-1 0 0 15,-1-1 192-15,0 1-32 0,2-2-16 0,0 0 0 16,-1 1-16-16,1 0 0 0,2 0 0 0,0 0 0 16,1 0-128-16,-1 1 0 0,1 1 144 0,-1-1-144 15,0 0 0-15,2-1 0 0,1-1 0 0,0-1 0 16,-1-1 0-16,0 0 128 0,1-2-128 0,2 0 0 16,-1 0 0-16,-2 0 144 0,1 1-144 0,-1-2 0 0,1-2 176 15,1-1-176-15,-1-1 160 0,-2-1-160 0,1-1 192 0,-1-1-48 16,3 0-16-16,1-1 0 0,0-1-128 15,1-2 160-15,-2-1-160 0,0-2 160 0,0-2-160 0,1 0 0 16,-3-2 144-16,-2 0-144 0,-1-2 0 0,1-1 0 16,0 1 0-16,-2 0 128 0,-1 2-128 0,-2-1 0 15,0 3 0-15,-2-1 128 0,-2 2-128 0,-2-1 0 16,-1 2 0-16,-1-1 128 0,-1-1-128 0,-2 0 0 16,-3-2 0-16,1 1 128 0,1-2-128 0,-2 0 128 15,-1-2-128-15,-2 0 128 0,-1 1-128 0,-2 0 0 16,-1 0 0-16,-2 3 128 0,-1 0-128 0,-1 2 0 15,-2 0 128-15,-1 0-128 0,-1 2 0 0,-2-1 144 0,0 2-144 0,-3 0 0 16,0-1 128-16,-2 0-128 0,0 0 0 0,-2-1 0 16,0-2 128-16,-3 1-128 0,-2 0 0 0,-3-2 0 15,1 1 0-15,-2 0 0 0,-1 1 0 0,-2 1-144 16,-1 0 144-16,-1 0-128 0,-1 1 128 0,-2 1-128 16,1 2 128-16,-2 1 0 0,0 0-144 0,0 0 144 15,-2 0 0-15,0 2 0 0,0 3 0 0,-1-2 0 16,-1 2 0-16,-2-2 0 0,-2 1 0 0,1-1 0 15,-1 3 0-15,0 1 0 0,-2 0 0 0,-2 1 0 16,0 1 0-16,-1-2 0 0,3 2 0 0,-3-1 0 16,1 2 0-16,-3-3 0 0,0 2-144 0,0 0 144 15,1 0 0-15,0 0 0 0,-2-2 0 0,1 2 0 16,2 2 0-16,-3-1 0 0,-1 1 0 0,0 0 0 16,2 2 0-16,-3-1 0 0,-1-1 0 0,-1 0 0 0,-2 2 0 15,0 1 0-15,1 1 0 0,0 0 0 0,-2 0 0 0,0-1 0 16,1 1 0-16,-1-1 0 0,-1 1 0 0,-1-1 0 15,1 1 0-15,-1 0 0 0,-1-1 0 0,0 1 0 16,-1 0 0-16,-2 0 0 0,-1 0 0 0,1-1 0 16,1 2 0-16,0 0 0 0,-1 0 0 0,0-1 0 15,-1-1 0-15,-1 1 0 0,0 2 0 0,1 0 0 16,1 0 0-16,1 0 0 0,-1 0 0 0,0-1 0 16,-1 0 0-16,-2 2 0 0,2 0 0 0,0 0 0 15,3 0 0-15,0 0 0 0,2 1 128 0,1-1-128 16,0-1 0-16,-1 1 144 0,2 0-144 0,-1 1 160 15,0-1-160-15,1 0 160 0,1 0-160 0,1-1 0 0,1 0 0 16,-1-2 0-16,0 3 0 0,-1-2 0 0,0 0 128 0,1 1-128 16,3 0 0-16,0 0 0 0,0 0 0 0,0 0 0 15,1 1 0-15,1-1 0 0,-1 1 0 0,0 0 0 16,1 0 0-16,3 1 0 0,0-2 0 0,2 0 128 16,0 0-128-16,1 0 0 0,0 1 0 0,0-1 128 15,2 2-128-15,-1-3 0 0,-1-1 0 0,2 0 0 16,0 0 0-16,1 0 0 0,1 0 0 0,0-1 0 15,1 0 0-15,1-1 0 0,1 1 0 0,-1 1 0 16,-1 1 0-16,1-1 0 0,1-3 0 0,-1 1 0 16,0 1 0-16,0 0 0 0,2 0 0 0,0 1 0 15,1 0 0-15,2 0 0 0,0 1 0 0,0 0 0 16,1 2 0-16,2 0 0 0,3 2 0 0,-1-1 0 16,-2 2 0-16,1 1 0 0,2-1 0 0,-2 1 0 15,2 0 0-15,-1 0 0 0,-1 0-144 0,0 0 144 16,1 1 0-16,2-1 0 0,1 2 0 0,1 0 0 0,1-1 0 15,1 0 0-15,1-1 0 0,1-1 0 0,3 0 0 0,0 0 0 16,3 0 0-16,-1-2 0 0,1-1 0 0,7-3-128 16,-10 3 128-16,3 0 0 0,0 2 0 0,7-5 0 15,0 0 0-15,-8 2 0 0,0 0-160 0,8-2 160 16,-10 0-128-16,2 0 128 0,8 0-256 0,-11 2 48 16,2-1 0-16,0-1 0 15,1 0-208-15,-1-1-32 0,0 0-16 0,2 0 0 16,7 1-144-16,-10-2-32 0,0-2 0 0,2 0 0 15,8 4-352-15,-7-4-80 0,0-1-16 0,2-2 0 16,1 1-1312-16,-1-1-272 0,1 1-48 0,0 1-7104 0,1-3-1424 16</inkml:trace>
  <inkml:trace contextRef="#ctx0" brushRef="#br0" timeOffset="93126.56">9482 5799 31551 0,'-16'6'1408'0,"5"-3"272"0,0 1-1344 0,1 1-336 0,3 0 0 0,1 0 0 16,6-5 496-16,-3 8 16 0,3-8 16 0,-2 6 0 16,2-6-528-16,0 0-320 0,0 0 32 0,0 0 16 31,0 0-368-31,0 0-64 0,0 0 0 0,6-6-16 0,0-1 464 0,-1-2 80 0,0-3 32 0,1-2 0 16,-1-1 144-16,1-2 144 0,2-2-16 0,-1-4-128 15,4-2 336-15,0-4-32 0,0-3-16 0,2-4 0 16,2-4 160-16,3-2 48 0,4 0 0 0,1-2 0 15,2 1 64-15,2-1 16 0,1-1 0 0,1-4 0 16,0-2-272-16,2-1-48 0,2-1-16 0,0 1 0 16,0 2-48-16,-1 1 0 0,0 2 0 0,0-4 0 15,-2-3-192-15,0 0 0 0,-1-2 0 0,0 3 0 16,0 2 0-16,-4 0 0 0,-1 4 144 0,-2 4-144 16,1 0 0-16,-1 2 0 0,2 3 0 0,-1 3 0 0,0 3 0 15,-1 1 0-15,2 2 0 0,-2 4 0 0,1 5 0 0,0 2 0 16,-1 2 0-16,1 1 0 0,-1 4 0 0,1 3 0 15,-2 2 0-15,-1 2 0 0,2 2 0 0,-1 3 0 16,-2 3 0-16,-2 3 0 0,-1 2 0 0,0 5 0 16,1 5 0-16,1 2 0 0,-2 4 0 0,0 4 128 15,-1 6-128-15,-1 5 0 0,0 1 176 0,-1 2-48 16,0 1-128-16,0 3 192 0,-4 2-48 0,0 6-16 16,0 3 0-16,-2 1 0 0,2 1-128 0,-2-5 192 15,0-3-192-15,1-2 192 0,1 0 0 0,-1 2 0 16,1 4 0-16,-1-1 0 0,1 2-16 0,-1-4 0 0,0-1 0 15,-2-2 0-15,2 1 80 0,-2-2 0 0,-1-2 16 0,1 0 0 16,0-1-112-16,0-3-32 0,2-4 0 0,-2-1 0 16,2-4 96-16,-2-4 16 0,0-3 0 0,0-3 0 15,0 1-80-15,1-4-16 0,0-2 0 0,-1-2 0 16,-2 0-144-16,1-3 0 0,-2-2 144 0,1-2-144 16,-2-1 0-16,-1-3-208 0,1-2 16 0,-2-4 16 31,0 0-224-31,0 0-48 0,0 0-16 0,0 0 0 15,0 0-96-15,0 0-16 0,-11-9 0 0,2-1 0 0,-1-2-1712 16,3-1-336-16,-2-2-80 0,1-1-11312 0</inkml:trace>
  <inkml:trace contextRef="#ctx0" brushRef="#br0" timeOffset="93673.81">9464 5131 37775 0,'0'0'3360'0,"-6"-7"-2688"0,6 7-544 0,0-9-128 16,5 3 1200-16,4 1 208 0,5 3 32 0,3 3 16 31,3 1-2288-31,2 2-464 0,5-1-96 0,2 0-16 16,3-1-1152-16,2 0-224 0,3-2-48 0,4-3-16 15,-1 1 1728-15,2-1 352 0,1-2 64 0,0 1 0 0,-1 0 448 0,2 0 96 0,1-2 16 0,0 2 0 16,0 1 736-16,1 0 160 0,1-2 16 0,2 0 16 16,-1 1 432-16,2-3 64 0,0 1 32 0,0 0 0 15,1-1-368-15,-3 1-80 0,0-1-16 0,0 0 0 16,-1-1-432-16,-4 2-96 0,0 1 0 0,-2 0-16 16,-2 2-176-16,-2 0-128 0,-3-2 144 0,-3-1-144 0,-2 2 144 15,-4-1-144-15,-3-2 128 0,-3 2-128 0,-3 1 128 16,-2 0-128-16,-3 1 128 0,1-1-128 0,-3 0 144 0,-2 0-144 15,-7 4 160-15,0 0-160 0,0 0 0 0,0 0 128 16,0 0-128-16,0 0 0 0,0 0-128 0,0 0-80 16,0 0-16-16,0 0 0 15,0 0-1184-15,0 0-224 0,0 8-48 0,-1-2-16 16,-1 1-1344-16,2-7-272 0</inkml:trace>
  <inkml:trace contextRef="#ctx0" brushRef="#br0" timeOffset="153072.76">3469 7427 30111 0,'0'0'1344'0,"0"0"256"0,-9 2-1280 0,2 0-320 0,7-2 0 0,0 0 0 15,-6 6 672-15,6-6 64 0,0 0 16 0,0 0 0 16,1 8-752-16,-1-8-368 0,8 6 48 0,1-2 0 15,0-3-576-15,2 0-128 0,0-1 0 0,-1 1-16 16,0 2 560-16,1 1 112 0,3-3 32 0,-2 0 0 0,0 1 496 0,0 1 96 16,0 1 32-16,-2-1 0 0,1 1 496 0,1-1 112 15,2-1 0-15,1 1 16 0,2 0-272 0,2 1-64 16,0-1-16-16,1-1 0 0,2 0-304 0,-1 1-64 16,-1 2-16-16,2-2 0 0,0 1-16 0,2-1 0 15,0 2 0-15,2 0 0 0,-2-3-32 0,2 1 0 16,1-1 0-16,0 0 0 0,0 1-128 0,1-1 0 15,2 0 0-15,0 0 128 0,1 0-128 0,1-1 0 16,-1 1 0-16,-1 2 0 0,2 0 0 0,-2 1 0 16,0 3 0-16,0-2 0 0,2 2 0 0,0-4 0 15,0 0 0-15,0 0 0 0,1 1 0 0,2-2 0 16,0-1 0-16,-1 0 0 0,0-1 0 0,-1-1 0 0,0-2 0 0,1-2 128 16,1-1-128-16,2-2 0 0,-1 0 0 15,2-5 128-15,1 0-128 0,-1-1 0 0,1 0 0 16,-2 1 128-16,-1-1 32 0,0-1 0 0,-2-1 0 0,-3 0 0 15,-1 0 32-15,-3-1 16 0,0 1 0 0,-2-2 0 16,-4-1 32-16,-2-1 0 0,0-2 0 0,-1 1 0 16,-3-1-64-16,-2-1-16 0,0-1 0 0,-2-1 0 15,1 2-160-15,-4-1 160 0,0-2-160 0,-1-1 160 16,1 2-160-16,-1-1 128 0,1 1-128 0,-1-2 128 16,-1-1 0-16,1 0-128 0,0-2 192 0,0-1-64 15,-1 0 0-15,-1 0 0 0,2-1 0 0,-4 2 0 16,-1 2 96-16,-1 1 16 0,-1 0 0 0,-2 4 0 15,0 1 16-15,-3 3 0 0,-3 1 0 0,-2 0 0 16,-2 1-128-16,-2 0-128 0,-1 0 176 0,-3 0-176 16,-1 1 0-16,-2 0 0 0,0 0-160 0,-2-1 160 15,1 1-192-15,-2 0 192 0,-1-1-192 0,0 0 192 16,2 0 0-16,-2 0 0 0,0 1 0 0,-2 1 0 0,-1 0 0 0,-2 3 0 16,-2 0 0-16,-1 2 0 0,-2 2 0 0,0 2 0 15,-2 0-144-15,0 2 144 0,0 1 0 0,-2 1 0 16,0 2 0-16,-2 0 0 0,0 1 0 0,-2 1 0 15,-2 4 0-15,-1 0 0 0,-1 2 0 0,0 1-128 16,1 2 128-16,0 0 0 0,-1-1 0 0,-1 1-128 16,2 2 128-16,-1 2 0 0,0 0-128 0,2 0 128 15,4 1 0-15,-1-2 0 0,-1 1-160 0,2 0 160 0,-2 0-128 16,1 1 128-16,2-1-224 0,-1-3 32 0,1 2 16 16,2 0 0-16,2 0 176 0,-1 1 0 0,2 1 0 15,1 2-128-15,1-1 128 0,0 1 0 0,2 0 0 16,1 0-128-16,2 1 128 0,0 0 0 0,3 1 0 0,0 1 0 15,2-2 0-15,1 2 0 0,3 2 0 0,2-2 0 16,1 1 0-16,2-2 0 0,3 0 0 0,3 0 0 16,0 0 0-16,3 1 0 0,2 1 0 0,2 1 128 15,2 2-128-15,1 1 0 0,2-1 0 0,3 2 0 16,0 0 0-16,3 1 0 0,1 1 0 0,0-1 0 16,3-1 0-16,0-2 0 0,1 0 0 0,1-2 0 15,0-1 0-15,0-3 0 0,0-1 0 0,-1-1 0 16,1 0 0-16,1-1 0 0,0-1 0 0,-1-3 0 15,0 1 0-15,-1-1 0 0,0-2 0 0,-1-3 0 16,0 0 0-16,0-2 0 0,1 1 0 0,-3-2 0 16,0-1 0-16,0-1 0 0,-2 1 0 0,-1-2 0 15,1 0 0-15,-2 0-160 0,1 0 16 0,-1 0 0 16,0-1-464-16,-1 0-96 0,2 1 0 0,-1-2-16 16,1 0-2240-16,0-2-448 0,0 1-96 0,0-2-16 0</inkml:trace>
  <inkml:trace contextRef="#ctx0" brushRef="#br0" timeOffset="156837.01">5662 6547 2751 0,'-8'1'256'0,"-1"-1"-256"15,-2 1 0-15,1 1 0 0,2 2 3888 0,-2 0 720 16,2 2 160-16,-1 0 32 0,1-2-3568 0,-1 1-704 16,2 2-144-16,0-2-16 0,1-1-224 0,-1 2-144 15,2-1 192-15,-1-1-192 0,6-4 0 0,-9 4 0 16,2 2 0-16,0-2 0 0,7-4 0 0,-6 4 0 16,0 1 0-16,6-5-144 0,-6 5 144 0,1-1 0 15,5-4 0-15,-6 6 0 0,6-6 192 0,0 0 112 16,-5 5 16-16,5-5 16 0,0 0 336 0,0 0 64 15,-2 6 16-15,2-6 0 0,0 0 32 0,0 0 16 0,0 0 0 0,0 0 0 16,10 1-160-16,1 0-16 0,-1-1-16 0,2-1 0 16,-1 0-224-16,1 0-32 0,1 1-16 0,0-1 0 15,-1 1-144-15,1-1-16 0,1 1-16 0,1 0 0 16,0 0-160-16,1-2 0 0,0 0 0 0,2 0 0 16,2 0 144-16,-1-1-144 0,1-1 160 0,0 0-160 15,1 0 256-15,0-1-64 0,2 1 0 0,2-2 0 16,2-1 112-16,0-1 16 0,3-1 0 0,1 0 0 15,0-1-64-15,1-1-16 0,3 1 0 0,-1-3 0 16,1 0-64-16,-1-2-16 0,1-1 0 0,1 0 0 16,0 1-160-16,1 0 160 0,1-1-160 0,-2 1 160 15,1 1-32-15,0 0 0 0,-2 0 0 0,0 2 0 16,4-2 0-16,-3 0 0 0,0 1 0 0,2 0 0 16,1 2-128-16,2-1 160 0,-1 0-160 0,1 0 160 0,0 4-32 15,-1-4 0-15,1 3 0 0,-1-2 0 0,3-1-128 16,1 0 160-16,0 3-160 0,0 0 160 0,2 0-160 0,0 1 128 15,1-2-128-15,-2 0 128 0,-1 0 32 0,0 0 0 16,1 1 0-16,-1 0 0 0,3 1 0 0,0-1 0 16,0 2 0-16,0-2 0 0,0 2-32 0,-1 0-128 15,-1 1 192-15,0-1-64 0,-1 3 0 0,3-4 0 16,1 0 0-16,0 1 0 0,0 1 16 0,-1 0 0 16,0 1 0-16,-2-2 0 0,0 2-16 0,0 0-128 15,-1-2 192-15,3 3-64 0,3 1-128 0,-2-1 0 16,-2 1 0-16,-2 1 0 0,2 2 0 0,0 0 0 15,1 0 0-15,0 0 0 0,2 0 0 0,1 2 128 0,-1 0-128 16,0 1 0-16,-1-2 0 0,0 1 0 16,-2 0 0-16,-1 0 0 0,-1 2 0 0,0 1 0 0,3-3 0 0,0 1 0 15,-1 2 0-15,-1 1 0 0,-1 0 128 0,-1-1-128 16,-1 2 128-16,2-2 0 0,-1 1 0 0,2 0 0 16,3 0-128-16,0-2 128 0,-1 4-128 0,1-3 128 15,0 1-128-15,-1-1 0 0,0-1 144 0,0 1-144 16,2 0 0-16,0-1 0 0,2 1 0 0,2 1 128 15,0-2-128-15,-2 0 0 0,1 2 0 0,-1-1 0 16,1 1 0-16,4 0 0 0,-1 0 0 0,1 3 0 16,-2-2 0-16,-1 1 0 0,-1 0 0 0,-1 0 0 15,2-2 0-15,0 3 0 0,4-1 0 0,-3 1 128 16,2 0-128-16,-2 2 0 0,-1 0 0 0,1 0 128 16,-1-1-128-16,3 1 0 0,3-1 0 0,0 3 128 15,-1-2-128-15,0 1 0 0,1 2 0 0,-1-3 0 16,3 1 0-16,1-1 0 0,1 0 0 0,-1 1 0 0,-2 0 0 15,-1 0 0-15,-1-1 0 0,3 1 0 0,1-1 160 0,0 0-32 16,0 1-128-16,-2 0 192 0,-1-1 0 0,-1-1 0 16,0 1 0-16,2-2 0 0,2-2-192 0,0 1 176 15,-1-2-176-15,-3 0 160 0,1 3-160 0,0-3 0 16,1-2 144-16,1-1-144 0,1 0 160 0,-1-1-32 16,-1-1-128-16,0 0 192 0,-1 1-192 0,1 0 0 15,2-1 128-15,-2-1-128 0,-1-3 176 0,0 2-16 16,-1 0 0-16,-2-1 0 0,0-1-160 0,3 0 0 15,0-1 0-15,0-1 128 0,-2-1-128 0,-2-1 0 0,0 0 144 16,0-2-144-16,4 0 160 0,0-3-32 16,3 0-128-16,-1 1 192 0,-2 1-192 0,-1-1 144 0,0 0-144 0,-2-2 128 15,3 0-128-15,0 1 0 0,-2 0 144 0,0 2-144 16,-1-1 0-16,-2-1 128 0,1 1-128 0,0-2 0 16,2-1 0-16,0 1 0 0,0 1 0 0,-3-1 0 15,-1 2 0-15,1-2 0 0,2-1 0 0,3 0 128 16,0 1-128-16,1 2 0 0,-1 0 0 0,0-1 0 15,-2-1 0-15,1 0 0 0,1 1 0 0,-1-1 128 16,2 0-128-16,-1 0 0 0,-1 0 128 0,-2 0-128 16,1 0 0-16,0-3 0 0,0 1 0 0,2-1 0 15,0 2 0-15,-3-1 176 0,-2-1-176 0,-1 1 192 16,-1 1-192-16,2-1 0 0,1-1 144 0,4 0-144 16,0-1 0-16,-3 1 0 0,-1 2 0 0,-2-1 128 15,1 0-128-15,-2-1 0 0,3 0 0 0,-1 0 0 16,0 1 0-16,0 0 144 0,-3 1-144 0,-1-2 0 0,-1 1 144 15,0-3-144-15,-1 0 0 0,1 0 144 0,-1 0-144 0,0-2 0 16,0 1 0-16,-1-3 128 0,0 0-128 0,-2 0 0 16,-1 2 0-16,-1-2 0 0,3 0 0 0,0 2 0 15,2 0 0-15,-2 1 0 0,0 0 0 0,-2 1 0 16,-2 3 128-16,-1 0-128 0,2 0 0 0,2 0 0 16,1-1 0-16,1 0 0 0,2 1 128 0,-1 0-128 15,1-1 0-15,-2 0 128 0,-1 0-128 0,-1 1 0 16,0 0 0-16,0 0 0 0,-1 0 0 0,2 1 0 15,1 0 0-15,0 2 0 0,0-2 0 0,-1 4 0 16,-1 4 0-16,-1-4 0 0,-1 1 0 0,-1 0 0 16,2 2 0-16,1 0 0 0,1 2 0 0,-2-1 0 0,-3 2 0 15,0 0 0-15,-2 2 0 0,-2 1 0 0,-2 0 0 0,0 1 0 16,0 0 0-16,1 0 0 0,-2 1 0 0,0 0 0 16,0 1 0-16,0-1 0 0,-2 2 128 0,-1 1-128 15,-2 2 0-15,0-2 128 0,-1 0-128 0,-2 2 128 16,-3 0-128-16,-1 0 0 0,1 1 0 0,-2-4 128 15,2-1-128-15,-3 0 0 0,-1 0 0 0,-2 3 0 16,-1-3 0-16,-2 1 128 0,-2 0-128 0,-1-1 0 16,-1 1 0-16,-2-1 0 0,-2 0 0 0,-6-2 0 15,6 2 0-15,-6-2 0 0,0 0-160 0,0 0 160 16,0 0-368-16,0 0 32 0,0 0 0 0,0 0 0 16,0 0-1008-16,0 0-192 15,0 0-32-15,-2-11-16 0,0 4-1168 0,-2-5-256 16,0-2-32-16</inkml:trace>
  <inkml:trace contextRef="#ctx0" brushRef="#br0" timeOffset="157265.48">20371 4560 21183 0,'0'0'944'0,"0"0"192"0,0 0-912 0,-7 5-224 16,3 2 0-16,1 4 0 0,1 3 3936 0,2 1 736 15,1 1 160-15,1 1 32 0,1 2-3920 0,0 1-784 16,2 0-160-16,1 0 0 0,3 0 0 0,0-4 0 16,3-1 0-16,1-1 0 0,1-1 0 0,1 0 0 0,2-2 0 0,1-2 0 15,1 0 272-15,0-2-16 16,2-1-16-16,0-1 0 0,1 0 80 0,1 0 0 0,0-1 16 0,1-1 0 16,0 2 16-16,2-1 0 0,1-2 0 0,-2 0 0 15,1 2-128-15,0 1-32 0,-1 2 0 0,0-2 0 16,-2-1-64-16,-1 2-128 0,-2 0 176 0,-3 1-176 15,-1-1 176-15,-4 1-176 0,-3 2 160 0,-1 1-160 16,-4 1 0-16,-2 2 0 0,-2 1 0 0,-3 0 0 16,-2 2 160-16,-5 4-160 0,-3 4 160 0,-4-1-160 15,-4 2 208-15,-4-1-48 0,-2 2-16 0,-4-1 0 16,-2 1-144-16,-3-1 0 0,-1 0 0 0,-2 0 0 16,0-1 0-16,-2 0 0 0,1 2 0 0,-4 0 0 15,-2 2-240-15,-1 3-16 0,1 0-16 0,0 1 0 16,1 2-560-16,2-1-128 0,0-1 0 0,1 1-16 15,2-5-2176-15,-1-1-432 0,1 0-96 0</inkml:trace>
  <inkml:trace contextRef="#ctx0" brushRef="#br0" timeOffset="162066.79">3531 1423 35007 0,'0'0'3120'0,"0"0"-2496"16,0 0-496-16,0 0-128 0,0 0 1328 0,0 0 240 15,0 0 48-15,0 0 16 0,0 0-928 0,9-6-192 16,-1 2-48-16,1-2 0 0,-2-3-288 0,-1-2-176 16,1-2 192-16,0-2-192 0,1-1 0 0,-1-4-256 15,0-3 32-15,-2-5 0 16,1-3-208-16,1-5-32 0,0-7-16 0,0 0 0 16,-1-2 16-16,0-1 0 0,-1-1 0 0,-1 0 0 0,-1 0 224 0,-2-2 48 15,-1-2 16-15,0-4 0 0,0-2 176 0,-2 3 0 16,-1 2 0-16,0 0 0 0,-1 4 128 0,-1 1-128 15,-1 3 160-15,-1-1-160 0,1 1 320 0,-1 3-48 16,-1 4 0-16,0 4 0 0,0 4 112 0,1 3 32 0,-1 6 0 0,-1 3 0 16,-1 3-128-16,0 3-32 0,2 4 0 0,-2 3 0 15,1 3-256-15,-1 3 0 0,0 2 0 0,2 3 0 16,-1 4-176-16,1 4 16 0,0 4 0 0,2 6 0 16,-1 3 160-16,4 6-208 0,2 6 80 0,2 4 128 15,1 1 0-15,3 2 0 0,1 2 0 0,1 2 0 16,2 3 128-16,0 0 32 0,1 3 16 0,2-3 0 15,2 0-176-15,1-4 192 0,-1-4-192 0,1 0 192 16,1-2-192-16,0-1 128 0,1 1-128 0,2-1 128 16,2-3-128-16,2-2 0 0,-2-4 0 0,1-4 0 15,0-3 0-15,-2-5 0 0,1-4 128 0,-1-2-128 16,-1 1 0-16,-1-4 0 0,1-4 0 0,-3-3 0 16,1-2 0-16,-3-4 0 0,0 0 128 0,1-2-128 15,1-3 128-15,0-3-128 0,1 0 192 0,-1-5-64 16,0-3 0-16,-1-3 0 0,1-3 0 0,0-2 0 0,2-3-128 15,-1 0 128-15,0 1-128 0,-1-2 128 0,-2 0-128 0,-2 0 128 16,0 2-128-16,-2 3 128 0,-1 5 96 0,-1 2 16 16,-3 2 0-16,0 4 0 0,-2 2-16 0,-3 8 0 15,0 0 0-15,0 0 0 0,0 0 112 0,0 0 32 16,0 0 0-16,-5 11 0 0,1 2-192 0,0 3-48 16,-1 3 0-16,0 2 0 0,3 4-128 0,1-2 0 15,1 3 0-15,0 4 0 0,2 0 0 0,1 0 0 16,2-3 0-16,0-1 0 0,3-2 0 0,-1-3 0 15,0-3 0-15,2-1 0 0,1 0 0 0,-3-3 0 16,1-1 0-16,-1-2 0 0,1-2 0 0,-1-1 0 0,0-3 0 16,1-2 0-16,-1 0 0 0,-7-3 0 0,7-3 0 0,-1 0 0 15,2-3 0-15,-2-3 0 0,1-3 0 0,-1-1 128 16,2 0-128-16,1-4 0 0,0-3 0 0,-1 0 0 16,1-1 0-16,0-3 128 0,3-1-128 0,0-2 0 15,1 0 0-15,-1 3 0 0,2 1 0 0,-1 3 0 16,0 1 0-16,1 2 0 0,0 3-144 0,-1 4 144 15,0 4 0-15,0 2 0 0,0 5 0 0,-1 3 0 16,0 1 0-16,-2 4 0 0,1 1 128 0,0 4-128 16,0 3 192-16,0 2-48 0,0 3-16 0,0 2 0 15,1 3-128-15,-2 0 0 0,-1-1 0 0,0 0 128 16,-1-1-128-16,1-3 0 0,1-2 0 0,-1 0 128 16,0-3-128-16,-1-2 128 0,3-3-128 0,-2-1 128 15,-1-2-128-15,1-4 0 0,-1-2-192 0,0-2 192 16,-1-1 0-16,1-3 0 0,0-2 0 0,0-3 0 0,0-1 0 0,1-3 0 15,1-2 0-15,0-1 0 0,0-1 0 0,-1-3 128 16,2-3-128-16,-1 0 192 0,-1 1-192 0,1-3 0 16,-1-1 0-16,1-1 128 0,0 0-128 0,-1 3 0 15,2 3 0-15,0 2 0 0,-1 3 0 0,1 4 0 16,-1 2 0-16,-2 3 0 0,2 0 0 0,-2 3 192 16,1 3-192-16,-2 2 192 0,2 3-64 0,-1 0 0 15,1 4 0-15,-1 0 0 0,1 2-128 0,0 3 160 16,0 2-160-16,2 3 160 0,0 1-160 0,-1 1 0 15,1-2 0-15,0 0 0 0,-1 0 0 0,1-1 0 16,0-1 0-16,-2-1 0 0,2 2 0 0,-1-2 0 16,0-1 0-16,-2-3 0 0,-2 2-224 0,-1-3 80 0,1 0 16 0,-3-2 0 15,-1 0-176-15,-1-3-16 0,-1 1-16 0,0-7 0 32,0 0-1248-32,-4 5-240 0,-3 0-48 0,-1-3-11168 0,-2-2-2224 0</inkml:trace>
  <inkml:trace contextRef="#ctx0" brushRef="#br0" timeOffset="162278.19">4532 549 41183 0,'-10'-9'1824'0,"10"9"368"0,0 0-1744 0,0 0-448 15,0 0 0-15,0 0 0 0,0 0 0 0,0 0 0 16,9 4-192-16,0 3 192 16,1 1-960-16,1 3-80 0,1 2-16 0,1 0-10400 15,0 3-2064-15</inkml:trace>
  <inkml:trace contextRef="#ctx0" brushRef="#br0" timeOffset="162979.69">5805 266 35935 0,'-1'-11'3200'0,"1"2"-2560"0,2 0-512 0,1-1-128 16,4 2 1344-16,0 4 240 0,2 2 48 0,0 3 16 15,1 3-1008-15,-1 3-208 0,1 2-48 0,-1 6 0 16,0 5-16-16,0 4-16 0,-2 3 0 0,0 4 0 15,-2 1-208-15,1 4-144 0,0 6 192 0,-1 5-192 16,-1 5 160-16,1 4-160 0,0 2 128 0,-2-2-128 16,0-5 128-16,0 0-128 0,0 1 128 0,0-2-128 15,0-1 0-15,0 0 128 0,0-2-128 0,1-3 0 16,0-2 144-16,-1-5-144 0,1-2 160 0,0-6-160 16,0-3 240-16,-1-5-48 0,-1-1-16 0,0-3 0 15,2 1-48-15,-2-6-128 0,0-3 192 0,0-3-64 16,0 1-128-16,-2-7 192 0,0 0-192 0,0 0 192 15,0 0 112-15,7-9 16 0,1-3 16 0,-3-1 0 0,1-2-80 16,0-4-32-16,3-2 0 0,-1-4 0 0,1-1-224 0,1-5 0 16,2-2 128-16,1-4-128 0,1 0 0 0,1 0-160 15,2 1 32-15,1 3 0 0,2 2 128 0,2 2 0 16,-1 4 0-16,0 3-128 0,-1 3 128 0,-2 3-128 16,-1 3 128-16,-1 3-128 0,-1 1 128 0,-3 3 0 15,-3 0 0-15,0 2-128 0,-9 4 128 0,0 0 0 16,0 0 0-16,0 0-128 0,6-1 128 0,-6 1 0 15,0 0-144-15,0 0 144 0,0 0 0 0,-5 8 0 16,0-2 128-16,-3-1-128 0,0 2 0 0,-3-2 0 16,-1 0 0-16,0 1 0 0,1 0 0 0,-2 1 0 0,0 0 128 15,0 2-128-15,0 1 144 0,-1-1-144 0,2-1 160 0,-2 1-160 16,1 2 0-16,0-1 128 0,1 1-128 0,1 0 0 16,-1-2 0-16,1 2 0 0,3-1 0 0,-1 0 0 15,2 1 0-15,0 2 0 0,3 2 0 0,1-3 0 16,1 2 0-16,1 0 0 0,2 2 0 0,0 1 0 15,1 2 0-15,2-2 0 0,2 0 0 0,3 1 0 16,1 1 0-16,1 0 0 0,3 1 176 0,3-2-176 16,3-1 224-16,1-1-64 0,2-1-16 0,4 2 0 15,2 0-144-15,1-1 192 0,1-1-192 0,-1 1 192 16,0-1-192-16,-3 0 0 0,0-1 144 0,-2 0-144 16,-3-2 0-16,0 1-192 0,-1-1 32 0,-2-2 0 15,-2-2-336 1,-2 0-64-16,0-2-16 0,-3-2 0 0,-3-1-1632 0,-9-3-336 15,0 0-64-15</inkml:trace>
  <inkml:trace contextRef="#ctx0" brushRef="#br0" timeOffset="163665.88">2317 755 38063 0,'0'-19'1680'0,"1"7"368"0,2-1-1648 0,1 0-400 0,3 0 0 0,0 2 0 15,3 2 640-15,-1 0 64 0,1 4 0 0,-2 2 0 16,-8 3-192-16,8 0-48 0,-8 0 0 0,0 0 0 0,4 7-304 16,-4-7-160-16,0 12 160 0,-3 0-160 15,-6 0 160-15,0 3-160 0,-3 3 160 0,-1-1-160 0,-3 1 192 0,-2-2-48 16,-1 0-16-16,-4 1 0 0,0 0 64 0,-2-1 0 16,2-2 0-16,-2 0 0 0,1 0 48 15,-2 0 16-15,2-1 0 0,-1 0 0 0,0-1 0 0,0 1 0 16,0-1 0-16,0 1 0 0,-1 1-32 0,1 1 0 15,2 0 0-15,0 1 0 0,2 1-224 0,1-1 176 16,1 0-176-16,0 0 160 0,2-1-32 0,3 1 0 16,4-1 0-16,0 1 0 0,3-1-128 0,2-1 192 15,3-1-192-15,2 0 192 0,1 0-64 0,1-2-128 0,3 1 192 16,1 0-64-16,3 1 0 0,1-4-128 0,4 1 192 0,2 0-64 16,2-1-128-16,3 1 192 0,0 1-192 0,3 2 192 15,2 0-192-15,1 0 160 0,1 0-160 0,1 1 160 16,-1 1-160-16,1 0 0 0,0 2 0 0,-1 1 128 15,0 1-128-15,-2 1 0 0,2 2 0 0,0-1 0 16,0 1 0-16,0 0-224 0,2 0 48 0,1 1 16 31,0-3-1056-31,1 0-224 0,0-1-32 0,-1 1-16 16,-2-1-1232-16,1 1-240 0,0 3-48 0</inkml:trace>
  <inkml:trace contextRef="#ctx0" brushRef="#br0" timeOffset="166582.54">8697 702 31439 0,'-4'-12'1392'0,"2"3"288"0,1-2-1344 0,1 2-336 16,0 9 0-16,1-10 0 0,1 0 832 0,0 2 80 15,-2 8 32-15,2-9 0 0,-2 9-368 0,0 0-64 16,0 0 0-16,0 0-16 0,0 0-496 0,0 0 0 16,0 0 0-16,0 9 0 0,0 0 0 0,-1 3-208 15,1 4 64-15,0 2 16 0,1 4 128 0,0 1 0 16,0 3 0-16,1 2 0 0,3 3 192 0,0-2-48 16,1 3 0-16,2 0 0 0,-1 2 48 0,2 0 0 15,1 1 0-15,0-2 0 0,2-2-192 0,0-2 160 16,0-3-160-16,1-5 160 0,0-1-16 0,1-3 0 0,0-1 0 0,-1-3 0 15,0-4-16-15,-1-3-128 0,2-1 192 16,-2-1-64-16,0-3 64 0,1-2 0 0,-1-2 0 0,1-1 0 16,-1-1 0-16,-1-4 16 0,-1 0 0 0,0-3 0 15,0-1-208-15,-2-2 176 0,1 1-176 0,-2-3 160 16,1-3-160-16,-2 0 0 0,-1-1 0 0,1 2 0 16,0-2 0-16,-2 2 0 0,1 1 128 0,-1 2-128 15,0 2 0-15,-1 2 0 0,1 0 0 0,-1 2 0 16,-3 10 144-16,0 0 0 0,4-7 0 0,-4 7 0 15,0 0 128-15,0 0 32 0,8 1 0 0,-3 3 0 16,1 3-80-16,-1 1-16 0,-1 3 0 0,1 1 0 16,0 2-80-16,3 0-128 0,-1 2 176 0,2 2-176 15,0 0 0-15,-1 0 0 0,3 0 0 0,-2-1 0 16,1-2 0-16,1 0 0 0,0-2 0 0,-1-4 0 16,0 0 128-16,-1-4-128 0,2-1 0 0,-1-3 0 15,0-2 0-15,-1-4 0 0,-2-1 0 0,1-3 0 0,0-3 256 0,0-2-48 16,-2-2-16-16,-1-1 0 0,1-2 160 0,-2 0 32 15,0-1 0-15,-2-2 0 0,0 0 64 0,-1 1 32 16,-2-1 0-16,-2 2 0 0,0-1-144 0,0-1-16 16,-1 1-16-16,-1 0 0 0,0-4-160 0,-1 4-16 15,-1 0-128-15,1 1 192 0,1 1-192 0,-1 0-128 16,1 2 128-16,1-2-208 16,-1 2-864-16,1 1-160 0,1 1-48 0,1 0 0 15,2 2-1792-15,-1-2-384 0</inkml:trace>
  <inkml:trace contextRef="#ctx0" brushRef="#br0" timeOffset="167817.03">9537 342 24879 0,'0'0'2208'0,"0"0"-1760"0,0 0-448 0,5 7 0 16,0 1 3056-16,1 3 528 0,-1 0 96 0,0 0 32 15,1 2-2336-15,-2 2-464 0,0 3-80 0,2 5-32 16,-1 2-480-16,1 3-112 0,1 3-16 0,-1 6 0 15,-1 4-192-15,1 2 0 0,-1 1 0 0,2-1 0 16,-1 1 0-16,0-3 0 0,0-2 0 0,0 0 0 16,0-1 0-16,0-1 0 0,-1-1 0 0,-1-1 0 15,2-1 0-15,-2-3 0 0,0-2 128 0,2-3-128 16,-1-4 0-16,-1-2 144 0,-2-2-144 0,2-4 128 16,-1-1 48-16,-1-4 0 0,-1-3 0 0,-1-6 0 15,0 0-48-15,0 0 0 0,0 0 0 0,0 0 0 0,0 0 112 0,0 0 16 16,1-13 0-16,0-1 0 0,1 0-256 0,0-2 0 15,2-1 0-15,0-2 0 0,1-2 0 16,2-1-160-16,1 0 32 0,2-3 0 0,2 0 128 0,1 0 0 16,3 4-144-16,2 1 144 0,1 3-144 0,0 2 144 15,0 3-192-15,0 1 192 0,2 2 0 0,-2 1 0 16,-1 4 0-16,-1 2 0 0,0 2 0 0,-1 2 128 16,0 2-128-16,-2 2 192 0,0 3-64 0,-2 1 0 15,0 0-128-15,-3 2 192 0,1 2-192 0,-3 1 144 16,1 0-144-16,-2 1 128 0,1 2-128 0,-1 1 0 15,0 0 0-15,1 3 0 0,-2-1 0 0,1 1 0 0,0-2 0 0,0 0 0 16,3-1 144-16,-1-1-144 0,1 1 160 0,-1-2-160 16,1-3 0-16,0-3 0 0,0-2 0 0,2-2 0 15,1 0 144-15,0-3-144 0,2 0 128 0,0-3-128 16,1 0 384-16,0-3-16 0,0-1 0 0,0-2 0 16,0-1-64-16,0-1-16 0,0-5 0 0,0-2 0 15,-1-2-160-15,-1-4-128 0,-1-2 144 0,0-4-144 16,-1-3 0-16,-2-2 0 0,0-2 0 0,-3 2 0 15,0 3 0-15,-3-1 0 0,-1 1 0 0,-1 1 0 16,0 1 0-16,-2 4 0 0,-1 3-160 0,-1 1 160 16,0 2-160-16,-2 3 160 0,0 3-192 0,-1 4 192 15,6 6-192-15,-10-2 192 0,0 4-192 0,1 2 192 16,-1 3-256-16,0 3 48 0,0 2 16 0,0 3 0 16,1 4 48-16,0 2 16 0,2 4 0 0,2 1 0 15,3 2 128-15,0 2-192 0,2 1 192 0,2 0-192 0,1 1 192 16,2-1 0-16,1-2 0 0,1-3-128 0,2-4 128 15,1-2 0-15,0-3 0 0,1-3 0 0,0-3 0 16,-1-3 0-16,2-3 0 0,0-2 0 0,1-1 176 0,0-4 64 16,0-2 16-16,1-2 0 0,0 2 48 0,1-7 16 15,1-1 0-15,0-6 0 0,0 1-176 0,0-2-16 16,0-2-128-16,0-4 192 0,1-1-192 0,0-1 0 16,2 1 0-16,-1 0 0 0,0-1 0 0,0 2-192 15,1 5 192-15,-1 2-160 0,1 3 160 0,-2 4-128 16,-1 4 128-16,0-1-128 0,0 6 128 0,0 2 0 15,0 3 0-15,0 1 0 0,-1 0 0 0,0 2 0 16,-1 7 160-16,-1 1-160 0,1 0 128 0,-1 2-128 0,1 2 0 0,-1 2 144 16,-1 2-144-16,-2 0 0 0,1 2 0 15,-1-1 0-15,-2 1 0 0,0-3 0 0,-2-1 0 0,-1-2 0 16,0-2 0-16,-2-2 0 0,0-2 0 0,0 0 0 16,-1-3 0-16,2-2 0 0,-4-7 0 0,0 0 128 15,0 0 0-15,0 0-128 0,0 0 192 0,0 0-64 16,0 0 96-16,0 0 16 0,1-10 0 0,-1 0 0 15,0 0-32-15,0-1 0 0,0-1 0 0,0 0 0 16,1-1-208-16,0-1 0 0,0 0 128 0,1 0-128 16,1 1 0-16,1 0 0 0,2-1-144 0,2 2 144 15,3 0-256-15,2-2 32 0,1 0 16 0,2-1 0 16,3-1 32-16,1 0 16 0,2 1 0 0,1 0 0 16,2-2 160-16,-1 2 0 0,1-2 0 0,-2 0-128 15,1 1 128-15,-2 1 0 0,1-1 0 0,-3 0 0 16,-2-1 0-16,-3 0 0 0,0 1 0 0,-3-1 0 0,-3 1 0 0,-1 1 0 15,-2 0 0-15,-3 2 0 0,0 1 0 0,-3 3 0 16,0 0-128-16,0 9 128 0,-6-5-144 0,0 2 144 16,6 3-160-16,-11 1 160 0,1 2-176 0,-2 2 176 15,0 3-192-15,0 3 192 0,1 0-176 0,0 2 176 16,2 1-160-16,0 3 160 0,-1 2-128 0,2 2 128 16,1 0 0-16,0 1-144 0,0 3 144 0,1 2 0 15,0 0 0-15,2 1 0 0,2 1 0 0,0 0 0 16,0 1 0-16,2-1-128 0,2-2 128 0,2-1 0 15,2-3 0-15,0-2 0 0,2-4 0 0,2-2 0 0,1-1 0 16,2-1-128-16,2-3 128 0,1-1-208 0,1-2 80 16,1 0 128-1,1-3-544-15,2-1 16 0,3 1 0 0,0-1 0 16,2-2-1328-16,1-1-256 0,0-1-48 0,1-2-16 16,1 0-1344-16,1-3-288 0</inkml:trace>
  <inkml:trace contextRef="#ctx0" brushRef="#br0" timeOffset="169182.99">12373 727 34095 0,'0'0'3024'0,"-5"-7"-2416"0,5 7-480 0,0 0-128 16,0 0 1344-16,0 0 240 0,0 0 48 0,0 0 16 16,0 0-1136-16,0 0-208 0,7 6-48 0,1-1-16 15,-1 0-64-15,1 2-16 0,0 0 0 0,2 0 0 16,1-1-160-16,2 0 0 0,3 1 0 0,1-2 0 15,1 2 0-15,1-2 0 0,0 0 0 0,-1 1 0 16,1 0 0-16,-1-2 0 0,-2 1 0 0,-1-1 0 16,-1-1-320-16,-3 2 64 0,1 0 16 0,-1-1 0 15,-2-1-256-15,0-1-48 0,-1 0-16 0,-1 2 0 16,-2-1-1808-16,-5-3-352 0,0 0-80 0</inkml:trace>
  <inkml:trace contextRef="#ctx0" brushRef="#br0" timeOffset="169408.08">12383 1076 32255 0,'0'0'2864'0,"0"0"-2288"0,0 0-576 0,0 0 0 15,0 0 2960-15,8 3 496 0,2 3 80 0,0-2 32 16,0 0-2864-16,1 2-560 0,1 2-144 0,3 0 0 15,2 2 0-15,2 1 0 0,2 1 0 0,2 0-176 32,-1-1-960-32,2 0-192 0,1-2-32 0,0 0-16 15,1-3-1392-15,-1-1-288 0,2-3-48 0,1-1-11520 0</inkml:trace>
  <inkml:trace contextRef="#ctx0" brushRef="#br0" timeOffset="169965.99">13483 389 30399 0,'0'0'2704'0,"0"0"-2160"0,0 0-544 0,0 0 0 15,0 0 2112-15,0 0 320 0,0 0 64 0,0 0 16 16,0 0-1568-16,0 0-320 0,-2 8-64 0,1-1-16 16,1 1-320-16,0 0-64 0,1 1-16 0,-1 0 0 15,0 3-144-15,0 0 0 0,1 2 0 0,-1 1 0 0,1 0-256 0,-1 2 32 16,1-2 0-16,0 0 0 16,1 0-512-16,1 0-96 0,2 0-32 0,0-2 0 15,2 1-2000-15,0-4-400 0,2-3-64 0,0-2-10160 16</inkml:trace>
  <inkml:trace contextRef="#ctx0" brushRef="#br0" timeOffset="170129.25">13761 438 28559 0,'0'0'1264'0,"3"-7"272"0,-3 7-1232 0,0 0-304 16,5-5 0-16,-5 5 0 0,0 0 1536 0,8 1 240 16,-3 2 48-16,-1 2 16 0,0 3-624 0,-1 1-112 15,-1 4-16-15,0 1-16 0,0 1-672 0,-1 1-128 0,0-1-16 0,0 0-16 16,0 0-240-16,0 0-208 0,1 0 32 0,-1 0 16 31,1 1-1312-31,0-1-272 0,0-3-48 0,0 0-8784 0,1 2-1760 0</inkml:trace>
  <inkml:trace contextRef="#ctx0" brushRef="#br0" timeOffset="170819.18">17228 380 28559 0,'0'0'2544'0,"0"0"-2032"16,0 0-512-16,0 0 0 0,0 0 1920 0,0 0 272 15,0 0 64-15,7 1 16 0,-7-1-1136 0,0 0-240 16,0 0-32-16,3 7-16 0,-2 2-416 0,-2-1-96 15,-1 3-16-15,-1 0 0 0,0 0-320 0,-3 1 0 16,0 0 0-16,-2 1-128 0,1 1-64 0,0 1-16 16,-1 1 0-16,2 0 0 15,-1-3-464-15,1 0-96 0,0-1 0 0,1-1-16 16,1-1-1824-16,0-1-352 0,0-2-80 0,4-7-16 16,-2 8-400-16,2-8-64 0,0 0-32 0,0 0 0 0</inkml:trace>
  <inkml:trace contextRef="#ctx0" brushRef="#br0" timeOffset="170986.18">17366 436 2751 0,'0'0'256'0,"9"-5"-256"0,0 2 0 0,-1 1 0 16,1-1 5584-16,-1 6 1072 0,0-2 224 0,-2 2 32 15,0 1-4320-15,0 1-864 0,-2 2-192 0,-1 0-16 16,-1 3-816-16,-1 1-176 0,-1 0-16 0,0 1-16 16,-1 0-352-16,-1 0-144 0,-1 0 128 0,0 1-128 15,0 0 0-15,-2 0-192 0,1 1 0 0,0 0 16 16,0 1-1424-1,-2-3-304-15,2-1-48 0,0 0-7088 0,0 1-1424 0</inkml:trace>
  <inkml:trace contextRef="#ctx0" brushRef="#br0" timeOffset="172981.94">18182 632 30751 0,'0'0'1360'0,"0"0"288"0,0 0-1328 0,0 0-320 16,6 9 0-16,-1 0 0 0,2-2 624 0,-1 3 48 15,1 0 16-15,1 0 0 0,0 1 16 0,1 0 16 16,1 0 0-16,0 1 0 0,3 1-480 0,1 0-112 16,1-2 0-16,0 2-128 0,0 0 176 0,1 1-176 15,1 1 160-15,2-1-160 0,1 0 128 0,3 0-128 16,0 2 0-16,2-4 144 0,-1 0-144 0,2-2 192 15,1-2-192-15,0 0 192 0,-1 0-64 0,0 0-128 0,-2-4 192 16,0 0-64-16,-1 0 16 0,-2-2 0 0,-2 0 0 0,-2-2 0 16,0 0 48-16,-1-1 16 0,-1 0 0 0,-1 1 0 15,0 0-208-15,-2-1 176 0,-2 0-176 0,-1-1 160 16,-1 0-32-16,-8 2-128 0,0 0 192 0,0 0-64 16,0 0 192-16,0 0 16 0,0 0 16 0,0 0 0 15,0 0 32-15,0 0 0 0,0 0 0 0,-8 8 0 16,-1 0-128-16,0 2 0 0,-2 1-16 0,-1 1 0 15,-1 2-32-15,-2 3 0 0,1 4 0 0,-3 2 0 16,0 2-48-16,-3 1-16 0,-1 4 0 0,-3-1 0 16,0-1-144-16,-3 1 0 0,-1 1 0 0,-2 0 0 15,-1 1 0-15,-1 1 0 0,0 1 0 0,0-1 0 16,-1 0-160-16,1-2 160 0,1 0 0 0,0-3-144 16,1 0-240-16,1-1-64 0,2-5 0 15,1-2 0-15,4-2-1168 0,0-3-240 0,4-3-64 0,0-2 0 16,1-3-1296-16,1-2-272 0,-3 2-48 0,4-8-16 0</inkml:trace>
  <inkml:trace contextRef="#ctx0" brushRef="#br0" timeOffset="213886.48">9376 4396 33519 0,'-10'0'2976'0,"0"2"-2384"0,2 2-464 0,-2 0-128 15,0 0 272-15,1 1 48 0,-1 1 0 0,0-2 0 16,-3 5-64-16,2-4 0 0,11-5 0 0,-9 4 0 16,9-4-256-16,-9 1 0 0,9-1-128 0,-11-3 128 15,1-3-384-15,0-4 32 0,-2-1 0 0,-1-2 0 32,-4-2-384-32,-1-3-80 0,-2-1-16 0,-4-3 0 0,-1-3 448 0,-5-1 96 0,-5-2 16 0,0-1 0 15,-1-1 1008-15,-3 2 208 0,0 2 32 0,-4-2 16 16,-3 1 416-16,-2 0 96 0,0 1 16 0,-2-2 0 15,-1 0-304-15,1-4-48 0,-1-4-16 0,1-4 0 16,0 0-608-16,-1-3-128 0,-2-2-32 0,-1 1 0 0,0 3-384 16,-1-1 0-16,0 2 128 0,-1-2-128 0,-3-1-160 0,0-1-64 15,-2 0-16-15,1 0 0 0,-2 2 32 16,1 3 0-16,2 1 0 0,-1 2 0 0,-3 2 208 0,-1 0 0 16,0 0 0-16,-1 0 160 0,3-3 16 0,0-1 0 15,1 1 0-15,0-1 0 0,1-2 128 0,3 2 16 16,0 1 16-16,3 3 0 0,-1 2-80 0,3-1 0 15,2 0-16-15,3-1 0 0,3 0-240 0,2-2 176 16,3 0-176-16,-1 1 160 0,5 1-160 0,0 1 0 16,-1 0 0-16,2 5 0 0,2 2-208 0,0 1 16 15,0 2 16-15,0 2 0 0,2-1-16 0,-1 2 0 0,0 1 0 16,1 1 0-16,0 0 192 0,-1 2 0 0,3 0 0 16,0 1-128-16,2 2 128 0,3-1 256 0,1 2-64 0,3 1-16 15,2 3-176-15,2 1 0 0,3 2 0 0,3 1 0 16,1 1-208-16,8 3 16 0,0 0 16 0,0 0 0 31,0 0-1136-31,0 0-224 0,0 0-64 0,0 0 0 16,0 0-1408-16,1 10-304 0,3 4-48 0</inkml:trace>
  <inkml:trace contextRef="#ctx0" brushRef="#br0" timeOffset="-213512.85">5359 7113 22111 0,'-9'-5'976'0,"0"-2"208"0,1 2-944 0,1-1-240 16,2-2 0-16,2 0 0 0,3 8 1552 0,0-9 272 15,0 9 48-15,0 0 16 0,2-8-1472 0,-2 8-288 16,0 0-128-16,7-2 0 0,1 4-176 0,-2 2-128 16,2 4-16-16,-1 1-16 15,2-2-160-15,-1 3-16 0,2 1-16 0,0-1 0 0,1 2 336 0,2 0 192 16,1 0-192-16,0 1 192 0,3-1 0 0,2 0 0 16,2 1 0-16,-1 0 0 0,1 1 0 0,3 0 0 0,1 0 0 15,3 0 0-15,-1 0 208 0,2 1 160 0,1 2 16 0,2 0 16 16,-1 2 240-16,2 1 32 0,2-1 16 0,3 2 0 15,3 2-144-15,1-5-32 0,1 0 0 0,0 1 0 16,1 4-256-16,1-1-48 0,1-1-16 0,2 0 0 16,3-2-192-16,2 0 0 0,2 0 0 0,1 1 0 15,2-1 0-15,1-1-192 0,1 0 192 0,2-1-160 16,3-1-16-16,0-1 0 0,1 0 0 0,0 0 0 16,3 0 176-16,2-1-192 0,4 0 192 0,0 0-192 15,1-1 192-15,1 0 0 0,-2 2 0 0,4-1-128 16,4 0 128-16,0-3 0 0,1-2 0 0,4 1 128 15,-2 1-128-15,3-3 144 0,4 0-144 0,-1-2 160 16,1-2-160-16,2 1 0 0,3-1 144 0,-1-2-144 16,0-2 0-16,3-2 128 0,2-1-128 0,0-3 0 15,0 2 160-15,0-3-32 0,0-3-128 0,2-2 192 0,1-1 112 0,0 0 16 16,1-2 0-16,-1-3 0 0,-1-3-48 0,1-1 0 16,-1-4 0-16,-1-2 0 0,0 0 48 0,-1-4 16 15,2-3 0-15,-2 0 0 0,2 0 32 0,-1-1 0 16,-1-2 0-16,2-5 0 0,1-2-48 0,-4-9 0 15,-3-5 0-15,-1-1 0 0,2-3-32 0,-4 2-16 16,-1 2 0-16,-4-5 0 0,0-5-112 0,-2-3-32 16,-5-2 0-16,-5 2 0 0,-3 1 0 0,-3-5-128 15,1-5 192-15,-5 1-64 0,-1-1 48 0,-5 0 0 16,-3 1 0-16,-3-7 0 0,-4-7 0 0,-1 4 0 16,1 8 0-16,-4-5 0 0,-3-6-48 0,-3 1 0 0,-2 2 0 15,-4 1 0-15,-4 3-128 0,-2-4 0 0,0-3 144 16,-5 6-144-16,-3 6 0 0,-5-5 128 0,-4-6-128 0,-3 3 0 15,-4 2 0-15,-4 5 0 0,-4 4 0 0,-4-3-128 16,-3-3 128-16,-3 3 0 0,-3 5-144 0,-3 2 144 16,-3 1 0-16,-3-2 0 0,2-1 0 0,-4 3 0 15,-2 2 0-15,0 5 0 0,-2 3 0 0,-1-1 0 16,0-1 0-16,-2 1 0 0,-3 2-192 0,1 4 192 16,1 6 0-16,-2 2 0 0,-3 0 0 0,0 5 0 15,-1 0 144-15,0 1 0 0,-3 1 0 0,-1 4 0 16,-1 0-16-16,0 6-128 0,3 4 192 0,-2 0-64 15,0 4-128-15,0-3 192 0,1 2-192 0,-1 1 192 16,1-2-192-16,0-1 0 0,1-1 0 0,0 0 0 16,3-1 0-16,2-1-144 0,1 1 144 0,2 0-160 0,3 1 160 15,0 0 144-15,0 3-16 0,2-1-128 0,3 1 256 16,2 2-64-16,0 3-16 0,2 1 0 0,0 0-48 0,2 1-128 16,2-1 192-16,1 1-64 0,1 1-128 0,2-1 0 15,2 2 0-15,0 0 0 0,3-1-128 0,1 2-16 16,1 0 0-16,0 0 0 0,2-1 0 0,0 0 0 15,-1 1 0-15,2 1 0 0,1 1 144 0,1 0 0 16,1 2-144-16,0-1 144 0,1 1 0 0,-1 1 0 16,1 1 0-16,0 0 0 0,1 2 0 0,-1 8 0 15,0 0 0-15,2-9 0 0,2 3 0 0,-4 6 0 16,0 0 0-16,5-6 0 0,-5 6 0 0,8-4 0 16,-1 3-176-16,-7 1 176 0,10-1 0 0,-1 1-128 0,-1 3 128 15,1-1 0-15,0 0-128 0,0-1 128 0,-1 2-128 0,1-2 128 16,-1 1-160-16,0 2 160 0,-1-2-192 15,-7-2 192-15,8 3-240 0,-8-3 64 0,8 0 16 0,-8 0 0 16,0 0 160-16,0 0 128 0,9 1-128 0,-9-1 176 16,0 0-176-16,0 0 0 0,0 0 0 0,0 0 0 15,0 0 0-15,0 0 0 0,0 0 0 0,0 0 128 16,0 0-128-16,0 0 160 0,0 0-160 0,0 0 160 16,-4-6-160-16,4 6 0 0,0 0 0 0,0 0 0 15,-7-5 0-15,7 5 0 0,-6-5 0 0,6 5 0 16,-9-5-144-16,3 0 144 0,6 5 0 0,-9-6 0 15,2 1-128-15,7 5 128 0,-10-3 0 0,2 0 0 16,8 3 0-16,-9-5-128 0,1 1 128 0,0 0 0 16,2 0 0-16,-1 0 0 0,7 4 0 0,-7-5 0 15,7 5 0-15,-9-6 0 0,2 1 0 0,7 5 0 16,-9-5 0-16,2 0 0 0,0-1 0 0,7 6 0 0,-9-2 0 0,0 0 0 16,1 2 0-16,-1 0 0 0,1 0 0 0,0 0 0 15,8 0 0-15,-8 3 0 0,8-3 144 0,-9 6-144 16,3 0 128-16,-1 0-128 0,7-6 0 0,-6 8 0 15,0 2 0-15,1-1 0 0,0 1 0 0,1 0 0 16,-1 3 0-16,1 0 0 0,1-2-160 0,0 2 160 16,-1 3 0-16,2-1-144 0,1 1 144 0,0 0 0 15,0 3 0-15,1 0 0 0,0 1 208 0,0 2-16 16,1 1-16-16,0 2 0 0,0 0-176 0,0 0 160 16,0-1-160-16,-1 0 160 0,0-3-160 0,0 0 0 15,0-3 144-15,-1-1-144 0,-1-1 0 0,0-1 128 0,1-2-128 0,0-2 0 16,1 0 0-16,-1-2 128 0,1-9-128 0,0 0 0 15,0 0 144-15,0 0-144 0,0 0 192 0,0 0-192 16,0 0 256-16,-9-3-64 0,9 3-16 0,-8-9 0 16,1-4 16-16,0 0 16 0,-1 0 0 0,1-2 0 15,-1-2-208-15,2-1 0 0,1-2 0 0,-1-5 0 16,1-2 0-16,0-4 0 0,2 0 0 0,2-1 0 16,2 0 0-16,2 0 0 0,0 2 0 0,1 1 0 15,3 2 0-15,-1 4-128 0,0 1 128 0,1 2 0 16,-1 3-128-16,2 0 128 0,0 0 0 0,2 2 0 15,-1 2-128-15,2 1 128 0,2 3 0 0,1 0 0 16,1 4 0-16,1 0 0 0,2 4 0 0,0 3 0 16,1 4-128-16,1 1 128 0,-1 4 0 0,1 2 0 15,0 1-144-15,2 0 144 0,0-1 0 0,1 1-144 16,0 1 144-16,1 0 0 0,-1 1-144 0,2-2 144 0,0-1-192 16,2-1 48-16,1-3 0 0,-1-1 0 0,3-2-192 0,1-3-48 15,1 1 0-15,0-4 0 16,2 0-1296-16,0-3-272 0,1 1-48 0,0-2-14288 15</inkml:trace>
  <inkml:trace contextRef="#ctx0" brushRef="#br0" timeOffset="-200257.18">5557 1935 4607 0,'-5'-7'400'0,"-1"0"-400"15,2-1 0-15,0 2 0 0,4 6 5056 0,0 0 912 16,0 0 192-16,0 0 48 0,0 0-5120 0,-7 6-1088 16,2 2 0-16,0 3-192 0,-1 4-128 0,0 3-32 15,0 3 0-15,-1 1 0 0,1 3 352 0,1-3-176 16,3 2 176-16,2-3-128 0,1 0 128 0,2 0 0 15,1 0 0-15,1-1 0 0,3 0 0 0,0 0 128 0,2 1-128 16,0 1 176-16,1 0 112 0,1 3 32 0,1 1 0 16,-2 1 0-16,2 0 192 0,-1-1 64 0,-1 3 0 0,-1-2 0 15,2 1-16-15,-2-3 0 0,-1 0 0 0,0-2 0 16,-2 0-320-16,-1-2-64 0,-2-2-16 0,-2 0 0 16,1-2-160-16,-2-2 128 0,-2-3-128 0,-1-1 128 15,-1-2-128-15,-1-2 192 0,4-7-192 0,-6 6 192 16,6-6 0-16,-10 1 0 0,0-4 0 0,-1-2 0 15,1-1 16-15,-2-5 16 0,1-2 0 0,1-2 0 16,-1-1-16-16,0-3 0 0,1-2 0 0,-2-4 0 16,0-4-208-16,-2-3 0 0,1-3 0 0,1-3 0 15,0-2 0-15,0-1 0 0,1 2 0 0,1 0 0 16,-2 3 0-16,2 1-160 0,2 2 160 0,0 1-128 16,1 2 128-16,0 1 0 0,2 1 0 0,0-1 0 15,0 2 0-15,2 2 0 0,1 4 128 0,0 2-128 0,0 1 0 16,1 3 0-16,0 4 0 0,0 1 0 0,1-1 224 0,0 4-32 15,0 7 0-15,0 0 0 0,0 0 64 0,4-6 16 16,-4 6 0-16,7-4 0 0,3 2-128 0,1 0-16 16,2 2-128-16,1 0 192 0,3 1-192 0,0 1 0 15,3 0 0-15,2-1 0 0,3-1 0 0,1 0 0 16,1 0 0-16,2 0 0 0,0 0 0 0,1 0 0 16,0 0 0-16,0-1 0 0,0 0 128 0,-1 0-128 15,2 2 0-15,2-2 0 0,0-1 128 0,1 0-128 16,-1 1 0-16,0-2 0 0,0 0 144 0,-2-3-144 0,1 1 128 15,-2-2-128-15,-1 0 128 0,-2 1-128 16,-1 0 128-16,-3 0-128 0,-2-2 128 0,-1 4-128 0,0-1 0 0,-3 0 128 16,-2 1-128-16,-3 1 160 0,0 1-160 0,-1 0 160 15,-3 1-160-15,-8 1 160 0,9 0-160 0,-9 0 160 16,0 0-160-16,0 0 0 0,6 3 0 0,-6-3 128 16,0 0-304-16,0 0-64 0,0 0-16 0,4 7 0 31,-4-7-320-31,0 0-80 0,-1 9-16 0,1-9 0 15,0 9-1328-15,0-1-272 0,0-8-48 0,1 8-10480 0</inkml:trace>
  <inkml:trace contextRef="#ctx0" brushRef="#br0" timeOffset="-189359.49">15159 651 27583 0,'0'0'1216'0,"-8"-4"256"15,8 4-1168-15,0 0-304 0,0 0 0 0,0 0 0 16,0 0 0-16,0 0 0 0,-3-8-176 0,1 1 176 16,1-1-640-16,1 0 0 15,1-2-16-15,1-1 0 0,1 0-400 0,1-2-80 0,0-1-16 0,1-1 0 0,3 0 976 0,0 0 176 16,1 0 0-16,-1 1 128 0,3 2 768 0,0 0 176 15,-1 0 16-15,1 0 16 0,2 3-224 0,1-4-48 16,1 0-16-16,3-2 0 0,3 1-288 0,3 1-48 16,2 2-16-16,3-1 0 0,3 1-272 0,1 2-64 15,3 0-128-15,-1 3 192 0,1 2-192 0,-1 3 0 16,-3 2 0-16,-2 3 0 0,-2 2 0 0,-2 3-128 16,-3 2 128-16,-1 2 0 0,-2 2-128 0,-4 1 128 15,-2 1-192-15,-4 0 192 0,-1 1-176 0,-4 1 176 16,-3-1-160-16,-2 2 160 0,-2 0 0 0,-4 2 0 15,-4 0 128-15,-1 2-128 0,-2 0 256 0,-4 2-48 0,-4 3-16 16,0-1 0-16,0 3-192 0,-4-1 176 0,-2-3-176 0,-1 1 160 16,-3 2-160-16,-1-2 128 0,-1 2-128 0,0 1 128 15,0 2-128-15,0 2 0 0,1 1 144 0,0-1-144 16,2-1 0-16,3-1 0 0,5 1 0 0,2-5 0 16,2-1 144-16,4-2-144 0,3-2 192 0,2-1-192 15,4-4 144-15,4-2-144 0,2-1 0 0,2 0 144 16,4 0-144-16,1-1 192 0,4-1-192 0,2-1 192 15,3-3 160-15,3-1 32 0,4 0 16 0,3-2 0 16,3 0 96-16,4-3 16 0,1-1 0 0,2 0 0 16,4 0-128-16,-1 1-32 0,2-2 0 0,1-1 0 15,-1 0-160-15,0-1-48 0,0-2 0 0,1-1 0 16,1-2-16-16,0-1 0 0,0 1 0 0,-2-2 0 16,-4 2 32-16,-3 1 0 0,-3-3 0 0,-2 3 0 15,-3 1-160-15,-5 1 128 0,-2-1-128 0,-4 2 128 0,-2 1-128 16,-4 0 0-16,-2 0 0 0,-8 0 0 0,0 0 0 0,0 0-272 15,0 0 32-15,0 0 16 16,0 0-560-16,0 0-112 0,-4 7-32 0,4-7-14704 16</inkml:trace>
  <inkml:trace contextRef="#ctx0" brushRef="#br0" timeOffset="-79965.39">10449 11131 21183 0,'-20'-7'1888'0,"-3"-2"-1504"0,-2-1-384 0,-1 0 0 16,-1-1 3312-16,0-1 592 0,0 1 112 0,-1 0 16 15,2-1-2784-15,-4 1-560 0,-2 3-112 0,-4-1-32 0,-5 4-416 0,-3 2-128 16,0 3 0-16,-4 2 0 0,-3 1 0 16,-1 3-192-16,0 3 16 0,-2 2 16 0,-1 1 32 0,-3 1 0 15,3 3 0-15,-3 2 0 0,1 4 128 16,-1 1-160-16,-1 4 160 0,1 0-160 0,0 1 160 0,2 6 0 16,0 2 0-16,3 3 0 0,1 4 0 0,3 2 144 15,5 2 0-15,0 5 0 0,2 6 128 0,1 8 32 16,1 8 0-16,3 1 0 0,1 0-96 0,3 8-16 15,2 4 0-15,5 6 0 0,5 4-192 0,4 4 0 16,4 1 0-16,7 6 0 0,5 4 0 0,4 6 0 16,5 4 0-16,3 2-160 15,5-1-320-15,3 5-64 0,2 6-16 0,1-5 0 16,3-6 48-16,4 0 16 0,4 2 0 0,3-5 0 16,3-2-96-16,2-1-32 0,4 1 0 0,4-5 0 15,5-5-16-15,2-1-16 0,5-2 0 0,1-5 0 16,1-8 32-16,3-6 16 0,1-6 0 0,2-8 0 0,3-7 416 0,0-13 192 0,4-7-192 0,4-8 192 15,2-8 480-15,1-6 224 0,0-6 32 0,1-8 16 16,2-6 160-16,-1-9 48 0,3-4 0 0,-3-8 0 16,-2-4-256-16,0-10-32 0,-1-10-16 0,-3-6 0 15,-3-7-160-15,-4-7-48 0,-1-3 0 0,-5-8 0 16,-2-5-208-16,-3-7-48 0,-4-8-16 0,-5-1 0 16,-2 1 32-16,-6-9 16 0,-6-7 0 0,-3 2 0 15,-3 0 224-15,-5-4 64 0,-1-4 0 0,-2 3 0 16,-3 6 48-16,-3-4 16 0,-1-6 0 0,-4 3 0 15,-3 5-176-15,-3-1-16 0,-3-4-16 0,-5 5 0 16,-2 8-176-16,-6-2-48 0,-4 0 0 0,-3 8 0 0,-2 9-144 0,-5 2 128 16,-6 0-128-16,-3 3 128 0,-4 3 16 15,-3 6 0-15,-2 8 0 0,-4 1 0 0,-3 1 144 16,-1 0 32-16,-1-1 0 0,0 2 0 0,2 4-32 0,0 7 0 16,2 5 0-16,0 6 0 0,-1 4-128 0,0 1-32 15,0 0 0-15,3 3 0 0,2 3-128 0,1 3 0 16,2 4 0-16,3 3 0 0,0 4 0 0,4 5 0 15,2 2-224-15,1 5 80 0,2 3-112 0,0 5 0 16,1 1-16-16,3 4 0 16,2 3-944-16,0 3-192 0,3 3-48 0,3 0 0 15,3 3-1680-15,2 1-320 0,3 1-80 0</inkml:trace>
  <inkml:trace contextRef="#ctx0" brushRef="#br0" timeOffset="-78095.09">8689 9170 20271 0,'0'0'1792'0,"-4"-8"-1424"0,2-2-368 0,0 1 0 16,2 9 2704-16,-2-9 480 0,0 0 80 0,2 9 32 15,-4-8-1920-15,-3 0-384 0,0 2-80 0,-2 0-16 16,1 2-560-16,-3 0-112 0,0 1-32 0,-1-2 0 16,0 2 96-16,-2-2 16 0,0 2 0 0,-1-1 0 15,-1 2 32-15,-1 1 16 0,0 3 0 0,1 1 0 16,-1 0-224-16,-2 1-128 0,1 2 160 0,-2 2-160 15,-1 2 192-15,0 0-64 0,2 2-128 0,0 1 192 16,0 2 128-16,-2 1 0 0,0 3 16 0,1 1 0 16,-1 2-16-16,1-2 0 0,1 1 0 0,1 1 0 15,1 1-160-15,2 0-32 0,1 1-128 0,2 1 192 16,2 1-192-16,2 0 0 0,2 0 0 0,1-1 0 0,3 1 0 16,2-4 0-16,3 1 0 0,2-2 0 0,1 0 0 0,3-1 0 15,2-3-128-15,3-1 128 0,1-1 0 0,1-1 0 16,1-2 0-16,0 0 144 0,1-1-144 0,2-2-192 15,0-1 32-15,1-2 16 16,1 0-256-16,0-3-48 0,4-2-16 0,-4-1 0 16,1-1-1984-16,-1-3-400 0,0-3-80 0,1-1-11760 15</inkml:trace>
  <inkml:trace contextRef="#ctx0" brushRef="#br0" timeOffset="-77923.09">8913 9172 28559 0,'0'0'2544'0,"0"0"-2032"0,0 0-512 0,0 0 0 15,0 0 3056-15,0 0 512 0,2 9 96 0,-1-1 32 16,0 1-3008-16,-1-1-688 0,0 1 0 0,0-2 0 31,0 1-3376-31,0 0-656 0</inkml:trace>
  <inkml:trace contextRef="#ctx0" brushRef="#br0" timeOffset="-77778.91">8935 9767 16575 0,'-3'15'1472'0,"0"-6"-1168"0,1-1-304 0,1 1 0 16,2-1 3472-16,1 1 640 0,2-2 128 0,1-1 32 0,1-1-3312 0,-6-5-640 15,7 4-144-15,-7-4-14528 16</inkml:trace>
  <inkml:trace contextRef="#ctx0" brushRef="#br0" timeOffset="-76625.82">9289 8972 26895 0,'0'0'1184'0,"0"0"256"0,0 0-1152 0,0 0-288 0,0 0 0 0,0 0 0 15,0 0 1296-15,0 0 208 0,0 0 32 0,0 0 16 16,6 5-976-16,2 2-208 0,0 3-48 0,1 1 0 15,0 1-192-15,2 3-128 0,2 2 160 0,2 4-160 16,2 2 224-16,1 4-48 0,1 2-16 0,1 1 0 16,0 1 64-16,-1-2 16 0,1 0 0 0,1 3 0 15,-1 1-16-15,0 2 0 0,2 0 0 0,-2-1 0 16,0 0-80-16,-2 0-16 0,-1-2 0 0,0-2 0 16,2-2-128-16,-3-3 0 0,-2-2 144 0,-3-3-144 15,0-2 0-15,-1-3 128 0,-2-2-128 0,-1-2 0 0,-1-1 0 16,-2-3 0-16,1 0 0 0,-5-7 0 15,4 5-1680-15,-4-5-256 0,0 0-48 0,0 0-12352 16</inkml:trace>
  <inkml:trace contextRef="#ctx0" brushRef="#br0" timeOffset="-74469.87">9967 8890 26319 0,'0'0'1152'0,"0"0"256"0,1-9-1120 0,0-1-288 0,0 1 0 0,2 0 0 16,1-1 432-16,0 1 16 0,1-1 16 0,1 0 0 15,-1 1-976-15,-1-1-208 0,0 3-48 0,2-1 0 16,-1 2-592-16,0 1-128 0,-5 5-32 0,6-6 0 16,-1 1 1520-16,-5 5 208 0,0 0 96 0,0 0 16 15,0 0 496-15,0 0 96 0,0 0 32 0,0 0 0 16,0 0 128-16,0 0 16 0,4 5 16 0,-4-5 0 0,0 0-560 0,0 0-112 15,4 7-32-15,-4-7 0 0,1 7-192 0,-1-7-32 16,-1 8-16-16,1-8 0 0,0 0 272 0,-4 7 48 16,4-7 16-16,-4 6 0 0,4-6-48 0,-4 8-16 15,4-8 0-15,0 0 0 0,-3 7-192 0,3-7-48 16,-5 8 0-16,5-8 0 0,0 0-32 0,0 0-16 16,0 0 0-16,0 0 0 0,-1 8 64 0,1-8 16 15,-1 8 0-15,1-8 0 0,0 0 96 0,0 0 32 16,1 7 0-16,-1-7 0 0,0 0 0 0,0 0 0 15,2 8 0-15,-2-8 0 0,3 6-192 0,-3-6-32 0,0 0-128 0,0 0 192 16,0 0-192-16,1 8 144 16,-1-8-144-16,0 0 128 0,0 0-128 0,-1 7 0 0,1-7 144 0,0 0-144 15,-1 8 0-15,1-8 0 0,0 0 0 0,0 0 128 16,0 0 0-16,0 0 16 0,-4 8 0 0,4-8 0 16,0 0 80-16,0 0 16 0,0 0 0 0,-3 8 0 15,3-8-48-15,0 0-16 0,0 0 0 0,-2 7 0 16,2-7-176-16,0 0 160 0,0 0-160 0,0 0 160 15,0 0-160-15,0 0 0 0,0 0 0 0,0 0 128 16,0 0-128-16,0 0 192 0,0 0-192 0,0 0 192 16,0 0-192-16,0 0 192 0,0 0-192 0,0 0 192 15,0 0-192-15,0 0 0 0,0 0 0 0,0 0 128 16,0 0-128-16,0 0 0 0,0 0 0 0,0 0 0 16,0 0 0-16,0 0 0 0,0 0 0 0,0 0 0 15,0 0 0-15,0 0 0 0,0 0 0 0,0 0 0 16,0 0 0-16,0 0 0 0,0 0 0 0,0 0 0 0,0 0 0 0,0 0 0 15,0 0 0-15,0 0 0 0,0 0 0 16,0 0 0-16,0 0 0 0,0 0 0 0,3-7 0 0,-3 7 0 16,0 0 0-16,0 0 0 0,0 0-128 0,0 0 128 15,0 0-160-15,0 0 160 0,4-6-128 0,-4 6 128 16,0 0 0-16,0 0-144 0,0 0 144 0,0 0 0 16,0 0 0-16,0 0 0 0,0 0 0 0,0 0 0 15,0 0 0-15,0 0 0 0,5-5 0 0,-5 5-160 16,0 0 160-16,0 0 0 0,0 0-192 0,0 0 64 15,5-6 128-15,-5 6-208 0,0 0 208 0,0 0 0 16,4-6 0-16,-4 6 0 0,0 0 0 0,0 0 0 0,0 0 0 0,0 0 0 16,0 0 0-16,0 0 0 15,0 0 0-15,0 0 0 0,0 0 0 0,0 0 0 0,5-5 0 0,-5 5 0 16,0 0 0-16,0 0 0 0,0 0 0 0,0 0 0 16,0 0 0-16,0 0 0 0,0 0 0 0,0 0 0 15,5-5 0-15,-5 5 0 0,0 0 0 0,0 0 0 16,0 0 0-16,0 0 0 0,0 0 0 0,4-7 0 15,-1 1 0-15,-3 6 0 0,0 0 0 0,0 0 0 16,0 0 0-16,0 0 0 0,0 0 0 0,0 0 0 16,0 0 0-16,0 0 0 0,0 0-128 0,0 0 128 15,0 0 0-15,0 0 0 0,0 0 0 0,0 0 0 16,0 0 0-16,0 0 0 0,0 0 0 0,0 0 0 16,0 0 0-16,0 0 0 0,0 0 0 0,0 0 0 15,0 0 0-15,0 0 0 0,0 0 0 0,0 0 0 16,0 0 0-16,0 0 0 0,0 0 0 0,0 0 0 15,0 0 0-15,0 0 0 0,0 0 0 0,0 0 0 0,0 0 0 0,0 0 0 16,0 0 0-16,0 0 0 0,0 0 0 0,0 0 0 16,0 0 0-16,0 0 0 0,0 0 0 0,-7 3 0 15,7-3 0-15,0 0 0 0,0 0 0 0,-9 3 0 16,9-3 0-16,0 0 0 0,0 0 0 0,0 0 0 16,-8 2 0-16,8-2 0 0,0 0 0 0,0 0 0 15,0 0 0-15,0 0 0 0,0 0 0 0,0 0 0 16,0 0 0-16,0 0 0 0,0 0 0 0,0 0 0 15,0 0 0-15,0 0 0 0,0 0 0 0,-4-6 0 16,4 6 0-16,0 0 0 0,0 0 160 0,-3-9-160 16,3 9 128-16,0-7-128 0,0 7 0 0,0 0 128 15,2-9-128-15,-2 9 0 0,0 0 0 0,0 0 0 0,0 0 128 16,2-7-128-16,-2 7 0 0,0 0 0 0,0 0 0 0,0 0 0 16,0 0 0-16,0 0 0 0,0 0 0 0,0 0 128 15,0 0-128-15,0 0 160 0,0 0-160 0,-9-2 160 16,9 2 32-16,-8 1 16 0,8-1 0 0,-10 3 0 15,10-3-208-15,-9 4 0 0,9-4 128 0,-8 6-128 16,8-6 0-16,-7 5 0 0,7-5 0 0,-5 6 0 16,5-6 0-16,-6 6-192 0,-1-1 192 0,7-5-160 15,0 0 160-15,-7 6 0 0,0 1 128 0,1-2-128 16,1 1 0-16,-2-2 0 0,1 1 0 0,-1 2 0 16,1-1 0-16,0 1 0 0,-1 1 0 0,1-1 128 15,0 0-128-15,2 0 176 0,2 3-176 0,0 1 192 16,0 0-192-16,1 2 0 0,1 3 0 0,0 0 0 15,1 2 0-15,0 0 0 0,2 2 0 0,-1-2 0 0,1 1 0 16,2-1 0-16,1 0 0 0,1-1 0 0,-1 1 0 0,1-2 128 16,1-6-128-16,-1 1 128 0,2-1-128 0,-2-3 0 15,1-1 0-15,-2-1 0 0,-6-5 0 0,7 3 0 16,0-1 0-16,-7-2 0 0,10-1 240 16,-3-2 16-16,1-2 0 0,-1-1 0 0,2-1-112 0,-1-4-16 15,2 0 0-15,-2-3 0 0,1-1-128 0,0-2 0 16,0-1 0-16,-1-2 0 0,-3 0 0 0,0-2 0 15,1 1 0-15,-3 3 0 0,0 0 0 0,-1 2 0 16,0 1 0-16,-1 3 128 0,0 2-128 0,-1 10 0 16,0 0 0-16,0 0 128 0,0 0-128 0,0 0 128 15,0 0-128-15,0 0 128 0,-5 8-128 0,0 1 192 16,-1 4-192-16,1 3 192 0,0 3-192 0,0 4 0 0,2 2 0 16,0 2 0-16,2 1 0 0,1-4 0 0,2 2 0 15,1-3 128-15,3-2-128 0,0-2 0 0,0-2 0 0,1-2 0 16,-1-1 0-16,1-3 0 0,0-2 0 0,0-1 0 15,-1-3 128-15,0-2 0 0,2-1 0 0,0-3 0 16,1-1-128-16,-2-3 0 0,2-1 0 0,-2-3 0 16,2-1 0-16,-2-1-144 0,1-3 144 0,-1-2-160 15,0 0 160-15,-1-2 0 0,0-2 0 0,-1 0 0 16,0-1 0-16,0 0 0 0,-1 3 0 0,0 2 0 16,1 0 0-16,1 1 0 0,-1 2 0 0,0 3 0 15,1 2 0-15,-1 3 0 0,-5 5 0 0,9-2 0 16,-9 2 0-16,9 4 0 0,1 4 160 0,-2 1-160 15,2 2 208-15,-1 2-48 0,-1 1-16 0,2 0 0 16,-2 4-144-16,1-1 128 0,-1 0-128 0,1-2 128 0,-2 1-128 0,1-1-144 16,-1-3 144-16,1-1-208 0,-2 0 208 15,-1-4 0-15,-5-7-160 0,7 6 160 0,-2-2 0 0,-5-4 0 16,9 1 0-16,-2-3 0 0,1-1 0 0,-2-2 0 16,-6 5 0-16,8-8 0 0,-1-2 0 0,-1-2 0 15,-1 1 0-15,0-2 0 0,1 0 0 0,-2-2 0 16,1-1 144-16,1-1-144 0,-1 1 0 0,0 1 128 15,1 2-128-15,-1 0 0 0,-1 2 0 0,-1 0 0 16,2 2 0-16,-5 9 0 0,0 0 0 0,0 0 128 16,0 0-128-16,0 0 0 0,0 0 128 0,7 0-128 15,0 5 128-15,-2 0-128 0,-1 1 176 0,0 2-48 16,1 2 0-16,-1 2 0 0,-1 1-128 0,1 1 0 0,1 1 144 16,-2 0-144-16,0 0 0 0,0 0 0 0,1 0 0 0,-1-1 0 15,0 0 0-15,-1-3 0 0,1 1 0 0,-1-1 0 16,2-1-160-16,-2-1-48 0,0-2-16 0,-2-7 0 31,2 9-416-31,-2-9-64 0,1 7-32 0,-1-7 0 16,0 0-1296-16,0 0-256 0,0 0-48 0,0 0-16 15,0 0-768-15,0 0-144 0,0 0-48 0</inkml:trace>
  <inkml:trace contextRef="#ctx0" brushRef="#br0" timeOffset="-73633.88">10820 9002 28735 0,'0'0'1280'0,"0"0"256"0,0 0-1232 0,0 0-304 0,0 0 0 0,0 0 0 16,0 0 1872-16,0 0 320 0,0 0 64 0,0 0 16 0,-2 10-1392 0,0-1-288 16,0 0-48-16,1 1-16 0,1 0-400 15,0 1-128-15,0 2 0 0,0 0 0 0,1 1 0 0,-1 1 0 16,0 0 128-16,1 1-128 0,1 1 288 0,-1 0 0 16,0 0 0-16,-1 0 0 0,1 0-160 0,0-2-128 15,-1-1 144-15,2-1-144 0,-4-2 0 0,2 0 128 16,-1-1-128-16,0-2 0 0,0 1 128 0,1-9 0 15,-2 8-128-15,2-8 192 0,-2 8-192 0,2-8 128 16,0 0-128-16,0 0 0 0,0 0 0 0,0 0 0 16,0 0 0-16,-6-7 0 0,1 0 0 0,2-3 0 15,2 1 0-15,0-2 0 0,3-2 0 0,0-1 0 0,2-2 0 16,1-2 0-16,0-1 0 0,2-2 0 0,0-4 0 16,0 0 0-16,2 1 0 0,0 1 0 0,0 2 0 0,1 3 0 15,-1 1 0-15,2 3 0 0,0 3 0 0,-2 2 0 16,0 1 128-16,-1 3 96 0,0 2 16 0,-1 1 0 15,2 2 80-15,-2 1 0 0,0 1 16 0,-1 1 0 16,2 1-16-16,-1 3-16 0,2 0 0 0,-1 3 0 16,1 0-64-16,-1 3-16 0,1 1 0 0,-2 4 0 15,2-1 96-15,-3 3 0 0,1 1 16 0,-1-2 0 16,0 2-336-16,0 0 0 0,0-1 0 0,-1-1 0 16,-1-2 0-16,0-1 0 0,1 0 0 0,0-1 0 15,-1-1 0-15,-1 0 0 0,1-1 0 0,0 0 128 16,0-3-128-16,-1-1 0 0,1 0 128 0,1-3-128 15,0-1 0-15,-5-5 128 0,6 5-128 0,1-3 0 16,0-2 0-16,1-2 144 0,-1-2-144 0,1-1 0 16,1-2 128-16,1-3-128 0,1 0 0 0,-1-1 0 0,2-3 0 15,-1 0 0-15,1 0 0 0,-2-3 0 0,1 0 128 0,-1-4-128 16,-2 0 0-16,0-2 0 0,-1-2 0 0,-1-2 0 16,0-2-208-16,-3 3 80 0,0 1 128 0,-1 3 0 15,0 3 0-15,0 1 0 0,-4 5 0 0,0 2 0 16,1 1 0-16,1 10 0 0,0 0 176 0,0 0-48 15,0 0 0-15,0 0 0 0,0 0-128 0,0 0 128 16,0 0-128-16,0 0 128 0,3 10-128 0,1 3 128 16,-1 3-128-16,1 3 128 0,1 2-128 0,0 3 0 15,-1 1 0-15,1 2 0 0,0 0 0 0,0 0 0 16,1-4 0-16,0 1 0 0,-2-2 0 0,0-1 0 16,1 0 0-16,-2-2 0 0,0-1-160 0,-1-2 160 0,0-1-208 15,-1-3 80-15,1-3-144 0,-1-1-32 0,-1-8 0 16,0 0 0-1,0 0-256-15,0 0-48 0,0 0-16 0,-1-12 0 16,1-3-1328-16,1-4-272 0,-1-4-48 0,-1-3-16 16,-1-5 464-16,1-3 96 0,0-3 0 0,0-2 16 15,0-2 448-15,1 0 96 0,0-2 16 0,-2 0 0 0,0 1 1024 0,0 1 128 0,-1 0 176 0,1 2-48 16,-1 1 624-16,0 6 112 0,-1 6 32 0,-1 2 0 16,-1 5 448-16,1 2 80 0,-1 2 32 0,0 4 0 15,-1 0-752-15,1 3-128 0,1 0-48 0,-1 1 0 16,2 0-2976-16,0 0-608 15,0-1-112-15,4 8-32 0</inkml:trace>
  <inkml:trace contextRef="#ctx0" brushRef="#br0" timeOffset="-73266.82">11556 8950 30399 0,'12'13'2704'0,"-1"-4"-2160"15,3 3-544-15,4 2 0 0,3-1 2496 0,2 0 384 16,1 0 64-16,-1-3 32 0,-3-1-2096 0,-3-3-432 15,-2-2-64-15,-3-2-32 16,0-2-864-16,0-3-192 0,-1 0-16 0,-2-3-16 16,1-4-176-16,-1-2-48 0,-1-1 0 0,0-3 0 0,-1-2 656 0,-2-1 128 15,0-1 32-15,-3 0 0 0,-1-1 144 0,-2 1 0 16,0 1 128-16,-2 0-128 0,-2 2 0 0,0-1 0 16,0 3 0-16,-2 3 128 0,-1 1-128 0,-2 5 0 15,-1 1 0-15,1 3 128 0,-2 4-128 0,-1 4 0 0,-1 3 0 16,-1 4 0-16,0 3 128 0,0 1-128 0,-1 3 160 0,-1 3-160 15,0 1 384-15,1 6-32 0,1 2 0 0,1 3 0 16,4 0-32-16,0 1-16 0,5 0 0 0,0 0 0 16,4-2-128-16,2-4-32 0,4-5 0 0,1-1 0 15,4-4-144-15,0-3 128 0,3-3-128 0,2-2 128 16,4-2-128-16,1-3 0 0,1-3 0 0,2-3 128 16,4-2-128-16,2-4 0 0,1-4 0 0,3-3 0 15,3-4-240-15,3-7-16 0,0-5-16 0,3-5-11328 16,2-6-2272-16</inkml:trace>
  <inkml:trace contextRef="#ctx0" brushRef="#br0" timeOffset="-68466.55">6472 7243 24879 0,'-14'-13'2208'0,"4"3"-1760"0,-1 0-448 0,2 2 0 0,1 1 2016 0,8 7 320 16,0 0 64-16,0 0 16 0,0 0-1536 0,0 0-304 15,0 0-64-15,-3 8-16 0,4 1-320 0,2 3-176 16,2 4 192-16,3 0-192 0,3 1 0 0,0 2 0 16,3 2 0-16,2-1 0 0,3 0 0 0,2 0 128 15,0-1 0-15,5 0-128 0,2 2 192 0,0-2-192 16,2-3 192-16,3-1-192 0,3 0 192 0,3-2-64 15,2 2 0-15,1-1-128 0,3 1 352 0,2-2-32 16,2 0-16-16,3-2 0 0,2-3 144 0,4 1 48 16,5-2 0-16,0 2 0 0,1 0-112 0,1-1 0 15,2-1-16-15,4 1 0 0,2-2-368 0,0 2 128 0,2-1-128 16,1-1 0-16,1 1 0 0,2-2 0 0,3 2 0 16,-2-1 0-16,-1-2 0 0,2 2 0 0,4-1 0 15,-1 1 0-15,3 2 160 0,-2 0-32 0,2 0-128 0,0-2 192 16,4 1-48-16,1 1-16 0,0 2 0 0,0-1 0 15,1 1-128-15,-1 2 0 0,0 1 0 0,-2 1 0 16,0-1 0-16,-2 2 0 0,2-1 0 0,-3 2 0 16,-3 0 0-16,-3-1 128 0,-1-1-128 0,-1 1 0 15,-1-1 128-15,0-2-128 0,1-2 0 0,1-2 128 16,1-2 240-16,1 0 32 0,1-6 16 0,-2 0 0 16,1-5-48-16,2 1-16 0,1-2 0 0,-4-1 0 15,-3 1-96-15,-4 0-32 0,-2-1 0 0,-2 0 0 16,-3-1 96-16,-5 3 0 0,-4 0 16 0,-6 1 0 15,-5-1 64-15,-3-1 16 0,-1 1 0 0,-4 0 0 16,-1-1-112-16,-3 1-32 0,-3 1 0 0,-3 2 0 0,-3 0-32 16,-3-1-16-16,-3 2 0 0,-2-1 0 0,-3 0-64 0,-2 0-16 15,-2 0 0-15,-1 0 0 0,0 0-144 0,0-1 0 16,-2 1 144-16,1 0-144 0,-2 0 0 0,0-1 128 16,0 1-128-16,-7 2 0 0,9 0 0 0,-3-1 0 15,-6 1 0-15,6-1 128 0,-6 1-128 0,8 1 0 16,-2-1 0-16,-6 0 128 0,0 0-128 0,0 0 0 15,7 1 0-15,-7-1 0 0,0 0 0 0,0 0 0 16,6 0 0-16,-6 0 0 0,0 0 0 0,0 0 0 16,8-2 0-16,-8 2 0 0,0 0 0 0,0 0 144 15,0 0-144-15,0 0 0 0,0 0 0 0,0 0 0 16,5-4 0-16,-5 4 0 0,0 0 128 0,4-5-128 16,-4 5 0-16,4-4 0 0,-4 4 0 0,0 0 0 0,5-7 0 0,-5 7 0 15,0 0 0-15,0 0 0 0,5-5 0 0,-5 5 0 16,5-4 0-16,-5 4 0 0,6-3 0 0,-6 3 0 15,0 0 0-15,0 0 0 0,0 0 0 0,0 0 0 16,5-4 0-16,-5 4 0 0,0 0 0 0,0 0 0 16,5-5 0-16,0 1 0 0,-5 4 0 0,0 0 0 15,4-5 0-15,-4 5 0 0,5-4 0 0,-5 4 0 16,0 0 0-16,0 0 0 0,6-5 0 0,-6 5 0 16,4-7 0-16,-4 7 0 0,0 0 0 0,0 0 0 15,0 0 0-15,0 0 0 0,0 0 0 0,0 0-144 16,0 0 144-16,0 0 0 0,0 0 0 0,0 0 0 15,0 0 0-15,0 0-160 0,0 0 160 0,0 0 0 16,0 0-128-16,0 0 128 0,0 0 0 0,0 0 0 16,0 0 0-16,0 0 0 0,0 0 0 0,0 0 0 0,0 0 0 0,0 0-128 15,0 0 128-15,0 0 0 0,0 0 0 0,0 0 0 16,0 0 0-16,0 0 0 0,0 0-128 0,0 0 128 16,0 0 0-16,0 0 0 0,0 0-192 0,0 0 192 15,0 0-192-15,0 0 192 0,0 0-288 0,0 0 48 16,0 0 16-16,0 0 0 15,-10-1-256-15,10 1-48 0,0 0-16 0,-11 2 0 16,0 2-992-16,11-4-208 0,-10 4-48 0,1 0 0 16,-1 0-576-16,0 1-128 0,1-1-32 0,1-1-13248 0</inkml:trace>
  <inkml:trace contextRef="#ctx0" brushRef="#br0" timeOffset="-64164.76">19311 8534 4607 0,'-21'-9'400'0,"5"2"-400"0,-1-2 0 0,-3-1 0 0,-2 2 4848 0,0 0 880 16,-1 1 176-16,1 3 48 0,-2 0-4064 0,-1 3-800 16,-2 1-176-16,-1 2-16 0,1 3-416 0,-4 1-80 15,-1 2-16-15,0 2 0 0,1-1-160 0,0 2-32 16,2 0-16-16,1 3 0 0,0 2 448 0,0 3 80 16,2 1 32-16,-2 3 0 0,-1 4-224 0,2 1-32 15,3 2-16-15,0-1 0 0,1 1-192 0,3-1-32 16,1-2-16-16,4-2 0 0,4-1-224 0,1-2 128 15,3 2-128-15,2-2 0 0,5 0 192 0,4-1-48 16,0-2-16-16,4 0 0 0,5 1 16 0,2-3 0 16,3 1 0-16,3-3 0 0,4-1 0 0,4-1 0 0,3-2 0 15,2-1 0-15,2-1-144 0,0-2 0 0,1-2 0 16,2-1 0 0,0-2-512-16,2-2-64 0,1-2-32 0,0-4 0 15,0 1-2096-15,-2-6-432 0,0-3-64 0</inkml:trace>
  <inkml:trace contextRef="#ctx0" brushRef="#br0" timeOffset="-64013.45">19637 8505 40079 0,'0'0'1776'0,"-10"4"368"0,1 0-1712 0,0 4-432 0,1 1 0 0,0 2 0 15,2 4 384-15,1 0-16 0,-1 3 0 0,1 0 0 16,1 0-2032-16,0 1-384 0,1 0-96 0,0-2-14112 15</inkml:trace>
  <inkml:trace contextRef="#ctx0" brushRef="#br0" timeOffset="-63841.58">19701 9151 15663 0,'0'0'1392'0,"0"0"-1120"16,0 0-272-16,0 0 0 0,0 0 5520 0,0 0 1056 15,0 0 208-15,-5 5 32 0,5-5-5552 0,0 0-1120 16,0 0-144-16,0 0-176 16,0 0-3488-16,0 0-704 0,0 0-144 0,0 0-32 0</inkml:trace>
  <inkml:trace contextRef="#ctx0" brushRef="#br0" timeOffset="-63309.62">19804 8194 36223 0,'0'0'1600'0,"0"0"336"0,0 0-1552 0,3 10-384 0,3 2 0 0,4 3 0 16,3 5 384-16,2 1-16 0,3 2 0 0,3 3 0 15,5 2-160-15,2 0-16 0,2 1-16 0,2 6 0 16,1 0-176-16,1 7 0 0,2 3 0 0,-1 2 0 15,2 2 0-15,-3-4 0 0,0-1 0 0,-1-1 0 16,-1-5 0-16,-1 0 0 0,1 0 0 0,-3 0 0 16,-1-2 0-16,-3-1 0 0,1-3-160 0,-3 0 160 31,-1-4-544-31,-2-2-16 0,1-4 0 0,-2-3 0 16,0-1-2416-16,-1-4-480 0,2-2-112 0,-2-3-16 0</inkml:trace>
  <inkml:trace contextRef="#ctx0" brushRef="#br0" timeOffset="-62860.3">21321 8426 25791 0,'-16'-7'2304'0,"4"2"-1856"15,-4-1-448-15,-2-2 0 0,2 2 3616 0,-1-1 624 16,0 3 128-16,-1 1 32 0,0 0-3472 15,-1 3-688-15,-2 2-240 0,1 3 144 0,-1 4-416 0,-1 0-96 16,1 3-16-16,0 3 0 16,-1 3-192-16,2 2-32 0,1 4-16 0,1 1 0 0,2 4 448 0,1 3 176 15,2 3-128-15,3-1 128 0,4 0 0 0,2-1 0 0,3-1 0 0,3-3 0 16,2-4 0-16,2-2 0 16,3-3 0-16,2-3 0 0,0-1 0 0,2-4-160 0,2-2 16 15,0-4 0 1,1-2-240-16,0-2-64 0,0-3 0 0,1-3 0 0,0-2 96 0,-1-4 16 0,0-3 0 0,0-3 0 31,1-1-144-31,-1-3-32 0,-1-1 0 0,0-2 0 0,-2-1 256 0,-1-3 32 0,-1-2 16 0,-2 0 0 16,0 1 208-16,-2 2 128 0,0 1 0 0,-2 4-128 15,0 4 592-15,0 3 16 0,-2 4 0 0,-3 10 0 16,0 0 0-16,0 0 0 0,0 0 0 0,7 2 0 16,0 5-320-16,-2 5-64 0,0 4-16 0,0 4 0 15,0 3-208-15,0 3 144 0,2 3-144 0,-1 1 128 16,2 1-128-16,-1-3 0 0,1 0 0 0,-1-2 0 15,2-2-560 1,-1 0-80-16,1-1-32 0,-1 0 0 0,0-2-2464 0,-1 0-512 16,0-3-80-16</inkml:trace>
  <inkml:trace contextRef="#ctx0" brushRef="#br0" timeOffset="-62436">21478 8439 20271 0,'0'0'896'0,"0"0"192"0,0 0-880 0,0 0-208 16,0 0 0-16,-1 8 0 0,1 2 4448 0,2 0 848 15,2 4 160-15,0 3 48 0,0 0-4480 0,2 3-896 0,-1-1-128 0,-1 1-128 32,2 2-256-32,-1 0-32 0,1 4-16 0,-1-2 0 0,-2 2 192 0,0-3 48 0,1 0 0 0,0-1 0 15,2-1 192-15,-2-1 0 0,-1-3 0 16,-1-3 0-16,2-2 0 0,-2-1 0 0,0-2 128 0,0-3-128 15,-2-6 128-15,0 0-128 0,5 4 144 0,-5-4-144 16,0 0 144-16,0 0-144 0,9-6 128 0,-2-3-128 16,-1 0 128-16,-1-5-128 0,2-2 0 0,-1-1 128 15,0-2-128-15,1-4 0 0,-1 0 0 0,1-5 128 16,-1 0-128-16,0 0 128 0,2 3-128 0,-1 0 128 16,1 3-128-16,-1 4 128 0,1 3-128 0,-1 2 128 15,1 3-128-15,-1 4 160 0,1 2-160 0,-1 0 160 16,2 2-160-16,-1 3 160 0,1 4-160 0,-2 2 160 15,1 2-160-15,0 1 0 0,2 4 0 0,-1 2 0 16,1 3 0-16,-1 2 0 0,-1-1 128 0,0 1-128 16,-2 2-144-16,0-1-64 0,0 0-16 0,-2-3 0 15,0-2-544-15,0-2-96 0,-2-1-32 16,-1-3 0-16,0 0-2112 0,-2-3-448 0,1-8-64 0</inkml:trace>
  <inkml:trace contextRef="#ctx0" brushRef="#br0" timeOffset="-61822.86">21985 8378 6447 0,'0'0'576'0,"0"0"-576"15,0 0 0-15,8 3 0 0,1 3 7232 0,-1 2 1328 16,13 14 9152-16,-11-8-15856 0,0 3-1408 16,-1 2-288-16,-1 2-160 0,-1 1 0 0,-2 0-256 15,-2 4 32-15,0 0 0 16,-1-1-208-16,0 1-32 0,2 1-16 0,-1-3 0 0,1-2 480 0,0-3-144 0,1-1 144 0,-1-3 0 15,0-2 0-15,0-4-160 0,1 0 160 0,-1-3 0 16,-4-6 0-16,5 5 0 0,-5-5 0 0,0 0 0 16,0 0 0-16,8-6 0 0,-3-1 0 0,-1-3 0 15,0 0-336-15,-1-7 32 0,0 3 16 0,0-6 0 16,1-1 80-16,0-1 16 0,0 0 0 0,0-2 0 16,3-2 192-16,-1 0 0 0,0 2 0 0,2 1 0 15,0 0 208-15,2 3-64 0,1 2-16 0,-1 4 0 16,1 1 0-16,-1 2-128 0,-1 2 192 0,1 3-64 15,-1 1 64-15,-1 2 0 0,1 3 0 0,-2 2 0 16,1 2-192-16,-2 1 128 0,0 3-128 0,0 1 128 16,-1 4-128-16,1 3 160 0,0 3-160 0,-1 1 160 15,-1-1-160-15,1 1 128 0,-1 3-128 0,0-1 128 16,2 2-128-16,-1-2 0 0,1 1 144 0,2-1-144 16,0-3 0-16,0-1 0 0,-1-1 0 0,1-2 128 0,-1-1-128 0,1-3 0 15,0-3 0-15,0-1 0 0,0-2 0 0,1-2 144 16,0-2-144-16,0-2 0 0,1-2 144 0,-1-3-144 15,1-2 0-15,-2-1 144 0,1-3-144 0,-1-3 0 16,2-2 0-16,-1-3 128 0,-1-4-128 0,1-1 0 16,-1 0 0-16,1-2 0 0,-1-1 0 0,0 2 0 15,-2-1 0-15,0 1 0 0,-2 3 0 0,0 3 0 16,0 4 0-16,0 3 0 0,-1 1 144 0,0 3 0 16,0 3 0-16,-3 6 0 0,0 0 0 0,0 0 0 0,0 0 0 15,0 0 0-15,8 5-144 0,-4 3 0 0,0 1 0 0,-1 5 0 16,1 3 0-16,-2 4 0 0,0 2 0 15,0 3 128-15,0 2-128 0,0 0 0 0,0 2 0 0,0 1 0 16,-1 0 0-16,0-1 0 0,-1-2 0 0,0-2 0 16,0-3-192-16,0-3-64 0,0-3 0 0,0-3-16 31,0-3-1328-31,0-5-272 0,0-6-48 0,0 0-12896 0</inkml:trace>
  <inkml:trace contextRef="#ctx0" brushRef="#br0" timeOffset="-61686.74">22742 7918 13823 0,'0'0'1216'0,"0"0"-960"0,0 0-256 0,0 0 0 16,0 0 3664-16,-3 9 688 0,3 2 144 0,1-1-15184 16</inkml:trace>
  <inkml:trace contextRef="#ctx0" brushRef="#br0" timeOffset="-61357.8">23131 8593 12895 0,'0'0'1152'0,"5"-7"-928"16,1-3-224-16,0 0 0 0,-1 0 6048 0,0-4 1168 15,1 1 224-15,-2-3 48 16,-2-1-6368-16,-2-1-1280 0,-2 1-256 0,-3-1-48 15,-4 1-1120-15,-2 1-208 0,0 2-64 0,-3 2 0 16,0 4 944-16,0 2 176 0,-1 4 32 0,0 3 16 0,1 1 1360 0,0 5 272 0,1 2 48 0,0 3 16 16,1 2-112-16,1 2-32 0,3 2 0 0,-1 2 0 15,2 3-432-15,1 1-96 0,3 3-16 0,1 1 0 16,3 1-320-16,2 1 0 0,3 1 0 0,1-3 0 16,2-1 0-16,2-1 0 0,2-3 0 0,2-3 0 15,2 0-144-15,1-4 0 0,1-2 0 0,-1-4 0 16,1 2-128-16,1-5-32 0,1 0 0 0,-1-3 0 15,0 0-240 1,2-2-48-16,0-5-16 0,0-2 0 0,2-4-1632 0,-2-2-336 16,2-4-64-16,-1-3-16 0</inkml:trace>
  <inkml:trace contextRef="#ctx0" brushRef="#br0" timeOffset="-61026.13">23276 7980 34143 0,'0'0'1520'0,"0"0"304"0,0 0-1456 0,0 0-368 16,6 4 0-16,3 1 0 0,2 3 512 0,1 3 16 15,3 1 16-15,5 2 0 0,1 2-544 0,2 2 0 16,3 3-192-16,2 3 48 0,2 1-192 0,0 5-48 0,1 4 0 0,-1 4 0 15,-1 0 384-15,0 1-144 0,1-1 144 0,-1 1 0 16,2-1 224-16,-2 1 160 0,0 0 16 16,-2 3 16-16,0-2-160 0,-1 1-16 0,-3-2-16 0,0 0 0 15,-2-6-224-15,-2-3 0 0,-1-5 0 0,-2-2 0 16,-1-2 0-16,-1-4 0 0,-2-2 128 0,-2-2-128 16,-2-1-192-16,0-1-64 0,-2-4-32 0,-2-2 0 31,-4-5-1664-31,0 0-336 0,0 0-64 0,0 0-11040 0</inkml:trace>
  <inkml:trace contextRef="#ctx0" brushRef="#br0" timeOffset="-60364.52">23983 8210 27647 0,'0'0'1216'0,"0"0"256"0,0 0-1168 0,0 0-304 16,0 0 0-16,0 0 0 0,3 11 2304 0,-1 0 384 15,0 3 96-15,1 2 16 0,-1 1-2256 0,0 3-544 0,0 1 0 0,1 2 0 16,1 3 0-16,2 1 0 0,0 3-192 0,2 1 64 16,-1 2 0-16,2 1 0 0,0 2 0 0,1 0 0 15,1-3 128-15,-1-2 0 0,2-3 0 0,1-2 0 16,1-4 0-16,0-2 0 0,0-4 0 0,-1-3 0 16,1-4 128-16,0-1-128 0,-1-3 128 0,-1-3-128 15,-1-2 128-15,2-2-128 0,0-3 160 0,-1-4-160 16,-1-2 0-16,-2-2 0 0,1-4 0 0,-3-3 0 15,0-3-224-15,-3-2 64 0,0-3 16 0,-1 0 0 16,1-1 144-16,-2-1 0 0,0 0 0 0,-1-1 0 16,0 1 128-16,0 2 0 0,-1 3 0 0,0 1 0 15,1 4-128-15,0 2 0 0,0 5 0 0,0 2 0 16,1 4 0-16,-2 7 0 0,0 0 0 0,0 0 0 16,0 0 0-16,6 7 0 0,-1 4 0 0,1 1-192 0,0 3 192 15,0 1-160-15,1 3 160 0,0 1-160 0,1 1 160 0,0 2-128 16,2 1 128-16,1 1-128 0,0 1 128 0,2-2 0 15,0 0 0-15,0-2-128 0,0 1 128 0,-2-3 0 16,2-3 0-16,-1-3 0 0,1-3 0 0,-2-4 0 16,3-2 0-16,-2-1-128 0,0-3 432 0,-2-2 80 15,1-3 32-15,0-1 0 0,0-4 224 0,-2-1 64 16,1-3 0-16,-3-2 0 0,1 0 64 0,-2-3 0 16,-1-1 16-16,-1-2 0 0,-1 1-112 0,-2 0-32 15,0-2 0-15,-2 1 0 0,-1 0-336 0,-1-1-80 16,-1 2-16-16,0-1 0 0,-2-2-400 0,-2 1-96 15,1-1-16-15,-1 3 0 16,1 1-1488-16,0 1-320 0,2 3-48 0,0-2-9872 0,-1 0-1984 0</inkml:trace>
  <inkml:trace contextRef="#ctx0" brushRef="#br0" timeOffset="-59899.39">24796 8223 26719 0,'1'12'2368'0,"0"-5"-1888"0,0 3-480 0,2 2 0 15,3 6 2960-15,0 1 496 0,0 2 112 0,1 0 16 16,0 1-2768-16,0 0-560 0,-3 0-96 0,0 0-32 16,0 2-384-16,1-2-96 0,-1-1-16 0,-1-1 0 15,0 0-80-15,1-2-32 0,-1-2 0 16,0-1 0-16,-1-1 480 0,0-5 0 0,1 0 0 0,-3-9 0 16,5 6 240-16,-5-6-16 0,7 4 0 0,-7-4 0 15,8 1-32-15,-1-3 0 0,1-4 0 0,-2-2 0 0,0-2-192 0,1-3 128 16,0-1-128-16,1-2 0 0,0-1 0 0,1-2-192 15,-1-1 16-15,1-2 0 16,0 1-272-16,-1 0-48 0,1-1-16 0,-1 3 0 0,0 2 128 0,-2 3 32 16,-1 4 0-16,1 3 0 0,-3 2 352 0,-3 5 0 15,0 0 0-15,0 0 0 0,0 0 0 0,1 9 0 16,-1 5 176-16,0 1-176 0,0 2 0 0,0 1 0 16,2 3 0-16,1 0 0 0,1 1 0 0,0 0 0 15,2 0 0-15,1-1 0 0,0-3 0 0,2-2 0 16,0-1 0-16,2-4 0 0,1-2 272 0,-2-3-32 15,1 1-16-15,-1-5 0 0,-1-1 192 0,1-1 32 0,0-1 16 0,-1-4 0 16,2-5-64-16,-2-1-16 0,2-3 0 16,-1-1 0-16,-1-1 80 0,0-2 16 0,-1-1 0 15,0-1 0-15,-2-1 96 0,0 1 32 0,-2-1 0 0,-1 0 0 16,-1 1-240-16,-1-1-48 0,-1-1-16 0,-1 1 0 16,-1 1-304-16,0 0 0 0,0-1-176 0,0 1 176 31,0 1-1328-31,-1 2-144 0,1 2-48 0,1-1-10608 0,1 0-2128 0</inkml:trace>
  <inkml:trace contextRef="#ctx0" brushRef="#br0" timeOffset="-59747.76">25506 8452 24879 0,'0'0'2208'0,"0"0"-1760"16,0 0-448-16,0 0 0 0,0 0 4048 0,2 8 736 15,0-1 144-15,-2-7-15296 16,0 0-3040-16</inkml:trace>
  <inkml:trace contextRef="#ctx0" brushRef="#br0" timeOffset="-59233.97">25977 8106 36399 0,'0'0'1600'0,"-10"0"352"0,1 0-1568 0,-3 1-384 0,-1 3 0 16,-3 2 0-16,-2 2 0 0,-2 1 0 0,-2 4-144 0,1 0 144 31,0 2-1440-31,-1 2-176 0,3 2-48 0,2 2 0 16,2 2 352-16,1-1 64 0,2 1 16 0,2-1 0 0,1-1 1024 0,4-1 208 0,3-2 0 0,2-2 0 15,1-2 528-15,2-4 48 0,2 1 0 0,3-2 0 16,1-5-64-16,2-1 0 0,1-1 0 0,1-3 0 15,1-2-320-15,0-1-64 0,3-3 0 0,-3-1-128 32,1-2-320-32,1-4-160 0,0-2-32 0,-1-1-16 0,0 1 48 15,-1-1 16-15,-1-1 0 0,-1 0 0 0,-2 0 288 0,1-2 176 0,-1 1-192 0,-2 3 192 16,1 2 128-16,-3 4 144 0,-1 3 32 0,-5 7 0 16,0 0 80-16,0 0 0 0,7 2 16 0,-3 4 0 15,0 2-400-15,-2 3 128 0,0 1-128 0,-1 1 0 0,-1 2 192 16,0 1-32-16,0 2-16 0,0 1 0 0,-1 1 256 15,-1 0 48-15,1 2 16 0,0-2 0 0,1-1 240 0,-2 0 64 16,2 0 0-16,2-2 0 0,-1 0-336 0,0-1-64 16,0-2-16-16,0-4 0 0,0 0-112 0,0-1-32 15,0-2 0-15,-1-7 0 0,0 0 272 0,0 0 48 16,1 5 16-16,-1-5 0 0,0 0-80 0,0 0-16 16,0 0 0-16,0 0 0 0,0 0-112 0,0 0-16 15,0 0-16-15,0 0 0 0,-1-9-304 0,0-1 0 16,1 2-128-16,0 8 128 15,-1-10-432-15,-1 0 16 0,2 10 0 0,-3-10 0 16,0 0-1120-16,0 0-240 0,-1 2-32 0,-1-1-8560 16,-2 3-1728-16</inkml:trace>
  <inkml:trace contextRef="#ctx0" brushRef="#br0" timeOffset="-58583.1">25466 8192 21183 0,'0'0'1888'0,"0"0"-1504"0,0 0-384 0,0 0 0 0,0 0 2976 0,0 0 528 16,0 0 96-16,0 0 32 0,0 0-2816 0,0 0-560 16,-8 3-128-16,8-3 0 0,-9 6-336 0,3 2-64 15,1 0-16-15,0 1 0 0,1 1 32 0,2-1 0 16,0 3 0-16,1 1 0 0,1 3 416 0,1-1 96 16,2 2 0-16,1 1 16 0,3 1 96 0,1 2 16 15,2-2 0-15,2-2 0 0,2 0-192 0,0-2-48 16,4 0 0-16,-1-2 0 0,0-2 48 0,1-1 0 15,2-1 0-15,0-3 0 0,2-2-64 0,-2-1 0 16,-1-2 0-16,0-2 0 0,-2-1 0 0,-1-2-128 16,-1-1 192-16,-2-4-64 0,1-2-128 0,-2 0 0 15,-1-1 0-15,-2-2 0 0,1-1 0 0,-1-2 0 0,-2-1 0 0,-1-1 0 16,1-2 0-16,-3-1 0 0,-1 1 0 0,1-2 0 16,-2 1 0-16,0-1 0 0,-1 3 128 0,-1 4-128 15,0 3 0-15,0 4 0 0,0 1 144 0,0 8-144 16,0 0 144-16,0 0-144 0,0 0 192 0,0 0-192 15,0 9 0-15,1 2 0 0,0 4 0 0,1 3 0 16,1 3 0-16,2 0 0 0,-2 0 0 0,1 1 0 16,1-2 0-16,2-3 0 0,0-2-128 0,2-2 128 15,-1-2 0-15,1-3 0 0,1-1 0 0,-2-3 0 16,2-1 144-16,-1-1 32 0,1-2 0 0,0-3 0 16,-1-1 272-16,0-3 48 0,-1-1 16 0,1-3 0 15,0-1 96-15,0-3 32 0,-2 0 0 0,0-1 0 16,-1-1-208-16,-1-1-48 0,-1-2 0 0,-1-1 0 15,0-2-256-15,-1 2-128 0,-1 0 128 0,-1 2-128 16,0 1 0-16,-1 1-272 0,-1 2 32 0,0 1 16 16,0 2-416-16,-1 3-96 0,-2 1-16 0,5 8 0 15,-7-5-2128-15,7 5-448 0,-10-2-64 0</inkml:trace>
  <inkml:trace contextRef="#ctx0" brushRef="#br0" timeOffset="-58389.82">26357 8504 45151 0,'0'0'2000'0,"0"0"416"0,0 0-1936 0,0 0-480 0,0 0 0 0,0 0 0 31,0 0-1664-31,-2-9-416 0,2 9-96 0</inkml:trace>
  <inkml:trace contextRef="#ctx0" brushRef="#br0" timeOffset="-57498.19">26852 8058 19343 0,'0'0'848'0,"-11"0"192"0,1-2-832 0,0 3-208 15,-2 2 0-15,-3 3 0 0,-1 2 3168 0,0 2 592 0,-1 2 112 0,0 3 32 16,0 3-3392-16,-1 2-656 0,-1 4-144 0,2 1-32 31,2 5-192-31,3-2-32 0,2 2-16 0,3-1 0 0,1-1 144 0,4-2 32 0,3-1 0 0,2-3 0 16,3-1 224-16,1-3 160 0,3-4-192 0,3-3 192 15,0-1 240-15,2-6 144 0,0-2 48 0,0-3 0 16,1-2 16-16,1-2 0 0,0-3 0 0,1-2 0 16,-2 0-448-16,0-3 0 0,1-2 128 0,-2-1-128 15,-1 0 0-15,-2 0 0 0,1 0 0 0,-1 1 0 16,0 0 0-16,-2 2 0 0,1 3 0 0,-1 1 0 16,-2 4 0-16,0 3 0 0,-1 3 0 0,1 4 0 15,0 3-208-15,2 5 80 0,-1 5 128 0,1 3-208 16,1 4 208-16,-1 8 0 0,1 8-160 0,-2 6 160 15,-2 8 0-15,-4 4 0 0,-2 5 0 0,-3 3 0 16,-2-3 0-16,-4 2 0 0,-2 2-176 0,-3 1 176 16,0-3-128-16,-1-4 128 0,-1-5-128 0,0-3 128 0,1-6 0 15,0-8 0-15,-3-2 0 0,1-8 128 0,0-5 48 0,1-3 16 16,1-7 0-16,-2-6 0 0,3-2 112 0,0-4 16 16,0-6 16-16,1-5 0 0,2-3 0 0,1-6 0 15,3-3 0-15,0-3 0 0,3-4 352 0,2-3 64 16,2-3 16-16,1-4 0 0,3-5-80 0,1-5-16 15,4-5 0-15,0-5 0 0,2-2-528 0,1-2-144 16,1-1 0-16,2-1 0 0,1-1 0 0,3 2-256 16,1 4 32-16,2 4 16 15,-1 7-208-15,3 7-32 0,-1 5-16 0,0 5 0 0,-1 7 208 0,-1 5 32 0,-2 2 16 16,-1 5 0-16,-1 4 208 0,-1 2 160 0,-3 2-32 0,-1 4 0 16,-2 3 128-16,0 2 0 0,-2 4 16 0,1 1 0 15,1 3-272-15,-3 3 0 0,1 5 0 0,-1 2 0 16,1 3 0-16,-1 1 0 0,1 0-144 0,0-2 144 15,2 0 0-15,0-3 0 0,2 0 0 0,0-4 0 16,2-3 0-16,0-3 0 0,0-4 0 0,0-2 128 16,1-3 192-16,0-3 32 0,1-1 16 0,1-4 0 15,-1-5 80-15,-1-1 32 0,-1-3 0 0,-2-3 0 16,1-2-16-16,-2-3 0 0,-2 1 0 0,-3-1 0 16,-1 0-128-16,-3 0-16 0,-2 0-16 0,-3-1 0 15,-4 1-304-15,-1-1 0 0,-3 0 0 0,-2 2 0 16,-1 0-416-16,-2 2-32 15,1 0-16-15,-1 2 0 0,0 1-1776 0,1 2-368 0,2 0-64 0,0 3-13040 16</inkml:trace>
  <inkml:trace contextRef="#ctx0" brushRef="#br0" timeOffset="-57247.3">27556 8325 32831 0,'2'13'1456'0,"-1"-3"288"0,1 4-1392 0,1 2-352 16,0 2 0-16,1 3 0 0,0 3 400 0,0-1 16 15,1 2 0-15,1-4 0 16,0-1-944-16,2-1-192 0,0-3-48 0,2-4 0 16,0-2-240-16,2-4-48 0,3-2-16 0,-1-4 0 0,0-1 1504 0,-1-6 288 15,1 1 64-15,-2-4 16 0,1-2 224 0,-2-3 64 16,0-1 0-16,-3-1 0 0,0-1-384 0,-4-1-64 0,-1 1 0 0,-3-1-16 16,-2-1-384-16,-2 1-80 0,-2-2-16 0,-2 3 0 15,-3 0-144-15,0 1-192 0,2 1 32 0,-1 2 16 31,2 4-560-31,-1-3-128 0,2 4 0 0,-2 2-9552 0,1 1-1904 0</inkml:trace>
  <inkml:trace contextRef="#ctx0" brushRef="#br0" timeOffset="-56432.85">28090 8261 19343 0,'0'0'1728'15,"0"0"-1392"-15,0 0-336 0,0 0 0 16,0 0 3952-16,-10-2 720 0,-1 1 128 0,0 2 48 16,-2 1-5136-16,0 1-1024 0,-1 2-208 0,0 2-32 15,0 3 256-15,1 0 48 0,2 3 16 0,0 1 0 0,2 0 736 0,3-1 160 16,1-1 16-16,0-2 16 0,4 1 816 0,1-1 176 16,3-1 16-16,0 0 16 0,1-2-48 0,1 0-16 15,3-2 0-15,0 0 0 0,3 2-464 0,0-2-192 16,0 3 128-16,1-1-128 0,1 2-192 0,-1 0-128 15,2 3-32-15,0 2 0 0,1 2 48 0,-1 3 16 16,1 2 0-16,0 5 0 0,1 3 288 0,-1 4-192 16,0 3 192-16,-1 3-160 0,0 0 160 0,-2 2 0 15,-1-1 0-15,-3 4 128 0,0 3-128 0,-3 4 144 16,-2 3-144-16,-3-1 160 0,-3 0-160 0,-4-3 0 0,1-3 0 16,-2-3 0-16,-2-3 0 0,-1-4 0 0,-1-3 0 15,1-4 0-15,0-4 192 0,-2-5-64 0,-2-5 0 0,1-5 0 16,2 0 16-16,0-5 0 0,1-3 0 0,0-3 0 15,1-3 80-15,0-3 16 0,2-3 0 0,1-3 0 16,3-4 16-16,0-4 0 0,2-1 0 0,0-4 0 16,4 0 416-16,0-4 96 0,2-2 0 0,2-4 16 15,2-6-304-15,0-5-64 0,2-4-16 0,3-5 0 16,2-4-272-16,0-1-128 0,2-5 0 0,2-1 128 16,1-4-128-16,3 2 0 0,0 2 0 0,1 4 0 15,0 4 0-15,0 3-176 0,0 3 176 0,0 1-128 16,0 1 128-16,1 1 0 0,-2 0 0 0,0 2 0 15,-2 3 192-15,0 2-48 0,-1 2 0 0,0 3 0 16,-2 2-16-16,0 3 0 0,-2 1 0 0,-2 3 0 16,-1 6 96-16,-1 2 16 0,-4 3 0 0,-2 5 0 0,-3 2-48 15,-1 4 0-15,-2 6 0 0,0 0 0 0,0 0-192 0,-8 6 128 16,-2 5-128-16,-2 5 0 0,-2 5 0 0,2 4 0 16,-2 5 0-16,0 2 0 0,1 3 320 0,1 3-48 15,2 3 0-15,1 3 0 0,2 3-96 0,1 0-32 16,3 1 0-16,2 0 0 0,2-5-144 0,2-3 0 15,1-1 0-15,4-2 128 0,0 0-128 0,2-3 0 16,2-3 144-16,1-2-144 0,1-3 128 0,-1-4-128 16,1 0 128-16,1-5-128 0,0-3 176 0,1-3-48 15,0-3 0-15,0-5 0 0,0-3-128 0,0-5 0 16,-1-4 0-16,1-4 0 0,0-4-256 0,-1-3-64 16,0-2-32-16,-1-2 0 15,-1-3-160-15,-2 0-16 0,-3-1-16 0,0 1 0 0,-2 3 240 0,-3 0 48 0,-1 3 16 0,-1 3 0 16,-1 2 240-16,0 2 128 0,-1 3 0 0,1 11-128 15,0 0 320-15,0 0-32 0,0 0-16 0,-8 2 0 16,-1 5 0-16,2 1 0 0,0 3 0 0,1 3 0 16,1 2-48-16,0 2-16 0,2 2 0 0,0 0 0 15,1 1-208-15,2 0 0 0,1 1 0 0,1 0 0 32,0-1-1472-32,2 0-192 0,2-5-48 0,-1-3 0 0</inkml:trace>
  <inkml:trace contextRef="#ctx0" brushRef="#br0" timeOffset="-56296.52">29205 8633 27647 0,'0'0'2448'0,"0"0"-1952"16,7 5-496-16,-2 1 0 0,1 0 2752 0,-6-6 464 16,0 0 96-16,0 0-18928 15</inkml:trace>
  <inkml:trace contextRef="#ctx0" brushRef="#br0" timeOffset="-55411.45">29632 8263 21183 0,'0'0'1888'0,"0"0"-1504"0,0 0-384 0,-9-4 0 16,1 2 1968-16,-3 3 320 0,0 3 64 0,-2 2 16 31,-3 1-2368-31,-1 2-560 0,1 0-64 0,0 4-16 0,1 1 448 0,3 3 192 0,0 4-192 0,2 4 192 16,2 0 288-16,0 3 176 0,2 3 48 0,-1 1 0 16,3 1 208-16,2 0 48 0,1 0 16 0,1-1 0 15,1-1-464-15,2-3-80 0,3-1-32 0,0-3 0 16,3-4-208-16,0-1-192 0,3-3 48 0,3-3 0 15,2-3 144-15,2-2 0 0,0-4 0 0,2-1-128 16,-1-3 128-16,1-4 0 0,1 1 160 0,-2-4-160 16,0-2 192-16,1-3-48 0,-3-3-16 0,1-2 0 15,-1-1 80-15,-2-3 16 0,-1-3 0 0,-1-1 0 16,0-2-80-16,-1-1-16 0,0 1 0 0,-1-2 0 0,1-2-128 0,-1 1 0 16,0 0 0-16,-3 1 0 0,1 1 0 0,-1 3 0 15,1 3 0-15,-1 4 0 0,-2 3 0 0,1 3 0 16,-1 3 0-16,-1 1 0 0,0 4 288 0,-1 2-32 15,2 2 0-15,-1 2 0 0,1 2-96 0,1 2-32 16,-1 2 0-16,1 2 0 0,0 2 64 0,1 1 16 16,0 4 0-16,-1 0 0 0,1 1 0 0,0 2 0 15,1 2 0-15,-1 2 0 0,1 2-80 0,0 0-128 16,0 3 176-16,0-2-176 0,-1 0 0 0,0-1 0 16,0 0 0-16,-1-3 0 0,2-1 128 0,-2-3-128 15,1-2 0-15,-1-2 0 0,1-3 288 0,-2-3-48 0,0-2-16 16,-1-3 0-16,-6-4 128 0,8 2 32 0,-1-3 0 0,0-2 0 15,-1-1-64-15,0-3 0 0,2-1 0 0,-1-4 0 16,1-2-160-16,-1-3-32 0,3 0-128 0,0-6 192 16,-1 0 0-16,1-3 0 0,-1 1 0 0,1-3 0 15,0 0-64-15,1 0-128 0,2 1 176 0,0 0-176 16,0 0 0-16,0 6 0 0,2 3 0 0,-3 2 0 16,1 3 0-16,0 3 0 0,0 4 0 0,1 2 0 15,0 1 0-15,0 2 128 0,-1 2-128 0,1 3 160 16,1 2-160-16,1 3 0 0,-1 3 0 0,0 2 0 15,0 1 0-15,-2 2 0 0,-3 5 0 0,-1 1 0 16,1 2 0-16,-3-1 0 0,1 3-176 0,-2-2 176 16,0-1 0-16,-3-1 0 0,0-1 0 0,-1-2-128 15,0-2 128-15,0-3 0 0,-1-3 0 0,0-2 0 16,2-3 0-16,-3-7 0 0,0 0 128 0,0 0-128 0,0 0 128 0,0 0-128 16,7-1 160-16,-1-3-160 0,1-3 192 0,0-1-64 15,1-3-128-15,0-3 192 0,2-4-64 0,0-1-128 16,0-1 176-16,1-2-176 0,2 0 192 0,0 1-64 15,0-1 0-15,1 2-128 0,1 0 128 0,-1 5-128 16,1 4 0-16,-2 2 0 0,0 4 0 0,0 2 0 16,-1 3 128-16,1 2-128 0,-1 2 0 0,0 5 0 15,-1 2 0-15,0 3 0 0,-1 1 0 0,-1 2 0 16,2 5-128-16,-1 0 128 0,-1 3-304 0,-1-1 48 16,-2 1 0-16,-3-2 0 15,0 1-1200-15,-6-2-224 0,-1 0-48 0,-3-2-9824 0,-5 0-1952 16</inkml:trace>
  <inkml:trace contextRef="#ctx0" brushRef="#br0" timeOffset="-53845.72">25350 7410 18431 0,'0'0'816'0,"0"0"160"0,-5-10-784 0,-2 2-192 0,1 1 0 0,-2 0 0 16,0 1 3984-16,-2-1 752 0,0 1 160 0,-3 0 32 15,-2 2-3968-15,-1 0-800 0,-3-1-160 0,-1-1 0 16,1 2 0-16,-1 0 0 0,0-1-176 0,-1 1 176 15,2 2 0-15,-1 0 0 0,-1 0 192 0,0 2-64 16,-1 2 160-16,-2 0 32 0,1 3 16 0,-1-1 0 16,1 1-80-16,-2 0 0 0,-1 1-16 0,0 1 0 15,-3 2-48-15,1-1 0 0,1 1 0 0,0 0 0 16,-1 1-192-16,0 3 128 0,3 1-128 0,-1 1 0 16,2 0 192-16,2 2-64 0,1 3-128 0,0-2 192 0,2 0-64 15,0 2 0-15,2 3-128 0,-2-1 192 0,-1 2-64 16,0 1-128-16,0 4 176 0,-1 1-176 0,1 2 160 0,0 0-160 15,1 1 128-15,-1-2-128 0,1 0 192 0,0-2-32 16,1-1-16-16,1-1 0 0,1-1 16 0,2 2 0 16,0-1 0-16,2-1 0 0,3 2-16 0,0-2 0 15,2 4 0-15,1 1 0 0,2 3-144 0,0 0 128 16,-1-3-128-16,1 1 128 0,1-1-128 0,0-1 0 16,-1-2 144-16,2 0-144 0,0-2 0 0,1 1 0 15,1 0 0-15,2 0 128 0,0 0-128 0,3 0 0 16,0 1 128-16,1 0-128 0,1 2 128 0,0 0-128 15,1-1 128-15,0-1-128 0,3 1 0 0,1-2 144 0,1-1-144 16,2-1 0-16,1 0 192 0,0 1-64 0,-1 1 0 16,0-2-128-16,-1 2 128 0,1 0-128 0,1-1 0 15,2 3 0-15,-1 0 0 0,2 1 0 0,0 1 0 0,0 0 0 16,2-2 176-16,-2-3-176 0,0 0 160 0,1 2-160 16,1-4 128-16,1 2-128 0,2 0 0 0,-1 0 0 15,2 1 176-15,1-1-176 0,3 0 192 0,2 3-192 16,2 0 256-16,1 0-48 0,4 2-16 0,0-2 0 15,2 1 96-15,0-2 16 0,2 0 0 0,1-1 0 16,0-2-304-16,2 2 0 0,2 0 0 0,1-2 0 16,2 1 128-16,-1 1-128 0,-1-2 0 0,1-1 0 15,3-1 176-15,5-1-176 0,4-1 160 0,3-2-160 16,2 2 208-16,0-4-48 0,3 0-16 0,2-2 0 16,6-1-16-16,1 0 0 0,2-3 0 0,2 0 0 0,3-2-128 15,3-1 192-15,4 1-192 0,-2-1 192 0,-3-1-192 0,3-1 0 16,3-2 0-16,-2 3 0 0,-1-1 128 0,-2-2-128 15,1 2 0-15,0-2 128 0,0-2-128 0,-3 2 0 16,-4 2 144-16,3-3-144 0,6 0 0 0,-1-1 128 16,-3-2-128-16,3 0 0 0,1-1 0 0,1-1 144 15,2 0-144-15,-3 0 0 0,-2-1 128 0,2-3-128 16,2 0 0-16,-3-3 0 0,-4 3 0 0,-1-2 0 16,0-1 128-16,-2-3-128 0,0 0 0 0,-6-2 0 15,-5-1 0-15,0-3 0 0,1 1 0 0,0-2-144 16,1-2 144-16,-5-2 0 0,-4 1 0 0,0-3 0 15,2 0 0-15,0-1 0 0,2-1 0 0,0-1 0 0,-4 3 0 16,-1 0 0-16,-2 0 0 0,3 0 0 0,0 2 0 0,-1-3 0 16,0 1 0-16,-2-1 0 0,-5-2 0 0,-4-2 0 15,1 0 0-15,-1-1 128 0,-1-1-128 0,-1 2 128 16,-2-2 0-16,-4 1 0 0,-4 1 0 0,-2 3 0 16,-5-2 48-16,-1 0 16 0,1-1 0 0,-2-1 0 15,0-1-192-15,-1-3 0 0,1-3 0 0,-4-1 0 16,-1-2 0-16,-3 2 0 0,-1-3 0 0,-4 1 0 15,-3 2 0-15,-2-1 0 0,-3 1-128 0,-4-3 128 16,-2-3 0-16,-4 1 0 0,-1-1 0 0,-4 1 0 16,-2 2 0-16,-5 3 0 0,-2 1 0 0,-5 2 0 15,-3 3 0-15,-3 0 0 0,-3 0 0 0,-3 0 0 16,-1 0 0-16,-1-1 0 0,-1 1 0 0,-2 0 0 16,0 1 0-16,-2 0-144 0,-4 1 144 0,-3 1 0 15,-6 2-128-15,-1 2 128 0,1 0 0 0,-3 2 0 0,2-2-128 0,-2 1 128 16,-3 2 0-16,-3-3 0 0,-4 1 0 15,-1-2 0-15,1 0 0 0,0 1 0 0,1 1 0 0,-7 0-128 16,-7 2 128-16,-2 1 0 0,1 2 0 0,0 1 0 16,0 2 0-16,-4 0 0 0,-4 1 0 0,1 1-128 15,5 1 128-15,0 2 0 0,1 3 0 0,-1 0 0 16,0 2 0-16,6 0 0 0,5 2 0 0,3 1 0 16,2 0 0-16,2 0 0 0,0 0 0 0,5 2 0 15,2 2 0-15,5-2 0 0,6-3 0 0,2 3 0 16,4-1 0-16,0 1 0 0,3 0 0 0,2 0 0 15,1 1 0-15,2-2 0 0,3 1 0 0,-1 1-240 16,1 0 80-16,2 0 16 16,-1-1-1232-16,0 0-240 0,2-1-48 0,-3 0-11808 15,0 2-2352-15</inkml:trace>
  <inkml:trace contextRef="#ctx0" brushRef="#br0" timeOffset="-52858.82">17893 9801 20271 0,'0'0'1792'0,"0"0"-1424"16,0 0-368-16,0 0 0 0,0 0 4064 0,5-5 736 15,-5 5 160-15,9-3 32 0,-1 2-3936 0,1 0-784 16,-1-1-144-16,3 2-128 0,2 2 0 0,0-1 0 16,1 0-144-16,0 0 144 0,2-1-256 0,0 1 48 15,0-1 16-15,3 1 0 0,2 1 192 0,1 0 0 16,-1 0 0-16,4 0 0 0,1 3 160 0,4-1 32 15,4 0 0-15,3 1 0 0,3 1-192 0,4-1 192 16,5 2-192-16,6-3 192 0,7 0-192 0,3-1 0 16,3 2 0-16,4 0 0 0,2 1 0 0,8 0 0 15,6-2 0-15,3 1 0 0,3 2 0 0,2-3 0 0,3-2 0 0,3 0 0 16,1 0 0-16,4-2 160 0,2-1-160 0,2 1 160 16,3-1-16-16,1-2 0 0,3-1 0 0,0 0 0 15,-3-1 64-15,2-2 16 0,2-3 0 0,-2 0 0 16,-3-1 96-16,1-1 0 0,4-3 16 0,-7 2 0 15,-4 1 240-15,2-2 64 0,3 0 0 0,-4 0 0 16,-4 0-112-16,-2 1-16 0,1 1 0 0,-6 1 0 16,-6-1-208-16,-4 1-48 0,-4 3-16 0,-4-1 0 15,-2 2-48-15,-5-1 0 0,-7 2 0 0,-3-1 0 16,-3 3-64-16,-3 0 0 0,-1 1-128 0,-4-1 192 16,-2 2-192-16,-6 1 128 0,-4 0-128 0,-5 0 0 15,-2 0 0-15,-4 0 0 0,-2 1 0 0,-4-1 0 16,-3 0-160-16,-2 0-32 0,-3 0 0 0,-5 1 0 15,-2-1-448-15,-8 1-80 0,0 0-32 0,0 0 0 16,-14-6-1744-16,-8 0-336 0,-6-2-80 16,-9-1-13792-16</inkml:trace>
  <inkml:trace contextRef="#ctx0" brushRef="#br0" timeOffset="-52449.13">18917 10002 19343 0,'-13'3'848'0,"13"-3"192"0,0 0-832 0,0 0-208 0,0 0 0 0,8 2 0 16,6 2 1792-16,7-2 320 0,9 0 64 0,8-1 16 15,7 0-1472-15,7 0-288 0,4 0-64 0,9 0-16 16,8 1 160-16,7-1 16 0,7 0 16 0,4-1 0 16,6 2 608-16,5-2 112 0,7 0 16 0,4-2 16 15,5 1 16-15,4 0 0 0,4 0 0 0,2-1 0 16,1-1-480-16,1-1-112 0,3-2-16 0,2 1 0 16,5 1-128-16,-2-3-48 0,-2 1 0 0,-1-2 0 15,1 1-208-15,-1-1-32 0,-4 2-16 0,-7-1 0 16,-8-1-272-16,-5 0 128 0,-5-1-128 0,-8 2 0 15,-7-1 0-15,-9 1 0 0,-8 0 0 0,-7 0 0 0,-5-2-208 16,-7 2-48-16,-7-1-16 0,-8 2 0 16,-5 0-1136-16,-9 2-240 0,-7 0-32 0,-8 0-16 15,-11 4-1744-15,-8-6-336 0,-20 0-80 16,-21 3-16-16</inkml:trace>
  <inkml:trace contextRef="#ctx0" brushRef="#br0" timeOffset="-50825.55">18021 9063 30527 0,'0'0'1344'0,"2"-10"288"0,1 0-1312 0,1 1-320 16,-4 9 0-16,6-7 0 0,0 1 432 0,0 1 16 16,-6 5 0-16,0 0 0 0,6-4-160 0,-6 4-32 15,0 0 0-15,0 0 0 0,0 0 32 0,0 0 0 16,0 0 0-16,0 0 0 0,0 0 400 0,-10-3 80 16,-1 1 0-16,-2 0 16 0,0-1-224 0,-3 1-48 15,-1 0-16-15,-2-1 0 0,-1-1-240 0,-3-1-64 0,0 1 0 0,-4-1 0 16,1-2-192-16,-2 0 144 0,-2-1-144 0,-1 1 128 15,0 1-128-15,-2-2 0 0,-3 2 144 0,0-3-144 16,-1 2 128-16,-4-2-128 0,-1 2 128 0,-4 0-128 16,-3 2 0-16,-4 2 0 0,-3 2 0 0,-2-2 0 15,-3 0 0-15,-1 0 0 0,-1 1-160 0,-4 0 160 16,-4 1 0-16,-4-1 0 0,-1 0 128 0,0 1-128 16,-2 0 0-16,-3 1 0 0,0 1 0 0,-1 0 0 15,0-1 0-15,-3 0 0 0,1 2 0 0,-1-2-160 16,-1 2 160-16,3-2 256 0,3 0-64 0,-1 0-16 15,-2 2 32-15,-1 0 16 0,2-1 0 0,2 1 0 16,3 1 32-16,-1 2 0 0,1 1 0 0,0-1 0 16,1 0 32-16,1 0 16 0,3 2 0 0,1 1 0 0,2 1-48 15,2-2 0-15,2 0 0 0,5 0 0 0,3-1 0 16,1 2 0-16,2-1 0 0,2 1 0 0,1 1-96 0,4 0-32 16,3-1 0-16,2 1 0 0,0 1 64 0,2 0 16 15,1 1 0-15,2-1 0 0,1-2-80 0,0 2-128 16,2 0 176-16,2 0-176 0,3 1 0 0,0-1 0 15,3 1 0-15,2-2 0 0,4-1 0 0,2 1 0 16,1-2 0-16,1 0 0 0,2 0 0 0,1-2-176 16,2 0 32-16,1-2 0 15,10-3-1136-15,0 0-208 0,0 0-48 0,0 0-16 16,0 0-1776-16,-4-7-336 0</inkml:trace>
  <inkml:trace contextRef="#ctx0" brushRef="#br0" timeOffset="-50532.57">13941 8632 42095 0,'-25'6'1856'0,"6"0"400"0,-1 1-1808 0,-2 6-448 0,-2 3 0 0,0 3 0 16,-1 5 304-16,-2 1-48 0,-3 3 0 0,-3 1 0 15,-2 1-256-15,-2 1 0 0,-1 0 0 0,1 1 0 16,0-1-192-16,-1-1 48 0,1-2 16 0,1 2 0 15,0 1 128-15,2-2 0 0,3-1-144 0,1-2 144 16,1-2 0-16,5-1 0 0,2-2 0 0,3-2 0 16,4-1 0-16,4-2 0 0,3-1 0 0,5 1 0 15,3-1 0-15,4-1 0 0,5 0 0 0,5-1 0 0,7 0 0 0,6-4-176 16,6 0 176-16,6-2-192 16,6 0-224-16,6-2-48 0,5 0-16 0,4 1 0 15,3-3-1776-15,3 0-368 0,2-1-64 0,0 0-12480 16</inkml:trace>
  <inkml:trace contextRef="#ctx0" brushRef="#br0" timeOffset="33559.56">2117 8700 17503 0,'-8'1'1552'0,"0"-1"-1232"15,-1 1-320-15,9-1 0 0,-9 0 1840 0,9 0 304 16,-8 5 64-16,8-5 16 0,0 0-2048 0,-6 4-416 16,6-4-80-16,0 0 0 15,-3 7-144-15,-1 0-32 0,4-7 0 0,0 0 0 0,0 8 336 0,1 0 160 16,-1-8-160-16,4 7 160 0,0 1 272 0,0-2 160 0,2 1 16 0,-1-2 16 16,2 2-112-16,2 1-32 15,1 0 0-15,2 1 0 0,5-2 64 0,3-1 16 0,0-2 0 0,5-1 0 16,2-3 64-16,4 1 16 0,3-2 0 0,6-1 0 15,2 0-16-15,1 0 0 0,1 0 0 0,1 1 0 16,1-2-80-16,1 1 0 0,2 0-16 0,2-1 0 16,3 0-224-16,0 1-144 0,1 3 192 0,-1 0-192 15,0 0 0-15,1 1 0 0,3 0 0 0,1 1 0 16,0 1 0-16,0-1 0 0,-1 1 0 0,-2 1 0 16,2 0 0-16,2-2 0 0,0-2 0 0,1 0 0 15,2-1 272-15,-1 1 0 0,-2-1 0 0,0-2 0 16,0-1 320-16,0-2 64 0,-3 2 16 0,-2-2 0 15,-3 2-240-15,-3-1-48 0,-2 1-16 0,-4 0 0 16,-3 0-176-16,-3 1-16 0,0 1-16 0,-1 1 0 16,-2 0 176-16,-2 0 48 0,0 1 0 0,-1 0 0 15,-2 1 0-15,-3 0 0 0,0 0 0 0,-1 0 0 0,-3 0-240 16,-2 1-144-16,1 0 192 0,-3 0-192 0,-2 0 0 0,-1 1 0 16,-1 1 0-16,-4 0 0 0,0 0 128 0,0 0-128 15,-3-2 0-15,-7-3 0 0,8 4 0 0,-3 0 160 16,-1 2-160-16,-4-6 128 0,4 5 80 0,-4-5 16 15,5 5 0-15,-5-5 0 0,0 0-64 0,4 6-16 16,-4-6 0-16,0 0 0 0,0 0-144 0,0 0 0 16,0 0 0-16,0 0 128 15,0 0-448-15,0 0-80 0,0 0-32 0,0 0 0 16,-10 4-1424-16,1-2-272 0,9-2-64 0,-12 0-8368 16,-2-1-1664-16</inkml:trace>
  <inkml:trace contextRef="#ctx0" brushRef="#br0" timeOffset="34443.21">3067 9343 32831 0,'0'0'1456'0,"0"0"288"0,0 0-1392 0,-6-4-352 16,6 4 0-16,0 0 0 0,0 0 0 0,0 0 0 15,-6 7 0-15,-1 4 128 16,1 3-768-16,-3 4-128 0,-1 4-48 0,-3 5 0 16,-2 4 272-16,-1 3 48 0,-2 6 16 0,-2 3 0 0,0 2 352 0,-2 3 128 15,-2 3 0-15,-1 3-144 0,-2 4 400 0,-1 5 96 16,0 6 16-16,-1 1 0 0,0-4 176 0,-1 1 32 16,2-1 16-16,-1 3 0 0,1 2-16 0,2-3-16 15,0-5 0-15,0-4 0 0,2-1 0 0,-1-1 0 16,1-1 0-16,0-1 0 0,4 0-304 0,-2-7-48 0,3-3-16 0,1-5 0 15,0-5-192-15,1-1 0 0,1-2 0 0,0-3 0 16,0-3 0-16,1-5 0 0,2-5 0 0,2-2 0 16,3-2-400-16,-1-5 16 0,1-3 16 0,8-4 0 31,0 0-464-31,-9-3-80 0,1-2-32 0,2-5 0 16,3-2-1376-16,2-6-288 0,2-7-48 0</inkml:trace>
  <inkml:trace contextRef="#ctx0" brushRef="#br0" timeOffset="35077.05">3191 9356 26719 0,'0'0'1184'0,"0"0"240"0,-8-4-1136 0,0 0-288 16,8 4 0-16,-7-4 0 0,7 4 2496 0,0 0 432 15,-9-2 80-15,1 2 32 16,-1 1-2912-16,-3 1-576 0,0 4-112 0,-4 0-16 16,-1 1-640-16,-4 3-112 0,-2 2-16 0,-3 2-16 15,-1 1-16-15,-3 3 0 0,-2 3 0 0,-4 2 0 0,-2 1 960 0,-2 1 192 16,0 1 32-16,-2 2 16 0,0 1 496 0,1-2 80 0,2-2 32 15,2-1 0-15,2-3 416 0,-1-1 96 0,2 1 16 0,2-2 0 16,1-2-272-16,3 0-48 0,2 1-16 0,1-2 0 16,2 0-384-16,1-2-80 0,3-2-16 0,2-2 0 15,1-2 208-15,3 0 32 0,3-3 16 0,3-1 0 16,7-4-48-16,0 0-16 0,0 0 0 0,0 0 0 16,0 0-160-16,0 0-48 0,7-9 0 0,4-2 0 15,4-1-128-15,3-2 0 0,3-2 0 0,2-2 0 16,4-1 128-16,3-1-128 0,3-2 0 0,2-1 128 15,1-2 32-15,2-3 0 0,0 0 0 0,1-2 0 16,-2-1-160-16,0 0 128 0,2 0-128 0,-1 1 128 16,2 0-128-16,-4 2 0 0,-1 4 144 0,-2 1-144 15,-2 3 128-15,-3 1-128 0,-2 2 160 0,-3 2-160 16,-1 3 208-16,-3 2-48 0,-2 2-16 0,-2-1 0 16,0 3 144-16,-2 0 32 0,-2 2 0 0,3 2 0 0,1 2 0 0,-1 1 0 15,-1 2 0-15,0 2 0 0,1 0-192 0,-1 3-128 16,-1 4 192-16,1 2-192 0,1 3 208 0,-1 2-64 15,-1 2-16-15,-1 3 0 0,1 3 0 0,-2 2-128 16,-1 0 192-16,0 1-64 0,-1-1-128 0,0 1 128 16,-1-1-128-16,-1-1 128 0,-1-2-128 0,-1-4-272 15,1-1 64-15,-2-1 16 16,-1-2-1296-16,1 0-256 0,0 0-48 0,1-2-16 16,0-1-1216-16,2-1-240 0,0-2-64 0,0-2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48:0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15911 4385 18431 0,'0'0'1632'0,"0"0"-1312"15,0 0-320-15,0 0 0 0,0 0 1824 0,0 0 288 16,0 0 64-16,0 0 16 0,0 0-2032 0,9 0-416 15,-9 0-64-15,9 0-32 0,-9 0 48 0,0 0 16 16,8 4 0-16,-2 0 0 0,-6-4 96 0,0 0 32 16,3 6 0-16,-3-6 0 0,0 9 288 0,-2-2 48 15,-1 2 16-15,-2 0 0 0,0 1 192 0,-3 1 32 16,0 1 16-16,-3-1 0 0,0 2-112 0,-3 0 0 16,-1 2-16-16,-1 0 0 0,1 0 192 0,-2 1 32 15,0 1 16-15,-2-1 0 0,1 0 64 0,-1 1 16 0,0 2 0 0,-2 2 0 16,1 0-80-16,-2 0-16 0,-2 2 0 0,-1-1 0 15,-3-1-64-15,0 0-16 0,0 1 0 0,-1 0 0 16,-1-2-128-16,1 0-16 0,0 1-16 0,-1-1 0 16,0 0-160-16,0 0-128 0,1 2 144 0,-1-1-144 15,0 0 128-15,1 3-128 0,-2 4 0 0,1-4 0 16,0 2 0-16,1 0 128 0,1-2-128 0,-1 1 0 16,-1-4 128-16,1-1-128 0,-1 1 176 0,0-3-176 15,2-2 192-15,0-1-192 0,1-1 192 0,2-2-192 16,0 0 448-16,3 0-32 0,2-2 0 0,1-1 0 15,3 0-128-15,1-1-32 0,3 0 0 0,0 0 0 16,2 0-128-16,2-1-128 0,0 2 192 0,2-1-192 16,2 1 0-16,0 0 0 0,2 2 0 0,1-1 0 15,2-1 0-15,1 2 0 0,3 2 0 0,2 1 0 0,3 0 0 16,1 1 0-16,4 0 0 0,4 1-144 0,1 0 144 16,3 0 0-16,3-1 0 0,2 0 0 0,1 2 0 0,2-2 0 15,3-2 0-15,1 1-128 0,1 1 128 0,1-1 0 16,0-1 0-16,3 0 0 0,1 2 0 0,3-1 0 15,-1 2 0-15,-1 1 0 0,0 2 0 0,-1 0 0 16,-2-2 0-16,1 0 0 0,-1 0 0 0,0-3 0 16,-1 0 0-16,-1-1 0 0,1-1 0 0,-4 0 128 15,-2-3-128-15,-3 0 0 0,-1-3 128 0,-3 1-128 16,0-1 160-16,-1-3-160 0,0 0 144 0,-2-1-144 16,3 2 128-16,-4-1-128 0,0-1 0 0,-3 1 128 0,-2-1-128 0,-1 2 0 15,-2-1 0-15,-3-1 0 0,1 0 128 0,-3 0-128 16,0 1 0-16,-3-1 0 0,-5-2 0 0,0 0 0 15,3 5-224-15,-3-5-32 0,0 0 0 0,-2 5 0 32,2-5-224-32,-6 4-48 0,0 2-16 0,-3-5 0 15,0 0-1056-15,1-1-224 0,-2-1-32 0,1-2-16 16,0-2-1472-16,-1 0-304 0</inkml:trace>
  <inkml:trace contextRef="#ctx0" brushRef="#br0" timeOffset="533.8">16795 4614 40255 0,'0'0'1792'0,"-7"-7"352"0,1 0-1712 0,6 7-432 0,0 0 0 16,0 0 0-1,0 0-352-15,6 6-160 0,1 1-16 0,2 4-16 16,0 5-1056-16,0 3-224 0,-1 4-32 0,1 3-16 16,-2 3 288-16,0 0 64 0,-2 2 16 0,-2-1 0 15,-1 0 432-15,-2 2 96 0,-1 0 16 0,-2 3 0 0,-1 4 1328 0,0 4 272 0,-2 3 48 0,1 2 16 16,-2-1 512-16,1-2 96 0,1-1 32 0,-1 1 0 16,1-1-240-16,-1 3-32 0,1 5-16 0,1-1 0 15,0 1-352-15,1-3-80 0,0-2-16 0,2-6 0 16,0-4-288-16,1-2-64 0,1-1-16 0,-1-1 0 15,-1 1-240-15,1-3 0 0,1-1 128 0,0-3-128 16,2-3 0-16,-2 0 128 0,1-4-128 0,0-3 0 16,0-1 128-16,-1-4-128 0,0-2 0 0,1 0 144 15,-1-2-144-15,0-3-144 0,1 1 144 0,-2-6-208 16,0 0-240-16,0 0-32 0,0 0-16 0,0 0 0 16,0 0-576-16,0 0-112 0,0 0-32 0,1-10-8480 15,0-1-1696-15</inkml:trace>
  <inkml:trace contextRef="#ctx0" brushRef="#br0" timeOffset="2831.19">17537 4883 19231 0,'-13'-3'848'0,"5"1"176"16,8 2-816-16,-9-3-208 0,9 3 0 0,-6-6 0 16,6 6 592-16,0 0 80 0,0 0 16 0,-6-6 0 15,0-3 64-15,2 3 16 0,4 6 0 0,0 0 0 0,-5-9 368 0,0 2 80 16,1 0 0-16,4 7 16 0,-4-8 64 0,4 8 16 15,0 0 0-15,-8-5 0 0,2 0-240 0,6 5-48 16,-9 0-16-16,1 3 0 0,0 2-336 0,1 2-64 16,-1 3-16-16,1 3 0 0,-1 3-192 0,1 3-32 15,2 2-16-15,-2 6 0 0,2 5-48 0,0 7-16 16,0 5 0-16,2 8 0 0,1 3-32 0,1 1-16 16,0-1 0-16,1 3 0 0,-1 3-48 0,0 4-16 15,0 3 0-15,0-3 0 0,1-6-48 0,1-4-128 16,0-4 192-16,0 0-64 0,0 3 16 0,1-3 0 15,-1 1 0-15,0-4 0 0,0-2-144 0,1-6 0 0,-1-7 0 16,0-4 0-16,0-7 128 0,-1-3-128 16,2-1 192-16,-2-4-64 0,0-3 64 0,0-3 0 15,-2-2 0-15,2-6 0 0,0 0 144 0,0 0 48 0,0 0 0 0,0 0 0 16,-5-10 64-16,0-1 0 0,-1-2 16 0,1-3 0 16,-2-6-208-16,-2-5-32 0,1-9-16 0,-2-5 0 15,1-5-208-15,1-3 0 0,-2-3 128 0,2 2-128 16,-1 1 0-16,1-2 0 0,-2-2 128 0,1-3-128 15,2-5 0-15,1 1 0 0,0 5 0 0,0 3 0 16,-2 6 0-16,2 4 0 0,1 2 0 0,0 2 0 16,0 1 0-16,2 2 0 0,1 0 0 0,-2 4 0 15,4 2 0-15,2 4 0 0,-1 1 0 0,1 3 0 16,0 4 0-16,3 3 0 0,2 3 0 0,0 3 0 16,1 0 0-16,0 3 0 0,2 1 0 0,0 3 0 15,3 4 0-15,2 1-128 0,3 4 128 0,2 4 0 0,1 3 0 16,2 3 0-16,2 4 128 0,-2 2-128 0,0 6 128 0,0 0-128 15,1 0 0-15,-1-2 144 0,1-3-144 0,-1-1 0 16,-1-2 0-16,-1-4 0 0,0-3 0 0,0-3 0 16,-2-1 0-16,-1-3 0 0,-1 0 0 0,0-4 0 15,-2-1 128-15,0-1-128 0,0-2 0 0,-1 0 0 16,0-2 0-16,-1-3 0 0,0-2 128 0,-1-2-128 16,1-1 128-16,0-4-128 0,1-1 160 0,-1-4-160 15,0-2 192-15,-2-6-192 0,1-3 176 0,0-4-176 16,-2-1 160-16,1 0-160 0,1 0 128 0,0 2-128 15,-2 2 0-15,0 4 144 0,2 1-144 0,-2 1 0 16,1 1 0-16,0 1 0 0,-2 3 0 0,2 0 0 0,0 1 0 16,0 0 0-16,2 4 0 0,-2 4 0 0,1 1-128 0,-1 3 128 15,0 2 0-15,0 3 0 0,-1 3-144 0,0 4 144 16,0 3 0-16,-1 5 0 0,1 2 0 0,0 5 0 16,0 4 0-16,0 2 0 0,-1 4 0 0,0 5 0 15,1 7 0-15,-3 6 128 0,1 8-128 0,-2 4 0 16,1 4 128-16,0-5-128 0,0-2 0 0,0 3 144 15,0 2-144-15,1 1 192 0,-1 2-192 0,0-6 192 16,0-7-192-16,-2-3 0 0,0-5 144 0,0-4-144 16,-1 1 0-16,-1-1 0 0,0-1 0 0,-1-2 128 15,-1 1-128-15,0-6 0 0,1-2 0 0,-2-6 128 16,0-2-128-16,0-3 0 0,1-4 0 0,-2-2 0 16,0-2 0-16,0-2-192 0,0-4 32 0,1-5 0 15,0 6-256-15,0-6-48 0,0 0-16 0,0 0 0 16,0 0-944-16,0 0-192 0,-1-12-48 0,2-2 0 15,1-2-832-15,1-4-160 0,1-6-32 0</inkml:trace>
  <inkml:trace contextRef="#ctx0" brushRef="#br0" timeOffset="3449.28">19570 4617 39615 0,'-12'-8'3520'0,"0"-2"-2816"0,2 2-560 16,-1-1-144-16,1 3 1088 0,1 0 192 0,0 2 48 0,0 2 0 16,-2 2-800-16,-2 0-144 0,0 1-48 0,-2 1 0 15,-2 1-336-15,-1 4 0 0,-1-1 0 0,-1 5-128 16,-2 2-64-16,-1 5 0 0,-3 4 0 0,-2 6 0 15,1 4 192-15,-3 2 0 0,-2 4 0 0,0 0-128 16,-2 3 128-16,2 2 0 0,1 4 0 0,0 8 0 16,0 6 0-16,4-1 224 0,3-3-32 0,2-2 0 15,0-4-64-15,3 0-128 0,1 3 176 0,2 2-176 16,2 3 320-16,2-4-64 0,5-4 0 0,0-9 0 16,4-4-112-16,2-6-16 0,2-2-128 0,2-1 192 15,4-2 16-15,1-1 0 0,3-4 0 0,3 0 0 16,3-2-32-16,1-4-16 0,0-3 0 0,4-2 0 0,3-5-16 15,1-4 0-15,2-5 0 0,2-4 0 0,1-1-16 0,2-6 0 16,2-2 0-16,0-1 0 0,-1-2-128 0,1-3 0 16,-2 0 0-16,-1-3 128 0,-3 0-128 0,1-4 0 15,-1-4 0-15,-1-1 0 0,-2-2 0 0,-3 1 0 16,-1 1 0-16,-3 2 0 0,0 2 128 0,-2 4-128 16,-2 4 0-16,-2 4 128 0,-2 4 32 0,-3 3 0 15,1 5 0-15,-2 2 0 0,-7 4 16 0,8-3 0 16,-1 4 0-16,0 4 0 0,0 3-48 0,-2 4 0 15,1 5 0-15,-1 3 0 0,2 5-128 0,-1 6 0 16,1 5 0-16,1 2 128 0,0-1-128 0,1-1 0 16,1-1 144-16,1-1-144 0,1 0 0 0,0 0 0 0,0 1 0 15,-2-2 0-15,2 1 0 0,-1-2 0 16,-1 0 0-16,1-3 0 0,1-4 0 0,1-4 0 0,-1 0-192 16,2-5 64-16,0-5-144 0,-1-1-32 0,1-1 0 15,0-5 0 1,0-2-208-16,1-3-32 0,0-2-16 0,0-2 0 15,-1-3-1264-15,1-4-256 0,1-3-48 0,2-4-10800 0,0-7-2176 0</inkml:trace>
  <inkml:trace contextRef="#ctx0" brushRef="#br0" timeOffset="5352.2">22832 4613 1839 0,'2'-13'0'0,"-1"1"160"0,0 0-160 0,0-3 0 0,0 0 0 0,0 0 0 16,0-1 6016-16,-1 1 1152 0,0 1 256 0,-2 0 32 15,-1 1-5344-15,-3 2-1088 0,0 0-192 0,-2-1-64 16,-2 0-336-16,-2 2-80 0,-1 1-16 0,-1 3 0 16,0 3-16-16,-5-2-16 0,-2 5 0 0,-4 0 0 15,-1 5 16-15,-3 2 0 0,-2 5 0 0,-2 2 0 16,-1 4-96-16,-3 1-16 0,1 2 0 0,-1 2 0 16,0 1 48-16,1 3 16 0,1 2 0 0,1 0 0 15,0 1-48-15,3-3-16 0,2 2 0 0,2 0 0 16,4 1-16-16,4-4-16 0,3-3 0 0,3-3 0 15,4-3 64-15,1 1 16 0,4-2 0 0,3 0 0 16,4 0 0-16,3 0 0 0,2-2 0 0,3-1 0 16,2 3-128-16,3-2 0 0,3 2-128 0,2 1 192 15,4 2-64-15,1-1-128 0,2-1 176 0,1 2-176 0,1 1 208 0,1 1-64 16,0 0-16-16,0 0 0 0,0 1 0 0,0-1-128 16,2 1 192-16,-2-2-64 0,-1-2-128 0,-2-1 0 15,-2 0 144-15,0-1-144 0,-2 2 0 0,-2 0 0 16,-3 3 0-16,-3-3 128 0,-2-1-128 0,-3 1 0 15,-4-1 0-15,-2 0 0 0,0 0 176 0,-3 1-48 16,-2-2 0-16,-3 2 0 0,-4 0 96 0,-1-1 16 16,-3 0 0-16,-4 0 0 0,-2-3 16 0,-4 0 16 15,-3 0 0-15,-2 0 0 0,0-3-272 0,-3-2 0 16,-1-2 0-16,-1 1 0 0,0-1 0 0,-1 1 0 0,0-3 0 16,0-1 0-16,0 1 0 0,0-2-224 0,0 0 64 0,-1 0 16 31,1-1-256-31,1-1-48 0,1-1-16 0,2 1 0 15,1 2-304-15,4-2-64 0,0-2-16 0,3-2 0 16,3 1-1424-16,1-1-288 0,2-1-48 0,3-1-16 16,5-2-640-16,6 7-144 0,-6-11-32 0,4-1-6176 0</inkml:trace>
  <inkml:trace contextRef="#ctx0" brushRef="#br0" timeOffset="6569.26">23196 4655 23039 0,'0'0'2048'0,"0"0"-1648"16,0 0-400-16,0 0 0 0,0 8 3136 0,1 4 560 16,1 2 96-16,0 2 32 0,1 3-3040 0,1 2-592 15,-1 4-192-15,0 1 0 0,0 0 128 0,1 4-128 16,2 1 128-16,0 3-128 0,1 6 0 0,-1 3 0 16,-1 6 128-16,1 2-128 0,-2 4 0 0,0-5 0 15,1-2 144-15,-2-2-144 0,-1-4 0 0,0-1 0 0,1-4 0 0,-1 0 128 16,0-4 0-16,1-2 16 0,-1-2 0 0,-1-5 0 15,-1-2 192-15,0-5 48 0,0-4 0 0,0-1 0 16,-1-4 48-16,1-8 16 0,-2 5 0 0,2-5 0 16,0 0 48-16,0 0 16 0,0 0 0 0,-6-12 0 15,2-3 0-15,0-4 0 0,-1-4 0 0,1-4 0 16,0-2-128-16,0-4 0 0,-1-3-16 0,2-4 0 16,1-1-48-16,0-8 0 0,1-3 0 0,-1-7 0 15,1-4-144-15,0 1-48 0,1 3 0 0,0 3 0 16,1 4-128-16,0 1 0 0,0-3 0 0,1 5 0 15,1 4 0-15,0 2 0 0,2 5 0 0,-1 4 0 16,2 5-144-16,2 4 144 0,0 4 0 0,2 2 0 16,2 3-144-16,2 1 144 0,2 0 0 0,1 2-144 15,2 3 144-15,1 3 0 0,3 3-144 0,-1 2 144 16,3 2 0-16,-1 1-176 0,1 5 176 0,-2 4-128 0,1 2 128 0,-3 4 0 16,-3 3 0-16,-3 2 0 0,-1 3 0 0,-4-1 0 15,-3 4-144-15,-2 0 144 0,-1 4 0 0,-3-1 0 16,-2 0 0-16,-3-2 0 0,-1-1 0 0,-2-5 0 15,-2-2 192-15,-1-1-64 0,-1-2-128 0,-3-3 0 16,-1-3-160-16,-1 0 160 0,-1 2 0 0,0-4 0 16,-1 0 0-16,0-2 0 0,1 1 0 0,1-1 192 15,1 1-64-15,0-2-128 0,2 0 128 0,0-1-128 16,0 0 0-16,1 1 0 0,3-1 128 0,-1 0-128 16,2 1 144-16,2 0-144 0,1 0 128 0,0 3-128 0,2 0 0 15,1 0 144-15,2 3-144 0,1 1 0 16,1 2 0-16,2 3 0 0,1 3 144 0,2 2 0 0,4 0 0 0,2 1 0 15,2 1-16-15,2-1 0 0,2-3 0 0,4 0 0 16,3 1 0-16,4-1-128 0,2-2 192 0,1 2-64 16,0-1-128-16,1 0 160 0,0-2-160 0,-3 0 160 15,-1-4-160-15,-3 1 0 0,0-2 0 0,-2-1 0 16,-2 0-272-16,-2-3-48 0,0 0 0 0,-2-2 0 31,-1 2-208-31,-2-5-48 0,-1-3-16 0,-2 0 0 16,-2 0-1008-16,-2-1-208 0,0 1-48 0,-1-3 0 15,0-3-832-15,-2-1-192 0,0-4-16 0,1-2-11680 0</inkml:trace>
  <inkml:trace contextRef="#ctx0" brushRef="#br0" timeOffset="6918.35">24581 4555 28559 0,'-8'-2'2544'0,"-3"1"-2032"15,0 0-512-15,-1 0 0 0,0 3 2096 0,-3 2 320 16,0 2 64-16,-2 2 16 0,-3 0-1600 0,-1 0-320 16,-1 3-64-16,-1 1-16 0,0 0-304 0,-1 4-48 15,1 3-16-15,-2 3 0 0,2 4-128 0,0 3 128 16,3 1-128-16,1 2 128 0,1 1-128 0,1 0 160 16,4 1-160-16,1 1 160 0,3 0 16 0,4 2 0 15,0 2 0-15,2 2 0 0,5 1 96 0,0-2 32 16,3-1 0-16,3-4 0 0,3-5-16 0,2-3 0 0,1 0 0 0,1-3 0 15,0-1-112-15,4 0-32 0,2-2 0 0,2-1 0 16,0-1-144-16,1 0 0 0,0-1 0 0,1-2 128 16,0-4-128-16,-1-3 0 0,1 1 0 0,-3-2 0 31,-1-1-400-31,1-3-64 0,0-2-16 0,0-2 0 16,-1-3-336-16,0-1-64 0,2-4-16 0,0-1 0 15,0 0-2000-15,0-5-416 0,2-2-80 0</inkml:trace>
  <inkml:trace contextRef="#ctx0" brushRef="#br0" timeOffset="7201.15">25042 4860 29487 0,'0'0'1296'0,"0"0"288"0,0 0-1264 0,0 0-320 0,0 0 0 0,0 0 0 0,0 0 2688 0,0 0 464 16,0 0 112-16,8 3 0 0,0-1-2224 0,1-2-448 15,2 0-80-15,2-1-32 0,3 0-304 0,2-1-176 16,1-1 192-16,3-2-192 0,3 1 0 0,2 0 0 16,1 0 0-16,2-1 0 0,2 3 144 0,-1-1-144 15,-1 1 0-15,-1 0 144 0,-1 0-144 0,0 0 0 16,-1 0 0-16,-1 2 0 0,-3 1 0 0,-1-1 0 16,0 0 0-16,-1 0 0 0,-3 0-256 0,-1 0 32 15,0 1 0-15,-1 1 0 16,-1-1-448-16,-1-1-96 0,-2 1 0 0,-2 0-16 15,-1 1-1712-15,-3 0-352 0,-6-2-64 0,5 5-11856 0</inkml:trace>
  <inkml:trace contextRef="#ctx0" brushRef="#br0" timeOffset="7438.1">25198 5229 22111 0,'0'0'1968'0,"0"0"-1584"0,-6 6-384 0,6-6 0 15,0 0 3872-15,0 0 688 0,1 8 144 0,2 0 32 16,2-3-3200-16,2-1-640 0,4-1-128 0,3 0-32 16,3-1-416-16,2 0-64 0,3 0-32 0,2-1 0 15,1 0-224-15,1 0 0 0,1 0 0 0,1 1 0 16,1 2 0-16,2-1 128 0,0 0-128 0,0-1 0 16,0 0-224-16,-2 0-144 0,-1-1-16 0,-1 1-16 15,-2-1-368-15,0-2-64 0,-2-1 0 16,0-1-16-16,-1-1-1952 0,-1-1-384 0,-1-2-80 0,-2-1 0 15</inkml:trace>
  <inkml:trace contextRef="#ctx0" brushRef="#br0" timeOffset="7867.47">25618 3628 41807 0,'0'0'1856'0,"0"0"384"0,-1-8-1792 0,1 8-448 0,0 0 0 0,6 0 0 16,2 4 304-16,1 0-32 0,0 1 0 0,1 1 0 15,1 2-128-15,2 2-16 0,2 3-128 0,0 3 192 16,1 3-192-16,0 2 0 0,2 0 0 0,-1 4 0 16,1 2 0-16,-1 1 0 0,0 1 0 0,0-2 0 15,0-1 0-15,-1-1 0 0,0 2 0 0,0-4 0 0,-1 1 0 0,-1-3 0 16,0-1 0-16,-1-1 0 0,-1 1 0 0,1-3 0 15,0-1-208-15,-2-2 64 16,-2-1-400-16,0-2-80 0,-2-2-16 0,0-5 0 16,-7-4-1840-16,7 0-368 0,0-6-80 0,-2-4-12112 15</inkml:trace>
  <inkml:trace contextRef="#ctx0" brushRef="#br0" timeOffset="8117.15">26077 3477 37439 0,'0'0'1664'0,"0"0"320"0,0 0-1584 0,0 0-400 0,0 0 0 0,1 8 0 16,3 6 704-16,0-1 64 0,3 1 16 0,2 1 0 15,2 1-208-15,1 4-64 0,3 4 0 0,4 2 0 16,1 4-368-16,1 4-144 0,2 4 0 0,-1 0 144 16,1 3-144-16,0-2 0 0,1 2 0 0,-3-4 0 15,-1-3 0-15,-1-1 0 0,1-4 0 0,-3 0 0 16,0 0-128-16,-1-3 128 0,0-2-160 0,-2-2 160 15,-1-3-336-15,-2-2 16 0,0-1 16 0,-1-3 0 32,-2-3-320-32,0-1-64 0,-1-3-16 0,-7-6 0 0,6 4-2320 0,-6-4-480 15,0 0-80-15,0 0-32 0</inkml:trace>
  <inkml:trace contextRef="#ctx0" brushRef="#br0" timeOffset="9233.21">21200 1701 28559 0,'-14'-24'2544'0,"4"8"-2032"0,2 0-512 0,0 1 0 16,3 2 1472-16,-1 3 192 0,3 0 32 0,3 10 16 16,0 0-608-16,0 0-112 0,0 0-32 0,0 0 0 15,0 0-576-15,0 0-112 0,2 13-16 0,1 3-16 16,-1 3-240-16,-1 4 0 0,0 3 0 0,1 3-160 16,1 2 160-16,-1 5 0 0,0 7 0 0,-1 5 0 15,1 7 0-15,0 2 0 0,1 3 0 0,0 0 0 16,0-2 0-16,0-1 0 0,0 1 0 0,-1-3 176 0,1 0-176 15,-1-3 128-15,2-4-128 0,-1-5 128 0,-2-2-128 16,-2-6 0-16,-2-2 144 0,1-2-144 0,-1 0 128 0,-1-4-128 16,-2-3 128-16,0 0-128 0,0-1 128 0,-1-4-128 15,1-4 128-15,-1-3-128 0,2 0 0 0,0-5 144 16,0-1-144-16,5-6 0 0,0 0 240 0,-7-4-64 16,2-1-16-16,0-3 0 0,2-2 48 0,1-4 16 15,0-2 0-15,2-4 0 0,1-3 80 0,1 0 16 16,1-3 0-16,2-2 0 0,0 1-112 0,1-2-16 15,2-4 0-15,0 1 0 0,4 2-192 0,0 2 0 16,1 2 0-16,1 4 0 0,-1 3 224 0,2 4-48 16,0 4-16-16,1 3 0 0,1 2 96 0,0 3 32 0,0 4 0 15,0 1 0-15,0 4-288 0,-1 2 0 0,-1 3 0 0,-3 4 0 16,1 4 0-16,-1 3 0 0,0 4 128 0,-2 2-128 16,-1 3 0-16,0 2 0 0,0 0 0 0,-1 1 0 15,-2 2 0-15,0 2 0 0,2 0 0 0,-2 1 0 16,2-1 0-16,-2-1 0 0,1-3 0 0,-1-2 0 15,0-3-256-15,2-5-16 0,-2-3 0 0,1-3 0 32,-2-3-1024-32,0-3-208 0,2-2-32 0,-3-3-16 0,-1-1-1488 15,-3-6-288-15,0 0-64 0</inkml:trace>
  <inkml:trace contextRef="#ctx0" brushRef="#br0" timeOffset="9584.36">21755 2381 21183 0,'0'0'1888'0,"0"0"-1504"16,0 0-384-16,3 7 0 0,0 3 3456 0,3 4 608 16,1 3 128-16,2 3 32 0,-1 6-2880 0,1 2-560 15,-2 2-112-15,1 1-32 0,-1 1-384 0,1 1-64 16,0 1-32-16,1 1 0 0,0 2-160 0,1-2 0 16,-1 0 0-16,-1-1 0 0,2 0 0 0,-2-3 0 15,0-4 0-15,-2-5 0 0,1-2 0 0,-3-4 160 16,-1-2-160-16,-2-6 160 0,0-3 32 0,-1-5 16 15,0 0 0-15,0 0 0 0,0 0 560 0,0 0 96 16,2-10 32-16,-1-5 0 0,1-2-96 0,-1-4-16 16,-1-2 0-16,0-3 0 0,0 1-256 0,0-2-48 0,1-1-16 0,0-1 0 15,0-2-208-15,1 0-64 0,1 2 0 0,0-5 0 16,3 0-192-16,0-1 0 0,2-2 0 0,0 1 0 16,2 2 0-16,0 2-208 0,2 4 32 15,1 2 16 1,1 3-320-16,0 4-64 0,1 2-16 0,1 3 0 15,1 3-1184-15,1 1-240 0,1 0-64 0,0 5 0 16,2 1-1232-16,-3 2-256 0,-1 4-48 0,-1 0-16 0</inkml:trace>
  <inkml:trace contextRef="#ctx0" brushRef="#br0" timeOffset="10384.17">22329 2488 11967 0,'0'10'1072'0,"-1"3"-864"0,1-2-208 0,0 1 0 16,2-1 3408-16,0 0 640 0,1-1 128 0,1-2 32 15,3 2-1856-15,-2-3-368 0,1 0-80 0,1-4-16 16,-1-1-720-16,-6-2-144 0,9 1-16 0,-2-3-16 15,0-1-304-15,-7 3-64 0,5-9-16 0,-1 0 0 16,-1-1-272-16,1-1-48 0,-2 0-16 0,-1-3 0 0,0-1-272 0,-1-3 160 16,-1-2-160-16,-1 1 128 0,-1 1-128 0,-2-1 0 15,1-1 0-15,-3 1 0 0,-2 4 0 0,-1 3 0 16,1 2 0-16,-1 1 0 0,2 3 0 0,-1 3 0 16,-1 4 0-16,1 4 0 0,0 0 0 0,-1 4 0 15,-2 5 0-15,0 3 0 0,1 5 0 0,0 1 0 16,-2 4 0-16,0 2 0 0,3 4 0 0,1-1 0 15,1 1 0-15,3 1 0 0,1 1 0 0,3 3 0 16,2-2 0-16,2 0 0 0,3 2 0 0,4-4 0 16,4-3 0-16,1-2 0 0,2-3 336 0,2-4-16 15,1-4 0-15,2-5 0 0,0-4 192 0,1-2 48 0,1-4 0 16,0-5 0-16,-1-3-32 0,2-5 0 0,1-5 0 16,2-4 0-16,1-5-192 0,1-3-32 0,0-4-16 0,-1-3 0 15,-2-2-112-15,-1-3-32 0,-2 0 0 0,-3-3 0 16,0-3-144-16,0-6 160 0,-1-5-160 0,-2-4 160 15,0-3-160-15,-2-1 0 0,0 1 0 0,-1-2 0 16,0-3 0-16,-1 0-192 0,1 1 0 0,-2 5 16 16,0 5 32-16,-3 5 0 0,1 7 0 0,-2 5 0 15,-2 6 144-15,-2 4 0 0,0 4 0 0,-2 5 0 16,-1 6 128-16,-1 4 0 0,-1 5 0 0,0 6 0 16,0 0-128-16,0 0 0 0,-6 12-128 0,-2 5 128 15,0 6-192-15,-3 4 64 0,-2 6 0 0,0 7 0 16,-1 5 128-16,-1 8-128 0,0 9 128 0,1 6-128 15,1 6 128-15,-1 3 0 0,0 2 0 0,1 9-128 16,1 7 128-16,3-1 0 0,1-5 0 0,3 3 0 0,2 2 0 16,3-4 0-16,2-5 0 0,1-9 0 0,2-4 0 0,1-6 0 15,0 0 0-15,2-6 0 0,0-6 0 0,1-6 0 16,0-7 128-16,1-7-128 0,1-7 192 0,-1-5-16 16,0-5-16-16,1-4 0 0,0-2 160 0,1-6 48 15,0-1 0-15,2-4 0 0,0-5 96 0,1-3 32 16,0-4 0-16,1-6 0 0,0-5-160 0,0-7-16 15,0-6-16-15,-2-6 0 0,-2-2-304 0,0-5 160 16,-2-3-160-16,-4 1 128 0,-3-1-128 0,-2-2-256 16,-3 1 64-16,-2 4 16 0,-2 4 16 0,-3 4 0 15,-3 6 0-15,-2 5 0 0,-1 7 160 0,-1 2 0 16,-1 4-144-16,-1 3 144 0,-1 4-144 0,-1 2 144 0,-2 3-192 16,3 2 192-16,2 2-192 0,1 2 192 0,1 1-192 0,2 1 192 15,3 2-176-15,1 3 176 0,3 0-160 16,1 0 160-16,5-8-160 0,1 11 160 0,1-1-160 0,3 0 160 15,2-2-128-15,3-1 128 0,3-2 0 0,3-2-144 16,4 1-80-16,2-4-16 0,4 0 0 0,2-4 0 31,2 1-336-31,1-1-64 0,1 0 0 0,-1-3-16 16,-1-1-1872-16,-2-1-368 0,0 2-80 0,1-3-14240 0</inkml:trace>
  <inkml:trace contextRef="#ctx0" brushRef="#br0" timeOffset="11938.51">22787 6432 5519 0,'0'0'496'0,"0"0"-496"15,0 0 0-15,0 0 0 0,0 0 272 0,0 0-32 16,5-4-16-16,-1-1 0 0,-4 5 288 0,6-4 48 16,-6 4 16-16,4-6 0 0,-4 6-416 0,0 0-160 0,5-5 128 0,-5 5-128 15,0 0 0-15,0 0 0 0,0 0 0 0,0 0 0 16,0 0 720-16,0 0 176 0,0 0 16 0,0 0 16 15,0 0-224-15,0 0-32 0,0 0-16 0,7-2 0 16,-7 2-512-16,0 0-144 0,6-5 0 0,-6 5 0 16,5-4 0-16,0-1-288 0,-5 5 48 0,4-5 16 31,-4 5-448-31,8-4-96 0,-8 4 0 0,7-4-16 0,0 2 400 0,-7 2 64 0,8-4 32 0,-8 4 0 16,7-2 288-16,-7 2 256 0,9 0-64 0,-9 0 0 15,0 0-64-15,8 0-128 0,-8 0 176 0,0 0-176 31,9-1-288-31,-9 1-160 0,0 0-48 0</inkml:trace>
  <inkml:trace contextRef="#ctx0" brushRef="#br0" timeOffset="14046.87">22827 6321 10127 0,'0'0'896'16,"0"0"-704"-16,0 0-192 0,0 0 0 0,0 0 2176 0,0 0 384 15,0 0 96-15,-8-1 16 0,8 1-1712 0,0 0-320 16,0 0-80-16,-7-6-16 0,7 6 80 0,0 0 16 16,-7-3 0-16,7 3 0 0,0 0 32 0,-8-3 16 15,8 3 0-15,0 0 0 0,0 0 128 0,-7-2 16 16,7 2 16-16,0 0 0 0,0 0 48 0,0 0 16 15,-9 0 0-15,9 0 0 0,0 0-224 0,0 0-48 16,0 0-16-16,0 0 0 0,0 0-96 0,0 0-16 0,0 0 0 0,0 0 0 16,-7 2-96-16,7-2-32 0,0 0 0 0,0 0 0 15,0 0-16-15,-6 5-16 0,6-5 0 0,-6 7 0 16,6-7-32-16,-4 7 0 0,0 2 0 0,-2-1 0 16,1 3-16-16,-1-1-16 0,-1 2 0 0,-1 3 0 15,-1 1-16-15,-2 5 0 0,0 3 0 0,-2 2 0 16,-1 2-32-16,-2 0-16 0,-2 4 0 0,-3-1 0 15,0 3-96-15,-3 5-128 0,-3 7 176 0,-2 3-176 16,-1 6 144-16,-2 1-144 0,-4 4 0 0,-3 0 144 16,0-4-16-16,-6 6 0 0,-3 5 0 0,-3 4 0 15,-4 3 128-15,1-2 32 0,0-4 0 0,2-2 0 16,2-3 32-16,0 2 0 0,-2-1 0 0,0-2 0 16,1-4 128-16,0-5 48 0,3-4 0 0,1-1 0 15,3 0-48-15,0 0 0 0,2 3 0 0,-1-3 0 16,-1-1-64-16,-1-4 0 0,1-2-16 0,2-4 0 15,3-1-160-15,-1-3-16 0,2 0-16 0,0-1 0 0,3-1-176 0,0 0 0 16,1-1 0-16,-1-2 128 0,1-1-128 0,2-1 0 16,3-2 0-16,3-2 0 0,0-2-256 0,4-2 32 15,0-3 0-15,3-1 0 16,2-3-160-16,2-2-48 0,2-2 0 0,1-2 0 16,3 1-912-16,1-4-192 0,2 0-48 0,2-3 0 15,-2-4-656-15,3 0-144 0,-1-2-32 0,1-6-14736 0</inkml:trace>
  <inkml:trace contextRef="#ctx0" brushRef="#br0" timeOffset="14371.64">20527 8286 23951 0,'-9'6'2128'0,"-1"4"-1696"0,-1 0-432 0,-1 2 0 15,3 2 3456-15,-2 0 592 0,2 0 128 0,2 1 32 16,0 0-2576-16,2 0-512 0,2 0-96 0,0 2-32 15,1 1-592-15,-2 3-112 0,2 4-32 0,-1 2 0 16,1 1-256-16,-1 3 0 0,0 4 0 0,1 0 0 16,0 0 0-16,0 1 0 0,0-1 0 0,1-5 0 15,0-3 0-15,1-2 0 0,1-3 160 0,1-2-160 16,1 0 384-16,1-3 0 0,3-2 0 0,0-1 0 16,2-3 16-16,2 0 0 0,2-5 0 0,2 0 0 15,3-3-144-15,1-2-48 0,1 0 0 0,4-3 0 16,1-1-208-16,3-3 0 0,2 1 0 0,0-2 0 0,5-3 0 15,0-1 0-15,3 0 0 0,0-2 0 0,3-1-208 0,-3-1-96 16,2-1-16-16,-2-3 0 16,1-2-1616-16,-2-1-336 0,0 0-64 0,0-3-9936 15,0 0-1984-15</inkml:trace>
  <inkml:trace contextRef="#ctx0" brushRef="#br0" timeOffset="15901.43">19030 9827 30815 0,'-10'-1'1360'0,"10"1"288"16,-11-4-1328-16,1-1-320 0,2 0 0 0,0 0 0 0,3 0 1792 16,0 1 304-16,5 4 48 0,-6-5 16 0,6 5-1008 0,-4-6-192 15,4 6-32-15,0 0-16 0,0 0-624 0,0 0-128 16,0 0-32-16,0 0 0 0,1 14 0 0,1 5-128 16,3 7 192-16,0 6-64 0,2 7-128 0,3 4 160 15,2 9-160-15,2-2 160 0,1-1-160 0,1-1 0 16,2-2 0-16,2-2 0 0,1-2 0 0,2-2 128 15,0-4-128-15,0-3 0 0,0-3 176 0,1-6-48 16,0-5-128-16,0-5 192 0,-2-5-16 0,0-3-16 16,-1-4 0-16,-1-5 0 0,2-4-160 0,-3-4-224 15,-1-3 48-15,-1-8 16 0,0-1-32 0,-2-5 0 0,0-2 0 16,-1-2 0-16,-1-1 192 0,-1 1-160 0,-2-1 160 0,-1 1-160 16,-1 0 160-16,0 1 0 0,-1 0 0 0,0 2 0 15,-1 2 160-15,-1 4-32 0,0 3-128 0,-1 5 192 16,-1 3 32-16,-1 3 0 0,-2 9 0 0,0 0 0 15,0 0-96-15,3 11 0 0,-2 3-128 0,0 7 192 16,-1 6-192-16,0 4 0 0,1 3-144 0,-1 1 144 16,1 2 0-16,0-1 0 0,1 1 0 0,1 0 0 15,3-1-144-15,0-4 144 0,1-3-128 0,1-4 128 16,-1 0 0-16,1-6 272 0,0-3-32 0,0-4-16 16,0-2 176-16,0-5 48 0,0-3 0 0,2-4 0 15,1-3-112-15,-2-5-16 0,2-4 0 0,0-5 0 16,-2-4-192-16,1-4-128 0,-2-4 128 0,0-6-128 15,-2-2 0-15,-1-3-160 0,-2 0 16 0,-1-8 0 16,-1-4-560-16,0-6-128 0,-1-4 0 0,0-3-16 16,0-1-512-16,1-3-112 0,2-4 0 0,1-2-16 15,0-1-208-15,2 6-32 0,2 2-16 0,-2 6 0 16,3 5 592-16,-2 8 128 0,2 6 32 0,-2 9 0 0,2 8 1344 0,-2 7 272 16,-1 5 48-16,-2 5 16 0,1 3 448 0,-5 8 80 15,0 0 32-15,5 8 0 0,-1 5-160 0,-1 5-48 16,0 7 0-16,0 5 0 0,1 6-144 0,-1 5-48 15,0 3 0-15,0 11 0 0,1 9-272 0,1 8-64 16,0 4-16-16,1 1 0 0,1-3-112 0,-1 2-32 16,0 2 0-16,-1-2 0 0,1-4-176 0,1-8-48 15,-2-8 0-15,0-7 0 0,2-4-128 0,-2-5 128 0,1-3-128 16,-2-6 128-16,-1-5-128 0,0-4 0 0,1-5 144 0,-1-4-144 16,-2-5 128-16,-1-8-128 0,0 0 128 0,0 0-128 15,0 0 0-15,3-12 0 0,0-3 0 0,0-3 0 16,0-4-160-16,3-5 160 0,-2-3-192 0,1-1 192 15,3-1 0-15,-1-2-128 0,2-2 128 0,-1-3 0 16,2 1 0-16,1 3 0 0,-1 0-128 0,2 7 128 16,1 3 0-16,-1 5 0 0,1 4-128 0,-1 3 128 15,1 3 0-15,-1 4 0 0,-1 4 0 0,1 2 0 16,3 1 0-16,0 5 144 0,0 3-144 0,-1 3 192 16,1 3 112-16,-1 5 16 0,-1 5 16 0,-1 4 0 15,-1 2-80-15,-1 1-32 0,1 1 0 0,-4-2 0 16,0-1-224-16,-2 0 0 0,-1-1 128 0,-1-1-128 15,1-2-128-15,-1 1-80 0,-2-1-16 0,0-4 0 16,0 0-432-16,1-3-96 0,-1-3-16 0,0-3 0 16,1-3-1376-16,3-3-288 0,-2-4-48 0,-3-3-16 15,8-4-784-15,3-4-176 0,3-4-16 0,2-5-16 16,2-3 1632-16,1-3 320 0,3-4 64 0,0 0-4592 16,4 0-912-16</inkml:trace>
  <inkml:trace contextRef="#ctx0" brushRef="#br0" timeOffset="16568.11">20764 10035 5519 0,'8'-23'496'0,"0"-3"-496"16,-1 2 0-16,0 2 0 0,-3 1 4704 0,-3 1 848 15,0 4 160-15,-3 3 48 0,-1-1-2384 0,-1 4-480 16,-2 3-80-16,-2 1-32 0,-1 4-896 0,0 2-176 16,-3 2-48-16,-3 1 0 0,-1 5-704 0,-1 4-160 15,0 3-32-15,0 3 0 0,-2 3-496 0,1 4-96 16,0 2-32-16,1 3 0 0,2 4-16 0,0-1 0 0,1 0 0 0,2-1 0 16,2-2-128-16,1-2 0 0,2 1 0 0,2-1 0 15,3-1 0-15,1-3 0 0,2 0 0 0,1-5 0 16,4-1 0-16,0-2 0 0,2-2 0 0,-1-5 0 15,2-5-192-15,0-2 192 0,1-1-160 0,1-4 160 16,1-3-240-16,1-5 48 0,1-3 16 0,0-4 0 16,0-4 176-16,0-1-160 0,-1-3 160 0,1 0-160 15,0-2 160-15,0-2 0 0,-1-1 0 0,-1-1 0 16,0 0 0-16,-3-1 0 0,1 1 0 0,-1 4 0 16,2 6 0-16,0 4 0 0,0 5 0 0,-1 3-128 15,0 6 128-15,-1 4 144 0,2 5-16 0,-1 4-128 16,0 4 208-16,2 7-64 0,0 5-16 0,-1 5 0 15,-1 3-128-15,2 2 128 0,-1-3-128 0,-2-1 128 16,1-2-128-16,0 1 0 0,-1-1 144 0,1-2-144 16,-2-1 128-16,1-3-128 0,0-2 128 0,1-2-128 0,1-7 0 0,-3-2 0 15,0-2-160-15,-1-3 160 0,-7-5 0 0,9-2 0 16,-1-2 0-16,0-4 0 0,-1-5 0 0,1-5 0 16,-1-5 0-16,-1-2 0 0,-2-7 0 0,-1-3 0 15,0-3 0-15,-1-6 0 0,-1-5-240 0,-1-5 64 16,-1-6 16-16,-1-1 0 0,0-1-32 0,0-3-16 15,0-2 0-15,0-4 0 0,-1-1 32 0,0 2 16 16,2 6 0-16,1 8 0 0,0 8 160 0,1 8 0 16,-1 8-144-16,3 5 144 0,-1 7 0 0,0 5 208 15,1 4-16-15,-2 4-16 0,-1 7 48 0,0 0 16 16,0 0 0-16,0 0 0 0,3 14-96 0,-1 5-16 16,1 4 0-16,-3 6 0 0,1 4 80 0,0 10 16 0,-1 8 0 15,0 9 0-15,0 7-224 0,0 2 0 0,1-1 128 0,0 2-128 16,1 1 0-16,3-1 0 0,1 0 128 0,0-5-128 15,2-5 128-15,0-6-128 0,2-4 176 0,-2-6-176 16,3 0 192-16,-1-5-192 0,-1-4 192 0,3-3-192 16,0-3 144-16,0-3-144 0,0-3 0 0,1-4 144 15,-1-4-144-15,-2-4 0 0,1-2-192 0,-1-3 192 16,0-3-384-16,0-2 64 0,-1-3 0 0,-1-3 0 31,1-3-272-31,-3-5-48 0,0-4-16 0,-1-3 0 0,0-6-400 0,-3-3-80 16,0-4-16-16,-2-3 0 0,-2-1-2192 0,0-3-448 15,-1 1-96-15,-1-6-9744 0</inkml:trace>
  <inkml:trace contextRef="#ctx0" brushRef="#br0" timeOffset="16741.5">21218 9685 8287 0,'-8'5'736'0,"-1"3"-592"16,-2 0-144-16,0 2 0 0,2-1 5888 0,-1 1 1136 16,3 1 224-16,1-2 48 0,2 1-4736 0,2-2-944 15,0 0-192-15,2-8-32 0,3 8-624 0,-3-8-128 16,7 9-32-16,4-4 0 0,3-1-256 0,2-2-48 15,2-2-16-15,2-3 0 0,5-2-288 0,1-1 0 16,0-2-208-16,2 1 80 16,0-3-256-16,0-3-64 0,-2 0 0 0,1-1 0 15,1-2-2432-15,2-2-480 0,1-2-96 0</inkml:trace>
  <inkml:trace contextRef="#ctx0" brushRef="#br0" timeOffset="17137.88">21971 8809 43711 0,'0'0'1936'0,"-10"-2"400"0,10 2-1872 0,0 0-464 0,0 0 0 0,0 0 0 15,0 0 448-15,0 0 0 0,6-5 0 0,2-2 0 16,3 2-448-16,3 0 0 0,1 0-208 0,3 3 64 15,3 0-16-15,2 2 0 0,-1 1 0 0,1 1 0 16,2 1 160-16,-2 2 0 0,0 1 0 0,-2 2 128 16,1 0-128-16,-3 3 0 0,-3 3 128 0,-1 1-128 15,0 3 272-15,-3 4-16 0,-2 5 0 0,-1 5 0 16,-3 4 160-16,-2 6 32 0,-1 4 0 0,-4 2 0 0,-3-1-64 0,-2-1 0 16,-3-1 0-16,-1 1 0 0,-2 1-48 0,-2 1-16 15,-1 3 0-15,-2-1 0 0,-1-2-64 0,-2-1 0 16,-2-4-16-16,1-5 0 0,-1-4-64 0,1-2-16 15,2-1 0-15,0 0 0 0,-1-2-160 0,2-2 0 16,1 2 144-16,1-6-144 0,1 1 0 0,2-2-208 16,2 2 16-16,-1-2 16 15,0-5-1104-15,1 0-208 0,2-3-48 0,0 0-16 16,2-2-2512-16,0 1-496 0,1 4-112 0,5-1 0 0</inkml:trace>
  <inkml:trace contextRef="#ctx0" brushRef="#br0" timeOffset="17274.77">22150 10510 28559 0,'7'31'2544'0,"-4"-11"-2032"0,-1 0-512 0,0-1 0 16,0-1 3024-16,0-1 512 0,-1-2 112 0,0-1 0 16,1-2-2064-16,-2-4-432 0,0-8-64 0,0 0-32 15,0 0-1056-15,0 0 0 0,0 0-176 0,0 0 16 32,-7-7-1712-32,1-8-352 0,-1-5-64 0,1-10-15392 0</inkml:trace>
  <inkml:trace contextRef="#ctx0" brushRef="#br0" timeOffset="17903.37">22071 6023 29487 0,'0'0'2624'0,"-7"-4"-2112"0,7 4-512 0,0 0 0 16,0 0 2128-16,11-3 320 0,7 3 64 0,5 1 16 15,7 1-1792-15,5-2-352 0,6 0-80 0,6-2-16 16,5 0 96-16,6-2 32 0,5-2 0 0,6-1 0 0,7 0-160 0,1-2-48 16,0 3 0-16,2-2 0 0,2 2 48 0,1-1 16 15,1 0 0-15,-2 0 0 0,-2 0-32 0,2 0-16 16,1-1 0-16,0 1 0 0,0 1 16 0,-4 0 0 15,-3 1 0-15,-2-1 0 0,-3 0-96 0,-3-1-16 16,-5 3 0-16,-5 1 0 0,-4 0-128 0,-6 0 0 16,-4-1 0-16,-4 1 0 0,-4 0 0 0,-5 0 0 15,-4 2-160-15,-5 1 160 16,-4 0-496-16,-5 1 0 0,-4-1 0 0,-8 0 0 16,0 0-1440-16,0 0-304 0,0 0-48 0,-16 2-14480 0</inkml:trace>
  <inkml:trace contextRef="#ctx0" brushRef="#br0" timeOffset="18198.63">22305 6237 44751 0,'0'0'1984'0,"0"0"400"0,8 2-1904 0,5-1-480 0,9 1 0 0,8 0 0 15,7-1 416-15,11-2-16 0,11-3 0 0,7-1 0 16,9 1 48-16,5-1 0 0,4-2 0 0,7 0 0 16,3-1-448-16,0 1 0 0,-1 0-144 0,1 0 144 15,2-2-128-15,-3 1 128 0,-3-1 0 0,-5 2 0 16,-3-1-160-16,-3 1 160 0,-1-1-128 0,-6 0 128 0,-6 3 0 16,-4-1-160-16,-3 2 160 0,-4 1 0 0,-1 1-256 15,-5 2 64-15,-2 0 16 0,-5 1 0 16,-5 1-1008-16,-6 1-208 0,-4 2-32 0,-5 2-11440 15,-3-1-2272-15</inkml:trace>
  <inkml:trace contextRef="#ctx0" brushRef="#br0" timeOffset="21680.06">27108 5339 3679 0,'0'0'320'0,"-10"-3"-320"0,3 1 0 0,7 2 0 16,-7-5 5888-16,7 5 1120 0,0 0 224 0,0 0 32 16,0 0-5680-16,0 0-1136 0,0 0-240 0,0 0-32 15,10-5 64-15,4 3 16 0,1 1 0 0,3-1 0 16,4 0 144-16,2 0 48 0,4 2 0 0,4 0 0 16,4 1 208-16,5-1 48 0,4-2 16 0,2 2 0 15,3 1-112-15,1 0-32 0,1 1 0 0,6 1 0 16,4 0-80-16,4-2-32 0,5 0 0 0,-2 1 0 15,0 1-80-15,-1 0-32 0,1-1 0 0,2 0 0 0,0 0-48 16,-2 0-16-16,-6 3 0 0,-3 0 0 16,-4 0 32-16,0 0 16 0,-2-2 0 0,-3 1 0 0,-1 2 16 0,-4-1 0 15,-3 0 0-15,-3-1 0 0,-5 1-208 16,-3-1-144-16,-3 0 192 0,-1 1-192 0,-4 0 0 0,-3-1 0 16,-3-1 0-16,-2 1 0 15,-2-2-320-15,-4-1-80 0,-1 0-16 16,-9-1 0-16,6-1-1760 0,-6 1-368 0,0 0-64 0</inkml:trace>
  <inkml:trace contextRef="#ctx0" brushRef="#br0" timeOffset="22182.99">29692 3285 29775 0,'2'-22'1312'0,"0"7"288"0,1 0-1280 0,1 0-320 0,1 4 0 0,-1 0 0 0,-4 11 336 0,5-9 16 16,-1 1 0-16,-4 8 0 0,0 0 224 0,0 0 32 15,0 0 16-15,0 0 0 0,0 0-384 0,0 0-80 16,0 0-16-16,0 0 0 0,0 0 176 0,0 0 16 16,2 8 16-16,-2 2 0 0,-1 2 192 0,-3 1 32 15,0 1 16-15,0 2 0 0,1 2 64 0,-2 0 16 16,1 2 0-16,0 1 0 0,0 4-224 0,-1-1-32 15,2 2-16-15,0-1 0 0,-1-2-160 0,0 2-48 16,1-4 0-16,0 2 0 0,1 0-192 0,0 1 0 16,1-2 0-16,-1 0 0 0,-1 1 0 0,1-1 0 15,0 1 128-15,0-3-128 0,0-1 0 0,0-1 0 16,0 0 0-16,-1-1 0 0,2-3-240 0,1 0-80 0,0-1-32 16,1-2 0-1,2-2-1200-15,-1 0-240 0,1 0-64 0,-3-9 0 16,8 4-1104-16,0-4-240 0</inkml:trace>
  <inkml:trace contextRef="#ctx0" brushRef="#br0" timeOffset="22483.63">30259 3277 37775 0,'3'-11'3360'0,"-2"5"-2688"0,-1 6-544 0,0 0-128 15,0 0 1024-15,0 0 192 0,2 11 16 0,-2-1 16 16,0 1-1040-16,-2 3-208 0,-2 3 0 0,-2 3 0 16,0 3 0-16,-1 1 0 0,-1 1 0 0,0-1 128 0,-1 2-128 0,0-3 0 15,1 1 0-15,-3-1 0 0,0 0 0 0,-3-1 0 16,0 0 0-16,0 0 0 0,0 1 0 0,-1-1 0 16,1-1 0-16,0-1 0 0,1-3 0 0,1 0 0 15,-1-1 0-15,0-1 0 0,0-2 0 0,1-2 208 16,2 0-48-16,0-1-16 0,1-1-144 0,1-1 0 15,2-1 0-15,0-3 0 16,2 3-336-16,4-7-112 0,0 0 0 0,-2 6-16 16,2-6-1392-16,0 0-256 0,3 7-64 0,-3-7-13920 0</inkml:trace>
  <inkml:trace contextRef="#ctx0" brushRef="#br0" timeOffset="23252.27">31097 4238 32255 0,'-3'-15'1424'0,"0"5"304"0,0 0-1392 0,-1 1-336 15,4 9 0-15,0 0 0 0,0 0 2080 0,0 0 352 16,0 0 64-16,-7-5 0 0,7 5-2016 0,-10-1-480 16,10 1 0-16,-8 5 0 0,2 2 0 0,2 0 0 15,1 3 0-15,3 2 0 0,3 3 256 0,3 1 48 16,1 3 0-16,3 1 0 0,3 1 112 0,3 3 32 0,5-1 0 0,3 2 0 15,5 0-32-15,4-1 0 0,6 1 0 0,3-1 0 16,4 0-144-16,2-2-16 0,2 1-16 0,-2-4 0 16,-1-3-112-16,-4 0-128 0,-1-1 176 0,-1-2-176 15,-1-3 144-15,0-1-144 0,-2-2 0 0,-1 0 144 16,-2-2-144-16,-3-1 0 0,-1 0 144 0,-3 0-144 16,-4-1 0-16,-3 0 128 0,-1 0-128 0,-3 1 0 15,-1-1 0-15,-3 0 128 0,-2 0-128 0,-2 0 0 16,-2 2 128-16,-7-5-128 0,5 6 128 0,-3 2-128 15,-1-1 0-15,-3 2 128 0,-1 1-128 0,-3 4 0 16,-2 1 0-16,-3 1 0 0,-1 1 0 0,-3 4 128 16,-3-2-128-16,-3 2 0 0,-4 3 0 0,-1 1 128 15,-4 5-128-15,-2 1 0 0,-2 3 0 0,-1 3 128 0,-1 2-128 0,0-2 0 16,0 0 0-16,1-4 0 0,-1-1 0 16,1-5 0-16,-1-2 0 0,1-2 128 0,0-1-128 0,1-2 0 15,1 1 0-15,3-3 0 0,2 1 0 16,1-2 0-16,3 0 0 0,2-1 128 0,5 0-128 0,1-2 144 15,1-1-144-15,1-1 160 0,4 1-160 0,0-3 0 16,1 0-192-16,2-3 192 16,1 1-576-16,0-2 0 0,1 1 0 0,5-7 0 15,0 0-1792-15,-2 6-336 0,2-6-80 0,0 0-14816 0</inkml:trace>
  <inkml:trace contextRef="#ctx0" brushRef="#br0" timeOffset="26003.16">27587 2347 32255 0,'-15'-18'2864'0,"1"5"-2288"0,-4-1-576 0,-4 4 0 16,-1 5 960-16,-4 3 64 0,-2 3 32 0,-3 1 0 16,-4 2-1056-16,-3 1-192 0,-2 1-64 0,-3 0 0 15,-2 1 256-15,-5 0 0 0,-6 2 0 0,-3 0 160 16,-2 1-160-16,-2 0 0 0,-2 1 0 0,-3 1 0 16,-3 0-128-16,-4 1 128 0,-4 2 0 0,-2 0 0 15,1 0 0-15,-6 1 0 0,-2 2 0 0,-2-1 0 0,0 0 0 16,0 0 0-16,1 1 0 0,-1 4 0 0,-2-1 0 15,2 0 128-15,2 0 0 0,-3 4 0 0,-2 4-128 0,-1 3 192 16,1 4-192-16,-3 3 192 0,-1 3-64 0,-1 2 0 16,-2 3 0-16,-1 1 0 0,-3 2-128 0,-3-2 160 15,1 3-160-15,-1 0 160 0,1 0-32 0,-2 3 0 16,-1-1 0-16,-1-3 0 0,-1 0 32 0,0-2 0 16,2-4 0-16,0 0 0 0,2 0 112 0,3 1 32 15,2 1 0-15,6-2 0 0,3-1-48 0,6-1-16 16,5-2 0-16,5-3 0 0,7-1 80 0,2 3 0 15,3 1 16-15,2 3 0 0,0 2-80 0,2 5-32 16,4 6 0-16,3-1 0 0,1 2-224 0,2 0 0 0,0 3 128 16,0 5-128-16,1 7 0 0,3-1 0 0,3 1 128 0,3 1-128 15,2-6 0-15,3 4 0 0,0 6 0 0,4-2 0 16,3 0 0-16,1-5 0 0,5-2-160 0,3 0 160 16,5 3-240-16,4 1 48 0,2-1 0 0,4-5 0 15,3-4 192-15,6 0-192 0,1 4 192 0,3 2-192 16,6 3 192-16,3-5 0 0,2-4 0 0,3-3 0 15,1-1 256-15,6 2-64 0,4 3-16 0,5-2 0 16,6-3 112-16,5-4 32 0,4-6 0 0,4 0 0 16,2 1 0-16,2-1 0 0,4 0 0 0,5-2 0 15,8 0-64-15,3-4 0 0,2-6 0 0,3-3 0 16,4-3 0-16,4-5 0 0,5-4 0 0,3-2 0 16,1-1-96-16,3-4-32 0,2 1 0 0,-1 0 0 15,0-2-128-15,2-1 0 0,1 0 0 0,-1 1-176 16,-1-2 176-16,0 1 0 0,-2-3 0 0,-3 1 128 15,-5 2-128-15,-1-1 144 0,4-3-144 0,-4 1 160 0,-3 2-32 0,-1-2-128 16,2-3 192-16,0 0-64 0,3-2 16 0,-1-1 0 16,0 2 0-16,2-2 0 0,1-1 0 0,1 0 0 15,-2 0 0-15,3-2 0 0,3-1-144 0,-2-1 160 16,-3 1-160-16,2-2 160 0,6-4-160 0,-3 1 0 16,-4-2 0-16,3 0 0 0,2-4 128 0,-1-1-128 15,-4 0 0-15,2-4 128 0,1-2-128 0,0-3 0 16,0-1 0-16,-1-1 128 0,0-1-128 0,-2-4 128 15,-2-3-128-15,3-4 128 0,1-4-128 0,0-2 0 16,-3-2 144-16,-1-1-144 0,-2 0 0 0,3-2 0 0,3 3 0 16,-3-1 128-16,-1-4-128 0,2-1 0 0,6-4 0 0,-5-3 0 15,-5-2 0-15,2 2-160 0,1 1 160 0,-2-2-208 16,-6 0 16-16,-3-5 16 0,0-3 0 0,0-2 0 16,-2 3 176-16,-1 1 0 0,-5 2 0 0,2-2-128 15,3-4 128-15,1 2 0 0,-5 4-144 0,-2 2 144 16,-3 3 0-16,0 1-144 0,2 0 144 0,-6-2 0 15,-3 0 0-15,-5 0 0 0,-7 4 0 0,-2 1 0 16,-3 5 0-16,-2 0 0 0,-2-2 0 0,-3-2 0 16,-4-4 0-16,-6 5 0 0,-4 3 0 0,-3 0 0 15,-5 4 0-15,-3 1 0 0,-4 5 144 0,-1-3-144 16,-3 1 0-16,-2-2 0 0,0 1 128 0,-5-1-128 16,-1 0 0-16,-2 0-144 0,-1 3 144 0,-3 0-208 15,-2 1 16-15,-2 2 0 0,-2 0 0 0,1-1 0 16,-2-4 64-16,-1 1 128 0,0-2-208 0,-1-3 80 0,0 4 128 15,0 1 0-15,-2 1 0 0,1 1 0 0,2 2 0 0,-2 1 0 16,-2 3 0-16,-2-3 0 0,-1 1 0 0,0-1 0 16,-2-1 0-16,0 2 0 0,0 0 0 0,0 1-128 15,-3 2 128-15,-1 3-128 0,-2 3 128 0,-1 0-128 16,0 1 128-16,-3 0-128 0,0 4 128 0,-2 0-160 16,-1 3 160-16,-3 0-160 0,0 1 160 0,-3 0-128 15,2 1 128-15,0 0-128 0,-2 1 128 0,3-1 128 16,1 0-128-16,2 0 176 0,2 1-176 0,1-1-176 15,3 1 48-15,-2 0 0 0,0 1 128 0,-2 1-128 16,0-2 128-16,-1 1-128 0,0 0-144 0,-2 1-32 16,-2 2 0-16,-1-2 0 15,-2 0-416-15,-1-1-96 0,-1 1-16 0,-4 0 0 16,-2 2-2144-16,-3 0-432 0,-4-1-96 0</inkml:trace>
  <inkml:trace contextRef="#ctx0" brushRef="#br0" timeOffset="30536.91">32051 3213 26719 0,'0'0'1184'0,"-7"-9"240"0,0 1-1136 0,2 0-288 16,5 8 0-16,-5-8 0 0,5 8 1808 0,-5-10 304 15,0 3 64-15,-1-2 16 0,0 1-928 0,0-1-192 16,-2 1-48-16,1-1 0 0,-2-1-576 0,1-1-112 16,-2 1-16-16,0 0-16 0,2 1-304 0,-2 0 160 15,1 3-160-15,-1-1 128 0,0 2-128 0,2 1 0 16,-1 0 0-16,1 3 0 0,8 1 0 0,-11 0 0 15,3 1 144-15,0 2-144 0,2 1 368 0,-1 2 0 0,1 3 0 0,0 0 0 16,1 1 144-16,0 2 16 0,-1 1 16 0,0 3 0 16,0 3-240-16,-3 2-48 0,1 4-16 0,-3 2 0 15,0 3-240-15,-3 2 0 0,-1 4 0 0,0 3 0 16,0 3 128-16,-2 1-128 0,0 0 0 0,-2 2 0 16,0 6 272-16,-1 2-32 0,-1 6-16 0,1 4 0 15,-1 5 32-15,-3 1 16 0,0 0 0 0,-2 2 0 16,-1 6-272-16,1 1 0 0,-2 3 0 0,-2 0 0 15,-1 1 0-15,-1 3 0 0,-1 6 0 0,-3-1 0 16,0-3 128-16,-1-1-128 0,-3-4 0 0,-4 3 0 16,-3 7 0-16,-3-8 0 0,-2-6 0 0,-1-1 0 15,-1 3 192-15,1-3-192 0,1-1 192 0,0-6-192 16,0-8 432-16,1 0-32 0,2 3 0 0,2-1 0 16,2 0 0-16,3-3 0 0,1-5 0 0,4-4 0 15,3-4-32-15,1-2-16 0,1 1 0 0,1-3 0 16,2 1-112-16,1-1-32 0,3-2 0 0,3-5 0 0,2-2-80 0,0-3-128 15,1-4 176-15,3-3-176 0,1-4 0 0,1 0 0 16,2 1 0-16,0-2 0 0,1-1 0 0,2-2 0 16,-2-1 0-16,2-2 0 0,3-1 0 0,1-2-304 15,-1-2 64-15,2-1 16 16,4-8-272-16,-4 6-48 0,4-6-16 0,0 0 0 16,0 0-1280-16,0 0-256 0,0 0-48 0,0 0-16 15,2-9-1360-15,2-5-288 0</inkml:trace>
  <inkml:trace contextRef="#ctx0" brushRef="#br0" timeOffset="31484.33">31414 4497 30927 0,'0'0'1360'0,"0"0"304"0,0 0-1344 0,0 0-320 0,0 0 0 0,0 0 0 16,0 0 256-16,0 0-32 0,8 0 0 0,-8 0 0 16,7-1-48-16,-7 1-16 0,10 0 0 0,-3-1 0 15,-7 1-160-15,9 1 0 0,-9-1 0 0,9 0 0 16,-9 0 0-16,8 1 0 0,-8-1 0 0,8 2 0 15,-2 1 160-15,-6-3 0 0,9 3 0 0,-1-1 0 16,1 0 272-16,-1 2 48 0,2 1 16 0,-1 0 0 16,3 1-16-16,3 1 0 0,2 2 0 0,2-1 0 15,3 1-192-15,0-1-32 0,2 2-16 0,1 1 0 16,4-1-240-16,1 1 0 0,1 1 128 0,0-2-128 16,1 2 0-16,-1-3 0 0,0-1 0 0,-1 1 0 15,-1-1-160-15,-1-1 32 0,-1-2 0 0,-2-1 0 0,-4 1-16 16,-2-2 0-16,0 0 0 0,-3-1 0 15,-2 0 144-15,-3 0 0 0,-1 2 0 0,-2-1 0 0,1 1 0 0,-2-1 0 16,-7-3 0-16,8 5 128 0,-2 0-128 16,0 0 0-16,-1 0 128 0,-5-5-128 0,5 7 0 0,0 1 128 15,-1-1-128-15,-1-1 0 0,-1 1 160 0,-2-7-32 16,0 0-128-16,1 8 192 0,-1 1 0 0,-1-1-16 16,-1 1 0-16,-1 0 0 0,-1 0 208 0,-3 1 32 15,-1-1 16-15,-2 3 0 0,-2 1-64 0,-2 1-16 16,-2 2 0-16,-3 0 0 0,-2 1-160 0,-3 0-48 15,-1 0 0-15,-3 1 0 0,-2 3-144 0,-3 1 128 16,-3 0-128-16,-4 3 128 0,-2 3-128 0,0-1 192 16,-2 1-192-16,-1-1 192 0,0 0-16 0,1-2 0 0,2 1 0 0,0-3 0 15,0 0 96-15,2-1 32 0,0 1 0 0,4 0 0 16,2 0 80-16,2-1 0 0,0 2 16 0,3-3 0 16,4-2-192-16,3 1-32 0,0 4-16 0,3-2 0 15,3 1-160-15,1-3 192 0,1 1-192 0,3-1 192 16,1-2-192-16,1-2 0 0,3 0 0 0,0-3 0 15,-1-3-176-15,2 0-64 0,1 0-16 0,0-3 0 32,4-7-448-32,0 0-112 0,0 0-16 0,0 0 0 0,0 0-1952 0,0 0-400 15,0 0-80-15</inkml:trace>
  <inkml:trace contextRef="#ctx0" brushRef="#br0" timeOffset="32351.81">31875 3250 17503 0,'0'0'1552'0,"-1"-7"-1232"0,1-2-320 0,0 9 0 16,2-8 3008-16,-2 8 560 0,3-9 96 0,-3 9 32 15,4-8-2416-15,1 1-496 0,-5 7-80 0,5-6-32 0,-5 6-256 0,7-5-48 16,1 0-16-16,-1 1 0 0,1 2-16 0,-8 2 0 16,9-2 0-16,0 0 0 0,-2-2-64 0,-7 4-16 15,0 0 0-15,8-1 0 0,-8 1-128 0,0 0-128 16,0 0 192-16,0 0-192 0,0 0 256 0,0 0-48 16,0 0-16-16,0 0 0 0,0 11 96 0,-2 0 16 15,-2-1 0-15,-3 4 0 0,0 2-16 0,-3 3 0 16,-1 4 0-16,-1 3 0 0,-1 1-48 0,-2 6-16 15,-2 3 0-15,-1 0 0 0,-1 1-16 0,-1 1 0 16,0 0 0-16,-4 3 0 0,0 4-208 0,-3 2 128 16,-1 5-128-16,-3 3 0 0,-2 1 0 0,-1 1 0 15,0-1 0-15,-3 4 0 0,0 2 144 0,1 4-144 0,1 4 128 16,-1-2-128-16,1-1 160 0,2-1-160 0,2 0 192 0,2 3-192 16,1 5 336-16,1-2-32 0,0 0-16 0,-1-3 0 15,1 2-48-15,-2 0-16 0,-4 7 0 0,-2-3 0 16,-1-3-96-16,-4-3-128 0,-1 1 176 0,-3 0-176 15,-1 1 144-15,-1-2-144 0,0-2 0 0,-1-6 144 16,-1-6-144-16,0 1 0 0,1 0 144 0,1-1-144 16,3-2 272-16,3-1-16 0,3-3 0 0,2-6 0 15,5-4 112-15,2-3 16 0,1-1 0 0,2-3 0 16,3-1-32-16,2 0 0 0,1 1 0 0,2-2 0 16,1-3-208-16,2 0-144 0,3-4 192 0,0-2-192 15,1-2 0-15,2-2 0 0,1-2 0 0,1-3-144 16,1-3-224-1,0-1-32-15,2-1-16 0,3-7 0 0,0 0-416 0,0 0-64 0,0 0-32 0,0 0 0 16,0 0-1552-16,0 0-304 0,6-11-64 0,0-5-8288 16,3-6-1664-16</inkml:trace>
  <inkml:trace contextRef="#ctx0" brushRef="#br0" timeOffset="33119.61">31476 4507 34271 0,'-14'-4'1520'0,"5"1"304"0,0 0-1456 0,1-1-368 0,0 2 0 0,8 2 0 16,-8 0 576-16,8 0 32 0,-10-2 16 0,10 2 0 15,-8 0-224-15,8 0-32 0,0 0-16 0,0 0 0 16,0 0-144-16,0 0-16 0,0 0-16 0,0 0 0 16,0 0-48-16,4 9-128 0,3-1 192 0,4-1-64 0,2-2-128 0,3 0 192 15,3 2-192-15,2-1 192 0,3 1-16 0,2-1 0 16,1 0 0-16,1 0 0 0,0-1-48 0,2-1 0 16,1 1 0-16,-1-1 0 0,0 0-128 0,0 1 0 15,-1 2 0-15,1-1 0 0,0 1 0 0,-2-1 0 16,-1 2 0-16,-2-2 0 0,1-1 0 0,-1 1 0 15,-2 0 0-15,-2 1 0 0,0-1 0 0,-2 0 0 16,-1 1 0-16,-1-1-176 0,-1 1 176 0,-1-3 0 16,-2 0 0-16,-1 1 0 0,-2 1 0 0,0-1 0 15,-1-1 0-15,-3 2 0 0,-1-2 0 0,-5-4 128 16,6 5-128-16,-6-5 176 0,0 0 64 0,0 0 16 16,2 10 0-16,-2-2 0 0,-2 0 112 0,-3-1 16 0,-1 2 16 15,-4-2 0-15,-1 2-128 0,-4 0-16 0,-2 0-16 0,-4 3 0 16,-1 3-240-16,-4 0 0 0,-1 1 0 0,0 1 0 15,-2 0 0-15,-2 1 0 0,-2 2 0 0,-2 3 0 16,-2 4 0-16,0-1 0 0,1 3 0 0,-2 3 144 16,1 3-144-16,-1 1 160 0,1 0-160 0,1-3 160 15,2-1-32-15,-1-3-128 0,1-1 192 0,-1-1-64 16,1 3-128-16,0-1 0 0,0 1 0 0,0-1 128 16,1 1-128-16,1 1 0 0,2 0 0 0,2-1 0 15,3-1 0-15,1-3 0 0,3-2 128 0,2-3-128 16,2-1 0-16,1-1 0 0,2-2 0 0,2-4 0 15,1 1 0-15,2-2 0 0,1-2 0 0,3-2 0 16,2 0-544-16,3-8 16 0,-2 7 0 0,2-7 0 16,2 9-1328-16,-2-9-272 15,0 0-48-15,7 2-14560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5:52:26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13627 4870 6447 0,'0'0'576'0,"0"0"-576"15,0 0 0-15,0 0 0 0,0 0 7568 0,0 0 1408 16,1 11 288-16,2-2 48 0,3 3-7712 0,0 4-1600 16,6 6-192-16,4 14-96 0,0 3 32 0,-2 7 16 15,2 8 0-15,-1 3 0 16,1 0-320-16,-1 6-64 0,-1 5-16 0,0 11 0 0,-2 9 240 0,0 2 32 15,-1-1 16-15,1 9 0 0,-1 12 352 0,2-2-144 16,-1-3 144-16,1 9 0 0,3 11 0 0,-1-2 0 16,0 1 0-16,2 3 0 0,0 4 160 0,0 3 32 15,2 6 16-15,-2 0 0 0,0-2 128 0,-1 6 32 0,1 4 0 16,-2 2 0-16,-2 1 112 0,-1-6 32 0,1-3 0 0,-1 1 0 16,-2 3 208-16,2-3 48 0,-2-1 16 0,0-5 0 15,3-2 48-15,3 1 0 0,1 6 0 0,1-6 0 16,3-6-448-16,0 1-64 0,1 1-32 0,1-2 0 15,-1-1-288-15,-1-7 0 0,-3-3 0 0,-3-4 0 16,0-3-320-16,-3-5 48 0,-2-5 0 0,-5-7 0 16,1-6 48-16,-3-1 16 0,-1-5 0 0,-1-7 0 15,-1-8 64-15,-1-6 16 0,-1-5 0 0,0-6 0 16,1-3-368-16,-1-8-64 0,-1-8-16 16,0-7 0-16,1-4-400 0,1-7-96 0,-1-6-16 0,2-8 0 15,-4-7-2496-15,-1-10-496 0,0-20-96 16,0-11-32-16</inkml:trace>
  <inkml:trace contextRef="#ctx0" brushRef="#br0" timeOffset="2084.19">13541 4784 19983 0,'0'0'880'0,"-2"-5"192"0,2 5-864 0,0 0-208 0,0 0 0 0,0-6 0 0,1 1 304 16,-1 5 16-16,0 0 0 0,0 0 0 0,0 0 128 0,0 0 16 15,0 0 16-15,0 0 0 0,0 0-48 0,0 0-16 16,0 0 0-16,5 1 0 0,0 0 416 0,3 1 64 16,-1 0 32-16,3 0 0 0,2 3 208 0,1-3 32 15,5 0 16-15,1 0 0 0,4 0-224 0,4-1-64 16,4-1 0-16,4 0 0 0,6 1-304 0,4 2-64 15,5-2-16-15,25 2 0 0,-3 1-208 0,-31-2-48 16,9 1-16-16,7 1 0 0,6-1-240 0,4 2 128 16,7-1-128-16,6 0 0 0,7-2 144 0,83 3-144 15,-28-3 128-15,-71-2-128 0,10 0 0 0,8 0 128 0,7 2-128 16,8-1 0-16,5 1 128 0,8-2-128 0,7 1 0 16,129-1 128-16,-42 0 32 0,-22 0 0 0,-10-1 0 0,-5-1 0 15,1 0-16-15,-1-1 0 0,3-1 0 0,4 0 0 16,2 1 48-16,-1-1 16 0,-3-1 0 0,2-2 0 15,-1 1-64-15,0 0-16 0,-3-3 0 0,4 1 0 16,1-1-128-16,-3-2 0 0,-5 1 144 0,2-2-144 16,1-2 448-16,2-1 32 0,2 0 0 0,-1 0 0 15,-2 1 128-15,-3-2 32 0,-2-1 0 0,-3 0 0 16,-6 3-272-16,-7-1-48 0,-6-1-16 0,-5 1 0 16,1 1-32-16,-3-3 0 0,-3-2 0 0,-9 1 0 15,-5 2 0-15,-4 0 0 0,-1 0 0 0,-9 0 0 16,-6 0-96-16,-6-1-32 0,0 0 0 0,-8 0 0 15,-6-1-144-15,-7 1 0 0,-7 1 0 0,-2-1 0 16,-1 0 128-16,-5-1-128 0,-2 4 128 0,-5 1-128 0,-4 4 160 0,-1-3-160 16,-5 1 192-16,-2 2-192 0,-1 0 144 0,-1 2-144 15,-2 1 0-15,-3 0 144 0,-4-1-144 0,-3 2 0 16,-2 1 0-16,-4 1 0 0,-1-1 0 0,-3 1 0 16,-1 1 0-16,-3 1 0 0,-1-1 0 0,1 0 0 15,-1 0 0-15,-2 0 0 0,-1 2-128 0,0 0 128 16,-1 1-160-16,0 0 160 0,-3 0-128 0,1 1 128 15,-1 2 0-15,0 1-144 0,0 3 144 0,-1 2 0 16,1 1 0-16,1 3-128 0,0 3 128 0,1 4-128 16,1 2 128-16,-1 5-128 0,1 4 128 0,-2 2-160 15,1 2 160-15,0 4-160 0,-1 4 160 0,0 6 0 16,-1 5-144-16,-1 8 144 0,1 10 0 0,-2-1 0 0,-1-3 0 16,2 7 0-16,-1 6-128 0,0 5 128 0,-1 3 0 15,1 1 0-15,-2 1 0 0,1 5 0 0,2 6 0 0,1-2 0 16,-2-2 0-16,2 6 0 0,3 7 0 0,-1 1 0 15,1 1 0-15,2 3 0 0,1 7 0 0,-1 1 0 16,1 1 0-16,-1 1 0 0,0-1 0 0,0 11 0 16,-1 8 0-16,1 0 0 0,0-4 128 0,-1 1-128 15,-1 0 240-15,-1 2-48 0,2 6 0 0,0-7 0 16,-2-8-64-16,1 1-128 0,-1 5 176 0,2 1-176 16,1-1 0-16,0-4 0 0,1-3 0 0,2-1 0 15,1 6 128-15,-1-8-128 0,-1-5 0 0,1-2 0 16,2 0 128-16,1-4-128 0,-1-6 0 0,2 0 0 15,3-1 0-15,1-5 0 0,0-4 0 0,1 1 0 16,2 0 0-16,-1-8 0 0,-2-7 0 0,-1 1 0 0,-1 4 0 16,0-5 0-16,-1-7 128 0,0-4-128 0,-2-1 128 0,-2-3-128 15,0-3 144-15,-2-5-144 0,-1-9 208 0,-1-6-48 16,1-7-16-16,-3-5 0 0,0-4 0 0,-1-2 0 16,-1 0 0-16,-2-6 0 0,1-2-144 15,-1-2 192-15,-2-2-192 0,0 0 192 0,0-1-192 16,-2-3 0-16,1-1 0 0,-3-2 128 0,-2-2-128 0,0-2 0 15,-1 1 0-15,-4-2 128 0,-1-2-128 0,-2 0 0 16,-4-2-192-16,-2 0 192 0,-4-1-208 0,-4-3 80 16,-5 1 128-16,-6-1-208 0,-2-1 208 0,-7 2-192 15,-1 0 192-15,-8 0-192 0,-6-1 192 0,-7 0-192 16,-3 0 192-16,-6 2-192 0,-1 1 192 0,-11 1 0 0,-4 2 0 0,-4 1-144 16,-4 1 144-16,-5 2 0 0,-3 0 0 0,-4 0 0 15,-2 3 0-15,-6 1 0 0,-3 3 0 0,-2-1 128 16,-1 1 32-16,-5 0 16 0,-5 0 0 0,-3-2 0 15,2-2 16-15,-4 0 16 0,-1 2 0 0,-5-3 0 16,-4-1-16-16,0-2-16 0,2-1 0 0,-1-1 0 16,-3 0 16-16,-2-1 16 0,-5-1 0 0,2-3 0 15,6 1 0-15,1-2 0 0,-2-1 0 0,-5 0 0 16,-4-1-32-16,-1 0-16 0,-2-1 0 0,1 1 0 16,0 0-160-16,-1 0 0 0,-2 1 144 0,0-1-144 15,-2 0 0-15,0 0 144 0,-2 0-144 0,5 1 0 16,4-1 160-16,1 1-160 0,1-1 128 0,-1 0-128 15,0 0 144-15,4 1-144 0,6 2 160 0,0-1-160 16,2 2 208-16,0-1-48 0,-1 0-16 0,4 0 0 0,7 2 16 16,2-1 0-16,1 0 0 0,1 2 0 0,2 0-16 15,6 0 0-15,6 1 0 0,2 0 0 0,1 0-16 0,4 1-128 16,5 0 192-16,7 2-64 0,7 1-128 0,1 0 0 16,3 0 144-16,7 2-144 0,8 2 0 0,6 1 128 15,1 2-128-15,1-2 0 0,1 2 0 0,5 2 128 16,4 0-128-16,6-3 0 0,6 0 0 0,0 0 0 15,2 0 0-15,4-2 128 0,2 0-128 0,2-2-128 16,2-1 128-16,2-2-192 0,5-1-112 0,2-2-16 16,4-2-16-16,2 0 0 15,5-3-1008-15,3-3-192 0,7 0-32 0,0 0-16 16,0 0-1152-16,7-21-224 0,6-5-48 0,5-10-16320 0</inkml:trace>
  <inkml:trace contextRef="#ctx0" brushRef="#br0" timeOffset="2954.72">13971 6931 2751 0,'-6'2'256'0,"-3"-1"-256"0,1 0 0 0,8-1 0 16,0 0 8464-16,0 0 1648 0,5 5 336 0,7-1 64 31,6 1-8832-31,4-1-1680 0,4-2-512 0,5 0 0 0,4 0 512 0,7-1 176 0,6-1 0 0,5-1 0 16,7-1 240-16,5-2 48 0,5-2 16 0,10-3 0 15,7-1 16-15,6 2 0 0,3-3 0 0,9-2 0 16,6-1-288-16,3 0-48 0,4-1-16 0,7-3 0 16,8 0-144-16,7-2 160 0,7-1-160 0,5 0 160 15,4 1-160-15,6 2 128 0,3 2-128 0,6-1 128 0,4 0 0 16,6 0 0-16,2 1 0 0,4-4 0 0,3 0 160 0,3-2 32 16,1-3 0-16,0-2 0 0,2 1-64 0,0-2-16 15,1 0 0-15,2-1 0 0,1 1 0 0,1 2 0 16,0-1 0-16,3 4 0 0,2 0 80 0,2 2 0 15,2 3 16-15,-7 0 0 0,-6 1-64 0,-6-1-16 16,-5 2 0-16,-7-2 0 0,-8 1-256 0,-5 0 0 16,-4-1 0-16,2 0 0 0,-1-1 256 0,-4-1-16 15,-4 0 0-15,-6 2 0 0,-7 2 48 0,-5 1 16 16,-1 0 0-16,-10 2 0 0,-7 2-304 0,-7 2 0 16,-2-1 128-16,-11 3-128 0,-9 0 0 0,-6 0 0 15,-3-1 128-15,-6 1-128 0,-5 1 0 0,-8 1 128 0,-7 1-128 0,-7-1 0 16,-5-2 128-16,-4 2-128 0,-1-2 0 0,-4 1 0 15,-3 0 0-15,-2-1 0 0,-3 1 0 0,-2 1 0 16,-4-2-304-16,-2 1 48 0,-2 0 0 0,-2 1 0 31,-3 0-384-31,-3 0-64 0,-4 1 0 0,-4 4-16 16,0 0-1312-16,0 0-256 0,-10-5-48 0,-2-1-16720 0</inkml:trace>
  <inkml:trace contextRef="#ctx0" brushRef="#br0" timeOffset="3704.16">15848 4870 35935 0,'-11'10'1600'0,"5"-5"320"15,-1 1-1536-15,2 2-384 0,1 4 0 0,2 6 0 16,6 8 1904-16,1 6 304 0,3 9 64 0,3 11 16 16,2 9-2448-16,-1 4-480 0,0 2-112 0,-1 10-16 15,2 11 320-15,0 3 64 0,1 4 16 0,0 12 0 16,1 10-96-16,3 0-32 0,0 3 0 0,1 10 0 15,2 13 32-15,-1 4 0 0,2 3 0 0,-1 1 0 16,1 1-192-16,0 6-48 0,2 8 0 0,0 4 0 0,4 5 416 0,2 1 80 16,1 2 16-16,2 4 0 0,2 3 192 0,4 4 0 15,0 2 0-15,1 1 160 0,-1 1 208 0,2 3 32 16,-3 0 16-16,1 0 0 0,-2 0 176 0,0-3 48 16,-2-4 0-16,-1-6 0 0,-2-3 208 0,1-10 48 15,0-4 16-15,0-5 0 0,-1-3-80 0,-3-4 0 16,-1-2-16-16,-1-10 0 0,-1-9-240 0,0-4-32 0,-2-3-16 15,0-10 0-15,-1-7-320 0,0-5-64 0,1-5-16 0,-3-12 0 16,0-11-128-16,0-8 0 0,-3-9 0 0,1-7-176 31,0-9-1296-31,0-8-272 0,1-10-48 0,-1-10-16 16,0-11-2224-16,1-13-432 0,9-23-80 0,-3-14-32 0</inkml:trace>
  <inkml:trace contextRef="#ctx0" brushRef="#br0" timeOffset="4203">17764 4987 37775 0,'0'0'1664'0,"-6"-9"368"0,2 2-1632 0,4 7-400 16,0-9 0-16,0 9 0 0,8-1 1328 0,1 4 176 16,4 4 32-16,1 8 16 0,1 8-1552 0,0 13-144 15,1 8-112-15,-1 9-32 0,0 7 112 0,0 5 32 16,0 6 0-16,0 13 0 0,2 12 144 0,0 4 0 15,2 1 0-15,0 11 0 0,0 9 0 0,4 4 0 0,3 1-128 0,-1 6 128 16,3 4 0-16,1 12 0 0,2 13 0 0,0-1 0 16,2 4 0-16,-1-1 0 0,1 1-128 0,1 6 128 15,1 2 0-15,1 4 144 0,-1 6 0 0,0 1 0 16,1 1 112-16,1-1 32 0,1 2 0 0,0-5 0 16,0 2 64-16,-2-2 16 0,0 2 0 0,-3-1 0 15,1 2 64-15,-2-4 16 0,-2 0 0 0,0-8 0 16,1-7-64-16,-2-8-16 0,0-7 0 0,2-1 0 15,0-2-176-15,0-8-16 0,0-9-16 0,-1-6 0 16,0-6-160-16,-2-9 0 0,-2-7 0 0,-1-7 0 16,1-5-880-16,-2-11-208 15,-1-11-32-15,-1-11-16 0,2-8-1312 0,-2-9-272 0,1-8-48 0</inkml:trace>
  <inkml:trace contextRef="#ctx0" brushRef="#br0" timeOffset="4703.51">20536 4627 20271 0,'7'17'1792'0,"-5"-5"-1424"0,1 4-368 0,0 4 0 16,4 5 5664-16,2 7 1056 0,5 7 224 0,3 9 32 31,4 9-6160-31,-2 11-1248 0,0 13-240 0,-1 8-48 15,0 5 208-15,-2 12 32 0,-1 12 16 0,0 4 0 0,-1 4 96 0,0 8 32 0,1 8 0 0,1 7 0 16,1 6 192-16,0 3 144 0,1 3-192 0,-1 3 192 16,1 5-192-16,-2 8 64 0,2 3 128 0,-1 9-208 15,1 2 208-15,0 7 0 0,1 3 144 0,4 0-144 16,0 2 256-16,1 4-32 0,0-1-16 0,1 6 0 16,3 3 288-16,-1 0 48 0,2-2 16 0,-1-4 0 15,0-3 48-15,-1-7 16 0,0-2 0 0,-1-6 0 16,-1-4-112-16,-2-7 0 0,1-3-16 0,-3-3 0 0,0-4-112 0,0-10 0 15,0-11-16-15,-1-7 0 0,-2-6-160 0,-1-7-16 16,-1-7-16-16,2-11 0 0,0-11-176 0,0-11 0 16,0-9 0-16,-2-10 0 15,-2-6-576-15,-1-10 16 0,-2-9 0 0,0-13 0 16,-2-10-2416-16,1-12-480 0,0-11-112 0</inkml:trace>
  <inkml:trace contextRef="#ctx0" brushRef="#br0" timeOffset="5206.59">22090 4301 37775 0,'0'0'3360'0,"0"0"-2688"0,0 0-544 0,0 0-128 16,0 0 1344-16,0 0 256 0,0 0 32 0,9 13 16 15,1 6-1840-15,-1 6-384 0,3 5-64 0,0 7 0 16,-1 6 320-16,1 12 80 0,1 12 16 0,0 5 0 0,1 5 80 0,1 6 16 15,2 5 0-15,1 11 0 0,0 13 128 0,0 9-160 16,1 7 160-16,3 8-160 0,0 3 160 0,2 8 0 16,0 11-144-16,0 4 144 0,1 4 0 0,2 2 0 15,1 1 0-15,0 5 0 0,2 0 0 0,-1 3 0 16,2 3 192-16,-1 3-64 0,1 2 240 0,-1-1 32 16,-1 2 16-16,0-3 0 0,0-5 256 0,-2-4 48 15,1-3 16-15,0-4 0 0,0-2-80 0,0 2-16 16,-1 2 0-16,1-7 0 0,1-6-16 0,-2-4-16 15,-1-6 0-15,-1 1 0 0,-2 1-208 0,-1-11-32 0,-3-7-16 16,-1-5 0-16,0 0-208 0,-1-7-144 0,0-4 192 0,-1-6-192 16,-2-4 0-16,-1-9 0 0,1-9-240 0,-1-2 80 31,-1-6-1120-31,-1-6-240 0,1-4-32 0,0-9-12256 0,0-6-2448 0</inkml:trace>
  <inkml:trace contextRef="#ctx0" brushRef="#br0" timeOffset="13254.11">3598 8321 18431 0,'-13'1'1632'0,"0"0"-1312"0,0 0-320 0,1 0 0 15,2 4 3984-15,2-1 736 0,2 2 144 0,6-6 16 16,-5 9-3808-16,0-1-768 0,1 1-160 0,-1-2-16 16,2 1-128-16,0-1 128 0,0 1-128 0,-2-1 128 15,1 0 16-15,-1-1 16 0,-2 2 0 0,1-2 0 16,-2 1 32-16,0 1 16 0,-2-1 0 0,1 1 0 16,-1-2 112-16,0 0 32 0,0-1 0 0,-1 0 0 15,2 2 16-15,-2-2 0 0,-1 1 0 0,0 1 0 16,1-2-112-16,-1 3-32 0,0 0 0 0,0 0 0 15,1 0-96-15,-2 1 0 0,-1 1-128 0,1 1 192 16,1 1-192-16,1-1 144 0,-1-1-144 0,2 2 128 16,2 1-128-16,0 0 128 0,2-2-128 0,-1 2 128 0,2 1 0 0,1-1-128 15,1 0 192-15,0-2-64 0,2 1 112 16,1-1 16-16,2 0 0 0,1-1 0 0,0 1-32 0,1 0 0 16,1 1 0-16,2-1 0 0,0 0-96 0,2-2 0 15,0 0-128-15,2-1 192 0,2 2-192 0,0 0 128 16,0-1-128-16,2 0 0 0,1-2 192 0,1 1-48 15,2-1-16-15,0 1 0 0,1-1-128 0,2 0 0 16,0 0 144-16,1 1-144 0,-1-1 0 0,0-1 0 16,2 1 0-16,1-2 128 0,0 1-128 0,1-1 0 15,1 0 0-15,0 0 0 0,3-1 0 0,0 0 0 16,1-1-144-16,-2 0 144 0,1 0-368 0,-1-1 0 0,-1 2 0 16,-1-2 0-1,0 1-1232-15,-1 1-256 0,1 0-64 0,-1-1 0 16,-2 0-1536-16,-1-2-304 0</inkml:trace>
  <inkml:trace contextRef="#ctx0" brushRef="#br0" timeOffset="22585.16">14188 8507 33167 0,'0'0'2944'0,"0"0"-2352"16,0 0-464-16,7-7-128 0,5 1 1344 0,7 1 240 15,8 0 48-15,8 0 16 0,8-1-1328 0,6-2-320 16,7 1 0-16,10-4 0 0,10-1 144 0,8-2 16 16,9-1 0-16,5-1 0 0,8-1 112 0,7-1 32 15,7-1 0-15,8-1 0 0,8-2 16 0,8-2 16 16,4-2 0-16,9-2 0 0,9-2 144 0,6-1 32 15,6 1 0-15,8-3 0 0,7 1 64 0,6-1 0 16,6 1 16-16,4-2 0 0,5 0-80 0,4-4 0 0,4-4-16 16,-1-2 0-16,1-2-128 0,4 0-32 0,4 1 0 15,-1 3 0-15,-4 2-96 0,-3 2-32 0,-2 1 0 0,-5 1 0 16,-4 3 0-16,-7 0 0 0,-6 1 0 0,-6 4 0 16,-4 1 144-16,-9 3 32 0,-9 2 0 0,-4 2 0 15,0 3 48-15,-3 1 16 0,0 0 0 0,-9-2 0 16,-5 1-320-16,-9 2-128 0,-7 3 128 0,-7-1-128 15,-4-1 0-15,-11 2 0 0,-10 1 0 0,-11 0 0 16,-6 1 0-16,-10 0 0 0,-4 1 0 0,-9 1-176 16,-9 1-48-16,-5-1-16 0,-7-1 0 0,-7 2 0 15,-6-1-656 1,-4 2-144-16,-6 0-32 0,-2 0 0 0,-6 2-1360 16,-9 4-288-16,0 0-48 0</inkml:trace>
  <inkml:trace contextRef="#ctx0" brushRef="#br0" timeOffset="23233.53">14696 9842 26719 0,'25'-9'1184'0,"-5"2"240"0,7-3-1136 0,8 0-288 0,9-4 0 0,10-2 0 16,9-1 3472-16,12-2 640 0,11 0 128 0,7-1 32 15,8-2-3472-15,8 0-800 0,7 2 0 0,11-3 0 16,11-1 0-16,6 0 0 0,6 1 0 0,7 1 0 0,7-5 0 15,9-1 0-15,8 0 0 0,5-1 0 0,6 0 0 0,7 1 208 16,4 1-64-16,6-1-16 0,6-1 288 0,5-5 48 16,4-3 16-16,8-3 0 0,7 0 80 0,6-2 16 15,3 1 0-15,7 0 0 0,3 0-96 0,1 3-16 16,2 3 0-16,0 1 0 0,-1 5-48 0,-3-1-16 16,-6 1 0-16,-6 1 0 0,-1 5-16 0,-9 0-16 15,-8 1 0-15,-10 2 0 0,-8 4 48 0,-10 1 16 16,-9 3 0-16,-9 2 0 0,-8 3-128 0,-9 0-32 15,-7 3 0-15,-7 0 0 0,-7-2-80 0,-14 3-32 16,-10 0 0-16,-10-2 0 0,-6-1-160 0,-11 1 160 16,-11 1-160-16,-11-2 160 0,-11 1-160 0,-8-3-256 0,-9 1 64 15,-5-3 16 1,-7 1-976-16,-7-1-192 0,-7 0-32 0,-7-1-16 16,-8-3-1520-16,-13-5-304 0,-13-3-64 0</inkml:trace>
  <inkml:trace contextRef="#ctx0" brushRef="#br0" timeOffset="24088.26">10417 8229 44863 0,'0'0'1984'0,"-2"-7"416"0,2 7-1920 0,3-9-480 16,1 4 0-16,7 2 0 0,4 3 320 0,2 2-48 15,3 2 0-15,1 2 0 0,3 3-272 0,1 3 0 16,3 2-176-16,1 3 176 0,0 2-256 0,2 4 64 15,1 2 16-15,0 1 0 0,-1 0-128 0,-2 4-16 16,-2 7-16-16,-4-1 0 16,1 2-128-16,-5-2-32 0,-2-2 0 0,-3-3 0 0,-1-5 192 0,-2-2 48 15,0-5 0-15,-3-4 0 0,0-3 512 0,-2-4 96 0,0-2 32 16,-6-6 0-16,0 0 304 0,6-2 64 0,-6 2 16 0,5-11 0 16,0-3-64-16,0-6-16 0,-2-4 0 0,-1-3 0 15,-1-1-304-15,-1-3-48 0,0-1-16 16,-1 0 0-16,0 0-192 0,-2 0-128 0,-1-1 128 0,0-2-128 15,-2-1 0-15,1-4 0 0,-1-1 0 0,0-1 0 16,2 0-192-16,1 3-64 0,-1 1-16 0,2 2 0 31,2 4-208-31,1 0-32 0,2 0-16 0,2 1 0 16,2 2-1120-16,3 1-208 0,2 2-64 0,2 0 0 0,2 0-1536 16,2-1-304-16</inkml:trace>
  <inkml:trace contextRef="#ctx0" brushRef="#br0" timeOffset="25003.4">11668 7836 33119 0,'-7'27'1472'15,"2"-8"288"-15,-2 5-1408 0,1 0-352 0,0 2 0 0,1 2 0 0,1 1 1136 16,0 2 144-16,0 1 48 0,2 3 0 0,1 0-800 0,1 0-144 16,2 0-48-16,0-2 0 0,3-2-336 0,-1-3 0 15,0-2 0-15,3-4 0 0,0 0 0 0,2-3 128 16,0-2-128-16,2-2 176 0,1-1 64 0,-1-5 16 15,2-1 0-15,1-4 0 0,1-2 160 0,0-2 32 16,1-3 16-16,0-3 0 0,2-4 128 0,0-4 32 16,1-3 0-16,-1-4 0 0,0-4-304 0,0-5-48 15,-1-4-16-15,-2-3 0 0,-2-4-416 0,-1-1-96 16,-3-1 0-16,-1 0-16 0,-3 0 16 0,-3 2 16 0,-2-2 0 16,-3 0 0-16,-2 0 80 0,-3 0 16 0,0-2 0 0,-4 3 0 15,-2 3-48-15,-1 4 0 0,-1 7 0 0,-2 4 0 16,-2 6 48-16,-3 4 0 0,-2 7 0 0,-4 3 0 15,0 7 144-15,-2 3 0 0,-2 6 0 0,-1 6-128 16,-2 3 128-16,2 5-208 0,2 5 80 0,2 2 128 16,2 2 0-16,4-2 0 0,3-2 0 0,2-1 0 15,4 0 0-15,5-3 160 0,3-2-160 0,5-1 160 16,3-1-160-16,2-1 0 0,4-3 0 0,2-4 0 16,4-2 0-16,2-5 128 0,3-1-128 0,2-4 128 15,1-1 112-15,1-5 16 0,2-3 0 0,2-2 0 16,0-3 0-16,2-3 0 0,2-1 0 0,-1-3 0 15,-1-2-128-15,-1-2-128 0,2-3 176 0,-1-2-176 16,-2-2 176-16,-2-2-176 0,0-2 160 0,-2-1-160 16,0-1 0-16,-1 1 0 0,-3 2-208 0,-1 1 64 15,-2 1 144-15,-1 3 0 0,-1 6 0 0,-3 2 0 0,1 3 0 0,-2 3 0 16,-2 3 0-16,-1 3 0 0,0 1 0 16,-6 6 144-16,0 0-144 0,7 4 160 0,0 0-160 0,-2 2 160 15,1 5-160-15,0 2 160 0,0 4-160 0,1 3 0 16,-1 4 144-16,-1 2-144 0,2 4 0 0,-2 2 128 15,0 1-128-15,2-1 0 0,-1 1 0 0,1-3 0 16,0-2 0-16,1-3 0 0,-1-3 0 0,1-3 0 16,-2-2 0-16,0-3 0 0,2-2 0 0,-1-2 128 15,1-2-128-15,-1 0 0 0,2-3 192 0,-1-2-16 16,1-2-16-16,-2-2 0 0,-7 1 64 0,9-4 16 0,-2-1 0 16,-1-2 0-16,-1-1-48 0,0-2 0 0,2-2 0 15,-2-1 0-15,1-1 0 0,-2-2 0 0,1-3 0 0,-1-1 0 16,1-2-192-16,-1-3 0 0,1-2 128 0,0 2-128 15,0 0 0-15,-1 3 0 0,1 1 0 0,0 4 0 16,-1 2 0-16,-2 5 0 0,0 1-128 0,-2 9 128 16,0 0 0-16,0 0 0 0,0 0-128 0,0 0 128 15,0 0 0-15,0 11-192 0,0 1 192 0,1 3-160 16,0 4 160-16,2-2-160 0,1 0 160 0,0-1-160 16,1 1 160-16,2-2 0 0,1-1 0 0,2-2-128 15,1-2 128-15,-1-1-192 0,3-3 192 0,0-1-192 16,1-2 192-16,-1-2 0 0,1 0 0 0,-2-3 0 15,2-1 176-15,-1-3 16 0,-1-1 0 0,0-3 0 16,-2-1 64-16,1 1 0 0,-1-2 16 0,-2-1 0 16,0-1-48-16,-3 0-16 0,-2 1 0 0,-1-2 0 0,0 0-48 15,-2 0-16-15,-2-2 0 0,-1 2 0 0,-1 1-144 0,0-1 0 16,-2 1 0-16,1 0 0 16,1 1-672-16,-1 2-16 0,0 0 0 0,1-1 0 15,2 0-1712-15,2 1-352 0,2-2-64 16,3-3-15088-16</inkml:trace>
  <inkml:trace contextRef="#ctx0" brushRef="#br0" timeOffset="25303.51">12950 7139 11055 0,'0'0'976'0,"0"0"-784"15,0 0-192-15,0 0 0 0,0 0 5024 0,0 0 960 16,4 10 192-16,-6 2 32 0,-2 2-4192 0,-5 3-848 16,-1 5-160-16,-3 2-48 0,-1 2-608 0,0 3-128 0,0-1-32 0,1 1 0 15,1-1-192-15,2-3 0 0,3-1 0 0,2-1 0 16,2-2 0-16,3-3 0 0,2-1 0 0,1-2 0 15,3-1 0-15,1-1 144 0,2-1-16 0,1-1 0 16,3 3 400-16,1-2 80 0,3-1 16 0,1-1 0 16,3 1-80-16,-2-1-16 0,0 0 0 0,-2 2 0 15,-2 0-240-15,-1 0-48 0,-1 0-16 0,-4 0 0 16,-1 0-224-16,-3 1 128 0,0 1-128 0,-3 0 0 16,-2 1 0-16,-2 0 128 0,-2-1-128 0,-1 1 0 15,-1 0-160-15,-3 0-80 0,-1 0-16 0,1-1 0 16,-3-1-272-1,0-1-64-15,0-1-16 0,-2 0 0 0,0 0-368 0,0-2-80 0,-1 2-16 16,1-3 0-16,1 2-1408 0,1-1-272 16,3-1-64-16,0 0-10432 0</inkml:trace>
  <inkml:trace contextRef="#ctx0" brushRef="#br0" timeOffset="25606.66">13319 7568 47055 0,'0'0'2080'0,"0"0"432"0,0 0-2000 0,0 0-512 0,10 4 0 0,4 1 0 15,4-1 336-15,0 1-16 0,2 2-16 0,-1-2 0 31,0-1-608-31,0-1-112 0,3 0-32 0,-2-3 0 16,0-3-448-16,1 1-112 0,-1 0-16 0,0-2 0 16,0-1 256-16,1-2 64 0,-2 2 0 0,-1-4 0 15,0 0 96-15,-2-2 32 0,-1 0 0 0,-2-1 0 16,-2-2-1408-16,-2-1-256 0,0 0-64 0,-3-1-16 16,0-1-608-16,-3 0-112 0,-2-2-32 0,-1 1-7136 0</inkml:trace>
  <inkml:trace contextRef="#ctx0" brushRef="#br0" timeOffset="25804.6">13714 7264 3679 0,'-14'-6'320'0,"4"3"-320"0,0 1 0 0,-1 2 0 15,-1 0 4160-15,0 2 768 0,3 4 160 0,-1 1 32 16,2 3-2400-16,0-1-480 0,2 3-80 0,0 1-32 16,2 1-896-16,2 0-176 0,1 1-32 0,2-4-16 15,2 1-624-15,1 0-112 0,4 0-16 0,2-3-16 0,-1 1 240 0,5-3 48 16,2 2 16-16,3-1 0 0,2 1 416 0,0-1 64 16,1 1 32-16,1-2 0 0,0 1-336 0,0 0-64 15,-2 2-16-15,-3-1 0 0,-2-1-400 0,-2 1-96 16,-3 1-16-16,-4 2 0 0,-1 3-128 0,-5 0-176 15,-2 2 48-15,-6 3 0 16,-2 2-512-16,-6 2-112 0,-6 4-16 0,-3 2 0 16,-4 3-2432-16,-4 0-480 0,-2 0-96 0,-5 0-32 0</inkml:trace>
  <inkml:trace contextRef="#ctx0" brushRef="#br0" timeOffset="27119.71">10875 10006 11967 0,'0'0'1072'16,"0"0"-864"-16,0 0-208 0,0 0 0 0,0 0 5840 16,0 0 1136-16,2 8 208 0,2-1 48 0,4 0-5632 0,0-1-1152 15,3 0-208-15,1 1-48 0,2-1-192 0,-1 2 0 16,3 0 0-16,2 2 0 0,1 2-176 0,1 0 176 15,0 2-128-15,1 1 128 0,-1 2-144 0,0-1 144 16,2 1-160-16,-2 1 160 0,-2 0 0 0,-1 0-144 16,-2-1 144-16,-1-2 0 0,-2-2 0 0,-3-3 0 15,0 0 0-15,-3 0 0 0,0-4 208 0,-3-1 32 16,-1 0 0-16,-2-5 0 0,0 0 144 0,0 0 48 16,0 0 0-16,0 0 0 0,0 0 48 0,0 0 16 15,-6-9 0-15,-2-2 0 0,2 1-208 0,-1-1-32 16,2-2-16-16,1 0 0 0,-1 0-240 0,1-2 144 15,1 0-144-15,1-1 128 0,1-1-128 0,2-1 192 16,1 0-192-16,0-1 192 0,2-1-192 0,2-2 0 0,1 1-160 16,2-1 160-16,0 0-320 0,1 0 48 0,1 1 0 0,-1-2 0 31,2 2-176-31,-1 0-16 0,0 3-16 0,0 1 0 16,0 1-192-16,-2 1-32 0,1 1-16 0,0 2 0 15,-2-1-1456-15,0 0-304 0,-1 2-48 0,1 1-11856 0</inkml:trace>
  <inkml:trace contextRef="#ctx0" brushRef="#br0" timeOffset="27756.12">11650 9750 23039 0,'0'0'2048'0,"0"0"-1648"0,0 0-400 0,-9 1 0 16,9-1 2560-16,-10 2 448 0,1 1 64 0,0 2 32 15,0 1-2336-15,0 2-480 0,-1 1-96 0,-1 4 0 16,1 3-192-16,-2 2 0 0,1 1 0 0,1 3 0 16,-1 2 0-16,1 1-176 0,2 2 176 0,0 0-128 15,3 2 128-15,2-1 0 0,3 1 0 0,2-1 0 16,1-1 176-16,4-1-48 0,0-3 0 0,3-1 0 16,0-3 256-16,3-3 32 0,2-3 16 0,1-4 0 15,2 0 256-15,3-5 48 0,0-2 16 0,0-5 0 0,2-3-64 0,-1-3-16 16,1-5 0-16,-2-3 0 0,0-2-208 0,0-4-32 15,-3-5-16-15,-1-3 0 0,0-3-416 0,-3-5 0 16,-1-1 0-16,-4-2 0 0,-1 0-256 0,-4 2 32 16,-1 0 0-16,-3 3 0 0,-4-1-32 0,-1 2 0 15,-2 2 0-15,-1 1 0 0,-3 4 0 0,-1 2 0 16,0 3 0-16,0 3 0 0,-2 5-96 0,-1 7-32 16,-1 2 0-16,0 5 0 15,0 4-208-15,-1 2-48 0,0 3-16 0,0 4 0 16,3 2-1840-16,-1 2-384 0,1 1-64 0,2 0 0 0</inkml:trace>
  <inkml:trace contextRef="#ctx0" brushRef="#br0" timeOffset="28352.91">12203 9502 3679 0,'4'13'160'0,"-3"-3"32"0,-1-1-192 0,0 5 0 0,-1 2 0 0,0 1 0 15,1 5 8640-15,-1 1 1664 0,-2 3 352 0,1 0 64 16,1 1-8576-16,-2 0-1712 0,2 3-432 0,0 1 0 16,0 1-176-16,1 1-112 0,1 1-32 0,1-2 0 15,2-1 48-15,2-2 0 0,0-2 0 0,0-3 0 16,2-1 272-16,0-4-128 0,3-3 128 0,-1-4 0 0,-2-3 0 15,1-4 0-15,0-1 0 0,1-3 0 0,0-2 0 0,-2-4 304 16,1-2-48-16,-2-5 0 0,1-3-96 0,0-4-32 16,2-2 0-16,-3-7 0 0,0-1-128 0,-1-2 0 15,1 0 0-15,-3-1 0 0,0 0-192 0,-2 2 16 16,0-1 16-16,-2 2 0 0,0 2 160 0,-1 1-160 16,0 2 160-16,-1 2-160 0,0 3-64 0,0 4-16 15,1 3 0-15,1 12 0 0,-3-7 32 0,3 7 0 16,0 0 0-16,0 0 0 0,-6 7 208 0,2 4 0 15,2 4 144-15,1 2-144 0,1 4 192 0,0 2-48 16,1-1-16-16,1 2 0 0,2 0-128 0,1 0-176 0,1 0 48 16,1-1 0-16,2-1 128 0,3 0 0 0,-1-1 0 0,2-4 0 15,2-3 0-15,1-4 128 0,3-1-128 0,1-5 128 16,-3-3 16-16,0-1 16 0,0-2 0 0,-1-3 0 16,-1-3 112-16,-1-1 32 0,1-3 0 0,-2-3 0 15,-3-2-48-15,1-3-16 0,-1-2 0 0,-2 0 0 16,-1-2 208-16,-3 1 32 0,-1-1 16 0,-2 0 0 15,-1-1-96-15,-3-1-16 0,0-2 0 0,-3-1 0 16,1 0-192-16,-3 1-64 0,2 2 0 0,-1 1 0 16,-1 2-320-16,1 2-64 0,-1 4 0 0,2 3-16 31,-2 4-160-31,1 1-16 0,0 4-16 0,1 0 0 0,6 5-1392 0,-7-3-288 16,7 3-48-16,-10 0-9200 0,2 1-1824 0</inkml:trace>
  <inkml:trace contextRef="#ctx0" brushRef="#br0" timeOffset="28830.84">13085 9200 37727 0,'-12'-1'1664'0,"3"-1"352"0,1 1-1616 0,-1 0-400 15,1 1 0-15,-1 1 0 0,2 2 256 0,-2 2-48 0,0 3 0 0,-2 0 0 32,0 2-1024-32,-1 1-208 0,1 1-32 0,-1 0-16 15,0 1 144-15,0 0 32 0,2 2 0 0,-1 0 0 0,3 1 752 0,0 0 144 0,3 1 0 0,0-1 0 16,2 1 464-16,2-1 16 0,1 0 0 0,1 0 0 15,2 0-160-15,2-1-16 0,1 0-16 0,2 1 0 16,0-1 0-16,3-2 0 0,3-1 0 0,2 1 0 16,1-1 0-16,1-1 0 0,0-1 0 0,-1 1 0 15,0 0-288-15,0-2 0 0,-1 1 0 0,-1-1 0 16,-1 0 0-16,1 2 0 0,-1 1 0 0,-1-1-192 16,-2 2-32-16,-2 0 0 0,-1 1 0 0,-3 0 0 15,-2 0 224-15,-2-1 0 0,-1 3 0 0,-3 2 0 16,-1 0 192-16,-2 2 64 0,-1-1 32 0,-4 0 0 15,0 2-160-15,-3-2-128 0,0 2 144 0,-1-1-144 0,0 0 0 0,-1 0-256 16,-3-2 16-16,-2 2 16 16,1-2-1776-16,-3-1-368 0,0-1-64 0,1-2-11040 15</inkml:trace>
  <inkml:trace contextRef="#ctx0" brushRef="#br0" timeOffset="29455.22">13386 9440 4607 0,'0'0'400'0,"0"0"-400"16,0 0 0-16,0 0 0 0,0 0 7392 0,0 0 1392 16,9 0 288-16,2-3 48 0,3 0-6880 0,0-1-1360 15,1-2-288-15,1-1-48 0,2-2-368 0,2 0-176 0,3-1 160 0,1-2-160 16,3-1 144-16,2 1-144 16,1 0 128-16,0-2-128 0,1 0 192 0,-1 0-64 0,1 0 0 0,-3 2 0 15,1-1-128-15,-2-1 0 0,-1 0 0 0,-2 0 0 16,-1 0-160-16,-2 0 160 0,-1 3 0 0,-2-1-144 15,0 0 144-15,-2 1 0 0,-1 1 0 0,-2 0 0 16,-1 0-352-16,-2 2 16 0,-3 0 0 0,-2 2 0 31,0 0-352-31,-5 6-64 0,0 0-16 0,0 0 0 16,0 0-2864-16,-6-10-576 0</inkml:trace>
  <inkml:trace contextRef="#ctx0" brushRef="#br0" timeOffset="29709.75">13747 9115 6447 0,'0'0'576'0,"-9"2"-576"0,0-2 0 0,9 0 0 0,0 0 3968 0,-9-1 704 0,9 1 128 0,0 0 16 0,0 0-2416 0,0 0-480 16,0 0-112-16,7-5-16 0,1 1-592 0,3 0-128 15,3 0-32-15,3-2 0 0,3 1-304 0,2 1-64 16,3-1-16-16,1 0 0 0,-1 0 112 0,2-1 32 16,0 1 0-16,0 0 0 0,3 1-32 0,-2 1 0 15,0 1 0-15,-1 1 0 0,-1 1-144 0,-1 2-48 16,-3 2 0-16,-2 2 0 0,-3 1-272 0,-2 3-64 15,-3-1-16-15,-2 2 0 0,-1 3-224 0,-5 2-160 16,-2 4 32-16,-3 2 0 0,-2 2-64 0,-5 2-16 16,-1-1 0-16,-4 3 0 0,-2 2-48 0,-3 2 0 15,-4 3 0-15,0 3 0 16,-1 0-1040-16,0 2-224 0,-2 1-32 0,0-3-10192 0,-1 1-2032 16</inkml:trace>
  <inkml:trace contextRef="#ctx0" brushRef="#br0" timeOffset="32084.69">10168 8605 31967 0,'0'0'1408'0,"-12"-2"304"0,0-2-1376 0,-1 1-336 16,1-3 0-16,-1 1 0 0,0 1 528 0,-1-3 48 15,-1 0 0-15,-1-1 0 16,1 1-816-16,-2-2-144 0,0 1-48 0,-1-2 0 15,-1 1 0-15,-1 0 0 0,1 0 0 0,-1-1 0 0,-1 1 304 0,-1 1 128 16,0 0-128-16,-3 3 128 0,-1-1 0 0,-3 2 176 16,-1 0-16-16,-3 1 0 0,-3-1-160 0,0 1 128 15,0 1-128-15,-5 0 128 0,-3 1-128 0,-3 2 0 16,-2 2 0-16,-3-1 0 0,-1 0 176 0,-1 2 0 16,1-1 0-16,-1 1 0 0,0 0-176 0,-1 2 0 15,0 1 0-15,-1 1 0 0,0 1 0 0,0 0 0 0,3-1 0 16,-1 1 0-16,2-2 0 0,0 2 128 0,-2 1-128 0,-1-1 128 15,-2 1-128-15,2-2 160 0,1 0-160 0,0-2 160 16,-1 1-160-16,0-2 0 0,-2-2 0 0,-1-1 0 16,0-1 192-16,0-2 16 0,2-1 0 0,0-1 0 15,-1-2 32-15,0 0 0 0,-2 1 0 0,1-1 0 16,1-2 80-16,0-1 0 0,1-1 16 0,0 0 0 16,-1 0 176-16,1 2 16 0,-1 0 16 0,0 0 0 15,3-3-64-15,0 1-16 0,2 0 0 0,-1 1 0 16,-1 2-160-16,-1 0-48 0,-2 0 0 0,2 1 0 15,2 0-112-15,1-2-16 0,3 1-128 0,-1-1 192 16,1 2-192-16,-2 1 128 0,1 1-128 0,-1 0 0 16,-1 1 128-16,0 0-128 0,2-2 0 0,-2 2 0 15,-2 1 224-15,1 1-48 0,-2 0-16 0,1 1 0 16,1 1-32-16,-1-2-128 0,2 0 192 0,1 0-64 0,0 1 16 16,0 0 0-16,-1 0 0 0,1 1 0 0,0 1 0 0,0 1 0 15,0-1 0-15,-2 0 0 0,2 1-144 0,-1 1 0 16,-2 0 0-16,1 1 128 0,2 2-128 0,2-2 128 15,2 1-128-15,1-2 128 0,2 1 80 0,0 1 16 16,2-1 0-16,0 1 0 0,-2 0-32 0,1 1 0 16,3 0 0-16,-1 1 0 0,1-1 16 0,-1-1 0 15,-1-1 0-15,3 0 0 0,1 1-64 0,1-1-16 16,0 1 0-16,-1-1 0 0,0-2-128 0,1 2 0 16,3 0 0-16,1 1 128 0,0-2-128 0,3-2 128 15,2 0-128-15,2 0 128 0,-2 1 64 0,3-3 16 16,3 1 0-16,1 0 0 0,1 0 0 0,2 1 0 0,1 1 0 15,0-1 0-15,2-1-208 0,0-1 0 0,0 1 0 0,1 1 0 16,3 2 0-16,0-1-336 0,1 1 48 0,1-2 16 31,1 2-464-31,3 0-96 0,5-5 0 0,-3 9-16 16,3-1-1664-16,2 1-336 0,2-1-64 0,2 0-8272 0,3-1-1648 0</inkml:trace>
  <inkml:trace contextRef="#ctx0" brushRef="#br0" timeOffset="33588.08">10816 10266 22111 0,'0'0'976'0,"0"0"208"0,-8-4-944 0,-1-1-240 0,0 2 0 0,1 0 0 16,-2 0 4304-16,0-1 816 0,-1 1 176 0,-2 0 16 16,-2 1-4592-16,-2 0-912 0,0 0-192 0,-2-1-48 15,-2 1-96-15,0 0-32 0,1-1 0 0,-2 0 0 16,1 1 352-16,0-4 64 0,0 1 16 0,0-1 0 0,0-2 400 0,-2 1 96 15,1-1 16-15,-4 0 0 0,0-2-64 0,-2 1 0 16,-1 2 0-16,-1-2 0 0,-1 0-48 0,-2-1-16 16,-2 1 0-16,-2-1 0 0,0-2-112 0,-3 2-16 15,1-1-128-15,-4-1 192 0,-1 0-192 0,-3 2 0 16,-2 0 0-16,-2-1 0 0,-2 1 0 0,0-2 0 16,2-1 0-16,-2 1 0 0,-1 3 128 0,-1-2-128 15,-3-1 0-15,-1 3 144 0,2-1-144 0,-2-1 0 16,0 1 0-16,-1-3 128 0,-1 1-128 0,0 2 160 15,-3 0-160-15,0-1 160 0,4 0-160 0,-1-2 0 16,0-1 144-16,-1 0-144 0,-1 2 256 0,0-1 0 0,1 1-16 0,2-2 0 16,3 0 192-16,1-1 32 0,-1 0 16 0,-2-1 0 15,1-2-96-15,-2 1-32 0,-1 1 0 0,1-3 0 16,1 2-352-16,0-2 128 0,-2-1-128 0,0 2 0 16,0-2 0-16,2 1 0 0,3-1 0 0,0 0 128 15,1-1-128-15,-1 1 176 0,-1-1-176 0,1-1 192 16,0 2-192-16,1-1 192 0,0-1-192 0,1 1 192 15,2 0-192-15,-4-3 128 0,-1 2-128 0,-1-3 128 16,-2 1 16-16,1-2 0 0,2-2 0 0,2 3 0 16,-1-1 64-16,0 1 16 0,-3 1 0 0,0 0 0 15,3 2-80-15,0-2-16 0,2 1 0 0,-3 0 0 16,2 2-128-16,-2 0 0 0,-1 0 0 0,2 0 128 16,-1 1-128-16,2 0 0 0,-1-1 0 0,-1 2 0 15,2 1 0-15,-1-1 0 0,0 0 0 0,0 3 0 16,2 0 0-16,0 3 0 0,1 0 0 0,1 1 128 0,-1 1 0 0,0 2-128 15,-1 0 192-15,3 1-64 0,2 1-128 0,1 1 0 16,1 0 0-16,2 1 128 0,1 1-128 0,1 0 128 16,0 0-128-16,1 1 128 0,2-1 64 0,0 1 16 15,4 1 0-15,2-1 0 0,0 1 48 0,5 0 16 16,2 0 0-16,1-1 0 0,2 2-272 0,0 0 160 16,3 0-160-16,0 0 128 0,1 1-128 0,2 0 0 15,0 1 0-15,0-1 0 0,1 0 0 0,0 0 0 16,-1 1 0-16,1 0 0 0,1-1-272 0,1 0 64 15,2 0 16-15,-1 0 0 0,3 0-64 0,0 0 0 16,2 1 0-16,0-1 0 16,1 0-160-16,-1 0-32 0,2 1-16 0,0 0 0 15,7-1-944-15,-9 2-192 0,9-2-48 0,0 0 0 16,0 0-448-16,-5 6-80 0,5-6-32 0,1 9-8976 0,3 0-1792 0</inkml:trace>
  <inkml:trace contextRef="#ctx0" brushRef="#br0" timeOffset="36929.26">3383 7973 8287 0,'0'0'736'0,"-6"-8"-592"0,2 1-144 0,1-3 0 16,1 2 2224-16,-1-2 400 0,1-1 96 0,0 1 16 15,-1-1-1328-15,0-1-256 0,-2 0-48 0,0-1-16 16,0-2 160-16,-2 0 32 0,-1-2 0 0,-1-1 0 16,0-2-256-16,-1 0-64 0,0-1 0 0,0-1 0 15,-1 1-368-15,0-1-80 0,0 0 0 0,-2-1-16 16,-1 1-176-16,-1 1-48 0,-1 2 0 0,-2 1 0 15,-2 1-80-15,-2-2-32 0,0 0 0 0,-3 0 0 16,0 2 128-16,-2 0 32 0,-2 2 0 0,-1 1 0 16,-1 0 64-16,-4 3 0 0,-3 4 16 0,-1 2 0 15,-2 2-176-15,-2 6-32 0,-3 4-16 0,-3 2 0 16,-3 2-176-16,-4 6 0 0,-4 4 0 0,-2 1 0 0,-1 2-144 0,0 2-16 16,1 4 0-16,3 0 0 0,4 1 0 0,1 1 0 15,3-1 0-15,4 3 0 0,4 2 160 0,4-2-160 16,0-1 160-16,3 2-160 0,4 2 160 0,0 0 0 15,-1-2 0-15,1 1 128 0,2 2-128 0,0 0 176 16,1 3-176-16,1-2 192 0,4 2 160 0,0-1 32 16,4 1 16-16,2-3 0 0,4 0-16 0,2-1-16 15,4 3 0-15,1-1 0 0,3 1-48 0,2 0-16 16,3 1 0-16,3-1 0 0,4 0-128 0,2-2-32 16,4-1 0-16,3-2 0 0,3-2-144 0,1 0 0 15,2 0 144-15,4-2-144 0,3-1 0 0,3-1 0 0,3 0 0 16,2-1 0-16,0-4 0 0,4-1 128 0,2-2-128 0,4-3 0 15,5-1 192-15,4-5-48 0,2-2 0 0,1-5 0 16,6-4 112-16,2-4 0 0,5-7 16 0,1-3 0 16,3-2 16-16,-1-3 0 0,0-1 0 0,1-4 0 15,1-1-64-15,-7-1-16 0,-3 1 0 0,-5-1 0 16,-4-1-208-16,-4-2 0 0,-5 1 0 0,-3-2 0 16,-1-2 128-16,-3-2-128 0,-3-3 0 0,-1-3 0 15,-3 1 240-15,-3-1-48 0,-1 0-16 0,-1 1 0 16,-1 1 144-16,-2-1 48 0,-3 3 0 0,-2-2 0 15,-3 2-64-15,-3-2-16 0,-1-2 0 0,-2 1 0 16,-1 0 0-16,-2 3 0 0,-3 2 0 0,-1 5 0 16,-4 4 32-16,-2 1 0 0,-2 4 0 0,-3 1 0 0,-4 2-64 15,-3 3-16-15,-1 3 0 0,-5 3 0 16,-4 2-240-16,-1 0 176 0,-2 3-176 0,1 1 160 16,-1 1-160-16,1 0 0 0,0 1 0 0,3 0 0 0,2 1-192 0,1 1 192 15,1-1-160-15,3 0 160 0,1 1-288 0,3 0 32 16,1 0 16-16,8-3 0 15,-7 4-400-15,7-4-64 0,0 0-32 0,0 0 0 16,0 0-1248-16,-6 5-256 0,6-5-64 0,0 0 0 16,-1 9-1136-16,2-2-224 0,-1-7-48 0,6 11-16 0</inkml:trace>
  <inkml:trace contextRef="#ctx0" brushRef="#br0" timeOffset="47953.36">9009 6028 15663 0,'0'0'1392'0,"0"0"-1120"15,0 0-272-15,0 0 0 0,11 0 2688 0,1 0 496 16,3 0 80-16,3 1 32 0,1 1-2480 0,3-1-496 16,4 0-112-16,2-2-16 0,3-1-192 0,3-1 128 15,5-1-128-15,4-2 0 0,2 0 0 0,3-3 0 16,2 0 0-16,2-1 0 0,4 0 128 0,1-1-128 16,1 0 0-16,4 1 0 0,4-1 400 0,2-2-16 0,0 2 0 15,2 1 0-15,1 0 192 0,3-3 16 16,2-3 16-16,-1 1 0 0,3 2-16 0,0-1 0 0,1-1 0 0,3 1 0 15,0 0-144-15,-1-1-16 0,0 0-16 0,-1 0 0 16,0 0-64-16,0 0-16 0,0-1 0 0,-4 1 0 16,-1 0-96-16,-2 2-32 0,-1 0 0 0,-2 2 0 15,-2-1-80-15,-3 0-128 0,-4 2 176 0,-1 1-176 16,-1 2 160-16,-3-1-160 0,-1 2 128 0,-2-1-128 16,-1 3 0-16,-5 0 0 0,-3-2 0 0,-2 2 0 15,-2 1 176-15,-2 0-48 0,0 2-128 0,-1-2 192 16,-3 0-192-16,-2-1 0 0,-1 1 128 0,-1-3-128 15,-3 2 176-15,-5 0-16 0,-2-1 0 0,-3 0 0 16,-1 1-160-16,-3 0 0 0,-1 1 0 0,-5-1 0 16,0 0-384-16,-7 4-176 0,3-8-16 0,-3-2-16 15,0 10-1968-15,-6-13-400 0,-2-2-80 0,-4-1-10464 16</inkml:trace>
  <inkml:trace contextRef="#ctx0" brushRef="#br0" timeOffset="48323.58">12155 4940 30927 0,'-10'-3'1360'0,"10"3"304"0,-10-4-1344 0,2 2-320 15,8 2 0-15,0 0 0 0,0 0 736 0,0 0 80 16,0 0 16-16,5 8 0 0,2 0-464 0,4 0-96 16,3-1-16-16,3 1 0 0,3 0 64 0,4 1 0 0,5-1 0 0,2 2 0 15,3 0 112-15,2 0 16 16,3 2 16-16,0 0 0 0,4-3-64 0,-2 4-16 0,0 4 0 0,-1 0 0 15,-2 0-144-15,-3-1-48 0,-2 2 0 16,1-2 0-16,-2 0-64 0,-3 0-128 0,0-1 176 0,-1 1-176 16,0-1 256-16,-3-2-48 0,-1 0-16 0,-3-1 0 15,0 2 16-15,-3-2 0 0,-2 0 0 0,-2 0 0 16,-3 2-16-16,-1-1 0 0,-1 1 0 0,-5 2 0 16,-2 1-192-16,-2 3 176 0,-3 3-176 0,-3 1 160 15,-2 3-160-15,-4 4 0 0,-3 2 0 0,-4 0 128 16,-3 1-128-16,-5-1 0 0,-3 0 0 0,-2 2 128 15,-2 2-128-15,-3 0 0 0,2 2 0 0,-2 1 0 16,-1 0-400-16,0-1 32 0,1 1 16 0,-1-2 0 16,1-1-288-16,-1-6-64 0,1 1-16 0,-1-2 0 15,-1-2-2000-15,-1 0-400 0,-2 1-80 0</inkml:trace>
  <inkml:trace contextRef="#ctx0" brushRef="#br0" timeOffset="49385.22">8279 4600 33695 0,'-8'-5'1488'0,"8"5"304"0,0 0-1424 0,0 0-368 15,0 0 0-15,0 0 0 0,0 0 576 0,1 12 64 16,3 4 0-16,3 4 0 0,0 6-640 0,2 2 0 0,1 4-224 0,0 3 64 15,0 2 160-15,-1 0 0 16,3 2-144-16,1 4 144 0,1 1 0 0,0 3 0 0,-2 4-144 0,1-2 144 16,2 2 0-16,-1-5 0 0,0-4 0 0,0-2 0 15,1 0 0-15,-1-4-192 0,0 0 192 0,-2-2-160 32,1 1-496-32,0-4-112 0,1-3 0 0,-3-4-16 15,-1-3-304-15,0-4-64 0,-2-3-16 0,1-5 0 16,-1-4-1184-16,0-4-224 0,-8-1-48 0</inkml:trace>
  <inkml:trace contextRef="#ctx0" brushRef="#br0" timeOffset="49675.98">8807 4264 37887 0,'-14'-4'1680'0,"5"0"352"0,-2 1-1632 0,2 3-400 15,2 3 0-15,2 5 0 0,0 4 400 0,1 4 0 16,1 5 0-16,1 2 0 0,2 1-400 0,1 6 0 16,1 5 0-16,0 4-176 0,2 1 176 0,2 4 0 15,0 1 0-15,3 2 0 0,0 1 0 0,2-3 0 16,2-3 0-16,0-3 0 0,0-2 0 0,1-3 0 16,0-1 0-16,-1 1 0 0,0 1 0 0,0-2 0 15,1-1 128-15,-3-1-128 0,1 1 0 0,0-3 0 16,-1-1 0-16,1-3 0 0,0-2 0 0,-2-3 0 15,-1 0 0-15,1-4 0 0,-2-2-400 0,0-2 0 0,-1-1 0 0,-1-3 0 32,-1 1-1904-32,-2-4-368 0,-1-1-80 0,-2-4-11216 0</inkml:trace>
  <inkml:trace contextRef="#ctx0" brushRef="#br0" timeOffset="50623.47">8454 5036 19343 0,'0'0'848'0,"-8"-4"192"0,8 4-832 0,-5-10-208 0,5 10 0 0,1-10 0 16,5 2 5776-16,6 2 1120 0,4-1 208 0,4 2 64 16,4 1-5952-16,1 0-1216 0,3 0-192 0,1 0-64 15,1-1-512-15,0 1-80 0,1 1-32 0,0-2 0 16,0-2-1200-16,1 1-240 0,0-1-48 0,-2 0-16 15,-4-2 688-15,-1 1 144 0,0 0 16 0,-4 1 16 16,-1-1 400-16,-1 2 80 0,0 2 16 0,-2 0 0 0,-1 0 1328 0,0 1 272 16,-1 1 48-16,0 1 16 0,0 1 368 0,1 0 80 15,1-1 0-15,2 1 16 0,0 1-240 0,1-1-48 16,1-2-16-16,-1 0 0 0,2 1-272 0,1-2-48 16,0-1-16-16,1-2 0 0,0-2-208 0,1 0-32 15,-1-2-16-15,-2-1 0 0,-1 2-80 0,-1-3-128 16,-3-3 176-16,-1-1-176 0,-2-1 224 0,-4 0-64 15,-3-1-16-15,-2-1 0 0,-2-2 288 0,-2 3 48 0,-1 1 16 16,-2 0 0-16,-2 0 80 0,-2 2 0 16,-1 2 16-16,-3 1 0 0,-1 2-256 0,-2 1-48 0,-2 4-16 0,-2 2 0 15,0 3-96-15,-1 1-32 0,-2 3 0 0,1 1 0 16,1 5-144-16,0 3 0 0,1 2 0 0,1 1 0 16,0 1-160-16,1 3 160 0,2 2 0 0,1 3-144 15,3 2 144-15,0-1 0 0,4 1 0 0,0 1-128 16,3 0 128-16,3-3 0 0,0-2 0 0,0 0-128 15,3 2 128-15,0-3 0 0,3-3-144 0,2-2 144 16,1 0-144-16,0-3 144 0,3 1-192 0,1-1 192 16,1-2-384-16,2-2 16 0,2-2 16 0,3-4 0 15,2-1-336 1,3-6-64-16,1-1-16 0,0-3 0 0,3-3-1040 0,0-2-224 0,1 0-32 16,3-2-16-16,1-3 608 0,0-4 112 0,1-2 16 0,-2-2 16 15,1 1-272-15,-3-4-64 16,-2 0-16-16,-2-2 0 0,0-1 1296 0,-4-1 256 0,-1 2 128 0,-4 0-128 0,0 4 720 0,-3-2 160 15,-1 3 16-15,-4 2 16 0,-1 2 176 0,-3-1 48 16,-4 4 0-16,-2 1 0 0,-1 4-32 0,-3 1 0 16,-2 3 0-16,-5 1 0 0,-2 3 0 0,-1 2 0 15,-3 1 0-15,-1 4 0 0,-3 2-208 0,-1 5-32 16,0 2-16-16,-1 4 0 0,-2 3-224 0,1 3-48 16,-1 3-16-16,2 3 0 0,2 2-160 0,1 2-16 15,1 2-16-15,3-1 0 0,1-1-80 0,2-1-16 16,2-2 0-16,3-1 0 0,2 0 0 0,1-2 0 15,3-2 0-15,1-2 0 0,3-1-16 0,0-4-128 16,4-4 192-16,-1-1-64 0,2-2-128 0,-1-4 0 0,3-3 0 0,0-2 128 16,0-3-128-16,2-2 0 0,2-4 0 0,1-2 0 15,0-5 0-15,1-2 0 0,2-1 0 0,-1-2 0 16,-1-2-160-16,-1-1-16 0,-1-7 0 0,0 1 0 16,-2 0 176-16,0 1 0 0,-3 1 0 0,1 3-128 15,-1 4 128-15,0 4 0 0,-2 0 0 0,0 5 0 16,-2 4 272-16,1 3-16 0,-7 5 0 0,0 0 0 15,9 3-256-15,-1 3 128 0,-3 3-128 0,0 5 0 16,0 4 0-16,-1 2 0 0,1 1 0 0,0 3-192 16,-1 0 192-16,0 1 0 0,2-1-160 0,-1-3 160 15,1-1-528 1,3-3-48-16,-1-2 0 0,3-4 0 0,1-3-768 0,0-2-144 16,-1-3-48-16,2-3 0 0,1-3-64 0,2-3-32 15,1-2 0-15,0-4 0 0,1-2 144 0,2-5 16 0,0-3 16 0,-1-4 0 16</inkml:trace>
  <inkml:trace contextRef="#ctx0" brushRef="#br0" timeOffset="51695.63">10550 4438 4607 0,'0'-12'400'0,"0"-1"-400"16,-2 1 0-16,-1 1 0 0,3 11 4592 0,-6-5 832 15,-1 0 160-15,-2 5 48 0,0 5-3456 0,-3-1-704 16,-1 3-128-16,-2 4-16 0,-1 4-880 0,0 1-192 16,0 3-16-16,-1 1-16 0,-1 2-224 0,0 1 0 15,1 3 0-15,1 0 0 0,2-2 128 0,1 2 0 16,2-1-128-16,3 1 192 0,2 1 96 0,2-3 16 15,1-2 0-15,1-3 0 0,2-1 112 0,1-3 32 16,2-2 0-16,1-3 0 0,3 0 64 0,-2-4 32 16,2-2 0-16,1-4 0 0,3-1-64 0,-1-5-16 0,3-1 0 0,1-5 0 15,1-3-208-15,0-4-32 0,0-4-16 0,1-4 0 16,1-5-208-16,-1-5-160 0,0 0 32 0,-1 0 0 16,-1-1-128-16,-1 1 0 0,-1-2-16 0,-3 0 0 15,-1-4 272-15,-2-2-192 0,0-1 192 0,0-3-160 16,-1 1 160-16,-1 0 0 0,0 0 0 0,-1 1 0 15,-1 2 0-15,-1 1 0 0,0 3 0 0,-1 1-128 16,-1 4 128-16,1 3-128 0,0 4 128 0,0 7-128 16,0 7 128-16,-1 5 224 0,1 10-48 0,0 0-16 15,0 0-32-15,0 0-128 0,-3 14 192 0,0 6-64 16,0 5-128-16,0 4 0 0,0 4 0 0,0 3 0 16,1 4 0-16,-2 2 0 0,2 5 0 0,1 4 128 15,1 5 0-15,0 2 0 0,5 5 0 0,0-7 0 16,1-6-128-16,2-1 0 0,2-2 0 0,2-4 128 0,0 0-128 15,1-3 128-15,1-1-128 0,0-5 128 16,-1-3-128-16,1-7 192 0,1-3-192 0,1-5 192 0,-1-2 48 0,0-4 16 16,0-3 0-16,0-4 0 0,0-1 0 0,-1-4 16 15,0-4 0-15,1-3 0 0,-1-2-128 0,-2-5-16 16,1-5-128-16,0-1 192 0,-1-4-192 0,0 0 0 16,-1-2 128-16,1-2-128 0,-2 0 0 0,-1-1 0 15,1-1-144-15,-2 0 144 0,0 1-160 0,-2 0 160 16,1 0-160-16,-1 3 160 0,0 4-128 0,-2 1 128 15,0 4 0-15,0 4-144 0,0 6 144 0,-4 9 0 16,0 0 0-16,0 0 0 0,0 0 0 0,5 8 0 16,-1 4 160-16,0 3-160 0,1 2 128 0,-1 3-128 0,0 2 0 15,-1 1 144-15,1 0-144 0,-1 1 0 0,1 0 144 16,0 0-144-16,3-4 0 0,-2-1 0 0,2-1 0 0,-2-2 128 16,1-3-128-16,1-1 0 0,0-2 128 0,1-3-128 15,-1-2 144-15,1-3-144 0,0-2 192 0,1-4-192 16,0-2 320-16,2-4-64 0,0-1 0 0,0-3 0 15,1-1-80-15,-1-1-32 0,1-1 0 0,-2 0 0 16,0-6-144-16,-2 2 0 0,1 1 0 0,-3-2 128 16,1 1-128-16,-2 1 0 0,-1 3 0 0,1 1 0 15,0 2 0-15,-1 3 0 0,1 3 0 0,-5 8 0 16,0 0 208-16,5-4-32 0,-5 4-16 0,0 0 0 16,8 4-160-16,0 4 0 0,-1 0 0 0,2 3 0 15,1 3 0-15,0 0 0 0,2 0 0 0,1 0 0 16,2 1 0-16,0-1 0 0,2-4 0 0,2-2 0 15,2-3 0-15,2-2 192 0,1-1-64 0,2-3 0 0,1-2 192 16,1-2 16-16,0-3 16 0,0 0 0 0,-1-3-32 0,-2-3-16 16,1-1 0-16,-1-2 0 0,0-3-96 0,-1-2-16 15,-3 0 0-15,-2-3 0 0,0-1-64 0,-2-1-128 16,-1 0 176-16,-2 3-176 0,-3-1 128 0,-2 2-128 16,-3 0 0-16,-2 3 0 0,0 3 0 0,-4 2-144 15,-2 2 16-15,-2 4 0 0,4 9 128 0,-6-7 0 16,6 7-144-16,-10-1 144 0,2 4 0 0,0 3-176 15,1 1 176-15,0 4-128 0,2 3 128 0,0 3-160 16,0 4 160-16,2 2-160 0,1 2 160 0,2 2 0 16,1 3 0-16,2 2 0 0,2 2 0 0,1 2-160 0,2 4 160 0,0-4 0 15,3-2 0-15,-1 1-128 0,1 0 128 16,-1 1 0-16,0 0 0 0,0 0 0 0,0-1 0 16,-2-1 0-16,1 1 0 0,-4-2 0 0,0-2 0 15,-1-1 0-15,-2-2 0 0,-1-3 0 0,-1-3 0 0,-1-2 0 16,-2 1 0-16,-2-3 0 0,0-2 0 15,-1-1 0-15,-2 0 0 0,0 0-192 0,-2-1 192 0,-1-3-208 16,-3 0-128-16,0-1-32 0,2-2 0 0,-3-2 0 31,-1-1-320-31,-1-3-64 0,-3-2-16 0,-1-2 0 0,-2-3-1472 16,-4-1-288-16,-1-6-64 0</inkml:trace>
  <inkml:trace contextRef="#ctx0" brushRef="#br0" timeOffset="51870.16">11001 3882 36863 0,'-7'-6'3264'0,"7"6"-2608"16,-5-7-528-16,5 7-128 0,0 0 304 0,0 0 16 16,8 6 16-16,-1 3 0 15,1 1-1792-15,0 1-352 0,1 1-80 0,-1 2-8240 16,1 0-1648-16</inkml:trace>
  <inkml:trace contextRef="#ctx0" brushRef="#br0" timeOffset="52813.14">9264 5917 10127 0,'-9'-2'896'0,"0"1"-704"0,9 1-192 0,0 0 0 16,-6 6 6976-16,5 5 1344 0,5 4 288 0,4 5 48 15,5 6-7088-15,1 2-1424 0,2 1-272 0,2 1-64 16,3 3 192-16,2-2-192 0,4 0 192 0,2 1-192 15,1 4 16-15,-1 1 16 0,0 3 0 0,-1-1 0 16,0 1 160-16,-3-3-128 0,0-2 128 0,-5-4-128 16,0-3 128-16,-4-2 0 0,-4-3 0 0,1-5 0 15,0-3 0-15,-2-4 0 0,-3-3 128 0,0-2-128 16,-3-3 336-16,-5-3 0 0,0 0 0 0,5-4 0 16,-5 4 0-16,5-10 0 0,-2-4 0 0,-2-1 0 15,0-3-336-15,-4-4 0 0,-1-4 0 0,-1-4 0 16,0-5-144-16,-2-2-112 0,0-1 0 0,1-1-16 15,-1 0 48-15,1 1 16 0,-2 0 0 0,3 2 0 16,1 2 32-16,0 2 16 0,1 2 0 0,3 2 0 16,2 1 160-16,2 4 0 0,2 1 160 0,2 1-160 0,1 4 240 0,3 2-48 15,1 1-16-15,1 4 0 0,-1 2-176 0,2 3 160 16,0 2-160-16,1 3 160 0,1 2-160 0,1 6 0 16,-1 6 0-16,0 4 128 0,1 5-128 0,-2 2 0 15,1 5 0-15,-2 0 0 0,0 1 0 0,0-1 0 16,-1 0 0-16,1-3 0 0,0-1 0 0,0-2 0 15,2-2 0-15,0-1 0 0,0-2 0 0,-1-4 0 16,0-5 0-16,1-1 0 0,1-6 0 0,1-3 128 16,1-3 32-16,-2-3 0 0,1-2 256 0,1-5 48 15,2-2 16-15,-1-4 0 0,-1-1-160 0,0-3-16 16,-1-1-16-16,-4-3 0 0,-2-1-128 0,-4-5-32 16,-4-2 0-16,-3-2 0 0,-2-3-128 0,-5 2 128 15,-2 1-128-15,-4 3 128 0,-2 3-128 0,-3 5-224 0,-1 3 48 0,-4 5 16 16,-1 3-64-16,0 4-16 0,0 4 0 0,-4 3 0 15,-1 3 32-15,2 2 0 0,0 2 0 0,1 2 0 32,0 0-336-32,3 4-64 0,0-2-16 0,4 2 0 15,2 1-2384-15,4 0-464 0,0 1-112 0,3-2 0 0</inkml:trace>
  <inkml:trace contextRef="#ctx0" brushRef="#br0" timeOffset="53293.9">10267 5743 13823 0,'18'-3'608'15,"-6"1"128"-15,2 1-592 0,2 1-144 0,2 1 0 0,2 1 0 16,2 1 3024-16,0 3 576 0,1 3 112 0,1 1 32 16,2 0-2832-16,-1 3-560 0,1 2-112 0,1 1-32 0,-2 1-208 0,0 1 0 15,-2 1 0-15,1 2 0 0,-1-1 0 0,-1-1 0 16,0-1 128-16,-1 0-128 0,-1-2 512 0,-2-3 16 16,-1 0 0-16,-2-2 0 0,0-4 512 0,-2-2 112 15,-1-3 0-15,-2-2 16 0,0-2-96 0,-1-3-32 16,0-1 0-16,0-4 0 0,-2-1-416 0,-1-3-96 15,1-1-16-15,-4-3 0 0,0-3-320 0,-2-1-64 16,0-2 0-16,-1 0-128 0,-1-1 0 0,-1 1 0 16,-1 0 0-16,-1-1 0 0,0-2 0 0,-1 2 0 15,1 3 0-15,1 2 0 0,1 1 224 0,-1 6-64 16,1 1-16-16,2 4 0 0,0 8-144 0,0 0 0 16,0 0 0-16,0 0 0 0,0 9 0 0,2 5 0 15,3 5 0-15,-1 2-176 0,0 3 176 0,3-1-160 0,0 2 160 0,2-1-160 16,1 3 160-16,1-1 0 0,1-1 0 0,0-2 0 15,1-1 0-15,2-2 0 0,2-4 0 0,1-3 128 16,1-1-128-16,-1-2 0 0,1-5 0 0,0-4 128 16,2-3 224-16,0-3 48 0,1-2 16 0,-1-3 0 15,-1-5 112-15,-1-3 32 0,0-2 0 0,0-1 0 16,-3-1-240-16,-1-2-32 0,-2 2-16 0,0-3 0 16,-1-2-112-16,-2 0-32 0,-4-3 0 0,-2-1 0 15,0-2 0-15,-3-2 0 0,-2 0 0 0,-4 0 0 16,0 0-384-16,-5 3-96 0,0 3-16 0,-4 2 0 15,-1 4-512-15,-1 2-96 16,-2 6-32-16,-3 4 0 0,-1 2-1360 0,-2 5-256 16,1 2-64-16,-2 3-12864 0</inkml:trace>
  <inkml:trace contextRef="#ctx0" brushRef="#br0" timeOffset="54327.94">12460 3959 25167 0,'-7'-12'1104'0,"3"0"240"16,1-3-1072-16,1 0-272 0,2 2 0 0,0-2 0 15,0-1 368-15,-1 0 16 0,0 0 0 0,-3-2 0 0,0 0-512 0,-2-1-112 16,-2 0-16-16,-1-2 0 0,-2-1 256 0,-2-1 0 16,-1 0 0-16,-2-1 0 0,-2 2 656 0,-2 0 32 15,-3 1 0-15,-1 1 0 0,-2 1 144 0,-2-3 16 16,0 1 16-16,-4 0 0 0,-4 0-48 0,-2 1-16 15,-3 0 0-15,-1-1 0 0,-4 3-208 0,-2-1-32 16,-2 1-16-16,-1 3 0 0,-2 3-160 0,-4 4-48 16,-4 2 0-16,-3 3 0 0,-3 4-128 0,-5 2-16 15,-3 4-16-15,-6 1 0 0,-3 7-176 0,-2 2 0 16,-1 1 0-16,-4 3 128 0,-2 2-128 0,-3 4 0 16,-2 2 0-16,-1-1 0 0,-2-2 0 0,0 4 0 0,-1 3 0 15,-1 3 0-15,-4 0-128 0,1 2 128 0,0 4 0 16,0 2 0-16,-1 1 0 0,0 2 0 0,0 1 0 0,-2 2 0 15,0 1 0-15,0 7 0 0,0 6 0 0,3 1 128 16,1 3 48-16,3 0 0 0,2-1 0 0,6 0 0 16,7 4-32-16,4 1 0 0,5 3 0 0,9-2 0 15,6-3-144-15,8 1 128 0,8 0-128 0,8 4 128 16,7 3-128-16,7-1 0 0,9-2 0 0,7 5 0 16,5 6 0-16,10 1 0 0,7-3 0 0,5 3 0 15,4-1 0-15,7 3 0 0,6 3 0 0,7-5 0 16,4-3 0-16,6 2 0 0,6 4 0 0,4-4 0 15,5-6 0-15,6-3 0 0,6-5 0 0,6-2 0 16,6 0 0-16,5-6-272 0,6-7 64 0,3-8 16 16,6-8 192-16,4-8 0 0,1-7 0 0,3-7 160 15,2-2 0-15,4-7 0 0,5-7 0 0,-1-3 0 16,1 0 192-16,-1-5 32 0,0-4 16 0,-2-7 0 0,-1-4-48 16,-2-10-16-16,-2-5 0 0,1-10 0 0,1-8 368 0,0-3 80 15,-3-5 16-15,-2-3 0 0,2-1-288 0,-5-9-64 16,-3-8-16-16,-2-1 0 0,0 1-224 0,-8-6-32 15,-7-5-16-15,-6-3 0 0,-5-2-16 0,-9 0 0 16,-6 1 0-16,-8-4 0 0,-8-4 80 0,-7 0 16 16,-6 3 0-16,-6-2 0 0,-4 3 16 0,-5 3 16 15,-3 6 0-15,-6 1 0 0,-5-1 0 0,-6 8 0 16,-1 7 0-16,-6 6 0 0,-4 5-16 0,-4 4 0 16,-6 2 0-16,-3 4 0 0,-3 2-96 0,-3 6-32 15,-4 3 0-15,-2 6 0 0,-2 4-128 0,-4 5-224 16,-4 5 48-16,-2 4 16 15,-4 5-224-15,-1 2-32 0,0 1-16 0,1 4 0 16,0 3-944-16,1 4-192 0,1 4-32 0,-1 4-16 16,-1 5-880-16,-1 4-192 0,0 3-16 0,-1 4-8736 0,-2 3-1744 0</inkml:trace>
  <inkml:trace contextRef="#ctx0" brushRef="#br0" timeOffset="57306.54">3212 6277 31903 0,'-19'-15'1408'0,"8"4"304"0,-1 0-1376 0,0-2-336 0,2 1 0 0,-2 1 0 15,-1 1 560-15,0-1 32 0,1 0 16 0,-1 0 0 16,-4 1-272-16,-1 1-48 0,-3-1-16 0,0-1 0 16,-1 2-272-16,-1 1 0 0,-3-1 0 0,-2-1 0 15,-3 0 192-15,0 2-192 0,-1 0 192 0,0 2-192 16,0 1 352-16,-2 2-32 0,-1 1-16 0,-1 1 0 15,-2 2 0-15,2-1 0 0,-2 3 0 0,-1 0 0 0,-2 2-32 16,0-1 0-16,-1 3 0 0,-1 1 0 0,-2-1-272 0,1 3 128 16,-3 2-128-16,-1 2 0 0,-2 1 176 0,-1-1-176 15,-1 2 160-15,-2 3-160 0,2 3 0 0,-1 2 0 16,0 0-176-16,0 3 176 0,1 2 0 0,-3 3 0 16,3 2 144-16,2 1-16 0,4 3-128 0,1-2 0 15,1 1 0-15,1 0 0 0,2 0-128 0,1 1 128 16,1 3-128-16,-1 3 128 0,2 5 0 0,-1 1 0 15,4 4 0-15,2-2-128 0,3-1 128 0,0 0 0 16,2 2 0-16,2 1-128 0,-1 3 128 0,4 3 0 16,4 2 0-16,2-4 0 0,1-1 0 0,3-2 0 15,3 0 160-15,3 0-160 0,4 1 192 0,2-1-64 0,3 1-128 0,4-5 192 16,5 1-192-16,2-4 0 0,1-1 0 0,4-1 0 16,6-2 0-16,1 1 0 0,3 0 0 0,4-1 0 15,4-1 0-15,3-4 0 0,5-4 0 16,1-4 0-16,5-3 144 0,1-2-144 0,4-2 128 0,2-5-128 15,2-2 128-15,4-6-128 0,4-1 128 0,-1-6-128 16,-1-2 368-16,2-6-16 0,1-5 0 0,1-2 0 16,3-1 192-16,-2-3 32 0,0-3 16 0,1-3 0 15,1-3-272-15,2-2-64 0,0-4-16 0,-3-3 0 16,-4-2-64-16,-1-3-16 0,-1-1 0 0,-1 1 0 16,-2-2 0-16,-5 1 0 0,-2 1 0 0,-6-3 0 15,-3-3 176-15,-5-3 48 0,-1-2 0 0,-5-5 0 16,-1-2 32-16,-3 0 16 0,-1 5 0 0,-2-3 0 15,-2-2 64-15,-3-3 16 0,0-3 0 0,-2-1 0 16,-1 1-240-16,-1 4-32 0,-1 3-16 0,-5 3 0 0,-1 2-224 16,-1-1 176-16,1 1-176 0,-6 2 160 0,-3 2-160 0,-3 3 128 15,-2 3-128-15,-2 4 128 0,0 3 96 0,-4 2 16 16,-2 2 0-16,-1 2 0 0,-1 1-48 0,-3 3 0 16,-1-1 0-16,-1 3 0 0,-1 3-192 0,-3 1 128 15,0 1-128-15,0 2 0 0,0 2 0 0,2 3 0 16,1-2 0-16,1 3 0 0,2 3-256 0,0 1 48 15,2 1 16-15,1 2 0 16,2 1-768-16,0 3-160 0,2 1-32 0,0 1 0 16,3 3-896-16,1 1-176 0,0 3-32 0,3 2-10608 15,3 2-2112-15</inkml:trace>
  <inkml:trace contextRef="#ctx0" brushRef="#br0" timeOffset="62144.85">3541 6523 14735 0,'0'0'1312'0,"0"0"-1056"16,0 0-256-16,-4-8 0 0,4 8 2688 0,0 0 496 0,0 0 80 0,0 0 32 16,0 0-2208-16,0 0-432 0,0 0-80 0,0 0-32 15,0 0-208-15,0 0-32 0,0 0-16 0,0 0 0 16,9-4-160-16,1 0-128 0,1 0 192 0,1 1-192 16,2-1 336-16,1-1-32 0,1-3-16 0,4-2 0 15,4 0 144-15,1-3 16 0,4-2 16 0,1-2 0 16,2-1-16-16,1 0-16 0,0-1 0 0,0 1 0 15,-1 1-112-15,0-1 0 0,1 0-16 0,-4 1 0 16,0 2-32-16,-2 0 0 0,-1 1 0 0,-2 2 0 16,-1 2-80-16,-3 1 0 0,-1 2-16 0,-2-1 0 15,0 1-176-15,-2 0 160 0,-1 3-160 0,-2 0 160 16,0-2-160-16,-2 2 0 0,1 1 0 0,0 1 0 16,-1 1 0-16,0-1 0 0,-1-1 0 0,-2 1 0 15,2 2-272-15,-2 0 64 0,2 2 16 0,-9-2 0 16,6 4-544-16,-6-4-96 0,9 7-32 0,-5 1 0 15,-2-1-1952-15,-1 0-400 0</inkml:trace>
  <inkml:trace contextRef="#ctx0" brushRef="#br0" timeOffset="62962.9">3760 8071 8287 0,'0'0'368'0,"0"0"80"0,-9 2-448 0,9-2 0 16,-9 0 0-16,9 0 0 0,0 0 3616 0,0 0 640 0,0 0 128 0,-7-3 32 15,7 3-3472-15,0 0-688 0,-8-4-256 0,8 4 176 16,0 0-176-16,-5-9 0 0,2 1 0 0,1 0 0 16,2 8-144-16,0-9 144 0,0-1 0 0,1 1 0 15,1 2 160-15,1 0 144 0,1-1 16 0,2 1 16 16,0-1 80-16,2 0 16 0,-1-2 0 0,2 1 0 15,1 2-224-15,2-2-32 0,2-1-16 0,2 0 0 16,1 2 32-16,-1-4 16 0,3-1 0 0,2 1 0 16,1 2 80-16,3-1 16 0,0 0 0 0,1-1 0 15,0 2 16-15,0-1 16 0,2 0 0 0,0 0 0 16,1-1-144-16,-1 0-16 0,1 0-16 0,-2 2 0 16,0 0-160-16,-3 0 192 0,1 1-192 0,-3 0 192 15,0 2-16-15,-3-2 0 0,-1 2 0 0,-2-1 0 16,-1 2 208-16,-1 0 32 0,0 0 16 0,-4 0 0 15,0 0 16-15,0 1 16 0,-3-1 0 0,-1 0 0 0,-6 6-128 16,4-6-16-16,-4 6-16 0,4-6 0 0,-4 6-304 0,0 0 160 16,0 0-160-16,0 0 128 0,0 0-272 0,0 0-64 15,0 0-16-15,0 0 0 16,0 0-1120-16,0 0-208 0,0 0-48 0,0 0-8064 16,0 0-1616-16</inkml:trace>
  <inkml:trace contextRef="#ctx0" brushRef="#br0" timeOffset="65877.03">15115 7255 1839 0,'-6'-14'160'0,"-1"2"-160"0,-1-3 0 0,-2-3 0 16,1 1 5856-16,1 1 1136 0,-2 0 240 0,1 1 32 15,-2 3-5360-15,-2 0-1072 0,-1 2-224 0,-2 2-32 16,-2 0-256-16,-3 1-32 0,-2 1-16 0,-1 3 0 15,-3 4-112-15,-2 2-32 0,-2 3 0 0,-2 1 0 16,-1 3-128-16,-1 5 0 0,-2 2 0 0,1 5 0 16,-1 4 320-16,1 2-32 0,2 2 0 0,2 4 0 15,2 3 160-15,5 0 16 0,1 2 16 0,5-3 0 0,4 0 0 16,4-4 0-16,6-1 0 0,3-5 0 0,3-1-160 16,4-3-48-16,4 0 0 0,4-4 0 0,4-2-16 0,2-3 0 15,3-4 0-15,3-2 0 0,4-4 0 0,1-2-16 16,2-4 0-16,2-6 0 0,2-2-64 0,3-3-16 15,0-6 0-15,0-1 0 0,0-3-160 0,-1-1-256 16,-1-2 64-16,0-2 16 0,0-1-96 0,-5-1-32 16,-5-2 0-16,0 0 0 0,-3-1 48 0,-4 0 16 15,-2 2 0-15,-4 1 0 0,-2 2 240 0,-5 3 0 16,-3 4 0-16,-2 4 0 0,-5 2 0 0,-3 4 0 16,-4 3 192-16,-3 5-192 0,-5 3 192 0,-4 4-192 15,-6 6 192-15,-4 5-192 0,-3 5 0 0,-4 4 0 0,-1 4 0 16,-3 5 0-16,-1 5 192 0,0 2-64 0,-2 4 0 0,2 1-128 15,2-1 352-15,4-1-32 0,1-1-16 0,6-3 0 16,6-2 80-16,3-1 32 0,4-2 0 0,5-5 0 16,6-3-96-16,4-4-32 0,4 0 0 0,5-6 0 15,5-3-48-15,4-4-16 0,5-4 0 0,5-6 0 16,5-5-224-16,4-7-208 0,6-6 32 0,4-2 16 16,3-7-32-16,1-2-16 0,0-1 0 0,0-2 0 15,-1-1-160-15,-2-3-16 0,-1 1-16 0,-3-1 0 16,-3 0-32-1,-4 4 0-15,-2 1 0 0,-5 2 0 0,-4 1 240 0,-3 3 32 0,-5 7 16 0,-5 2 0 16,-2 4 144-16,-4 2 0 0,-4 12 160 0,0 0-160 16,0 0 256-16,-10 0-64 0,-3 8 0 0,-6 6 0 15,-3 6 0-15,-4 6 0 0,-4 5 0 0,-3 3 0 16,-2 1 48-16,1 3 0 0,0 3 0 0,0-3 0 0,-1 1 32 16,3-2 16-16,4 0 0 0,3-1 0 0,5 0-80 0,4-4-16 15,5-4 0-15,3-3 0 0,6-4-32 0,4-4-16 16,4-3 0-16,3-3 0 0,5-4-144 0,4-4 0 15,5-2 0-15,3-5 0 0,3-6 0 0,6-6 0 16,3-5 0-16,2-5-176 0,1-1 176 0,1-3 0 16,1-2-144-16,-4 0 144 0,-1 0-288 0,-5-1 16 15,-5-2 0-15,-3 2 0 16,-4 1-176-16,-4 1-16 0,-4 3-16 0,-5 1 0 0,-4 0 288 0,-4 2 48 16,-4 4 16-16,-5 4 0 0,-4 2 256 0,-3 3 64 15,-2 4 16-15,-4 5 0 0,-4 4-32 0,-5 6-16 0,-4 5 0 16,-3 4 0-16,-2 4-160 0,-3 4 128 15,-1 1-128-15,0 5 128 0,-2 3 64 0,1 1 0 0,1 2 0 16,1 0 0-16,3 1-192 0,1 1 0 0,5 0 144 16,5 0-144-16,6-2 288 0,6-3-16 0,5-3 0 0,4-8 0 15,6-4-272-15,6-5 128 0,3-3-128 0,4-5 0 16,4-3 128-16,3-5-128 0,4-2 0 0,2-5 0 16,1-3 192-16,1-2-192 0,0-1 192 0,-2-1-192 31,1 2-384-31,-2-3-176 0,0 2-32 0,-3 0-11696 0,0 0-2352 0</inkml:trace>
  <inkml:trace contextRef="#ctx0" brushRef="#br0" timeOffset="66928.05">17371 6908 31327 0,'-16'-1'2784'0,"-2"0"-2224"0,-3 1-560 0,1 2 0 16,2 3 2240-16,-1 4 352 0,-1 2 64 0,0 3 16 16,-1 2-2416-16,-1 2-496 0,0 4-80 0,-1 3-32 15,2 0 160-15,1 1 16 0,1 0 16 0,1 2 0 16,4 4 160-16,1-1-128 0,2 4 128 0,2-2-128 16,3-1 256-16,2-1 48 0,2-2 16 0,2-3 0 15,2 0-192-15,2-4 192 0,2-1-192 0,2-5 192 0,2-2-64 0,1-4 0 16,3-2 0-16,2-4 0 0,3-3-128 0,2-3 160 15,0-2-160-15,0-5 160 0,2-4-160 0,-2-2 0 16,1-2 0-16,-2-4 128 0,0-4-128 0,-2 0-192 16,-1-3 32-16,-2-3 16 0,-1-2-80 0,-3 1-16 15,-2-1 0-15,-4 1 0 0,-2 2 240 0,-2 1 0 16,-3 2 0-16,-2 3-144 0,-2 1 144 0,-2 3 176 16,-3 3-48-16,-2 3 0 0,-2 4 48 0,-1 4 0 15,-2 3 0-15,-3 4 0 0,-3 4-176 0,1 4 0 16,-1 5 0-16,0 3 128 0,-2 3-128 0,3 1 0 15,0 1 0-15,2 2 0 0,2 3 0 0,-1 2 0 0,3 2 0 16,2 0 0-16,2 2 160 0,3-2-160 0,2-2 192 0,5-3-192 16,3 1 272-16,4-7-48 0,4-2-16 0,3-3 0 15,3-3 48-15,0-3 16 0,4-4 0 0,2-4 0 16,2-4-80-16,3-5-32 0,2-2 0 0,1-7 0 16,3-3-160-16,-1-2 0 0,1-5 0 0,-2-2 0 15,0 0 0-15,-3-1-272 0,-4-1 64 0,-3 0 16 16,-2 0 0-16,-4 2 16 0,-2 3 0 0,-5 3 0 15,-3 1 176-15,-3 3 0 0,-2 2 0 0,-3 4 0 16,-4 3 0-16,-3 2 0 0,-6 4 0 0,-2 3 0 16,-2 3 0-16,-4 4 0 0,-1 4-144 0,0 3 144 15,-1 5 0-15,0 1 0 0,1 0 0 0,2 4 0 16,0-1 0-16,3 3 0 0,3 0 144 0,1 2-16 16,4 1-128-16,1-2 0 0,3-2 0 0,5-3 128 0,0-1-128 15,4-5 0-15,2-4 128 0,4-2-128 0,3-4 0 0,3-4 0 16,3-3 0-16,3-3 0 0,3-5 0 0,3-1 0 15,1-4 0-15,2-4-128 0,1-2 128 0,-2-2 0 16,0-2-144-16,-3-1 144 0,-2 0-160 0,-1-1 160 16,-4 2-208-16,-4 3 80 0,-2 1 128 0,-4 0-128 15,-3 3 128-15,-4 2-128 0,-2 3 128 0,-5 3 0 16,-1 1 0-16,-5 5-128 0,-2 4 128 0,-5 1 0 16,-3 3 128-16,-3 5-128 0,0 2 0 0,-2 4 0 15,-1 4 0-15,0 0 0 0,0 1 0 0,1 4 0 16,1 1-144-16,0 3 144 0,2 1 0 0,2 0-144 15,4 3 144-15,3-2 0 0,4 1-368 0,5-4 48 16,3 0 0-16,4-1 0 16,3-2-1520-16,4-1-288 0,6-3-64 0,6-2-8272 0,6-3-1648 0</inkml:trace>
  <inkml:trace contextRef="#ctx0" brushRef="#br0" timeOffset="67839.48">19462 6723 34847 0,'-10'-7'1536'0,"2"2"320"0,-1-2-1472 0,-1 2-384 16,-2 1 0-16,-2 0 0 0,0 3 416 0,-3 0 16 0,-3 1 0 0,-4 1 0 31,0 0-816-31,-2 1-176 0,-1 2-16 0,-1 2-16 0,0 3 208 0,-1 1 32 0,1 3 16 0,0 2 0 16,2 3 784-16,-1 4 176 0,0 2 16 0,2 2 16 15,-1 2 64-15,1 0 16 0,3 1 0 0,2 0 0 16,3-1-288-16,3-3-64 0,3 2-16 0,3-3 0 15,4-3-176-15,4-2-16 0,2-1-16 0,5-2 0 16,2-1-160-16,3-3 0 0,3-2 0 0,4-5 0 16,6-4 176-16,0-3-48 0,3-3-128 0,3-4 192 15,3-3-192-15,1-2 176 0,-1 0-176 0,-2-4 160 16,-2 0-160-16,-1-2 0 0,-2-4-160 0,-2-1 160 16,-2-1 0-16,-3-2 0 0,-3-1 0 0,-3 1 0 15,-3 2 0-15,-3 3 0 0,-4-2-160 0,-3 3 160 16,-1 1 0-16,-4 5 0 0,-4 4 160 0,-3 1-160 0,-4 2 192 15,-3 4-192-15,-4 3 192 0,-1 3-192 0,-3 4 128 16,-2 5-128-16,-1 4 0 0,0 3 0 0,-2 3 272 0,1 5 0 16,1 2 0-16,2 3 0 0,3 0-48 0,0 0-16 15,4-2 0-15,3 1 0 0,4 0-208 0,3-3 0 16,4 0 0-16,3-5 0 0,5 0 0 0,2-3 0 16,4-1 0-16,3-3 0 0,5-4 144 0,4-2-16 15,2-5 0-15,4-3 0 0,3-3 0 0,4-4 0 16,1-1 0-16,1-5 0 0,1-2 0 0,1-3-128 15,-1 0 192-15,-2-5-64 0,-1 0-128 0,-3-2 0 16,-1 0 0-16,-6-3 0 0,-4-2 0 0,-6 0 0 0,-2 2-224 16,-3 1 80-16,-4-1 144 0,-4 3 0 0,-3 4-144 15,-5 3 144-15,-1 3 0 0,-6 3 0 16,-5 4 0-16,-2 2 128 0,-4 4-128 0,-2 3 192 0,-5 4-192 0,-2 3 192 16,-2 4-64-16,-3 3-128 0,0 4 192 0,-1 3-64 15,1 6 96-15,-1 0 16 0,1 2 0 0,3 0 0 16,4-2-64-16,3 1-16 0,3 1 0 0,4-1 0 15,5 0-160-15,3-2 0 0,4-1 0 0,4 0 0 16,2-2 0-16,4-1 0 0,2-2 0 0,3-2 0 16,2 1-304-1,2-6-144-15,3-4-16 0,2-1-16 0,3-3-224 16,2-3-64-16,2-2 0 0,7-3 0 0,5-3-1984 0,7-6-416 16,4-4-80-16</inkml:trace>
  <inkml:trace contextRef="#ctx0" brushRef="#br0" timeOffset="68792.49">21396 6699 4607 0,'9'-24'192'0,"-3"7"64"0,3-2-256 0,-1-2 0 0,3-2 0 0,-2-1 0 16,1 0 4192-16,1 1 800 0,1-1 144 0,-2 2 48 15,-1 1-3408-15,-2 3-688 0,1 1-128 0,-3 2-16 16,-1 3-64-16,-2 3-16 0,-2 9 0 0,0 0 0 16,-4-7 96-16,4 7 0 0,-12-1 16 0,0 4 0 15,-2 1-544-15,-2 4-112 0,-1 5-32 0,-3 4 0 16,1 5 112-16,-3 3 32 0,-3 1 0 0,1 2 0 16,-2-1 272-16,1 2 48 0,3 1 16 0,2-1 0 15,2 0-256-15,3 0-32 0,4-1-16 0,5-1 0 16,3-1-272-16,6-3-48 0,3-1-16 0,2-5 0 15,4-3 64-15,3-5 0 0,5-1 0 0,4-4 0 0,2-4 16 16,3-4 16-16,2-4 0 0,2-5 0 0,0-3-224 16,1-4 0-16,2-2 0 0,1-3 0 0,2 0-160 0,-3-3-32 15,-2 1 0-15,-4 0 0 0,-3 1 64 0,-5-1 0 16,-3 1 0-16,-5 2 0 0,-4 2 128 0,-2 3 176 16,-4 2-48-16,-3 2 0 0,-4 3 80 0,-4 3 16 15,-2 2 0-15,-5 4 0 0,-3 3-224 0,-3 4 144 16,-3 5-144-16,-1 3 128 0,-3 3-128 0,0 2 0 15,3 2 0-15,-1 2 0 0,3 1 128 0,0 1 80 16,3 1 32-16,2-1 0 0,4-1-240 0,1-1 144 16,4 0-144-16,2 0 128 0,4-2-128 0,2-2 0 15,2-2 0-15,4-2 0 0,1-3 128 0,4-2-128 0,5-4 0 16,2-3 128-16,2-2-128 0,4-4 0 0,3-4 0 0,1-4 0 16,3-2 0-16,1-2 0 0,2-1-192 0,-3-1 192 15,-4-1-352-15,-2-1 48 0,-4 1 16 0,-3-2 0 16,-3 0 96-16,-4 1 0 0,-2 1 16 0,-4 0 0 15,-2 2 176-15,-4 2-160 0,-2 1 160 0,-4 4-160 16,-2 1 160-16,-5 4 0 0,-3 1 128 0,-5 5-128 16,-1 3 0-16,-4 4 128 0,-2 1-128 0,-2 4 0 15,-1 1 192-15,1 1-48 0,0 4 0 0,4 0 0 16,1 1-144-16,4 1 192 0,2 1-192 0,4-2 192 16,3-1-192-16,2 1 0 0,3-2 144 0,5 0-144 15,3 0 0-15,1-1 0 0,3-1 0 0,3-4-192 16,1-1 192-16,4-3 224 0,4-4-48 0,3-3-16 15,4-3-160-15,3-5 0 0,2-1 144 0,2-3-144 16,0-3 0-16,-1-1 0 0,0-2-192 0,-4 0 64 0,-2 1-16 0,-4 0 0 16,-2-1 0-16,-3 0 0 0,-4 0-32 0,-3 0 0 15,-1 0 0-15,-4-2 0 0,-4 1 176 0,-5 1-192 16,-3 1 192-16,-4 1-192 0,-5 2 192 0,-3 3-128 16,-4 4 128-16,-3 4-128 0,-4 3 128 0,-1 3 0 15,0 3 0-15,1 3 0 0,1 0 0 0,0 3 0 16,3 2 0-16,2 0 0 0,4-1-288 0,3 2-80 15,2 2-16-15,6-1 0 16,2-1-1392-16,6 0-272 0,4 0-64 0,4-2-8400 16,5 1-1680-16</inkml:trace>
  <inkml:trace contextRef="#ctx0" brushRef="#br0" timeOffset="69878.19">23389 6275 13823 0,'-12'-4'1216'15,"0"-1"-960"-15,-1 1-256 0,-1 0 0 16,0-1 4544-16,-1 2 848 0,0 1 176 0,-1 0 48 16,-1 1-5616-16,-1 1-960 0,0 0-256 0,1 0-64 15,-1 0 576-15,2 1 128 0,2 3 32 0,-3 1 0 0,3 0 544 0,-1 2 272 16,0 4-16-16,0 1-16 0,-1 1 528 0,1 2 128 16,0 2 0-16,3 0 16 0,2 0-144 0,4 1-16 15,2 0-16-15,3 0 0 0,2-1-368 0,3 0-80 16,3 1-16-16,3-5 0 0,3-2-80 0,2-2-32 15,2-2 0-15,2 0 0 0,4-3 96 0,-1-3 0 16,3-3 16-16,-1-1 0 0,3-4-272 0,0-3 0 16,0-1 0-16,-1-3 0 0,-1 0 0 0,-1-3 0 15,0 0 0-15,-4-2 0 0,-2-2 0 0,-3 1 160 0,-2 0-160 16,-3-1 128-16,0 2 32 0,-4 2 0 16,-1 2 0-16,-4 1 0 0,-3 4 224 0,-4 0 32 0,0 4 16 0,-4 0 0 15,-1 4-240-15,-5 0-32 0,-5 3-16 0,-2 3 0 16,-3 4-16-16,-1 1-128 0,1 2 192 0,-1 2-64 15,2 3 64-15,1 1 16 0,-1 2 0 0,1 2 0 16,-1 4-48-16,3 0-16 0,1-2 0 0,3 1 0 16,2 0-144-16,4-5 0 0,2 0 144 0,3-3-144 15,4 0 128-15,3-4-128 0,2-1 160 0,3-3-160 16,3-3 128-16,3-2-128 0,4-1 0 0,2-3 144 16,4-3-144-16,2-2 160 0,0-3-160 0,1-2 160 15,0 0-160-15,1-2 0 0,-1 0 0 0,-2-2 128 16,-2-1-128-16,-2 0 0 0,-3 1 0 0,-2 0 0 15,-2 2 0-15,-4 3 0 0,-1 0 0 0,-4 2 0 16,-2 8 240-16,-6-6-48 0,0 2 0 0,-5 1 0 16,-2 3-192-16,-2 2 0 0,-1 2 0 0,-2 2 0 0,-2 2 0 0,0 0 0 15,2 1 0-15,0 1 0 0,2 1 0 0,3 2 0 16,0 0 144-16,2 0-144 0,2 1 192 0,3-3-64 16,2 1 0-16,2-1 0 0,2-3-128 0,2 1 0 15,2-1 0-15,2 0 0 0,3-3 0 0,1 0 0 16,0-1 0-16,2-2 0 0,1-2 0 0,0 0 0 15,1 0 0-15,-2-2 0 0,0-1 0 0,-2-1 0 16,-2 0 0-16,-1 1 0 0,-7 3 0 0,0 0 0 16,0 0 0-16,0 0 0 0,-6-9 0 0,-3 4 0 15,-3 1 0-15,-2 1 0 0,0 0 0 0,-2 1-176 16,-1 0 48-16,1 1 0 0,-2 2 128 0,1 0 0 0,0 2 0 16,3-1-128-16,3-1 128 0,3 0 0 0,8-1 0 15,0 0 0-15,0 0 0 0,0 0-128 0,0 0 128 0,0 0-128 16,0 0 128-16,7-5-160 0,3 1 160 0,0 0-160 15,3 0 160-15,0-2-128 0,0 0 128 0,-1-1-128 16,-2 1-48-16,-1 0 0 0,-2 0 0 0,0 3 0 16,-7 3-16-16,0 0-16 0,0 0 0 0,0 0 0 15,2-6 208-15,-2 6 0 0,0 0 0 0,0 0-144 16,0 0 144-16,-11 2 0 0,11-2 0 0,-12 7 128 16,3 2-128-16,9-9 128 0,-9 10-128 0,4 2 128 15,4-1-128-15,1 0 0 0,2 0 128 0,2 1-128 16,4-1 0-16,1-1 0 0,5 3 0 0,1-3 0 15,2-2 0-15,4 0 0 0,2-3 0 0,3 0 0 16,0-3 0-16,3-4 0 0,2-1 0 0,0-1 0 16,0 0 0-16,-3-5 0 0,-1 2 0 0,-4-1 0 0,-3 0 0 15,-4-2-128-15,-3-2 128 0,-4 2-192 0,-5-1 0 0,-4 11 0 16,-2-12 0-16,-4 1 0 0,-4 1 192 0,-4 0-208 16,-3 3 80-16,-3 0 128 15,-3 3-576-15,-1 0 16 0,0 1 0 0,-1 1 0 16,-1-1-2384-16,4 2-496 0</inkml:trace>
  <inkml:trace contextRef="#ctx0" brushRef="#br0" timeOffset="72574.05">23531 6367 17327 0,'0'0'768'0,"2"-4"160"0,2 0-736 0,0 0-192 0,1 1 0 0,3-2 0 16,0 1 1008-16,1 0 160 0,1 0 48 0,2-1 0 15,2 0-800-15,1 0-160 0,1-2-16 0,3 1-16 16,3 2 32-16,2-2 0 0,4-2 0 0,3-1 0 16,3 2 128-16,3-3 16 0,4 3 16 0,3-2 0 15,3 3 112-15,2-3 32 0,2 2 0 0,5-2 0 16,4-1-288-16,3 0-48 0,2 0-16 0,0-1 0 16,0 2-48-16,4-2-16 0,7 3 0 0,0-1 0 15,0 1 80-15,-2-3 16 0,-3 1 0 0,1 1 0 16,-1 0-240-16,-1 3 0 0,-4-3-192 0,-4 3 192 0,-2-3-400 0,-4 1 16 15,0 0 16-15,-2 0 0 0,1 0 368 0,-4 1 0 16,-2-1 0-16,-3 1 0 0,-3 0 0 0,-6 0 0 16,-5 2 144-16,-3-2-144 15,-3 4-272-15,-4-1-128 0,-2-1-32 0,-1-1-7504 16,-2 0-1520-16</inkml:trace>
  <inkml:trace contextRef="#ctx0" brushRef="#br0" timeOffset="72873.12">25737 5773 24879 0,'0'0'1088'0,"7"0"256"0,2 2-1088 0,1-2-256 0,4 1 0 0,3 1 0 16,3 1 2368-16,2 2 432 0,5 1 80 0,2 2 0 31,2-4-3136-31,1 0-640 0,2-1-128 0,-1 1-32 16,0-1-368-16,-1-1-80 0,0 1-16 0,-2 0 0 0,-2 0 912 0,-3 1 176 0,-2 0 48 0,-4 2 0 15,-3 2 384-15,-1-1 256 0,-2 2-48 0,-4 2 0 16,-1-1-208-16,-5 2 176 0,-2 1-176 0,-3 1 160 16,-3 2-304-16,-4 2-64 0,-2 3-16 0,-2 3 0 15,-4-1-272-15,-5 1-48 0,-3 0-16 16,-5 1-9936-16</inkml:trace>
  <inkml:trace contextRef="#ctx0" brushRef="#br0" timeOffset="73741.71">21664 6798 15663 0,'0'0'688'0,"-8"5"144"0,1 1-656 0,1-1-176 16,2 2 0-16,1 0 0 0,5 3 2320 0,0-3 432 16,2 2 96-16,0-2 16 15,0 1-2864-15,2-1-640 0,1 2-80 0,2 1-32 0,2-2 288 0,0 1 48 16,4 1 16-16,0 1 0 0,1 1 400 0,0 2 0 15,2 1 0-15,1 1 0 0,-1 1 144 0,0 3 16 16,1 3 0-16,2-1 0 0,4 0-160 0,1 1 0 16,2 3 0-16,5 1 0 0,2 2 0 0,1-1 0 0,0 1 0 0,3 2 0 15,1 2 0-15,1-2 0 0,1 0-160 16,3-3 160-16,4-2-192 0,3-3 192 0,5 4-208 0,1-4 80 16,3-1 128-16,1-1 0 0,2-1 0 0,4 0-128 15,3-2 128-15,1-3-160 0,-2-1 160 0,1-2-160 16,-1 1 320-16,4-2 64 0,3-4 16 0,1 0 0 15,0-2 224-15,-3-1 48 0,1 0 16 0,1-5 0 16,2-4-352-16,0-2-176 0,-1-3 160 0,-2-2-160 16,0 1 128-16,2-4-128 0,2-3 0 0,-1-3 144 15,-3 2 304-15,-2-4 48 0,-3-4 16 0,1-2 0 16,-1 0-240-16,-3-1-32 0,-5-1-16 0,-6-3 0 16,-3-1-224-16,-2-2 144 0,0-1-144 0,0-1 128 15,-1 1 576-15,-2 2 128 0,-1 1 0 0,-2-3 16 16,-1 0-80-16,-2-2-32 0,-2 0 0 0,3-1 0 15,0 1-448-15,0-2-96 0,0 0 0 0,-1 3-16 0,-1 0-176 0,-4 6 0 16,-3 3 0-16,-2 3 0 0,-5 0 0 0,-2 0 128 16,-3 2-128-16,-2 0 128 0,-3 4-128 0,-2 0 0 15,0 4 0-15,-2-1 128 0,-1 2-272 0,-4 4-64 16,0 5-16-16,-2 0 0 16,0 1-272-16,-1 3-48 0,-6 3-16 0,0 0 0 15,0 0-1424-15,0 0-272 0,0 0-64 0,0 0-16 0</inkml:trace>
  <inkml:trace contextRef="#ctx0" brushRef="#br0" timeOffset="74690.23">19329 7394 11967 0,'-9'10'528'0,"2"-5"112"0,7-5-512 0,-6 7-128 0,2 2 0 0,2 2 0 15,3-2 5792-15,2 4 1120 0,2 4 240 0,2-2 32 16,1 4-5968-16,3 1-1216 0,1 0-192 0,2 2-64 15,2 3 128-15,1 1 128 0,1 0-208 0,1 4 80 16,3 2 128-16,4 4 0 0,2 6 0 0,2 1-128 16,3 2 128-16,2 2 0 0,3 2 0 0,3 3 0 15,5 5 0-15,3 3 176 0,5 0-176 0,3 0 192 16,5 0-64-16,3 2-128 0,5-3 192 0,5 1-64 16,5 1-128-16,4-1 128 0,6-1-128 0,4-2 128 15,4-5-128-15,5-4 0 0,0-1 0 0,6-4 0 16,2-5 0-16,2-3 0 0,0-5 0 0,5-3 0 15,6-1 320-15,3-6 16 0,-1-3 16 0,7-3 0 16,2-8 208-16,2-2 32 0,-3-7 16 0,0-3 0 0,-1-4-80 0,0-5-16 16,0-2 0-16,-2-3 0 0,-6-2-256 0,-2-3-48 15,-2-3-16-15,-2-2 0 0,-5 0 0 0,-1-2-16 16,1-1 0-16,-6-5 0 0,-1-6 192 0,-1-4 32 16,2-4 16-16,-3-3 0 0,-6-2-32 0,0 0-16 15,3 2 0-15,-5-2 0 0,-3-3-208 0,-1-2-32 16,-1 1-128-16,-4 2 192 0,0 1-192 0,-8 4 0 15,-2 5 0-15,-3 2 0 0,-1 2 0 0,-2-1 0 16,-4-3 0-16,-4 2 0 0,-4 0-160 0,-3 2 32 16,-2 4 0-16,0-2 0 0,-1 1 128 0,-2 1-128 15,-2 0 128-15,-2-2-128 0,-3 2 128 0,-4-1-128 0,-2 1 128 0,-3 1-128 16,-1 1 128-16,-2 2 0 0,-3 5 0 0,-2 1 0 16,-2 3 0-16,-5 4 0 0,-2 2 0 0,-3 4 0 15,-2 2 0-15,-3 1-160 0,-1 3 160 0,-6 2 0 16,-1 2-256-16,-3 2 48 0,-1-1 16 0,1 7 0 15,0 0-128-15,-7-7-32 0,-1 4 0 0,1-1 0 32,7 4-496-32,-10-4-112 0,2 1 0 0,0 2-16 15,8 1-2000-15,-10 0-400 0,10 0-80 0,-9-1-11088 0</inkml:trace>
  <inkml:trace contextRef="#ctx0" brushRef="#br0" timeOffset="75380.84">26372 6792 12895 0,'0'0'576'0,"0"0"112"0,6 4-560 0,0-1-128 0,1 0 0 0,2-2 0 0,3 1 7072 16,3-1 1376-16,1-1 288 0,2-1 48 15,2-2-8080-15,1-1-1632 0,2 0-320 0,1-4-64 16,3 2-96-16,0-4-32 0,1 2 0 0,-2-2 0 15,1 2 800-15,0-1 144 0,-2 2 48 0,1-1 0 0,-1 3 896 0,-2-1 192 16,2 3 48-16,-4 1 0 0,-2 0 0 0,-2 1 0 16,-1 1 0-16,-2 2 0 0,-2 2-544 0,-1 5-144 15,-2 2 0-15,-1 2 0 0,-2 1-176 0,-3 3-96 16,0 4-32-16,-3-1 0 0,-3 2-64 0,-1 4-16 0,-2 2 0 16,-2 1 0-1,-1 1-224-15,-4-2-48 0,-2 0-16 0,-4 0 0 16,-2 1-1120-16,-2-1-240 0,-2-1-32 0,1 1-6512 0,-1-2-1280 0</inkml:trace>
  <inkml:trace contextRef="#ctx0" brushRef="#br0" timeOffset="75828.33">25643 6585 31327 0,'0'0'1392'0,"0"0"272"0,-9 4-1328 0,9-4-336 16,0 0 0-16,0 0 0 0,0 0 1072 0,0 0 144 15,8 2 16-15,1-2 16 16,3-3-1488-16,3-4-288 0,3 0-64 0,2-4-16 0,3-3 320 0,1-1 64 16,1 0 16-16,1-2 0 0,0 0 464 0,2-1 112 15,1 0 16-15,2 1 0 0,2 2 352 0,0-1 80 16,1-1 16-16,0 1 0 0,2 3-464 0,-2-2-96 0,-1 2-16 16,-3 1 0-16,-1 2-256 0,-3 0 0 0,1 3 0 15,-1 1 0-15,-2 2-160 0,0 2 16 0,-1 2 0 16,-2 1 0-16,-1 2 144 0,-3 4-160 0,-1 3 160 0,-3 2-160 15,-2 5-96-15,-3 3 0 0,-2 3-16 0,-2 3 0 32,-4 8-192-32,-5-2-48 0,-2-1 0 0,-3 1 0 15,-1 0-624-15,-3 1-128 0,-1 1-16 0,-1-1-16 16,-1-1-1984-16,0-1-400 0,-5 12-80 0,4-10-16 0</inkml:trace>
  <inkml:trace contextRef="#ctx0" brushRef="#br0" timeOffset="77500.75">27485 5210 24879 0,'0'0'2208'16,"-13"4"-1760"-16,2 2-448 0,-1 2 0 15,-1 4 1856-15,-1 3 304 0,0 7 48 0,-2 3 16 16,-2 2-2352-16,-2 1-480 0,-3 4-96 0,0-1 0 0,0 5 368 0,1-1 80 16,1 2 0-16,2 1 16 0,3 0 240 0,4 0 0 15,1-1 0-15,3-2 0 0,5-3 208 0,2-1 96 16,2-1 16-16,2-2 0 0,4 1 112 0,2-3 16 15,4 0 16-15,2-5 0 0,4 0 160 0,2-5 16 16,2-1 16-16,4-3 0 0,3-3-144 0,1-4-48 16,2-4 0-16,-1-3 0 0,2-4-464 0,-1-4 0 15,-1 0 0-15,-1-4 0 0,0-5-368 0,0-3 48 16,1-4 0-16,0-1 0 0,0-2-64 0,-2-2-16 16,0 0 0-16,-2-2 0 0,-1 0 96 0,-4-1 32 15,0 0 0-15,-4 2 0 0,-2 1 272 0,-3 4 0 0,-1 1-128 16,-3 4 128-16,-1 2 0 0,-3 3 144 0,0 5-16 0,-5 3 0 15,-1 2 96-15,0 7 16 0,-8-4 0 0,-1 4 0 16,-3 3-240-16,-3 5 0 0,-1 3 0 0,-2 2 0 16,-2 3-160-16,1 5 32 0,2 1 0 0,0 4 0 15,0 2 128-15,1 0 0 0,2 2 160 0,0 2-160 16,2 4 128-16,3-2-128 0,2-1 0 0,3-1 0 16,1 1 192-16,3-1-64 0,2-1-128 0,2-2 192 15,3 0 0-15,2-4 0 0,2-1 0 0,2-3 0 16,2-3 64-16,1-3 16 0,2-2 0 0,2-4 0 15,3-3 80-15,0-2 16 0,2-4 0 0,-1-4 0 16,2-4-368-16,-2-3 0 0,1-1 0 0,1-5 0 16,1-4 0-16,3-4-208 0,2 1 80 0,2-7 128 15,0-3-144-15,0-2 144 0,-1-2 0 0,-1-3 0 16,-1-2 0-16,-1-5 0 0,0-5 0 0,-3-5 0 0,-2 1-320 16,-1-2 64-16,-1 1 0 0,-2-1 0 0,2 1 0 0,-3-1 16 15,-1 0 0-15,0 6 0 0,-4 3 432 0,-2 6 96 16,0 4 16-16,-2 7 0 0,-1 3 176 0,-4 5 32 15,0 0 16-15,-1 5 0 0,-1 3-336 0,-2 1-64 16,-1 0 0-16,-2 2-128 0,-1 3 0 0,-2 4 0 16,-1 0 0-16,5 7 0 0,0 0-208 0,-10 5 48 15,-3 1 16-15,0 4 0 0,1 2 144 0,1 4-192 16,-1 0 192-16,0 5-192 0,1 0 384 0,0 4 64 16,-1 2 0-16,1 3 16 0,1 4-32 0,0 3-16 15,1 2 0-15,1 2 0 0,0 1-224 0,2-2 128 0,1 0-128 16,-1-2 0-16,2-2 0 0,1 1 0 0,1 1 0 15,2 1 0-15,2-2 0 0,0 0 0 0,2 0 0 0,3-3-160 16,0-4 160-16,2-2 0 0,0-3 0 0,2-3 0 16,2-3 0-16,1-3 0 0,1-1 128 0,0-2-128 15,1-5 192-15,2-2-16 0,2-2-16 0,1-3 0 16,2-1 32-16,-1-5 16 0,3 0 0 0,-1-3 0 16,3-2-208-16,-2-3-288 0,0-2 64 0,1-4 16 15,-1-2 208-15,0-5 0 0,-1-3 0 0,-1-3 0 16,2-2 144-16,-1-3-16 0,2-2-128 0,-2-4 192 15,0-3-192-15,-2-3 0 0,-1-2 0 0,-2-3 0 16,-2-3 0-16,-1-2 0 0,0 1 0 0,-1-1 0 16,1 2 0-16,-2 2 0 0,0 0 0 0,-3 6 144 15,-1 4-16-15,-2 8 0 0,-1 5 0 0,-3 6 0 16,-1 4 144-16,-1 5 32 0,-1 3 0 0,-1 1 0 16,-3 4-304-16,3 9 0 0,0 0 0 0,-9-2 0 0,9 2-368 15,-12 8 32-15,1 1 0 0,1 4 0 0,-1 3 160 0,1 6 48 16,0 6 0-16,-1 5 0 0,1 6 128 0,2 2 0 15,0 1 0-15,1 2 0 0,1 2 0 0,0 2 0 16,2 2 0-16,1 3 128 0,1 1-128 0,1-2 0 16,2 0 0-16,0-4 128 0,1-3-128 0,1-1 0 15,3 0 0-15,3-1 0 0,2 1 0 0,0-4 0 16,4 0 0-16,1-4 0 0,3-5 0 0,-2-4 0 16,2-5 0-16,0-4 128 0,-1-1-128 0,0-4 192 15,2-4-64-15,-2-4 0 0,-1-3 64 0,1-2 0 16,1-1 16-16,-1-4 0 0,1-6-208 0,0-2 128 0,1-2-128 15,-1-2 0-15,1-3 0 0,-2-5-208 0,-1 0 16 0,-2-4 0 16,-1-1 192-16,0-1-176 0,-2 1 176 0,0 2-160 16,-1 5 160-16,-2 2-192 0,0 2 192 0,-2 4-192 15,2 2 192-15,-3 2 0 0,1 1 0 0,-1 5-128 16,1-1 128-16,-1 2 0 0,0 4 0 0,1 2 0 16,-1 3-144-16,1 1 0 0,-1 4 0 0,0 2 0 15,2 2 144-15,-2 1 0 0,1 3 0 0,-1 2-128 16,1 3 128-16,-1 2 0 0,0 0 0 0,0 1-128 15,-1 1 128-15,-2 0 0 0,0-2 0 0,-1-1 128 16,-2-2 0-16,-3-1 0 0,0 1 0 0,-1-3 0 16,-1-2 0-16,-3-1 0 0,0 0 0 0,-3-1 0 15,-2 0-128-15,-3-1 0 0,-3 2 0 0,-3-2 0 16,-1-1-272-16,-3-1-128 16,-1 1-32-16,-4 0 0 0,-3-1-1616 0,-1-3-320 0,0 1-64 0</inkml:trace>
  <inkml:trace contextRef="#ctx0" brushRef="#br0" timeOffset="78691.75">28678 7787 22111 0,'0'0'976'0,"-12"-3"208"0,1-2-944 0,-3-1-240 0,-1 0 0 0,-1-1 0 15,0 0 3328-15,-2-1 640 0,-4-3 112 0,0 0 16 16,-2 0-3776-16,-2 1-752 0,-3-1-144 0,-2 2-48 0,-1 3 304 0,-2 1 64 15,-1 3 16-15,-1 3 0 0,-2 2 240 0,-1 3 0 16,1 3 0-16,2 1 0 0,3 4 240 0,1 3-16 16,2 3 0-16,1 2 0 0,0 3 96 0,2 1 0 15,1 2 16-15,3-1 0 0,4-2-48 0,2 2-16 16,3 0 0-16,3-1 0 0,6-1-80 0,1 1-32 16,5 0 0-16,3-2 0 0,1-1-32 0,5-1-128 15,4-3 192-15,0-3-64 0,5-3 48 0,1-5 0 16,2-1 0-16,1-5 0 0,2 0 96 0,2-6 32 15,1-5 0-15,3-3 0 0,3-4-304 0,2-3 0 16,3-3 0-16,-1-4 0 0,0-3 0 0,-3-3 0 0,-1-1 128 16,-2-4-128-16,-1-5 0 0,-2-6 128 0,-1-4-128 0,-2-4 0 15,1-3 144-15,-2-1-144 0,-1 0 0 16,0-2 144-16,-1-2-144 0,-3 1 160 0,0 1-160 0,-2 3 160 16,-3 5 0-16,-3 1 0 0,-3 6 0 0,-2 4 0 15,-3 3-160-15,-2 3 192 0,-1 0-192 0,-3 5 192 16,-1 5-192-16,-3 2 192 0,1 5-192 0,0 4 192 15,-4 3-192-15,0 4 0 0,-1 5-160 0,-1 3 160 16,2 5-272-16,-3 5 32 0,-1 5 16 0,0 1 0 16,2 4 224-16,-1 4 0 0,1 4-160 0,0 6 160 15,1 4 0-15,0 4 0 0,4 5 192 0,-1 5-64 16,2 7-128-16,1 2 160 0,0 1-160 0,2-1 160 16,0 0-160-16,0-2 0 0,2-3 0 0,1-2 0 15,1 0 0-15,0-4 0 0,2 0 128 0,1-4-128 16,0-2 0-16,3-5 0 0,1-1 0 0,1-4 128 0,0-2-128 15,-1-4 0-15,1-3-160 0,-1-3 160 16,1 0-464-16,1-4 0 0,-1-2 0 0,2-1 0 16,0-5-1456-16,0-2-272 0,2-2-64 0,-2-4-12960 15</inkml:trace>
  <inkml:trace contextRef="#ctx0" brushRef="#br0" timeOffset="80073.21">29325 7491 45791 0,'-10'0'2032'0,"1"0"400"0,-2 0-1936 0,-1 2-496 0,-3 3 0 0,-3 1 0 31,-5 3-1872-31,-3-1-480 0,-3 4-80 0,-4 1-32 16,0 3 912-16,1 1 176 0,2 1 32 0,3 1 16 16,-1 1 688-16,3 3 144 0,4 3 32 0,1-1 0 0,2 3 464 0,2 1 0 0,-1 1 0 0,5-4 0 15,2 1 288-15,3-2-48 0,1-3-16 0,4-2 0 16,3 0-16-16,3-4 0 0,2-1 0 0,2-4 0 16,3 0-16-16,1-2-16 0,1-2 0 0,2-4 0 15,1-1-176-15,1-3 128 0,2-3-128 0,2-3 128 16,2-3-128-16,1-4-272 0,2-2 64 0,-1-3 16 15,2-4-384-15,-1 0-64 0,-1-2 0 0,-1-4-16 0,-2-2 496 0,0 1 160 16,-2-1 0-16,-1 0 0 0,-1-1 128 0,-2 5 144 16,-1 4 32-16,-1 3 0 0,-1 3-16 0,-3 2 0 15,-2 4 0-15,0 3 0 0,0 0 80 0,-2 4 16 16,-2 1 0-16,-4 3 0 0,0 0-64 0,4 10 0 16,-2 3 0-16,-1 2 0 0,-1 0-32 0,1 2-16 15,-2 3 0-15,-1 0 0 0,1 2-272 0,0 1 0 16,0-1 0-16,0 2 0 0,1 1-128 0,0-2-96 15,0-3-16-15,1-1 0 0,2 0 80 0,1-3 16 16,3-2 0-16,-1-4 0 0,2-3 144 0,0-1 0 16,1-2 0-16,0-2 0 0,2-1 256 0,1-4-32 0,2-2 0 0,1-5 0 15,1-1-32-15,2-4-16 0,0-2 0 0,1-6 0 16,-1-4-176-16,1-5 0 0,-1-2 0 0,-1-4 0 16,0-3 240-16,-1-2 16 0,-1-1 0 0,0-3 0 15,0-4 16-15,-1-4 16 0,1-4 0 0,-1-2 0 16,-1 0 32-16,1 1 0 0,1 1 0 0,-1 1 0 15,0 1 112-15,1 3 16 0,1 2 16 0,-2 3 0 16,-1 7-80-16,-2 4-32 0,0 11 0 0,-2 3 0 16,-1 3-96-16,-3 4 0 0,-3 3-16 0,-1 5 0 15,-1 9-240-15,0 0-128 0,0 0 128 0,0 0-208 16,0 0-96-16,0 0-16 0,-9 14 0 0,2 4 0 16,1 3 320-16,0 6-128 0,0 7 128 0,-2 5 0 15,1 4 0-15,-2 2 0 0,0 1 0 0,2 1 0 16,-2 0 0-16,2 3 0 0,1 1-192 0,-1 0 192 15,3 0-352-15,2 1 32 0,2-1 16 0,1-3 0 16,1-4 64-16,1-4 16 0,3 0 0 0,0-1 0 0,0 1-112 0,3-3-32 16,2-1 0-16,-1-4 0 15,2-3-96-15,0-2-32 0,-1-1 0 0,0-4 0 16,1-5 64-16,-2-1 16 0,-1-2 0 0,-1-2 0 0,-2-2 32 0,-2-2 0 16,1-3 0-16,-5-5 0 0,0 0 0 0,0 0 0 15,0 0 0-15,-5-7 0 16,0-4-432-16,-1 0-80 0,-1-1 0 0,-1-2-16 15,-1-2 224-15,1 0 48 0,0-2 16 0,-1 1 0 0,1 1 624 0,-1-3 0 16,3-1 0-16,-1-1 128 0,-3-2 832 0,1 0 144 16,2-2 48-16,-1 0 0 0,1-2 176 0,1 0 32 0,-3 2 16 0,3-1 0 15,0-2-592-15,2 2-112 0,2 0-32 0,0 0 0 16,2 2-256-16,1 1-48 0,2 4-16 16,1 2 0-16,4 1 0 0,0 0-16 0,2 1 0 0,3 1 0 15,4 3 16-15,3 2 16 0,5 1 0 0,2 3 0 16,5-2-208-16,5 3-128 0,0 2 160 0,3 2-160 15,2 2 0-15,1 2 0 0,-1 1-176 0,2 1 176 16,3 1-256-16,2-1 64 0,2 1 0 0,0-1 16 16,-1 0 176-16,-3 2-208 0,-2-1 80 0,-2 1 128 15,-4 0-128-15,-1 0 128 0,-2-1 0 0,-4-1 0 16,-2-3 0-16,-3 0 0 0,-3 1 0 0,-4-1 0 16,-4 1 0-16,-5-1 0 0,-3-1-144 0,-8-2 144 15,0 0 0-15,0 0 0 0,0 0 0 0,-10 1 0 16,-3-1 0-16,-3 0 0 0,-1 0 0 0,-4 0 0 15,-3 1 0-15,-1 2 0 0,-2 2 0 0,0 1 0 0,1 3 0 16,-3 1 0-16,1 3 0 0,-2 3 0 0,-1 1-128 0,1 1 128 16,0 2 0-16,1 0 0 0,0 1 0 0,2-2 0 15,3 2 0-15,2-2 0 0,2 0 0 0,4 0 144 16,4 0-144-16,3-3 128 0,4-3-128 0,2-1 0 16,2-1-160-16,3-3 160 0,3 0 0 0,3-3 0 15,1-2 0-15,4 0 160 0,3-4 0 0,2-3 0 16,5 0 0-16,1-3 0 0,4-4-160 0,1-2 0 15,1 0 0-15,0-2-176 0,1 0 176 0,-1-2 0 16,0-1 0-16,-2-1 0 0,2-1 0 0,-2-1 0 16,-1 1 0-16,-2 2 0 0,1 2 144 0,-3 3 16 0,-1 3 0 15,-5 2 0-15,-3 3 160 0,-4 2 16 0,-2 4 16 16,-3 3 0-16,-5-4-64 0,4 9-16 0,-3 6 0 16,-2 0 0-16,-4 1-272 0,-1 3 0 0,-2 4 0 15,1 0 0-15,0 3-160 0,-2 0 160 0,1 1-160 0,2 1 160 16,2 0-288-16,0-4 32 0,2-1 16 0,2-1 0 15,3 0-16-15,1-3 0 0,1-3 0 0,3-2 0 16,0-4 0-16,2 0-16 0,-1-2 0 0,1-4 0 31,2-2-464-31,2-4-96 0,1-4 0 0,1-4-10528 0,2-6-2096 0</inkml:trace>
  <inkml:trace contextRef="#ctx0" brushRef="#br0" timeOffset="80667.28">31262 4482 42623 0,'0'0'1888'0,"0"0"384"0,6-5-1824 0,-6 5-448 0,5 10 0 0,-1 5 0 32,-1 1-608-32,-3 5-224 0,-3 1-32 0,-5 2-16 0,-2 5 304 15,-2 2 64-15,-1 3 16 0,-1 4 0 0,-1 2 128 0,-2 1 32 0,-1-1 0 0,0 5 0 16,-3 3 336-16,-1 7 288 0,-4 6-48 0,-2 3-16 15,-5 3 208-15,-1 0 32 0,-2 2 16 0,-2 4 0 16,-2 3-32-16,2 0-16 0,0-1 0 0,2-5 0 0,1-1-240 16,2-3-32-16,0 2-16 0,-1-2 0 0,1 0-144 15,2-9 128-15,0-7-128 0,3-2 128 0,2-4 80 16,1-2 16-16,2 0 0 0,2-5 0 0,3-2 48 0,1-3 16 16,4-3 0-16,2-3 0 0,1-6-32 0,0-3 0 15,5 0 0-15,1-5 0 0,1-4-256 0,0 0 0 16,3-8 128-16,0 0-128 15,0 0-576-15,0 0-160 0,0 0-32 0,10-10-16 16,-1 1-2128-16,2-5-416 0</inkml:trace>
  <inkml:trace contextRef="#ctx0" brushRef="#br0" timeOffset="83473.86">17253 7735 29487 0,'0'0'2624'0,"-1"10"-2112"16,2 3-512-16,1 3 0 0,4 5 1728 0,1 3 224 16,3 6 48-16,2 2 16 0,1 4-1664 0,1 5-352 15,1 3 0-15,1 3 0 0,0 4-160 0,-1 6 160 16,1 0-192-16,0 1 192 0,0 0-304 0,0 0 48 16,-1 4 16-16,1 2 0 0,2 4 240 0,2-1 0 15,2 2 0-15,1-1 0 0,0 0 0 0,4 1 160 0,4 2-32 16,0 0 0-16,1 2 128 0,1-4 32 0,3 1 0 15,2-1 0-15,1 4-64 0,4-2-16 0,2 0 0 0,4-3 0 16,4 2-64-16,3-2-16 0,1 1 0 0,3-2 0 16,1 0-128-16,3-3 0 0,3-4 144 0,3-4-144 15,4-1 0-15,-1-1 0 0,-1 1 0 0,4-2 0 16,5 0 0-16,2-1-160 0,3-2 160 0,0-1-160 16,3-3 160-16,0 0 0 0,2-1 0 0,1 0-128 15,1-1 128-15,2-1 0 0,3 1 128 0,3-2-128 16,1-2 352-16,3-2 0 0,3-3 0 0,1-1 0 15,3-2 48-15,2-1 16 0,4-2 0 0,1-2 0 16,3 0-80-16,4-2-16 0,5-3 0 0,0 0 0 16,-3-1-128-16,4 1-48 0,5-4 0 0,3 0 0 15,3-1-16-15,-2-3-128 0,-4-3 192 0,-3-3-64 16,-1 0 32-16,-5-5 0 0,-4-3 0 0,-3-2 0 0,-4-2-160 16,-1-2 0-16,0-4 0 0,-2 0 0 0,-2-3 176 15,0-2 0-15,0-1 0 0,0-2 0 0,-4 0 32 0,-3-5 16 16,0 0 0-16,-3-6 0 0,1-3-32 0,-4-2 0 15,-5-3 0-15,2-2 0 0,0-3 80 0,-3-6 16 16,-6-5 0-16,-2-6 0 0,2-3-112 0,-4-1-32 16,-3 1 0-16,-4-4 0 0,-3-4-144 0,-1-1 0 15,2-2 0-15,-1 2 128 0,-2 1-128 0,-2-1 0 16,-4-2 144-16,2 0-144 0,2-1 0 0,0 2 0 16,0 4 0-16,0 2 0 0,-3-1-128 0,-1 1 0 15,3 1 0-15,-3 2 0 0,1 2-32 0,-6 5 0 16,-2 5 0-16,-4 2 0 0,-6 1 160 0,-1 1-128 0,0 0 128 15,-3 6-128-15,-1 2 320 0,-3 4 80 0,-4 2 16 16,-2 2 0-16,-2 2-48 0,-4 1-16 0,0 4 0 0,-5 0 0 16,0 2 16-16,-2-2 0 0,-1-1 0 0,1 1 0 15,-1 1 0-15,1 0 0 0,1 0 0 0,-2 0 0 16,-2 1-64-16,1 0-16 0,2 5 0 0,-2 0 0 16,-1 0-160-16,-1 1 0 0,-2 3 0 0,-1 1 0 15,-1 1 0-15,-3 1-192 0,0 2 64 0,-2 1 128 16,-2 1-240-16,-2 2 80 0,-1-1 16 0,0 1 0 15,-2 1 16-15,-1 3 0 0,0-4 0 0,0 4 0 16,0 0-128-16,-4-5-32 0,2 0 0 0,-1-1 0 16,0 0-272-16,-1 1-48 15,-2-3-16-15,0 2 0 0,-1 0 144 16,1-1 32-16,1 0 0 0,-3-2 0 0,1 3-256 0,-4-3-32 16,0-1-16-16,1 0 0 0,-2 0-400 0,0 0-96 0,-2-2-16 0,0 1 0 15,-1 2-32-15,2 0-16 0,-2 1 0 0,2-1 0 16,1 0 160-16,2 3 16 0,0 0 16 0,10 6 0 0,0 0 976 0,-11-7 144 15,11 7 128-15,-12-5-128 0,12 5 1024 0,-14-4 128 16,14 4 0-16,-13-3 16 0,0 3-32 0,2 0-16 16,11 0 0-16,-14 2 0 0,1-1-112 0,3 0-32 15,10-1 0-15,-13 2 0 0,13-2-208 0,0 0-64 16,0 0 0-16,0 0 0 0,0 0-192 0,0 0-32 16,0 0-16-16,0 0 0 0,0 0 64 0,7-7 16 15,4 3 0-15,3-1 0 0,1-1-256 0,2 2-48 16,1 2-16-16,3 0 0 0,2 2 48 0,-1 1 16 15,-1 1 0-15,0 1 0 0,-2 2-112 0,0 2-32 0,-1 3 0 16,-1 1 0-16,0 2-144 0,-3 4 0 0,-1 4 0 0,-2 1 0 16,-1 4 0-16,-2 4-176 0,-2 5 48 0,-4 2 0 15,-2 3-208-15,-4-1-48 0,-3 2 0 0,-3-1 0 32,-3 0-1280-32,-6-1-256 0,0-2-48 0,-5-1-10608 0,-4 0-2128 0</inkml:trace>
  <inkml:trace contextRef="#ctx0" brushRef="#br0" timeOffset="85041.8">15710 7947 39679 0,'0'0'1760'16,"0"0"352"-16,-8-4-1680 0,8 4-432 0,0 0 0 0,0 0 0 0,-6 5 624 0,2 3 32 16,2 4 16-16,1 2 0 0,2 6-672 0,-1 1 0 15,-1 5-256-15,1 4 80 0,1 5 16 0,0 4 0 16,0 6 0-16,1 5 0 0,1 6 160 0,2 6 0 16,2 8-144-16,-1 10 144 0,2 11 0 0,1 8 0 15,3 4 0-15,1 8 128 0,2 10 0 0,4 4 0 16,3 1 0-16,4 2 0 0,5 2 144 0,1 2 32 15,3 0 0-15,2-5 0 0,3-4 0 0,4-1 0 16,1-1 0-16,2-2 0 0,4-4-48 0,5 1-16 0,1 2 0 16,4-4 0-16,3-1-240 0,3 0 0 0,3 3 0 0,4-3 0 15,3-3 0-15,2 3 128 16,3 2-128-16,2-5 0 0,3-4 240 0,1-3-48 0,3 1-16 0,1-6 0 16,2-7 304-16,3-2 64 0,5 0 16 0,1-3 0 15,3-3 96-15,6-5 32 0,6-5 0 0,6-2 0 16,5 2-304-16,2-6-64 0,5-4-16 0,7-4 0 15,9-3-304-15,3-3 0 0,4-4 0 0,0-1 0 16,1-1 0-16,1-1 0 0,1-5 0 0,-1-2 0 16,2-3 0-16,-1-5 0 0,-3-5 0 0,-3-3 0 15,-4-3 0-15,0-4 0 0,2-3 0 0,-6-2 0 16,-4-2 0-16,-2-3-144 0,1-3 144 0,4-1-128 16,5 1 128-16,-1-1 0 0,-1-3 0 0,1-3 0 15,2-3 160-15,3-4-32 0,3-1-128 0,1-6 192 0,1-5-64 16,-3-6 0-16,-2-7-128 0,-4-7 192 0,-2-8 48 15,-4-5 0-15,2-2 0 0,-7-10 0 0,-6-7 0 0,0-8 0 16,-1-4 0-16,-7-4 0 0,-6 0-112 0,-3-6 0 16,-3-4-128-16,-1 0 192 0,1 1-192 0,-1-4 0 15,1-3 0-15,1 5 0 0,-2 1 0 0,-2 1 0 16,0 1 0-16,-3 1 0 0,-1 4-176 0,-4 1 32 16,-5 2 0-16,-6 0 0 0,-8 0 144 0,-3 3-192 15,2 4 192-15,-7-2-192 0,-6-3 192 0,-5-1 0 16,-5 1 0-16,-5-2 0 0,-3-1 0 0,-4 0 0 15,-4 0 160-15,-3 6-160 0,0 3 128 0,-6 3-128 16,-1 3 0-16,-5 3 144 0,-1 2-144 0,-4 7 0 16,0 6 0-16,0 6 128 0,1 2-128 0,0 3 160 0,-3 3-160 0,0 3 160 15,-1 1-160-15,1 2 0 0,-3 3 0 16,-2 1 128-16,-2 5-128 0,-1 0 0 0,1 2 0 0,-1-1 0 16,-1 1 0-16,0-1-176 0,0 2 176 0,-1 0-128 15,-2 1 128-15,1 1 0 0,1 0 0 0,-1 2-128 16,-3 0 128-16,1 2-160 0,-2-1 160 0,0 3-160 15,-2 2 160-15,1 0-208 0,-2 2 80 0,-1 2 128 16,-2 2-224-16,1-1 80 0,-2 3 16 0,-1 1 0 16,1 2 128-16,-1 6-128 0,-1-5 128 0,-3 0-128 15,0 2 128-15,-1-1-128 0,-3 4 128 0,-1 0-128 16,-1 4 128-16,-2 0-160 0,-3 0 160 0,-1 4-160 16,0-1 160-16,-3 3 0 0,-1 2-144 0,-3 0 144 15,0 2 0-15,1 0 0 0,-1 3 0 0,0-2 0 16,-1 0 0-16,2-1 0 0,1 0 0 0,2-4 0 0,1 0 0 15,1-1 0-15,3-5 0 0,1 2 128 16,1-3-128-16,1 1 160 0,0-3-160 0,0 0 160 0,1-2-160 0,0-1 128 16,2-2-128-16,-2-1 128 0,0 0 0 0,2-3-128 15,1 3 192-15,1-3-64 0,1 2 16 0,0-3 0 16,3 1 0-16,2-3 0 0,2 2 0 0,3-4 0 16,3 1 0-16,2-3 0 0,2 0-144 0,1-2 128 15,4 1-128-15,3-1 128 0,2 1-128 0,5-2 0 16,2 1 0-16,3-1 0 0,3 2 0 0,1-1 0 15,0 4 0-15,-1 0 0 0,1 2 0 0,-4 3 0 16,-2 2 0-16,-2 1 128 0,-3 2-128 0,-3 2 128 16,-2 1-128-16,-3 4 128 0,1 3-128 0,-1 2 0 0,-1 4 0 15,0 1 128-15,-3 4-128 0,0 1 0 16,1 4 0-16,-1 1 0 0,1 3-144 0,-1 2 144 0,-2 1-192 16,0 5 192-16,1-1-320 0,-4 1 64 0,0 0 0 0,-4-2 0 31,0 1-320-31,-1-5-64 0,0 1-16 0,-3-3 0 15,1-2-160-15,-1-2-16 0,1 1-16 0,-1-4 0 16,0-1-1296-16,1-2-256 0,0-2-48 0,2-3-10048 0,0-1-2016 0</inkml:trace>
  <inkml:trace contextRef="#ctx0" brushRef="#br0" timeOffset="85946.51">29261 9000 43311 0,'-6'26'1920'0,"2"-8"384"0,-2 6-1840 0,2 5-464 0,0 10 0 0,0 5 0 15,0 10 464-15,0 11 0 0,-1 16 0 0,0 9 0 32,1 7-896-32,0 5-176 0,1 5-32 0,2 2-16 15,2 3-352-15,1 2-64 0,0 3-16 0,2 2 0 16,0-2 416-16,1 3 80 0,-4-4 16 0,1-2 0 0,0-6 704 0,-2-5 160 0,0-4 32 0,-2-4 0 16,2-4 288-16,-2-6 64 0,0-10 16 0,-3 1 0 15,1-3-48-15,0-2 0 0,-2-2 0 0,0-8 0 16,0-7-48-16,-3-7-16 0,3-5 0 0,0-3 0 15,2-3-256-15,0-7-48 0,0-1-16 0,1-5 0 16,2-5-256-16,0-3-144 0,1-6 16 0,0-2 0 16,0-7-640-16,0 0-128 15,0 0-32-15,0 0 0 0,0 0-2080 0,-4-15-400 0,-1-4-96 16</inkml:trace>
  <inkml:trace contextRef="#ctx0" brushRef="#br0" timeOffset="86378.16">28453 11648 38703 0,'-5'15'1712'0,"2"-7"352"0,2 1-1648 0,1-9-416 0,0 0 0 0,0 0 0 16,3 7 3088-16,3-1 544 0,3-1 96 0,3-1 32 31,2 0-4096-31,3 1-816 0,3-1-176 0,5 2-16 16,2 2 576-16,4 2 112 0,2 2 16 0,3 5 16 0,1 6 352 0,1 6 64 0,0 3 16 0,0 4 0 15,-1 2 192-15,-1 3 0 0,1 3 0 0,-1 0 160 16,0-1-160-16,0-2 160 0,-1-4-160 0,-3-2 160 16,-1-3 112-16,-3-4 32 0,-2-1 0 0,-1-6 0 15,-1-3 192-15,-1-6 32 0,-1-2 16 0,-1-5 0 16,0-3 64-16,-2-4 16 0,1-5 0 0,0-4 0 15,1-3-240-15,0-5-32 0,1-4-16 0,-1-5 0 16,0-3-48-16,1-4-16 0,-2-5 0 0,-1-3 0 16,1 0-80-16,-2-1 0 0,0 1-16 0,0-3 0 0,-1-3-176 15,0 1 0-15,0 1 0 0,-2 2 0 0,0 3-304 0,-1 4 16 16,-1 3 0-16,0 4 0 16,-4 3-384-16,0 3-80 0,-1 3-16 0,1 2 0 15,-2 3-1104-15,0 0-240 0,-1 2-32 0,0 1-11104 16,0 2-2240-16</inkml:trace>
  <inkml:trace contextRef="#ctx0" brushRef="#br0" timeOffset="87182.69">27531 13230 5519 0,'0'0'496'0,"0"0"-496"16,0 0 0-16,0 0 0 0,0 0 2944 0,0 0 512 16,0 0 80-16,0 0-7312 15,0 0-1472-15</inkml:trace>
  <inkml:trace contextRef="#ctx0" brushRef="#br0" timeOffset="88159.97">27503 12967 31215 0,'0'0'1376'0,"-8"-1"288"0,8 1-1328 0,-9-5-336 16,9 5 0-16,0 0 0 0,-6-7 1504 0,6 7 224 16,-2-10 64-16,2 10 0 0,2-9-1024 0,-2 9-192 15,4-9-32-15,2 3-16 0,3 1 176 0,1 1 48 16,1 2 0-16,3 1 0 0,2 1 16 0,2 1 16 0,3 0 0 0,3 1 0 15,6 1-176-15,5 1-32 0,5 0-16 0,2 0 0 16,1 0-96-16,2 0-16 0,1 1 0 0,-2-2 0 16,-1 3-176-16,-1-1-32 0,1 0-16 0,-1-1 0 15,0 1-224-15,-3-2 144 0,-5 1-144 0,-4-1 128 16,-2 0-128-16,-4-1 0 0,-2 0 0 0,-3 0 0 16,-2-1-160-16,-2 0-16 0,-1 0 0 0,-2-1 0 15,-1 0-144-15,-1-1-16 0,-1 0-16 0,-2 0 0 16,0 0-352-1,-7 1-64-15,0 0 0 0,7-4-16 0,-2-1-2080 0,-5 5-400 16,0-8-96-16</inkml:trace>
  <inkml:trace contextRef="#ctx0" brushRef="#br0" timeOffset="88426.55">27925 13197 24879 0,'-3'14'2208'0,"0"0"-1760"15,1 0-448-15,-1-1 0 0,3-1 4448 0,2 0 800 16,1 2 176-16,1 0 16 0,1 2-4480 0,2 1-960 16,1 4 0-16,2 1-240 0,0 3-80 0,-1 1 0 15,1 3-16-15,-1 1 0 0,1 2 704 0,0 2 144 16,-2 1 16-16,0 1 16 0,-2-1-32 0,-2-1-16 16,-1 0 0-16,1 2 0 0,-2-1-288 0,0 0-48 15,-1 0-16-15,0-1 0 0,0-2-144 0,-1-1 0 16,0 0 0-16,0-2-176 15,0-1-336-15,1-2-80 0,-1-2-16 0,0-2 0 16,0-2-1264-16,0-2-256 0,1-3-48 0,0-1-16 16,1-2-1904-16,1-4-368 0,3 2-80 0,3-11 0 0</inkml:trace>
  <inkml:trace contextRef="#ctx0" brushRef="#br0" timeOffset="88758.77">28944 13292 45503 0,'-3'17'2016'0,"1"-6"416"16,0 1-1952-16,1 1-480 0,1 1 0 0,1 1 0 16,-2 2 1280-16,1 2 144 0,0 2 48 0,0 1 0 15,0-1-1344-15,0 2-128 0,0 4-272 0,-2 1 64 0,2 1 208 0,-1 2 0 16,-1 1 0-16,0 0 0 0,0 2 288 0,-1 1 96 15,1 3 32-15,-2 1 0 0,1 3-96 0,0-1 0 16,0-1-16-16,0-2 0 0,0 2-304 0,0-3 160 16,1-3-160-16,0-2 128 0,1-2-128 0,1-3 0 15,0-1 0-15,0-4 0 16,1 0-448-16,0-2 16 0,0-4 16 0,-1-1 0 16,2-3-992-16,-1-3-192 0,1-1-32 0,-2-8-16 15,0 0-528-15,0 0-128 0,0 0 0 0,4-16-16 16,-2-6-1776-16,-1-6-336 0,0-19-80 0,-3-1-16 0</inkml:trace>
  <inkml:trace contextRef="#ctx0" brushRef="#br0" timeOffset="89222.5">28771 13245 43711 0,'0'0'1936'0,"0"0"400"0,-6 5-1872 0,6-5-464 0,0 0 0 0,0 0 0 16,0 0 1472-16,0 0 192 0,0 0 32 0,1-11 16 15,4 0-1552-15,4 0-304 0,1-2-64 0,3 0-16 16,2 1 16-16,1 2 0 0,2-1 0 0,1 1 0 16,3 2 208-16,0 1 240 0,4 2-48 0,1 1-16 15,2-1 176-15,2 2 32 0,6 2 16 0,1 1 0 16,2 2-112-16,1 0-32 0,2 3 0 0,-1 1 0 16,-2 2-256-16,1 1 128 0,2 2-128 0,-1 2 0 15,1 3 0-15,0 2 0 0,-2 2 0 0,0 1 0 0,-3 2-208 16,-2 1 48-16,-2 2 16 0,-4 3 0 0,-2 2 0 15,-4 2 0-15,1 3 0 0,-5 2 0 0,-2 0 16 0,-1 1 0 16,-3-1 0-16,-3 2 0 0,-4-1 128 0,-1 0-128 16,-5 0 128-16,-2 2-128 0,-3-2 128 0,0 0 0 15,-3-2 0-15,-4 0 0 0,-3 2 0 0,-4-3 144 16,-1-1-16-16,-5 0-128 0,-1-5 160 0,-5-1-160 16,-7-1 128-16,-4-1-128 0,-2 1 128 0,-5-2-128 15,-3 0 128-15,-1-4-128 0,3-1 128 0,-1-4-128 16,1-2 128-16,0-3-128 0,2-1 0 0,2-2 0 15,3-1 0-15,5-1 0 0,4-1 0 0,5-2 0 16,5 2 0-16,2-5 0 0,3 1-368 0,4-2 48 16,4 0 16-16,10 0 0 15,-10-2-1184-15,10 2-240 0,0 0-64 0,0 0 0 16,0 0-912-16,3-9-192 0,7 4-48 0</inkml:trace>
  <inkml:trace contextRef="#ctx0" brushRef="#br0" timeOffset="95826.48">6739 11723 35535 0,'0'0'1568'0,"0"0"336"0,-2-11-1520 0,1 1-384 15,2 1 0-15,1 0 0 0,2 3 992 0,0-1 128 16,1 1 32-16,3 0 0 0,-1 1-640 0,2 1-128 15,-1 1-32-15,1 1 0 0,0-1-80 0,2 2-16 16,0 1 0-16,2 0 0 0,0 0-80 0,3 0-32 16,3 1 0-16,2-2 0 0,2 1 304 0,6-1 64 0,4-1 16 0,6-2 0 15,4-1 208-15,4-3 32 0,3 1 16 0,3-3 0 16,0-1-176-16,0 1-32 0,1 0-16 0,-1-1 0 16,-1 0-304-16,-2-1-48 0,-2 1-16 0,-3 2 0 15,-4 0-192-15,-5 0 128 0,-4 1-128 0,-3 1 0 16,-3 2 0-16,-4 1 0 0,-2 0-128 0,-3-1 128 15,-1 1-432-15,-4 1 32 0,-2 1 0 0,-3 0 0 32,-7 2-272-32,8 0-48 0,-8 0-16 0,0 0 0 15,0 0-1328-15,0 0-272 0,0 0-48 0,-7 9-16 0,-3 2-1152 0,-3-2-224 16,-1 1-64-16,-3 1 0 0</inkml:trace>
  <inkml:trace contextRef="#ctx0" brushRef="#br0" timeOffset="96225.41">7278 11115 25791 0,'-12'-9'2304'0,"2"3"-1856"15,0 1-448-15,-5 0 0 0,-1 0 3648 0,0 2 640 16,2 2 128-16,1 2 32 0,1 1-2880 0,1 2-576 16,1 3-112-16,0 1-32 0,3 3-464 0,0 4-112 0,1 3-16 0,1 3 0 15,1 4-256-15,3 6 0 0,2 6-128 0,2 5 128 16,2 4 0-16,1 2 128 0,2 2 16 0,-1 6 0 16,2 3 144-16,-1 8 32 0,1 4 0 0,-1 1 0 15,1-2-160-15,-2 1-32 0,1 1 0 0,-2-1 0 16,1-2-128-16,-2-4 0 0,0-4 0 0,0-6 128 15,-1-8-128-15,0-5 0 0,-1-1 0 0,1-6 128 16,0-1-128-16,0-2 0 0,0-2 0 0,1-3 0 16,1-1 0-16,1-4-272 0,0-2 32 0,2-2 16 15,0-2-672 1,2-2-144-16,2-3-32 0,1-2 0 0,2-3-1392 0,2-4-288 0,2-2-48 16,3-4-16-16,4-3-912 0,2-4-192 15</inkml:trace>
  <inkml:trace contextRef="#ctx0" brushRef="#br0" timeOffset="97122.51">8143 12093 29775 0,'8'-23'1312'0,"-3"6"288"0,-1-2-1280 0,-1 1-320 15,-1 1 0-15,-2 1 0 0,0 1 1904 0,-2 2 320 16,-2 3 64-16,-3-1 16 0,1 3-1216 0,-4 3-224 16,0 2-48-16,-3 2-16 0,-2 2-368 0,-2 2-80 15,-2 6-16-15,-1 1 0 0,1 4-112 0,-2 3-32 16,-1 4 0-16,1 2 0 0,1 4 160 0,-1 3 32 15,3 3 0-15,0 1 0 0,2 2-144 0,2 1-32 16,5 1 0-16,-1-2 0 0,5-1-208 0,2-4 0 16,3-3 128-16,1-2-128 0,1-1 0 0,1-4-208 0,3-2 32 15,1-4 16-15,0-2-144 0,1-3-16 16,-1-4-16-16,2-4 0 0,0-3 336 0,2-4-176 0,1-5 176 16,2-4-128-16,1-3 128 0,1-3 0 0,1-3 0 0,-1-2 128 15,-1-2-128-15,-1-3-240 0,-1 0 64 16,-1-2 16-16,1-1-160 0,-3 1-48 0,-2 2 0 0,0 5 0 15,-2 3 128-15,-1 4 32 0,0 4 0 0,-2 4 0 16,-3 10 208-16,0 0 256 0,0 0-48 0,7 2-16 16,0 3 128-16,-1 6 0 0,2 4 16 0,-1 4 0 15,3 3-144-15,-1 3-48 0,2 1 0 0,1 1 0 16,1 0 16-16,-1-3 0 0,3-1 0 0,1-3 0 16,1-2-160-16,3-3 0 0,0-2 0 0,0-4 128 15,1-3 48-15,1-5 0 0,1-3 0 0,-1-2 0 16,-3-4 64-16,-1-2 16 0,-1-3 0 0,-1-4 0 15,1-5-112-15,-2-3-16 0,-1-5 0 0,-1-1 0 16,-2-5-128-16,-3-1 0 0,1-1 0 0,-4-2 0 0,-2 0 0 16,0-2-224-16,-2 1 80 0,-2-4 16 0,-3-3 128 0,1-4-160 15,-1-3 160-15,-1-2-160 0,-1-1 160 0,0 2 0 16,0-1-144-16,0 0 144 0,0-1 0 0,-1 1 0 16,3 3 0-16,0 3 0 0,0 7 128 0,2 3 64 15,2 9 0-15,0 9 0 0,0 8 48 0,-1 3 16 16,1 5 0-16,0 7 0 0,0 0-256 0,0 0 176 15,-1 9-176-15,0 7 160 0,0 9-304 0,1 4-64 16,0 10-16-16,0 5 0 0,1 6 224 0,1 3-192 16,3 4 192-16,-1 1-192 0,3 1 192 0,1 5 0 15,1 5 0-15,1-2 0 0,0-2 0 0,-2-5 0 16,1-6 0-16,-2-4 0 0,0-4 0 0,-3-4 0 0,0 0 0 0,-2-6 0 16,0-5 0-16,-1-4 0 0,-1-6 0 0,0-2 0 15,-1-4 272-15,0-4-48 0,1-3-16 0,0-8 0 16,0 0 80-16,0 0 16 0,0 0 0 0,0 0 0 15,3-11-16-15,3-4 0 0,1-4 0 0,2-3 0 16,2-3-288-16,1-2 128 0,3-1-128 0,2 0 0 16,3 1 0-16,0 0 0 0,1 2 0 0,0 3 0 15,0 2 0-15,-1 2 0 0,1 2 0 0,-3 2 0 16,0 3 160-16,-1 2-32 0,-1 4 0 0,-2 2 0 16,-1 2-128-16,-2 3 0 0,1 2 0 0,-1 2 0 15,-2 2 0-15,0 4 0 0,-2 0 0 0,0 2 0 16,-3 2 0-16,-2 1 0 0,-2 3 0 0,-2-1 0 15,-1 1 192-15,-2 2-64 0,-3 0 0 0,0 1 0 16,-2 1 48-16,0 1 0 0,-1 0 0 0,-2 1 0 16,-1 0-176-16,-1-3 0 0,-2 0 0 0,0-2 0 0,-1-1 0 0,-1-2 0 15,2-2 0-15,0 0-176 16,1-1-224-16,-1-2-48 0,1-3-16 0,2-2 0 16,4 0-400-16,-1-4-80 0,2-1-16 0,9-3 0 15,-9-1-1456-15,2-4-288 0,3-4-64 0,3-6-14448 0</inkml:trace>
  <inkml:trace contextRef="#ctx0" brushRef="#br0" timeOffset="97612.54">9211 11029 17503 0,'1'13'1552'0,"-2"-4"-1232"0,0 0-320 0,-1 2 0 15,1 2 5552-15,-1 4 1040 0,2 6 224 0,2 4 32 16,-1 5-4864-16,0 7-960 0,-1 2-208 0,-2 5-48 15,-1 4-480-15,1 3-96 0,0 2-32 0,-1 3 0 16,0 2-160-16,-3 3 0 0,0 5 0 0,0-2-176 16,-1 2 176-16,2-5 0 0,1-1 128 0,0-2-128 15,1 1 208-15,1-5-16 0,2-4-16 0,2-6 0 16,2-5-32-16,5-6 0 0,1-4 0 0,0-7 0 16,1-3 32-16,2-5 0 0,2-2 0 0,3-6 0 15,4-1 80-15,1-7 32 0,0-5 0 0,3-3 0 16,3-3-64-16,0-6-16 0,2-4 0 0,-2-6 0 15,1-3-208-15,-2-7 0 0,-1-3 0 0,-2-3 0 16,1 1-176-16,-2-2-16 0,-1 0-16 0,-3 1 0 16,-3 3 208-16,-2 0-176 0,-2 3 176 0,-2 2-160 0,-3 4 160 0,-1 4 0 15,-4 1 0-15,-1 5-128 0,-1 5 128 0,-3 2 0 16,-3 5 0-16,5 9 0 0,0 0 0 0,-11-2 0 16,-1 5 0-16,0 5 0 0,-2 7 0 0,0 5 0 15,-1 5 0-15,-1 4 0 0,0 2-144 0,1 3 144 16,0 0-160-16,2 1 160 0,3 1 0 0,2-1 0 15,3 2 0-15,1-2 160 0,4 0-160 0,2-3 0 16,3 0 0-16,2-3 0 0,3-3 0 0,3-3 0 16,3-2 0-16,2-3 0 0,1-1 0 0,5-3 0 15,2-2 0-15,5-4 0 0,3-1-176 0,3-4-64 16,2-2-16-16,2-3 0 16,-1 0-1024-16,0-3-192 0,-1-4-64 0,1-1 0 15,-2 0-1936-15,-1-2-400 0,13-3-80 0,-19 2-16 0</inkml:trace>
  <inkml:trace contextRef="#ctx0" brushRef="#br0" timeOffset="98094.75">7905 13570 39615 0,'-5'18'3520'0,"3"6"-2816"16,0 4-560-16,2 2-144 0,1 6 2768 0,3 5 528 15,4 7 96-15,1 10 32 0,3 7-2752 0,1 6-544 16,1 3-128-16,-1 9 0 0,-1 7-224 0,0 9-32 16,-1 6-16-16,-1 5 0 0,-1 6 16 0,2 1 0 0,0 2 0 0,-2 2 0 15,1 2 256-15,-3-6 0 0,0-8 0 16,-1-2 0-16,-1-2 128 0,0-6 0 0,0-7-128 15,0-7 192-15,0-6-192 0,-2-4 128 0,0-3-128 0,0-6 0 16,0-3 0-16,2-10 128 0,-3-8-128 0,0-8 0 16,0-5 0-16,0-5 0 0,0-4-192 0,0-6 192 31,-1-3-1024-31,0-5-80 0,-1-9-32 0,0 0 0 16,0 0-1360-16,0-14-288 0,0-5-48 0,-1-7-9184 0,-3-5-1824 0</inkml:trace>
  <inkml:trace contextRef="#ctx0" brushRef="#br0" timeOffset="98912.29">7942 14359 28559 0,'0'0'1264'0,"-3"8"272"0,0-1-1232 0,3-7-304 16,-4 8 0-16,4-8 0 0,0 0 3584 0,3 6 640 15,2-1 144-15,2-1 32 0,3-2-3392 0,3-1-688 0,3 0-128 0,4-3-16 16,3-1-336-16,3-4-64 15,6 0-16-15,2-3 0 0,5-1 240 0,-1 0-144 0,1-1 144 0,0 0-128 16,2 0 128-16,-1 0 0 0,1-1 160 0,-1 0-160 16,0-1 128-16,0 1-128 0,-3 3 0 15,-2-1 144-15,-1 1 208 0,-1 1 32 0,-3-1 16 0,1 2 0 16,0 0 48-16,-1 1 0 0,-1-1 0 0,-3 1 0 16,-3-1-112-16,-1 1-16 0,-2 1 0 0,0 0 0 15,-3 1-192-15,-1-1-128 0,-1 1 128 0,-3 0-128 16,-2-1-192-16,-2 3-128 0,0 1 0 0,-3 1-16 15,-5 1-1152-15,0 0-240 0,5 0-32 16,-5 0-16-16,0 0-1664 0,0 0-336 0</inkml:trace>
  <inkml:trace contextRef="#ctx0" brushRef="#br0" timeOffset="99599.75">9525 12857 38303 0,'0'0'1696'0,"-9"-2"352"0,2 0-1648 16,-3 2-400-16,2 0 0 0,-1 0 0 0,2 2 1264 0,-2 0 160 16,9-2 48-16,-8 8 0 0,1 2-1152 0,2 3-320 15,-1 4 0-15,1 2 128 0,2 4-128 0,0 5-224 16,1 4 48-16,-1 7 16 0,3 4 160 0,2 6 0 16,-1 1 0-16,1 2 0 0,2 4 160 0,1 1 64 15,2 5 16-15,1 1 0 0,1 1 144 0,0-3 16 16,3-4 16-16,1-3 0 0,1 1-240 0,1-3-48 15,0-1-128-15,1-2 192 0,1-3-192 0,1-3 0 0,0-2 128 0,0-4-128 16,2-3 0-16,-1-4-160 0,-1-2 32 0,1-4 0 16,1-2-112-16,0-4-16 0,-2-3 0 0,-1-4 0 31,0-3-384-31,-1-3-96 0,-1-2-16 0,-1-2 0 16,1-5-1200-16,-3-4-240 0,-3-4-48 0,0-4-8832 0,-2-2-1776 0</inkml:trace>
  <inkml:trace contextRef="#ctx0" brushRef="#br0" timeOffset="100276.08">9390 13670 41007 0,'0'0'1808'0,"0"0"384"0,0 0-1744 0,0 0-448 0,7 7 0 0,2-4 0 15,5-2 896-15,5-3 112 0,6-3 16 0,3-4 0 0,3-3-848 0,3-3-176 16,1-1 0-16,5-3 0 15,2-2-512-15,0-4-48 0,-1-1-16 0,-1-3 0 16,1-1-1408-16,-2-2-272 0,0 0-64 0,-2-2-16 16,1-2 1040-16,-2 0 208 15,0 0 32-15,-1-2 16 0,1 1-96 0,-4 0-16 0,-4-1 0 0,0 2 0 0,-1 1 944 0,-2 3 208 16,-3 2 0-16,-2 1 0 0,1 2 1008 0,-3 4 208 16,-1 2 32-16,-2 4 16 0,-1 2-112 0,-4 4 0 15,0 1-16-15,-4 5 0 0,-6 5-176 0,0 0-48 16,0 0 0-16,9 3 0 0,-4 5-208 0,-1 3-64 0,0 3 0 15,-2 2 0-15,0 4-128 0,-2 4-48 0,1 2 0 0,1 3 0 16,-1 3-48-16,0 5-16 0,1 3 0 0,2 3 0 16,1 1-96-16,0 2-32 0,1 0 0 0,0 3 0 15,2 3-272-15,0-1 0 0,0 5 0 0,-2-3 0 16,3 0 176-16,-3-4-32 0,-1-1 0 0,0-3 0 16,-1-3-144-16,-2-2 0 0,0-2 0 0,-1-5 0 15,0-3 0-15,-1-2 128 0,2-3-128 0,-1-5 128 16,-1-3 0-16,1-3 0 0,1-3 0 0,-2-4 0 15,0-7 144-15,0 0 32 0,0 0 0 0,0 0 0 16,0 0 80-16,5-6 0 0,1-5 16 0,0-4 0 16,0-2-208-16,0-6-64 0,2-2 0 0,0-3 0 15,2-1 0-15,-1-1 0 0,0 4 0 0,1-2 0 16,1 2-128-16,-1 2 0 0,3 0-192 0,1 2 192 16,0-1 0-16,0 4 0 0,1 1 0 0,-1 1 0 0,-1 2 0 15,2 2 0-15,-1 5 0 0,0 0 0 0,0 3 0 0,0 2 0 16,0 1 0-16,0 4 0 0,0 2 0 0,-1 3 0 15,2 5 0-15,0 2 0 0,1 3 192 0,0 2-64 16,0 3 0-16,-1 1 0 0,0 4 16 0,-2 1 0 16,1 1 0-16,-1 2 0 0,-1 3 0 0,-3-2 0 15,0 1 0-15,-2-1 0 0,2 0-16 0,-2-2-128 16,1-3 192-16,-4-1-64 0,0-1-128 0,-1-5 0 16,1-3 144-16,-2-2-144 0,0-3 0 0,0-3 0 15,0 1-160-15,-2-10 160 16,0 0-576-16,2 7 0 0,-2-7 0 0,0 0 0 15,0 0-1408-15,0 0-272 0,0 0-64 0,6-6-10736 16,-3-3-2128-16</inkml:trace>
  <inkml:trace contextRef="#ctx0" brushRef="#br0" timeOffset="101497.43">8166 16653 2751 0,'0'0'128'0</inkml:trace>
  <inkml:trace contextRef="#ctx0" brushRef="#br0" timeOffset="102960.3">8111 16618 6447 0,'-6'16'576'0,"1"-8"-576"0,-1-1 0 0,-1 1 0 15,1-2 6880-15,0-1 1264 0,6-5 256 0,0 0 48 16,-4 6-5568-16,4-6-1104 0,0 0-240 0,0 0-32 16,0 0-1040-16,0 0-208 0,0 0-32 0,11 1-16 15,-1-1-208-15,1-2 0 0,2-1 128 0,1 0-128 16,2 1 0-16,3-1 0 0,2-1 0 0,0-2 0 15,4 1 0-15,5 0 224 0,4 0-32 0,2 1-16 16,4 0 80-16,5-3 32 0,4 3 0 0,2-1 0 0,1-1 16 16,1 0 0-16,4-2 0 0,0 0 0 0,-1-2-176 15,2-1-128-15,0-1 144 0,-3 0-144 0,1 0 128 0,-3 0-128 16,-1 0 0-16,-4-1 144 0,-1-1 32 0,-4 1 0 16,-2 2 0-16,-2 0 0 0,-1 1 192 0,-3 1 32 15,-3-1 16-15,-1 3 0 0,-4 1 32 0,-5 1 0 16,-3 1 0-16,-2-1 0 0,-2 1-160 0,-2 1-32 15,-2 2 0-15,-3 1 0 0,-8 0-256 0,0 0 160 16,0 0-160-16,0 0 128 0,9 2-288 0,-9-2-64 16,0 0-16-16,0 0 0 15,1 7-848-15,-1-7-192 0,1 8-16 0,-1-8-16 16,-2 8-1552-16,-1 0-304 0,3-8-64 0</inkml:trace>
  <inkml:trace contextRef="#ctx0" brushRef="#br0" timeOffset="103447.34">10151 15805 21183 0,'0'0'944'0,"0"0"192"0,0 0-912 0,0 0-224 15,0 0 0-15,0 0 0 0,0 0 4912 0,0 0 928 16,0 0 192-16,0 0 48 0,0 0-4080 0,0 0-800 16,0 0-176-16,0 0-16 0,-7 6-528 0,4 1-96 15,2 0-32-15,1 3 0 0,1 4-192 0,1 3-32 16,0 3-128-16,2 5 192 0,0 3-64 0,1 5 0 0,2 5-128 0,0 6 192 16,1 4-192-16,1 6 0 0,3 3 0 0,3 2 0 15,1 1-208-15,1 2-48 0,2 4 0 0,3 0 0 31,-2 1-160-31,0-5-32 0,2-5-16 0,-1-6 0 0,-2-4 144 0,-1-3 48 0,0-2 0 0,-1-4 0 32,2-4-128-32,-2-4-32 0,1-5 0 0,0-4 0 15,0-2-1568-15,1-4-320 0,2-2-64 0,-3-6-16 16,-1-6-1184-16,-1-7-224 0,-2-4-48 0</inkml:trace>
  <inkml:trace contextRef="#ctx0" brushRef="#br0" timeOffset="104070.39">10419 16359 38879 0,'-11'16'1728'0,"4"-7"336"0,0 0-1648 15,1 0-416-15,-1 2 0 0,2-1 0 0,1-1 1664 0,0 1 256 16,2-2 64-16,2 0 0 0,0-8-1280 0,4 6-256 16,-4-6-64-16,9 2 0 0,2-2-384 0,3-3 0 15,0-1-224-15,3-2 80 0,2-2 144 0,-1-2-160 16,2-1 160-16,2-3-160 0,-1-1 160 0,3 0 0 15,-1 0 160-15,-1 0-160 0,-2 0 0 0,-1 0 0 16,0 1 0-16,-1 1 0 0,0-3-400 0,-2 1 16 16,-1 2 16-16,-2 0 0 15,0 2-272-15,-2 0-64 0,0 1-16 0,-2 0 0 16,1 2 32-16,-3 0 16 0,1 1 0 0,-1 0 0 0,-1 1 400 0,-2-1 80 16,0 2 0-16,-4 5 16 0,4-7 368 0,1 0 80 0,-5 7 16 0,5-6 0 15,-5 6 192-15,5-7 32 0,-5 7 16 0,0 0 0 16,6-5 112-16,-6 5 32 0,7-3 0 0,-7 3 0 15,8-1-320-15,-8 1-64 0,8 2-16 0,-1 1 0 16,0 1 16-16,2 3 0 0,-1 0 0 0,2 3 0 16,2 3-96-16,-1-1 0 0,2 3-16 0,1 2 0 15,2 4-176-15,2-1 192 0,2 1-192 0,0 3 192 16,-1 0-64-16,-2 1-128 0,2-1 192 0,-1-1-64 16,-1-1-128-16,-1 1 0 0,-1 1 0 0,-2 1 0 15,-2 0 0-15,-1-3 0 0,-4-1 0 0,-1-1 0 16,1-3 192-16,-3-2-32 0,-1-1-16 0,-1-3 0 15,0-1 304-15,-1-10 48 0,0 0 16 0,0 0 0 16,0 0 0-16,0 0 0 0,0 0 0 0,0 0 0 16,-4-8-304-16,-2-3-48 0,1-4-16 0,0-3 0 0,-1-5-144 15,2-4 128-15,1-1-128 0,1-2 128 16,2-1-128-16,1 0 0 0,2-1 0 0,1-2 0 0,3-3 0 16,1 1 0-16,3-1 0 0,1-1 0 0,2 1 0 0,-2 0 0 15,1 2-192-15,1 3 192 16,1 2-608-16,-1 4 0 0,0 2 0 0,0 2 0 15,0 1-928-15,-2 3-176 0,1 2-32 0,0 2-16 16,1 3-112-16,0 1-32 0,1 2 0 0,-2 4 0 16,2 1-816-16,0 2-160 0,1 2-48 0</inkml:trace>
  <inkml:trace contextRef="#ctx0" brushRef="#br0" timeOffset="105113.04">7924 16392 41007 0,'-4'9'1808'0,"4"-9"384"0,-8 8-1744 0,4-1-448 0,4-7 0 0,-3 7 0 15,3 0 1616-15,1 1 240 0,2 0 64 0,0 1 0 16,1 0-1360-16,1 3-272 0,4 2-48 0,0 3-16 16,0 3-224-16,3 5 0 0,1 5 0 0,2 5 0 15,3 7 0-15,1 2-160 0,3 6 160 0,1 2-128 16,3 6 128-16,-1 5 0 0,2 5 0 0,0 1 0 15,0 2 0-15,0-1 0 0,1 3 192 0,0 1-64 16,0 2-128-16,-2-3 144 0,-1 0-144 0,-4-3 160 16,0 0-160-16,-5-1 0 0,-2-2 0 0,-1-1 0 15,-1-3 0-15,-1-6-224 0,0-3 80 0,-2-3 16 16,0 0-64-16,-2-1 0 0,2-2 0 0,-2-1 0 16,2-1-352-16,-2-3-80 0,1-2-16 0,-1-5 0 15,1-1-2304-15,-2-4-448 0,4-2-112 0</inkml:trace>
  <inkml:trace contextRef="#ctx0" brushRef="#br0" timeOffset="105719.45">8727 18592 33231 0,'0'0'1472'0,"0"0"304"0,0 0-1424 0,-7 4-352 0,7-4 0 0,0 0 0 16,0 0 1776-16,0 0 272 0,0 0 64 0,0 0 16 16,-9 0-1184-16,9 0-240 0,0 0-64 0,0 0 0 15,0 0-80-15,0 0-32 0,0 0 0 0,0 0 0 0,0 0-160 0,5-9-48 16,4 4 0-16,0-1 0 0,3-1-96 0,1 2-32 15,4 1 0-15,2-2 0 0,5-1 0 0,0-1-16 16,3 2 0-16,4 0 0 0,3-1 80 0,5 0 32 16,1-2 0-16,5 1 0 0,0-2-48 0,2-1-16 15,3-1 0-15,0 2 0 0,1-1-224 0,1 0 128 16,1 0-128-16,1 0 0 0,-1 1 0 0,1-2 0 16,-3-1 0-16,0-1 0 0,0 1 0 0,1-2 0 15,-3 2 0-15,-3-2 0 0,-3 3 128 0,-2-1-128 16,-1 2 0-16,-5 0 0 0,-1 2 304 0,-4 0-48 15,-2 2 0-15,-4-1 0 0,-2 2-64 0,-3 1 0 0,-3 1-16 16,-2 1 0-16,-3 0-176 0,-1 1 0 0,-1 1 144 0,-1 0-144 16,-2-1 0-16,-6 2-288 0,0 0 48 0,5 0 16 31,-5 0-416-31,0 0-64 0,0 0-32 0,0 0 0 16,0 0-1584-16,0 0-320 0,0 0-64 0,0 0-15904 0</inkml:trace>
  <inkml:trace contextRef="#ctx0" brushRef="#br0" timeOffset="106212.58">11014 17730 3679 0,'-12'-10'160'0,"3"5"32"0,2 1-192 0,-2-1 0 15,9 5 0-15,-9-3 0 0,0 1 7376 0,2 0 1440 16,7 2 272-16,-9-2 64 0,9 2-6112 0,0 0-1232 15,0 0-240-15,0 0-48 0,0 0-448 0,0 0-96 0,0 0-16 0,0 0 0 16,0 0-336-16,0 0-80 0,0 0-16 0,-6 4 0 16,6-4-144-16,-2 7-48 0,2 2 0 0,1 1 0 15,1 1-80-15,1 2 0 0,0 1-16 0,0 5 0 16,3 5-240-16,0 4 0 0,1 4 0 0,0 2 0 16,1 1 0-16,-1 0 0 0,1 4 0 0,0 0 0 15,3-1 0-15,-1-1-160 0,1 0 0 0,0 2 0 16,-1 1 160-16,1 0-192 0,0-2 192 0,0-4-192 15,0 0 16-15,2-4 0 0,0-1 0 0,1-2 0 16,0-1-208 0,0-5-64-16,1-1 0 0,-1 0 0 0,2-5-336 0,2-3-80 15,0 1-16-15,0-4 0 0,-1-3-400 16,2-2-96-16,1 0-16 0,1-7 0 0,-1-2-1952 0,0-3-400 0,1-3-80 16</inkml:trace>
  <inkml:trace contextRef="#ctx0" brushRef="#br0" timeOffset="106474.89">10934 18179 24879 0,'-1'13'2208'0,"1"-1"-1760"15,2 0-448-15,1-3 0 0,1-1 4912 0,4-4 896 16,2-2 176-16,4-2 32 0,2-2-4528 0,2-3-912 15,4-6-176-15,0-2-32 0,2-2-368 0,0-2 0 16,3-2-192-16,-1-2 64 0,0-2-32 0,0-1 0 16,1-4 0-16,-3 1 0 15,0 3-320-15,-1-3-64 0,1 1-16 0,-3 2 0 16,0 1-432-16,0 2-96 0,-1 1 0 0,-2 3-16 16,0 3-1728-16,-2 2-352 0,-1 1-64 0,-2 3-11664 0</inkml:trace>
  <inkml:trace contextRef="#ctx0" brushRef="#br0" timeOffset="106844.66">11417 17864 28559 0,'7'4'2544'0,"-2"1"-2032"0,2 1-512 0,0 0 0 15,2-1 3008-15,1-1 496 0,2-1 96 0,2 1 32 0,2-1-2448 0,0 0-480 16,2 0-112-16,1 0-16 0,1 1-256 0,0 1-48 15,1 0-16-15,1 3 0 0,1 0-64 0,-2 3-32 16,1 3 0-16,-1 2 0 0,-1 1 0 0,1 2 0 16,-1 3 0-16,-1 2 0 0,0 1-32 0,-3 0 0 15,-3 2 0-15,-1 1 0 0,-2-1-128 0,-3-1 0 16,0 1 144-16,-4 0-144 0,-2-2 256 0,-2 0 0 16,0-2-16-16,-1-4 0 0,-2-7 320 0,0-1 64 15,0-1 16-15,-3-4 0 0,7-6-32 0,0 0 0 16,-9 1 0-16,0-4 0 0,1-1-288 0,-1-6-64 15,0-6-16-15,-2-3 0 0,0-4-240 0,-1-1 0 16,2-5 128-16,0-1-128 0,2 1 0 0,-1-1 0 16,2-2 0-16,1-2-160 15,3-2-272-15,1-2-48 0,2-1-16 0,2-2 0 16,2-2-1568-16,2-1-320 0,1 0-64 0,4-1-11120 0,3 0-2208 0</inkml:trace>
  <inkml:trace contextRef="#ctx0" brushRef="#br0" timeOffset="110378.33">11920 15884 8287 0,'0'0'368'0,"0"0"80"0,0 0-448 0,0 0 0 16,0 0 0-16,-2 7 0 0,2-7 5072 0,0 0 944 16,0 0 176-16,-4 5 32 0,4-5-4720 0,0 0-944 15,-5 4-192-15,5-4-48 0,-6 4-320 0,6-4 0 16,-6 4 0-16,0-1-128 0,6-3 128 0,-7 3 224 15,2-1-48-15,5-2-16 0,-6 4 336 0,6-4 64 16,-6 3 16-16,6-3 0 0,-5 3 128 0,5-3 16 16,-6 3 16-16,6-3 0 0,0 0-192 0,0 0-32 15,0 0-16-15,0 0 0 0,0 0-176 0,0 0-16 16,0 0-16-16,0 0 0 0,0 0-128 0,0 0-32 0,0 0 0 0,0 0 0 16,0 0-128-16,0 0 128 0,0 0-128 0,0 0 128 15,0 0-128-15,0 0 0 0,11-4 0 0,-2 0 0 16,-2 0 0-16,1 1 0 0,-1 1 0 0,2 0 0 15,-1 0 0-15,1-1 0 0,-1-1 0 0,0 0-176 16,-1 0 176-16,2 0 0 0,-1-2 0 0,2 0 0 16,-1-1 0-16,2-1 0 0,0-1 0 0,1 0 0 15,1-2 0-15,2-2 0 0,-1 2 192 0,1-2-64 16,3-1 64-16,0-1 0 0,0-1 16 0,0-1 0 16,1-1 0-16,-1-2 0 0,1 0 0 0,1-1 0 15,-1-2-208-15,0 2 128 0,0 0-128 0,-1-1 0 16,2 1 0-16,-2 0 0 0,1 0 0 0,-1 0 0 15,-1 0 128-15,0-1-128 0,-1 2 0 0,0-1 0 16,0-1 288-16,2-1-32 0,-3-3-16 0,-2 1 0 16,2 2-48-16,-2-1-16 0,0 1 0 0,-1-2 0 0,-2 1 80 15,1-2 0-15,0 3 16 0,-2-1 0 0,1 1 32 16,0-1 0-16,-2 1 0 0,2-2 0 0,-2 1 16 0,0-1 16 16,-2-3 0-16,1 2 0 0,-1-1-32 0,0-1-16 15,0-1 0-15,0-1 0 0,1 0-32 0,-2 0-16 16,-1-1 0-16,-1 0 0 0,1-1-96 0,-1-1-16 15,0 0 0-15,0-1 0 0,0 0-128 0,0-1 192 16,0-2-192-16,-1 0 192 0,0 0-192 0,0-1 160 16,2 2-160-16,0 0 160 0,0-1-160 0,0 1 160 15,0 0-160-15,1-2 160 0,1 1-160 0,-2-2 160 16,1-2-160-16,0 0 160 0,1 0-160 0,1-1 128 16,0 1-128-16,1 1 128 0,-2 0-128 0,1 0 128 0,-1-3-128 15,0-2 128-15,0-1-128 0,0 0 128 0,2-1-128 0,-2 1 128 16,2 2-128-16,-2 0 0 0,1 2 0 0,0-3 0 15,1-1 128-15,0-3-128 0,-1 2 128 0,2 0-128 16,-1 1 176-16,1 1-48 0,-2 3-128 0,1-1 192 16,-1 1 0-16,2-2-16 0,-1-3 0 15,1-3 0-15,1 0-32 0,-2-1 0 0,1 2 0 0,-3 3 0 16,4 0-16-16,-3 0-128 0,1-1 192 0,-2-2-64 16,-1-1-128-16,1 0 128 0,-1-1-128 0,-1 4 128 15,-1-1-128-15,-2 3 0 0,1 2 144 0,-1-2-144 16,0-1 192-16,-1-2-16 0,0-1-16 0,-1-1 0 15,1 0 32-15,0 1 0 0,-1 1 0 0,1 0 0 16,-1-1-64-16,1-2 0 0,1-3 0 0,0 1 0 16,0 1-128-16,-1-1 128 0,1 2-128 0,-2 1 128 15,2 1-128-15,-2-3 0 0,1-2 0 0,0 0 128 0,-1-1-128 16,-2 1 0-16,0 0 0 0,0 3 0 0,0 3 0 16,0-1 0-16,-2-2 0 0,0-4 0 0,1 1 0 0,0-2 0 15,-1 2 0-15,0-1 0 0,2 4 0 0,0-3 0 16,-2-3 0-16,2-2 0 0,1-1 0 0,1-1 0 15,1 0 0-15,-1 4 0 0,1 1 0 0,-1-1 0 16,1-3 0-16,0-1 0 0,2 0 0 0,-1 2 0 16,0 0 0-16,2 3 0 0,-1 3 0 0,2-3 0 15,-1-2 0-15,1 0 0 0,-1-1 0 0,2 2 0 16,-1 2 0-16,0 1 0 0,2 1 0 0,-1-1 128 16,-1-4-128-16,0-2 0 0,1 1 0 0,-1 3 0 15,1 2 0-15,1 0 0 0,0-1 0 0,0-1 0 0,3-3 0 16,-2 1 0-16,1 3 0 0,0 0 0 0,3 4 0 0,-1 0 0 15,-2-2 0-15,3 3 0 0,2 0 0 0,0-1 0 16,1 0 0-16,0 3 0 0,2 4 0 0,-1 1 0 16,0 6-128-16,0 1 128 0,-1 3 0 0,0 2 0 15,1 5 0-15,-1 1-144 0,0 0 144 0,-1 5 0 16,-2 3-144-16,1 2 144 0,0 3 0 0,0 4-144 16,-2 1 144-16,1 3-128 0,0 1 128 0,-1 3-128 15,2 1 128-15,-1 1-192 0,1 0 192 0,0 2-192 16,0-1 192-16,-1 0-160 0,-2-1 160 0,1 1-160 15,0 0 160-15,-2 0-160 0,0-2 160 0,-8-1-160 16,7 1 160-16,-7-1 0 0,0 0-144 0,7-1 144 16,-7 1 0-16,0 0 0 0,5-5 0 0,-2 0 0 15,-3 5-176-15,1-6 176 0,-1 6-128 0,-1-10 128 16,-1 2-224-16,-1-1 32 0,-3-1 16 0,0 2 0 0,-1 0 0 0,-1 0 0 16,-2-1 0-16,1 1 0 0,-1-2 176 0,1 2 0 15,-2-1-144-15,-1 2 144 0,0-1 0 0,2 2 0 16,-3-1 0-16,0 2 0 0,1 0 0 0,-2-1 0 15,2 1 0-15,-1 0 0 0,0 0 0 0,2 1 0 16,1-1 0-16,0 0 0 0,2 2 0 0,8 3 0 16,0 0 144-16,0 0-144 0,-9-5 128 0,9 5-128 15,0 0 160-15,0 0-160 0,0 0 160 0,6-4-160 16,4 0 160-16,2 2-160 0,3 1 128 0,2 1-128 16,3 2 0-16,2 1 0 0,1 2 128 0,0 0-128 15,2 2 0-15,0-2 144 0,-2 3-144 0,-1 2 0 0,1-1 0 16,-2 0 0-16,0 2 0 0,-2 2 0 0,-2 3 0 0,-2-4 0 15,-1 1 0-15,-3 1 0 0,0 2 0 0,-1 0 0 16,-1 0 128-16,-1 1-128 0,-2-1 0 0,-1 1 128 16,-2-1-128-16,0 2 0 0,-1 0 144 0,-1-1-144 15,0 0 0-15,-1 1 0 0,-2 1 0 0,-1 2 0 16,-1 0 0-16,-3 2 0 0,0 3 0 0,-2 4-128 31,-2 5-240-31,-1 0-32 0,0 2-16 0,-2 0 0 16,-2 2-1504-16,0 1-320 0,1 4-48 0,1 3-11872 0,0 3-2384 0</inkml:trace>
  <inkml:trace contextRef="#ctx0" brushRef="#br0" timeOffset="112379.74">12357 18082 18431 0,'-2'9'1632'0,"1"0"-1312"0,0 2-320 0,0-1 0 15,0-1 4736-15,0 0 896 0,1-2 160 0,0-7 32 16,0 0-3504-16,0 0-704 0,1 7-144 0,-1-7-16 16,0 0-768-16,0 0-160 0,0 0-16 0,0 0-16 15,0 0-496-15,0 0 0 0,6-7 0 0,0 2 0 16,-1 0 0-16,-5 5 0 0,5-8 0 0,0 2 0 15,0 0 0-15,1-1 128 0,2 1-128 0,0-1 0 16,2 1 128-16,0-1-128 0,1 1 176 0,2-2-176 16,2 0 208-16,1-2-64 0,0 0-16 0,1-3 0 15,2 1-128-15,2-2 128 0,-2 0-128 0,1-2 128 16,2 0 0-16,-1-4-128 0,0 1 192 0,2-6-64 16,-1-2-128-16,0-1 0 0,-1-1 144 0,1 0-144 0,3 1 144 15,-2-2-144-15,0 0 192 0,0-4-192 0,1 0 224 0,-1-1-64 16,1-2-16-16,-2-1 0 0,2-2 16 0,-3 0 0 15,2-2 0-15,-4 2 0 0,0 2 0 0,-1 0 0 16,0-2 0-16,-2-1 0 0,-1-2-160 0,-1 1 192 16,-1 1-192-16,0-2 192 0,0-1-64 0,-2 3-128 15,2 1 192-15,0 0-64 0,0 2 32 0,-1 0 0 16,0-4 0-16,0 1 0 0,1 1 96 0,-1-4 32 16,1-2 0-16,-1 0 0 0,2 2 32 0,0 2 0 15,0 0 0-15,0-2 0 0,1-4-64 0,-1-1-16 16,0-2 0-16,-2-4 0 0,1 1-96 0,0 0-16 0,-1 3 0 15,-2-1 0-15,0-4-128 0,0-4 0 0,-1 0 0 16,-1-1 128-16,0-2-128 0,0 3 0 0,-1 3 0 0,1 0 0 16,1-2 128-16,-1-3-128 0,-1-1 128 0,2 1-128 15,0 3 0-15,0 2 128 0,0 1-128 0,-2-1 0 16,1-1 0-16,-1-2 0 0,0-1 128 0,1 1-128 16,-1 7 0-16,1-4 0 0,-1 2 0 0,0-1 0 15,0 1 0-15,2-4 0 0,1-1 0 0,-1 4 0 16,-1 3 0-16,-1 0 0 0,2-2 128 0,-1 0-128 15,1-3 0-15,-2-1 0 0,1 0 144 0,-2 2-144 16,0 4 128-16,1-3-128 0,-1-4 160 0,0 1-160 16,-1 1 0-16,0-1 0 0,1 2 0 0,-3 3 0 15,0 4 0-15,-1-4 0 0,0-1 0 0,0-2 144 16,1 0-144-16,-1 0 0 0,0 0 0 0,-1 5 0 16,-1 4 0-16,0-2 0 0,-1-4 0 0,0 0 0 15,-1-1 0-15,-1 0 0 0,1-1 0 0,0 4 0 0,-2 3 0 0,0-1 0 16,-2-2 0-16,1-1 0 0,0-4 0 0,-2-1 0 15,0 0 0-15,0 1 0 0,0 4 0 0,-1-1 0 16,1-2 128-16,-1-1-128 0,2-1 0 0,0 1 0 16,-1 2 0-16,2 3 0 0,-3 3 0 0,2-1 0 15,-3 2 0-15,2-2 0 0,-2-2 0 0,2 2 0 16,-2 1-144-16,2 1 144 0,-2 0 0 0,1 1-128 16,0 2 128-16,0-1 0 0,1 0 0 0,0-1-128 15,2 0 128-15,-2 0 0 0,3 1 0 0,-1 2 0 16,0 1 0-16,0 1 0 0,1 5 0 0,-1-1 0 15,3 2 0-15,0 0 0 0,1 0 0 0,0-1 0 0,1-1 0 0,0 1 0 16,-1 1 0-16,1 1 0 0,-2 1 0 16,1 0 0-16,-1 2 0 0,-1-1-128 0,2 0 128 0,0-2 0 15,-1 0 0-15,1-1 0 0,-1-3-128 0,0 2 128 16,-1-2 0-16,0 2-128 0,1 0 128 0,1 1 0 16,0 4 0-16,1-1-128 0,0 1 128 0,1 1 0 15,1 0 0-15,2 0 0 0,0-1 0 0,1 1 0 16,2 0 0-16,-1 1 0 0,2 1 0 0,-2 1 0 15,0 0 0-15,1 1 0 0,-1 0 0 0,2 1 0 16,-1 2 0-16,-2 1-128 0,2-2 128 0,-1 2 0 16,1-1 0-16,-1 0 0 0,2 0 0 0,0 0 0 15,0-1 0-15,1 3 0 0,1 0 0 0,-1 2 0 16,2 2 0-16,0-1 0 0,1 3 128 0,0 1-128 16,2 2 0-16,1 2 0 0,1 0 0 0,0 2 0 15,1-1 0-15,0 1 0 0,2 0 0 0,-1 3 0 16,0 0 0-16,-1 2 0 0,0 0 0 0,0 2 0 0,0 0 0 15,-1-1-192-15,-1 1 192 0,-2 1-160 0,-1 0 160 0,-3 1-128 16,1 0 128-16,-3 0-128 0,-7 0 128 0,7-2 0 16,-7 2 0-16,0 0-128 0,0 0 128 0,0 0 0 15,0 0 0-15,0 0 0 0,0 0 0 0,0 0-160 16,-7-5 160-16,-2 0 0 0,-1 0-144 0,0 2 144 16,-2 0 0-16,0-1-144 0,0 0-32 0,-1 0 0 15,2 0 0-15,-2-1 0 0,1 2 176 0,0 1 0 16,0 0 0-16,0 0 0 0,0 2 0 0,1 0 0 15,3-2 0-15,-2 0 0 0,10 2 0 0,-10 0 0 16,10 0 0-16,-10-1 0 0,10 1 0 0,0 0 0 0,0 0 128 0,0 0-128 16,-9-3 144-16,9 3-144 0,0 0 192 0,0 0-192 15,0 0 176-15,4-5-176 0,3 2 160 16,2 1-160-16,2-2 128 0,2 3-128 0,2 1 0 0,1 0 144 16,5 1-144-16,-2-1 0 0,1 2 0 0,1 1 0 15,3-2 0-15,-1 2 0 0,1 1 0 0,-1 0 0 16,2 1 0-16,-2 0 0 0,0 1 0 0,-2 2 0 15,1 2 0-15,-2 0 128 0,-1 2-128 0,-3 0 0 16,-1 1 0-16,-1-2 0 0,-2 2 128 0,-3 2-128 16,0-1 0-16,-4 2 0 0,-2 1 0 0,-2 0 0 15,1 2 0-15,-5-1 0 0,-1 2 0 0,-1 1 0 16,-3 3 0-16,0-1 0 0,-2-2-224 0,-2 2 80 16,1-2-272-16,-2 1-48 0,1-1-16 15,-1 1 0-15,3 3-1552 0,-2 1-304 0,1 2-64 0,0 3-16 16,2 2-1744-16,-1 3-336 0</inkml:trace>
  <inkml:trace contextRef="#ctx0" brushRef="#br0" timeOffset="115998.21">11439 16451 23039 0,'0'0'2048'0,"0"0"-1648"16,0 10-400-16,0-10 0 0,2 9 3456 0,-2-9 624 15,4 9 112-15,3-1 32 0,1-4-3008 0,1 0-608 16,0-1-112-16,2 0-32 0,3-2-464 0,0 0 128 16,1-1-128-16,1-1 0 0,4 1 0 0,-1-1 176 0,3 1-176 0,1-1 160 15,1 1-160-15,0 0 192 0,2 1-192 0,-1 1 192 16,4 1 16-16,2 0 16 0,1 1 0 0,2 0 0 15,2-2 128-15,-1 1 32 0,1 1 0 16,3-1 0-16,1 1-16 0,1-1 0 0,2 0 0 0,0 0 0 16,3 0 0-16,3-1 0 0,4-2 0 0,1-3 0 15,3 1 80-15,2-1 0 0,-1 0 16 0,2-1 0 16,2-2 0-16,2 1 0 0,3 0 0 0,1-1 0 16,0 1-48-16,2 0-16 0,-1 1 0 0,3 1 0 15,3 0-192-15,2 1-32 0,1 1-16 0,4 2 0 16,1 1-16-16,2 1 0 0,3 2 0 0,2 1 0 15,0 1 176-15,3 1 16 0,4 0 16 0,2 2 0 16,0 0 0-16,0-2 0 0,3 0 0 0,0-2 0 16,4 0-64-16,-1 0-16 0,0-1 0 0,-1 0 0 15,-1 2-64-15,-3-2-16 0,0-2 0 0,-1-1 0 0,-4 2-64 16,-6-2-128-16,-3 0 176 0,-1-1-176 0,3-1 192 16,-6 0-192-16,-4 1 192 0,-4-1-192 0,-4 0 144 0,-1 1-144 15,-3-1 0-15,-2 0 144 0,-2 2-144 0,-7 3 0 16,-4-2 144-16,-4 1-144 0,-4 2 128 0,0 1-128 15,0 0 160-15,-3 1-160 0,-1-1 0 0,-3 1 0 16,-1 2 0-16,-2-3 0 0,-2 1 0 0,-5-1 0 16,-3-1 0-16,-3-2-160 0,-2 1 16 0,-3-2 0 15,-2-1 0-15,-4-1 0 0,-2 0-176 0,-7-1-48 16,0 0 0-16,0 0 0 16,0 0-1040-16,0 0-192 0,-8-12-64 0,-6 1 0 15,-4-3-448-15,-6-1-80 0,-7 0-32 0,-6-4-10880 16,-5-3-2176-16</inkml:trace>
  <inkml:trace contextRef="#ctx0" brushRef="#br0" timeOffset="116727.02">13422 16384 6447 0,'-8'7'272'0,"8"-7"80"0,-10 4-352 0,1-1 0 15,1-1 0-15,-2 0 0 0,1-1 4928 0,-1-1 896 0,0 0 192 0,0-1 48 16,-1-2-3808-16,0-1-752 0,1 0-160 0,-2-2-16 15,0 1-736-15,0-2-144 16,0 1-16-16,-1 0-16 0,-1-1-224 0,-1 1-64 0,0 1 0 0,0-1 0 16,2 2 64-16,2 1 0 0,0-1 0 0,0 2 0 15,2 0 496-15,0 1 96 0,9 1 32 0,-9-1 0 16,9 1 272-16,0 0 64 0,0 0 16 0,-8-2 0 16,8 2-448-16,0 0-80 0,0 0-32 0,-8-3 0 15,8 3-224-15,0 0-32 0,0 0-16 0,0 0 0 16,-1-9-144-16,4 1-16 0,1-1-16 0,3 1 0 15,5 0 96-15,2 0 32 0,2-1 0 0,3-1 0 16,5 0 64-16,4-2 16 0,7-1 0 0,4-1 0 16,5-4 64-16,4-1 16 0,3-2 0 0,4-3 0 15,4-1-16-15,1-1 0 0,2 0 0 0,1-1 0 16,1 1-224-16,-1-3-32 0,0-1-16 0,-2 0 0 16,-1 1-160-16,-3 0 0 0,-3 0 0 0,-3-1 0 0,1 2 0 15,-6 0 0-15,-5 2 0 0,0 1 0 0,-2 1 0 0,-1 3 0 16,-3 0 0-16,-1 2 0 0,-2 3 0 0,-2 1 0 15,-1 4 0-15,-2 0 0 0,-2 1 128 0,-3 3-128 16,-3 1 0-16,-2-1 128 0,-2 3-128 0,-2 1 0 16,-1 1 0-16,-4-1 0 0,1 1-384 0,-9 2 64 15,0 0 0-15,0 0 0 16,0 0-944-16,0 0-176 0,0 0-32 0,0 0-16 16,0 0-1024-16,0 0-208 0,0 0-32 0,-2-8-15120 0</inkml:trace>
  <inkml:trace contextRef="#ctx0" brushRef="#br0" timeOffset="117312.12">15616 15292 3679 0,'-8'7'320'0,"3"-3"-320"0,-1 2 0 0,-3-2 0 15,1 0 5632-15,-2-1 1072 0,1 0 208 0,0-2 32 16,-1 1-5408-16,2-2-1088 0,-1 0-224 0,0 0-32 16,-2-1-1840-1,1-1-352-15,0-1-80 0,-2 0-5360 0,-1 0-1072 0</inkml:trace>
  <inkml:trace contextRef="#ctx0" brushRef="#br0" timeOffset="119377.66">15277 14482 7359 0,'-4'-9'656'0,"0"0"-528"15,1 0-128-15,-2 2 0 0,0 1 6192 0,1 0 1200 16,4 6 240-16,0 0 48 0,-7-4-4624 0,1 2-944 15,6 2-176-15,-7 1-32 0,7-1-704 0,-8 4-144 16,2 1-32-16,-1 3 0 0,2 3-400 0,-1 1-96 0,3 4-16 16,0 4 0-16,1 1-192 0,1 4-64 15,1 2 0-15,2 5 0 0,3 5 0 0,2 5-16 0,2 8 0 0,3 3 0 16,1 6-240-16,1-2 0 0,1-1 128 0,2-1-128 16,2 0 0-16,-2-2 0 0,1 1 0 0,0-6 0 15,1-2-192-15,-1-6-16 0,4-2-16 0,0-5 0 16,-2-4-128-16,-1-5-32 0,0-5 0 0,-1-4 0 15,0-3 64-15,-2-3 16 0,0-3 0 0,-1-3 0 32,-4-3-224-32,-1-3-48 0,-1-3-16 0,-2-5 0 15,-3-4-368-15,-2-3-80 0,-2-4-16 0,-2-2 0 16,0-3 0-16,-4-1 0 0,-3 0 0 0,-1-1 0 0,-1 1 512 0,-3 1 96 16,-1 2 32-16,0 1 0 0,0 3 624 0,0 2 128 0,1 2 32 0,-1 2 0 15,0 2 592-15,2 1 112 0,4 2 16 0,-1 0 16 16,2 1-272-16,2 2-48 0,3-1-16 0,3 8 0 15,-2-9-192-15,4-1-64 0,3 1 0 0,4 1 0 16,3-1-512-16,3 0 0 0,2-1 0 0,3 1 0 0,3-1 0 16,2-1 0-16,1-2 0 0,0 1-144 0,1-1 144 0,0-1-160 15,-1 0 160-15,-1-1-160 0,1 1 160 0,-1-1 0 16,2-1-144-16,0 0 144 0,0-1 0 0,-3 0 0 16,1 0 0-16,-3 2 0 0,-3 3 0 0,-3 2 128 15,-2-1-128-15,-3 2 192 0,-3 4 80 0,-2 0 32 16,-6 5 0-16,0 0 0 0,0 0 160 0,0 0 48 15,0 0 0-15,0 0 0 0,-10 6-192 0,-2 3-48 16,1 2 0-16,-5 3 0 0,-4 4-272 0,0 3 0 16,1 2 128-16,0 2-128 0,1 1 0 0,1 1 0 15,4 1 0-15,1 0 0 0,2 1 0 0,4-3-144 0,0-1 144 0,3-2 0 16,3 0-176-16,2-4 176 0,3-2-208 0,0-2 80 16,3 0 128-16,0-5 0 0,3-2 160 0,0-4-160 15,4-2 208-15,1-3-48 0,3-3-16 0,0-5 0 16,2-5-144-16,2-5 0 0,0-2 0 0,1-6 0 15,1-4-208-15,-1-7 80 0,-2-8 128 0,0-6-208 16,-3-6 80-16,-1-2 128 0,-4-2-208 0,-2-3 80 16,-3-2-80-16,-1-6-16 0,-5-4 0 0,-1 0 0 15,-1 2 32-15,-3-2 16 0,0 1 0 0,-1-1 0 16,-2 4 48-16,1 10 0 0,1 6 0 0,1 11 0 16,0 8 128-16,-1 10 176 0,1 6-48 0,0 5 0 15,1 4 304-15,-2 5 48 0,3 8 16 0,0 0 0 16,0 0-96-16,-4 10-16 0,0 5 0 0,0 6 0 15,2 4-192-15,1 12-32 0,2 10-16 0,0 7 0 16,1 8-144-16,1 2 0 0,2 1 144 0,0 3-144 0,2 3 0 16,2 0 0-16,1 0 0 0,-1-4 0 0,3-5 0 0,0-5 0 15,1-5 0-15,-1-4 0 0,2-2 128 0,0-4-128 16,-1-3 128-16,0-3-128 0,-1-4 0 0,-1-3-240 16,1-4 48-16,-2-2 0 15,-1-4-912-15,1-3-176 0,1-1-48 0,-3-3 0 16,1-4-1280-16,-1-1-256 0,1-2-48 0</inkml:trace>
  <inkml:trace contextRef="#ctx0" brushRef="#br0" timeOffset="120480.84">15043 7462 6447 0,'0'0'272'0,"0"0"80"0,0 0-352 0,0 0 0 0,-3 7 0 0,3-7 0 15,0 0 3120-15,0 0 544 0,-4 7 112 0,4-7 32 16,0 0-2960-16,0 0-592 0,0 0-112 0,0 0-16 15,0 0 848-15,-8-1 176 0,8 1 48 0,-6-6 0 16,3-3 272-16,-1 2 48 0,-1-1 16 0,1 2 0 16,4 6-192-16,-5-9-48 0,5 9 0 0,-6-7 0 0,1 0-256 0,5 7-48 15,-5-5-16-15,5 5 0 0,-6-5-208 0,6 5-32 16,0 0-16-16,0 0 0 0,0 0-192 0,0 0-32 16,0 0-16-16,0 0 0 0,0 8-304 0,1 3-176 15,3 1 192-15,0 3-192 0,1 1 256 0,2 2-64 16,0 2-16-16,1 3 0 0,-2 4 0 0,0 3 0 15,1 4 0-15,-2 6 0 0,0 4-176 0,0 2 192 16,-2 3-192-16,0 0 192 0,-1 3-192 0,-1 1 0 16,0 4 0-16,1 4 0 0,-2 5 0 0,1 2 0 15,1 1 0-15,0 0 0 0,2 2 0 0,0 6 128 16,1 6-128-16,1 3 192 0,-1 2-192 0,2 5 192 16,0 5-192-16,2 4 192 0,0 0-192 0,1 3 0 0,2 5 0 0,-3-1 0 15,0-2 0-15,1 5 0 0,-1 2-176 0,2 0 176 16,-2 0-208-16,0 1 32 0,0 5 16 0,-1-3 0 15,2 1 160-15,-3-1 0 0,2 4 0 0,-1-6 0 16,2-2 0-16,3 0 0 0,2 1 0 0,2-4 0 16,2-5 0-16,1-1 0 0,3 2 128 0,1-6-128 15,5-3 128-15,-1-2-128 0,0 0 160 0,-2-2-160 16,2 1 128-16,-1-5-128 0,-2-6 0 0,-1 2 0 16,-3 1 0-16,-1-3 128 0,-1-1-128 0,-3-7 0 15,-1-1 0-15,-2-5 0 0,-2 1 0 0,2-6 0 16,1-1 128-16,-2-7 0 0,-3-5-128 0,1-3 192 15,1-4 192-15,-2-4 16 0,0-1 16 0,-2-4 0 16,0-3-112-16,-2 0-32 0,0-2 0 0,0-3 0 16,-1-3-272-16,-1-1 0 0,-1-2 0 0,0-1 0 0,-1-4 0 15,1-1 0-15,-4-1-240 0,1-1 80 16,0-3-288-16,-1-1-48 0,-1 0-16 0,-2-3 0 16,5-6-1280-16,-8 5-256 0,1-1-48 0,-2-3-10240 15,0-3-2048-15</inkml:trace>
  <inkml:trace contextRef="#ctx0" brushRef="#br0" timeOffset="120812">15373 13337 43247 0,'0'0'1920'0,"-2"11"384"0,2 1-1840 0,0-2-464 0,0 1 0 15,2 1 0-15,4 1 1024 0,0 2 128 0,2 2 0 0,1 1 16 16,3 1-1008-16,2 2-160 0,2 4 0 0,1 1-192 15,3 0 192-15,1 1-176 0,0 0 176 0,0-1-160 16,1 0 160-16,-1 0 0 0,0-1 0 0,0 1 128 16,-2 2 160-16,-2-3 32 0,1-1 16 0,-3-3 0 15,-1-2 256-15,0-3 48 0,0-2 16 0,-1-4 0 16,-2-3-144-16,1-2-48 0,0-4 0 0,-1-4 0 16,0-4-176-16,0-3-32 0,0-2-16 0,1-6 0 15,2-5-48-15,-1-1-16 0,0-2 0 0,0-3 0 16,0-1-176-16,-2-2 128 0,1-2-128 0,0-2 128 15,0-3-128-15,0 0-224 0,1-1 48 0,0 0 16 16,1 0-800-16,0 1-176 16,0 2-16-16,2 2-16 0,-1 1-800 0,1 3-144 0,1 0-48 15,-1 5-11120-15,1 5-2224 0</inkml:trace>
  <inkml:trace contextRef="#ctx0" brushRef="#br0" timeOffset="121711.35">16104 16610 23951 0,'0'0'2128'0,"-5"5"-1696"0,-1 0-432 0,0 1 0 16,1 0 3504-16,-1 0 608 0,1 1 128 0,0 0 32 16,-1-1-2736-16,2-1-560 0,4-5-96 0,-5 5-32 15,-1 1-656-15,6-6-192 0,-6 4 0 0,6-4 128 16,-8 5-128-16,2-2 0 0,6-3-128 0,-5 4 128 16,5-4 0-16,0 0 176 0,0 0-16 0,0 0 0 15,0 0 400-15,0 0 80 0,0 0 0 0,8 1 16 16,3-1-144-16,2-1-16 0,2-3-16 0,3-2 0 15,2-1 0-15,4-3 0 0,2-1 0 0,4-3 0 16,2-2-144-16,3-4-16 0,4-2-16 0,0-3 0 16,3-3-112-16,1-1 0 0,1 2-16 0,-2-2 0 15,1 1-176-15,1-2 0 0,1-1 0 0,0 1 128 16,-3 1-128-16,-1 1 0 0,-3-1 0 0,-1 3 0 0,-2 3-128 16,-4 0 128-16,-2 4-160 0,-4 3 160 0,-2 3 0 0,-4 4 0 15,-2 1-128-15,-3 3 128 0,-1 0 160 0,-2 3 80 16,1 2 16-16,-2 0 0 0,-3 0 144 0,-7 0 48 15,8 4 0-15,-8-4 0 0,4 5-320 0,-4-5-128 16,1 8 128-16,-1-8-128 16,-2 9-256-16,2-9-144 0,-5 7-32 0,5-7 0 15,-7 6-1120-15,7-6-240 0,-8 1-32 0,-2-3-16 16,0-4-1056-16,1-2-224 0,-2-3-32 0</inkml:trace>
  <inkml:trace contextRef="#ctx0" brushRef="#br0" timeOffset="122730.89">17355 15182 4607 0,'0'0'400'0,"0"0"-400"0,0 0 0 0,0 0 0 16,0 0 9008-16,1 6 1712 0,-1-6 352 0,3 8 64 16,1-1-8544-16,2-1-1696 0,1 2-352 0,2-1-64 15,0 1-480-15,2 0 0 0,0 3 0 0,-1 1 0 16,2 3 0-16,-1 4 0 0,0 4 0 0,2 5 0 16,0 4 0-16,2 6 176 0,2 3-48 0,1 5-128 0,3 4 0 0,-1 5 0 15,0 3 0-15,1 1 0 16,2 2 0-16,-2 0 0 0,0-2-192 0,-4-1 192 0,-2 0-240 0,-2-4 48 15,-1-5 16-15,0-4 0 0,-2-2-80 0,-3-5 0 16,-2-5-16-16,-1-4 0 0,-2-7-16 0,-2-3 0 16,0-3 0-16,-3-5 0 0,-3-2 32 0,2-5 16 15,0-1 0-15,-3-5 0 0,1-2 48 0,-2-5 0 16,1 0 0-16,-2-5 0 0,1-3 192 0,-2-2 0 16,1-2 0-16,-2-2 0 0,0-4 160 0,1-1 80 15,-1-1 16-15,1-2 0 0,3-1 80 0,3 0 32 0,0 0 0 16,2 2 0-16,1 4-128 0,3 0-32 15,3 4 0-15,1 1 0 0,2 3-208 0,3 1 0 0,3 2 0 0,2 0 0 16,3 2 0-16,3 0 0 0,3 1 0 0,2 0-160 16,2 1 160-16,2-2 0 0,1 3 0 0,2-3 0 15,3 0 0-15,2 2-128 0,2 2 128 0,-1-2-128 16,0-3 128-16,-2 1-128 0,0 1 128 0,0-1-128 16,-3 0 128-16,-4 0-128 0,-2 1 128 0,-2 2-128 15,-2-1-32-15,-3 1 0 0,-3 1 0 0,-2 1 0 16,-2 2 160-16,-5 1 192 0,-1-1-32 0,-3 2-16 15,-6 4-144-15,0 0 0 0,0 0 144 0,0 0-144 16,-7-4 352-16,-3 1 0 0,0 0 0 0,-5 3 0 16,-2 1-128-16,-2 2-32 0,1 0 0 0,0 1 0 15,-1 2 16-15,1 3 0 0,-1 2 0 0,-1-1 0 16,2 3-80-16,0 0 0 0,2 1-128 0,0 0 192 0,1 1-192 16,1-1 144-16,2-2-144 0,3 2 128 0,0 2-128 15,2-1 0-15,2 0 0 0,2 0 0 0,1 1-192 0,2-1 192 16,2 1-160-16,3-1 160 0,0 0-192 0,2-2 48 15,1 0 16-15,3 0 0 0,0-3 128 16,2 0 0-16,1 0 0 0,0-2 0 0,0-1 0 0,0 0 0 16,1-2 0-16,0 2 0 0,1-3 0 0,-1-1 0 15,-1 0 0-15,-1-2 0 0,2 0 0 0,-1-3 304 16,0-1-48-16,0-1-16 0,1-4-80 0,-1-1-16 16,0-3 0-16,-1-1 0 0,1-2-16 0,-2-2-128 15,-2-2 192-15,-3-4-64 0,0-2 16 0,-3-3 0 16,-1-2 0-16,-2-6 0 0,0-4 48 0,-3-1 0 0,-1-2 0 15,-4-2 0-15,0-1 48 0,-2-2 16 0,1-1 0 16,-2-2 0-16,1-3-80 0,-1 2-16 0,4 0 0 0,-2 5 0 16,1 5-160-16,0 3 0 0,2 4 0 0,0 7 128 15,0 4-128-15,2 3 0 0,-1 5 0 0,1 4 0 16,-1 3 0-16,4 9-144 0,0 0 144 0,0 0-208 16,0 0 208-16,0 0-176 0,-6 13 176 0,1 1-160 15,2 4 160-15,0 2 144 0,2 6-16 0,2 2-128 16,2 4 128-16,0 6-128 0,4 8 0 0,1 3 0 15,2 5 0-15,1 0 0 0,2 1-128 0,1 0 128 16,2 3 0-16,1 1 0 0,1 2 0 0,1-5 0 16,-1-5 0-16,1-4 0 0,-2-2 0 0,-2-6 0 15,-3-5-240-15,-1-5 0 0,1-4 0 0,-1-2 0 16,-2-4-400-16,1-3-96 0,-2-2-16 0,1-4 0 16,0-5-1840-16,-9-5-368 0,9-8-80 0,-3-8-14896 15</inkml:trace>
  <inkml:trace contextRef="#ctx0" brushRef="#br0" timeOffset="124112.31">17200 7227 42383 0,'-8'-8'1872'0,"8"8"400"0,-5-9-1824 0,5 9-448 0,0 0 0 0,0 0 0 16,0 0 368-16,-2 7-32 0,-1 2 0 0,-1 5 0 16,0 2-336-16,0 5 0 0,-1 3-192 0,-1 2 64 15,2 0 128-15,-1 2-160 0,-2 3 160 0,2 2-160 16,1 3 160-16,-1 1 0 0,1 5 0 0,1 1 0 15,1 5 192-15,2 7 64 0,1 6 0 0,0 4 16 16,0 4 144-16,0 6 32 0,0 4 0 0,0 5 0 16,-1 7-160-16,1 1-32 0,-1 2 0 0,0 4 0 15,0 8-256-15,0 1 160 0,0 3-160 0,0 5 128 16,2 5-128-16,2-1 0 0,0 3 0 0,2 2 0 16,2 1 128-16,0 3-128 0,3 5 0 0,1-5 128 15,3-1-128-15,1-1 0 0,1 2 0 0,-1-4 0 16,2-2 128-16,0 0-128 0,1 1 128 0,2-2-128 0,-2-4 128 0,-1 0-128 15,0-2 0-15,0-1 128 0,-1-1 64 0,-1-2 0 16,0-1 0-16,0-4 0 0,-1-2-192 0,0 0 160 16,0 1-160-16,0-2 160 0,2-6-160 0,-2 0 0 15,1 3 144-15,-1-6-144 0,0-3 192 0,1-2-16 16,1 0-16-16,0-3 0 0,-1 1 160 0,0-7 16 16,-1-3 16-16,-1-3 0 0,0 2-64 0,-1-3-16 15,1-2 0-15,-1-3 0 0,-2-8-48 0,0-2-16 16,-1 3 0-16,-2-4 0 0,-1-3-80 0,-1 0 0 15,-1-1-128-15,0-5 192 0,-2-4-192 0,-1-4 128 16,-1 0-128-16,0-1 0 0,-2 0 128 0,-1-4-128 0,-1-1 0 16,0-2 144-16,-1-1-144 0,1-1 128 15,1-1-128-15,0-2 128 0,1-3-128 0,-2-1 160 0,0-3-160 0,1-1 160 16,1 1-160-16,0-2 0 0,0-2 144 0,-1 1-144 16,1-1 0-16,-1-1 0 0,1 0 0 0,-1-1 0 15,1-1-176-15,-1-1 0 0,0 0 0 0,0-2 0 16,-2-2-144-16,1 1-16 0,-1-2-16 0,4-7 0 31,-4 8-96-31,-1-4-32 0,5-4 0 0,-8 1 0 16,2-2-160-16,0-3-16 0,-2-2-16 0,0-3 0 0,-1-4-848 15,0-3-160-15,1-3-48 0,-2-3 0 0,3-1-624 16,-3-2-128-16,2 1-16 0,-3-3-16 0,0-2-176 0,1 1-16 0,-2 2-16 16,-2 0 0-16,1 2 1216 0,0 5 240 0,2 4 48 0,0 4 16 15,1 1 1328-15,2 1 272 0,0 5 48 0,8 4 16 16,-8-4 1696-16,8 4 336 0,-9 0 64 0,9 0 0 0,0 0-128 0,-6 4-16 15,6-4-16-15,0 0 0 0,-1 7-752 0,3 1-160 16,1 4-16-16,1 1-16 0,3-1-496 0,-1 4-112 16,2 4-16-16,1 1 0 0,3 3-352 0,-1 2-80 15,2 4-16-15,-1 2 0 0,2 2-128 0,0 3-16 16,2 2-16-16,-1 0 0 0,0-2 128 0,-1-2 32 16,0-2 0-16,0-3 0 0,1-2 160 0,-1-3 32 15,-2-5 16-15,0-3 0 0,-2-2-112 0,-1-4-32 16,-1-3 0-16,-1-2 0 0,1-2-128 0,-8-4-48 15,10-1 0-15,-1-4 0 0,0 0-48 0,-1-3-16 16,1-3 0-16,-2-4 0 0,2-1-48 0,-2-4-16 16,1-3 0-16,-1-2 0 0,2-2-144 0,-2-2 0 0,-1-3 0 15,0-1 0-15,0-1-192 0,0 1-64 0,-2 2 0 0,1 1-16 32,1 2-800-32,-1-1-144 0,-1-1-48 0,1-1 0 15,2 0-656-15,-2 2-128 0,1 2-16 0,0-3-11440 0,1 0-2304 0</inkml:trace>
  <inkml:trace contextRef="#ctx0" brushRef="#br0" timeOffset="125697.09">16758 16583 31727 0,'-6'19'1408'0,"1"-7"288"0,0 1-1360 0,-2-1-336 0,0 1 0 0,0-2 0 15,2-1 1664-15,1-2 256 0,1 0 48 0,3-8 16 16,0 0-1168-16,0 0-240 0,-2 6-32 0,2-6-16 16,0 0-176-16,0 0-32 0,0 0-16 0,8 3 0 15,-8-3 16-15,10 1 16 0,0-1 0 0,1 0 0 16,1 1 208-16,-1 0 32 0,2 0 16 0,1 2 0 15,0 1 32-15,2 0 0 0,2 1 0 0,1 1 0 16,3 0-240-16,1 1-32 0,2 0-16 0,3-3 0 0,1 2-144 16,5-2-16-16,2 0-16 0,4 3 0 0,4 0-160 15,2 2 0-15,2-1 0 0,2 1 128 0,4-1-128 16,0 0 0-16,3-3 144 0,1 2-144 0,0 0 128 0,2 0-128 16,1 2 160-16,-1 0-160 0,0 0 160 0,-2 1-160 15,1 0 160-15,0 1-160 0,1 1 160 0,0 1-160 16,0 2 160-16,0 1-160 0,-1 1 272 0,0 2-32 15,-2 2-16-15,1 3 0 0,0 0-48 0,-3 1-16 16,2 1 0-16,-6-2 0 0,-2 1-16 0,-1-1 0 16,-1 2 0-16,0-3 0 0,-1 0 32 0,-3-2 0 15,-2-1 0-15,-4-1 0 0,-1-3-16 0,-3 0 0 16,-3-1 0-16,-2-1 0 0,-2-1 32 0,-3-2 0 0,0-1 0 16,-3-2 0-16,-2 0-192 0,-1-1 128 0,-1 0-128 0,-3-2 128 15,-1-1-128-15,-2-1 0 0,1 0 0 16,-1 0 0-16,-1-2-192 0,1 0 16 0,-2-1 16 0,1-1 0 15,-2-1-176-15,-7 2-48 0,9-4 0 0,-3 0 0 32,-6 4-304-32,6-7-64 0,-2 0-16 0,-1-1 0 15,-1-2-1312-15,-2-3-272 0,-1-2-48 0,-2-3-16 16,-2-2-1648-16,-3-2-336 0</inkml:trace>
  <inkml:trace contextRef="#ctx0" brushRef="#br0" timeOffset="126213.68">19233 17122 26719 0,'3'8'2368'0,"-2"0"-1888"0,0 1-480 0,0-3 0 15,-1-6 4176-15,0 0 752 0,4 5 128 0,1-1 48 16,3-2-3552-16,0-1-704 0,2 0-144 0,2-1-16 16,3-1-448-16,2-1-96 0,2-1-16 0,2-2 0 15,4 0-128-15,-1-2 192 0,2 0-192 0,2-2 192 16,3 0-48-16,1-2 0 0,2 1 0 0,0-2 0 16,0 1 48-16,0-2 16 0,-1-1 0 0,-2-1 0 15,0 2-208-15,-2 0 128 0,0-1-128 0,-3 0 0 16,-4 0 0-16,-2 0 0 0,-3 4 0 0,-1-1 0 15,-2 1 0-15,-3 1 0 0,0 1 0 0,-1 1-160 16,-3 0-16-16,-7 7 0 0,5-6 0 0,-5 6 0 16,5-8-112-16,-5 8-32 0,0 0 0 0,1-9 0 15,-1 9-400-15,-2-9-96 0,2 9-16 0,-4-9 0 16,0 0-1568-16,0 1-320 0,-1-2-64 0,-1-1-14288 16</inkml:trace>
  <inkml:trace contextRef="#ctx0" brushRef="#br0" timeOffset="127254.55">20061 15718 11967 0,'2'8'1072'0,"1"0"-864"0,-3-8-208 0,6 8 0 16,-2 1 7344-16,-1-1 1424 0,0 1 272 0,1-1 64 15,-1 1-6912-15,1 0-1376 0,0 0-288 0,1 3-48 16,-1 2-480-16,1 1 0 0,1 1 0 0,0 2 0 16,0 2 0-16,2 5 0 0,0 5 0 0,1 5 144 15,1 6-16-15,0 4-128 0,2 8 192 0,2 4-64 16,1 5-128-16,0 7-224 0,1 2 48 0,-1 4 16 15,1 1 0-15,0-1 0 0,0-3 0 0,-1-4 0 16,1-4 160-16,-1-5 0 0,0 0-144 0,-1-6 144 16,-2-5-208-16,1-7 16 0,0-6 16 0,0-8 0 15,0-3-320-15,0-7-64 0,-1-3-16 0,0-7 0 16,-1-4-1216-16,-1-5-256 0,0-6-64 0,-1-8 0 16,-3-6 816-16,-1-4 144 0,-2-8 48 0,-6-4 0 15,-1-6-384-15,-3-1-80 0,-4-1-16 0,-2-1 0 16,-1 3-160-16,-1-2-48 0,0 2 0 0,1 2 0 15,1 4 1056-15,0 3 208 0,2 1 32 0,0 7 16 0,2 2 1696 0,1 4 352 16,2 5 64-16,1 4 16 0,1 3 272 0,4 9 64 16,0 0 16-16,0 0 0 0,0 0-224 0,0 0-48 15,4-6-16-15,2 2 0 0,4 1-688 0,1-1-144 16,6 1-32-16,3 0 0 0,1-1-608 0,3-1-240 16,1 0 176-16,3-1-176 0,2-3 0 0,2-1 0 15,1 1 0-15,2-1 0 0,2 1-176 0,0 0-80 0,0 1 0 0,1-3-16 16,0-1 272-16,-3-1-192 0,1 0 192 0,-5 1-160 15,-3-1 160-15,-1 0 0 0,-1 1 128 0,-4 2-128 16,0 0 416-16,-5 1 16 0,-3 2 0 0,-5 1 0 16,0 1 144-16,-9 5 48 0,0 0 0 0,0 0 0 15,0 0-48-15,0 0 0 0,-9 0 0 0,-4 4 0 16,-2 1-128-16,-3 3-48 0,-2 2 0 0,-1 2 0 16,-1 3-272-16,-1 3-128 0,-2 2 128 0,1 0-128 15,0 2 0-15,2 1 0 0,0 3 0 0,3 3 0 16,0 4 0-16,2 0 0 0,3 2 0 0,2 0-176 15,2 0-16-15,5-1-16 0,1-1 0 0,2-1 0 16,3-1 32-16,2-3 16 0,3-2 0 0,2-1 0 16,2-2 160-16,1-2 0 0,3-4 0 0,2-3 128 15,1-4-128-15,0-3 176 0,2-4-176 0,0-3 192 16,0-5-192-16,1-5 0 0,1-4 0 0,-1-5 0 0,1-3 144 0,2-5-144 16,-1-3 160-16,0-5-160 0,0-5 288 0,-3-5-32 15,-1-4-16-15,-2-4 0 0,-1-3 144 0,-2-1 16 16,-2-2 16-16,-5-4 0 0,-2-4 96 0,-3-5 32 15,-2-1 0-15,-2 2 0 0,-1 2-64 0,-3 2-16 16,0 0 0-16,-2 0 0 0,0-2-144 0,-1 6-16 16,1 10-16-16,0 6 0 0,2 8-144 0,-2 3-16 15,1 7-128-15,0 5 192 0,3 2-192 0,-1 5 128 16,1 4-128-16,0 3 0 0,5 10 144 0,0 0-144 16,0 0 128-16,0 0-128 0,0 0 128 0,-7 9-128 15,3 5 128-15,2 4-128 0,2 5 0 0,2 7 0 0,2 6 0 16,3 12 0-16,0 9 0 0,3 7-320 0,2 5 48 15,1 5 16-15,2 3-64 0,1 6-16 0,1 7 0 0,-1 0 0 16,2-2 336-16,-2-1-176 0,1-2 176 0,-1-4-128 16,0-2 128-16,-1-7 144 0,-1-7-16 0,-2-7-128 15,1-8 0-15,0-4 0 0,0-6 0 0,-1-4 0 16,-3-8-288-16,0-3-64 0,-2-6-16 0,0-4 0 31,-2-5-1072-31,-1-7-224 0,-4-3-32 0,5-9-16 16,-2-7-1296-16,-2-8-256 0,-2-9-48 0,-4-10-13040 0</inkml:trace>
  <inkml:trace contextRef="#ctx0" brushRef="#br0" timeOffset="128468.85">19323 7128 30399 0,'-13'-6'1344'0,"5"0"288"0,-1 1-1312 0,3 0-320 16,6 5 0-16,0 0 0 0,0 0 1808 0,0 0 304 16,0 0 48-16,0 0 16 15,0 0-2176-15,0 0-384 0,0 0-112 0,0 0-16 16,0 0 64-16,0 0 16 0,0 8 0 0,0-8 0 0,1 11 432 0,-1-3 0 0,0 0 0 0,0-1 176 15,1 2 352-15,0 3 80 16,2 2 16-16,0 2 0 0,1 1 0 0,0 2 0 0,1 2 0 0,2 5 0 16,-1 2-224-16,0 2-32 0,2 4-16 0,-1 4 0 15,2 6-144-15,-1 4-16 0,2 4-16 0,-1 6 0 16,-2 5-176-16,2 5 128 0,1 4-128 0,0 3 128 16,0 2-128-16,-1 6 0 0,2 7 144 0,0 1-144 15,1 5 160-15,3 5-32 0,1 7-128 0,1 3 192 16,2 1 0-16,-1 6 0 0,0 4 0 0,-1 3 0 15,0 0 0-15,-2 2-16 0,-1 5 0 0,-2-2 0 16,-1 5-176-16,-1-3 0 0,-1 0 0 0,-2-1 128 16,-1 1-128-16,1-3 0 0,-2-5 0 0,1-1 128 15,-1-2-128-15,0-3 128 0,2-1-128 0,-1-4 128 16,1 0-128-16,1-4 0 0,1-1 0 0,0-2 0 16,3 0 176-16,0-4 0 0,0-3 0 0,1 0 0 0,1 3 64 15,-1-2 16-15,-1-2 0 0,-2-1 0 0,-1 1-256 0,-2-1 176 16,0-3-176-16,-3-3 160 0,-2-4-160 0,-2 0 0 15,0-5 0-15,-2-2 0 0,0-4 128 0,-1-1-128 16,-2 1 128-16,1-3-128 0,-2 0 144 0,0-2-144 16,1-3 160-16,0-1-160 0,2 3 224 0,0-2-48 15,3-1-16-15,1 0 0 0,2 0 208 0,2-2 32 16,2-2 16-16,0 1 0 0,1 1-176 0,1-1-48 16,1-2 0-16,-3-3 0 0,2-4-192 0,-3-2 128 15,1-3-128-15,1-2 0 0,-2-1 128 0,0-4-128 16,-3-4 0-16,1-3 144 0,-1 0-16 0,-2-4 0 15,2 0 0-15,-4-4 0 0,1-2-128 0,-2-1 128 0,0-3-128 16,0-1 128-16,1-2 64 0,0-2 0 0,1 0 0 0,0-2 0 16,1-1 0-16,-1-2 16 0,1-2 0 0,-1-1 0 15,1-1-208-15,-2 0 176 0,2-2-176 0,0 0 160 16,0 0-160-16,-1-6 0 0,-1 6 0 0,1 0 0 16,0-6 0-16,0 5 0 0,0 1 0 0,0-6 0 15,0 0 0-15,-1 5 0 0,1-5 0 0,0 0 0 16,-1 4-128-16,1-4 128 0,0 0-160 0,0 0 160 15,0 0-192-15,0 0 192 0,0 0-208 0,0 0 80 16,0 0-160-16,0 0-32 0,0 0 0 0,0 0 0 31,0 0-256-31,0 0-48 0,0 0-16 0,0 0 0 0,0 0-896 0,0 0-176 0,2-12-32 16,-2-3-16-16,1 0-656 0,-1-2-128 16,0-2-16-16,-1-1-8192 0,0-2-1616 0</inkml:trace>
  <inkml:trace contextRef="#ctx0" brushRef="#br0" timeOffset="129363.31">19520 14894 28559 0,'2'35'2544'0,"-1"-14"-2032"0,1 3-512 0,1-2 0 15,1-2 4032-15,2-2 720 0,0-3 144 0,2-1 32 16,1-2-3568-16,2 0-704 0,4-3-144 0,2 1-16 15,4-1-496-15,4 1 0 0,2 2 0 0,3-3 0 16,4 0 224-16,1-1 96 0,1 3 32 0,2-1 0 16,0 0 160-16,1 2 16 0,-1 2 16 0,-2-1 0 15,-3 2-144-15,-2 0-16 0,-3 1-16 0,-2-1 0 16,-1-1-112-16,-2 1-32 0,-3 0 0 0,-2-2 0 16,-2 1-64-16,-1 1-16 0,-1-1 0 0,-2-1 0 15,0-1 64-15,-4-2 16 0,2 1 0 0,-3-3 0 0,1-4 80 16,-8-4 16-16,7 1 0 0,-7-1 0 0,8-2-64 0,-3-6 0 15,-1-2 0-15,0-5 0 0,-2-5-96 16,-2-2-32-16,-2 0 0 0,-1-7 0 0,0-3-128 0,0-4 0 16,0-1 0-16,-1 0 0 0,-1-2 0 0,2 0 0 15,0-1 0-15,0-4 0 0,0-4-224 0,3-4-80 16,2-5-16-16,1-1 0 16,2-3-1024-16,2-2-192 0,1-2-64 0,4-5 0 15,3-4-1104-15,4-4-240 0,2-1-32 0</inkml:trace>
  <inkml:trace contextRef="#ctx0" brushRef="#br0" timeOffset="135596.54">25081 14241 28559 0,'-13'14'2544'0,"2"-7"-2032"0,-1 1-512 0,-1 0 0 16,0 1 4000-16,0 0 704 0,-1 3 144 0,1 2 16 16,2 3-3328-16,0 2-688 0,0 4-128 0,1 3-16 15,-1 4-704-15,0 3 0 0,3 5 0 0,-2 2-176 16,1 3 176-16,0 7 0 0,0 9 0 0,2 3-128 15,1 4 304-15,0 0 64 0,1 0 16 0,1 0 0 16,0 2 48-16,1-1 16 0,2 0 0 0,2-4 0 16,0-4-160-16,1-2-32 0,2-7 0 0,-1-2 0 15,2 0-128-15,2-3 0 0,0-1 0 0,1-6 0 16,1-1 0-16,1-4 0 0,1-4 0 0,1-6 0 16,1-3-224-16,0-2-32 0,1-7 0 0,1-2 0 15,1-3-416-15,-1-4-96 16,2-3 0-16,-1-3-16 0,-2-2-96 0,0-5-16 0,-1 0 0 0,-2-3 0 15,0-1-496-15,-3-4-96 0,-1-2-32 0,-3-2 0 16,-1 1-1104-16,-3-5-240 0,-2-1-32 0,-4 0-16 16,-4-3 1072-16,-3-1 224 0,-2-1 32 0,-2-3 16 15,-2 2 32-15,0 1 0 0,0 0 0 0,0 0 0 0,3 1 2560 0,1 2 528 16,3 2 112-16,-1 2 0 0,2 2 1568 0,1 1 304 16,3 3 64-16,2 3 16 0,0 1-1072 0,3 3-224 15,2 2-32-15,0 1-16 0,0 1-864 0,1 4-192 16,-1 5-16-16,0 0-16 0,5-6-416 0,-1 1-64 15,-4 5-32-15,7-3 0 0,2 0-304 0,-1 1-64 16,2 0-16-16,1-2 0 0,-1 3-288 0,3-1 0 0,2-1 0 16,1 0 0-16,1 0 0 0,0-3 0 15,2 2 0-15,0-2 0 0,0-3-144 0,0-2-96 0,0 3-16 16,1-2 0 0,-2 1-1248-16,0-2-256 0,0 0-48 0,-1 0-16 15,0-1-416-15,-1 0-64 0,-1 1-32 0,-1 2 0 16,-2 2 736-16,-1 1 128 0,-2 1 48 0,0 1 0 15,-3 0 592-15,-6 4 128 0,8-2 32 0,-2 2 0 0,2 2 1616 0,-8-2 320 0,8 2 64 0,2 1 16 16,-1 1 288-16,0 0 64 0,0 0 16 0,1 0 0 16,0 2-592-16,0 0-112 0,2 4-32 0,0-1 0 15,-1 1-320-15,0 2-64 0,1 3-16 0,-1 1 0 16,-1 3-144-16,1 2-48 0,2 3 0 0,-1 1 0 16,3 4-128-16,-2 1-48 0,0 1 0 0,0 1 0 15,-1 1-16-15,-1-1 0 0,-2 1 0 0,2 1 0 16,-2-6 48-16,0-1 0 0,-2-2 0 0,0-4 0 0,-2-2 16 15,-1-2 16-15,0 0 0 0,-2-4 0 0,0 0 32 16,0-3 0-16,-1-2 0 0,-1-8 0 0,0 0 48 0,0 0 16 16,0 0 0-16,0 0 0 0,0 0-32 0,0 0 0 15,-1-13 0-15,-1-2 0 0,0-1-96 0,1-2-32 16,1-1 0-16,0-6 0 0,1-2-80 0,0-5 0 16,1-1-128-16,1-6 192 0,2-1-192 0,1-2 144 15,2-1-144-15,2 3 128 0,2 3-128 0,1 4 0 16,2 3 0-16,1 1 0 0,1 2-208 0,0 1 80 15,2 0 128-15,0 4-208 0,3 0 208 0,-1 1-176 16,-1 3 176-16,1 2-160 0,-1 2-32 0,-1 1-16 16,-2 3 0-16,-1 1 0 15,-2 3-192-15,-1-1-48 0,-1 3 0 0,-2 1 0 16,0 2-288-16,-2 2-64 0,2 1-16 0,-1 1 0 16,-1 1-1760-16,1 5-368 0,-2 2-64 0</inkml:trace>
  <inkml:trace contextRef="#ctx0" brushRef="#br0" timeOffset="136078.46">25335 16326 30399 0,'-7'22'1344'0,"0"-8"288"0,1 3-1312 0,-2 0-320 15,1 1 0-15,2 2 0 0,1 1 4768 0,1 2 880 16,1 3 176-16,0 2 48 0,2 3-4816 0,0 3-1056 16,1 5 0-16,0 4-128 0,1 4-128 0,1 2 0 15,2 6-16-15,0 8 0 0,1 8 272 0,1 5 0 0,-1 4 0 0,1 1 144 16,-1 1 48-16,-1 3 16 0,2 0 0 0,-3-4 0 16,0-3-48-16,1-2-16 0,-2-1 0 0,0-4 0 15,1-1-144-15,-1-8 0 0,1-2 0 0,-2-6 128 16,2-3-128-16,-1-2-192 0,0 3 32 0,3-6 16 31,-1-1-400-31,-1-3-80 0,1 0-16 0,-2-4 0 16,1-3-336-16,-1-3-80 0,2-3-16 0,-2-2 0 15,-1-2-144-15,0-5-16 0,0-2-16 0,-1-3 0 16,0-3-1472-16,-2-3-288 0,1-9-64 0,0 0-11840 0</inkml:trace>
  <inkml:trace contextRef="#ctx0" brushRef="#br0" timeOffset="136481.81">25187 17260 45327 0,'0'0'2000'0,"0"0"432"0,0 0-1952 0,0 0-480 16,0 0 0-16,0 0 0 0,-7-7 1072 0,4-1 112 15,3-2 32-15,2-1 0 0,1-2-1216 0,4 0-272 16,2 1-48-16,4-1 0 0,3 1 128 0,3-1 32 0,4 1 0 0,4 1 0 16,1 2 160-16,4 0 256 0,5 1-64 0,2-1-16 15,5 2 0-15,1-1 0 0,2 1 0 0,1-1 0 16,1 2-176-16,-4-1 0 0,-3 1 0 0,-2-2 0 15,-1 2 0-15,-3 0-192 0,-2 0 0 0,-2 1 16 16,-1 0-80-16,-4-1 0 0,-3 3-16 0,-2-2 0 16,-3 2 144-16,-3 0 128 0,-2 1-192 0,-2 0 192 15,-3 1-176-15,-1 0 176 0,-2 0-160 0,-6 1 160 32,0 0-480-32,0 0 0 0,0 0 0 0,0 0 0 0,0 0-1744 0,0 0-336 0,-7-10-80 15,-3 1-14848-15</inkml:trace>
  <inkml:trace contextRef="#ctx0" brushRef="#br0" timeOffset="137650.62">26582 16099 34095 0,'0'0'3024'0,"0"0"-2416"0,0 0-480 0,-5-6-128 15,5 6 2560-15,-4-7 512 0,4 7 80 0,-5-6 32 16,0 0-1888-16,5 6-368 0,-5-4-80 0,5 4-16 15,-6-2-704-15,6 2-128 0,-9 2 0 0,3 4-128 16,0 1 128-16,1 4 0 0,-1 4 160 0,1 2-160 0,1 4 320 0,0 5-48 16,-1 5 0-16,1 2 0 15,1 3-80-15,0 3 0 0,1 1-16 0,0 5 0 0,-1 4-176 16,1 3 0-16,2 4 0 0,0 1 0 0,2-1 0 0,-1-1 0 16,1-4-160-16,0-1 160 0,1 0-320 0,0-2 48 15,1 0 0-15,2-2 0 16,0 1-272-16,2-5-48 0,0-4-16 0,1-3 0 15,-1-5-96-15,1-6-32 0,-1-3 0 0,1-5 0 16,-2-2-64-16,-1-4-16 0,-1-3 0 0,-5-7 0 16,0 0-32-16,0 0-16 0,0 0 0 0,0 0 0 15,3-10 144-15,-2-3 16 0,-1-1 16 0,-1-3 0 0,-1-3 688 0,-1-3 176 16,-1 1 16-16,-1-4 0 0,1-1 480 0,1 0 96 0,0-3 32 0,1-3 0 16,2-3 160-16,0-1 48 0,1 0 0 0,1 0 0 15,1 3-432-15,2 1-96 0,2 1-16 0,0 1 0 16,2 1-464-16,0 2 128 0,3 2-128 0,1 1 0 15,1 3-128-15,1 0-80 0,1 2-16 0,1 2 0 16,1 2 80-16,1 1 16 0,3 2 0 0,1 1 0 16,2 3 128-16,1 0 0 0,2 1 0 0,-1 0 0 15,-2 3 0-15,0 1 176 0,0 0-48 0,-2 2 0 16,-1 2 64-16,-1-1 16 0,-2 1 0 0,-2 0 0 16,-2 0 160-16,-1 0 16 0,-1 0 16 0,-3 0 0 15,-1 0 112-15,-9 0 32 0,7 2 0 0,-7-2 0 16,0 0-128-16,0 0-32 0,0 0 0 0,0 0 0 15,0 0-384-15,-3 9 0 0,-3 0 0 0,-5 3 0 16,-3 3-160-16,-2 2 160 0,-3 3-208 0,-2 1 80 16,-2 3 128-16,0 3-192 0,0 2 192 0,3 0-192 0,1 1 192 15,3 0 176-15,1 0-48 0,4-1 0 0,3 1-128 0,3-2 192 16,4-1-192-16,3-2 192 0,5 1-192 16,2-1 0-16,4-4-192 0,2-2 192 0,3-2-256 0,3-4 80 15,1-3 16-15,2-5 0 0,0-2 160 0,2-4 0 16,-1-4 0-16,0-5 128 0,-2-5-128 0,2-3 0 15,0-5 128-15,-2-3-128 0,1-4 0 0,-2-3 128 16,-2-3-128-16,-2-4 0 0,-3 0 0 0,-2-6 0 16,-1-2-160-16,-2-5 160 0,-3-2 0 0,-2-2 0 15,-1 2 0-15,-2-4 0 0,-2-2 0 0,-2-1 0 16,-1 0 128-16,0 0-128 0,-1 0 192 0,0 3-48 0,-1 4-16 16,-1 2 0-16,0 0 176 0,-2 5 16 0,2 5 16 15,-1 5 0-15,2 5 32 0,-1 5 0 0,0 6 0 0,2 5 0 16,0 4-224-16,-1 3-144 0,0 4 192 0,0 0-192 15,5 6 0-15,-5 4 0 0,5-4 0 0,-4 10 0 16,2 7 0-16,2 5 0 0,0 4 0 0,2 9 0 16,1 5 0-16,3 7 0 0,1 7 0 0,2 2 0 15,-2 6 0-15,3 3 0 0,1 5 0 0,-2-1-144 16,1-2 144-16,-2-1 0 0,2-3-144 0,-2-1 144 16,0-1-128-16,2-1 128 0,-1 0-160 0,2-3 160 15,1-5-288-15,-3-5 32 0,1-3 16 0,-1-4 0 16,2-1-944-16,0-3-192 15,-1-1-32-15,0-4-16 0,-1-2-1536 0,0-3-304 16,-1-3-64-16</inkml:trace>
  <inkml:trace contextRef="#ctx0" brushRef="#br0" timeOffset="138263.6">25432 18171 19343 0,'0'0'1728'0,"0"0"-1392"16,0 6-336-16,0-6 0 0,0 0 5456 0,6 6 1024 15,1-3 208-15,3-2 32 0,1-1-5056 0,4-2-1008 16,1 0-208-16,5-1-32 0,3 0-416 0,3 0 0 16,2 0 0-16,2 0-176 0,3 1 416 0,2-2 80 15,5 3 0-15,-1 1 16 0,3 0 112 0,1 0 0 16,1 1 16-16,-1 0 0 0,-1 0-288 0,-1 1-176 16,-1-1 192-16,-5 0-192 15,-3 0-288-15,-3 0-160 0,-1 0-48 0,-2 0 0 16,-3 1-592-16,1-2-112 0,-1 0-16 0,0 0-16 15,-1 0-1984-15,0 0-400 0,0-2-80 0</inkml:trace>
  <inkml:trace contextRef="#ctx0" brushRef="#br0" timeOffset="139260.93">26650 17679 42847 0,'-4'9'1904'0,"4"-9"384"0,-5 9-1840 0,1-2-448 0,4-7 0 0,-4 7 0 15,4-7 1408-15,-6 6 176 0,6-6 32 0,0 0 16 0,-5 7-1632 16,1 1-192-16,4-8-96 0,-3 11-32 0,1 0 64 0,2 4 0 16,1 2 0-16,1 4 0 0,1 3 256 0,1 3 192 15,3 4-16-15,-1 2-16 0,0 2-160 0,2 3 0 16,0 1 144-16,2 0-144 0,0-3 0 0,-1 0-256 15,2 3 32-15,0-2 16 16,-1 0-208-16,0-2-32 0,0-3-16 0,-1-1 0 16,1 0-176-16,-3-3-48 0,1-2 0 0,-2-5 0 15,-1 1-464-15,0-4-112 0,-2-3-16 0,0-3 0 16,-1-3-592-16,-1-3-128 0,0-3-32 0,-1-3 0 16,0 0 128-16,-8-3 32 0,-2-5 0 0,0-3 0 15,-1-1 816-15,-1-2 160 0,1-3 48 0,1-2 0 0,0 0 1600 0,1-2 320 0,-1 2 64 16,0-3 16-16,2 1 832 0,-1-3 160 0,2-1 32 15,0-3 16-15,2 0-176 0,0 1-32 0,1-1-16 0,2 1 0 16,1 0-752-16,2 2-160 0,1 1-32 0,3 3 0 16,0-2-592-16,3 4-128 0,0 1-32 0,3 1 0 15,1 1-272-15,1 3-224 0,3 4 32 0,5-1 16 16,2 0 176-16,3 3-128 0,2 0 128 0,2 2-128 16,1 1 128-16,1 1-192 0,1 0 192 0,1 1-192 15,1 2-32-15,0-1-16 0,0 2 0 0,-1 0 0 16,0-1 32-16,-1-1 0 0,0 1 0 0,-2-1 0 15,0-1 208-15,-3 0 0 0,-2 1 0 0,-3 0 0 16,-3-1 0-16,-2-1 0 0,-2 0-192 0,-2 1 192 16,-2 0 0-16,-2 0 160 0,-3-1 0 0,-7 3 0 15,0 0 80-15,0 0 16 0,0 0 0 0,0 0 0 0,0 0 0 16,0 0 16-16,-5-8 0 0,-5 4 0 16,-2 1 32-16,-3 1 0 0,-2 3 0 0,-4 1 0 0,-4 2-304 0,-2 4 160 15,-3 0-160-15,-1 3 128 0,1 2-128 0,1 2 128 16,2 1-128-16,3 2 128 0,2 1 0 0,3 1-128 15,2 2 192-15,2-1-64 0,3 1-128 0,4-1 192 16,1-1-192-16,4-1 192 0,2 1-192 0,2-2 0 16,2-1-160-16,4 1 160 0,2 1-208 0,3-2 48 15,2-1 16-15,0-2 0 0,1-1 144 0,1-3 0 16,1-3-144-16,1-3 144 0,3-2 0 0,-1-2 208 16,1-3-16-16,1-2-16 0,-1-3 80 0,0-4 32 15,2-2 0-15,-3-4 0 0,-2-2-48 0,-1 0-16 16,-1-3 0-16,-1-3 0 0,-1-2-96 0,-1-3 0 0,0-4-128 0,-3-2 192 15,-1-4-16-15,-2-3-16 0,0-2 0 0,-3-1 0 16,-1 0 48-16,-2 0 16 0,0 1 0 0,-1-2 0 16,0-1-32-16,-2 0 0 0,0 1 0 0,0 1 0 15,0 3-64-15,0 7-128 0,1 5 176 0,-1 6-176 16,-1 5 128-16,1 3-128 0,0 3 0 0,0 3 0 16,2 12 0-16,-3-9 0 0,3 9 0 0,0 0-192 15,0 0 192-15,0 0 0 0,-10 4 0 0,3 3-144 16,0 4 144-16,2 7 0 0,1 8 0 0,0 7 0 15,2 7 0-15,1 8 0 0,2 6-176 0,1 2 176 16,2 3-176-16,1 2 176 0,1 1-192 0,1 2 192 16,0 1 0-16,2-3 192 0,0-2 0 0,0-6 0 15,2-2 112-15,-1-5 16 0,1-3 0 0,-1-2 0 16,-1-2-320-16,0-5 0 0,0-5 128 0,0-4-128 16,0-1-256-16,-3-5-96 0,0-2-32 0,0-4 0 15,-2-3-1024-15,-1-2-224 0,0-5-32 0,-3-4-16 16,0 0-1248-16,0 0-240 0,0 0-48 0,0-15-13216 15</inkml:trace>
  <inkml:trace contextRef="#ctx0" brushRef="#br0" timeOffset="143842.16">27689 15787 3679 0,'11'-7'320'0,"-6"1"-320"0,2 1 0 0,-2 0 0 16,-1-2 5968-16,0 0 1136 0,0-2 208 0,-1 1 48 16,0-1-4992-16,-1 0-1024 0,-1-1-192 0,0-2-32 15,-1 0-880-15,0 0-240 0,0-2 0 0,-1-1 0 16,0 0 0-16,-1-1 0 0,0 0-144 0,1-1 144 15,1-1 0-15,0-3-128 0,0-1 128 0,0-1 0 16,1 1 0-16,-1-2 128 0,-2 1-128 0,1-3 192 16,0 0 0-16,0-1-16 0,1 1 0 0,-2 0 0 15,1-2-48-15,0 0-128 0,0 0 192 0,-1 1-64 16,-1 1-128-16,0 0 0 0,0 3 0 0,-2 0 0 16,1-1 256-16,-1 0 0 0,0 1 16 0,0 0 0 15,0 2 176-15,-3-4 48 0,1 2 0 0,-2-2 0 16,1 2-48-16,-2-3 0 0,0-1 0 0,1-2 0 15,-1-2-160-15,0 0-32 0,-1 1-16 0,0-2 0 16,-1 0-112-16,0-1 0 0,-2-3-128 0,0 0 192 0,-1 0-192 0,-1-1 144 16,0 0-144-16,-2 0 128 0,0 0 0 15,-1 3 0-15,1 0 0 0,-2 0 0 0,-3-1-128 0,-1-1 128 16,-1 1-128-16,-1 1 128 0,-1 0-128 0,-1 1 0 16,-1 0 0-16,0-2 0 0,0 0 0 0,-2 1 128 15,0 0-128-15,-2 0 128 0,-2 2 144 0,0-1 32 16,-1-1 0-16,-2-2 0 0,1 2 80 0,0-2 32 15,0-1 0-15,2 1 0 0,1-1-96 0,0 1-32 16,-2-2 0-16,-1 1 0 0,0 2-144 0,-3 0-16 16,0 0-128-16,-3-1 192 0,-1 0-16 0,0-1-16 0,1 0 0 15,-2-1 0-15,-1 1 32 0,-1-1 0 0,-2 2 0 16,-3 0 0-16,0 0 64 0,-4-2 0 0,2 0 16 0,0-1 0 16,-1 1-80-16,-2-2-32 0,-1-1 0 0,-3-1 0 15,-2-1-32-15,0 2-128 0,3-1 192 0,-1 2-64 16,0 1 0-16,-2-2-128 0,0 0 192 0,-2-2-64 15,-2 0-128-15,0 1 192 0,-1-1-192 0,-2 0 192 16,-4 1-192-16,0 1 192 0,0 0-192 0,-1 1 192 16,0 0-192-16,-2 0 0 0,-2 0 0 0,1-1-176 15,1 0 176-15,-1 0 0 0,1 2 0 0,-2 0 0 16,0 3 0-16,-1 0 0 0,1 0 0 0,0 0 0 16,0 1 128-16,0-4-128 0,1 2 128 0,0-1-128 15,3-1 192-15,1 1-48 0,-1 0 0 0,-1 0 0 16,0 2-16-16,1-1 0 0,4 3 0 0,-2-1 0 15,1-2-128-15,-2 0 192 0,0 0-192 0,1-1 192 16,1 0-192-16,-1-2 0 0,-3 2 0 0,1 1 128 0,-3-1-128 16,2 2 0-16,2 2 0 0,-2-2 0 0,1 0 0 0,-2 0 0 15,0 0-144-15,2-2 144 0,4 0 0 0,0-1 0 16,-1 2 0-16,0-1 0 0,-3 1 0 0,2 0 0 16,5 1 0-16,-1 0 0 0,-2 0 0 0,1-2 0 15,1 0 0-15,1 1 0 0,1-3 0 0,-2 1 0 16,1 0 0-16,-1 2 0 0,0 0-128 0,1 3 128 15,-2 1 0-15,2-1 0 0,0 3-128 0,0 0 128 16,2 0 0-16,-1-2 0 0,-3 0 0 0,2 0-128 16,0 4 128-16,-1-1 0 0,1 0 0 0,-1 1-160 15,-3-1 160-15,1 2-128 0,2 2 128 0,-1 0 0 0,1 1 0 16,0-3 0-16,-2 1 0 0,3 2 0 16,3-2 0-16,0 1 0 0,-1 0 0 0,1-1 0 0,1 2 0 0,-1-1 0 15,2 0 0-15,0 1 0 0,0 1 0 0,0 0 0 16,1 1 0-16,0 2-128 0,-1-1 128 0,1 1 0 15,2-1-144-15,2 1 144 0,-2 0-160 0,0-1 160 16,1 0-160-16,2-1 160 0,0 2-160 0,3-2 160 16,0-1 0-16,1 0 0 0,1-1-128 0,1 2 128 15,3-1 0-15,0-1 0 0,-1 0 0 0,1-1 0 16,1 3 0-16,0 0 0 0,2 2 0 0,0 0-144 16,1-1 144-16,0-1 0 0,1 0 0 0,-1 1 0 15,0 2 0-15,1-3 0 0,2 1 0 0,0-1 0 16,2 0 0-16,0 0 0 0,1 0 0 0,0 0-128 15,2 1 128-15,0 0 0 0,1-2-144 0,-2 2 144 16,2-2-192-16,1 2 16 0,-1 0 16 0,3 0 0 16,1 1 16-16,0-3 0 0,2 1 0 0,0-1 0 0,1 3 144 15,3-3-128-15,-1 2 128 0,1-1-128 0,2 1 128 0,-2 1 0 16,1-1 0-16,1 1 0 0,3 0-144 0,-2 0 144 16,0 2-160-16,2 0 160 0,1 2-144 0,1-1 144 15,-1 0-128-15,2 1 128 0,1 1 0 0,0 0 0 16,1 2 0-16,0 1 0 0,0-2 0 0,0 1 0 15,2 0 0-15,-1 0 0 0,-1 0 0 0,1-1 0 16,1 1 0-16,0 0 0 0,0 0 0 0,1 1 0 16,0-1 0-16,1 0 0 0,-1 0 0 0,0 0 0 15,-2 0 0-15,0 0 128 0,1 1-128 0,-1 0 0 16,0-1 0-16,-2 1 0 0,0 0 0 0,0 2 0 16,0 1 0-16,-1-1 0 0,0 2 0 0,-1 1 128 0,0-1-128 0,-2 1 0 15,0 3 0-15,-1-3 0 0,-1 0 0 0,0 1 0 16,-3 4 0-16,1 0 0 0,0-1 0 0,-1 1 0 15,-1 0 0-15,-1 1 0 0,1-1 0 0,-2 3 0 16,0 1 0-16,1-1 0 0,2 0 0 0,-1 0 128 16,-1 3-128-16,3 1 0 0,-1 2 0 0,2 1 0 15,-1 3 0-15,2 1 0 0,-2 2-128 0,2 3 128 16,1 4-144-16,-2 0 144 0,1 2-160 0,0 3 160 16,3 1-144-16,0 3 144 0,0 1-128 0,2 3 128 15,1 3 0-15,1 1-128 0,2 2 128 0,1 1 0 16,4 2 0-16,1 1 0 0,4 4 0 0,2 1 128 15,2 1-128-15,3-4 144 0,5 0-144 0,1-2 160 16,3-3-160-16,4-2 0 0,4-1 144 0,2-1-144 16,4-2 160-16,2-2-32 0,3-1-128 0,2-3 192 0,4-4-32 15,2-1-16-15,3-3 0 0,-1-3 0 0,3-3-144 0,0-5 0 16,3-1 0-16,-2-6 0 0,0-4 0 0,1-4 128 16,1-4-128-16,0-3 0 0,-2-2 128 0,0-3-128 15,0-2 0-15,-1-4 128 0,-2-1-128 0,-2-3 0 16,-2-1 144-16,-3-1-144 0,-2 0 0 0,-3-1 128 15,-3 0-128-15,-4-1 0 0,-2-2 0 0,-5-1 144 16,-3-5-144-16,-5 2 0 0,-1-2 176 0,-5 0-176 16,-3-1 160-16,-3 3-160 0,-4 1 208 0,-2 2-48 15,-4 2-16-15,-3 0 0 0,-3 1 0 0,-5 1 0 16,-3 3 0-16,-1 2 0 0,-2 3 16 0,-2-1 0 16,-5 3 0-16,0 2 0 0,-1 2-160 0,-2 1 192 15,0 3-192-15,-1 2 192 0,-2 3-192 0,-1 1 0 0,1 4 0 0,0 1 0 16,1 2 0-16,2 1 0 0,1 2 0 0,1 2 0 15,0 0 0-15,2 2 0 0,0 3 0 0,0 3 0 16,1 2-176-16,1 3 176 0,2 1-128 0,2 2 128 16,1 3-144-16,4 2 144 0,1 1-160 0,3 2 160 15,3 2-144-15,3 1 144 0,3 2-128 0,4 4 128 16,5 3-192-16,4 4 64 0,4 3 0 0,3 1 0 16,5 3 128-16,4-3-128 0,3-2 128 0,3-1-128 15,2-1 128-15,3-1 0 0,4 0 0 0,4-3 0 16,5-1 0-16,2-3 0 0,2-5 0 0,3-6 0 15,3-4 0-15,0-6 0 0,3-3 0 0,-2-6 0 16,2-4 0-16,0-6 0 0,-1-5 128 0,0-5-128 16,0-4 192-16,-2-6-48 0,-4-3 0 0,-2-4 0 15,-3-5-144-15,-4-2 192 0,-5-1-192 0,-5-2 192 0,-4 0-192 16,-6-2 0-16,-5-5 0 0,-5-3 128 0,-3-5-128 0,-5 1 0 16,-3 0 0-16,-5 2 128 0,-4 1 0 0,-5 2-128 15,-5 1 192-15,-2 2-64 0,-4 3-128 0,-2 6 192 16,0 1-192-16,-5 5 192 0,-3 6-48 0,-3 2 0 15,-3 6 0-15,0 4 0 0,0 6-144 0,-6 5 0 16,-2 5 0-16,-1 7 0 0,-2 5 0 0,2 4 0 16,2 4 0-16,1 4-176 0,3 1 176 0,3 3-128 15,3 2 128-15,4-1-128 0,2 1 128 0,7 0 0 16,3 4 0-16,4 3 0 0,4 2 0 0,4 0 0 16,4 3-144-16,4 0 144 0,3 0 0 0,4-4 0 0,3-3 0 15,4-4 0-15,4-4 0 0,4-3 0 0,4-1 144 0,4-4-144 16,3-4 128-16,3-4-128 0,4-5 160 0,1-3-160 15,5-5 144-15,0-4-144 0,3-5 128 0,-2-6-128 16,0-4 0-16,1-5 128 0,2-3-128 0,-2-5 0 16,-3-2 0-16,-2-8 0 0,-2-5 128 0,-3-1-128 15,-3 0 0-15,-3-1 0 0,-3 2 0 0,-4-2 0 16,-1 1 0-16,-8 0 0 0,-3 3 0 0,-5-1 0 16,-4 3 144-16,-4 4-144 0,-5 3 160 0,-3 6-160 15,-2 4 160-15,-3 6-160 0,-2 4 160 0,-6 5-160 16,-3 6 128-16,-5 6-128 0,-3 7 0 0,-7 8 0 15,-4 8 0-15,-2 7 0 0,0 6-208 0,-2 1 64 16,2 2 144-16,2 2 0 0,3 0 0 0,4 2-128 16,2 1 128-16,5 0 0 0,4 0 0 0,5-4-128 15,6-3-512-15,5-4-112 0,6-3-16 0,5-4 0 16,4-3-1792-16,6-7-384 0,6-3-64 0</inkml:trace>
  <inkml:trace contextRef="#ctx0" brushRef="#br0" timeOffset="146363.32">2218 17705 51263 0,'-33'16'2272'0,"12"-7"464"0,-2-1-2192 0,2-1-544 0,3-2 0 0,4-1 0 16,4 0 192-16,3-1-64 0,7-3 0 0,0 0-128 31,0 0-1728-31,10 3-464 0,5-1-96 0,4 0-11632 0,7 0-2336 0</inkml:trace>
  <inkml:trace contextRef="#ctx0" brushRef="#br1" timeOffset="152817.25">27836 17632 5519 0,'0'0'240'0,"0"0"64"0,0 0-304 0,0 0 0 0,0 0 0 0,-8-6 0 15,8 6 5200-15,-10-5 992 0,2-2 192 0,0 1 32 16,2 1-4352-16,1-2-864 0,-1 1-176 0,1-1-48 16,1-1-288-16,0 0-64 0,4 8-16 0,-1-8 0 15,1 0-32-15,1 2-16 0,2 1 0 0,-3 5 0 0,2-8 0 0,-2 8 0 16,2-6 0-16,0-1 0 15,-2 7-192-15,0 0-48 0,0 0 0 0,0 0 0 16,-3-7 160-16,3 7 32 0,-5-8 0 0,0 1 0 0,-1 1-32 0,-1-2 0 16,1 2 0-16,-2-1 0 0,2-1-32 0,-3-1 0 15,-1 0 0-15,-2-1 0 0,0 0-64 0,-1 1-32 16,1-1 0-16,-1-1 0 0,-1 1-224 0,-1-2-128 16,0 2 160-16,-1 1-160 0,0 0 272 0,-3 2-32 15,-2-1-16-15,-2 3 0 0,-3-1-32 0,-1 0-16 16,-3 2 0-16,-2 1 0 0,-3-2-48 0,-1 4-128 15,-1 2 192-15,-1 2-64 0,2 1-128 0,0 0 160 16,-1 2-160-16,1 1 160 0,0 0-160 0,0 3 128 16,-1 3-128-16,1 0 128 0,-1 4-128 0,-1 1 0 0,2 4 0 15,1 2 0-15,-1 0 0 0,2 2 0 16,2 3 0-16,-1 2 0 0,0 3 0 0,-1 0 0 0,0 1 0 0,-1 3 0 16,0 1 0-16,0 5 0 0,1 4 0 0,1 0 0 15,-1 0-192-15,3-1 48 0,4 3 0 0,2 0 0 16,4 0 144-16,3 2-208 0,3 5 80 0,3 0 128 15,4 1-192-15,5 0 192 0,3 0-160 0,6-2 160 16,4-4-192-16,5 1 48 0,4-1 16 0,7-4 0 16,7-2-64-16,7-4-16 0,5-2 0 0,3-5 0 15,3-2 48-15,2-7 16 0,3-2 0 0,3-6 0 16,4-4 144-16,2-4 0 0,3-2 0 0,0-5 0 16,1-5 0-16,0-7 0 0,2-6 0 0,-1-2 128 15,2-3-128-15,-2-7 0 0,0-5 0 0,-4-3 128 16,-3-3-128-16,1-7 0 0,2-4 0 0,-4-1 128 15,-3-4-128-15,-6-2 0 0,-5-4 0 0,-4-3 0 0,-4-4 0 0,-4 1 0 16,-2 0 0-16,-2-1 0 0,-3 1 0 0,-3-1 128 16,-4 0-128-16,-3 4 128 0,-2 1-128 0,-6 5 192 15,-4 5-64-15,-6 2 0 0,-5 3-128 0,-3 1 0 16,-3 4 0-16,-5 1 0 0,-4 2 128 0,-2 4-128 16,-4 2 128-16,-2 5-128 0,0 6 0 0,-3 3 0 15,-1 3 0-15,-3 1 0 0,-3 5 0 0,0 2 0 16,0 3 0-16,-3 2 128 0,1 3-128 0,1 2-128 15,4 0 128-15,3 2-192 0,3 2-32 0,3-1-16 16,2 3 0-16,3-3 0 16,3 1-176-16,2 2-32 0,3-2-16 0,1 2 0 15,3-3-1584-15,8-5-304 0,-5 12-64 0,2-1-14752 0</inkml:trace>
  <inkml:trace contextRef="#ctx0" brushRef="#br1" timeOffset="154371.68">28211 17691 12895 0,'0'0'576'0,"0"0"112"0,0 0-560 0,0 0-128 16,0 0 0-16,0 0 0 0,0 0 5008 0,0 0 976 15,0 0 192-15,-7-4 32 0,7 4-4864 0,0 0-992 0,-8-8-192 0,8 8-32 16,-4-10-128-16,4 10 0 0,-4-8-176 0,4 8 176 16,0 0 0-16,0 0 0 0,-3-6 0 0,3 6 160 15,0 0 112-15,0 0 32 0,0 0 0 0,0 0 0 16,0 0 128-16,0 0 16 0,0 0 16 0,0 0 0 15,0 0-144-15,8 3-48 0,1-1 0 0,3-1 0 16,1-1-272-16,2-1 0 0,0-2 128 0,0 0-128 16,1 1 0-16,1-5 0 0,2 0 0 0,-1-3 0 15,0 0 0-15,-1-2 0 0,0-2-128 0,0-1 128 16,1-1 0-16,-2-1 256 0,0 0-48 0,-1-4-16 16,0-3 128-16,0-2 32 0,1 0 0 0,-1-3 0 15,-2-1 48-15,0-1 16 0,1-1 0 0,-2-1 0 16,0-2-128-16,-1-3-32 0,0 1 0 0,-1-4 0 15,0-1-80-15,-1-2-32 0,2-3 0 0,-2 1 0 16,-2 2 80-16,0 0 16 0,-2 0 0 0,-2 0 0 16,0-3 16-16,-1 1 0 0,0 1 0 0,-4 0 0 0,2-1 64 0,-2 2 0 15,0 4 16-15,-1 0 0 0,-1 1 48 0,-3-1 0 16,0 0 0-16,-2-2 0 0,1-1-80 0,-1-1-16 16,0-1 0-16,-1-1 0 0,0 1-288 0,0 0 128 15,-2 1-128-15,0 0 0 0,0 1 160 0,1-2-160 16,-1 1 128-16,0-2-128 0,-1-2 272 0,2 1-16 15,0 2-16-15,0-1 0 0,2 1 64 0,-2-3 16 16,1-1 0-16,-1-4 0 0,-1-1-128 0,-1 0 0 16,0 0-16-16,-1 1 0 0,0 0-176 0,-2-3 0 15,-1-2 144-15,-2-4-144 0,1 1 0 0,-2-1 0 0,-1 0 0 16,-2 0 128-16,-2 1-128 0,0-1 0 0,-1-1 0 16,-1-1 0-16,0 2 176 0,0 0-48 0,1 2 0 0,0 0 0 15,-1-1 64-15,-3-2 0 0,-2-3 0 0,-2 1 0 16,-3 2-192-16,-1-1 192 0,-2 0-192 0,1-2 192 15,2-2-192-15,-1 0 0 0,2 1 0 0,-2 1 0 16,1-1 0-16,-4-1 0 0,-1-5 0 0,-3 2 0 16,-2-3 0-16,-2 3 0 0,-1-1 0 0,-1-1 0 15,2 1 0-15,-3-2 0 0,-3 0 0 0,0 2 0 16,-2 0 0-16,0 1 0 0,-1-1 0 0,3-2 0 16,1 1 0-16,-2 1 0 0,0 4 0 0,-4-2 0 15,0-1 0-15,0-2 0 0,1 1 0 0,1 2 0 16,0 4-144-16,0-1 144 0,-2-4 0 0,-2 1 0 15,-1 0-128-15,1 3 128 0,1 2 0 0,-2-1 0 16,0-1-128-16,-2 1 128 0,-4 1 0 0,0 0 0 16,-1 1-128-16,-1 1 128 0,1 1 0 0,-5 0 0 0,-2-2 0 0,-3 1 0 15,-1 1 0-15,-3 2 0 0,0 6 0 0,-3-2-128 16,-2 1 128-16,-2-2 0 0,3 0 0 0,-1 2 0 16,-4-1 0-16,1 4 0 0,2 1 0 0,0 2 0 15,1 2 0-15,-2 2 0 0,-1-1 0 0,-1 1 0 16,3 0 0-16,-1 1 0 0,-1 5 0 0,-1-2 0 15,3 1 0-15,-2 1 0 0,-1 4 0 0,-1 0 0 16,-2-2 0-16,0 1 0 0,0 0-128 0,-2-2 128 16,-2 2 0-16,1-1 0 0,3-1 0 0,-2 2 0 15,-1 4 0-15,4 0 0 0,2 0 0 0,0-1 0 16,-3 0 0-16,4 0 0 0,3 0 0 0,1-1 0 0,1 0 0 16,-2 1 0-16,-2 2 0 0,4 1 0 0,-1 0 0 0,2 0 0 15,-2 3 0-15,1 1 0 0,3 3 0 16,0 0 0-16,1 1 0 0,1-2 0 0,0 2 0 0,2-1 0 15,1 2 0-15,1-1 0 0,0-2 0 0,1 0 0 16,2-1 128-16,2-1-128 0,3 2 0 0,0-1 144 16,0 0-144-16,3-1 0 0,0 0 0 0,-1 3 0 15,2 0 0-15,-2 1 128 0,0 1-128 0,0-2 0 16,1 2 0-16,-2-1 0 0,2 2 0 0,3-1 0 16,5 1 0-16,0-1 128 0,-2 0-128 0,1-1 0 15,1 1 128-15,0 1-128 0,1 2 128 0,0-2-128 16,1 2 0-16,2 0 0 0,-2 0 0 0,2 1 0 15,0 0 0-15,1 1 0 0,2 1 0 0,2-1 0 16,4 0 0-16,3 1 0 0,0 2 0 0,3-1 0 16,3 2 128-16,0 2-128 0,5 0 0 0,-1-1 128 0,4 1-128 15,2 0 0-15,1 2 0 0,4-1 128 16,-1 1-128-16,3-1 0 0,2 0 0 0,2 2 0 0,0 1 0 16,2-1 0-16,1 1 0 0,2-3 0 0,0 0 128 0,0 2-128 15,-1 3 0-15,2-1 128 0,-1-1-128 0,1 1 0 16,0 1 0-16,-1 0 0 0,0 1 0 0,1 1 0 15,1 0 0-15,-1 2 0 0,2 1 0 0,-1 1 0 16,9-2 0-16,-9 3 0 0,0-1 0 0,9-2 0 16,-8 7 0-16,8-7 0 0,-7 6-240 0,7-6 80 15,0 0 16-15,-4 9 0 16,4-9-256-16,0 0-48 0,0 0-16 0,0 0 0 16,-2 9-880-16,2-9-160 0,0 0-32 0,0 0-16 15,0 0-720-15,2 8-144 0,-2-8-16 0,0 0-16 16,0 0-1424-16,0 0-288 0</inkml:trace>
  <inkml:trace contextRef="#ctx0" brushRef="#br1" timeOffset="155786.04">17121 7081 43999 0,'-30'-5'1952'0,"10"1"400"0,0 0-1888 0,2 1-464 16,1 1 0-16,0 3 0 15,0 2-416-15,-1 2-176 0,0 0-48 0,-1 1 0 16,0 3-240-16,0 0-48 0,1 3-16 0,0 2 0 0,2 1 944 0,1 2 384 16,1 3-32-16,0 4 0 0,0 4 608 0,1 4 112 15,3-1 16-15,0 0 16 0,4 0-400 0,2-2-96 16,4-2-16-16,2 0 0 0,4 0-416 0,3-5-176 16,4-2 128-16,2-3-128 0,3-2 0 0,4-5 0 15,3-3 0-15,4-5 0 0,5-5 0 0,1-4 0 0,3-3 0 16,4-7 128-16,1-5-128 0,1-5 0 0,1-2 0 0,-4-3 0 15,-3-5-400-15,-3-2 32 0,-2 1 16 0,-3 1 0 16,-3-2 224-16,-6 2 128 0,-2 3-160 0,-4 0 160 16,-4 3 0-16,-3 3 240 0,-4 0-32 0,-2 2 0 15,-2 6 16-15,-2 2 0 0,-3 3 0 0,-4 3 0 16,0 4-32-16,-5 4-16 0,-3 4 0 0,-4 5 0 16,0 4-176-16,-3 5 0 0,0 4 0 0,-2 6 0 15,-2 4-224-15,0 1 80 0,0 6 16 0,0 1 0 16,1 2 128-16,2 2 144 0,1 0-16 0,4 1-128 15,3 0 272-15,4-3-48 0,3-4-16 0,5-4 0 16,3-4-208-16,4-4-160 0,2-2 32 0,4-2 0 16,3-3 128-16,1-3 0 0,4-1 0 0,3-3 0 15,3-4 144-15,5-4 16 0,1-2 0 0,2-7 0 0,1-4-160 16,2-2 0-16,5-2 0 0,-1-4 0 0,1-5 0 0,-2-3-192 16,-1-4 32-16,-2-1 16 0,-2 0 16 0,-3-1 0 15,0-1 0-15,-7 2 0 0,-4 1 128 16,-6 1 0-16,-3 2 0 0,-4 1 0 0,-5 1 0 15,-6-2 0-15,-3 0 0 0,-5 3 0 0,-4 3 0 16,-3 2 128-16,-5 5-128 0,-3 4 0 0,-1 6 192 0,-1 6-48 16,-4 4 0-16,-1 5 0 0,-1 6 64 0,0 3 16 15,-1 4 0-15,1 2 0 0,2 2-64 0,0 4-16 16,3 2 0-16,2 4 0 0,5 1-144 0,1 4 0 16,4 2 0-16,4 1 128 0,5 1 112 0,3-2 16 15,5-2 0-15,4-3 0 0,4-2-256 0,4-4 0 16,4-4 0-16,2-1 0 0,5-2 0 0,2-5 0 0,4-2 0 15,1-5 0-15,4-5 0 0,4-6 0 0,4-4 0 16,-1-7 0-16,0-5 128 0,1-2-128 0,-1-2 176 0,-3-4-176 16,0-3 176-16,-5-2-176 0,-2-3 160 0,-4-2-160 15,-4-1 0-15,-4-1 0 0,-5 0 0 0,-5 1 0 16,-4-1 0-16,-7 0 128 0,-3 2-128 0,-4 0 144 16,-2 0-144-16,-5 2 128 0,-6 2-128 0,-4 3 128 15,-4 6-128-15,-3 2 0 0,-3 5-160 0,-2 5 160 16,-1 5 0-16,-2 5 0 0,0 7 208 0,0 5-64 15,2 4-144-15,2 3 0 0,1 4 0 0,3 1 128 16,2 3-128-16,4 4 0 0,3 4 0 0,3-1 128 16,3 0-128-16,5 0 0 0,4-1 0 0,5-3 0 15,5-4 128-15,5-5-128 0,5-3 0 0,4-2 128 16,5-4-128-16,4-1 0 0,4-3 0 0,4-4 128 0,4-4 32 0,2-5 0 16,2-4 0-16,0-5 0 0,0-4-160 0,3-4 160 15,-2-7-160-15,-1-1 160 0,1-4-160 16,-4-3 0-16,-1-2 0 0,-3-1 0 0,-3 1-128 0,-4 2 128 15,-4 3 0-15,-7 1 0 0,-5 0 0 16,-5 0 0-16,-4 0 0 0,-5 2 0 0,-1 0 0 16,-5 3 0-16,-2 5 0 0,-4 4 0 0,-3 6 0 0,-2 4 0 15,-2 2 0-15,-3 8 0 0,-2 4 0 0,0 7 0 16,0 6-144-16,-1 5 144 0,2 4 0 0,0 2 0 16,2 1 0-16,2 1 0 0,2 2 0 0,1 2 0 15,6 3 0-15,3-1 0 0,3 0 0 0,5-3 144 16,5-2-144-16,4-4 128 0,4-2-128 0,5-7 0 0,4-1 0 15,5-7 128-15,6-3-128 0,4-6 160 16,3-5-160-16,4-6 160 0,3-5-32 0,2-6 0 0,2-5 0 16,0-4 0-16,0-5-128 0,-1-5 0 0,-1 0 0 0,-4 0-176 15,-3-1 48-15,-6 3 0 0,-5 1 0 0,-5 1 0 16,-5 1 128-16,-5 1 0 0,-5 3 0 0,-3 1 0 16,-4 5 0-16,-5 2 0 0,-2 4 0 0,-6 6 0 15,-6 3 0-15,-4 6 0 0,-5 5 0 0,-1 6 0 16,-4 4-160-16,-1 5 160 0,-1 4-192 0,0 1 192 15,3 2 0-15,2 1 0 0,3-1 0 0,3 1 0 16,7 0 0-16,4-4 0 0,3-1 0 0,5-5 0 16,3-2 0-16,5-6-192 0,4-1 192 0,-4-8-160 15,10 1 32-15,3-5 0 0,2-5 0 0,2-4 0 16,3-2 128-16,1-2 192 0,1 0-32 0,-1-2-16 16,0 0-144-16,-1-1 0 0,-1 1 144 0,-3 2-144 0,-3 3 0 15,-3 3 0-15,-4 0 0 0,-3 5 0 0,-3 6 0 16,0 0 0-16,0 0-128 0,-9 0 128 15,-3 5-832-15,-1 2-64 0,-2 5-32 0,-1 2 0 16,0 2-2336-16,2-1-448 0</inkml:trace>
  <inkml:trace contextRef="#ctx0" brushRef="#br1" timeOffset="160113.41">24816 14179 17503 0,'-30'12'1552'0,"-4"1"-1232"15,-2 2-320-15,-2-1 0 0,1 1 4992 0,1 0 960 16,1 2 176-16,2 3 32 16,1 3-5376-16,0 2-1072 0,0 1-224 0,0 3-32 15,0 4-256-15,1-2-48 0,2 1-16 0,0 1 0 0,2 3 704 0,0 1 160 0,0 1 0 0,2 7 0 16,0 5 144-16,2 4 32 0,0 4 0 0,3 3 0 15,1 5-176-15,2 2-176 0,2 3 48 0,3 2 0 32,4 1-288-32,4-2-48 0,5-2-16 0,4-1 0 15,6 3-80-15,5-3-16 0,4 2 0 0,7-3 0 0,8 0 288 0,6-1 48 0,5-2 16 0,3-3 0 16,3-4 224-16,4-4 0 0,2-5 192 0,5-5-192 16,5-7 400-16,6-6-16 0,3-2-16 0,1-8 0 15,0-5 672-15,4-5 144 0,4-6 32 0,2-4 0 16,-1-6-128-16,1-6-32 0,1-5 0 0,0-5 0 15,2-6-352-15,-4-4-64 0,-5-7 0 0,-1-7-16 16,0-6-448-16,-5-6-176 0,-5-3 128 0,-6-5-128 16,-4-4 0-16,-5-8 128 0,-2-1-128 0,-2-5 0 0,0-5 512 15,-4-6 0-15,-4-5 16 0,-4-5 0 0,-3-2-80 16,-5-4 0-16,-4-4-16 0,-6 1 0 0,-4 2-432 0,-5 1 0 16,-5-1 128-16,-4 7-128 0,-4 9-208 0,-5 4-80 15,-5 6-16-15,-4 4 0 0,-5 5 304 0,-7 6 0 16,-1 8-128-16,-7 4 128 0,-4 3 176 0,-4 5 80 15,-1 3 32-15,-4 7 0 0,0 4-80 0,-3 5-16 16,-1 7 0-16,-3 4 0 0,-4 4 0 0,-4 5-16 16,-2 6 0-16,1 2 0 0,2 8-176 0,-1 1-144 15,-1 7 144-15,0 3-208 16,-1 3-240-16,2 5-32 0,3 3-16 0,3 3 0 16,2 2-1296-16,4 3-272 0,3 1-48 0,2 2-16 15,3 3-1600-15,3 2-320 0</inkml:trace>
  <inkml:trace contextRef="#ctx0" brushRef="#br1" timeOffset="161480.18">24372 15037 18431 0,'0'0'816'0,"0"0"160"0,-11 2-784 0,3-1-192 16,-1 1 0-16,0-3 0 0,9 1 6336 0,-10-4 1232 15,1-1 240-15,0 0 64 0,-2-2-6432 0,-2-1-1280 0,-2-2-160 0,-1 0-224 31,-1-3-288-31,-1 0-64 0,-1 1-16 0,-2-1 0 0,0 1 160 0,-1-1 48 0,-1 1 0 0,-2-2 0 16,-2 2 384-16,-3 1 0 0,-2 1 0 0,-3 0 0 16,-1 2 128-16,-3-2 16 0,-3 2 0 0,-3-2 0 15,-2-1-144-15,-1 1 192 0,0 0-192 0,-1-1 192 16,-1 1-48-16,-4-1 0 0,0 1 0 0,-3-1 0 16,0-1-16-16,-1 0 0 0,1 0 0 0,1 0 0 15,-2 0-128-15,-2-1 0 0,-2-1 0 0,0 0 128 16,1 1 0-16,-1 1-128 0,0-4 192 0,-1 1-64 15,-3-1 0-15,-1 1-128 0,-2 0 192 0,-1-2-64 16,2-3-128-16,-4-1 0 0,-1-2 0 0,-2-1 0 16,-2 1 0-16,2-3 0 0,3-2 0 0,-4-1 0 15,-4 2 0-15,1-1 0 0,1 0 0 0,0-1 0 16,2 0 0-16,-2-3 0 0,-2 0 0 0,0-1 0 0,1 1 128 16,-1-1-128-16,-2 0 0 0,0-1 128 0,2-1 32 0,1-1 0 15,2 2 0-15,-1-1 0 0,0 1 144 0,-1-3 16 16,-1 1 16-16,1-2 0 0,2-1-16 0,-1-1-16 15,2-1 0-15,-2-1 0 0,-2 0-48 0,1-1 0 16,1 3 0-16,-1 1 0 0,1 0 48 0,-1 0 0 16,-1-1 0-16,-1-1 0 0,0-2-64 0,-2 0-16 15,0 0 0-15,2 0 0 0,2 0-224 0,0 1 176 16,0 2-176-16,-1-2 160 0,-1 0-32 0,1-3-128 16,2-1 192-16,0 1-64 0,0 2 32 0,-2-1 0 15,1 1 0-15,0-1 0 0,3 1-160 0,-2 0 192 16,-2-1-192-16,2-2 192 0,1-1-192 0,0 0 0 15,1 0 0-15,0 1 128 0,-1 2-128 0,1-1 160 0,1 2-160 16,-1 1 160-16,2-2-160 0,-1 0 160 0,0 0-160 0,-1 0 160 16,0 1-160-16,-1 0 0 0,2 2 0 0,-1 1 128 15,-1 2-128-15,2 1 0 0,-2 0 0 0,0-2 0 16,1-1 0-16,-1-1 0 0,-1 2 0 0,6-2 0 16,3-1 0-16,2 2 0 0,1 1 0 0,-1 1 0 15,2-2 0-15,-1 0 0 0,1-1 128 0,1-2-128 16,2 0 0-16,0-2 0 0,1-1 0 0,-1-1 0 15,0 2-176-15,1 0 176 0,1 0-128 0,1-2 128 16,2-1 0-16,3-3 0 0,2 1 0 0,1-1-128 16,2-2 128-16,1 0 0 0,4-1 0 0,1-1 0 15,4-2 0-15,1-4-160 0,3 1 160 0,1-2 0 16,0 2-224-16,3-1 64 0,2 3 16 0,0 0 0 0,1-2 0 16,1 1 0-16,0 2 0 0,1 1 0 0,2 0 144 15,1 4-160-15,0 3 160 0,1-1-160 0,3 2 160 0,1-1 0 16,0 2 0-16,2 2 0 0,1 1 0 0,0 2 0 15,1 0 0-15,-1 5 0 0,1 4 0 0,0 0 0 16,-1-1 0-16,0 1-128 0,1 2 128 0,-1 0 0 16,1 1 0-16,0 1-128 0,1 2 128 0,0 2 0 15,3-1 0-15,0 2 0 0,1 1 0 0,2 1 0 16,0 0 0-16,2 2-128 0,0 2 0 0,-1 1 0 16,4-3 0-16,0 1 0 0,0 2-48 0,1 0 0 15,1 0 0-15,0-1 0 0,-1 0 176 0,2-2-208 0,1 1 80 16,0-1 128-16,0-3-224 0,1 3 80 0,0 1 16 15,1 1 0-15,1-3-64 0,1 2 0 0,-1 1 0 0,0 0 0 16,2 0 48-16,0 0 0 0,1-1 0 0,0 0 0 16,3 1 0-16,1 0 0 0,1 0 0 0,0-1 0 15,1 0-32-15,0 1 0 0,0 0 0 0,-1 2 0 16,0 1 176-16,-2 1 0 0,0 1 0 0,-1 3-128 16,-2 1 128-16,0 2 0 0,-2 1 0 0,-6 6 0 15,0 0 0-15,0 0 0 0,0 0 0 0,0 0 0 16,0 0 0-16,0 0 0 0,0 0 0 0,0 0 0 15,0 0 0-15,0 0 0 0,0 0 0 0,0 0 0 16,0 0-144-16,0 0 144 0,0 0-160 0,-2 9 160 16,2-9 0-16,-6 7 0 0,-1-1 0 0,-1-3 0 15,8-3-336-15,-12 4 16 0,1-1 16 0,1 0 0 16,-1-2-1120-16,-1 0-240 0,-1 0-32 16,-1-2-16-16,-1 0-1792 0,1-1-352 0</inkml:trace>
  <inkml:trace contextRef="#ctx0" brushRef="#br1" timeOffset="161767.51">13394 7645 21183 0,'0'0'1888'0,"-8"-4"-1504"16,0-2-384-16,2 1 0 0,6 5 5904 0,0 0 1120 15,0 0 208-15,0 0 64 0,7-5-5568 0,4 2-1088 16,2 3-240-16,4 0-32 0,4 0-368 0,4 1 0 15,2 2 0-15,4-2 0 0,3 1 0 0,1-1-128 0,3-1 128 0,-1 0 0 16,-3 0 0-16,-2 0 0 0,-1 0 0 0,-3 0 0 16,-3 1 0-16,-2 1 0 0,-3 3 0 0,-3 0 0 15,-2 1 0-15,-2 3 0 0,-2 2 128 0,-2 2-128 16,0 6 256-16,-3 3 0 0,0 4-16 0,-3 2 0 16,-1 4-240-16,-2 5 0 0,-2 3 128 0,0 3-128 15,-1 3 0-15,1 4-192 0,1 5 48 0,2 0 0 31,3 4-1328-31,2 0-256 0,2 3-48 0,4 1-11728 0,4 3-2336 0</inkml:trace>
  <inkml:trace contextRef="#ctx0" brushRef="#br1" timeOffset="166554.97">25841 418 13823 0,'0'0'608'0,"-7"-7"128"0,0-1-592 0,2 3-144 16,5 5 0-16,0 0 0 0,0 0 3776 0,0 0 736 16,0 0 144-16,-4 7 16 0,4-7-3808 0,-2 10-864 15,2-2 0-15,1 0 0 0,2-1 0 0,1 2 0 0,1 1-128 0,0-1 128 16,0 2 176-16,1 0 80 0,0 1 32 0,-1 1 0 15,2 1 352-15,-2 3 80 0,0 2 16 0,0 3 0 16,-2 1-288-16,-1 5-48 0,-1 4-16 0,0 2 0 16,0 2-64-16,-1 5 0 0,0 3-16 0,-1 3 0 15,-1 4-112-15,1 5 0 0,1 3-16 0,0 3 0 16,-1 4-176-16,1 1 128 0,0 3-128 0,0 5 128 16,0 5-128-16,-1 2 0 0,0 2 0 0,0 1 0 15,-1 1 0-15,-2 1 0 0,0 5 0 0,-1 0 0 16,-1-4 0-16,0 2 0 0,-1 0 144 0,-1-3-144 15,-1 1 240-15,0-3-32 0,-2 1 0 0,1-2 0 16,0 4 192-16,-1-7 48 0,2-3 0 0,-2-3 0 16,1 1 64-16,2-3 32 0,1 0 0 0,1-4 0 15,2-4-32-15,-1-3-16 0,2 0 0 0,0-3 0 16,2 1-176-16,-2-5-16 0,1 1-16 0,-2-6 0 0,1-6-160 0,0-1-128 16,0-4 144-16,-1-3-144 0,-1 1 0 15,1-3 0-15,-1-2 0 0,-1-1 0 0,2-4 0 0,-1-4 0 16,-1 0 0-16,0-3 0 0,0-3-128 0,0-4-80 15,0-4-16-15,0-2 0 16,6-7-384-16,0 0-80 0,0 0-16 0,-8-3 0 16,8 3-1600-16,-4-15-320 0,-1-6-64 0,3-5-13040 0</inkml:trace>
  <inkml:trace contextRef="#ctx0" brushRef="#br1" timeOffset="167817.42">25939 495 11967 0,'0'0'528'0,"-11"-5"112"0,-1-3-512 0,1 3-128 16,1 1 0-16,-1 0 0 0,0 2 4768 0,1 1 928 15,-1 1 176-15,0 2 32 0,2 1-4352 0,-1 0-864 16,10-3-176-16,-7 3-48 0,7-3-464 0,0 0 0 16,-4 8 0-16,4-8 0 0,6 8 144 0,2-3-144 15,5 1 128-15,6-3-128 0,7-2 688 0,5-1 48 16,7-1 16-16,5-1 0 0,5-3 80 0,5 1 0 15,5 1 16-15,4 0 0 0,4 1-400 0,4-3-64 0,4 0-32 0,0 1 0 16,1 0-160-16,0 1-16 0,0 1-16 0,0-4 0 16,2-2-160-16,0 2 0 0,-2-2 0 0,1-1 0 15,2-3 0-15,1-2 0 0,0 0 128 0,-1-1-128 16,0 0 0-16,4-1 192 0,6 0-192 0,0-2 192 16,2 0-192-16,2 0 0 0,1-1 0 0,1-1 0 15,1 3 128-15,-3 1 0 0,-6 0 0 0,-2 0 0 16,-3 0-128-16,-5 1 0 0,-5 0-192 0,-7 2 192 15,-5 4 0-15,-4-2 0 0,0 2 0 0,-4-1 0 16,-1 1 0-16,-3 2 0 0,-3 1 0 0,-3 2 128 16,-1 2 96-16,-2 2 16 0,-3 1 0 0,0 2 0 15,0 4-240-15,1-1 0 0,-1 2 0 0,0-1 0 16,1 2 0-16,-1 0 0 0,-3 1 0 0,-3-1 0 0,-2 1-128 16,-2 2 128-16,-3 1 0 0,-1 1 0 0,-4 1 0 0,-2-3 0 15,-1 0 0-15,-5 0 0 0,0 2 0 0,-2 0 0 16,1 0 128-16,-3-1-128 0,-1 2 0 0,2 1 0 15,-2 2 0-15,0 1 0 0,-1 2 0 0,1 0 0 16,0 2 0-16,-1-1 0 0,1 4 0 0,2 2 0 16,0 3 0-16,2 2 0 0,-2 3 0 0,0 5 0 15,1 4 0-15,-2 3 0 0,-2 3 0 0,0 3 0 16,2 6 0-16,-3 4 0 0,-2 7 0 0,-1 3 0 16,-1 5 0-16,0 3 144 0,-2-1-144 0,1 4 0 15,0 4 0-15,0-2 0 0,1 0 176 0,-1 1-48 16,1-2-128-16,0 2 192 0,1 1-48 0,2-3-16 15,0-3 0-15,0 0 0 0,0 0-128 0,2-3 0 0,-2-2 0 0,1-4 0 16,1 1 0-16,0-3 208 0,2-2-48 0,1 1-16 16,-1-3 96-16,-1-3 16 0,2-3 0 0,-2-1 0 15,-1-2-16-15,2-1 0 0,0-2 0 0,0-2 0 16,1-1-80-16,0-4-16 0,-1-2 0 0,2-3 0 16,1-1-16-16,1-2-128 0,-1 0 192 0,2-3-64 15,1-2-128-15,0-1 0 0,0-3 144 0,-1-5-144 16,-2-2 0-16,0 0 0 0,-2-2 0 0,-1-3 0 15,0 0 0-15,-2-3 0 0,-1-1 0 0,-2-1 0 16,-2 0 0-16,-1 1 0 0,0-1 0 0,-5-2 128 16,-1 0-128-16,-3 1 0 0,-4-1 128 0,-4-2-128 15,-1 0 0-15,-2-1 0 0,-4-2 0 0,-3-1 0 16,-3-1 0-16,-3-2 0 0,-5-1 0 0,-5-1 0 16,-4-2 0-16,-6-1 0 0,-5-1 0 0,-3 0 128 15,-2-5-128-15,-7 1 0 0,-4 0 0 0,-7 1 128 0,-3 0-128 16,-2-1 0-16,0 1 0 0,-4 0 0 0,-2 1 0 0,0 2 0 15,2-2 0-15,-1 3 128 0,0 0-128 0,3 0 0 16,2 0 128-16,3 1-128 0,3 1 128 0,-1 2-128 16,-2 2 160-16,5 1-160 0,4 0 128 0,0 2-128 15,0 1 0-15,1 2 0 0,-1 1 0 0,2 0 0 16,3 1 0-16,2-1 0 0,-1 0 128 0,3 1-128 16,2-2 0-16,3 1 0 0,3-1 128 0,2-2-128 15,5 0 0-15,1-1 0 0,2 0 0 0,2-3 128 16,2 1-128-16,3-2 0 0,2-1 0 0,3 0 0 0,1 1 0 15,4-1 0-15,4-1-256 0,3-2 48 0,1 0 16 0,4 0 0 32,3-3-224-32,0-1-32 0,4 1-16 0,2-1 0 15,2-1-976-15,2-2-192 0,1 0-32 0,3-5-11472 0,3-4-2288 0</inkml:trace>
  <inkml:trace contextRef="#ctx0" brushRef="#br1" timeOffset="169500.11">23758 333 23039 0,'-4'-9'2048'0,"2"0"-1648"15,1-1-400-15,1 1 0 0,0 9 1600 0,2-6 256 16,-2 6 32-16,0 0 16 0,0 0-1552 0,0 0-352 15,0 0 0-15,0 0 0 0,0 0 0 0,0 0 0 16,0 0 0-16,0 0-160 0,0 0 288 0,5 11 48 16,-3 0 16-16,1 2 0 0,-1 2 416 0,0 3 96 0,0 4 0 0,-1 0 16 15,-1 3-128-15,2 2-16 0,-1 5-16 0,0 5 0 16,0 0-352-16,0 4-64 0,0 1-16 16,0 2 0-16,0 4-128 0,0-3 0 0,0 1 144 0,0-1-144 15,1-1 0-15,2-2 0 0,0 1 0 0,0-3 128 16,1-4-128-16,2-2 0 0,1-2 0 0,1-3 128 15,1-1-128-15,0-4 128 0,2-2-128 0,1-3 128 16,2-2 128-16,0-4 16 0,0-2 16 0,0-2 0 16,0 2-112-16,-2-3-32 0,2-4 0 0,0-1 0 15,-2-1-144-15,-1-1 0 0,0-1 0 0,-2-3 0 16,1-3-416 0,-2-1-112-16,-1-2-32 0,0-1 0 0,-1-3-1872 0,-3-2-368 15,-2-1-80-15,0-1 0 0,-2 0-160 0,-3-4-32 0,-1 1 0 16</inkml:trace>
  <inkml:trace contextRef="#ctx0" brushRef="#br1" timeOffset="169716.1">23794 801 2751 0,'-15'-8'256'0,"-3"-2"-256"15,2 1 0-15,0 1 0 0,1 3 5424 0,2 0 1040 16,2 1 192-16,2 2 64 0,9 2-3888 0,-8-1-768 16,8 1-144-16,0 0-48 0,0 0-896 0,0 0-176 15,0 0-32-15,13-2-16 0,3-1-240 0,0-1-32 16,3-1-16-16,3 0 0 0,1 0-272 0,1-3-64 15,-1 1-128-15,1-1 192 0,0 0-192 0,2-2 0 16,0-1-144-16,-1 1 144 0,1 0-352 0,-1-2 32 16,1-2 0-16,0 2 0 15,0-1-160-15,1 0-32 0,0 0 0 0,-1 0 0 16,2-1-640-16,-2 1-144 0,-3 0-32 0,-1 0 0 16,-1 2-2384-16,-4 1-464 0</inkml:trace>
  <inkml:trace contextRef="#ctx0" brushRef="#br1" timeOffset="170166.32">24419 407 10127 0,'0'0'448'0,"0"0"96"0,0 0-544 0,0 0 0 0,0 0 0 0,0 0 0 16,5 4 3552-16,-5-4 608 0,5 4 112 0,0 0 16 16,-2 3-2752-16,0-3-544 0,-3-4-112 0,3 8-32 15,2 1-256-15,-1-2-48 0,0 1-16 0,-1-2 0 16,1 1 176-16,-1 0 16 0,1 3 16 0,1-2 0 16,1 1-32-16,-1 0 0 0,0 0 0 0,1 2 0 15,0 0-240-15,2 1-48 0,0 1-16 0,1 2 0 16,-1 2-160-16,1-1-48 0,0 0 0 0,1 2 0 15,0 3-32-15,0 0-16 0,1 1 0 0,-1 2 0 0,-2 0-144 16,1 1 0-16,-1 0 0 0,0-3 0 0,-2-3 0 16,-2-2 0-16,1 0 128 0,-2-2-128 0,0-1 0 0,-1-1 0 15,0-4 144-15,-2-2-144 0,-1-1 176 0,1-6-48 16,0 0 0-16,0 0 0 0,0 0 288 0,0 0 48 16,0 0 16-16,-9-7 0 0,1-3-128 0,2 0-32 15,-1-4 0-15,2-3 0 0,2-4-96 0,0-1-32 16,-1-3 0-16,1-2 0 0,0-2 64 0,1-3 0 15,1-3 0-15,1-1 0 0,0 2-256 0,1-1 144 16,2 3-144-16,0 3 128 0,2 2-128 0,-1 4 0 16,0 0 0-16,1 4 0 0,2 3 0 0,-2 2 128 0,2 1-128 15,0 2 128-15,3 0-128 0,-2 1 0 0,1 4 0 16,-2 1 0-16,1-1 0 0,-2 2 0 0,-6 4-176 0,8-2 176 16,-8 2-144-16,8-2 144 0,1 2-160 0,-9 0 160 15,7 1-304-15,-7-1 48 0,9 2 0 0,-9-2 0 31,7 2-320-31,-7-2-48 0,7 2-16 0,-7-2 0 16,0 0-336-16,0 0-80 0,6 4-16 0,-6-4 0 16,5 5-1872-16,-5-5-368 0,0 0-80 0</inkml:trace>
  <inkml:trace contextRef="#ctx0" brushRef="#br1" timeOffset="172786.18">25738 1694 7359 0,'0'0'656'0,"-8"1"-528"0,0-1-128 0,8 0 0 16,0 0 2832-16,0 0 544 0,0 0 96 0,0 0 32 16,0 0-2704-16,0 0-544 0,0 0-96 0,10-2-32 15,4 0-128-15,2-1-176 0,4-1 48 0,2-2 0 16,3 0 128-16,4-1 0 0,6 0 128 0,3 0-128 15,4 0 480-15,2 0 32 0,1-2 0 0,4-1 0 16,1 1 96-16,2-1 32 0,3 2 0 0,2-1 0 16,5 0-48-16,1-1 0 0,2-1 0 0,2 2 0 15,1 0-128-15,5 0-16 0,3-2-16 0,5-1 0 16,1 0 64-16,5 2 16 0,4 0 0 0,3-2 0 0,3-1 112 16,0 1 16-16,1 2 16 0,2 0 0 0,5 3 16 0,-6 2 0 15,-6 1 0-15,-2 0 0 0,0-1-304 0,-6-1-64 16,-6 2-16-16,-6 0 0 0,-5 1-288 0,-3-2 160 15,1 0-160-15,-4-1 128 0,-3-2 336 0,-3 1 64 16,-3 1 16-16,-3 0 0 0,-2 1-96 0,-1-2 0 16,1 0-16-16,-1 0 0 0,-2 2-272 0,-1-1-160 15,-2-1 192-15,-3 2-192 0,-3 2 128 0,-3-1-128 16,-4 0 0-16,-2 1 0 0,-2 1 0 0,-3 0 0 16,-1 1 0-16,0 0-144 0,-5 0-64 0,-1-3-16 15,0 2 0-15,-2 2 0 0,-3 1-64 0,1 0-16 16,0 1 0-16,-2 0 0 15,-1-1-336-15,-1 0-80 0,2-1-16 0,-2-1 0 16,-7 1-1776-16,9-4-368 0,-3 0-64 0,-2-1-9680 0</inkml:trace>
  <inkml:trace contextRef="#ctx0" brushRef="#br1" timeOffset="173786.82">25825 2913 4607 0,'0'0'192'0,"0"0"64"0,0-9-256 0,0 1 0 16,-1-1 0-16,1 9 0 0,0 0 3808 0,-2-10 720 15,-2 0 144-15,4 10 16 0,-5-10-3232 0,5 10-656 16,-7-8-128-16,7 8-32 0,0 0-64 0,0 0 0 0,0 0-16 0,-6-6 0 15,6 6 16-15,0 0 0 0,0 0 0 0,0 0 0 16,0 0-304-16,6-4-48 0,3 1-16 0,1 1 0 16,3 1 80-16,3 0 16 0,3-1 0 0,5-2 0 15,4 1 288-15,5-1 64 0,4 0 16 0,6-3 0 16,3 0 32-16,4 0 0 0,4 3 0 0,6-1 0 16,7 1-32-16,4-4 0 0,5-1 0 0,1 1 0 15,2 0-240-15,3 0-48 0,5-2-16 0,0 2 0 16,3 0-96-16,0 1-16 0,0 0 0 0,1 0 0 15,0-4 32-15,0 2 0 0,-2 2 0 0,5-2 0 16,5 0-32-16,-2-1-16 0,-1 1 0 0,3-1 0 16,5 3 144-16,-4-2 16 0,-1 0 16 0,-3 1 0 15,-3 2-224-15,-5 0-64 0,-2 1 0 0,-7 1 0 16,-7-1 0-16,-3 2 0 0,-3 1 0 0,-3 0 0 16,-4 2-128-16,-4-1 0 0,-3 0 0 0,-5 1 0 15,-5 0 0-15,-3-2 0 0,-4 0 0 0,-3 0 0 16,-2 1-192-16,-3-1-80 0,-3 2-16 0,-1-2 0 15,-3-1-448-15,-4-1-96 0,-2-1 0 0,-5-2-16 16,-2-3-2832-16,-3-1-560 0</inkml:trace>
  <inkml:trace contextRef="#ctx0" brushRef="#br1" timeOffset="175263.76">26603 647 3679 0,'0'0'320'0,"0"0"-320"0,-9-7 0 0,9 7 0 0,0 0 6544 0,0 0 1248 0,0 0 240 0,0 0 48 15,0 0-6464-15,-1 11-1296 0,2 1-320 0,0 0 0 16,2 2 0-16,-1 1 0 0,0 0 0 0,1 1 0 16,0 1 0-16,0 3 0 0,2 1 0 0,-3 0 0 15,0 3 0-15,0 3 272 0,-1 1-32 0,0 3-16 16,0 1 0-16,0 1 0 0,0 2 0 0,2 0 0 15,0 0-224-15,0-2 144 0,1-2-144 0,1-2 128 0,-1-2-128 16,1-2 0-16,0 2 0 0,1-7 128 0,0-3-128 0,0-3 0 16,0-2 0-16,-1-2 0 0,1-2 0 0,-1-1-192 15,-1-2 0-15,-4-5 16 0,0 0-112 0,0 0-32 16,0 0 0-16,7-9 0 0,-3 0 64 0,-1-2 0 16,-1-2 0-16,-1-3 0 15,-1-2-208-15,0-2-48 0,-1 0 0 0,-1-1 0 0,0 0 384 0,-1-2 128 16,1 0 0-16,-2-2-144 0,1 1 304 0,0 0 64 15,0 3 16-15,0 2 0 0,-1 2 32 0,2 1 16 16,0 2 0-16,1 2 0 0,1 2 144 0,0 10 16 16,1-10 16-16,1 1 0 0,-2 9-464 0,6-6 0 0,1 2 0 0,2-1 0 15,2 0 0-15,4 1-160 0,2 2 160 0,4-1-192 16,1 1 192-16,4-1 0 0,2 0 0 0,-2 0 0 16,2 0 0-16,2 0 0 0,2 1 0 0,1 0 0 15,1 0 0-15,-1 2 0 0,1 1 0 0,-1 1 0 16,0-2 0-16,0 0 0 0,0 1-144 0,-1-3 144 15,-1-1-208-15,-3-1 16 0,-2-1 16 0,-1 2 0 16,-1 1 176-16,-3-1 0 0,-2 0 0 0,-3-1-128 16,-1 2 128-16,-3 0 0 0,-1 1 0 0,-3-1 0 15,-2-1 0-15,-6 3 0 0,0 0 0 0,0 0 128 16,0 0-128-16,0 0 0 0,-5-6 0 0,-3 2 0 16,-3 1 0-16,-4 2 0 0,-3 1 0 0,-3 2 0 15,0 2 128-15,-2 3 64 0,-3 1 16 0,-1 2 0 16,1-1 112-16,-3 2 0 0,0 1 16 0,1 1 0 15,3 2-160-15,-1 1-48 0,2 1 0 0,2 1 0 0,2 1 0 0,0 1 0 16,4 1 0-16,3-2 0 0,2 2 0 0,2-2 0 16,4-2 0-16,3 1 0 0,2-2-128 0,2-1 128 15,2-3-128-15,2-1 128 0,1-1 112 0,3-3 16 16,1-2 0-16,3 0 0 0,1-1 192 0,0-3 32 16,1-2 16-16,0-2 0 0,2-1-224 0,2-2-32 15,0-1-16-15,0-3 0 0,1-2-48 0,-1-2-16 16,1-2 0-16,-1-2 0 0,1-2-160 0,-2-2 192 15,-1-1-192-15,-1-1 192 0,0-3-192 0,-1 0 0 16,-1 2 0-16,-1-2 0 0,-1 1 0 0,-1-2 0 0,-3 1 0 16,0-2 0-16,-2-2 0 0,0 0-224 0,-1-1 80 15,-2 0 16-15,1 0 128 0,-2 1 0 0,-1 2 0 0,-1 2-128 16,-1 4 128-16,-1 1 224 0,-1 2-48 0,-1 3-16 16,0 3-16-16,-3 4 0 0,1 1 0 0,0 4 0 15,5 5-144-15,-9 1 0 0,0 1-192 0,0 3 192 16,-2 3-208-16,0 1 80 0,1 2 128 0,-1 3-208 15,0 3 208-15,2 3 0 0,-1 6-160 0,2 2 160 16,-1 3 0-16,2 2 128 0,1 3 0 0,1 0 0 16,2 3-128-16,1-2 0 0,1-2 144 0,1 1-144 15,0-2 0-15,1-2 0 0,2-1 0 0,0-1 0 16,0-1 0-16,0-3 0 0,2 0 0 0,-1-2 0 16,1 1-240-16,2-4-16 0,-1-1 0 0,2-3 0 15,-1 0-288-15,1-1-64 0,-1 0-16 0,0 0 0 16,1-2-2576-16,-2-3-528 0</inkml:trace>
  <inkml:trace contextRef="#ctx0" brushRef="#br1" timeOffset="176552.76">26613 1844 15663 0,'0'0'1392'0,"1"-9"-1120"0,-1 9-272 0,4-7 0 0,1 1 3392 0,2 2 608 15,1 2 128-15,1 2 32 0,-1 2-2960 0,0 1-592 16,-1 2-112-16,2 0-32 0,-1 1-288 0,0 2-176 16,-1 3 192-16,0-2-192 0,-2 3 256 0,0 1-48 15,0 2-16-15,-1 2 0 0,0 2 480 0,-1 5 96 16,-1 3 0-16,0 2 16 0,-1 2-240 0,-1-1-48 15,1 2-16-15,-1-2 0 0,0-1-320 0,0-3-160 16,-1 1 160-16,1-1-160 0,1-4 0 0,-1 0 0 16,0-1 0-16,0 0 0 0,1-3 0 0,0 0 0 15,1-1 0-15,0-1 0 0,0-1-160 0,1-3 32 0,2-1 0 16,-1-2 0-16,1-2-192 0,-5-7-48 0,8 4 0 0,-8-4 0 31,8 1-96-31,-8-1-32 0,8-5 0 0,-4-2 0 16,-2-4-256-16,-1 0-48 0,-1 1-16 0,-2-2 0 15,-2 0 112-15,-1-2 0 0,-2 0 16 0,-2-1 0 0,-4 0 528 0,-1-1 160 0,-1-1 0 0,-1 0 0 16,0 0 416-16,-1 0 192 0,0 2 32 0,1-1 16 16,0 3 192-16,1 0 48 0,1 2 0 0,3 0 0 15,3 4-128-15,1-1 0 0,2 1-16 0,5 7 0 16,2-8-416-16,3 2-80 0,4-2 0 0,4 2-16 16,4 0-240-16,2 0 0 0,2 0-144 0,3-1 144 15,1 1-160-15,1 1 160 0,1 0-160 0,-2 0 160 16,1 2-176-16,0-2 176 0,-2 3-192 0,0 0 192 15,-2-1-224-15,1 0 64 0,-1-2 16 0,2 1 0 16,25-5-432-16,-25 4 272 0,0 1 0 16,-2-1-80-16,-2-2-32 0,0 2 0 0,-1 0 0 0,1-1 208 15,-1 1 32-15,0 0 16 0,-2 0 0 0,-1 2 304 0,-2 0 64 16,-3 2 16-16,0-1 0 0,-1 2 96 0,-10 0 0 16,7 0 16-16,-7 0 0 0,0 0-48 0,0 0-16 15,0 0 0-15,-1 7 0 0,-2 1-80 0,-4 0-32 16,-2 1 0-16,-3-1 0 0,-3 2-32 0,-2 0 0 15,-1-1 0-15,-2 1 0 0,0 0 80 0,0 3 16 16,0-2 0-16,-2 1 0 0,1 0 0 0,0 2 0 16,1-2 0-16,2 1 0 0,1 1-224 0,1-1 0 15,2-1 0-15,3 1 0 0,1 1 0 0,3-1 0 0,3 1 0 16,2 0 0-16,3 1 0 0,2 0 128 0,3 1-128 16,1-2 0-16,5 0 240 0,1 0-48 0,2 0-16 0,2-1 0 15,2-2 0-15,0-2 0 0,2 0 0 0,-1-4 0 16,0-3-176-16,0-2 192 0,2-1-192 0,-2-2 192 15,1-2-64-15,0-4-128 0,-1 0 192 0,1-5-64 16,3-2 16-16,-3-2 0 0,-1-3 0 0,0-1 0 16,-2-2 0-16,-1-1 0 0,0-2 0 0,-2-2 0 15,-1-2-144-15,-1-3 0 0,-2-3 0 0,-1-3 0 16,-1-2 0-16,-3 0 0 0,0 0 0 0,-1 0 0 16,-2 2 0-16,-1 0-176 0,0 4 48 0,-1 2 0 15,0 2 128-15,-1 5 0 0,0 4 0 0,0 2 0 16,0 6 0-16,0 3 176 0,-1 2-48 0,1 3 0 15,0 7-128-15,0 0 0 0,0 0 0 0,0 0 0 16,0 0-240-16,0 0-80 0,-4 10 0 0,0 2-16 16,-1 2 336-16,2 1 0 0,0 4 0 0,0 3 0 0,0 4 0 15,-2 1 128-15,2 3-128 0,-1 2 192 0,0 3-192 0,-1 2 0 16,1 4 0-16,1 1 128 0,0 1-128 0,1 0 0 16,-1-1 0-16,1-4 0 0,1-2 0 0,0-1 0 15,0-1 128-15,1-2-128 0,0-2 0 0,1 0 0 16,1 0 0-16,-1-3 0 0,1 0-272 0,1-2 16 15,0-2 0-15,0 0 0 16,1-2-432-16,1-2-80 0,-1-2 0 0,0-1-16 16,0-1-1600-16,1-2-320 0,-2-2-64 0,-1-4-11296 0</inkml:trace>
  <inkml:trace contextRef="#ctx0" brushRef="#br1" timeOffset="177919.35">26949 3248 10127 0,'0'0'448'0,"-6"-8"96"0,0-1-544 0,1 3 0 16,1-1 0-16,4 7 0 0,0 0 5296 0,-4-7 944 0,1 0 192 0,3 7 32 15,0 0-5184-15,0 0-1024 0,0 0-256 0,-5-5 0 16,5 5 0-16,0 0-208 0,0 0 48 0,0 0 16 16,0 0 336-16,-2-6 80 0,2 6 16 0,0 0 0 15,-2-8 272-15,2 8 48 0,-2-7 16 0,1 0 0 16,1 7 16-16,-1-8 16 0,0-1 0 0,0 0 0 16,0-3-192-16,-1 0-32 0,2 0-16 0,0 0 0 15,0-2-224-15,0 0-64 0,1 1 0 0,0 2 0 16,0 2-128-16,0-1 0 0,1-1 0 0,-2 3 0 15,0 8-176-15,3-8-16 0,-3 8 0 0,1-7 0 16,-1 7 192-16,0-8 0 0,0 8-144 0,0 0 144 16,0 0 0-16,0 0 0 0,0 0 160 0,-1-6-160 15,1 6 336-15,0 0-32 0,0 0-16 0,0 0 0 16,0 0-288-16,0 0 128 0,0 0-128 0,0 0 0 0,0 0 256 0,0 0-48 16,-3 9-16-16,2 0 0 0,1 1 64 0,-1 3 16 15,1 3 0-15,-1 4 0 0,1 4-16 0,-1 3 0 16,0 4 0-16,0 3 0 0,1 5-256 0,-1 1 0 15,-1 5 0-15,1-1 0 0,1 0 0 0,0-3 0 16,0 0 0-16,1-3 0 0,0-1 0 0,0-1 0 16,0-1 0-16,0 1 0 0,2-3 0 0,0-1 0 15,1-1 0-15,-1-4 0 0,1 1 0 0,0-4 0 16,2-4 0-16,-1-3 0 0,0-2 0 0,1-3-176 16,-1-3 176-16,0-1-208 0,-5-8-112 0,0 0 0 0,6 3-16 0,-6-3 0 15,0 0 64-15,4-10 16 0,-2 1 0 0,-1-4 0 16,-2-3 64-16,-2-2 0 0,0-1 16 0,-3-3 0 15,0 1 176-15,-1-2-208 0,0-2 80 0,-1-2 128 16,-1-1 144-16,1 2 160 0,-1 1 16 0,2 2 16 16,1 1-32-16,2 4-16 0,2 3 0 0,3 1 0 15,2 0-288-15,2 3-144 0,4 0 16 0,2 1 0 16,1 3-128-16,6-1 0 0,2 2-16 0,2 0 0 16,3 0-48-16,0 2 0 0,2 0 0 0,0-2 0 15,1 1 128-15,-1 0 0 0,2-1 16 0,0 0 0 16,1-2 176-16,0 1-160 0,-1 0 160 0,-3-2-160 15,0 1 160-15,-2 0 0 0,-2 0 0 0,-2 1 0 16,-1 2 0-16,-1-1 0 0,-3 1 0 0,-3 1 0 16,0-1 0-16,-3 2 0 0,-2 1 160 0,-7 2-160 15,0 0 176-15,0 0-176 0,0 0 192 0,-1 7-192 16,-4 2 176-16,-4 1-176 0,-2 1 160 0,-2 4-160 0,-3 3 208 16,-2-1-48-16,1 3-16 0,-1 0 0 0,0 0-16 0,-1 2 0 15,0 1 0-15,0 1 0 0,3-1-128 0,0-1 0 16,3-1 0-16,1-1 0 0,2 1 0 0,3-4 0 15,2-2 0-15,2-3 0 0,3-1 0 0,0 0 160 16,1-4-160-16,3-1 160 0,2-3-32 0,2-2-128 16,1-2 192-16,1-2-64 0,-1-3-128 0,3-2 160 15,2-3-160-15,0-4 160 0,0-2-160 0,-2-2 0 16,1 0 144-16,0-3-144 0,1-1 160 0,0-3-32 16,0-1-128-16,-1-1 192 0,-2-1 16 0,0-4 0 15,0-4 0-15,-2-1 0 0,0-3-208 0,-1 1 0 0,0-2 128 0,-1 3-128 16,0-2 176-16,-1 4-16 0,1-1 0 0,-2 6 0 15,0 4-160-15,-2 6 0 0,2 4 0 0,-2 5 0 16,0 4 128-16,-3 9 0 0,0 0 0 0,0 0 0 16,0 0-128-16,0 0-176 0,4 14 48 0,0 2 0 15,-2 6 0-15,-1 2 0 0,-1 4 0 0,-2 5 0 16,0 6 128-16,-1 3 0 0,2 4 0 0,0 1-128 16,0 2 128-16,1-1-208 0,0-1 80 0,0-3 128 15,2-2 0-15,-1-4 0 0,2 1 0 0,-1-6 0 31,1-2-512-31,0-3 0 0,1-2 16 0,1-2 0 0,-2-8-528 0,0-1-96 16,0-2-32-16,-1-5 0 0,0-3-1408 0,-2-5-272 0,0 0-64 16,0 0-10544-16</inkml:trace>
  <inkml:trace contextRef="#ctx0" brushRef="#br1" timeOffset="179705.86">26086 954 24479 0,'0'0'1088'0,"0"0"208"0,6-6-1040 0,2-1-256 0,0 2 0 0,0 0 0 16,-1-1 0-16,0 1-224 0,-2-2 32 0,-1 0 16 15,0 0-144-15,-1-2-16 0,-1 1-16 0,0-1 0 16,-2 9 112-16,3-11 32 0,0 2 0 0,0-1 0 16,0 1 352-16,0-1 80 0,1 0 16 0,1 1 0 15,-1-1 16-15,0 0 16 0,1 2 0 0,0-2 0 16,0 0-272-16,-1-1 160 0,0 1-160 0,-1 2 128 16,-1-1 272-16,0 1 48 0,-1-1 16 0,-1 1 0 15,0 8 32-15,0-9 0 0,0 9 0 0,0 0 0 0,0 0 112 0,0 0 32 16,0 0 0-16,0 0 0 0,0 0-240 15,0 0-32-15,0 0-16 0,-5 8 0 0,0-1-48 0,1 3-16 16,0 1 0-16,0 3 0 0,-1 0 64 0,1 3 16 16,2 4 0-16,-1 0 0 0,0 2 0 0,-1 3 0 15,1 2 0-15,0 4 0 0,-1 2 0 0,-1 2 0 16,1 3 0-16,0 0 0 0,0 2-128 0,0-2-32 16,1-1 0-16,0-3 0 0,0-1-80 0,0-2-128 15,-1-2 176-15,1 1-176 0,0-1 256 0,0-2-64 16,1 0-16-16,-2-2 0 0,2 1-176 0,0-4 192 15,1-2-192-15,1-3 192 0,0-3-192 0,0-1 0 16,0-4 144-16,0 0-144 0,0-10 0 0,0 0-160 0,0 0 16 16,0 0 0-1,0 0-416-15,0 0-80 0,-1-11 0 0,-1-2-16 16,0-1-1840-16,0-4-384 0,-2-2-64 0,1 1-9792 0</inkml:trace>
  <inkml:trace contextRef="#ctx0" brushRef="#br1" timeOffset="180486.34">26092 649 19343 0,'-14'-3'1728'0,"6"0"-1392"0,-1 3-336 0,9 0 0 16,0 0 3152-16,-8 4 560 0,8-4 128 0,-3 7 0 15,3 2-3200-15,1-2-640 0,2 1 0 0,2-2-256 16,4-1-160-16,1 0-32 0,4-2-16 0,3-2 0 0,4 0 464 0,3-1 0 15,3-1 0-15,3-1 0 0,3-1 592 0,2-2 176 16,4 1 16-16,1-1 16 0,5-2-320 0,2 1-64 16,1-1-16-16,2-1 0 0,2-1-176 0,1 0-32 15,3-2-16-15,1-2 0 0,4-1-48 0,1-1-128 16,1 0 192-16,1 1-64 0,1-1-128 0,4 2 192 16,3-3-192-16,2 1 192 0,1 0 64 0,-1 3 0 15,-2 4 16-15,3-1 0 0,1-1 0 0,-3 1 0 16,-2 0 0-16,-6 2 0 0,-6 0-272 0,-3 1 0 15,0 0 0-15,-2-2 0 0,0 3 128 0,-5-1-128 16,-3 4 0-16,-3 0 0 0,-3 0 384 0,-3 2-48 0,-3 1 0 16,-2 0 0-16,-1 0-32 0,-2 1-16 0,-2 2 0 15,0 0 0-15,-1 2-288 0,-3 1 128 0,1-1-128 0,-4-1 0 16,-1 1 128-16,-3-2-128 0,-1 0 0 0,-1 2 0 16,-1-2 0-16,-1 2 0 0,-2 0 128 0,1 1-128 15,-1 3 192-15,-1 1-32 0,1 3 0 0,-2 2 0 16,0 1-160-16,-1 5 0 0,3 2 144 0,-2 3-144 15,1 2 0-15,0 1 144 0,-2 2-144 0,0 0 0 16,1 1 192-16,0-1-64 0,1 0 0 0,1 0-128 16,-1-3 0-16,1 0 0 0,1 0 0 0,0-1 0 15,2 1 0-15,-1 0 0 0,0-2 0 0,-1-1 0 16,0 2 0-16,0-3 0 0,-1-3 0 0,1 0 0 16,-1-2 0-16,-2-2 0 0,1-2 0 0,-2-1 0 15,0-1 128-15,-1-3-128 0,-1-2 0 0,0 0 0 16,-5-9 224-16,0 0-64 0,0 0-16 0,0 5 0 0,0-5 32 15,-8 4 0-15,-1 0 0 0,-4-2 0 0,-3-2-176 0,-5 0 192 16,-2 0-192-16,-5 0 192 0,-2 1-192 0,-6 0 0 16,-5 1 0-16,-3 3 0 0,-7 2 0 0,-4-1 0 15,-4 2 176-15,-2 0-176 0,0 2 0 0,-4 0 0 16,-3 1 0-16,-5 2 0 0,-4 2 0 0,3-1 0 16,2 0 0-16,-1 0 0 0,0-2 0 0,-3 2 0 15,-1 1 0-15,5-1 0 0,5-1 192 0,0-1-48 16,-1-2-16-16,2 2 0 0,1-1-128 0,1-1 0 15,1 1 0-15,0-1-176 0,1-2 176 0,0 1 0 16,0 0 0-16,1 0 0 0,1-2 0 0,3 1-208 16,3-2 80-16,3 1 128 0,3-1-304 0,2-1 64 15,4 0 16-15,4-2 0 16,4 1-416-16,3-1-64 0,4 1-32 0,4-3 0 16,2-1-624-16,4 0-128 0,4 1-32 0,3-1 0 15,0-2-1312-15,10 2-272 0,0 0-48 0,-6-5-9472 0</inkml:trace>
  <inkml:trace contextRef="#ctx0" brushRef="#br1" timeOffset="181114.3">25903 2006 26719 0,'0'0'2368'0,"0"0"-1888"0,2-9-480 0,-2 9 0 16,6-7 2480-16,0 3 400 0,1 2 64 0,0 2 32 16,2 2-2448-16,-1 1-528 0,2 2 0 0,-1 3 0 15,1 0-288-15,0 2 32 0,0 0 0 0,-1 0 0 16,-1 2 64-16,0 2 0 0,-1 2 16 0,0 1 0 16,-1 3 400-16,0 3 80 0,-1 2 16 0,0 3 0 15,-1 2 128-15,2 3 16 0,-1 2 16 0,-1 3 0 16,0 1-288-16,-1 2-64 0,0 2-128 0,-1-4 192 15,0 1-192-15,0-3 144 0,1-2-144 0,-2-3 128 0,1 0-128 16,-1-3-144-16,0 0 144 0,-1-1-208 0,0-2-48 16,0-3-16-16,0-2 0 0,1-4 0 15,-1-4-288-15,0-2-48 0,0-3-16 0,0-8 0 16,0 0-336-16,0 0-80 0,0 0-16 0,-5-9 0 16,0-1-240-16,2-6-48 0,1-4-16 0,0-5-11376 0</inkml:trace>
  <inkml:trace contextRef="#ctx0" brushRef="#br1" timeOffset="181898.52">26029 1939 27519 0,'-6'-14'1216'0,"1"3"256"0,-1 2-1168 0,1 1-304 15,1 3 0-15,4 5 0 0,0 0 1344 0,0 0 192 16,0 0 64-16,0 0 0 0,0 0-960 0,0 0-192 16,0 0-48-16,0 0 0 0,0 0-400 0,0 0 0 0,0 0 0 0,8 4 0 15,3 0 0-15,3 0 192 0,3-2 0 0,3 0 0 16,5 0 176-16,2 1 32 0,4-3 16 0,3 1 0 15,2 0 96-15,6 0 32 0,5-1 0 0,4-2 0 16,4-1-160-16,4-1-16 0,4-2-16 0,1 1 0 16,1 0-48-16,3-3-16 0,2 0 0 0,1-4 0 15,-1-1-288-15,-1 0 0 0,0 2-128 0,0-1 128 16,4 0 0-16,-2-1 0 0,0-1 0 0,-3 1 0 16,0 0 0-16,1 0 0 0,4 1 0 0,-2 0 0 15,1 1 240-15,-5-1-64 0,-3 1-16 0,-1 0 0 16,-1 0-160-16,-1 0 0 0,-1 2 144 0,-3-1-144 15,-2 0 0-15,-5 2 0 0,-4 0 0 0,-2 2 128 0,-4 1-128 16,0-1 0-16,-5 3 128 0,-2 1-128 16,-2 1 272-16,-3 1-16 0,-2 2 0 0,-4 1 0 0,-1 0 96 15,0 2 16-15,-2 0 0 0,-1 1 0 0,-2 3-176 0,-1 1-48 16,-1-1 0-16,-1 2 0 0,-3 1-144 0,0-1 0 16,0 1 0-16,-4 2 0 0,-1 1 0 0,-1 0 0 15,-2 0 0-15,-1 1 128 0,-1 2-128 0,0 2 128 16,-2 2-128-16,-1 1 128 0,-2 3-128 0,1 2 192 15,0 4-192-15,-1 2 192 0,2 1-192 0,-1 1 128 16,0 3-128-16,2 0 128 0,0-1-128 0,4-1 0 16,0 1 0-16,2 0 0 0,0-3 0 0,2 0 0 15,1 2 0-15,1-5 0 0,-1-2 0 0,0-5 0 16,3-2 0-16,-2-4 0 0,0-3 0 0,0-3 0 0,-2-3 0 16,-1-1 0-16,1-3 128 0,-2-1 0 0,-4-5 0 15,0 0 0-15,6 3-128 0,-6-3 0 0,0 0 144 0,0 0-144 16,0 0 128-16,0 0-128 0,0 0 160 0,-3-14-160 15,-2 2 0-15,-4 2 128 0,-1-2-128 0,-5 0 0 16,-2 1 0-16,-6 1 128 0,-4 0-128 0,-5 4 0 16,-3-3 0-16,-4 3 0 0,-5 0 0 0,-2 3 0 15,-3 2 128-15,-2 1-128 0,-2 1 0 0,-3-1 0 16,-3 0 144-16,-5 1-144 0,-4 3 128 0,1 3-128 16,2 0 192-16,-2 2-64 0,-3-1 0 0,-1 1 0 15,-3 1 80-15,1-1 16 0,4 0 0 0,-3 1 0 16,0 2-224-16,-2 0 0 0,1-1 0 0,2 0 0 15,3 2 0-15,0 0 0 0,3 1 0 0,2-1 0 16,3 1 0-16,3-2 0 0,2 0 0 0,4-2 0 0,3-2-128 16,3 2 128-16,3-2-192 0,2 0 192 15,1-1-192-15,4 1 64 0,3-1 128 0,1 1-208 0,0-5 16 16,2 0 16-16,4 0 0 0,1 0 0 16,2-2-240-16,1-1-48 0,3 0-16 0,3-1 0 15,4 0-192-15,0-1-32 0,2 2-16 0,9 0 0 16,0 0-288-16,0 0-48 0,0 0-16 0,0 0 0 15,0 0-2208-15,0 0-448 0,6-9-96 0</inkml:trace>
  <inkml:trace contextRef="#ctx0" brushRef="#br1" timeOffset="182547.8">26091 3188 41407 0,'-8'7'1840'0,"2"-2"368"0,2 3-1760 0,1 1-448 0,1 5 0 0,2 4 0 16,1 7 160-16,0 3-160 0,0 3 192 0,0 3-192 16,0 3 0-16,-1 2 0 0,0-1-160 0,0 0 160 15,0 1-256-15,-2-1 80 0,0 1 16 0,0-1 0 16,0 1 160-16,-1-2 0 0,2 0 0 0,0-2 0 16,0-3 0-16,0-1 0 0,1-1 0 0,0-3 128 15,0-4-128-15,0-3 0 0,0-1 0 0,0-1 0 16,0-1 0-16,0-2-192 0,0-2 32 0,0-2 0 15,0-3-656 1,0-8-128-16,1 7-16 0,-1-7-16 0,0 0-1264 0,0 0-256 0,0 0-64 0,-1-11-6848 16,1-4-1360-16</inkml:trace>
  <inkml:trace contextRef="#ctx0" brushRef="#br1" timeOffset="183357.71">26050 3184 27647 0,'0'0'2448'0,"0"0"-1952"16,0 0-496-16,0 0 0 0,0 0 2096 0,0 0 320 16,6 3 64-16,3-2 16 0,1-2-1824 0,4-1-352 15,2-1-80-15,3-2-16 0,3-3-224 0,0 0 0 16,5-1 0-16,0-1-160 0,3 0 160 0,0-3 192 16,5-2-32-16,1 0-16 0,2-2 144 0,0 2 32 0,-1 1 0 0,2 0 0 15,1 0 160-15,1 2 32 16,0-1 16-16,4 0 0 0,2 0 32 0,5 0 0 0,4 2 0 0,3 0 0 15,3 0-400-15,1 2-160 0,2-1 128 0,6 3-128 16,2-2 0-16,3-1 0 0,2-1 128 0,-1 0-128 16,0 1 0-16,2 1 192 0,2 0-192 0,-3 2 192 15,-3 0-192-15,-6 3 0 0,-6 1 144 0,-1 0-144 16,0 0 128-16,-2 0-128 0,-2 1 160 0,-3 0-160 16,-3 0 448-16,-2 2-16 0,-3 0 0 0,-3 0 0 15,2 1-192-15,-2-2-48 0,-1-1 0 0,-5 0 0 16,-1 0-192-16,-3-1 0 0,-1 1 128 0,-3 0-128 15,-2 1 0-15,-4 1 128 0,-2 0-128 0,-4 0 0 16,-2 0 0-16,-1 1 0 0,-4 1 0 0,0 0 0 16,-1 1 176-16,-2 0-176 0,0 1 192 0,-2 0-192 15,1 0 256-15,-2 2-48 0,1-1-16 0,-1 3 0 0,-1 0-64 0,-1 3 0 16,2 1-128-16,0 1 192 0,-1 1-192 16,-1 3 0-16,0 4 0 0,1-1 0 0,-1 4 0 0,0 1 0 15,1 2 0-15,-1 3 0 0,2 1-144 0,-1 2 144 16,0 2 0-16,-1 1-144 0,2 2 144 0,-2 0-160 15,0 2 160-15,0-1-160 0,1 1 160 0,0-3 0 16,2-1 0-16,1 1 0 0,-1-4 0 0,0-1 0 16,2 0 0-16,-1-3 0 0,1 0 0 0,-2-4 0 15,2-1 0-15,-2-3 0 0,-2 0 0 0,1-2 0 16,1-2 0-16,-2-3 128 0,0-1-128 0,-2-4 128 16,-1-2-128-16,-1-1 128 0,0-6-128 0,0 0 128 15,0 0-128-15,0 0 128 0,-7 4-128 0,-1-3 0 0,-2-1 0 16,-3-1 0-16,-3 0 0 0,-3 0 0 0,-2-1 0 15,-5 0 0-15,-3 1 0 0,-3 1 0 0,-2 1 0 0,-5-2-128 16,-5 0 128-16,-4 1 0 0,-4 0-144 0,-3 1 144 16,-6 2 0-16,-2 0 0 0,-1 1-144 0,-4 1 144 15,-5-1 0-15,-5 2 0 0,-4-1 0 0,2-1 0 16,3 1 0-16,-5-2 0 0,-5 3 0 0,2-1 0 16,0 1 0-16,0 1 0 0,-1-1 0 0,-1 3 0 15,-2-1 0-15,3 2 0 0,2 0 0 0,1-1 144 16,0 2-144-16,1 0 0 0,4-1 144 0,5 1-144 15,2-2 0-15,4 2 0 0,2 0 0 0,1 0 0 16,2-1 0-16,4 0 0 0,6-1 0 0,4-1-128 16,4-1 0-16,4 0 0 0,5-1 0 0,3 0 0 15,4-1-320-15,5-2-64 0,5 0-16 16,3-1 0-16,4-2-368 0,11 0-80 0,0 0-16 16,0 0 0-16,0 0-1536 0,5-8-304 0,7-2-64 0,6-1-12704 15</inkml:trace>
  <inkml:trace contextRef="#ctx0" brushRef="#br1" timeOffset="188898.32">28442 969 34719 0,'0'0'1536'0,"2"-9"320"16,1-1-1472-16,2 2-384 0,0 4 0 0,-5 4 0 0,10 0 304 0,-3 1-16 15,-7-1 0-15,9 3 0 16,-9-3-288-16,7 4 0 0,-2 1 0 0,-5-5 0 0,0 0 0 0,0 0 0 16,0 0 0-16,8 2 0 0,-8-2 368 0,0 0 16 15,7-4 0-15,2 0 0 0,1 0 192 0,0 0 64 16,4 0 0-16,2-1 0 0,4-1-160 0,6 1-32 15,5 1 0-15,5 0 0 0,7 1-192 0,5 2-32 16,6 2-16-16,6 1 0 0,10 0-64 0,7-1-16 16,6 1 0-16,3 0 0 0,-1 2 0 0,1-1-128 15,1 3 192-15,-5-3-64 0,-5-1-128 0,-6 0 0 16,-6 0 0-16,-6-1 0 0,-4-2-240 0,-4-1-16 16,-2-1-16-16,-4-1 0 0,-2-3 144 0,-3 2 128 0,-3 2-192 15,-4 0 192 1,-2 1-560-16,-2 3 0 0,-1 0 0 0,-3-1 0 15,0-1-1872-15,-3 1-368 0,-3 1-80 0,-4-1-11680 0</inkml:trace>
  <inkml:trace contextRef="#ctx0" brushRef="#br1" timeOffset="189343.8">28475 2093 22111 0,'-4'-10'976'0,"4"10"208"0,-2-10-944 0,3 1-240 16,2-1 0-16,0 3 0 0,3 1 2432 0,0 1 448 16,3 1 96-16,0 2 16 0,3 1-2176 0,3 1-432 15,2 1-96-15,3 0-16 0,4 1-80 0,3 0-32 16,6-1 0-16,4 2 0 0,6 0 368 0,4 1 80 16,4-2 16-16,7 0 0 0,6 1 48 0,5-1 16 15,6-1 0-15,2 0 0 0,1-1-128 0,3 0-32 0,3 1 0 16,-2 1 0-16,0-1-288 0,-5 0-64 0,-5 1-16 0,-2 0 0 15,-5 1-160-15,-3 0 0 0,-5-2 0 0,-3 2 0 16,-5-1-192-16,-4 1 16 0,-5-1 16 0,-2 1 0 31,-3-2-208-31,-2 1-32 0,-4 0-16 0,-2-1 0 16,-2 0-256-16,-3 0-48 0,-4 0-16 0,-3-1 0 16,-4 0-1792-16,-3 0-352 0,-8 0-80 0,0 0-16 0</inkml:trace>
  <inkml:trace contextRef="#ctx0" brushRef="#br1" timeOffset="189917.14">28489 3311 25791 0,'-11'-1'1152'0,"11"1"224"0,-9 0-1104 0,0 1-272 15,9-1 0-15,-6 6 0 0,0 1 2176 0,2 1 368 16,2-1 80-16,1 2 0 0,2-1-1824 0,2 1-368 0,3 0-80 0,3 0-16 15,3-1-208-15,5 1-128 0,4-2 160 0,5 0-160 16,5 0 448-16,4 0 0 0,6-2 0 0,5 0 0 16,4 0 320-16,4-1 48 0,3 1 16 0,7-1 0 15,8 1-144-15,4-2-32 0,1-1 0 0,5 0 0 16,0 0-224-16,3 0-48 0,4 1-16 0,1-1 0 16,-2 1 16-16,1-1 0 0,-1 0 0 0,-4 0 0 15,-3 0-64-15,-5 2-16 0,-4 1 0 0,-4 1 0 16,-1 1-64-16,-5-1-16 0,-4 0 0 0,-4-1 0 15,-2 1 96-15,-7 1 0 0,-2-1 16 0,-4 2 0 16,-4-1-16-16,-3 0 0 0,-4 1 0 0,-3-2 0 16,0 0-160-16,-4-1-32 0,1 0-128 0,-5 0 192 15,-2-2-192-15,-4 0 0 0,-1 0 0 0,-3 1 0 16,1-2 0-16,-8-2 0 0,0 0 0 0,0 0 0 16,0 0-256-16,0 0 64 0,0 0 16 0,0 0 0 0,0 0-96 15,0 0-32-15,0 0 0 0,0 0 0 16,-5-8-272-16,-1 1-64 0,6 7-16 0,-6-11 0 15,-1-1-1232-15,1 1-240 0,-2 1-48 0,-2-2-16 16,0-3-1456-16,0-3-272 0,-5-13-64 0,0 2-16 0</inkml:trace>
  <inkml:trace contextRef="#ctx0" brushRef="#br1" timeOffset="31407.53">5408 9305 27647 0,'0'0'2448'0,"0"0"-1952"0,0 0-496 0,-10 7 0 16,10-7 2304-16,0 0 352 0,0 0 80 0,0 0 16 15,0 0-2448-15,0 0-496 0,-12 2-80 0,12-2-32 16,0 0-112-1,-12-2-32-15,12 2 0 0,-11-3 0 0,-1-2 96 0,1 0 16 0,-2 0 0 0,2-1 0 16,-1-3 144-16,0 0 48 0,0 0 0 0,-3-1 0 0,1 1 144 16,-1-2 0-16,0-2 0 0,-1 1 0 0,0 1 432 0,-3-3 16 15,1 0 0-15,-1-1 0 0,1 0 160 0,-2-1 32 16,-1 1 16-16,1-1 0 0,1-1-112 0,-2 1-32 16,0 1 0-16,0-1 0 0,0 0-176 0,0 1-32 15,0 1-16-15,-2-1 0 0,0 0-128 0,-1 2-32 16,1 2 0-16,-2-2 0 0,2 2-128 0,-2 1 0 15,2 2 0-15,-3 0 0 0,-1 3 0 0,-1 1 0 16,-1 2 0-16,-1-3 0 0,-1 2 0 0,-1 0 0 16,-1-1 0-16,-2 2 0 0,1-1 0 0,-1 0 0 0,0 0 0 15,0-1 0-15,-1 0 0 0,1-1 0 0,-1 1 0 16,-2 1 0-16,1 1 0 0,-3 0 0 0,1-1 0 0,-1 2 128 16,1 0-128-16,-2 2 160 0,0 1-160 0,-2 1 160 15,0 0-160-15,-1 0 0 0,2 1 0 0,-2 1 0 16,-1-1 0-16,1 0 0 0,1 1 0 0,-1 0 128 15,0 0-128-15,-2 0 0 0,0 2 0 0,-1-1 0 16,-1 2 0-16,-1 0 0 0,0 1 0 0,-1-1 0 16,-1 0 0-16,1-1 0 0,-1 2 0 0,-1-1 0 15,-1 1 0-15,1-2 0 0,1 1 0 0,0-1 0 16,2 1 0-16,0-2 0 0,1 1 0 0,0-1 0 16,0 1 0-16,0 1 0 0,2 0 128 0,0 1-128 15,-1 0 0-15,0 0 0 0,1 2 0 0,0-2 0 16,2 3 0-16,0-1 0 0,-2 3-176 0,0 3 176 15,1 0-128-15,1-1 128 0,0-1-128 0,1 1 128 16,-1 1 0-16,1-1 0 0,3 0 0 0,2-1 0 16,1-1 0-16,0 0 0 0,1 1 0 0,4 0 0 0,4 1 0 15,3 1 144-15,1 2-144 0,1 1 160 0,0 2-160 0,4 0 0 16,3 2 0-16,1 1 0 0,1 2 0 0,0 3 0 16,2 1 0-16,3 2 0 0,1 1 0 0,4 1 0 15,1 0 0-15,0 1 0 0,3 0-176 0,2 0 176 16,2 2-128-16,2-3 128 0,2 0-144 0,3-1 144 15,1-3-160-15,6-1 160 0,4-1-160 0,3-2 160 16,1-1-160-16,4-2 160 0,3 0 0 0,5-2 0 16,1-3-128-16,4 0 128 0,4 3 0 0,1-2 0 15,2 0 144-15,2-1-144 0,3 0 0 0,4-1 0 0,3 1 0 16,2-1 0-16,2 2 0 0,2-1-128 16,2 1 128-16,1 0 0 0,3 3-128 0,1-3 128 0,-1 0-192 0,1 0 192 15,1 0-224-15,0-2 64 0,2-2 16 0,0-2 0 16,1-2 144-16,1-3-192 0,3-1 192 0,0-2-192 15,-1-4 192-15,0-1 0 0,2-2 0 0,1-2 0 16,-1-2 0-16,2-2 144 0,-3-2 0 0,-1-2 0 16,0-4 48-16,1-1 16 0,-2-1 0 0,-1-2 0 15,-2-4-32-15,-2-1-16 0,0-2 0 0,-3-1 0 16,1-1-160-16,-4-1 160 0,-2 0-160 0,-4-1 160 16,1 0-160-16,-3 1 0 0,-1 4 144 0,-3-3-144 15,-3 1 128-15,-5-2-128 0,-3-1 160 0,-5 1-160 16,-4-3 128-16,0-1-128 0,-4 1 0 0,-4 1 144 15,-5 1 0-15,-2 1 0 0,-2 1 0 0,-4 1 0 16,-3 2 32-16,-3 0 0 0,-4 2 0 0,0 0 0 16,-3 2-32-16,-2-3 0 0,-1-1 0 0,-1-3 0 0,0 0-16 0,0 0-128 15,-2 1 192-15,0 0-64 0,0 1-128 0,0 3-176 16,-1 1 48-16,-1 3 0 0,0 2-192 0,-1 2-16 16,-2 3-16-16,0 2 0 0,-1 0 64 0,0 0 16 15,-2 4 0-15,0 0 0 16,2 0-176-16,-1 1-16 0,1 1-16 0,-1 0 0 15,2 1-1440-15,-2 1-304 0,-2 1-48 0,0-1-7968 16,1 0-1584-16</inkml:trace>
  <inkml:trace contextRef="#ctx0" brushRef="#br1" timeOffset="32658.65">5775 9591 11967 0,'0'0'528'0,"0"0"112"0,0 0-512 0,0 0-128 0,0 0 0 0,0 0 0 16,0 0 4304-16,0 0 832 0,10-1 176 0,-2-1 16 15,1-2-4304-15,-2 0-848 0,2 1-176 0,-1-2 0 16,1-2-144-16,0-1 16 0,1-2 0 0,0 0 0 15,-1 3 128-15,1-4-128 0,0 0 128 0,0-2-128 16,0 0 272-16,-1-2 64 0,2-1 16 0,0 0 0 16,0-1 368-16,1-2 80 0,1-3 16 0,0 1 0 15,-1 0-256-15,0-2-48 0,2-1-16 0,0-3 0 16,1-2-128-16,1-2-32 0,2-1 0 0,-1-1 0 16,0-2 112-16,2-1 0 0,2 0 16 0,0-1 0 15,0-1-16-15,-1 0 0 0,1-1 0 0,2-1 0 16,1-3-112-16,1-3-16 0,-1-2-16 0,2-1 0 15,0-1-176-15,-1 0 0 0,1-1 0 0,0 0 0 16,-1-1 0-16,2-2 0 0,2-3 0 0,2-1 0 16,2 0 0-16,-1 2 0 0,-1 1 0 0,0 1 0 0,1-1 160 15,-1-2-160-15,0-4 192 0,-1 1-192 0,0 1 240 0,-2 2-64 16,1 0-16-16,0 0 0 0,1 1-160 16,0-2 192-16,1-1-192 0,-1 0 192 0,0-1-192 0,0 3 0 15,2 5 0-15,-1-3 0 0,0-2 128 0,1-2-128 16,0-2 128-16,-1 2-128 0,0 2 0 0,0 1 0 15,0 3 0-15,-2 3 0 0,1 2 0 0,-2-2 128 16,-1 0-128-16,0 2 0 0,-2 1 128 0,0 5-128 16,-2 3 128-16,0 4-128 0,-2 4 224 0,-2 2-32 15,-1 1-16-15,0 2 0 0,0-1-32 0,-3 0 0 16,0 0 0-16,-2 1 0 0,1-1-144 0,0 2 0 16,0 2 0-16,0 2 0 0,-1 0 0 0,-1 1 0 0,0 0 0 15,-1 2 0-15,-1 2-320 0,-1 0 64 0,0 4 16 0,-2 0 0 16,-1 1 64-16,-1 2 16 0,0 1 0 0,-1 3 0 15,-4 5 160-15,0 0 0 0,0 0-144 0,0 0 144 16,0 0-192-16,0 0 16 0,0 0 16 0,0 0 0 16,-7-1-96-16,0 2 0 0,7-1-16 0,-13 4 0 15,0-1-112-15,0 2 0 0,1-1-16 0,1 0 0 16,-2 2 16-16,-1-1 16 0,-1 0 0 0,0 1 0 16,1-2 224-16,-1 1 144 0,-1 1-192 0,0 0 192 15,1 0 0-15,-1 1 0 0,-1 0 0 0,1 1 0 16,1-1 0-16,1 1 0 0,-1 0 0 0,0 2 0 15,2-3 0-15,0 2 0 0,2-2 0 0,0 2 0 16,3 0 0-16,-2-1 0 0,3-2 128 0,-1 1-128 16,1-1 0-16,-1 0 0 0,8-6 0 0,-7 6 0 15,7-6 272-15,-6 5-32 0,6-5-16 0,0 0 0 0,0 0-224 0,0 0 128 16,0 0-128-16,0 0 0 0,10 0 160 0,0-3-160 16,0-1 160-16,3-3-160 0,2 1 256 0,2-4-32 15,4-2-16-15,0-2 0 0,3-1 48 16,1-1 16-16,0 0 0 0,-2 1 0 0,2 1-48 0,-1-1-16 15,1 2 0-15,-4 1 0 0,0 2-32 0,0 0-16 16,-2 3 0-16,0-2 0 0,-1 2 96 0,-1 0 32 16,1 2 0-16,-3 1 0 0,-2 1-80 0,-1 2-16 15,0 1 0-15,-1 0 0 0,-2 1-64 0,0 2 0 16,-2 1-128-16,-1 1 192 0,-1 4-192 0,-2 1-160 16,-1 3 32-16,-2 3 0 0,-2 2 128 0,0 4-192 0,-2 3 192 15,-3 1-192-15,0 2 0 0,0 2-16 0,1 2 0 0,0 0 0 31,-1-1-1104-31,1-1-224 0,-1 0-32 0,2-1-9504 0,0 1-1920 0</inkml:trace>
  <inkml:trace contextRef="#ctx0" brushRef="#br1" timeOffset="37429.71">14529 5675 10127 0,'-8'-10'448'0,"3"5"96"0,-2-5-544 0,1 2 0 0,1 0 0 0,1 1 0 16,4 7 4736-16,-3-8 832 0,3 8 160 0,0 0 32 15,0 0-4944-15,0 0-1008 0,0 0-192 0,-8 8-32 16,-1 1-128-16,0 5-32 0,-1 5 0 0,0 4 0 15,0 7 432-15,-1 0 144 0,1-1 0 0,1 6-144 16,-1 3 720-16,2 2 160 0,0 2 32 0,3 1 0 0,0 0-64 0,3-3 0 16,4-3 0-16,3-5 0 0,3-4-512 0,4-3-192 15,2-5 144-15,3-3-144 0,4-3 208 0,3-3-32 16,2-2-16-16,0-6 0 0,4-3 304 0,-1-5 64 16,1-1 16-16,0-4 0 0,-1 0-160 0,-3-4-16 15,-1-1-16-15,-3-3 0 0,-1-4-224 0,-3-1-128 16,-2-6 128-16,-3-3-128 0,-3-3 0 0,-1-3 128 15,-3-1-128-15,-3-2 0 0,-2 2 0 0,-2 2 0 16,-1 3 0-16,-2-1 0 0,-1 0 0 0,-3 0 0 16,-1-1 0-16,-2 3 0 0,-1 1 128 0,-2 7-128 15,-2 3 128-15,-2 4-128 0,-1 3 208 0,-1 4-16 16,-2 5-16-16,1 5 0 0,-2 5-176 0,1 4 0 0,-3 6 0 16,1 5 0-16,0 5 0 0,2 4 0 0,2 4-144 0,0 2 144 15,2 4 0-15,3-2 0 0,4 0 128 0,1 1-128 16,5 1 192-16,1-2-48 0,4 3-16 0,3-5 0 15,1 1-128-15,2-3 0 0,3-3 0 0,4-4 0 16,0-7 0-16,2-1 0 0,1-2 0 0,2-5 0 16,0-4 0-16,2-2 0 0,2-1 0 0,3-3 128 15,2-2-128-15,0-4 160 0,1-2-160 0,1-7 160 16,0-2-160-16,-3-4 0 0,-2-4 0 0,-1-1 0 16,-3-4-192-16,-3 0 48 0,-2-2 0 0,-2 0 0 15,-3-1 144-15,-3 1 0 0,-4 2 0 0,-2 0 0 16,-2 1 0-16,-3 0 224 0,-3 3-48 0,-2 1-16 15,-1 3 208-15,-2 2 32 0,-2 4 16 0,-2 3 0 16,-1 4-288-16,-3 4-128 0,-2 2 128 0,-2 4-128 0,-2 6 0 16,1 2 0-16,0 5 0 0,1 2 0 15,-1 3 0-15,3 3 0 0,-1 4 0 0,5 0 0 0,2 2-208 0,3 1 80 16,4 0 128-16,4 1-208 0,3 0 208 0,3-1 0 16,4-1-160-16,3-1 160 0,4-1 0 0,3-3-144 15,4-3 144-15,2-4 0 0,2-3 0 0,1-4 0 16,3-2 0-16,2-5 0 0,-1-3 208 0,0-4-48 15,-1-2-16-15,2-5 0 0,-1-4-16 0,-2-4 0 16,-2 0 0-16,-1-3 0 0,-3-3-128 0,-2-1 0 16,-1 1 0-16,-4-1 0 0,-5 0-160 0,-3 1-16 15,-3-1 0-15,-4 1 0 0,-2-1 176 0,-4 5 0 16,-2 3 0-16,-1 3 0 0,-4 1 0 0,-4 5 304 16,-1 5-48-16,-2 4-16 0,-1 4-80 0,0 7-16 0,-1 0 0 15,0 6 0-15,1 4-144 0,1 0 192 0,-1 2-192 0,2 5 192 16,1 1-192-16,2 2 0 0,3 1 0 0,3 0 0 15,3 0 0-15,3-4-144 0,3 1 144 0,3-3-160 16,2-4 160-16,2-3-208 0,4-2 80 0,0-4 128 16,2-2 0-16,2-5 0 0,1-2 0 0,2-3 0 15,0-2 0-15,1-5 0 0,1-5 0 0,1-2 128 16,0-3-128-16,-3-2 0 0,0-2 0 0,-4 0 0 16,0-2 144-16,-3 1-144 0,-3 1 160 0,-2 0-160 15,-1 3 160-15,-3 1-160 0,-3 2 160 0,-4 2-160 16,-1 2 128-16,-4 2-128 0,-3 4 0 0,-2 2 144 15,-2 2-144-15,-2 2-272 0,1 1 64 0,0 2 16 16,3 5-192-16,1-2-16 0,3 3-16 0,4-1 0 16,3 1-2048-16,4-2-416 0,4 0-64 0</inkml:trace>
  <inkml:trace contextRef="#ctx0" brushRef="#br1" timeOffset="38305.43">16609 5678 34095 0,'-9'-4'3024'0,"0"0"-2416"0,-2 2-480 0,0 0-128 15,-2 2 1344-15,-1 2 240 0,0 2 48 0,-2 4 16 32,-2 3-2080-32,-2 1-400 0,-4 4-96 0,-1 2-16 15,1 1 336-15,-2 1 64 0,2 4 16 0,1-1 0 0,2 2 352 0,2-1 176 0,4 2-160 0,2-4 160 16,3 0 0-16,5-1-144 0,3 1 144 0,3-3 0 15,3-3 0-15,4-3 0 0,2 0 0 0,3-3 0 16,2-3 208-16,3-2 32 0,3-4 0 0,0-2 0 16,1-2 160-16,3-5 48 0,2-4 0 0,-1-3 0 0,2-2-240 15,-1-4-32-15,-2-3-16 0,-1-1 0 0,-3-3-288 0,-1 1-64 16,-2 2-16-16,-3-2 0 0,-3-1-48 0,-2-1 0 16,-4 0 0-16,-1-2 0 0,-3 2 256 0,-2 0 0 15,0 1 0-15,-4 2 0 0,-3 3 224 0,-1 4 96 16,-1 5 0-16,-1 2 16 0,0 3 48 0,-2 5 0 15,-1 4 0-15,-1 2 0 0,0 4-256 0,-2 2-128 16,-1 8 160-16,0 3-160 0,0 6 0 0,0 0 128 16,0 4-128-16,1 1 0 0,1 1 128 0,2-2-128 15,4 0 176-15,1 0-176 0,4 0 0 0,3-3 0 16,3 0 0-16,4-1-192 0,4-3 192 0,4-4 0 16,3-4-160-16,3-3 160 0,4-4 0 0,0-6 0 0,1-4 0 15,0-4 0-15,3-3 0 0,1-5 0 0,0-5 128 16,0-4-128-16,-1-1 0 0,-3-2-224 0,0 0 32 15,-5-1 0-15,-3 0 192 0,-4-1-176 0,-3-1 176 0,-3-1-160 16,-3 0 368-16,-3 0 80 0,-4 2 16 0,-3 3 0 16,-3 6 80-16,-4 4 32 0,-3 4 0 0,-3 4 0 15,-2 3-224-15,-2 2-32 0,-1 6-16 0,-2 2 0 16,0 7-144-16,1 3 0 0,1 3 0 0,1 4 0 16,-1 5 0-16,3 1 0 0,1-1 0 0,2 2 0 15,0 0 0-15,5-2 0 0,2-2-128 0,3 0 128 16,5-3-176-16,4-1 48 0,6-4 0 0,2-2 0 15,5-4-96-15,3-3-16 0,3-4 0 0,0-3 0 16,2-2 240-16,2-6 0 0,0-4 0 0,2-3 0 16,0-1 144-16,-2-1-16 0,1-1-128 0,-4-1 192 15,-2-2-192-15,-3-2 0 0,-2 3 128 0,-5 0-128 0,-3 2 128 0,-4 1-128 16,-3 2 176-16,-4 2-176 0,-4 1 304 0,-2 3-48 16,-4 3-16-16,-2 2 0 0,-3 6-240 0,-1 2 0 15,-3 3 128-15,2 4-128 0,0 3 0 0,0 1 0 16,3 2-144-16,2 0 144 0,2 1-224 0,3-2 48 15,4 0 16-15,3 1 0 16,5 2-1392-16,4-2-288 0,4 1-48 0,5-3-16 16,5 1-1888-16,5-5-384 0</inkml:trace>
  <inkml:trace contextRef="#ctx0" brushRef="#br1" timeOffset="39043.89">19079 5456 39279 0,'-11'-2'1728'0,"2"-1"384"0,1 2-1696 0,-1 0-416 0,1 3 0 0,-3 2 0 16,0 2-640-16,-5 4-192 0,-4 2-64 0,-2 2 0 15,-2 1 64-15,-1 2 16 0,1 4 0 0,1-1 0 16,3 1 560-16,3 1 96 0,1 0 32 0,3-1 0 0,3-1 128 0,2-1 0 16,2 0 0-16,2-3 0 0,4-1 192 0,4-3 64 15,1 1 0-15,5-5 16 0,2 0-16 0,7-4-16 16,4-3 0-16,4-3 0 0,4-3-16 0,3-6 0 15,2-3 0-15,1-4 0 0,0-4-224 0,-2-1 144 16,-1-3-144-16,-3-4 128 0,-2-2-128 0,-2-1 192 16,-4 1-192-16,-3 1 192 0,-4 1 80 0,-2 3 32 15,-1 1 0-15,-6 1 0 0,-6 5-112 0,-4 2-32 16,-6 3 0-16,-4 2 0 0,-3 4-32 0,-5 0 0 16,-4 4 0-16,-2 2 0 0,-2 5-128 0,-2 2 0 15,-1 6 144-15,-1 2-144 0,-2 4 0 0,2 5 0 16,2 3 0-16,5 3 0 0,2 2 0 0,3 2 0 15,3 2 0-15,3-2 0 0,4 0 0 0,4-2 0 0,1-3 0 0,5-1-128 16,4-3 128-16,6-1-128 0,5-3 128 0,3-3-128 16,4-2 128-16,6-4 0 0,4-2 0 0,2-4 0 15,1-4 224-15,1-4 80 0,1-2 16 0,-1-3 0 16,0-1 80-16,-2-4 32 0,-1-4 0 0,-2-1 0 16,0-1-304-16,-3-3-128 0,-3 1 128 0,-3-2-128 15,-3-1 192-15,-4 1-64 0,-2 4 0 0,-6 0 0 16,-5 2 32-16,-4 2 0 0,-5 1 0 0,-3 1 0 15,-5 2 96-15,-5 4 0 0,-3 1 16 0,-4 3 0 16,-1 3-272-16,-3 4 160 0,-3 4-160 0,-2 4 128 16,1 4-128-16,1 3 0 0,1 4 144 0,1 3-144 15,2 2 0-15,2 3 0 0,4 1-160 0,4 0 160 16,5 0-240-16,2-1 64 0,3 0 16 0,5-2 0 0,5-3-96 16,4-2-32-16,5 0 0 0,4-4 0 0,5-4 144 0,4-4 144 15,4 0-208-15,2-3 80 0,1-3 128 0,1-4 128 16,-1-4-128-16,-1-2 176 0,-1-4-176 0,-4-1-144 15,-1-1 144-15,-5 0-208 16,-4 0-1136-16,-5-4-208 0,-6-5-48 0,-9-5-14864 0</inkml:trace>
  <inkml:trace contextRef="#ctx0" brushRef="#br1" timeOffset="40794.11">14813 5667 7359 0,'0'0'656'0,"9"0"-528"16,2 1-128-16,-1 0 0 0,1-1 2832 0,2 1 544 15,1 0 96-15,-2-1 32 0,0 1-2800 0,-1-2-576 16,0 1-128-16,-1 0 0 0,-1 0 0 0,0-3 0 16,-2 0 0-16,0-1 0 0,-2-2 0 0,-2-2 0 15,1-1 0-15,0 0 0 0,-2-2 416 0,0-1 48 16,-1-4 16-16,1 0 0 0,-2-1 784 0,0-2 144 15,-1-2 48-15,-2-3 0 0,0 1-256 0,-2-3-48 16,1 0-16-16,-1-1 0 0,-2-1-544 0,0-3-96 0,-2-6-32 0,0-2 0 16,-1-4-32-16,1-1-16 0,-1 0 0 0,-1 0 0 15,-1 1-32-15,0 0 0 0,-2 1 0 0,0-3 0 16,1-2-384-16,-2-2 0 0,-1-3 0 0,-1 1 0 16,0 2 128-16,-1 1-128 0,0 1 128 0,-3 3-128 15,0 1 176-15,-1 2-48 0,-1 0-128 0,-1 0 192 16,-2 0-64-16,-1 2 0 0,-1 0-128 0,0 2 192 15,-2-1-192-15,0 3 0 0,0 2 0 0,-2 2 0 16,-2 2 0-16,-3 0 0 0,-1 2 0 0,-3-1 0 16,-1 1 0-16,-3-1-160 0,-1 4 160 0,-1-2-128 15,-1-2 128-15,-2 3-128 0,-1 0 128 0,0 2-128 16,-1-1 128-16,-3 2 0 0,-1 0 0 0,-3 0 0 16,1 1 0-16,-3-1 0 0,-2 2 0 0,-3 2 0 0,-3 2 0 15,-2 1 0-15,0 0 0 0,-3 2 0 0,-1 1 0 16,-1 2 0-16,-1 1 0 0,-2 2 0 0,0 0 160 0,-3 1-32 15,-1 2-128-15,-4 1 192 0,-2 4-192 0,-2 2 0 16,0-2 0-16,-2 3 0 0,-1 2 0 0,-1 2 0 16,1-1 0-16,-1 2 0 0,0 0 0 0,-1 1 0 15,0 0 0-15,0-2 0 0,2 2 0 0,-1-1 0 16,-2 1 0-16,0 1 0 0,2-1 0 0,-1 4 128 16,0 2-128-16,-1-1 0 0,0-2 0 0,-3 2 0 15,1 2 0-15,0 1 0 0,-1 1 0 0,-1 2 128 16,-2-1-128-16,2 0 0 0,1 3 192 0,-1 0-16 15,1 1 0-15,-3 0 0 0,0 3-48 0,-1 0 0 16,-1-3 0-16,-1 2 0 0,0-1-128 0,0 1 0 0,1 4 0 16,3-1 128-16,0 0-128 0,3 1 0 0,2 0 0 0,2 1 0 15,2 0 0-15,1-2 0 0,2 3 0 0,3 1 0 16,1 0 0-16,1-2 0 0,-1-2 0 0,0 4 0 16,-1 1 0-16,1 2 0 0,0 2 0 0,1 3 0 15,-1 4 160-15,1 0-160 0,-2 1 192 0,1-3-192 16,-1-1 192-16,2-1-192 0,1 0 192 0,-1 2-192 15,-1 2 128-15,1 2-128 0,2 5 0 0,-1 1 0 16,-1-2 128-16,3-3-128 0,4-3 0 0,1-1 0 16,-1 0 192-16,3 3-192 0,3 4 192 0,2-1-192 15,4 1 192-15,2-3-64 0,1-2 0 0,1-1-128 16,1-1 288-16,3 1-48 0,0 1-16 0,3 4 0 16,3 0-96-16,2-1 0 0,2-2-128 0,1-3 192 0,1-3-192 15,-1-1 0-15,2-1 128 0,1 2-128 0,4-2 0 16,-1 1 0-16,-1 0 128 0,1-2-128 0,2-2 0 0,2 0 128 15,2-3-128-15,-1-2 0 0,1-3 176 0,2-2-176 16,1-1 192-16,2-2-192 0,2 2 320 0,3-1-64 16,-1 1 0-16,2 0 0 0,0 0-48 0,2 0-16 15,1-2 0-15,1 2 0 0,1 0-64 0,0-1-128 16,3-2 176-16,0-2-176 0,1 4 192 0,-1-5-64 16,2 1 0-16,0-3-128 0,1 0 0 0,0-1 0 15,1-1 0-15,1-3 0 0,0 1 0 0,-1-1 0 16,3 0 0-16,0-1 0 0,3 0 0 0,-2 0 0 15,1-3 0-15,-1 0 0 0,2-2 0 0,-1 0 0 0,1-2 0 16,1-1 0-16,5-3 0 0,-8 3-176 0,2-1 176 16,6-2-160-16,-8 4-160 0,8-4-48 0,-8 0 0 0,1-1 0 31,7 1-288-31,-7-4-64 0,7 4-16 0,-9-6 0 16,3-1-208-16,1 0-32 0,5 7-16 0,-6-12 0 15,2 1-576-15,1 0-112 0,1-1-32 0,-2 0 0 16,2 0 32-16,0-1 0 0,0-1 0 0,0 0 0 15,1 0 800-15,0-2 176 0,0 0 16 0,-1-1 16 0,2 0 672 0,0 0 0 0,0 0 0 0,1-1 0 16,0-2 0-16,1 2 0 0,1 1 0 0,0 0 128 16,-1 0-128-16,1 0-192 0,0 1 64 0,0 1 0 15,0 1-768-15,-1 1-160 16,-1 0-32-16,0 2 0 0,2 0 464 0,-2 1 96 0,0 3 16 16,0-2 0-16,-1 2 960 0,1-2 208 0,-1 9 48 0,3-9 0 15,-1 0-32-15,0 2 0 0,-2 7 0 0,2-8 0 0,-2 8-272 0,0 0-48 16,0 0-16-16,0 0 0 0,0 0 48 0,0 0 16 15,0 0 0-15,0 0 0 0,0 0 304 0,0 8 48 16,-1 0 16-16,-2 2 0 0,0 2 192 0,-2 0 64 16,-3 3 0-16,0 1 0 0,-2 5-32 15,-1-2 0-15,1 1 0 0,-2 1 0 0,-1 1-144 0,-1 0-16 16,2 3-16-16,1-2 0 0,0 1-320 0,-2-2-64 16,1 2-16-16,2-2 0 0,0 2-192 0,-1-4-32 15,3 1-16-15,-1 0 0 0,2-1-48 0,-2-1-128 16,3-1 192-16,0 1-64 0,-1 1-128 0,1-1 0 15,0-1 0-15,1 1 128 0,0 2-128 0,0-2 0 0,1-2 0 16,1-1 0-16,0 0 0 0,1-2 0 0,-1 0 0 16,3-3 0-16,2 0 0 0,-1-2 128 0,-1-9-128 0,4 7 0 15,-4-7 128-15,8 7-128 0,2-3 128 0,0-2-128 16,-1 0 0-16,3-2 0 0,3-1 0 0,2-1 0 16,2-1 0-16,3-1 0 0,1 0 0 0,3-1 0 15,0 0 0-15,3-2 0 0,1 0 0 0,2 0 0 31,2 0-416-31,0-1-64 0,-1 1-16 0,0-1 0 16,1 1-1744-16,0-1-336 0,1 1-80 0,0-1-11216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06T16:03:31.8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12354 5115 20271 0,'-8'-7'1792'0,"-1"-1"-1424"0,3 2-368 0,0-2 0 16,2 2 2880-16,4 6 496 0,0 0 96 0,0 0 32 16,0 0-2576-16,0 0-512 0,0 0-96 0,0 0-32 15,-3-7-288-15,3 7-256 0,0 0 64 0,0 0 0 31,-2 9-192-31,1 1-16 0,2 3-16 0,-1 3 0 0,0 4 224 0,0-1 32 0,1 1 16 0,0 3 0 16,0 1 272-16,1 2 48 0,1-2 16 0,1 3 0 16,2 2 64-16,-1 2 0 0,-1 3 16 0,2 3 0 15,0 3 48-15,1-1 0 0,0 2 0 0,-1-3 0 16,1-1 0-16,-1-2 0 0,2-4 0 0,-3-3 0 16,0-2 32-16,-1-1 16 0,-1-4 0 0,-2 2 0 15,-1-4-176-15,-1-1-48 0,1 0 0 0,-2-2 0 0,-2-1-144 0,1-2 128 16,0 0-128-16,0-5 128 0,1-1-128 0,1-1 0 15,1-6 0-15,0 0 128 0,0 0-320 0,0 0-64 16,0 0 0-16,0 0-16 16,0 0-1408-16,0 0-288 0,0 0-48 0,0 0-16 15,-1-11-832-15,1 0-160 0,1-2-48 0</inkml:trace>
  <inkml:trace contextRef="#ctx0" brushRef="#br0" timeOffset="949.57">12890 5962 10127 0,'0'0'896'0,"-4"3"-704"15,-1-1-192-15,-1 0 0 0,6-2 4816 0,-5 4 944 16,0-1 176-16,0 1 32 0,1 1-4800 0,1 1-960 16,-2 0-208-16,0 1 0 0,1-1 0 0,0 1 0 15,-1 2-160-15,1-2 160 0,1 1-256 0,0-2 48 16,1 2 0-16,-2 1 0 15,2 0-1552-15,2-9-304 0,-5 7-64 0,5-7-9328 0</inkml:trace>
  <inkml:trace contextRef="#ctx0" brushRef="#br0" timeOffset="2320.91">13547 5687 9215 0,'0'0'400'0,"0"0"96"0,0 0-496 0,0 0 0 0,0 0 0 16,5-3 0-16,2 1 4176 0,-1 2 752 15,1 1 128-15,-1 0 48 0,0 0-3136 0,2 0-624 16,2 2-128-16,-1-1-32 0,2 0-224 0,2 0-64 0,3 1 0 0,2-1 0 15,3 0-16-15,4-1-16 0,4 2 0 0,6-3 0 16,3 0-96-16,5-3 0 16,5 0-16-16,4-1 0 0,6-1-80 0,5-3-16 0,5 1 0 0,33-7 0 15,-8 0-112-15,0-1-32 0,2-1 0 0,2-1 0 16,4-1-224-16,3-2-48 0,2 2-16 0,1-2 0 16,2 1-48-16,1-3-16 0,1 1 0 0,0 4 0 15,-3 2-160-15,-2 0 0 0,1-1 144 0,-2 1-144 16,-2 2 0-16,-4 2 128 0,-4-3-128 0,-2 1 0 15,1 2 0-15,-5 1 144 0,-3 0-144 0,-2 1 0 0,1 3 240 16,-5-2-64-16,-2 2-16 0,-8 0 0 0,-4-1 32 0,-3 3 16 16,-3 1 0-16,-3 0 0 0,-3 0 0 0,-6 1 0 15,-4 0 0-15,-8 2 0 0,-6-1-64 0,-4 1-16 16,-1 0 0-16,-6 1 0 0,-4 0-128 0,-5 0 0 16,-2 0 144-16,-8-1-144 0,0 0-128 0,0 0-112 15,0 0-16-15,0 0 0 16,-4 8-864-16,-4-2-176 0,-3 1-48 0,-2-1 0 15,-2 0-1952-15,-7 1-400 0</inkml:trace>
  <inkml:trace contextRef="#ctx0" brushRef="#br0" timeOffset="3028.02">12318 6957 19343 0,'-17'5'1728'0,"8"-3"-1392"16,0 0-336-16,-2 0 0 0,1 1 2528 0,2-1 432 16,0 0 96-16,2 1 16 0,2 0-1712 0,4-3-336 15,0 0-64-15,0 0 0 0,0 0-16 0,0 0 0 16,7 2 0-16,3-1 0 0,1 0-128 0,5-1-32 16,5 0 0-16,0-1 0 0,4 1-320 0,-1 0-64 15,2 0-16-15,-2 1 0 0,1 0-192 0,-2 1-64 16,0 0 0-16,-4 2 0 0,-1 0-128 0,-3 1 0 0,-2-1 0 0,-2 1 0 15,-3 0 128-15,-2 0-128 16,-4 3 192-16,-3 0-64 0,-3 2-128 0,-3 3 0 0,-5 3 0 16,-4 2 0-16,-4 2 0 0,-3 4 0 0,-3 4 0 15,-3 3 0-15,-2 2 0 0,1 1 0 0,1 0 0 0,-1 0 0 16,4-1 144-16,0 0 0 0,2-1 0 0,3-2 0 16,2-1 48-16,2-1 16 0,2 1 0 0,3-1 0 15,1 0 160-15,4 1 16 0,2 0 16 0,2 0 0 16,5 0-80-16,1-2-32 0,3 0 0 0,3-2 0 15,1-3-128-15,3-2-32 0,3-1 0 0,2-4 0 16,2-3-128-16,2-2 0 0,3-1 0 0,0-5 0 16,2-2-416-1,2-3-112-15,0-3-32 0,1-5 0 0,0-3-1808 0,0-5-384 0,0-2-64 0,-1-5-14112 16</inkml:trace>
  <inkml:trace contextRef="#ctx0" brushRef="#br0" timeOffset="3155.65">13072 7505 28559 0,'4'11'2544'0,"-4"-11"-2032"16,0 6-512-16,1 1 0 0,0 0 2704 0,1 2 448 16,0 0 96-16,0 0 16 0,-2-1-1792 0,-2 1-368 15,0-1-64-15,-1 1-16 0,0 1-688 0,-1-2-144 16,-1 0-16-16,1-2-16 16,0-1-1552-16,1 0-304 0,-2-2-64 0,5-3-10384 15,0 0-2064-15</inkml:trace>
  <inkml:trace contextRef="#ctx0" brushRef="#br0" timeOffset="3651.77">14492 7526 16575 0,'0'0'1472'0,"-6"4"-1168"16,6-4-304-16,0 0 0 0,0 0 5264 0,0 0 1008 15,3 5 192-15,1 0 32 0,3 2-5088 0,1-3-1024 16,3-2-208-16,2-1-48 0,3 0-128 0,3-1 0 15,4-1 0-15,13-2 0 0,2 0 0 0,5 1-272 16,2-3 64-16,3 0 16 0,3 0 192 0,4-3 0 16,1 0 0-16,5-1 160 0,5 0-160 0,4-1 0 15,-1-2 0-15,4 0 0 0,5 1 448 0,3 0 48 16,5-1 16-16,2-1 0 0,1 2-32 0,5-2 0 16,3 1 0-16,-2 3 0 0,-2-1-48 0,-3 1-16 0,-3 0 0 15,-2 0 0-15,-3 1-176 0,-6 2-48 0,-7 1 0 0,-2-1 0 16,-3-1-48-16,-3 0-16 0,-1 1 0 0,-5 0 0 15,-4 2-128-15,-4 0 192 0,-2 1-192 0,-5 0 192 16,-3 0-192-16,-3 0 0 0,0-3 144 0,-4 3-144 16,-2 0 0-16,-4 0 0 0,0 1 0 0,-4-1 0 31,-3 3-1024-31,-5-1-160 0,-5 0-32 0,-7 1-16 16,0 0-2336-16,0 0-464 0</inkml:trace>
  <inkml:trace contextRef="#ctx0" brushRef="#br0" timeOffset="4521.47">12474 8511 30287 0,'0'0'1344'0,"0"0"272"0,-11-3-1296 16,11 3-320-16,0 0 0 0,-7-4 0 0,7 4 1136 0,0 0 144 16,0 0 48-16,-5-6 0 0,5 6-496 0,1-8-80 15,1 1-32-15,3 2 0 0,2 0-320 16,2-1-64-16,3 2-16 0,-1 1 0 0,2 1-64 0,1 2 0 15,0 0-16-15,2 1 0 0,-1 1-240 0,-1 1 0 16,0 2 128-16,-2 2-128 0,1 0 0 0,-1 1 0 16,0 0 0-16,-3 1 0 0,2-1 0 0,-3 1 0 15,-2 1 0-15,-1-1 0 0,-2 3 0 0,0-1 128 16,-3 0-128-16,-1 1 0 0,-1 0 128 0,-3 0-128 16,-2 3 0-16,-1-2 0 0,1 4 0 0,-2-3 128 15,1 2-128-15,-1-1 0 0,2 1 0 0,-1-2 0 16,3 0 128-16,0-1-128 0,2-1 0 0,1-2 0 15,1 0 0-15,1-1 0 0,2-1 0 0,2 1-128 16,3-2 128-16,1 1 0 0,3-1 0 0,3 1 0 0,2-1 0 16,1 1 0-16,2-3 0 0,2 1-128 0,0 1 128 0,0-1 0 15,1 3 0-15,-2-2 0 16,-1 2 0-16,-1-1 0 0,1 1 0 0,-5-1 0 0,-1 2 0 0,-1-2 0 16,-2 1 0-16,-2 1 128 0,-2 1-128 0,-3 1 192 15,-3 0 80-15,-3 1 16 0,-2 3 0 0,-2-5 0 16,-4 2-112-16,-2 2-32 0,-1-1 0 0,-4 1 0 15,-2 0-144-15,0-1 160 0,-2 0-160 0,0 0 160 16,-1-2-160-16,0 0 0 0,-1 0 144 0,3-2-144 16,1-2 0-16,0 1 0 0,0-2 0 0,-5 3 0 15,3-3-304-15,11-2-128 0,0-1-16 0,-2 0-16 16,2-2-1328-16,6-1-256 0,5-1-48 0,0 0-8672 16,0 0-1744-16</inkml:trace>
  <inkml:trace contextRef="#ctx0" brushRef="#br0" timeOffset="4773.74">13451 8951 17503 0,'-1'8'1552'0,"-2"-1"-1232"15,1 2-320-15,-1 0 0 0,1 2 6400 0,0 0 1216 16,0-1 240-16,-2 2 48 0,-2 0-6368 0,0 0-1280 16,-1-2-256-16,-5 4 0 15,0-4-608-15,3-5-64 0,1 0-16 0,-2 1 0 16,1-3-1424-16,3-2-272 0,6-1-64 0,-5 0-16 16,5 0-1536-16,-7-1-304 0</inkml:trace>
  <inkml:trace contextRef="#ctx0" brushRef="#br0" timeOffset="5141.3">14378 8956 43199 0,'0'0'1920'0,"10"5"384"0,1 2-1856 0,6 1-448 16,5-1 0-16,1-1 0 0,4-1 304 0,2-1-48 15,3-2 0-15,2-1 0 0,1-2-416 0,4-1-96 16,4-1 0-16,1-1-16 16,1-1-464-16,3 0-96 0,4-4 0 0,1 0-16 0,4-1 464 0,1-1 112 15,4-1 16-15,1 2 0 0,0-1 256 0,4 2 176 0,2-2-32 16,4 1 0-16,2 2 320 0,0-2 64 0,-4 1 16 0,2-2 0 15,6 5 128-15,-2-3 32 0,-1 1 0 0,-5-2 0 16,-4 0-464-16,-4 0-96 0,-1 0-16 0,-6 3 0 16,-1-1-128-16,-6 0 0 0,-2-1 0 0,-4 2 0 15,-5-1-336-15,-3 1-48 0,-2-1-16 0,-5-1 0 32,-2-1-1872-32,-4-3-368 0,-1-2-80 0</inkml:trace>
  <inkml:trace contextRef="#ctx0" brushRef="#br0" timeOffset="6171.19">15210 4716 9215 0,'-15'-7'400'0,"2"1"96"0,-5 0-496 0,-1-1 0 0,-1 1 0 0,-3 0 0 16,1 2 5120-16,-5 2 944 0,0 2 176 0,-4 2 32 15,-1 0-4736-15,-4 1-960 0,-2 2-192 0,-3-1-48 16,-3 2-208-16,-1 0-128 0,0 0 160 0,0 3-160 16,-1 1 192-16,-1 1-48 0,-1 2-16 0,-1 1 0 15,0 1-128-15,-2-1 0 0,-1 0 0 0,-1 1 0 16,1 1 0-16,1 0 0 0,2 0 0 0,0 0 0 16,2 0 128-16,0 1 0 0,3 3 0 0,0 1 0 0,2 3 176 0,3 1 16 15,1 3 16-15,2 4 0 0,2 2-32 0,1 4-16 16,2-1 0-16,1 1 0 0,3 1-144 0,2-1-16 15,1 2-128-15,3 3 192 0,2 2-192 0,1 3 0 16,4 5 0-16,1-2 0 0,4-2-176 0,3-3 32 16,3-3 0-16,4 2 0 0,2 0 16 0,5 2 0 15,3 3 0-15,3-2 0 0,4 0 128 0,5-2 0 16,2-3 0-16,6-4 0 0,4-3 0 0,5-3 144 16,5 1-144-16,5-3 160 0,7-1 64 0,3 3 16 15,7-1 0-15,2-3 0 0,5 0 32 0,5-2 16 16,5-1 0-16,5-6 0 0,2-3-144 0,5-4-16 0,6-1-128 15,3-5 192-15,2-5 0 0,2-2-16 0,4-3 0 0,0-3 0 16,-1-3 16-16,5-4 0 0,2-2 0 0,0-4 0 16,-1 0 128-16,4-3 48 0,0 1 0 0,-1-1 0 15,-3-3-64-15,-1 2-16 0,-1-2 0 0,-2-1 0 16,-3 0-32-16,-2 0 0 0,-3 0 0 0,-6-1 0 16,-1-1 48-16,-3-4 0 0,-1-1 0 0,-7-1 0 15,-4-3 16-15,-5-1 0 0,-3-2 0 0,-6 1 0 16,-4 0 32-16,-6 2 16 0,-6 2 0 0,-6-5 0 15,-3-1 64-15,-6-5 16 0,-5-3 0 0,-5-2 0 16,-3 0-32-16,-6 2 0 0,-5 0 0 0,-5 2 0 16,-4 1-144-16,-4-2-16 0,-5 0-16 0,-5-1 0 15,-2-2-240-15,-5 6 176 0,-3 2-176 0,-5 3 160 16,0 3-160-16,-6 2 0 0,-3 2 0 0,-7-1 0 16,-2 4-144-16,-5-3 144 0,-4 3-192 0,-5-3 192 0,-3 4-192 15,0 2 192-15,-3 1-192 0,-3 3 192 0,-5 1-160 0,-1 3 160 16,-2 1-128-16,1 3 128 0,0 1-144 0,-1 2 144 15,-1 5-160-15,0-1 160 0,0 4-192 0,1 1 48 16,3 2 16-16,0 2 0 0,1 3 128 0,-1 4-208 16,-1 2 80-16,3 2 128 0,1 1-224 0,3 2 80 15,3 1 16-15,0 1 0 0,1 0-16 0,3 3 0 16,1 3 0-16,6-2 0 16,6 2-320-16,4-1-64 0,4-1-16 0,5 0 0 15,4 0-1536-15,4-2-304 0,2-1-64 0,3 1-15440 0</inkml:trace>
  <inkml:trace contextRef="#ctx0" brushRef="#br0" timeOffset="6737.41">18321 3789 34095 0,'0'0'3024'0,"0"0"-2416"16,0 0-480-16,0 0-128 0,-1 11 1424 0,1 4 272 0,1 5 48 0,0 1 16 16,1 3-912-16,0 2-176 0,0 1-32 0,0 3-16 15,0 4-176-15,1 3-16 0,1 4-16 0,2 3 0 16,1 3-224-16,1 3-64 0,0 1 0 0,2-1 0 16,1-2-128-16,0-1 0 0,1-1 0 0,1-1-176 15,0 0 176-15,-2 1 0 0,1 1 0 0,0-2 0 16,0-2 0-16,-1-3 0 0,2-2 128 0,0-3-128 15,1-3-144-15,-1 1-112 0,0-4 0 0,-1-1-16 32,1 0-480-32,-1-1-80 0,0-3-32 0,-3 1 0 0,1-1-2288 0,-3-3-464 15,0-3-96-15</inkml:trace>
  <inkml:trace contextRef="#ctx0" brushRef="#br0" timeOffset="7003.81">18958 4623 37487 0,'0'0'1664'0,"2"-7"336"0,2 2-1600 0,0 1-400 16,1 0 0-16,-5 4 0 0,7 3 320 0,-2 1-32 15,-3 2 0-15,-1 4 0 0,-1 3 96 0,-1 3 0 16,0 1 16-16,0 3 0 0,-1 1-160 0,0 2-48 16,-1 1 0-16,1 1 0 0,1 1-192 0,0-1 0 15,0 0 128-15,1 2-128 0,0-2 0 0,0 2 0 16,0 0 0-16,0 1 0 0,1 1 0 0,-1-1 0 15,2 0 0-15,-2-2 0 0,0-1-432 0,0-1 32 16,1-4 0-16,-1 4 0 16,0-4-1392-16,-1-4-256 0,0-5-64 0,-1-4-16 15,2-7-816-15,0 0-144 0,0 0-48 0,-12-16 0 0</inkml:trace>
  <inkml:trace contextRef="#ctx0" brushRef="#br0" timeOffset="7172.05">18884 3945 32255 0,'0'0'2864'0,"0"0"-2288"15,0 0-576-15,0 0 0 0,0 0 2656 0,0 0 416 0,0 0 96 0,-7-2 16 16,-2 2-2656-16,1 2-528 0,-2 0 0 0,1 2-192 16,2 1-1408-16,-1 2-288 0,3 1-48 0,-1 2-9712 15,-1 1-1920-15</inkml:trace>
  <inkml:trace contextRef="#ctx0" brushRef="#br0" timeOffset="8535.98">17417 6715 29487 0,'0'0'2624'0,"0"0"-2112"15,0 0-512-15,0 0 0 0,0 0 2880 0,0 0 448 16,0 0 112-16,0 0 16 0,-9-2-2672 0,-1-2-528 16,1 1-96-16,-3-2-32 0,-3-3-320 0,-2 0-64 15,-3-2 0-15,-3 0-16 0,0-2 0 0,-5-1 0 16,-3-1 0-16,-2-1 0 0,-2 0 128 0,-2 2 144 15,-1 3-208-15,-4-2 80 0,-1-1 128 0,-4 1 0 16,-2 4 0-16,-4 0 0 0,-4 2 0 0,-1 2 128 0,-2 1-128 16,-4 1 176-16,-3 4-176 0,-4 2 0 0,-2 0 144 15,-2 4-144-15,-2 3 0 0,-4 2 0 0,-4 2 0 16,0 1 0-16,-4 3 0 0,3 1 0 0,1-1 0 0,0 4-128 16,-3 6 128-16,4 2-160 0,3 3 160 0,1 3-160 15,0 2 160-15,4 1 0 0,2 0 0 16,1 2 0-16,3 1 0 0,0-2 0 0,3 0 0 0,2 4 0 15,3 4 0-15,3 2-160 0,5 2 160 0,4 1-160 16,5 0 160-16,5-2-160 0,5-3 160 0,5 1-160 16,4-2 0-16,7-1 0 0,5 0 0 0,7-1 0 15,5 0 160-15,6-1-192 0,6-5 192 0,6 0-192 16,5-2 64-16,5 0 0 0,7 0 0 0,5 0 0 16,7 1 128-16,7-3 0 0,8 0 0 0,6-2 0 15,6-3 128-15,7-5-128 0,6-3 128 0,7-4-128 16,4-2 128-16,8-6-128 0,5-6 160 0,4-3-160 15,5-3 384-15,4-4 0 0,7-4-16 0,2-5 0 16,4-2-48-16,0-6-16 0,4-5 0 0,-2-3 0 0,-1-4 32 0,0-2 16 16,-1-1 0-16,-5-1 0 0,-1 2-192 0,-7-4-32 15,-6 0-128-15,-7-2 192 0,-5 0-192 0,-8-3 0 16,-5 1 0-16,-9-1 0 0,-6-1 128 0,-7 2 96 16,-5 5 16-16,-6-3 0 0,-6 1 400 0,-7 0 64 15,-5-5 32-15,-9 1 0 0,-7 1-96 0,-7 1-32 16,-5 2 0-16,-8 1 0 0,-5 3-224 0,-7 3-32 15,-7 5-16-15,-5-3 0 0,-7 2-336 0,-5 1 128 16,-4 2-128-16,-4 1 0 0,-3 2 0 0,-1 2-128 16,0 3 0-16,-1 4 0 0,1 3-128 0,0 2-32 15,-1 4 0-15,2 3 0 16,1 3-352-16,2 0-80 0,4 0-16 0,1 2 0 16,3 2-1632-16,3 1-320 0,2 2-64 0,3-2-14720 0</inkml:trace>
  <inkml:trace contextRef="#ctx0" brushRef="#br0" timeOffset="9001.35">18915 6243 29487 0,'0'0'2624'0,"-10"-1"-2112"16,2 1-512-16,8 0 0 0,-5 7 2240 0,0 4 320 15,2 3 80-15,1 5 16 0,0 2-1504 0,1 5-320 16,1 4-48-16,0 4-16 0,1 3-192 0,0 3-32 0,0 1-16 0,-1 0 0 16,0 2-208-16,0 2-32 0,1 3-16 0,-1 0 0 15,1 1-80-15,0 1 0 0,0 0-16 0,1-3 0 16,2-2-176-16,-2-1 0 0,0 0 0 0,2-4 128 15,3 1-128-15,-1-2 0 0,1 1 0 0,2-4 0 16,1 0-160-16,0-4-16 0,3-1 0 0,0-5 0 31,0-1-1040-31,0-5-224 0,-1-3-32 0,1-3-16 16,0-1-2176-16,0-5-432 0</inkml:trace>
  <inkml:trace contextRef="#ctx0" brushRef="#br0" timeOffset="9235.58">19442 6826 23039 0,'-4'16'2048'0,"2"-9"-1648"0,2-7-400 0,-1 13 0 0,3 4 5056 16,2 5 944-16,0 0 176 0,0 3 32 0,0-1-4960 0,0 2-992 16,-2-2-256-16,-1 2 0 0,1-1 0 0,0 0 0 15,-1 4 0-15,0 1 0 0,0 1-256 0,0 0-112 16,0-1-16-16,0-1 0 15,1-2-304-15,-1-2-64 0,0 0-16 0,-1-4 0 16,0-2-112-16,-1-5-16 0,1-2-16 0,-1-4 0 16,1-8-1376-16,0 0-272 0,0 0-48 0,0 0-11664 0</inkml:trace>
  <inkml:trace contextRef="#ctx0" brushRef="#br0" timeOffset="9399.49">19376 6227 47167 0,'0'0'1040'0,"0"0"224"0,0 0 32 0,0 0 16 0,0 15-1056 0,0-15-256 0,-4 8 0 0,0 0 0 32,0-1-1216-32,-1 2-288 0,3 0-64 0,1 2-11456 0,1 2-2288 0</inkml:trace>
  <inkml:trace contextRef="#ctx0" brushRef="#br0" timeOffset="10403.24">17476 8769 31327 0,'0'0'1392'0,"0"0"272"0,0 0-1328 0,0 0-336 0,0 0 0 0,0 0 0 16,-1-9 1216-16,-1-1 160 0,2 10 32 0,-3-16 16 15,-2-2-1424-15,-2-2-432 0,-1-1-16 0,-2-1 0 16,-1-2-16-16,-2-1-16 0,-3 0 0 0,-2 0 0 0,-1-1 640 0,-2 3 128 16,-3 0 32-16,-2-1 0 0,-2-1 336 0,-3 1 80 15,-3-1 16-15,-2 2 0 0,0-1-128 0,-3 1-32 16,-2 0 0-16,-3 1 0 0,-3 0-96 0,-1 3-32 15,-3 3 0-15,-2 1 0 0,-2 1-208 0,-2 3-32 16,0 1-16-16,-4 3 0 0,-2 3-48 0,-2 3-16 16,-1 3 0-16,-5 3 0 0,1 1-144 0,-4 3 0 15,-3 1 0-15,-2 4 128 0,-2 5-128 0,3 3-144 16,3 0 144-16,-1 2-208 0,-1 0 208 0,-1 1 0 16,1 0 0-16,2 1 0 0,2-1 0 0,1 3 0 0,1 4 0 15,-1 3 0-15,3 3 0 0,2 3 0 0,1 1 0 16,2 2 0-16,5 0 0 0,3 1 0 0,4-1 0 0,3-1 0 15,3 2 0-15,4 2 0 0,2 1 0 0,7 2 0 16,7 3 0-16,3-2 0 0,6-1 0 0,4-2 0 16,6 0-176-16,5 1 176 0,4 4-192 0,6 0 192 15,5 3-192-15,6-4 192 0,6-1-192 0,5-2 192 16,3-2-128-16,7-3 128 0,4-1 0 0,8-1 0 16,4-1-208-16,6 0 64 0,3-4 16 0,6-4 0 15,4-1 128-15,5-6 0 0,4-4 0 0,6-3 0 16,5-6 160-16,3-1-32 0,7-2-128 0,2-4 192 15,5-4 64-15,2-3 0 0,3-3 0 0,0-3 0 16,-1-5 96-16,-1-5 32 0,-4-3 0 0,-2-4 0 16,-3-3-112-16,-2-5-16 0,0 0 0 0,-7-3 0 15,-1-2 0-15,-2-1 0 0,-2 3 0 0,-6-4 0 0,-1 1-16 0,-6-5-16 16,-3 1 0-16,-6-5 0 0,-3-3-32 0,-6 2 0 16,-6-2 0-16,-6 1 0 0,-4 3 208 0,-7-4 48 15,-4-2 0-15,-5-1 0 0,-5 0-112 0,-7 1-16 16,-4 4 0-16,-6 2 0 0,-4 6-144 0,-4 4-48 15,-2 3 0-15,-5 3 0 0,-2 3-128 0,-4 4 0 16,-3 0 0-16,-5 3 0 0,-2 3 0 0,-3 1 0 16,-1 2 0-16,-2 0-176 0,0 4-144 0,-3 3-16 15,0 2-16-15,1 0 0 16,2 1-224-16,3 1-64 0,1 1 0 0,3 2 0 16,1 0-1824-16,2 0-368 0,3 2-80 0</inkml:trace>
  <inkml:trace contextRef="#ctx0" brushRef="#br0" timeOffset="10853.92">19071 8351 41295 0,'-11'1'1824'0,"11"-1"384"0,-9 2-1760 0,9-2-448 16,-9 3 0-16,9-3 0 0,-6 7 704 0,0 0 48 16,3 2 16-16,0 0 0 0,0 2-512 0,1 1-80 15,2 2-32-15,0 3 0 0,1 4-144 0,0 5 0 16,1 4-160-16,0 4 160 0,0 8-144 0,3 0 144 16,-1 6-128-16,1 1 128 0,3 2 0 0,-1-1 0 15,2 1 0-15,-1 0-128 0,3 3 128 0,0-3 0 0,-1 0 0 16,1-4 0-16,-1-4-224 0,-1-5-64 0,1-2-16 0,-1-6 0 31,1-5-368-31,-2-1-80 0,1-2-16 0,0-4 0 16,-3-3-1472-16,-1-1-288 0,0-5-64 0,-2-3-12672 0</inkml:trace>
  <inkml:trace contextRef="#ctx0" brushRef="#br0" timeOffset="11052.51">19521 8857 36863 0,'1'9'3264'0,"1"0"-2608"0,2 6-528 0,1 4-128 16,2 4 1792-16,0 4 336 0,1 3 64 0,-2 3 16 15,-1 0-1792-15,-2 1-416 0,0 0 0 0,-1-2 0 16,1 1-240-16,-1-3-48 0,1-2-16 0,-1-1 0 16,0-5-464-16,-1 0-80 0,0 1-32 0,0-4 0 15,0-2-1616-15,0-1-336 0,-1-2-64 0,0-5-7344 16,0-3-1456-16</inkml:trace>
  <inkml:trace contextRef="#ctx0" brushRef="#br0" timeOffset="11222.94">19571 8199 33167 0,'-5'10'1472'0,"5"-10"304"0,-8 7-1424 0,2 1-352 16,0-2 0-16,2 2 0 0,1 2 2960 0,0 0 528 0,0 0 96 15,2-1 32 1,0 0-3616-16,0-2-832 0,1-7-128 0,0 0 0 16,2 10-2816-16,-2-10-544 0</inkml:trace>
  <inkml:trace contextRef="#ctx0" brushRef="#br0" timeOffset="12127.27">11062 4575 35471 0,'0'0'768'0,"0"0"176"0,0 0 16 0,0 0 64 0,0 0-832 0,0 0-192 16,0 0 0-16,-7 13 0 0,9 5 176 0,3 8-16 15,1 10 0-15,2 6 0 0,2 10 96 0,1 2 0 16,1 2 16-16,2 12 0 0,1 15 112 0,2 7 0 15,1 5 16-15,2 15 0 0,0 13-160 0,2 7-48 16,0 4 0-16,-2 8 0 0,1 7-64 0,-2 7 0 0,-3 6-128 16,-1 4 192-16,-1 3-192 0,0 1 144 0,-2 5-144 0,-2 1 128 15,3 2-128-15,-2 0 128 0,-2 0-128 0,2-3 128 16,1-2 0-16,2-8 0 0,1-6 0 0,1-10 0 16,2-4 192-16,0-7 48 0,0-2 0 0,2-9 0 15,2-9 16-15,-2-1 0 0,2-1 0 0,-1-9 0 16,-2-9-384-16,-2-3 0 0,-1 0 0 0,-3-6 0 15,0-4 0-15,-4-10 0 0,0-9-192 0,-2-6 64 16,2-3-432 0,-3-9-80-16,1-8 0 0,-1-5-16 0,1-10-2576 0,-1-8-512 0,0-7-96 15</inkml:trace>
  <inkml:trace contextRef="#ctx0" brushRef="#br0" timeOffset="13134.76">11135 4909 13823 0,'-22'-4'1216'0,"6"-2"-960"16,0-2-256-16,2-1 0 0,3 1 7184 0,7 1 1392 0,4 7 288 0,7-8 48 16,3 1-7376-16,7 0-1536 0,7-1-176 0,8 1-96 15,7 0 128-15,8-1 144 0,7-2-208 0,6-1 80 16,5-3 128-16,7-1-208 0,10 0 80 0,4-2 128 16,5-1-256-16,9-3 64 0,9-5 0 0,5-1 16 15,5 0 176-15,7-2-128 0,6-2 128 0,8-3-128 16,8-1 128-16,6-5 0 0,6 1 0 0,11-5-128 15,9-3 128-15,8-3 256 0,8-3-64 0,5-1-16 16,8 3-176-16,4 1 0 0,6 2 0 0,3-2 128 16,1 0-128-16,1-1 160 0,1 1-160 0,2-1 160 15,2 0-160-15,-3 4 0 0,-8 5 0 0,-7 0 128 16,-6 2-128-16,-3 0 0 0,-3-1 0 0,-6 0 128 16,-6-2-128-16,-7 2 0 0,-3 4 144 0,-9 2-144 15,-6 5 128-15,-10 1-128 0,-6 2 128 0,-3 3-128 0,-1 2 304 16,-8 3-16-16,-6 2 0 0,-6 2 0 0,-4 1 64 15,-10 2 16-15,-9 3 0 0,-7 1 0 0,-7 3-192 0,-5 1-48 16,-5 2 0-16,-8 1 0 0,-5 2 0 0,-7 1-128 16,-4 1 192-16,-3 1-64 0,-2 3-128 0,-3 1 192 15,-2 4-192-15,-3-1 192 0,-3 0-192 0,-3 3 0 16,-2 3 0-16,-2 4 0 0,-3 3 0 0,0 4 0 16,-1 3 0-16,0 6 0 0,-1 7 0 0,-1 4 0 15,-1 5 0-15,0 2 0 0,0 5 0 0,-2 8 0 16,0 9 0-16,-2 6 0 0,-1 5 0 0,-1 7 0 15,1 4 0-15,-1 9 0 0,2 6 0 0,-1 10 0 16,-1 10 0-16,0 3 0 0,0-2 0 0,1 7 0 0,-2 8 0 0,0 2 0 16,2 4 0-16,-1-4 0 0,1-2 0 15,2-1 0-15,4 2 0 0,0-2 0 0,2 0 0 0,2-8 0 16,2-6 0-16,4 2 0 0,3 2 0 16,2-5 0-16,-2 0 0 0,-1-2 0 0,0-1 0 15,-1-1 0-15,-2 3 160 0,-1-5-160 0,-1-2 192 0,-1 1-192 16,-1 2 320-16,0-9-32 0,0-6-16 0,0-1 0 15,-1 0-128-15,0-6-16 0,-1-8-128 0,-2-1 192 16,0 0-192-16,-5-7 128 0,-1-3-128 0,-3-6 0 16,0-4 0-16,-4 0 0 0,-1 1 0 0,-3-8 0 15,-3-4 0-15,-2-5 0 0,-3-3 0 0,-4-3 0 16,-5 1 0-16,-4-5 0 0,-3-2 0 0,-6-3 0 16,-6-4 0-16,-8-3 0 0,-6-4 0 0,-4-3 144 15,-3-2-144-15,-8 0 0 0,-7 0 0 0,-10 0 0 16,-10-2 128-16,-7-4-128 0,-3-1 0 0,-11-1 128 0,-8 0-128 15,-8-1 128-15,-5-3-128 0,-7-1 128 0,-6-1 0 0,-11-4-128 16,-10 0 192-16,-7-1-64 0,-7-1 0 0,-8-2 0 16,-7 2 0-16,-2 0 0 0,0 0 48 0,-5 0 0 15,-3 1 0-15,-3 3 0 0,-2 0 16 0,-4 2 16 16,-2 0 0-16,-1 4 0 0,0 4-80 0,2 5-128 16,2 4 176-16,2 4-176 0,4 4 128 0,2 2-128 15,5 3 0-15,1-3 0 0,4-3 0 0,4 0 0 16,6-2 0-16,6 2 0 0,5 1 0 0,7-2 0 15,10 0 0-15,4-3 0 0,5-1 0 0,8-1-256 16,7-1 80-16,7-5 16 0,8-5-160 0,8-3-16 0,10-2-16 16,7-4 0-1,5-3-784-15,8-4-144 0,6-4-48 0,10-5 0 16,8-5-1520-16,6-7-304 0,4-5-64 0</inkml:trace>
  <inkml:trace contextRef="#ctx0" brushRef="#br0" timeOffset="14150.26">17241 2492 36863 0,'-23'0'3264'0,"-2"2"-2608"15,1 2-528-15,0 4-128 0,1 3 576 0,0 1 64 16,1 4 32-16,-2 3 0 0,1 1-368 0,-1 0-80 16,-1 1-16-16,-1 1 0 0,2 2-208 0,-1 3 0 0,1 0 0 0,0 3 0 15,3 4 208-15,0 1 0 0,2 2 0 0,2 0 0 16,1 1 80-16,2-2 16 0,5-1 0 0,1-1 0 16,5-1-80-16,3-2-16 0,4-2 0 0,5-1 0 15,4-4-16-15,3 0 0 0,2-1 0 0,4-1 0 16,4-3-32-16,3-3-16 0,3-2 0 0,2-6 0 15,1 0 32-15,3-6 0 0,2-4 0 0,1-4 0 16,0-2 0-16,2-6 0 0,0-3 0 0,-2-4 0 16,1-3-176-16,-1-3 128 0,-2-1-128 0,-3-2 128 15,0-1-128-15,-3-2 0 0,-1-3 0 0,-3-3 0 16,-4-5 0-16,-2-1 0 0,-2 0 0 0,-4 3 0 16,-4 1 0-16,-3 3 0 0,-4 1 0 0,-5 4 0 15,-3 3 0-15,-3 4 240 0,-5 3-64 0,-2 4-16 16,-2 3 112-16,-5 2 32 0,-1 4 0 0,-4 4 0 15,-2 3-304-15,-4 3 0 0,-2 2 0 0,-2 4 0 0,-2 3-176 16,0 0-32-16,1 2-16 0,2 1 0 16,2 1-352-16,1-1-80 0,3 2-16 0,4 0 0 15,2 0-1168-15,4-1-224 0,3-1-48 0,4-3-16 16,4-1-800-16,4-1-144 0,4 1-48 0,4-4-5664 16,3-1-1136-16</inkml:trace>
  <inkml:trace contextRef="#ctx0" brushRef="#br0" timeOffset="14571.56">18243 2038 23951 0,'0'0'1056'0,"0"0"224"0,0 0-1024 0,0 0-256 0,0 0 0 0,0 0 0 15,8 11 4736-15,-1 3 880 0,2 3 176 0,-3 3 32 16,-2 4-4736-16,0 1-944 0,-2 4-144 0,-2 1 0 15,-1 3-128-15,-2 0 128 0,-2 4 0 0,0 2 0 16,0 2 0-16,-2 0 0 0,1 2 0 0,-2-2 0 16,0-3 0-16,-1-2 0 0,1-3 176 0,-2-2-176 15,0-1 128-15,2 0-128 0,-1-1 0 0,2-1 144 16,-1-1 16-16,3-2 0 0,1 1 0 0,0-2 0 16,0-1-160-16,3-2 192 0,2-1-192 0,1 0 192 15,3-2-16-15,1-2 0 0,3-2 0 0,2-3 0 16,4 0 80-16,4-2 32 0,2-3 0 0,3-2 0 15,4 0 0-15,3-2 0 0,3-3 0 0,3-4 0 16,1-1-32-16,3-3-16 0,1 0 0 0,2-3 0 0,2 0-80 16,-2-2-16-16,-1-1 0 0,-4 1 0 0,1 0-144 0,-3-1 160 15,-1-1-160-15,1 0 160 0,-1 2-160 0,-2 0 0 16,-2 0 0-16,-2 0 0 0,-3 2 0 0,-3 2 0 16,-1 0 0-16,-4 0-176 0,-3 2-176 0,-4 1-32 15,-1 3-16-15,-4 1 0 16,-7 3-992-16,0 0-192 0,0 0-32 0,0 0-16 15,0 0-1632-15,0 0-320 0,0 0-64 0</inkml:trace>
  <inkml:trace contextRef="#ctx0" brushRef="#br0" timeOffset="15623.62">16340 3325 37023 0,'-14'1'1648'0,"6"0"336"0,-1 1-1600 0,1 3-384 16,0 0 0-16,-1 1 0 0,0 2 176 0,-2-2-48 15,-2 2-128-15,-2-1 192 0,-1 1-192 0,-1 0-128 16,-2 1 128-16,-2 0-208 0,-3 2 80 0,-1-3 128 16,-3 1-208-16,-2 1 80 0,-3 0 128 0,-1 1 0 15,-2-1 0-15,-1 0-128 0,-2 1 128 0,-2 0 0 16,0-1 160-16,0 1-160 0,-1 0 304 0,-2 0-48 0,-1-1 0 0,-4 2 0 16,-1 2 112-16,-1 0 16 0,0 0 0 0,-1-2 0 15,1 0-384-15,-2 0 0 0,-4 3 0 0,-1 0 0 16,0 1 0-16,-4-1 0 0,-1 1 0 0,-1-1 128 15,-2 3-128-15,0 0 0 0,-2 0 0 0,-3 0 0 16,-2-1 0-16,0-1 0 0,1 3 0 0,-1-1 0 16,-3-1 0-16,-2 0 0 0,-1 1 0 0,-1-1 0 15,0-1 0-15,-3 2 0 0,0 2 0 0,0-1 0 16,0 0 0-16,-2 0 0 0,1 0 0 0,-1 1 0 16,0 0 0-16,1-1 0 0,1 2 0 0,-1 0 0 15,-1 1 0-15,-2 2 0 0,3-1 0 0,-2-2 0 16,1-2 0-16,-1-1 0 0,1 0 0 0,-1-1 0 15,1 1 0-15,0 1 0 0,0-2 0 0,1 0 128 16,-1-2-128-16,1 0 192 0,2 2-64 0,0-1 0 16,-1 1-128-16,3-3 192 0,1 0-64 0,0 2 0 0,-1-1 16 15,1 2 16-15,3 1 0 0,1 0 0 0,2 0 64 16,-2-1 16-16,-2 0 0 0,2 1 0 0,2 2 16 0,-1-1 16 16,1 0 0-16,0 0 0 0,-2 1-128 0,1-2-16 15,3-1-128-15,-1 1 192 0,-1 1-64 0,-1-1-128 16,0 0 176-16,1 3-176 0,3-1 128 0,0-2-128 15,2-2 0-15,0 0 0 0,0 2 144 0,2 3-144 16,1 0 0-16,2 0 144 0,1 1-144 0,-1 1 0 16,-1 1 0-16,0 0 128 0,2 2-128 0,0-4 0 15,2 2 0-15,0-1 128 0,3 1-128 0,-1-2 0 16,0 0 0-16,1 2 0 0,1 4 0 0,2-1 0 16,1-2 0-16,2 1 0 0,1 0 144 0,1 0-144 0,1 2 160 15,1 0-160-15,0 0 208 0,1-2-48 0,2-1-16 0,0-2 0 16,-1 1-144-16,1-2 0 0,3 1 0 0,-3-2 128 15,2-2-128-15,0 0 0 0,0 2 0 0,1-1 128 16,3 1-128-16,1 2 0 0,1-3 0 0,2-2 0 16,1 0 288-16,1 0-32 0,1-1 0 0,1-1 0 15,2-1 48-15,2-2 0 0,0 1 0 0,1-2 0 16,3-1-128-16,1-1-32 0,0 0 0 0,3 0 0 16,0-1-144-16,3 0 192 0,2-2-192 0,2-1 192 15,0-3-192-15,1 1 0 0,3 1 0 0,0 0 0 16,7-5 0-16,-7 3 0 0,7-3-192 0,0 0 192 15,0 0-512-15,0 0 32 0,0 0 0 16,0 0 0-16,0 0-1184 0,0 0-224 0,0 0-48 0,0 0-16 16,4-10-1008-16,2 0-208 0,1-1-32 0</inkml:trace>
  <inkml:trace contextRef="#ctx0" brushRef="#br0" timeOffset="15922.67">7297 5644 35007 0,'-18'7'3120'0,"0"3"-2496"16,0 1-496-16,2 2-128 0,2 2 1392 0,0 0 256 16,1 2 48-16,-2 1 16 0,-1 3-1264 0,0 0-256 15,2 2-64-15,-4 1 0 0,-3 1-128 0,1-2 0 0,2 1 0 0,1-1 128 16,-1 0-128-16,-1-1 0 0,-1 0 0 0,1 0 0 15,0 0 0-15,2-3 0 0,1 2 0 0,1-4 0 16,1-3 0-16,2 0 0 0,2-1 0 0,2 0 0 16,3-1 0-16,3-1 0 0,3-2 0 0,2 1 0 15,3 0 0-15,4-1-192 0,4 2 64 0,3-2 128 16,3 1-272-16,6-1 64 0,5-2 16 0,5-1 0 16,7 1-176-16,4-4-16 0,3-1-16 0,3 0 0 31,6 2-2080-31,4-2-400 0,4 1-96 0</inkml:trace>
  <inkml:trace contextRef="#ctx0" brushRef="#br0" timeOffset="17785.75">15949 3443 11967 0,'10'-12'1072'0,"-5"2"-864"0,3 0-208 0,0-3 0 16,2 0 3552-16,-1 1 672 0,1 1 128 0,-2 2 16 15,0-1-3008-15,-3 2-592 0,-5 8-128 0,5-9-32 16,-5 9-160-16,0 0-48 0,0 0 0 0,0 0 0 16,-8-4-240-16,-2 2-160 0,-2 3 192 0,-5 3-192 15,-3 4 208-15,-4 1-64 0,-5 4-16 0,-3 0 0 16,-3 3-128-16,-3 2 128 0,0 2-128 0,-3 3 128 16,-1 1 0-16,-5 1 0 0,-5 0 0 0,-3 2 0 0,-4 3-128 15,-2 1 128-15,0 2-128 0,-3 0 128 0,-3 2-128 16,-3 2 0-16,-1 2 144 0,-3 1-144 0,-1 0 128 0,-1 1-128 15,-4 0 160-15,1-1-160 0,0 3 0 0,5-1 128 16,3 1-128-16,2-3 0 0,-1 0 336 0,4 0 32 16,3-2 0-16,3 1 0 0,3-1-64 0,2-2-16 15,5-4 0-15,2-1 0 0,0-1-288 0,2 1 160 16,2 0-160-16,1-1 128 0,3 1 80 0,1 0 16 16,3 0 0-16,2-2 0 0,1 0 96 0,3-2 32 15,1-3 0-15,2-1 0 0,2-3-64 0,0-2-16 16,3-1 0-16,0 0 0 0,3-3-32 0,2 0-16 15,1-1 0-15,1-1 0 0,1-2 96 0,2 1 32 0,2 0 0 16,-2-1 0-16,-1 1-192 0,1 0-32 0,1-2-128 0,0 1 192 16,0-1-192-16,1 1 0 0,0-2-144 0,0-1 144 15,1 1-416-15,0-2 16 0,4-1 0 0,5-5 0 32,0 0-464-32,0 0-96 0,0 0 0 0,0 0-16 15,0 0-2224-15,-5-7-448 0</inkml:trace>
  <inkml:trace contextRef="#ctx0" brushRef="#br0" timeOffset="18022.49">13193 4785 23951 0,'-17'7'1056'0,"6"-1"224"0,-1 3-1024 0,0 3-256 0,-1 3 0 0,2 1 0 16,0 3 2576-16,0 2 464 0,1 0 96 0,-1 0 0 15,0 3-2080-15,0 0-416 0,1 3-96 0,-1 1-16 0,2 0-384 0,-1 1-144 16,1 0 0-16,0 0 144 0,0-2-144 0,1-1 0 15,0 0 0-15,2-3 0 0,-1-2 0 0,2-2 192 16,1 1-192-16,2-1 192 0,1 0 0 0,2-4 16 16,2 1 0-16,2-3 0 0,4-2-208 0,4 0 0 15,2-2 0-15,3-3 0 0,4-2 0 0,4-3-336 16,4-1 48-16,3-4 16 16,5-3-1168-16,3-4-224 0,2-2-64 0</inkml:trace>
  <inkml:trace contextRef="#ctx0" brushRef="#br0" timeOffset="20998.48">12594 13266 35935 0,'-5'22'3200'0,"-1"-7"-2560"0,-3 1-512 0,-1 2-128 15,2 4 2784-15,0 2 544 0,4 5 96 0,4 7 32 16,3 5-2528-16,5 7-496 0,3 6-112 0,2 5 0 15,3 3-320-15,2 10 0 0,0 9 0 0,1 3 0 16,1 5-176-16,-1 6 176 0,2 6-192 0,-1 7 192 16,1 5-272-16,1 6 48 0,-2 5 16 0,-2-3 0 15,-2-3 208-15,-2 0 0 0,0-1-160 0,-3-7 160 16,-2-5 0-16,0-4 0 0,-2 0 0 0,0-5 0 16,1-6 144-16,-1-2-144 0,-2-4 160 0,0 0-160 15,1-3 144-15,-1-3-144 0,3-1 128 0,-2-1-128 16,0 3 0-16,2 1 0 0,0 1 0 0,1-3 0 15,-1-2-432-15,1 3-64 16,0 1-16-16,-1-2 0 0,1-2-1088 0,-1-5-208 0,2-2-48 0,-1-3-16 16,3-1-560-16,-1-6-96 0,2-5-32 0,1-6-7760 15,-1-5-1568-15</inkml:trace>
  <inkml:trace contextRef="#ctx0" brushRef="#br0" timeOffset="22040.24">12414 13161 31327 0,'-18'3'2784'0,"-1"0"-2224"0,0 2-560 0,2-3 0 16,3 0 3920-16,4-1 688 0,10-1 128 0,0 0 16 15,0 0-3904-15,0 0-848 0,0 0 0 0,9-3-128 16,8 0-624-16,7-2-112 0,5 1-32 0,7-2 0 15,9-2 336-15,8 0 64 0,4-1 16 0,9-3 0 16,9 0 336-16,8-2 144 0,7 0-128 0,9-1 128 16,8 0 0-16,7-1 0 0,7 0 0 0,8 0 128 15,9 0 48-15,6 0 16 0,7 1 0 0,6 1 0 16,5 0 0-16,10 0 16 0,8 0 0 0,8-1 0 0,5-1-208 0,7 0 0 16,6 1 0-16,5-1 0 0,6 0 0 0,2-3 0 15,4-4 0-15,0-2 0 0,4-1 0 0,-1 0 0 16,-1-3 128-16,-2-2-128 0,-3 0 0 0,-3-2 0 15,-6-1 128-15,-8 1-128 0,-6 1 224 0,-11 2 0 16,-7 3 0-16,-9 0 0 0,-7-1 32 0,-6 1 0 16,-6 1 0-16,-7-2 0 0,-6-1 192 0,-6 2 64 15,-5 1 0-15,-5-2 0 0,-4 1-96 0,-7-1-16 16,-7 3 0-16,-6 2 0 0,-5-1-144 0,-6 2-16 16,-5-1-16-16,-9 3 0 0,-9 1-32 0,-6 2 0 0,-3 1 0 15,-5 3 0-15,-4 1 96 0,-5 3 16 0,-6 2 0 0,-4 2 0 16,-4 3-96-16,-5 1-16 0,-4 2 0 0,-2 1 0 15,-2 1-192-15,-2 3 128 0,-2 3-128 0,-1 2 0 16,0 3 0-16,-3 2 0 0,-1 4 0 0,1 8 0 16,-2 6 0-16,1 5 0 0,0 9 0 0,0 8 0 15,-1 7 0-15,0 4 0 0,3 5 0 0,-1 10 0 16,1 11 0-16,2 4-128 0,0 3 128 0,0 8 0 16,3 9 0-16,3 1 0 0,1 2 0 0,1 5 0 15,2 7 0-15,3 2 0 0,3 1 0 0,5 2 0 16,2 2 0-16,2 1 0 0,1 3 0 0,-3-6 0 15,-1-6 0-15,0-4 0 0,-1-1 0 0,1-3 0 16,2 0 128-16,1-3-128 0,1-1 0 0,1 0 0 16,6 2 128-16,0-2-128 0,2-3 0 0,-4 0 0 15,-1-1 0-15,-4-7 0 0,-5-9 0 0,-1-5 0 16,1-4 208-16,-5-6-48 0,-4-4-16 0,-1-8 0 16,-3-7-144-16,-3-5 0 0,-1-4 0 0,-4-3 128 0,-2-4-128 0,-3-3 0 15,-3-6 0-15,-4-4 0 0,-4-4-128 0,-2-6 128 16,-3 0-160-16,-5-5 160 0,-3 0-160 0,-6-4 160 15,-4-2-160-15,-7-2 160 0,-6 0-128 0,-12-3 128 16,-9-2 0-16,-9-1-144 0,-9-3 144 0,-5-1 0 16,-7 2-144-16,-9-3 144 0,-6-2 0 0,-8-2 0 15,-7 1 0-15,-6-1 0 0,-6 2-144 0,-11-1 144 16,-8-2 0-16,-8 0 0 0,-5 0 0 0,-4 1-128 16,-1 1 128-16,-5 2 0 0,-3 1 0 0,-4 0 0 15,-3 2 0-15,-1 0 0 0,-4 0 0 0,-4 1 0 0,-1 2 0 16,-4 1 144-16,-1-2-144 0,-2 2 0 0,-1 0 0 15,-3 3 0-15,1 0-128 0,0 3-64 0,-2 0-16 0,6 4 0 16,3 2-48-16,0 3 0 0,3 2 0 0,12 2 0 16,12 2-64-16,8 0-32 0,4 4 0 0,5 0 0 15,5-2 48-15,5-2 16 0,9 1 0 0,4-2 0 32,7 0-224-32,5-1-32 0,8-3-16 0,6-1 0 15,5-2-1184-15,8-4-240 0,10-3-64 0,5-6-10624 0,5-4-2144 0</inkml:trace>
  <inkml:trace contextRef="#ctx0" brushRef="#br0" timeOffset="22938.61">13731 13505 28559 0,'0'0'1264'16,"-12"5"272"-16,-4 0-1232 0,1 0-304 0,1 0 0 0,1 1 0 15,1 0 3424-15,-1 1 624 0,0 1 128 0,0 0 32 16,1 2-3184-16,-2 0-640 0,2-1-128 0,0 1-32 16,0 2-224-16,1 0 0 0,2 3 0 0,0 1 0 0,1 2 0 0,1 0 0 15,3 1 0-15,0-2 144 0,2 0 16 0,1 0 0 16,1 0 0-16,1 0 0 0,2 0 48 0,1-1 16 15,2-1 0-15,0-1 0 0,2-2-32 0,3-1 0 16,1-2 0-16,1-2 0 0,2-3-192 0,1-3 176 16,0-3-176-16,1-2 160 0,1-4-160 0,0-2 0 15,0-2 0-15,-2-3 0 0,-2-1-256 0,-1-1 64 16,-2 0 0-16,-3-2 16 0,0 0 0 0,-4 1 0 16,-1 2 0-16,-1-1 0 0,-1 1 176 0,0 0-160 15,-1 0 160-15,-2 1-160 0,0 3 160 0,-1 2 0 16,-1 0 0-16,-1 1 0 0,1 2 192 0,4 7-48 15,-8-4 0-15,-1 2 0 0,-2 2-16 0,1 2 0 0,-1 2 0 0,0 2 0 16,-1 3-128-16,-1 4 0 0,1 2 0 0,-1 2 0 16,0 0 0-16,3 2 0 0,1 0 0 0,1 0-176 15,1 1 176-15,3-1 0 0,1 0 0 0,2-3-128 16,3 0 0-16,1-1 0 0,1 0 0 0,2-3 0 16,0-1 128-16,4-3 0 0,0-2 0 0,2-2 0 15,2-3 0-15,1-3 0 0,2-3 0 0,0-2 0 16,-1-3 0-16,0-1 0 0,-1-3 0 0,0-2 0 15,0-1 0-15,-2-2 0 0,0 1 0 0,-3 0-128 16,-1-1 128-16,-2 0-192 0,0-3 192 0,-4 1-192 16,0 1 16-16,-1-1 0 0,-2 3 0 0,-2 2 0 15,1 3-16-15,-2 2-16 0,3 11 0 0,-6-10 0 16,1 2 208-16,5 8 0 0,-8-6 0 0,0 1 0 16,2 0 0-16,6 5 0 0,-9-4 192 0,9 4-192 0,-7-3-192 15,7 3-128-15,-8-1-48 0,1 1 0 16,-1 0-1600-16,8 0-320 0,-8 3-64 0,0 1-14272 15</inkml:trace>
  <inkml:trace contextRef="#ctx0" brushRef="#br0" timeOffset="23774.08">13855 15140 8287 0,'0'0'368'0,"0"0"80"16,0 0-448-16,0 0 0 0,0 0 0 0,-9-5 0 0,1-2 7488 0,0 2 1424 15,2-4 288-15,-1 1 48 0,1-2-7264 0,-3 0-1472 16,1-2-272-16,-1-1-64 0,0 0-176 0,-1 0 0 15,2 2 0-15,-1 1 0 0,1 0 0 0,1 2 128 16,0 1 0-16,-2 3 0 0,0 1 320 0,0 2 48 16,-1 2 16-16,-2 2 0 0,2 4-64 0,-1 1 0 15,1 2 0-15,2 3 0 0,-1 3-176 0,1 1-32 16,3 3-16-16,1 0 0 0,2 2-96 0,1-1-128 16,3-1 176-16,1 2-176 0,4-4 0 0,0-1 0 15,2-1 0-15,2-2 0 0,0-1 0 0,2-5-144 16,1-3 144-16,0-1-192 0,0-2 192 0,0-2 0 15,-2 0-144-15,1-5 144 0,1-1 0 0,1-4 0 16,-1 0 0-16,-1-5 0 0,-1-2-192 0,-2-2 48 0,-2-2 0 16,-2 0 0-16,-1 2-96 0,0-2-16 0,-3 3 0 0,-2 1 0 15,0 2 64-15,-1 2 16 0,-1 3 0 0,2 10 0 16,-5-9 176-16,5 9 0 0,0 0 0 0,0 0 128 16,-10-3 128-16,-1 3 16 0,1 3 16 0,-1 4 0 15,-1 2 0-15,0 3 0 0,2 3 0 0,-1 2 0 16,1 3-96-16,0 3 0 0,2 1-16 0,1 0 0 15,1 0-176-15,1-1 192 0,1-1-192 0,2 1 192 16,3-2-192-16,1-1 192 0,1-3-192 0,0-1 192 16,2-2-192-16,1-2 192 0,0-1-192 0,1-3 192 15,0 0-192-15,1-4 0 0,1-1 144 0,1-2-144 16,2-2 0-16,-1-3 0 0,3-3 0 0,-1-3 128 16,-1-4-128-16,-1-2 0 0,2-3-176 0,-1-4 176 15,-2 0-192-15,-2-3 192 0,0 0-208 0,-3 1 80 0,-2-1-32 16,-2 2 0-16,-1 1 0 0,-1 3 0 0,-1 4 160 15,-1 2-208-15,-1 4 80 0,-1 1 128 0,5 9 0 0,-8-7 0 16,8 7 0-16,-12-4 0 0,1 2 192 0,1 1 16 16,-1 2 0-16,-1 1 0 0,1 1-208 0,-1 2 144 15,0 0-144-15,0-1 128 16,-1 2-512-16,3-2-128 0,0 1 0 0,1-1-16 16,0 1-2512-16,-1-2-496 0,3 0-112 0</inkml:trace>
  <inkml:trace contextRef="#ctx0" brushRef="#br0" timeOffset="24637.76">14038 16574 2751 0,'0'0'128'0,"-3"6"16"0,-1 0-144 0,0-3 0 15,4-3 0-15,0 0 0 0,0 0 9232 0,-9-5 1824 16,2-4 352-16,0-1 80 0,1-3-9440 0,-2 0-1872 16,2-2-384-16,-2 1-80 15,2 1-288-15,0 3-64 0,6 10-16 0,-7-9 0 0,7 9 464 0,0 0 192 16,0 0-176-16,-9 1 176 0,-1 3 192 0,1 5 144 15,3 5 32-15,1 2 0 0,-1 4 176 0,2 2 32 16,1 1 16-16,1 2 0 0,1 1-128 0,1 1-16 16,1-1-16-16,1-2 0 0,0 0-240 0,3-3-64 0,2 0 0 0,-1-2 0 15,1-3-128-15,0-2 192 0,1-3-192 0,-1-1 192 16,2-2-192-16,-1-1 128 0,1-2-128 0,-2-2 128 16,2-2 64-16,-9-1 0 0,11-4 0 0,-1-2 0 15,0-3-192-15,-3-3 0 0,-2-1 0 0,1-2 0 16,-2-4 0-16,-2-1 0 0,0-1 144 0,-1-4-144 15,-1 0 0-15,-2-1 0 0,0 3 0 0,-1-1 0 16,-1 2 0-16,-1 0 0 0,0 4 0 0,-1 2 0 16,0 2 0-16,0 3 0 0,1 3 0 0,5 8 128 15,-9-4 16-15,9 4 16 0,-12 0 0 0,12 0 0 16,-13 7 96-16,2 2 32 0,1 2 0 0,0 3 0 16,2 1-64-16,0 3-16 0,1 2 0 0,1-1 0 15,0 0-80-15,3 0 0 0,1 2-128 0,1-2 192 16,1 0-192-16,2 0 0 0,0-1 0 0,2-2 0 0,1-1 0 15,0-1 0-15,2-2 0 0,2-2-160 0,1-1 160 16,0-1 0-16,2-3-144 0,1-1 144 0,2-2 0 0,0 0 0 16,0-2 0-16,-1-5 0 0,1-1 0 0,0-2 0 15,-2-1 176-15,2-3-176 0,1 0 128 0,-2-3-128 16,-3-1 0-16,0-2 0 0,-2 1 144 0,0-4-144 16,-3 0 128-16,-2 2-128 0,0-2 128 0,-1 3-128 15,-2 3 128-15,-3-1-128 0,-1 2 0 0,-2 2 0 16,0 4 128-16,-1 1-128 0,-2 2 0 0,-2 2 0 15,-1 3 0-15,-3 3 0 0,0 3 0 0,-3 4 0 16,0 0 0-16,-1 3 0 0,-1 1-192 0,1 1 192 16,0 3-192-16,1 0 192 0,0 1-432 0,2-3 48 0,1-2 0 0,2-3 0 31,2 2-1168-31,1-5-240 0,3-3-32 0,6-5-11552 0,-6 4-2304 0</inkml:trace>
  <inkml:trace contextRef="#ctx0" brushRef="#br0" timeOffset="25201.83">14897 13615 30399 0,'11'10'2704'0,"-3"-5"-2160"0,4 0-544 0,5 0 0 16,6-2 3552-16,8 0 608 0,8 1 112 0,7-2 16 15,6-1-3264-15,4-3-672 0,3-1-128 0,5-1-32 16,4 0-192-16,4-3 0 0,2 1 0 0,0-1 0 15,-1 0 0-15,3-2 0 0,5 2 0 0,1-3 0 16,-1 1 0-16,0-1-128 0,-2-1 128 0,1 1 0 16,1-1 256-16,-5 0 176 0,-2 3 16 0,-2-1 16 15,-4 1-80-15,-2-1 0 0,-1 1-16 0,-2-1 0 16,-1 0-176-16,-5 1-48 0,-6-1 0 0,-2 1 0 16,2-1-144-16,-3 1 0 0,-2-1 0 0,-4 1 0 15,-2 0-176-15,-4 1-64 0,-3 1-16 0,-4 1 0 16,-4 0-384-16,-5 0-96 0,-4 2-16 15,-6 1 0-15,-2 2-2080 0,-8 0-432 0,0 0-64 0</inkml:trace>
  <inkml:trace contextRef="#ctx0" brushRef="#br0" timeOffset="25619.5">15225 14922 44975 0,'15'9'1984'0,"-3"-5"432"0,3-1-1936 0,6 0-480 0,9-1 0 0,8-2 0 16,10 0 704-16,7-2 64 0,4 0 0 0,2-3 0 15,3-3-544-15,5 0-96 0,7-3-128 0,3 0 176 16,4 1-176-16,1-2 0 0,-2 0 0 0,1 2 0 16,2 0 0-16,0 0 0 0,-2 3 0 0,-1-1 0 15,1 1 0-15,0 0 0 0,2 0 0 0,-3 0 0 16,-6 0 0-16,1 0 0 0,1 0 0 0,-3 1 0 15,-2 0-208-15,-6-2 16 0,-4 1 16 0,-4-1 0 16,-3 2-256-16,-1-1-48 0,-3 1-16 0,-4 1 0 16,-4 0-1296-16,-4 1-272 0,-6-1-48 0,-4 0-10112 15,-5 1-2032-15</inkml:trace>
  <inkml:trace contextRef="#ctx0" brushRef="#br0" timeOffset="26027.14">15617 16482 30399 0,'39'4'1344'0,"-10"-3"288"0,7-1-1312 0,7-2-320 0,10-2 0 0,7-1 0 16,7-1 3376-16,2-2 592 0,3 1 128 0,4-3 32 16,3-1-3136-16,2 1-624 0,0-1-128 0,0-2-32 15,-2 1-208-15,2 1 0 0,2 0 0 0,-3 1 0 16,-2 1 224-16,-6-2 0 0,-1 1 0 0,-3 3 0 15,-1 2 224-15,-4 0 64 0,-4 1 0 0,-5 1 0 16,-5 2-176-16,-4-1-16 0,-3 0-16 0,-4 1 0 16,-4 1-304-16,-2 2 128 0,-2-1-128 0,-5 1 0 0,-3 0 0 0,-3 0-272 15,-3 0 16-15,-2-1 16 16,-1 1-1024-16,-3 0-208 0,0-2-32 0,-2-3-16 16,-1 0-1104-16,-7 3-240 0,5-9-32 0</inkml:trace>
  <inkml:trace contextRef="#ctx0" brushRef="#br0" timeOffset="27241.15">17826 13043 34095 0,'0'0'1504'0,"-16"1"320"0,0-2-1456 0,-4-4-368 16,1 0 0-16,-2-3 0 0,1 0 1968 0,-5-2 320 15,-2 1 64-15,-6-7 16 16,-5-1-2544-16,-3-5-496 0,-3 0-96 0,-3 0-32 16,-3 2 192-16,-3-1 32 0,-3-2 16 0,-4 4 0 0,-2 1 368 0,-2 2 192 15,-1 1-192-15,-5 1 192 0,-6 2 0 0,-5 5 0 16,-4 2 0-16,-2 3 0 0,-2 2 0 0,-5 2 0 16,-5 2 0-16,-1 3 0 0,3 3 0 0,-2 2 0 15,-4 0 144-15,5 3-144 0,5 6 208 0,0 1-32 0,-1 2-16 16,4 3 0-16,1 3 32 0,2 3 0 0,3 3 0 0,1 1 0 15,0 3-192-15,4 1 160 0,4 2-160 0,1 0 160 16,1-1-160-16,4 2 0 0,3 2 0 0,3 1 0 16,4 0 0-16,5 2 0 0,6 5 0 0,8-4 0 15,5-2 288-15,6-2-32 0,6-2 0 0,7-2 0 16,8 1 0-16,8-2 0 0,7-3 0 0,9 0 0 16,8 0 160-16,8-1 32 0,7-3 0 0,10-2 0 15,8-2 48-15,7-4 16 0,8 0 0 0,6-4 0 16,5-3-192-16,5-2-16 0,3-3-16 0,2-2 0 15,2-2-48-15,5-5-16 0,4-3 0 0,2-4 0 16,1-2 32-16,5-6 0 0,7-2 0 0,0-6 0 16,2-3 224-16,1-7 48 0,2-3 16 0,-2-6 0 0,-1-7-96 15,2-3-32-15,0-1 0 0,-7-1 0 0,-7 1-416 16,-5 0 0-16,-5-1 0 0,-10 0 0 16,-11-2-336-16,-9 1 48 0,-7 2 16 0,-8 1 0 0,-5 2 96 0,-10 5 32 15,-7 6 0-15,-7 4 0 0,-6 6 144 0,-6 4 0 16,-6 4 0-16,-4 1 0 0,-5 3 0 0,-4 1 0 15,-4 2 0-15,-5 0 0 0,-3 3 0 0,-4 0-160 16,-4 2 160-16,-2 2-160 16,-2 2-288-16,-1 1-48 0,1 1-16 0,1 1 0 15,0 0-1760-15,1 2-352 0,1-1-80 0</inkml:trace>
  <inkml:trace contextRef="#ctx0" brushRef="#br0" timeOffset="27604.65">18788 12541 22111 0,'5'9'976'0,"-5"-9"208"0,2 8-944 0,1-2-240 0,-3-6 0 0,3 10 0 16,1 1 6400-16,1 3 1248 0,1 1 240 0,-2 3 48 16,-2 4-6464-16,-1 1-1280 0,0 4-192 0,-1 3-192 15,-1 4 48-15,0 3 16 0,-1 5 0 0,1 5 0 0,0 5 128 0,-1 7 0 16,-1 5 0-16,0 1 0 0,2 0 144 0,0 1-144 16,0-2 192-16,1 0-192 0,0 1 144 0,1-3-144 15,1-2 0-15,1-5 144 0,0-6-144 0,0-1-176 16,2-3 48-16,1-4 0 15,1-3-880-15,1-6-160 0,-1-5-48 0,1-6 0 16,-1-4-1664-16,2-6-352 0,0-4-64 0</inkml:trace>
  <inkml:trace contextRef="#ctx0" brushRef="#br0" timeOffset="27760.42">19255 13181 34095 0,'0'41'1504'0,"-1"-17"320"0,-1 1-1456 0,0 1-368 0,2 0 0 0,3 4 0 16,0 3 3408-16,0 0 624 0,1 1 112 0,-2-3 16 31,-1-4-5616-31,-1-3-1120 0,-2-5-240 0,0-7-16144 0</inkml:trace>
  <inkml:trace contextRef="#ctx0" brushRef="#br0" timeOffset="27916.98">19323 12457 11967 0,'2'19'528'0,"-2"-9"112"16,-2 0-512-16,0-2-128 0,-1 3 0 0,0-3 0 16,0 2 6656-16,0 2 1312 0,0 1 256 0,-1-1-21856 15</inkml:trace>
  <inkml:trace contextRef="#ctx0" brushRef="#br0" timeOffset="28855.24">18335 14672 7359 0,'13'11'656'0,"-7"-5"-528"15,1 1-128-15,-2-3 0 0,-5-4 7200 0,5 3 1408 16,-5-3 288-16,7 2 48 0,-7-2-7232 0,7-4-1456 15,-1-2-256-15,-3-4 0 0,-1-2-384 0,-3-3 0 16,-2-1 16-16,-3-3 0 0,0-1 560 0,-3-2 96 16,-1 0 32-16,-4-1 0 0,-1-2 448 0,-4 0 112 15,-4 0 16-15,-6-2 0 0,-4 0-80 0,-4 0-16 16,-6-2 0-16,-5 0 0 0,-4-1-416 0,-4 2-64 16,-1 2-32-16,-5 3 0 0,-3 1-288 0,-6 2 0 15,-5 3 0-15,-1 5 0 0,0 2 0 0,-6 2 0 16,-2 3-160-16,-4 3 160 0,-1 4 0 0,-2 3-176 0,-2 4 176 15,-1 1-128-15,-4 1 128 0,3 3-128 0,2 2 128 16,0 2-128-16,-2 4-96 0,2 1-16 0,3 5 0 16,0 2 0-16,-3 3 240 0,4 1 0 0,2 2 0 15,2 0 0-15,3 3 0 0,2-1 0 16,3-2-128-16,5 0 128 0,7 1 0 0,5 0 0 0,6 0 0 0,4 1 0 16,2-3 0-16,7-1 0 0,4-3 0 0,7-1 0 15,5-2 0-15,3-1 208 0,5-1-64 0,4 0-16 16,5-1-128-16,5 1 0 0,7 1 0 0,5 3 0 15,4 2-208-15,7 3-80 0,8 3-16 0,6 1 0 16,6 0-128 0,6 2-16-16,6 1-16 0,9-2 0 0,8 0-48 0,6-3-16 15,8 1 0-15,2-1 0 0,2 1 336 0,9 0 192 0,9-2-192 0,1-4 192 16,-1-2-208-16,2-3 64 31,3-4 16-31,60-20 0 16,75-23 128-16,66-22 960 0,-80 1 128 0,-75-1 32 0,-28 0 0 0,-17 1-624 0,-16-3-128 15,-13 0-32-15,-10-4 0 0,-8 1-48 0,-7-4-16 16,-7-2 0-16,-7-1 0 0,-9 3-16 0,-6 3 0 16,-7 2 0-16,-7 1 0 0,-6 1-80 0,-8 3-32 15,-4 1 0-15,-6 3 0 0,-4 1-144 0,-5 2 0 16,-5 3 0-16,-1 5 0 0,-2 4-384 0,-1 4 64 16,-1 2 0-16,1 4 0 15,1 1-464-15,1 5-96 0,-1 2-16 0,0 2 0 16,0 2-2720-16,3 0-544 0</inkml:trace>
  <inkml:trace contextRef="#ctx0" brushRef="#br0" timeOffset="29130.48">19293 14421 45087 0,'6'10'2000'0,"-6"-10"416"0,2 7-1936 0,-2-7-480 0,3 8 0 0,0-1 0 16,1 2 688-16,1-1 32 0,-2 2 16 0,-1 0 0 16,0 0-608-16,-1 2-128 0,0 2 0 0,1 3 0 0,0-1 0 15,0 3 0-15,-1 4-128 0,0 2 128 0,1 4 0 16,1 5 256-16,1 5-64 0,2 2 0 0,-1 4-192 0,0 2 0 15,2 2 0-15,-1-2 0 32,1 2-384-32,1 2-64 0,3 1 0 0,1-2-16 0,-2-2-1680 0,2-2-336 0,0-3-64 0,-2-4-15552 15</inkml:trace>
  <inkml:trace contextRef="#ctx0" brushRef="#br0" timeOffset="29369.1">19950 15162 39615 0,'0'39'3520'0,"0"-1"-2816"0,1-1-560 0,0-4-144 16,2-2 1376-16,0-6 240 0,-1-3 48 0,-2-5-14400 15,-1-3-2896-15</inkml:trace>
  <inkml:trace contextRef="#ctx0" brushRef="#br0" timeOffset="29786.84">19962 14543 30399 0,'5'20'2704'0,"3"6"-2160"0,-1 1-544 0,2 1 0 15,1 2 4176-15,0 2 736 0,0 3 144 0,-1-1 16 16,0-1-4048-16,-2-3-800 0,0-2-224 0,-3-3 0 15,0 0-256-15,0-2-112 0,0 1-16 0,-1-2-16 32,0-1-352-32,1 2-64 0,-1 0-16 0,1 2 0 15,-2 0 64-15,1-1 16 0,0 2 0 0,1-2 0 0,0-1 16 0,-2-3 0 16,0-1 0-16,0-4 0 0,0-2-2160 16,0-4-432-16,-2-9-96 0</inkml:trace>
  <inkml:trace contextRef="#ctx0" brushRef="#br0" timeOffset="29960.22">19782 14286 45151 0,'-2'23'4016'0,"1"2"-3216"16,-2-2-640-16,1-4-160 0,1-4 1776 0,0-3 320 15,2-1 64-15,-2-4 16 16,1-7-3904-16,0 0-768 0,0 0-144 0</inkml:trace>
  <inkml:trace contextRef="#ctx0" brushRef="#br0" timeOffset="30804.28">14375 11774 45727 0,'0'0'2032'0,"0"0"400"0,0 0-1936 0,0 0-496 0,0 0 0 0,0 0 0 15,0 0 976-15,0 0 112 0,8 9 0 0,1 1 16 16,-2 0-944-16,0 1-160 0,-1 1 0 0,3 4-160 0,0 3-176 0,3 3-48 15,0 5 0-15,1 3 0 16,1 1 80-16,1 2 16 0,3 3 0 0,0-1 0 0,0-1 288 0,1 1 0 16,2 2 0-16,-1-3 0 0,2-2 0 0,2-2 0 15,0-2 0-15,2-4 144 0,0-3 80 0,-1-2 16 16,1-4 0-16,-1-3 0 0,1-2 64 0,0-4 16 16,-1-2 0-16,0-4 0 0,-1-3-144 0,1-2-32 15,0-3 0-15,-3-3 0 0,-1-2-144 0,0-5 0 16,-2-4 0-16,-1-5 0 0,0-5 0 0,-1-2 0 15,-3-4 0-15,-2-2 0 0,-2-1 0 0,-4-1 192 16,-1 1-32-16,-3 0 0 0,0 2 144 0,-5-2 16 16,0-1 16-16,-2 3 0 0,-2 4-64 0,-1 2-16 15,-1 4 0-15,0 3 0 0,-2 5-112 0,0 3-16 16,1 0-128-16,-1 6 192 0,0-2-192 0,2 2 0 0,-1 2 0 0,3 1 0 31,-1 0-944-31,2 0-128 0,0 0-16 0,2 1-16 16,1 1-1968-16,4-1-400 0</inkml:trace>
  <inkml:trace contextRef="#ctx0" brushRef="#br0" timeOffset="31138.86">15644 11401 16575 0,'5'27'736'0,"-4"-13"160"15,-1-3-720-15,0 2-176 0,1 1 0 0,2 2 0 16,3 4 8384-16,0 5 1664 0,3 4 320 0,-3 5 64 15,0 5-8144-15,0 3-1632 0,-3 2-320 0,-1 1-64 16,-1 1-272-16,-1-1 0 0,0-2 0 0,-2 2 0 16,-1 3 0-16,-2-2 0 0,-2 0-160 0,0 0 160 0,0-1-176 0,1-3 176 15,-1-5-128-15,2-5 128 0,1-3 0 0,0-5 0 16,1-1 0-16,2-3 0 0,1 0 176 0,2-3-48 16,2-2 0-16,1-1 0 0,2-4 48 0,3-2 0 15,3 0 0-15,3-3 0 0,4 0-48 0,5-4 0 16,4-2 0-16,7-6 0 0,7-3-128 0,4-2 192 15,2-3-192-15,1-2 192 0,1 0-192 0,-1-3 0 16,1 1 0-16,-3-2 0 0,-2-3-272 0,-2 1 16 16,0 1 0-16,-2 0 0 15,-3 0-272-15,-2 0-48 0,-4 2-16 0,-3 0 0 16,-4 1-1360-16,-3 0-272 0,-3 1-48 0,-4 0-12192 16,-2-1-2432-16</inkml:trace>
  <inkml:trace contextRef="#ctx0" brushRef="#br0" timeOffset="32067.2">16656 11265 44639 0,'-8'-9'1984'0,"0"-1"384"0,-1-2-1888 0,-3 0-480 0,0-4 0 0,-3-1 0 16,-2-2 512-16,-5-1 0 0,-6 0 0 0,-7-3 0 15,-6 3-512-15,-9-3-208 0,-8 0 16 0,-4 1 0 16,-3 4-320-16,-5 0-64 0,-7 2-16 16,-7 5 0-16,-5 1 336 0,-3 4 80 0,0-1 16 0,-5 5 0 0,-7 3 160 15,-1 2 0-15,1 4 0 0,-3 2 0 0,-2 2 0 0,-1 5 192 16,2 3-64-16,0 4 0 0,3 2 32 16,4 4 16-16,7 4 0 0,3 5 0 0,4 2-176 15,5 6 0-15,5 4 0 0,5 4 0 0,5 2 256 0,4 3-48 16,5 3 0-16,5 5 0 0,5 8-208 0,6 3 128 15,7 5-128-15,7 2 0 0,8 2 0 0,9 2 0 16,8 3 0-16,9 0 0 0,10-2 0 0,11 2 0 16,10-1 0-16,10-4-160 0,12-4-128 0,8-5-32 15,10-4 0-15,9-7 0 0,8-7 128 0,6-10 0 16,5-6 16-16,6-13 0 0,7-8 576 0,5-10 112 0,3-11 32 16,2-9 0-16,3-8 96 0,1-9 0 15,5-8 16-15,-3-6 0 0,-1-6-80 0,2-4 0 0,4-5-16 16,-2-6 0-16,-3-7-144 0,-6-5-32 0,-3-3 0 0,-5-1 0 15,-3 2-80-15,-9-5-32 0,-8-3 0 0,-11-2 0 16,-8 1 48-16,-9-1 0 0,-4 1 0 0,-9-2 0 16,-8 1 0-16,-10 5 16 0,-6 5 0 0,-11 8 0 15,-7 7-208-15,-8 3-128 0,-8 4 160 0,-9 4-160 16,-7 4 0-16,-7 5 0 0,-7 1 0 0,-8 4 0 16,-8 1 0-16,-6 4 0 0,-5 3-176 0,-5 2 176 15,-4 5-1024 1,-4 3-96-16,-5 6-16 0,-3 1 0 0,-1 4-1392 0,-1 4-288 15,-1 3-48-15,-5 4-16 0</inkml:trace>
  <inkml:trace contextRef="#ctx0" brushRef="#br0" timeOffset="32835.92">14390 12348 35007 0,'0'0'3120'0,"-10"-1"-2496"0,1-1-496 0,-1-1-128 15,0-1 2368-15,0-1 448 0,-1 0 80 0,-1-1 32 16,-2-1-2352-16,-3-1-448 0,-3-1-128 0,-4 0 0 16,-1-2 0-16,-3 0 0 0,-3 0 0 0,-2 1 0 15,-2-1 0-15,-3 0 0 0,-1 2-128 0,-3-1 128 16,-2 3 0-16,-3-1 0 0,-3 1 0 0,-4 1 176 16,-3 3 64-16,-3-1 16 0,-2-1 0 0,-4 0 0 15,-4 1-112-15,-4 1-16 0,-2 1 0 0,-1-1 0 16,0 0 0-16,-4 1-128 0,-2 2 192 0,-4 0-64 15,-1 0 80-15,-3 0 16 0,0 1 0 0,-4 0 0 16,-2 3 16-16,-4-1 0 0,0 1 0 0,-5-1 0 16,-4-1-64-16,0 2-16 0,0-1 0 0,-2-1 0 15,-3-1-32-15,-1-1 0 0,0 0 0 0,-1-2 0 0,-1 0 112 16,2 0 16-16,0 1 0 0,1-3 0 0,0 2 0 0,0-1 16 16,2 0 0-16,0-3 0 0,0-1-16 0,0 0-16 15,3-2 0-15,2-2 0 0,2 1 48 0,1-2 16 16,3-1 0-16,1 1 0 0,2-2-32 0,1 3 0 15,0 1 0-15,0-1 0 0,0 3-272 0,1-3 160 16,1 2-160-16,-1-1 128 0,0 4-128 0,1-1 0 16,2 2 0-16,-1-1 0 0,0 3 0 0,0 1 0 15,1 2 0-15,2 1 0 0,4 0 0 0,1 2 0 16,0 3 0-16,4-1 0 0,4 2 0 0,2-3 0 16,0 1 0-16,4 3 128 0,2-2-128 0,5 0 192 0,3 0-192 15,3-1 192-15,4-1-192 0,1 0 192 16,1-2-192-16,3 0 192 0,-44 3-192 0,50-3 0 15,4-1 0-15,1 2 0 0,2-2 0 0,0 0 0 0,2 1 0 16,1 1 0-16,1 0 0 0,1 0 0 0,1 1 0 16,3 0 0-16,1-1 0 0,1 0 0 0,4-1 0 15,2 1 0-15,3-1 0 0,1-1 0 0,2 0 0 16,4-1 0-16,0 0 0 0,0 0 0 0,2-2 0 16,2 1 0-16,1 0 0 0,6 1 0 0,-7 0 0 15,0 0-240-15,7 0 32 0,0 0 0 0,0 0 0 16,0 0-880-1,0 0-192-15,0 0-16 0,0 0-16 0,0 0-1120 0,0 0-208 16,0 0-48-16,0 0-10624 0,0 0-2128 0</inkml:trace>
  <inkml:trace contextRef="#ctx0" brushRef="#br0" timeOffset="33118.16">6007 11575 22111 0,'-16'5'1968'0,"-5"1"-1584"16,-1 0-384-16,0 2 0 0,-1 1 5440 0,3 4 992 15,1 3 208-15,-1 3 32 0,1 4-5328 0,-1 1-1088 16,0 4-256-16,-2 2 0 0,-1 3 0 0,-1-1 0 16,2 2 0-16,1-1 0 0,2-1 0 0,1-1 0 15,2 0 0-15,1-1 0 0,3 1 0 0,3 0 0 0,0 0 208 16,5 2-64-16,2 0-16 0,4 2 0 0,5-2 0 0,5-1 0 15,5 0-128-15,7-1 0 0,6 0-160 0,6-2 160 32,7-2-480-32,8 3 0 0,9-1 0 0,6 1 0 15,8 1-2112-15,8-2-416 0,9 0-96 0,3-4-16 0</inkml:trace>
  <inkml:trace contextRef="#ctx0" brushRef="#br0" timeOffset="34384.24">13029 14047 21183 0,'0'0'944'0,"8"5"192"0,-8-5-912 0,7 3-224 0,-7-3 0 0,9 0 0 16,-1 0 5408-16,0-2 1040 0,-1 0 208 0,-7 2 32 31,0 0-6688-31,5-7-1424 0,-5 7-240 0,4-9-64 16,-2-1 656-16,-3-1 128 0,-1 1 32 0,-3-1 0 0,-1 1 432 0,-2 2 96 0,0 1 0 0,-3 2 16 15,-2 0 1328-15,-2 0 256 0,-2 2 48 0,-3 0 16 16,-2-1 0-16,-3 0 0 0,-1-1 0 0,-1 1 0 15,-3 0-608-15,-1-2-112 0,0 1-32 0,-2-2 0 16,-3-2-160-16,-1 0-48 0,0 1 0 0,-5-1 0 16,-3 0-160-16,-3 1-32 0,-2 1-128 0,-2 0 192 15,-3 1-192-15,0-1 176 0,-1 0-176 0,-4 0 160 16,-4-1 32-16,-3 2 0 0,-4 1 0 0,-1 0 0 16,-2-1-64-16,-3 1-128 0,-2 1 192 0,-1-1-64 0,-2 2 64 15,1-2 16-15,2-1 0 0,-2 1 0 0,1 1 160 0,0-1 16 16,1 1 16-16,1-2 0 0,2 0 48 0,-3 2 16 15,-1 1 0-15,0-5 0 0,0 1-144 0,-1-2-48 16,-1 2 0-16,-2-3 0 0,0 0-272 0,0 0 160 16,-1-1-160-16,-1-1 128 0,-4-2-128 0,1-2 0 15,1-1 0-15,-1-2 128 0,-1-2-128 0,2-2 0 16,1 1 0-16,1-2 0 0,-1 1 0 0,0-1 128 16,-2 0-128-16,2-1 0 0,3 0 192 0,0 0-64 15,0 0 0-15,2 2 0 0,0-3 64 0,2 2 16 16,1-1 0-16,0-1 0 0,1-2 16 0,0 1 0 15,0-1 0-15,1 2 0 0,4-1-64 0,0 1-16 0,-1 1 0 16,1 0 0-16,2 3-144 0,-1-2 128 0,4 3-128 0,2-1 128 16,-1 3-128-16,3-1 160 0,2 1-160 0,1-1 160 15,4 1 160-15,2 1 16 0,6 1 16 0,2-1 0 16,1 0-352-16,1 2 0 0,3 0-160 0,0 2 160 16,2-1 0-16,4 2 0 0,3 0 0 0,1 3 0 15,4 3 0-15,2-1 0 0,1 2 0 0,3 1 0 16,2 1 0-16,3 0 0 0,2 1-160 0,1 1 160 15,3 1-256-15,0 1 48 0,1 0 0 0,10 0 0 16,0 0-288-16,0 0-48 0,0 0-16 16,0 0 0-16,0 0-1232 0,-1 7-256 0,4 0-64 15,3-3 0-15,3-1-832 0,2 1-160 16,1-1-32-16,1-1-9024 0,2-1-1792 0</inkml:trace>
  <inkml:trace contextRef="#ctx0" brushRef="#br0" timeOffset="34823.35">6529 12421 20271 0,'0'0'1792'0,"0"0"-1424"0,-10-5-368 0,1 0 0 0,0 2 4096 0,1 0 768 15,8 3 128-15,-9-3 48 0,9 3-3520 0,-8 0-704 16,8 0-144-16,-9 2-32 0,9-2-416 0,0 0-96 16,-6 7 0-16,1 1-128 0,3-1 0 0,1 4 0 15,1 2 0-15,0 2 0 0,2 3 176 0,-1 2 16 16,3 3 16-16,0 2 0 0,1 4 256 0,2 3 48 15,1 4 16-15,2 2 0 0,0 1 0 0,3 1 0 16,1-1 0-16,0 1 0 0,1-1-80 0,0 0 0 0,2-1-16 16,-2 2 0-16,1-1-80 0,-2-2-16 0,0-4 0 0,-4-3 0 15,0-2-192-15,-3-4-144 0,-1-4 192 0,-3-4-192 16,-2-2 224-16,-1-3-64 0,1-3-16 0,-3 0 0 16,2-8 160-16,0 0 16 0,0 0 16 0,-11-3 0 15,0-2 112-15,-2-4 0 0,-1-4 16 0,0-5 0 16,-1-5-16-16,0-4-16 0,-1-5 0 0,1-4 0 15,-1-1-144-15,0-3-32 0,0 0 0 0,2 0 0 16,4 2-112-16,0 3-16 0,1 4-128 0,2 3 192 16,3 2-192-16,0 4 144 0,4 3-144 0,1 3 128 15,3 2-128-15,1 2 160 0,2 1-160 0,4 2 160 16,4 2-160-16,3 2 0 0,5 3-160 0,3 3 160 16,6 2-176-16,4 2 176 0,1 3-192 0,5 3 192 15,5 1-320-15,1 1 32 0,1 1 16 0,5 0 0 16,4 0-1136-16,3-1-240 0,3-2-32 0,2 1-16 15,0-1-1824-15,3-3-384 0</inkml:trace>
  <inkml:trace contextRef="#ctx0" brushRef="#br0" timeOffset="35178.01">12310 7575 1839 0,'36'-23'160'0,"-14"6"-160"0,3-2 0 0,0-2 0 16,2 2 2640-16,-1-1 496 0,-3 1 112 0,-1 0 16 16,0 0-1968-16,-3 2-384 0,-1 0-80 0,-3 1 0 15,-1 2-192-15,-3 3-48 0,-3 0 0 0,0 2-5840 16,-3 4-1184-16</inkml:trace>
  <inkml:trace contextRef="#ctx0" brushRef="#br0" timeOffset="35941.04">11925 5501 23039 0,'0'0'1024'0,"0"0"192"0,0 0-960 0,0 0-256 15,-7-5 0-15,7 5 0 0,0 0 3520 0,-8-2 672 16,8 2 128-16,-11 2 32 0,1 0-3520 0,0 3-688 16,-1-1-144-16,-1 0 0 0,1 0 0 0,-2 1 240 15,-1 0-64-15,-1 0-16 0,-1 3 144 0,-2 0 16 16,-1 1 16-16,-5 1 0 0,-4-1-32 0,-4 2-16 15,-3 1 0-15,-4 0 0 0,-4 1-48 0,-4 1-16 16,-2 2 0-16,-4 1 0 0,0 0-80 0,-5 3-16 16,-2-1 0-16,-3 1 0 0,-2 3 0 0,-1-3-128 15,-2 0 192-15,-3 4-64 0,0 3-128 0,-2 3 128 0,0 0-128 0,0 1 128 16,1 2 16-16,0 0 0 0,-1 0 0 0,1 1 0 16,2-3 64-16,0-2 16 0,3 0 0 0,1-1 0 15,2 0 80-15,1-1 16 0,0 0 0 0,4 1 0 16,5 1 64-16,1-3 32 0,4-3 0 0,4-1 0 15,4 1-48-15,0-2-16 0,1 0 0 0,4-3 0 16,2 0-128-16,1-2-32 0,2-2 0 0,2 0 0 16,2-2-192-16,2 2 144 0,1 0-144 0,2-2 128 15,0-4-128-15,2 2 0 0,3-2 0 0,1-1 0 16,1 1 0-16,1-1 0 0,1-1 0 0,1-1 0 16,1 0-416-16,0-1 32 0,1 1 16 0,0-2 0 15,2 0-336-15,2-1-64 16,6-2 0-16,-7 2-16 0,7-2-1136 0,0 0-208 0,0 0-48 0,-9-5-9888 15,3-1-1968-15</inkml:trace>
  <inkml:trace contextRef="#ctx0" brushRef="#br0" timeOffset="36225.96">9086 6249 43599 0,'-17'-1'1920'0,"4"2"416"0,-2 1-1872 0,-1 3-464 15,1 1 0-15,-2 5 0 0,-1 3 448 0,-4 5 0 16,0 4 0-16,-4 5 0 0,-1 3-448 0,-1 1 128 16,1 1-128-16,1 0 0 0,3 0 272 0,0 0 16 15,1 0 0-15,3-3 0 0,1 0-112 0,2 2-32 16,1 3 0-16,2-1 0 0,2 1-144 0,3-2 0 0,2-2 0 16,4-1 128-16,3-2-128 0,4-3 0 0,3-2 0 0,4-2 0 15,4-1-176-15,5-1 176 0,5-3-128 0,6-2 128 16,5-4-144-16,7 0 144 0,5-3-160 0,6 0 160 31,3-1-1024-31,4-1-96 0,3 0-32 0,2 0 0 16,2 1-2176-16,1 1-448 0,26 3-96 0,-16-4-16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1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16F8-621F-4709-98AB-C9692832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" r="6" b="1285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077417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72" y="4565300"/>
            <a:ext cx="5278995" cy="155868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Calibri Light"/>
              </a:rPr>
              <a:t>HAVING FUN PROGRAMMING!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82" y="4452730"/>
            <a:ext cx="4700133" cy="1558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cs typeface="Calibri"/>
              </a:rPr>
              <a:t>HTML Deep Dive #2</a:t>
            </a: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5AB9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5AB9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5B1E-F01E-4213-BC81-B592AEE2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5741-F3A1-4DA5-83B2-2CD81BA3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HEAD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BODY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B4BB41-1ED6-439B-8D16-209B4AAD4FCE}"/>
                  </a:ext>
                </a:extLst>
              </p14:cNvPr>
              <p14:cNvContentPartPr/>
              <p14:nvPr/>
            </p14:nvContentPartPr>
            <p14:xfrm>
              <a:off x="536400" y="227880"/>
              <a:ext cx="10953720" cy="580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B4BB41-1ED6-439B-8D16-209B4AAD4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040" y="218520"/>
                <a:ext cx="10972440" cy="58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0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453C-FEF2-4B7E-9E47-94E54047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A073-5CCA-4F2A-9838-F47F3BF3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or any other element</a:t>
            </a:r>
          </a:p>
          <a:p>
            <a:pPr lvl="1"/>
            <a:r>
              <a:rPr lang="en-US" dirty="0"/>
              <a:t>H1</a:t>
            </a:r>
          </a:p>
          <a:p>
            <a:pPr lvl="1"/>
            <a:r>
              <a:rPr lang="en-US" dirty="0"/>
              <a:t>H2</a:t>
            </a:r>
          </a:p>
          <a:p>
            <a:pPr lvl="1"/>
            <a:r>
              <a:rPr lang="en-US" dirty="0"/>
              <a:t>H3</a:t>
            </a:r>
          </a:p>
          <a:p>
            <a:pPr lvl="1"/>
            <a:r>
              <a:rPr lang="en-US" dirty="0"/>
              <a:t>H4</a:t>
            </a:r>
          </a:p>
          <a:p>
            <a:pPr lvl="1"/>
            <a:r>
              <a:rPr lang="en-US" dirty="0"/>
              <a:t>H5</a:t>
            </a:r>
          </a:p>
          <a:p>
            <a:pPr lvl="1"/>
            <a:r>
              <a:rPr lang="en-US" dirty="0"/>
              <a:t>H6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C0004-F2E9-4C8C-8892-8793BD1D9AC0}"/>
                  </a:ext>
                </a:extLst>
              </p14:cNvPr>
              <p14:cNvContentPartPr/>
              <p14:nvPr/>
            </p14:nvContentPartPr>
            <p14:xfrm>
              <a:off x="370800" y="239040"/>
              <a:ext cx="10121400" cy="509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C0004-F2E9-4C8C-8892-8793BD1D9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440" y="229680"/>
                <a:ext cx="10140120" cy="51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9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6068-8A87-4FB3-B585-CA4642CA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with meaning:</a:t>
            </a:r>
            <a:br>
              <a:rPr lang="en-US" dirty="0"/>
            </a:br>
            <a:r>
              <a:rPr lang="en-US" dirty="0"/>
              <a:t>Sections, Articles,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1E9F-FD0E-47A9-9FCA-71D5E803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or any other element</a:t>
            </a:r>
          </a:p>
          <a:p>
            <a:pPr lvl="1"/>
            <a:r>
              <a:rPr lang="en-US" dirty="0"/>
              <a:t>SECTION</a:t>
            </a:r>
          </a:p>
          <a:p>
            <a:pPr lvl="1"/>
            <a:r>
              <a:rPr lang="en-US" dirty="0"/>
              <a:t>ARTICLE</a:t>
            </a:r>
          </a:p>
          <a:p>
            <a:pPr lvl="1"/>
            <a:r>
              <a:rPr lang="en-US" dirty="0"/>
              <a:t>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287961-5150-431C-B269-B481053D25F7}"/>
                  </a:ext>
                </a:extLst>
              </p14:cNvPr>
              <p14:cNvContentPartPr/>
              <p14:nvPr/>
            </p14:nvContentPartPr>
            <p14:xfrm>
              <a:off x="150480" y="534240"/>
              <a:ext cx="11876760" cy="63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287961-5150-431C-B269-B481053D2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20" y="524880"/>
                <a:ext cx="11895480" cy="63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68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B9A2-AF22-40F1-80A5-9C0DCB04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/ Boxes: DIV and 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67F3-06AC-41DD-B01A-89384E45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or any other element</a:t>
            </a:r>
          </a:p>
          <a:p>
            <a:pPr lvl="1"/>
            <a:r>
              <a:rPr lang="en-US" dirty="0"/>
              <a:t>DIV</a:t>
            </a:r>
          </a:p>
          <a:p>
            <a:pPr lvl="1"/>
            <a:r>
              <a:rPr lang="en-US" dirty="0"/>
              <a:t>SPAN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34A38-8D9D-43F3-81D0-9DC629086D4F}"/>
                  </a:ext>
                </a:extLst>
              </p14:cNvPr>
              <p14:cNvContentPartPr/>
              <p14:nvPr/>
            </p14:nvContentPartPr>
            <p14:xfrm>
              <a:off x="3637800" y="1550520"/>
              <a:ext cx="6377400" cy="430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34A38-8D9D-43F3-81D0-9DC62908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8440" y="1541160"/>
                <a:ext cx="6396120" cy="43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45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CCDB-46F9-4C12-B3B2-27C7240F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from one page to </a:t>
            </a:r>
            <a:r>
              <a:rPr lang="en-US" dirty="0" err="1"/>
              <a:t>another:LINKS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3171-8401-4AED-8ABC-AE2226D9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ANCHOR</a:t>
            </a:r>
          </a:p>
          <a:p>
            <a:r>
              <a:rPr lang="en-US" dirty="0"/>
              <a:t>&lt;A HREF=“www.google.com”&gt; Click here to go to Google &lt;/a&gt;</a:t>
            </a:r>
          </a:p>
          <a:p>
            <a:r>
              <a:rPr lang="en-US" dirty="0"/>
              <a:t>TARGET as an attribute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6844E2-3E25-4B7B-800E-7A4857EFB70B}"/>
                  </a:ext>
                </a:extLst>
              </p14:cNvPr>
              <p14:cNvContentPartPr/>
              <p14:nvPr/>
            </p14:nvContentPartPr>
            <p14:xfrm>
              <a:off x="622080" y="17640"/>
              <a:ext cx="11419560" cy="653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6844E2-3E25-4B7B-800E-7A4857EFB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8280"/>
                <a:ext cx="11438280" cy="65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3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86E5-3B6E-43A2-B839-5012AE9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0A45-90CB-4DB2-BE15-30A37C26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  <a:p>
            <a:r>
              <a:rPr lang="en-US" dirty="0"/>
              <a:t>SRC attribute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C5774B-87CE-4B3D-9F07-C7FCF79EBB56}"/>
                  </a:ext>
                </a:extLst>
              </p14:cNvPr>
              <p14:cNvContentPartPr/>
              <p14:nvPr/>
            </p14:nvContentPartPr>
            <p14:xfrm>
              <a:off x="5261400" y="574920"/>
              <a:ext cx="6341040" cy="327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C5774B-87CE-4B3D-9F07-C7FCF79EB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2040" y="565560"/>
                <a:ext cx="6359760" cy="32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9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795-6852-40A4-903B-7933183D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Information: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36C4-926F-4796-8764-ACE2B3BC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TH</a:t>
            </a:r>
          </a:p>
          <a:p>
            <a:r>
              <a:rPr lang="en-US" dirty="0"/>
              <a:t>TR</a:t>
            </a:r>
          </a:p>
          <a:p>
            <a:r>
              <a:rPr lang="en-US" dirty="0"/>
              <a:t>THEAD</a:t>
            </a:r>
          </a:p>
          <a:p>
            <a:r>
              <a:rPr lang="en-US" dirty="0"/>
              <a:t>TBODY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A52366-E3B1-454F-86FD-3AB0ABC22DDD}"/>
                  </a:ext>
                </a:extLst>
              </p14:cNvPr>
              <p14:cNvContentPartPr/>
              <p14:nvPr/>
            </p14:nvContentPartPr>
            <p14:xfrm>
              <a:off x="282240" y="15120"/>
              <a:ext cx="10978920" cy="683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A52366-E3B1-454F-86FD-3AB0ABC22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80" y="5760"/>
                <a:ext cx="10997640" cy="68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81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B1E4-6446-49BB-AB13-84F807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List: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24FE-035F-432D-A9F7-326CEA4E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  <a:p>
            <a:pPr lvl="1"/>
            <a:r>
              <a:rPr lang="en-US" dirty="0"/>
              <a:t>Numbered (1,2,3)</a:t>
            </a:r>
          </a:p>
          <a:p>
            <a:pPr lvl="1"/>
            <a:r>
              <a:rPr lang="en-US" dirty="0"/>
              <a:t>OL</a:t>
            </a:r>
          </a:p>
          <a:p>
            <a:pPr lvl="1"/>
            <a:r>
              <a:rPr lang="en-US" dirty="0"/>
              <a:t>List Item (LI)</a:t>
            </a:r>
          </a:p>
          <a:p>
            <a:r>
              <a:rPr lang="en-US" dirty="0"/>
              <a:t>Unordered Lists</a:t>
            </a:r>
          </a:p>
          <a:p>
            <a:pPr lvl="1"/>
            <a:r>
              <a:rPr lang="en-US" dirty="0"/>
              <a:t>Bullets</a:t>
            </a:r>
          </a:p>
          <a:p>
            <a:pPr lvl="1"/>
            <a:r>
              <a:rPr lang="en-US" dirty="0"/>
              <a:t>UL</a:t>
            </a:r>
          </a:p>
          <a:p>
            <a:pPr lvl="1"/>
            <a:r>
              <a:rPr lang="en-US" dirty="0"/>
              <a:t>List Item (LI)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3767E4-EA05-46DB-9E88-6F8D80698E99}"/>
                  </a:ext>
                </a:extLst>
              </p14:cNvPr>
              <p14:cNvContentPartPr/>
              <p14:nvPr/>
            </p14:nvContentPartPr>
            <p14:xfrm>
              <a:off x="2004840" y="733680"/>
              <a:ext cx="6080760" cy="56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3767E4-EA05-46DB-9E88-6F8D80698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480" y="724320"/>
                <a:ext cx="6099480" cy="57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84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8E2E4"/>
      </a:lt2>
      <a:accent1>
        <a:srgbClr val="75AB94"/>
      </a:accent1>
      <a:accent2>
        <a:srgbClr val="82AC89"/>
      </a:accent2>
      <a:accent3>
        <a:srgbClr val="80A9A9"/>
      </a:accent3>
      <a:accent4>
        <a:srgbClr val="BA7FB6"/>
      </a:accent4>
      <a:accent5>
        <a:srgbClr val="C491AB"/>
      </a:accent5>
      <a:accent6>
        <a:srgbClr val="BA7F85"/>
      </a:accent6>
      <a:hlink>
        <a:srgbClr val="AE6986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131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Dante</vt:lpstr>
      <vt:lpstr>Dante (Headings)2</vt:lpstr>
      <vt:lpstr>Wingdings 2</vt:lpstr>
      <vt:lpstr>OffsetVTI</vt:lpstr>
      <vt:lpstr>HAVING FUN PROGRAMMING!</vt:lpstr>
      <vt:lpstr>HTML Basic Structure</vt:lpstr>
      <vt:lpstr>Headings</vt:lpstr>
      <vt:lpstr>Elements with meaning: Sections, Articles, Paragraphs</vt:lpstr>
      <vt:lpstr>Containers / Boxes: DIV and SPAN</vt:lpstr>
      <vt:lpstr>Jump from one page to another:LINKS</vt:lpstr>
      <vt:lpstr>IMAGES</vt:lpstr>
      <vt:lpstr>Tabular Information: TABLES</vt:lpstr>
      <vt:lpstr>Grocery List: LISTS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Kumar</dc:creator>
  <cp:lastModifiedBy>Ragul Kumar</cp:lastModifiedBy>
  <cp:revision>19</cp:revision>
  <dcterms:created xsi:type="dcterms:W3CDTF">2020-07-27T12:32:10Z</dcterms:created>
  <dcterms:modified xsi:type="dcterms:W3CDTF">2020-08-06T16:19:53Z</dcterms:modified>
</cp:coreProperties>
</file>