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AB70-0382-2D88-6824-2B7015C0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8BC7C-C36A-76E6-2349-47F41F025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BF8F-34C3-C9EA-E345-0C90E3B3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D85A-D0A6-41DD-347A-3500E863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FB4AD-A3D9-3EFC-F49F-6630DB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D745-3811-DB33-7909-64488FA5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8AA93-4B02-9AC3-2727-FADE55D6E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9A32D-3028-0573-698C-48B8558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1F8E-B2AB-3A1E-10E0-B6E3E68B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51D54-F475-0E9F-5533-B75D065D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66CBB-C4AD-776C-DF7B-4CB77A614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48CC1-5172-5EAC-F609-E70DE7420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4517-AB3E-D77E-FDD7-CA91C04D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CC39-0030-D259-BC77-FA3B2D0F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13F6-7BEA-09C8-5C8F-19E5FB75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2092-D611-84DC-66CD-BCF8F11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500B-090E-B668-E474-A2FF99E1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1A0-6D25-03A1-54D2-567B59E9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431D-FA60-4321-D297-45CF1E28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875A-006B-FE34-3943-D3E2956F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F810-7AC5-F670-964F-9D97937E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5B68-520A-A8C8-089E-2D680F2B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E81C-035E-8BC9-6846-CD613639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05DC-DD77-A98A-307B-E13A249A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58A3-1D66-63B1-6148-0076DB09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E1B0-E3A5-4146-89DF-7A98DC7C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52E5-11BF-8B4E-745C-FDC9C2B33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B1D78-692C-EF0A-7D56-ABB7D1B6E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44E0-13A0-BAA7-D8A8-2FFCC830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B6CA9-2721-BD2D-F31B-BC6EBE79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5E82-0401-8D15-9521-99336F23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1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7785-D4A6-C13C-F706-B2399E20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65AE-27D5-160F-EEF4-2312640B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3DAE1-8623-0110-DBD2-FA8A962BB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0DB7-8BA7-1A24-EDF7-F2211840A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51F8E-B9D4-97D1-74BA-5C809CA80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327C3-3C6C-FDBE-711B-8571B67C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25B21-C776-BB5F-16A7-BEB59850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840E1-EDF3-65F0-E835-0D8AA784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6046-50C1-9C91-9CEF-60EB9ABE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2BE80-8337-616C-B075-E0C880A9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CA79-5768-4A47-8A34-0F535E28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EE08-A609-A1AF-717C-F712ACCF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5DE6-4199-E8C8-A1D1-E50D42EF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C26D4-5581-E3EB-3DA3-17E87A9D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B5FC0-5E08-CBD2-F2E6-DA1E5BEB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C051-E4CD-0E22-10B7-D0CBCBB2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E166-BF89-E481-8E1D-86201646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32F00-0E44-84AE-B176-87C2BD6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0D843-EC9B-89C8-F4CC-0B70CC95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D1CE0-45F6-20AC-2F90-EE159753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8C796-C631-A7B1-29A6-E567B0FF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84A9-FB5C-940C-048F-7FD44793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C4485-B655-4C2B-3694-6D19F0F6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65C35-7B0A-A31C-58F4-90A25602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4F678-8ECB-D290-7E59-C035FA32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FAE11-1982-2452-5ED5-61B6FBF2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3174C-59C5-3312-600D-D771F0EE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9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09819-16D6-929F-DFE9-86BF7ADD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5E0E0-5876-F0E1-3F84-E16260F6D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F55C-1915-57B5-40D9-CD159F22D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2C56-196E-4D9B-BB81-E2C856218AB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9128-5A47-C15B-25BC-965C713E2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F41C5-39F0-4628-851F-D47BF95E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7381-0022-463F-A09E-241694E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karunamurthy26@gmail.com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n umbrella and water drops&#10;&#10;Description automatically generated">
            <a:extLst>
              <a:ext uri="{FF2B5EF4-FFF2-40B4-BE49-F238E27FC236}">
                <a16:creationId xmlns:a16="http://schemas.microsoft.com/office/drawing/2014/main" id="{9E0EEBAC-6F9B-E9F7-3808-5E6B836B5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2" y="93262"/>
            <a:ext cx="1948164" cy="189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453B1-B739-5F05-3409-20FF4A1B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228" y="114431"/>
            <a:ext cx="1948164" cy="189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D9619-7636-6540-1833-E709C9BE7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95" y="72093"/>
            <a:ext cx="1948163" cy="1917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87BE4B-AF3B-BD4C-5E5F-41E73B78E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502" y="72093"/>
            <a:ext cx="2245750" cy="1939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9DB5F4-F0A2-E67A-0179-F804109C4B17}"/>
              </a:ext>
            </a:extLst>
          </p:cNvPr>
          <p:cNvSpPr txBox="1"/>
          <p:nvPr/>
        </p:nvSpPr>
        <p:spPr>
          <a:xfrm>
            <a:off x="0" y="2254792"/>
            <a:ext cx="12191999" cy="93051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International Conference on</a:t>
            </a:r>
            <a:r>
              <a:rPr lang="en-US" sz="1600" kern="1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RECENT ADVANCES IN SCIENCE, TECHNOLOGY, ENGINEERING, MANAGEMENT AND SOCIAL SCIENCE-2023</a:t>
            </a:r>
            <a:r>
              <a:rPr lang="en-US" sz="1600" b="1" kern="1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(RASTEMS - 2023)</a:t>
            </a:r>
            <a:r>
              <a:rPr lang="en-US" sz="1600" kern="1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06-08, October 2023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(ONLINE)</a:t>
            </a:r>
            <a:r>
              <a:rPr lang="en-US" sz="16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ORGANISED BY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NEW RESEARCH AND INNOVATION SOCIETY (NEWRAINS), </a:t>
            </a:r>
            <a:r>
              <a:rPr lang="en-US" sz="16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Chennai, India</a:t>
            </a:r>
            <a:endParaRPr lang="en-US" sz="16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Lath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82A71-26F3-09E9-5DA1-77081259A614}"/>
              </a:ext>
            </a:extLst>
          </p:cNvPr>
          <p:cNvSpPr txBox="1"/>
          <p:nvPr/>
        </p:nvSpPr>
        <p:spPr>
          <a:xfrm>
            <a:off x="0" y="3429000"/>
            <a:ext cx="1219199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ID: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RASTEM-2023_A58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Tittle of the paper: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Machine Learning and Deep Learning Concepts, Architectures, Applications, and Future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Frontiers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 of the authors: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Karunamurthy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Dr. T.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Amalraj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Victoire, M. Vasuki, P.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Rajapandian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Udhayakumar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presenting author,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affliation,Email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&amp; Cell Number: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Karunamurthy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karunamurthy26@gmail.com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9841922575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46C13-D101-87CB-139F-CFF62E5881D5}"/>
              </a:ext>
            </a:extLst>
          </p:cNvPr>
          <p:cNvSpPr txBox="1"/>
          <p:nvPr/>
        </p:nvSpPr>
        <p:spPr>
          <a:xfrm>
            <a:off x="221226" y="6356555"/>
            <a:ext cx="125361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06.10.2023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2B24E-86A0-59FC-D7CB-407859D899E3}"/>
              </a:ext>
            </a:extLst>
          </p:cNvPr>
          <p:cNvSpPr txBox="1"/>
          <p:nvPr/>
        </p:nvSpPr>
        <p:spPr>
          <a:xfrm>
            <a:off x="11606981" y="6356555"/>
            <a:ext cx="36379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464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an umbrella and water drops&#10;&#10;Description automatically generated">
            <a:extLst>
              <a:ext uri="{FF2B5EF4-FFF2-40B4-BE49-F238E27FC236}">
                <a16:creationId xmlns:a16="http://schemas.microsoft.com/office/drawing/2014/main" id="{C90990AA-8574-58C1-9BED-173A02789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9" y="202483"/>
            <a:ext cx="978466" cy="935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A54E6D-F461-FFA3-79F7-1A64B086020F}"/>
              </a:ext>
            </a:extLst>
          </p:cNvPr>
          <p:cNvSpPr txBox="1"/>
          <p:nvPr/>
        </p:nvSpPr>
        <p:spPr>
          <a:xfrm>
            <a:off x="221226" y="6356555"/>
            <a:ext cx="125361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06.10.2023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E65C8-2AC9-3DA7-52C6-0BBFBBB0C519}"/>
              </a:ext>
            </a:extLst>
          </p:cNvPr>
          <p:cNvSpPr txBox="1"/>
          <p:nvPr/>
        </p:nvSpPr>
        <p:spPr>
          <a:xfrm>
            <a:off x="11606981" y="6356555"/>
            <a:ext cx="36379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913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an umbrella and water drops&#10;&#10;Description automatically generated">
            <a:extLst>
              <a:ext uri="{FF2B5EF4-FFF2-40B4-BE49-F238E27FC236}">
                <a16:creationId xmlns:a16="http://schemas.microsoft.com/office/drawing/2014/main" id="{11A82B55-4DC3-61F8-A9B7-CDE793A7D1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9" y="202483"/>
            <a:ext cx="945353" cy="903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3281AE-3F3D-3833-E13D-FAE3BA212AAA}"/>
              </a:ext>
            </a:extLst>
          </p:cNvPr>
          <p:cNvSpPr txBox="1"/>
          <p:nvPr/>
        </p:nvSpPr>
        <p:spPr>
          <a:xfrm>
            <a:off x="221226" y="6356555"/>
            <a:ext cx="125361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06.10.2023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22F3E-0D8B-79B8-A630-DF1C72BE6327}"/>
              </a:ext>
            </a:extLst>
          </p:cNvPr>
          <p:cNvSpPr txBox="1"/>
          <p:nvPr/>
        </p:nvSpPr>
        <p:spPr>
          <a:xfrm>
            <a:off x="11606981" y="6356555"/>
            <a:ext cx="36379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746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K.Siva Prakash</dc:creator>
  <cp:lastModifiedBy>K.Siva Prakash</cp:lastModifiedBy>
  <cp:revision>5</cp:revision>
  <dcterms:created xsi:type="dcterms:W3CDTF">2023-09-19T08:23:38Z</dcterms:created>
  <dcterms:modified xsi:type="dcterms:W3CDTF">2023-09-19T10:34:53Z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2023-09-19T08:29:15Z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4c6a69f3-ec67-44f4-90bd-030b5c8b34e2</vt:lpwstr>
  </property>
  <property fmtid="{D5CDD505-2E9C-101B-9397-08002B2CF9AE}" pid="7" name="MSIP_Label_defa4170-0d19-0005-0004-bc88714345d2_ActionId">
    <vt:lpwstr>a7e246a5-9d1f-4d90-96b2-f307742ea199</vt:lpwstr>
  </property>
  <property fmtid="{D5CDD505-2E9C-101B-9397-08002B2CF9AE}" pid="8" name="MSIP_Label_defa4170-0d19-0005-0004-bc88714345d2_ContentBits">
    <vt:lpwstr>0</vt:lpwstr>
  </property>
</Properties>
</file>