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5C37-B19F-1D0E-9E38-1309E8DE4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39C3C-192D-9730-D138-BC1D6C07C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61F7-DEBA-2E1F-5BE2-5A3013CE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21DF-7690-084C-B579-8E7AB7BC3929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C26D-6A7B-6C2D-8C2C-DAE22B11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666A-0472-4123-0F92-794BC1B9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154B-72AC-D24D-9731-C36068C3769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1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5F35-337B-4D94-E6E8-392AB575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B2AB9-D9D4-191E-A445-B25838071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4E57-E9B9-DDFB-40AE-0026FAB8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21DF-7690-084C-B579-8E7AB7BC3929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5CD0-DC09-BD6C-B7D4-C032B70E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FAB8-65B7-8160-E3AB-1357BAB3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154B-72AC-D24D-9731-C36068C3769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4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092D8-FADB-37FB-3E25-71BE2245C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64BA7-2CEB-B295-4D68-7E58973BB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5A6D3-65A2-0A70-5FBA-1E149EE5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21DF-7690-084C-B579-8E7AB7BC3929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4613-5596-FF79-4F39-D4642A85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E1BE8-0608-2F7C-8141-06A1E1E0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154B-72AC-D24D-9731-C36068C3769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2FD4-46D7-5A27-E0D7-20FF6492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24FA-6284-3270-6E35-50F544CE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1D14B-AF71-66F2-A4A1-5E89379C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21DF-7690-084C-B579-8E7AB7BC3929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D50B-3A6E-B7D5-3B2E-97FC58E3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014D0-89B5-73A2-C319-0A774A8A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154B-72AC-D24D-9731-C36068C3769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5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8910-323B-DF68-A456-FDDE16EC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B7338-005D-E3CE-A318-5F0AD28DB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8B850-690E-55A1-3290-BC382C77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21DF-7690-084C-B579-8E7AB7BC3929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D7A9-B15D-453D-693B-DDFA96C4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C7450-EA0D-4FFA-FC75-767D1807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154B-72AC-D24D-9731-C36068C3769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0842-A1BF-8FEB-CDAF-CE5138DA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0962-BC44-BD52-9D3F-7B9664560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FA0F5-1ECD-A529-1FE4-A4EB95069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8CA96-7AAC-A0A6-CC51-51FAD1C7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21DF-7690-084C-B579-8E7AB7BC3929}" type="datetimeFigureOut">
              <a:rPr lang="en-US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71C22-60B2-5FDD-CB9A-189E3EAF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2B4F9-E6FF-6D5F-6409-5C84983E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154B-72AC-D24D-9731-C36068C3769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D4B2-5486-148D-281F-AD48C3B6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1817-571A-208F-7B96-A6A7F548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B3D12-2295-B0E2-9F71-6939CB248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75821-F74E-7099-0E9F-A3DCE035B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487E7-D25D-BCB0-C270-987DC70AC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B3737-5ADE-B14A-CE68-D8838048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21DF-7690-084C-B579-8E7AB7BC3929}" type="datetimeFigureOut">
              <a:rPr lang="en-US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C0031-9323-F8B2-27BA-322E419C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E1C11-07B0-4484-72F1-07251BC8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154B-72AC-D24D-9731-C36068C3769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9423-C4A6-770A-9F71-55C8CD02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D550B-EF52-8809-7645-3C9C8985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21DF-7690-084C-B579-8E7AB7BC3929}" type="datetimeFigureOut">
              <a:rPr lang="en-US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01A9D-5FC0-4E8E-7F9A-1F037DD0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0711A-EF26-A8CF-17BE-F9978276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154B-72AC-D24D-9731-C36068C3769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9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3CA88-8EFD-EADD-B986-FAA32AA7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21DF-7690-084C-B579-8E7AB7BC3929}" type="datetimeFigureOut">
              <a:rPr lang="en-US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058B1-D656-AC81-4E02-233CB316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26078-06D7-4CE8-E4AF-2B60A35C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154B-72AC-D24D-9731-C36068C3769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ED21-93BF-BDB4-674E-86B4DA46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1E8A-726A-A3B1-427C-763A671B9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B1593-E928-4C14-EF39-60C83EC16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349F7-8F19-66B2-3D44-253C39D4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21DF-7690-084C-B579-8E7AB7BC3929}" type="datetimeFigureOut">
              <a:rPr lang="en-US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D8DC9-B02E-96AE-50D9-4130F47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87E22-DA28-08A8-757B-47AC7EA5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154B-72AC-D24D-9731-C36068C3769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2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AE1B-64CE-E587-989D-C35871DB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8FB5B-D063-188D-84E7-123519740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B29FE-3F1A-242D-4F21-2EC0796E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625DC-E337-F6EC-9117-22894D6B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21DF-7690-084C-B579-8E7AB7BC3929}" type="datetimeFigureOut">
              <a:rPr lang="en-US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52326-B729-5C84-7175-084C27A3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CE5DD-CE2E-865A-DB50-7C85B56A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154B-72AC-D24D-9731-C36068C3769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2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9446A-F788-24BB-37A6-FD07EF2A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AFCED-0394-A1F9-86A3-DC0B1DB4B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6327-1E90-DA77-05E2-E69E62339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1621DF-7690-084C-B579-8E7AB7BC3929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FA9BC-8BD7-EDC0-C517-1610FBD2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FA2B-E4F8-8B55-B2D3-00B2303AB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B154B-72AC-D24D-9731-C36068C3769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857C-AAB5-1FD5-0A63-09D53D967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D5AB5-6567-3BF1-87C4-AA249854D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4F395-61CB-F961-B9E7-AF6817EF1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628" y="-44712"/>
            <a:ext cx="13865742" cy="77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1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57E0-A646-541A-1E71-E0EF61CA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CB1B9C-E80C-D3F6-DD02-D575ABFCF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56264"/>
          </a:xfrm>
        </p:spPr>
      </p:pic>
    </p:spTree>
    <p:extLst>
      <p:ext uri="{BB962C8B-B14F-4D97-AF65-F5344CB8AC3E}">
        <p14:creationId xmlns:p14="http://schemas.microsoft.com/office/powerpoint/2010/main" val="179479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4C03-5071-A90A-5E67-DC98CECB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BD2A1B-375E-6151-3F16-FFE640EE8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406116" cy="6858000"/>
          </a:xfrm>
        </p:spPr>
      </p:pic>
    </p:spTree>
    <p:extLst>
      <p:ext uri="{BB962C8B-B14F-4D97-AF65-F5344CB8AC3E}">
        <p14:creationId xmlns:p14="http://schemas.microsoft.com/office/powerpoint/2010/main" val="330085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7BC1-A59C-DE1A-05FC-E9CFEB8B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CC8DE4-147B-B5EA-6CDA-6F6EAD73B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29"/>
            <a:ext cx="12431306" cy="6750942"/>
          </a:xfrm>
        </p:spPr>
      </p:pic>
    </p:spTree>
    <p:extLst>
      <p:ext uri="{BB962C8B-B14F-4D97-AF65-F5344CB8AC3E}">
        <p14:creationId xmlns:p14="http://schemas.microsoft.com/office/powerpoint/2010/main" val="215012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E9CC-3C6E-9116-793C-F9CDA695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33750D-1AE9-899D-11CB-1D9651E5A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50724"/>
            <a:ext cx="12330546" cy="7359447"/>
          </a:xfrm>
        </p:spPr>
      </p:pic>
    </p:spTree>
    <p:extLst>
      <p:ext uri="{BB962C8B-B14F-4D97-AF65-F5344CB8AC3E}">
        <p14:creationId xmlns:p14="http://schemas.microsoft.com/office/powerpoint/2010/main" val="104671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A65-DFAF-884A-0DC3-B51E4D96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A56367-271E-A150-F4DE-D8E9D1A0C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9312" cy="6858000"/>
          </a:xfrm>
        </p:spPr>
      </p:pic>
    </p:spTree>
    <p:extLst>
      <p:ext uri="{BB962C8B-B14F-4D97-AF65-F5344CB8AC3E}">
        <p14:creationId xmlns:p14="http://schemas.microsoft.com/office/powerpoint/2010/main" val="32406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9F69-1599-E024-DB28-B298B96F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61B238-4445-1876-3310-5738C6877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93519" cy="6965058"/>
          </a:xfrm>
        </p:spPr>
      </p:pic>
    </p:spTree>
    <p:extLst>
      <p:ext uri="{BB962C8B-B14F-4D97-AF65-F5344CB8AC3E}">
        <p14:creationId xmlns:p14="http://schemas.microsoft.com/office/powerpoint/2010/main" val="242494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608B-EFD8-8A90-BD95-62D2A6F0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503C2D-0321-95D6-3E7E-52EB32D99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13399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FE45-D9F6-1549-0DAE-EFC37718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7DDB73-5001-EBD7-E7A9-DC20103F4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182" y="0"/>
            <a:ext cx="12746182" cy="7040628"/>
          </a:xfrm>
        </p:spPr>
      </p:pic>
    </p:spTree>
    <p:extLst>
      <p:ext uri="{BB962C8B-B14F-4D97-AF65-F5344CB8AC3E}">
        <p14:creationId xmlns:p14="http://schemas.microsoft.com/office/powerpoint/2010/main" val="192615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7EE9-C20A-B6F9-4294-6097124D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30EE40-B8BF-BA61-E501-65EB29DA9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760"/>
            <a:ext cx="12192000" cy="6958760"/>
          </a:xfrm>
        </p:spPr>
      </p:pic>
    </p:spTree>
    <p:extLst>
      <p:ext uri="{BB962C8B-B14F-4D97-AF65-F5344CB8AC3E}">
        <p14:creationId xmlns:p14="http://schemas.microsoft.com/office/powerpoint/2010/main" val="101993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BC1B-BAF8-B2C4-BCE4-72D70707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1D139F-345D-4777-4A62-6F9308AB9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950"/>
            <a:ext cx="12192000" cy="6983949"/>
          </a:xfrm>
        </p:spPr>
      </p:pic>
    </p:spTree>
    <p:extLst>
      <p:ext uri="{BB962C8B-B14F-4D97-AF65-F5344CB8AC3E}">
        <p14:creationId xmlns:p14="http://schemas.microsoft.com/office/powerpoint/2010/main" val="4475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5F3F-5632-352C-5CB3-67E75E85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2E5F1E-97EF-5A14-17C2-3EDFF0590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165" y="-207818"/>
            <a:ext cx="12431305" cy="7065818"/>
          </a:xfrm>
        </p:spPr>
      </p:pic>
    </p:spTree>
    <p:extLst>
      <p:ext uri="{BB962C8B-B14F-4D97-AF65-F5344CB8AC3E}">
        <p14:creationId xmlns:p14="http://schemas.microsoft.com/office/powerpoint/2010/main" val="343816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ragulkaviya42@gmail.com</dc:creator>
  <cp:lastModifiedBy>ragulkaviya42@gmail.com</cp:lastModifiedBy>
  <cp:revision>1</cp:revision>
  <dcterms:created xsi:type="dcterms:W3CDTF">2024-09-04T06:59:29Z</dcterms:created>
  <dcterms:modified xsi:type="dcterms:W3CDTF">2024-09-04T07:12:22Z</dcterms:modified>
</cp:coreProperties>
</file>