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RAGUL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312214426/AC49E37A75168E6B7E24BC570638ACF8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2024-08-30T10:32:21Z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