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u</a:t>
            </a:r>
            <a:r>
              <a:rPr altLang="en-IN" dirty="0" sz="2400" lang="en-US"/>
              <a:t>l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7</a:t>
            </a:r>
            <a:r>
              <a:rPr altLang="en-IN"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</a:t>
            </a:r>
            <a:endParaRPr altLang="en-US" lang="zh-CN"/>
          </a:p>
          <a:p>
            <a:r>
              <a:rPr dirty="0" sz="2400" lang="en-US"/>
              <a:t>COLLEGE: 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S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j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0" name=""/>
          <p:cNvSpPr txBox="1"/>
          <p:nvPr/>
        </p:nvSpPr>
        <p:spPr>
          <a:xfrm>
            <a:off x="2859842" y="4718685"/>
            <a:ext cx="3901456" cy="5105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/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416293" y="1623547"/>
            <a:ext cx="5835770" cy="4282439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What is your project about? (e.g., a software app, a data analysis, a website, etc.)
What are the key results you want to present?
What screenshot do you want to include? (You can upload the image or tell me what it should show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864617" y="1372916"/>
            <a:ext cx="5831457" cy="26060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Sure! Here's a general PowerPoint project conclusion slide text you can use or adapt to suit your topic. This is suitable for most types of presentations — academic, professional, or personal.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747836" y="2268012"/>
            <a:ext cx="12192000" cy="250401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Artificial Intelligence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35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1016944" y="795655"/>
            <a:ext cx="607540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142999" y="2019300"/>
            <a:ext cx="594935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Despite [current situation/problem context], [target audience/stakeholders] continue to face [key problem or challenge], which results in [consequences or negative outcomes]. This project aims to explore, analyze, and propose solutions to address this issue effectively.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531285" y="2125979"/>
            <a:ext cx="456768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Here's a clean and professional Project Overview slide for a PowerPoint presentation. You can copy this into your presentation or ask me to help generate the full PPT structure.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723900" y="1695449"/>
            <a:ext cx="694714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End users" are the people who will view, interact with, or benefit from the PowerPoint presentation. They can vary depending on the purpose of the presentation.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2819400" y="1727834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Here’s a structured overview of Project Tools and Techniques that you can use to create a PowerPoint (PPT) presentation. This can be used for academic, professional, or training purposes.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987723" y="1435734"/>
            <a:ext cx="594935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Creating a PowerPoint project portfolio involves designing a clean, professional, and visually appealing layout that showcases key project details, achievements, metrics, and visuals. Here's a breakdown of how to structure and design a project portfolio PowerPoint: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1281020" y="1290293"/>
            <a:ext cx="636054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MM">
                <a:solidFill>
                  <a:srgbClr val="000000"/>
                </a:solidFill>
              </a:rPr>
              <a:t>Here’s a list of features and functionalities you can include in a PowerPoint (PPT) project, especially if it's meant for a presentation or academic/professional submission about a software, app, or system</a:t>
            </a:r>
            <a:endParaRPr sz="2800" lang="en-MM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2025-09-12T06:54:46Z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2a98d61a62f84f3b89531649d1fa8f73</vt:lpwstr>
  </property>
</Properties>
</file>