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'Sheet1'!$B$5:$B$15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'Sheet1'!$C$5:$C$15</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'Sheet1'!$D$5:$D$15</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Ref>
              <c:f>'Sheet1'!$A$5:$A$15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'Sheet1'!$E$5:$E$15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753367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324490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15892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449194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720496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840162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648976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884250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078534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382893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202041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831031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8816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81640370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355750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26355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875480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4030025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92380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140186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53570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895363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497414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72475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15488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64391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322867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819400" y="2798304"/>
            <a:ext cx="6130254"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 </a:t>
            </a:r>
            <a:r>
              <a:rPr lang="en-US" altLang="zh-CN" sz="2400" b="0" i="0" u="none" strike="noStrike" kern="1200" cap="none" spc="0" baseline="0">
                <a:solidFill>
                  <a:schemeClr val="tx1"/>
                </a:solidFill>
                <a:latin typeface="Calibri" pitchFamily="0" charset="0"/>
                <a:ea typeface="宋体" pitchFamily="0" charset="0"/>
                <a:cs typeface="Calibri" pitchFamily="0" charset="0"/>
              </a:rPr>
              <a:t>P.Ragulraj</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number :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06700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MID</a:t>
            </a:r>
            <a:r>
              <a:rPr lang="en-US" altLang="zh-CN" sz="2400" b="0" i="0" u="none" strike="noStrike" kern="1200" cap="none" spc="0" baseline="0">
                <a:solidFill>
                  <a:schemeClr val="tx1"/>
                </a:solidFill>
                <a:latin typeface="Calibri" pitchFamily="0" charset="0"/>
                <a:ea typeface="宋体" pitchFamily="0" charset="0"/>
                <a:cs typeface="Calibri" pitchFamily="0" charset="0"/>
              </a:rPr>
              <a:t>:5CA084FE9879804B37A4738622596C83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(Accounting and finance)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Agurchand manmull jain college</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821505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90600" y="1524000"/>
            <a:ext cx="7696200" cy="440120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COLLECTION :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From ‘Kaggle’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 CLEANING: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identified missing values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filtered out missing values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in column AA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using formula - =IFS(Z8&gt;=5,"VERY HIGH",Z8&gt;=4,"HIGH",Z8 &gt;=3,"MED",TRUE,"LOW")</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PIVOT TABLE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chose fields to be added to the report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 prepared Bar chart using the report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8430391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2" name="对象"/>
          <p:cNvGraphicFramePr>
            <a:graphicFrameLocks/>
          </p:cNvGraphicFramePr>
          <p:nvPr/>
        </p:nvGraphicFramePr>
        <p:xfrm>
          <a:off x="838200" y="1371600"/>
          <a:ext cx="7239000" cy="470535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9519785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1066800" y="1447800"/>
            <a:ext cx="7848599"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employee performance analysis, as represented in the pivot chart, shows varying levels of performance across different business units.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There is significant variability in performance levels within each business unit. Some units, such as PL and SVG, appear to have a higher number of employees in the "VERY HIGH" performance category compared to others like BPC and CCDR.  -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Business units with a higher concentration of "LOW" performance levels may need targeted interventions, such as additional training or performance improvement plans.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Units with a higher concentration of "VERY HIGH" performers could benefit from recognizing and possibly promoting these individuals, or understanding the practices contributing to high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039690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048378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2656431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834071" y="1695450"/>
            <a:ext cx="5862003" cy="422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effective employee performance is crucial for achieving organizational goals. However, our company lacks a comprehensive, data-driven approach to evaluating and improving employee performance.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4841512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739774" y="2019300"/>
            <a:ext cx="59563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22871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905000"/>
            <a:ext cx="54483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Team</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 &amp;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Training and Development Teams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1200" cap="none" spc="0" baseline="0">
                <a:solidFill>
                  <a:schemeClr val="tx1"/>
                </a:solidFill>
                <a:latin typeface="Calibri" pitchFamily="0" charset="0"/>
                <a:ea typeface="宋体" pitchFamily="0" charset="0"/>
                <a:cs typeface="Calibri" pitchFamily="0" charset="0"/>
              </a:rPr>
              <a:t>Project Management Office (PMO)</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303887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8000" y="2667000"/>
            <a:ext cx="67056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formatting – missing cells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 missing row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data visualization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640288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371600" y="1600200"/>
            <a:ext cx="6172200"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 Kaggle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26 features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9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 id –num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–text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Gender- male , female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rating -num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601286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1066800" y="2046927"/>
            <a:ext cx="7543800" cy="83099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Performance level =IFS(Z8&gt;=5,"VERY HIGH",Z8&gt;=4,"HIGH",Z8 &gt;=3,"MED",TRUE,"LOW")</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476124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15</cp:revision>
  <dcterms:created xsi:type="dcterms:W3CDTF">2024-03-29T15:07:22Z</dcterms:created>
  <dcterms:modified xsi:type="dcterms:W3CDTF">2024-09-09T13:12:59Z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