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145" autoAdjust="0"/>
  </p:normalViewPr>
  <p:slideViewPr>
    <p:cSldViewPr>
      <p:cViewPr varScale="1">
        <p:scale>
          <a:sx n="80" d="100"/>
          <a:sy n="80" d="100"/>
        </p:scale>
        <p:origin x="-3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OD-IS-LOVE\Desktop\Employee_Dataset%20(1)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(1)_2.xlsx]Sheet3!PivotTable1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 ANALYSE</a:t>
            </a:r>
          </a:p>
        </c:rich>
      </c:tx>
      <c:layout>
        <c:manualLayout>
          <c:xMode val="edge"/>
          <c:yMode val="edge"/>
          <c:x val="0.08851399825021873"/>
          <c:y val="0.041666666666666664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delet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17.0</c:v>
                </c:pt>
                <c:pt idx="1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66.0</c:v>
                </c:pt>
                <c:pt idx="1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12.0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715008"/>
        <c:axId val="41009152"/>
      </c:barChart>
      <c:catAx>
        <c:axId val="40715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41009152"/>
        <c:crosses val="autoZero"/>
        <c:auto val="1"/>
        <c:lblAlgn val="ctr"/>
        <c:lblOffset val="100"/>
        <c:noMultiLvlLbl val="0"/>
      </c:catAx>
      <c:valAx>
        <c:axId val="41009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715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2667000" y="1905000"/>
            <a:ext cx="4572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 221132110421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B.COM(CORPORATE SECRETARYSHIP)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-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8305800" y="914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3810000" y="762000"/>
          <a:ext cx="6324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228600" y="-90368"/>
            <a:ext cx="11138535" cy="701039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ctr"/>
          <a:p>
            <a:pPr algn="l"/>
            <a:r>
              <a:rPr dirty="0" sz="4400" lang="en-GB" smtClean="0"/>
              <a:t>Conclusion                                                                       </a:t>
            </a:r>
            <a:r>
              <a:rPr dirty="0" sz="2000" lang="en-GB" smtClean="0"/>
              <a:t>    </a:t>
            </a:r>
            <a:br>
              <a:rPr dirty="0" sz="2000" lang="en-GB" smtClean="0"/>
            </a:br>
            <a:r>
              <a:rPr dirty="0" sz="2000" lang="en-GB" smtClean="0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1.The employee qualification analysis helps identify the current situation by efficiently     aligning employee departments and their workspaces, as well as the number of    employees in the organization.     </a:t>
            </a:r>
            <a:br>
              <a:rPr dirty="0" sz="2000" lang="en-GB" smtClean="0"/>
            </a:br>
            <a:r>
              <a:rPr dirty="0" sz="2000" lang="en-GB" smtClean="0"/>
              <a:t>    </a:t>
            </a:r>
            <a:br>
              <a:rPr dirty="0" sz="2000" lang="en-GB" smtClean="0"/>
            </a:br>
            <a:r>
              <a:rPr dirty="0" sz="2000" lang="en-GB" smtClean="0"/>
              <a:t>      2. The approach provides actionable insights for HR supporting better talent   management and strategic workforce planning and establishing strategies through the use of Excel tools for data organization analysis and reporting.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3. The user-friendly method of seeing and acting upon the findings is provided by the interactive dashboard and customized reports.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4. In general, this analysis strengthens the organization's capacity to develop talent and keep a competitive advantage in addition to supporting strategic workforce planning.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5. I've included the problem statement, project overview, our solution, its values, the dataset description, and the graph's outcome. that enhances the development of my skills and gaining knowledge.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76200" y="92202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11201400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905000" y="1295400"/>
            <a:ext cx="5029200" cy="4320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6.Results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8763000" y="228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Title 10"/>
          <p:cNvSpPr>
            <a:spLocks noGrp="1"/>
          </p:cNvSpPr>
          <p:nvPr>
            <p:ph type="title"/>
          </p:nvPr>
        </p:nvSpPr>
        <p:spPr>
          <a:xfrm>
            <a:off x="228600" y="228600"/>
            <a:ext cx="9067800" cy="4699000"/>
          </a:xfrm>
        </p:spPr>
        <p:txBody>
          <a:bodyPr/>
          <a:p>
            <a:pPr indent="-914400" marL="914400"/>
            <a:r>
              <a:rPr dirty="0" sz="2000" lang="en-GB" smtClean="0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400" lang="en-GB" smtClean="0"/>
              <a:t>PROBLEM STATEMENT          </a:t>
            </a:r>
            <a:br>
              <a:rPr dirty="0" sz="24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Every organization seeks to maximize the allocation of human resources by assessing personnel qualifications across multiple areas.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To raise performance ratings and increase overall efficiency, we must identify skill gaps, training needs, and internal promotion opportunities.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Performance ratings and working conditions of employees as well as their departments will be evaluated as part of the analysis.</a:t>
            </a:r>
            <a:br>
              <a:rPr dirty="0" sz="2000" lang="en-GB" smtClean="0"/>
            </a:br>
            <a:r>
              <a:rPr dirty="0" sz="2000" lang="en-GB" smtClean="0"/>
              <a:t>     </a:t>
            </a:r>
            <a:br>
              <a:rPr dirty="0" sz="2000" lang="en-GB" smtClean="0"/>
            </a:br>
            <a:r>
              <a:rPr dirty="0" sz="2000" lang="en-GB" smtClean="0"/>
              <a:t>     Assessing people against job role criteria, classifying them according to their capabilities, and giving HR decision-makers useful information.</a:t>
            </a:r>
            <a:endParaRPr dirty="0" sz="2000" lang="en-GB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10896600" y="533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566025" cy="504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GB" spc="-20" smtClean="0"/>
              <a:t>   </a:t>
            </a:r>
            <a:br>
              <a:rPr dirty="0" sz="4250" lang="en-GB" spc="-20" smtClean="0"/>
            </a:br>
            <a:r>
              <a:rPr dirty="0" sz="4250" lang="en-GB" spc="-20" smtClean="0"/>
              <a:t>    </a:t>
            </a:r>
            <a:r>
              <a:rPr dirty="0" sz="2000" lang="en-GB" smtClean="0"/>
              <a:t>Creating a customized training program with modules covering fundamental, advanced, and pivot table operations in Excel, including data entry formulas, pivot tables, and data visualization; conducting a baseline evaluation to determine the employees' current proficiency in Excel and areas in need of improvement.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 Testing, quizzing, or practical evaluations to gauge the training's efficacy and getting input to make necessary program revisions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endParaRPr dirty="0" sz="2000"/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11277600" y="609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377748" cy="8779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2000" lang="en-GB" smtClean="0"/>
              <a:t>     HR professionals utilize the data to evaluate training requirements, monitor staff advancement, and make sure employees are qualified for their positions.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Employees can use the brief letter to learn about the standards for excel proficiency, pinpoint areas for personal growth, and monitor their own advancement.</a:t>
            </a:r>
            <a:br>
              <a:rPr dirty="0" sz="2000" lang="en-GB" smtClean="0"/>
            </a:br>
            <a:r>
              <a:rPr dirty="0" sz="2000" lang="en-GB" smtClean="0"/>
              <a:t> </a:t>
            </a:r>
            <a:br>
              <a:rPr dirty="0" sz="2000" lang="en-GB" smtClean="0"/>
            </a:br>
            <a:r>
              <a:rPr dirty="0" sz="2000" lang="en-GB" smtClean="0"/>
              <a:t>     These experts use the short note to plan, carry </a:t>
            </a:r>
            <a:r>
              <a:rPr dirty="0" sz="2000" lang="en-GB" err="1" smtClean="0"/>
              <a:t>ut</a:t>
            </a:r>
            <a:r>
              <a:rPr dirty="0" sz="2000" lang="en-GB" smtClean="0"/>
              <a:t>, and assess training initiatives meant to enhance workers' Excel skills.</a:t>
            </a:r>
            <a:br>
              <a:rPr dirty="0" sz="2000" lang="en-GB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>    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11353800" y="60960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8763000" y="304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10820400" y="6096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10134600" cy="10630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lang="en-GB" smtClean="0"/>
              <a:t>N </a:t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2000" lang="en-GB" smtClean="0"/>
              <a:t>     We create interactive Excel dashboards that offer managers instantaneous insights into employee qualifications, enabling them to quickly identify areas of strength and weakness.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We establish a centralized, readily available Excel-based database that contains all pertinent employee credentials. An excel-based system expedites the qualification tracking procedure, saving HR teams and managers time and reducing mistake rates.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The system is adaptable to various sectors, roles, and particular qualification requirements. It is also scalable, enabling it to expand with the business. </a:t>
            </a:r>
            <a:br>
              <a:rPr dirty="0" sz="20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endParaRPr dirty="0" sz="3600"/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681335" cy="48514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 smtClean="0"/>
              <a:t>     </a:t>
            </a:r>
            <a:r>
              <a:rPr dirty="0" sz="2000" lang="en-GB" smtClean="0"/>
              <a:t>Details on the particular credentials or licenses that every worker </a:t>
            </a:r>
            <a:r>
              <a:rPr dirty="0" sz="2000" lang="en-GB" err="1" smtClean="0"/>
              <a:t>possesses,such</a:t>
            </a:r>
            <a:r>
              <a:rPr dirty="0" sz="2000" lang="en-GB" smtClean="0"/>
              <a:t> as the titles of the courses taken, the degrees attained, and the completion date.</a:t>
            </a:r>
            <a:br>
              <a:rPr dirty="0" sz="2000" lang="en-GB" smtClean="0"/>
            </a:br>
            <a:r>
              <a:rPr dirty="0" sz="2000" lang="en-GB" smtClean="0"/>
              <a:t>documentation of any training sessions or seminars that the staff member attended,      </a:t>
            </a:r>
            <a:br>
              <a:rPr dirty="0" sz="2000" lang="en-GB" smtClean="0"/>
            </a:br>
            <a:r>
              <a:rPr dirty="0" sz="2000" lang="en-GB" smtClean="0"/>
              <a:t> including the dates, subjects covered, and any results or grades.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      Essential information such an employee's function, department classifications, and gender are also Provided.</a:t>
            </a:r>
            <a:r>
              <a:rPr dirty="0" lang="en-GB" smtClean="0"/>
              <a:t/>
            </a:r>
            <a:br>
              <a:rPr dirty="0" lang="en-GB" smtClean="0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8991600" y="6172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8480425" cy="138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GB" spc="15" smtClean="0"/>
              <a:t>THE “WOW” IN OUR SOLUTION</a:t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2000" lang="en-GB" smtClean="0">
                <a:latin typeface="Arial Rounded MT Bold" pitchFamily="34" charset="0"/>
              </a:rPr>
              <a:t>1. Interactive Dashboard</a:t>
            </a:r>
            <a:r>
              <a:rPr dirty="0" sz="2000" lang="en-GB" smtClean="0"/>
              <a:t>: a dynamic Excel dashboard that provides updates on the qualifications and deficiencies of employees.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>2. Automatic Reports</a:t>
            </a:r>
            <a:r>
              <a:rPr dirty="0" sz="2000" lang="en-GB" smtClean="0"/>
              <a:t>: Produced automatically, these reports are customized for each department and emphasize important findings, areas in need of training, and chances for advancement.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>3. Advanced Analysis Tools: </a:t>
            </a:r>
            <a:r>
              <a:rPr dirty="0" sz="2000" lang="en-GB" smtClean="0"/>
              <a:t>For deeper insights, use Power Pivot and Power Query, two advanced Excel functions that enable predictive analysis and scenario planning.</a:t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/>
            </a:r>
            <a:br>
              <a:rPr dirty="0" sz="2000" lang="en-GB" smtClean="0">
                <a:latin typeface="Arial Rounded MT Bold" pitchFamily="34" charset="0"/>
              </a:rPr>
            </a:br>
            <a:r>
              <a:rPr dirty="0" sz="2000" lang="en-GB" smtClean="0">
                <a:latin typeface="Arial Rounded MT Bold" pitchFamily="34" charset="0"/>
              </a:rPr>
              <a:t>4. User-friendly interface: </a:t>
            </a:r>
            <a:r>
              <a:rPr dirty="0" sz="2000" lang="en-GB" smtClean="0"/>
              <a:t>All users can easily filter, sort, and examine data thanks to this user-friendly design, which enables HR teams to perform complicated analysis.</a:t>
            </a: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endParaRPr dirty="0" sz="440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GOD-IS-LOVE</cp:lastModifiedBy>
  <dcterms:created xsi:type="dcterms:W3CDTF">2024-03-29T04:07:22Z</dcterms:created>
  <dcterms:modified xsi:type="dcterms:W3CDTF">2024-09-04T15:34:41Z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15067dda9b474e0885d07d9705664772</vt:lpwstr>
  </property>
</Properties>
</file>