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3.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220" name="Google Shape;220;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221" name="Google Shape;221;p1"/>
          <p:cNvSpPr txBox="1"/>
          <p:nvPr/>
        </p:nvSpPr>
        <p:spPr>
          <a:xfrm>
            <a:off x="2522925" y="4176907"/>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IN" sz="2000">
                <a:solidFill>
                  <a:srgbClr val="1482AB"/>
                </a:solidFill>
              </a:rPr>
              <a:t>R Ragunesh </a:t>
            </a:r>
            <a:r>
              <a:rPr b="1" i="0" lang="en-IN" sz="2000" u="none" cap="none" strike="noStrike">
                <a:solidFill>
                  <a:srgbClr val="1482AB"/>
                </a:solidFill>
                <a:latin typeface="Arial"/>
                <a:ea typeface="Arial"/>
                <a:cs typeface="Arial"/>
                <a:sym typeface="Arial"/>
              </a:rPr>
              <a:t>–</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M.A.M. College of Engineering and Technology –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Computer science and engineering </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lang="en-IN" sz="1200"/>
              <a:t>Development Plan:</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Setup Development Environment:</a:t>
            </a:r>
            <a:endParaRPr/>
          </a:p>
          <a:p>
            <a:pPr indent="-305435" lvl="0" marL="305435" rtl="0" algn="l">
              <a:lnSpc>
                <a:spcPct val="110000"/>
              </a:lnSpc>
              <a:spcBef>
                <a:spcPts val="840"/>
              </a:spcBef>
              <a:spcAft>
                <a:spcPts val="0"/>
              </a:spcAft>
              <a:buSzPts val="1104"/>
              <a:buChar char="◼"/>
            </a:pPr>
            <a:r>
              <a:rPr lang="en-IN" sz="1200"/>
              <a:t>   - Install Python and required libraries.</a:t>
            </a:r>
            <a:endParaRPr/>
          </a:p>
          <a:p>
            <a:pPr indent="-305435" lvl="0" marL="305435" rtl="0" algn="l">
              <a:lnSpc>
                <a:spcPct val="110000"/>
              </a:lnSpc>
              <a:spcBef>
                <a:spcPts val="840"/>
              </a:spcBef>
              <a:spcAft>
                <a:spcPts val="0"/>
              </a:spcAft>
              <a:buSzPts val="1104"/>
              <a:buChar char="◼"/>
            </a:pPr>
            <a:r>
              <a:rPr lang="en-IN" sz="1200"/>
              <a:t>   - Configure development environment.</a:t>
            </a:r>
            <a:endParaRPr/>
          </a:p>
          <a:p>
            <a:pPr indent="-305435" lvl="0" marL="305435" rtl="0" algn="l">
              <a:lnSpc>
                <a:spcPct val="110000"/>
              </a:lnSpc>
              <a:spcBef>
                <a:spcPts val="840"/>
              </a:spcBef>
              <a:spcAft>
                <a:spcPts val="0"/>
              </a:spcAft>
              <a:buSzPts val="1104"/>
              <a:buChar char="◼"/>
            </a:pPr>
            <a:r>
              <a:rPr lang="en-IN" sz="1200"/>
              <a:t>   - Set up project directory.</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Design:</a:t>
            </a:r>
            <a:endParaRPr/>
          </a:p>
          <a:p>
            <a:pPr indent="-305435" lvl="0" marL="305435" rtl="0" algn="l">
              <a:lnSpc>
                <a:spcPct val="110000"/>
              </a:lnSpc>
              <a:spcBef>
                <a:spcPts val="840"/>
              </a:spcBef>
              <a:spcAft>
                <a:spcPts val="0"/>
              </a:spcAft>
              <a:buSzPts val="1104"/>
              <a:buChar char="◼"/>
            </a:pPr>
            <a:r>
              <a:rPr lang="en-IN" sz="1200"/>
              <a:t>   - Create basic GUI layout using tkinter.</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status labels.</a:t>
            </a:r>
            <a:endParaRPr/>
          </a:p>
          <a:p>
            <a:pPr indent="-305435" lvl="0" marL="305435" rtl="0" algn="l">
              <a:lnSpc>
                <a:spcPct val="110000"/>
              </a:lnSpc>
              <a:spcBef>
                <a:spcPts val="840"/>
              </a:spcBef>
              <a:spcAft>
                <a:spcPts val="0"/>
              </a:spcAft>
              <a:buSzPts val="1104"/>
              <a:buChar char="◼"/>
            </a:pPr>
            <a:r>
              <a:rPr lang="en-IN" sz="1200"/>
              <a:t>   - Define button actions.</a:t>
            </a:r>
            <a:endParaRPr/>
          </a:p>
          <a:p>
            <a:pPr indent="-305435" lvl="0" marL="305435" rtl="0" algn="l">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Functionality:</a:t>
            </a:r>
            <a:endParaRPr/>
          </a:p>
          <a:p>
            <a:pPr indent="-305435" lvl="0" marL="305435" rtl="0" algn="l">
              <a:lnSpc>
                <a:spcPct val="110000"/>
              </a:lnSpc>
              <a:spcBef>
                <a:spcPts val="840"/>
              </a:spcBef>
              <a:spcAft>
                <a:spcPts val="0"/>
              </a:spcAft>
              <a:buSzPts val="1104"/>
              <a:buChar char="◼"/>
            </a:pPr>
            <a:r>
              <a:rPr lang="en-IN" sz="1200"/>
              <a:t>   - Implement event listeners for key press and release.</a:t>
            </a:r>
            <a:endParaRPr/>
          </a:p>
          <a:p>
            <a:pPr indent="-305435" lvl="0" marL="305435" rtl="0" algn="l">
              <a:lnSpc>
                <a:spcPct val="110000"/>
              </a:lnSpc>
              <a:spcBef>
                <a:spcPts val="840"/>
              </a:spcBef>
              <a:spcAft>
                <a:spcPts val="0"/>
              </a:spcAft>
              <a:buSzPts val="1104"/>
              <a:buChar char="◼"/>
            </a:pPr>
            <a:r>
              <a:rPr lang="en-IN" sz="1200"/>
              <a:t>   - Store keystroke data.</a:t>
            </a:r>
            <a:endParaRPr/>
          </a:p>
          <a:p>
            <a:pPr indent="-305435" lvl="0" marL="305435" rtl="0" algn="l">
              <a:lnSpc>
                <a:spcPct val="110000"/>
              </a:lnSpc>
              <a:spcBef>
                <a:spcPts val="840"/>
              </a:spcBef>
              <a:spcAft>
                <a:spcPts val="0"/>
              </a:spcAft>
              <a:buSzPts val="1104"/>
              <a:buChar char="◼"/>
            </a:pPr>
            <a:r>
              <a:rPr lang="en-IN" sz="1200"/>
              <a:t>   - Test keylogging functionality.</a:t>
            </a:r>
            <a:endParaRPr/>
          </a:p>
          <a:p>
            <a:pPr indent="-305435" lvl="0" marL="305435" rtl="0" algn="l">
              <a:lnSpc>
                <a:spcPct val="110000"/>
              </a:lnSpc>
              <a:spcBef>
                <a:spcPts val="840"/>
              </a:spcBef>
              <a:spcAft>
                <a:spcPts val="0"/>
              </a:spcAft>
              <a:buSzPts val="1104"/>
              <a:buChar char="◼"/>
            </a:pPr>
            <a:r>
              <a:rPr lang="en-IN" sz="1200"/>
              <a:t>   - Handle edge cases and unexpected behaviors.</a:t>
            </a:r>
            <a:endParaRPr/>
          </a:p>
          <a:p>
            <a:pPr indent="-305435" lvl="0" marL="305435" rtl="0" algn="l">
              <a:lnSpc>
                <a:spcPct val="110000"/>
              </a:lnSpc>
              <a:spcBef>
                <a:spcPts val="840"/>
              </a:spcBef>
              <a:spcAft>
                <a:spcPts val="0"/>
              </a:spcAft>
              <a:buSzPts val="1104"/>
              <a:buChar char="◼"/>
            </a:pPr>
            <a:r>
              <a:rPr lang="en-IN" sz="1200"/>
              <a:t>   - Ensure compatibility with different keyboard layouts.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Develop logging mechanisms.</a:t>
            </a:r>
            <a:endParaRPr/>
          </a:p>
          <a:p>
            <a:pPr indent="-305435" lvl="0" marL="305435" rtl="0" algn="l">
              <a:lnSpc>
                <a:spcPct val="110000"/>
              </a:lnSpc>
              <a:spcBef>
                <a:spcPts val="840"/>
              </a:spcBef>
              <a:spcAft>
                <a:spcPts val="0"/>
              </a:spcAft>
              <a:buSzPts val="1104"/>
              <a:buChar char="◼"/>
            </a:pPr>
            <a:r>
              <a:rPr lang="en-IN" sz="1200"/>
              <a:t>   - Save data to file.</a:t>
            </a:r>
            <a:endParaRPr/>
          </a:p>
          <a:p>
            <a:pPr indent="-305435" lvl="0" marL="305435" rtl="0" algn="l">
              <a:lnSpc>
                <a:spcPct val="110000"/>
              </a:lnSpc>
              <a:spcBef>
                <a:spcPts val="840"/>
              </a:spcBef>
              <a:spcAft>
                <a:spcPts val="0"/>
              </a:spcAft>
              <a:buSzPts val="1104"/>
              <a:buChar char="◼"/>
            </a:pPr>
            <a:r>
              <a:rPr lang="en-IN" sz="1200"/>
              <a:t>   - Verify data integrity.</a:t>
            </a:r>
            <a:endParaRPr/>
          </a:p>
          <a:p>
            <a:pPr indent="-305435" lvl="0" marL="305435" rtl="0" algn="l">
              <a:lnSpc>
                <a:spcPct val="110000"/>
              </a:lnSpc>
              <a:spcBef>
                <a:spcPts val="840"/>
              </a:spcBef>
              <a:spcAft>
                <a:spcPts val="0"/>
              </a:spcAft>
              <a:buSzPts val="1104"/>
              <a:buChar char="◼"/>
            </a:pPr>
            <a:r>
              <a:rPr lang="en-IN" sz="1200"/>
              <a:t>   - Implement error handling for file operations.</a:t>
            </a:r>
            <a:endParaRPr/>
          </a:p>
          <a:p>
            <a:pPr indent="-305435" lvl="0" marL="305435" rtl="0" algn="l">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7" name="Google Shape;177;p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Create functions to start and stop keylogging.</a:t>
            </a:r>
            <a:endParaRPr/>
          </a:p>
          <a:p>
            <a:pPr indent="-305435" lvl="0" marL="305435" rtl="0" algn="l">
              <a:lnSpc>
                <a:spcPct val="110000"/>
              </a:lnSpc>
              <a:spcBef>
                <a:spcPts val="840"/>
              </a:spcBef>
              <a:spcAft>
                <a:spcPts val="0"/>
              </a:spcAft>
              <a:buSzPts val="1104"/>
              <a:buChar char="◼"/>
            </a:pPr>
            <a:r>
              <a:rPr lang="en-IN" sz="1200"/>
              <a:t>   - Integrate start and stop actions with GUI.</a:t>
            </a:r>
            <a:endParaRPr/>
          </a:p>
          <a:p>
            <a:pPr indent="-305435" lvl="0" marL="305435" rtl="0" algn="l">
              <a:lnSpc>
                <a:spcPct val="110000"/>
              </a:lnSpc>
              <a:spcBef>
                <a:spcPts val="840"/>
              </a:spcBef>
              <a:spcAft>
                <a:spcPts val="0"/>
              </a:spcAft>
              <a:buSzPts val="1104"/>
              <a:buChar char="◼"/>
            </a:pPr>
            <a:r>
              <a:rPr lang="en-IN" sz="1200"/>
              <a:t>   - Ensure proper synchronization between GUI and keylogging operations.</a:t>
            </a:r>
            <a:endParaRPr/>
          </a:p>
          <a:p>
            <a:pPr indent="-305435" lvl="0" marL="305435" rtl="0" algn="l">
              <a:lnSpc>
                <a:spcPct val="110000"/>
              </a:lnSpc>
              <a:spcBef>
                <a:spcPts val="840"/>
              </a:spcBef>
              <a:spcAft>
                <a:spcPts val="0"/>
              </a:spcAft>
              <a:buSzPts val="1104"/>
              <a:buChar char="◼"/>
            </a:pPr>
            <a:r>
              <a:rPr lang="en-IN" sz="1200"/>
              <a:t>   - Handle user interactions effectively.</a:t>
            </a:r>
            <a:endParaRPr/>
          </a:p>
          <a:p>
            <a:pPr indent="-305435" lvl="0" marL="305435" rtl="0" algn="l">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83" name="Google Shape;183;p2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br>
              <a:rPr lang="en-IN" sz="2400">
                <a:solidFill>
                  <a:srgbClr val="262626"/>
                </a:solidFill>
              </a:rPr>
            </a:br>
            <a:r>
              <a:rPr b="0" i="0" lang="en-IN" sz="240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89" name="Google Shape;189;p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IN" sz="200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95" name="Google Shape;195;p27"/>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01" name="Google Shape;201;p2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0" i="0" lang="en-IN" sz="2400">
                <a:solidFill>
                  <a:srgbClr val="262626"/>
                </a:solidFill>
                <a:latin typeface="Arial"/>
                <a:ea typeface="Arial"/>
                <a:cs typeface="Arial"/>
                <a:sym typeface="Arial"/>
              </a:rPr>
              <a:t>Author: John Smith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Title: "Building a Keylogger Application in Python"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Website: RealPython URL: </a:t>
            </a:r>
            <a:r>
              <a:rPr b="0" i="0" lang="en-IN" sz="2400" u="none" strike="noStrike">
                <a:solidFill>
                  <a:srgbClr val="262626"/>
                </a:solidFill>
                <a:latin typeface="Arial"/>
                <a:ea typeface="Arial"/>
                <a:cs typeface="Arial"/>
                <a:sym typeface="Arial"/>
              </a:rPr>
              <a:t>https://realpython.com/python-keylogger/</a:t>
            </a:r>
            <a:r>
              <a:rPr b="0" i="0" lang="en-IN" sz="2400">
                <a:solidFill>
                  <a:srgbClr val="262626"/>
                </a:solidFill>
                <a:latin typeface="Arial"/>
                <a:ea typeface="Arial"/>
                <a:cs typeface="Arial"/>
                <a:sym typeface="Arial"/>
              </a:rPr>
              <a:t>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4" y="1407315"/>
            <a:ext cx="11029500" cy="2806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IN" sz="240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32244" y="1337897"/>
            <a:ext cx="11613600" cy="41823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IN" sz="140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Features:</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Records pressed, held, and released keys.</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Saves keylog data in two formats: a text file ('key_log.txt') and a JSON file ('key_log.json').</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User-friendly interface with options to start and stop the keylogging process.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Usage:</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Click the "Start" button to initiate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The application will begin capturing keyboard input in real-time.</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Press the "Stop" button to halt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Access the generated keylog files for analysis or further processing.</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Note:</a:t>
            </a:r>
            <a:r>
              <a:rPr b="0" i="0" lang="en-IN" sz="140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Char char="◼"/>
            </a:pPr>
            <a:r>
              <a:rPr b="1" i="0" lang="en-IN" sz="1200">
                <a:solidFill>
                  <a:srgbClr val="262626"/>
                </a:solidFill>
                <a:latin typeface="Arial"/>
                <a:ea typeface="Arial"/>
                <a:cs typeface="Arial"/>
                <a:sym typeface="Arial"/>
              </a:rPr>
              <a:t>1. Requirement Analysis: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Identify the need for a keylogger application.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Determine the target platform(s) (e.g., Windows, macOS, Linux).</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key features and functionalities required.</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2. Design:</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Select appropriate programming languages and libraries.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Design the architecture of the keylogger system.</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user interface layout and interactions.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Plan data storage mechanisms for captured keystrokes.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security and privacy measures.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3. Development: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the keylogging functionality using libraries like pynput or pyHook.</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Develop the graphical user interface (GUI) using a toolkit such as tkinter.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Integrate functionalities to start, stop, and configure the keylogger.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error handling and validation mechanisms.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41" name="Google Shape;141;p18"/>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235896" lvl="0" marL="306000" rtl="0" algn="l">
              <a:lnSpc>
                <a:spcPct val="110000"/>
              </a:lnSpc>
              <a:spcBef>
                <a:spcPts val="0"/>
              </a:spcBef>
              <a:spcAft>
                <a:spcPts val="0"/>
              </a:spcAft>
              <a:buSzPts val="1104"/>
              <a:buFont typeface="Arial"/>
              <a:buNone/>
            </a:pPr>
            <a:r>
              <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4. Testing:</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unit tests to verify the functionality of individual components.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Perform integration testing to ensure seamless interaction between modules.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Execute system tests to validate the keylogger's behavior in different scenarios.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security testing to identify and address vulnerabilities.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Solicit feedback from stakeholders for improvements.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5. Deployment: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Package the keylogger application for distribution.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Provide clear instructions for installation and usage.</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Ensure compatibility with the intended platform(s).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digital signing for authenticity and trustworthiness.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Deploy the application via appropriate channels (e.g., direct download, software repositories).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6. Maintenance and Updates: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Monitor user feedback and address reported issues promptly.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Release updates to incorporate new features, enhancements, and bug fixes.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Stay informed about changes in the operating system or libraries that may affect the keylogger's functionality.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Algorithm:</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Initialization:</a:t>
            </a:r>
            <a:endParaRPr/>
          </a:p>
          <a:p>
            <a:pPr indent="-305435" lvl="0" marL="305435" rtl="0" algn="l">
              <a:lnSpc>
                <a:spcPct val="110000"/>
              </a:lnSpc>
              <a:spcBef>
                <a:spcPts val="840"/>
              </a:spcBef>
              <a:spcAft>
                <a:spcPts val="0"/>
              </a:spcAft>
              <a:buSzPts val="1104"/>
              <a:buChar char="◼"/>
            </a:pPr>
            <a:r>
              <a:rPr lang="en-IN" sz="1200"/>
              <a:t>   - Import required libraries.</a:t>
            </a:r>
            <a:endParaRPr/>
          </a:p>
          <a:p>
            <a:pPr indent="-305435" lvl="0" marL="305435" rtl="0" algn="l">
              <a:lnSpc>
                <a:spcPct val="110000"/>
              </a:lnSpc>
              <a:spcBef>
                <a:spcPts val="840"/>
              </a:spcBef>
              <a:spcAft>
                <a:spcPts val="0"/>
              </a:spcAft>
              <a:buSzPts val="1104"/>
              <a:buChar char="◼"/>
            </a:pPr>
            <a:r>
              <a:rPr lang="en-IN" sz="1200"/>
              <a:t>   - Define global variables.</a:t>
            </a:r>
            <a:endParaRPr/>
          </a:p>
          <a:p>
            <a:pPr indent="-305435" lvl="0" marL="305435" rtl="0" algn="l">
              <a:lnSpc>
                <a:spcPct val="110000"/>
              </a:lnSpc>
              <a:spcBef>
                <a:spcPts val="840"/>
              </a:spcBef>
              <a:spcAft>
                <a:spcPts val="0"/>
              </a:spcAft>
              <a:buSzPts val="1104"/>
              <a:buChar char="◼"/>
            </a:pPr>
            <a:r>
              <a:rPr lang="en-IN" sz="1200"/>
              <a:t>   - Set up initial configurations.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Setup:</a:t>
            </a:r>
            <a:endParaRPr/>
          </a:p>
          <a:p>
            <a:pPr indent="-305435" lvl="0" marL="305435" rtl="0" algn="l">
              <a:lnSpc>
                <a:spcPct val="110000"/>
              </a:lnSpc>
              <a:spcBef>
                <a:spcPts val="840"/>
              </a:spcBef>
              <a:spcAft>
                <a:spcPts val="0"/>
              </a:spcAft>
              <a:buSzPts val="1104"/>
              <a:buChar char="◼"/>
            </a:pPr>
            <a:r>
              <a:rPr lang="en-IN" sz="1200"/>
              <a:t>   - Create a tkinter window.</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labels for status updates.</a:t>
            </a:r>
            <a:endParaRPr/>
          </a:p>
          <a:p>
            <a:pPr indent="-305435" lvl="0" marL="305435" rtl="0" algn="l">
              <a:lnSpc>
                <a:spcPct val="110000"/>
              </a:lnSpc>
              <a:spcBef>
                <a:spcPts val="840"/>
              </a:spcBef>
              <a:spcAft>
                <a:spcPts val="0"/>
              </a:spcAft>
              <a:buSzPts val="1104"/>
              <a:buChar char="◼"/>
            </a:pPr>
            <a:r>
              <a:rPr lang="en-IN" sz="1200"/>
              <a:t>   - Designate event handlers for UI elements.</a:t>
            </a:r>
            <a:endParaRPr/>
          </a:p>
          <a:p>
            <a:pPr indent="-305435" lvl="0" marL="305435" rtl="0" algn="l">
              <a:lnSpc>
                <a:spcPct val="110000"/>
              </a:lnSpc>
              <a:spcBef>
                <a:spcPts val="840"/>
              </a:spcBef>
              <a:spcAft>
                <a:spcPts val="0"/>
              </a:spcAft>
              <a:buSzPts val="1104"/>
              <a:buChar char="◼"/>
            </a:pPr>
            <a:r>
              <a:rPr lang="en-IN" sz="1200"/>
              <a:t>   - Ensure clear and intuitive layout.</a:t>
            </a:r>
            <a:endParaRPr/>
          </a:p>
          <a:p>
            <a:pPr indent="0" lvl="0" marL="0" rtl="0" algn="l">
              <a:lnSpc>
                <a:spcPct val="110000"/>
              </a:lnSpc>
              <a:spcBef>
                <a:spcPts val="840"/>
              </a:spcBef>
              <a:spcAft>
                <a:spcPts val="0"/>
              </a:spcAft>
              <a:buSzPts val="1104"/>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Functions:</a:t>
            </a:r>
            <a:endParaRPr/>
          </a:p>
          <a:p>
            <a:pPr indent="-305435" lvl="0" marL="305435" rtl="0" algn="l">
              <a:lnSpc>
                <a:spcPct val="110000"/>
              </a:lnSpc>
              <a:spcBef>
                <a:spcPts val="840"/>
              </a:spcBef>
              <a:spcAft>
                <a:spcPts val="0"/>
              </a:spcAft>
              <a:buSzPts val="1104"/>
              <a:buChar char="◼"/>
            </a:pPr>
            <a:r>
              <a:rPr lang="en-IN" sz="1200"/>
              <a:t>   - Implement functions for capturing key events.</a:t>
            </a:r>
            <a:endParaRPr/>
          </a:p>
          <a:p>
            <a:pPr indent="-305435" lvl="0" marL="305435" rtl="0" algn="l">
              <a:lnSpc>
                <a:spcPct val="110000"/>
              </a:lnSpc>
              <a:spcBef>
                <a:spcPts val="840"/>
              </a:spcBef>
              <a:spcAft>
                <a:spcPts val="0"/>
              </a:spcAft>
              <a:buSzPts val="1104"/>
              <a:buChar char="◼"/>
            </a:pPr>
            <a:r>
              <a:rPr lang="en-IN" sz="1200"/>
              <a:t>   - Differentiate between key press and release.</a:t>
            </a:r>
            <a:endParaRPr/>
          </a:p>
          <a:p>
            <a:pPr indent="-305435" lvl="0" marL="305435" rtl="0" algn="l">
              <a:lnSpc>
                <a:spcPct val="110000"/>
              </a:lnSpc>
              <a:spcBef>
                <a:spcPts val="840"/>
              </a:spcBef>
              <a:spcAft>
                <a:spcPts val="0"/>
              </a:spcAft>
              <a:buSzPts val="1104"/>
              <a:buChar char="◼"/>
            </a:pPr>
            <a:r>
              <a:rPr lang="en-IN" sz="1200"/>
              <a:t>   - Store captured keystrokes.</a:t>
            </a:r>
            <a:endParaRPr/>
          </a:p>
          <a:p>
            <a:pPr indent="-305435" lvl="0" marL="305435" rtl="0" algn="l">
              <a:lnSpc>
                <a:spcPct val="110000"/>
              </a:lnSpc>
              <a:spcBef>
                <a:spcPts val="840"/>
              </a:spcBef>
              <a:spcAft>
                <a:spcPts val="0"/>
              </a:spcAft>
              <a:buSzPts val="1104"/>
              <a:buChar char="◼"/>
            </a:pPr>
            <a:r>
              <a:rPr lang="en-IN" sz="1200"/>
              <a:t>   - Ensure accuracy and reliability of keylogging.</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Save captured keystrokes to a file.</a:t>
            </a:r>
            <a:endParaRPr/>
          </a:p>
          <a:p>
            <a:pPr indent="-305435" lvl="0" marL="305435" rtl="0" algn="l">
              <a:lnSpc>
                <a:spcPct val="110000"/>
              </a:lnSpc>
              <a:spcBef>
                <a:spcPts val="840"/>
              </a:spcBef>
              <a:spcAft>
                <a:spcPts val="0"/>
              </a:spcAft>
              <a:buSzPts val="1104"/>
              <a:buChar char="◼"/>
            </a:pPr>
            <a:r>
              <a:rPr lang="en-IN" sz="1200"/>
              <a:t>   - Choose appropriate file format (e.g., text, JSON).</a:t>
            </a:r>
            <a:endParaRPr/>
          </a:p>
          <a:p>
            <a:pPr indent="-305435" lvl="0" marL="305435" rtl="0" algn="l">
              <a:lnSpc>
                <a:spcPct val="110000"/>
              </a:lnSpc>
              <a:spcBef>
                <a:spcPts val="840"/>
              </a:spcBef>
              <a:spcAft>
                <a:spcPts val="0"/>
              </a:spcAft>
              <a:buSzPts val="1104"/>
              <a:buChar char="◼"/>
            </a:pPr>
            <a:r>
              <a:rPr lang="en-IN" sz="1200"/>
              <a:t>   - Handle file writing operations efficiently.</a:t>
            </a:r>
            <a:endParaRPr/>
          </a:p>
          <a:p>
            <a:pPr indent="-305435" lvl="0" marL="305435" rtl="0" algn="l">
              <a:lnSpc>
                <a:spcPct val="110000"/>
              </a:lnSpc>
              <a:spcBef>
                <a:spcPts val="840"/>
              </a:spcBef>
              <a:spcAft>
                <a:spcPts val="0"/>
              </a:spcAft>
              <a:buSzPts val="1104"/>
              <a:buChar char="◼"/>
            </a:pPr>
            <a:r>
              <a:rPr lang="en-IN" sz="1200"/>
              <a:t>   - Ensure proper formatting of logged data.</a:t>
            </a:r>
            <a:endParaRPr/>
          </a:p>
          <a:p>
            <a:pPr indent="-305435" lvl="0" marL="305435" rtl="0" algn="l">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Implement functions to start and stop keylogging.</a:t>
            </a:r>
            <a:endParaRPr/>
          </a:p>
          <a:p>
            <a:pPr indent="-305435" lvl="0" marL="305435" rtl="0" algn="l">
              <a:lnSpc>
                <a:spcPct val="110000"/>
              </a:lnSpc>
              <a:spcBef>
                <a:spcPts val="840"/>
              </a:spcBef>
              <a:spcAft>
                <a:spcPts val="0"/>
              </a:spcAft>
              <a:buSzPts val="1104"/>
              <a:buChar char="◼"/>
            </a:pPr>
            <a:r>
              <a:rPr lang="en-IN" sz="1200"/>
              <a:t>   - Toggle event listeners based on application state.</a:t>
            </a:r>
            <a:endParaRPr/>
          </a:p>
          <a:p>
            <a:pPr indent="-305435" lvl="0" marL="305435" rtl="0" algn="l">
              <a:lnSpc>
                <a:spcPct val="110000"/>
              </a:lnSpc>
              <a:spcBef>
                <a:spcPts val="840"/>
              </a:spcBef>
              <a:spcAft>
                <a:spcPts val="0"/>
              </a:spcAft>
              <a:buSzPts val="1104"/>
              <a:buChar char="◼"/>
            </a:pPr>
            <a:r>
              <a:rPr lang="en-IN" sz="1200"/>
              <a:t>   - Provide visual feedback on keylogger status.</a:t>
            </a:r>
            <a:endParaRPr/>
          </a:p>
          <a:p>
            <a:pPr indent="-305435" lvl="0" marL="305435" rtl="0" algn="l">
              <a:lnSpc>
                <a:spcPct val="110000"/>
              </a:lnSpc>
              <a:spcBef>
                <a:spcPts val="840"/>
              </a:spcBef>
              <a:spcAft>
                <a:spcPts val="0"/>
              </a:spcAft>
              <a:buSzPts val="1104"/>
              <a:buChar char="◼"/>
            </a:pPr>
            <a:r>
              <a:rPr lang="en-IN" sz="1200"/>
              <a:t>   - Ensure synchronization between GUI and keylogging functionality.</a:t>
            </a:r>
            <a:endParaRPr/>
          </a:p>
          <a:p>
            <a:pPr indent="-305435" lvl="0" marL="305435" rtl="0" algn="l">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