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7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5" name="文本框"/>
          <p:cNvSpPr>
            <a:spLocks noGrp="1"/>
          </p:cNvSpPr>
          <p:nvPr>
            <p:ph type="ctrTitle"/>
          </p:nvPr>
        </p:nvSpPr>
        <p:spPr>
          <a:xfrm>
            <a:off x="914400" y="2130425"/>
            <a:ext cx="10363200" cy="266700"/>
          </a:xfrm>
        </p:spPr>
        <p:txBody>
          <a:bodyPr/>
          <a:p>
            <a:r>
              <a:rPr altLang="en-US" lang="zh-CN" smtClean="0"/>
              <a:t>单击此处编辑母版标题样式</a:t>
            </a:r>
            <a:endParaRPr altLang="en-US" lang="zh-CN"/>
          </a:p>
        </p:txBody>
      </p:sp>
      <p:sp>
        <p:nvSpPr>
          <p:cNvPr id="1048746"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6"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7" name="文本框"/>
          <p:cNvSpPr>
            <a:spLocks noGrp="1"/>
          </p:cNvSpPr>
          <p:nvPr>
            <p:ph type="body" orient="vert" idx="1"/>
          </p:nvPr>
        </p:nvSpPr>
        <p:spPr>
          <a:xfrm rot="0">
            <a:off x="10248900" y="1577340"/>
            <a:ext cx="1333500" cy="4526276"/>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4" name="文本框"/>
          <p:cNvSpPr>
            <a:spLocks noGrp="1"/>
          </p:cNvSpPr>
          <p:nvPr>
            <p:ph type="title" orient="vert"/>
          </p:nvPr>
        </p:nvSpPr>
        <p:spPr>
          <a:xfrm>
            <a:off x="8420100" y="274638"/>
            <a:ext cx="266700" cy="5851525"/>
          </a:xfrm>
        </p:spPr>
        <p:txBody>
          <a:bodyPr vert="eaVert"/>
          <a:p>
            <a:r>
              <a:rPr altLang="en-US" lang="zh-CN" smtClean="0"/>
              <a:t>单击此处编辑母版标题样式</a:t>
            </a:r>
            <a:endParaRPr altLang="en-US" lang="zh-CN"/>
          </a:p>
        </p:txBody>
      </p:sp>
      <p:sp>
        <p:nvSpPr>
          <p:cNvPr id="1048755" name="文本框"/>
          <p:cNvSpPr>
            <a:spLocks noGrp="1"/>
          </p:cNvSpPr>
          <p:nvPr>
            <p:ph type="body" orient="vert" idx="1"/>
          </p:nvPr>
        </p:nvSpPr>
        <p:spPr>
          <a:xfrm>
            <a:off x="5143500" y="274638"/>
            <a:ext cx="13335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7403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1"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2" name="文本框"/>
          <p:cNvSpPr>
            <a:spLocks noGrp="1"/>
          </p:cNvSpPr>
          <p:nvPr>
            <p:ph idx="1"/>
          </p:nvPr>
        </p:nvSpPr>
        <p:spPr>
          <a:xfrm rot="0">
            <a:off x="609600" y="1577340"/>
            <a:ext cx="10972800" cy="13335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4" name="文本框"/>
          <p:cNvSpPr>
            <a:spLocks noGrp="1"/>
          </p:cNvSpPr>
          <p:nvPr>
            <p:ph type="ftr" sz="quarter" idx="11"/>
          </p:nvPr>
        </p:nvSpPr>
        <p:spPr/>
        <p:txBody>
          <a:bodyPr/>
          <a:p>
            <a:endParaRPr altLang="en-US" lang="zh-CN"/>
          </a:p>
        </p:txBody>
      </p:sp>
      <p:sp>
        <p:nvSpPr>
          <p:cNvPr id="104878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5" name="文本框"/>
          <p:cNvSpPr>
            <a:spLocks noGrp="1"/>
          </p:cNvSpPr>
          <p:nvPr>
            <p:ph type="title"/>
          </p:nvPr>
        </p:nvSpPr>
        <p:spPr>
          <a:xfrm>
            <a:off x="722313" y="4406900"/>
            <a:ext cx="7772400" cy="596900"/>
          </a:xfrm>
        </p:spPr>
        <p:txBody>
          <a:bodyPr anchor="t"/>
          <a:lstStyle>
            <a:lvl1pPr algn="l">
              <a:defRPr b="1" cap="all" sz="4000"/>
            </a:lvl1pPr>
          </a:lstStyle>
          <a:p>
            <a:r>
              <a:rPr altLang="en-US" lang="zh-CN" smtClean="0"/>
              <a:t>单击此处编辑母版标题样式</a:t>
            </a:r>
            <a:endParaRPr altLang="en-US" lang="zh-CN"/>
          </a:p>
        </p:txBody>
      </p:sp>
      <p:sp>
        <p:nvSpPr>
          <p:cNvPr id="1048766"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1"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92"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7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71"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2"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5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5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2" name="文本框"/>
          <p:cNvSpPr>
            <a:spLocks noGrp="1"/>
          </p:cNvSpPr>
          <p:nvPr>
            <p:ph type="ftr" sz="quarter" idx="11"/>
          </p:nvPr>
        </p:nvSpPr>
        <p:spPr/>
        <p:txBody>
          <a:bodyPr/>
          <a:p>
            <a:endParaRPr altLang="en-US" lang="zh-CN"/>
          </a:p>
        </p:txBody>
      </p:sp>
      <p:sp>
        <p:nvSpPr>
          <p:cNvPr id="104875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7" name="文本框"/>
          <p:cNvSpPr>
            <a:spLocks noGrp="1"/>
          </p:cNvSpPr>
          <p:nvPr>
            <p:ph type="title"/>
          </p:nvPr>
        </p:nvSpPr>
        <p:spPr>
          <a:xfrm>
            <a:off x="457200" y="825500"/>
            <a:ext cx="3008313" cy="609600"/>
          </a:xfrm>
        </p:spPr>
        <p:txBody>
          <a:bodyPr anchor="b"/>
          <a:lstStyle>
            <a:lvl1pPr algn="l">
              <a:defRPr b="1" sz="2000"/>
            </a:lvl1pPr>
          </a:lstStyle>
          <a:p>
            <a:r>
              <a:rPr altLang="en-US" lang="zh-CN" smtClean="0"/>
              <a:t>单击此处编辑母版标题样式</a:t>
            </a:r>
            <a:endParaRPr altLang="en-US" lang="zh-CN"/>
          </a:p>
        </p:txBody>
      </p:sp>
      <p:sp>
        <p:nvSpPr>
          <p:cNvPr id="1048798"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9" name="文本框"/>
          <p:cNvSpPr>
            <a:spLocks noGrp="1"/>
          </p:cNvSpPr>
          <p:nvPr>
            <p:ph type="title"/>
          </p:nvPr>
        </p:nvSpPr>
        <p:spPr>
          <a:xfrm>
            <a:off x="1792288" y="5062537"/>
            <a:ext cx="5486400" cy="304801"/>
          </a:xfrm>
        </p:spPr>
        <p:txBody>
          <a:bodyPr anchor="b"/>
          <a:lstStyle>
            <a:lvl1pPr algn="l">
              <a:defRPr b="1" sz="2000"/>
            </a:lvl1pPr>
          </a:lstStyle>
          <a:p>
            <a:r>
              <a:rPr altLang="en-US" lang="zh-CN" smtClean="0"/>
              <a:t>单击此处编辑母版标题样式</a:t>
            </a:r>
            <a:endParaRPr altLang="en-US" lang="zh-CN"/>
          </a:p>
        </p:txBody>
      </p:sp>
      <p:sp>
        <p:nvSpPr>
          <p:cNvPr id="104876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1"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58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thi</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&amp;</a:t>
            </a:r>
            <a:r>
              <a:rPr altLang="zh-CN" baseline="0" b="0" cap="none" sz="2400" i="0" kern="1200" lang="en-US" spc="0" strike="noStrike" u="none">
                <a:solidFill>
                  <a:schemeClr val="tx1"/>
                </a:solidFill>
                <a:latin typeface="Calibri" pitchFamily="0" charset="0"/>
                <a:ea typeface="宋体" pitchFamily="0" charset="0"/>
                <a:cs typeface="Calibri" pitchFamily="0" charset="0"/>
              </a:rPr>
              <a:t>AFE62478A9AF77DAE9D419CA3B06B5DB</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Sri Vasavi College Self Finance Wing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Bharathiyar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8"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0"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3821288" y="1200884"/>
            <a:ext cx="3614238" cy="544826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7"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2851849" y="1483155"/>
            <a:ext cx="6335904" cy="481964"/>
          </a:xfrm>
          <a:prstGeom prst="rect"/>
          <a:noFill/>
          <a:ln w="12700" cap="flat" cmpd="sng">
            <a:noFill/>
            <a:prstDash val="solid"/>
            <a:miter/>
          </a:ln>
        </p:spPr>
      </p:sp>
      <p:sp>
        <p:nvSpPr>
          <p:cNvPr id="1048740" name="矩形"/>
          <p:cNvSpPr/>
          <p:nvPr/>
        </p:nvSpPr>
        <p:spPr>
          <a:xfrm rot="0">
            <a:off x="5677494" y="3007132"/>
            <a:ext cx="857235" cy="386715"/>
          </a:xfrm>
          <a:prstGeom prst="rect"/>
          <a:noFill/>
          <a:ln w="12700" cap="flat" cmpd="sng">
            <a:noFill/>
            <a:prstDash val="solid"/>
            <a:miter/>
          </a:ln>
        </p:spPr>
      </p:sp>
      <p:sp>
        <p:nvSpPr>
          <p:cNvPr id="1048741" name="矩形"/>
          <p:cNvSpPr/>
          <p:nvPr/>
        </p:nvSpPr>
        <p:spPr>
          <a:xfrm rot="0">
            <a:off x="1631243" y="1337207"/>
            <a:ext cx="9359858" cy="64922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1577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8"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676274" y="1205609"/>
            <a:ext cx="10655837"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5667288" y="3008988"/>
            <a:ext cx="857235" cy="815339"/>
          </a:xfrm>
          <a:prstGeom prst="rect"/>
          <a:noFill/>
          <a:ln w="12700" cap="flat" cmpd="sng">
            <a:noFill/>
            <a:prstDash val="solid"/>
            <a:miter/>
          </a:ln>
        </p:spPr>
      </p:sp>
      <p:sp>
        <p:nvSpPr>
          <p:cNvPr id="1048685" name="矩形"/>
          <p:cNvSpPr/>
          <p:nvPr/>
        </p:nvSpPr>
        <p:spPr>
          <a:xfrm rot="0">
            <a:off x="1852564" y="2208034"/>
            <a:ext cx="683989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3219944" y="1699392"/>
            <a:ext cx="5899185" cy="634365"/>
          </a:xfrm>
          <a:prstGeom prst="rect"/>
          <a:noFill/>
          <a:ln w="12700" cap="flat" cmpd="sng">
            <a:noFill/>
            <a:prstDash val="solid"/>
            <a:miter/>
          </a:ln>
        </p:spPr>
      </p:sp>
      <p:sp>
        <p:nvSpPr>
          <p:cNvPr id="1048695" name="矩形"/>
          <p:cNvSpPr/>
          <p:nvPr/>
        </p:nvSpPr>
        <p:spPr>
          <a:xfrm rot="0">
            <a:off x="3504039" y="2273718"/>
            <a:ext cx="4607930" cy="10629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2"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4" name="矩形"/>
          <p:cNvSpPr/>
          <p:nvPr/>
        </p:nvSpPr>
        <p:spPr>
          <a:xfrm rot="0">
            <a:off x="3715311" y="2061337"/>
            <a:ext cx="4391933" cy="27774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1"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3"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4"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5"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9"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0" name="文本框"/>
          <p:cNvSpPr txBox="1"/>
          <p:nvPr/>
        </p:nvSpPr>
        <p:spPr>
          <a:xfrm rot="0">
            <a:off x="2491330" y="1702227"/>
            <a:ext cx="8135876" cy="3558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2024-03-27T08:07:22Z</dcterms:created>
  <dcterms:modified xsi:type="dcterms:W3CDTF">2025-09-08T05:33:27Z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0c9d89e3ae144af0b4615fc2b279ee70</vt:lpwstr>
  </property>
</Properties>
</file>