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EEE1-EA70-469E-8855-D4E2CB88316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60953" y="872441"/>
            <a:ext cx="8072395" cy="5361074"/>
            <a:chOff x="1960953" y="978912"/>
            <a:chExt cx="8072395" cy="5361074"/>
          </a:xfrm>
        </p:grpSpPr>
        <p:grpSp>
          <p:nvGrpSpPr>
            <p:cNvPr id="14" name="Group 13"/>
            <p:cNvGrpSpPr/>
            <p:nvPr/>
          </p:nvGrpSpPr>
          <p:grpSpPr>
            <a:xfrm>
              <a:off x="1960953" y="1709575"/>
              <a:ext cx="8072395" cy="3444886"/>
              <a:chOff x="1855056" y="1221060"/>
              <a:chExt cx="7226863" cy="301534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38719" y="2281960"/>
                <a:ext cx="2743200" cy="8890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tIns="182880" rIns="182880" bIns="274320" rtlCol="0">
                <a:spAutoFit/>
              </a:bodyPr>
              <a:lstStyle/>
              <a:p>
                <a:pPr algn="ctr"/>
                <a:r>
                  <a:rPr lang="en-US" dirty="0"/>
                  <a:t>Modelling &amp; </a:t>
                </a:r>
              </a:p>
              <a:p>
                <a:pPr algn="ctr"/>
                <a:r>
                  <a:rPr lang="en-US" dirty="0"/>
                  <a:t>Simulation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55056" y="2305799"/>
                <a:ext cx="2743200" cy="8890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coolSlant"/>
                <a:bevelB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tIns="365760" bIns="365760" rtlCol="0">
                <a:spAutoFit/>
              </a:bodyPr>
              <a:lstStyle/>
              <a:p>
                <a:pPr algn="ctr"/>
                <a:r>
                  <a:rPr lang="en-US" dirty="0"/>
                  <a:t>Experiments</a:t>
                </a:r>
              </a:p>
            </p:txBody>
          </p:sp>
          <p:sp>
            <p:nvSpPr>
              <p:cNvPr id="8" name="Arrow: Curved Down 7"/>
              <p:cNvSpPr/>
              <p:nvPr/>
            </p:nvSpPr>
            <p:spPr>
              <a:xfrm>
                <a:off x="2943922" y="13437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61" y="1221060"/>
                <a:ext cx="1784195" cy="408623"/>
              </a:xfrm>
              <a:prstGeom prst="roundRect">
                <a:avLst>
                  <a:gd name="adj" fmla="val 2586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Validation</a:t>
                </a:r>
              </a:p>
            </p:txBody>
          </p:sp>
          <p:sp>
            <p:nvSpPr>
              <p:cNvPr id="11" name="Arrow: Curved Down 10"/>
              <p:cNvSpPr/>
              <p:nvPr/>
            </p:nvSpPr>
            <p:spPr>
              <a:xfrm flipH="1" flipV="1">
                <a:off x="2761987" y="31948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490" y="3827785"/>
                <a:ext cx="1784195" cy="40862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Prediction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9940" y="978912"/>
              <a:ext cx="1860835" cy="13803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3993" y="978912"/>
              <a:ext cx="1453172" cy="144978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64"/>
            <a:stretch/>
          </p:blipFill>
          <p:spPr>
            <a:xfrm>
              <a:off x="7233028" y="4182931"/>
              <a:ext cx="2071402" cy="215705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8515" y1="57241" x2="38515" y2="57241"/>
                          <a14:foregroundMark x1="37535" y1="66437" x2="37535" y2="66437"/>
                          <a14:foregroundMark x1="26331" y1="63448" x2="26331" y2="63448"/>
                          <a14:foregroundMark x1="91317" y1="14023" x2="91317" y2="14023"/>
                          <a14:foregroundMark x1="48880" y1="57241" x2="48880" y2="57241"/>
                          <a14:backgroundMark x1="32773" y1="32184" x2="32773" y2="321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9953" y="4233208"/>
              <a:ext cx="2357973" cy="1436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270105" y="1878828"/>
            <a:ext cx="5855106" cy="3365454"/>
            <a:chOff x="3270105" y="1878828"/>
            <a:chExt cx="5855106" cy="3365454"/>
          </a:xfrm>
        </p:grpSpPr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99" y="1878828"/>
              <a:ext cx="4978656" cy="2959252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3270105" y="2149059"/>
              <a:ext cx="5855106" cy="3095223"/>
              <a:chOff x="3270105" y="2149059"/>
              <a:chExt cx="5855106" cy="3095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3270105" y="4757181"/>
                <a:ext cx="5855106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/>
              </p:cNvCxnSpPr>
              <p:nvPr/>
            </p:nvCxnSpPr>
            <p:spPr>
              <a:xfrm>
                <a:off x="5493601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/>
              </p:cNvCxnSpPr>
              <p:nvPr/>
            </p:nvCxnSpPr>
            <p:spPr>
              <a:xfrm>
                <a:off x="4102950" y="4619645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68792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>
              <a:xfrm>
                <a:off x="82508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879292" y="4276493"/>
                <a:ext cx="13716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207240" y="4107216"/>
                <a:ext cx="71570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Macro</a:t>
                </a:r>
                <a:endParaRPr 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603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798956" y="960400"/>
            <a:ext cx="7404410" cy="4782478"/>
            <a:chOff x="2798956" y="960400"/>
            <a:chExt cx="7404410" cy="4782478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798956" y="1405054"/>
              <a:ext cx="7404410" cy="433782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/>
            <p:cNvSpPr/>
            <p:nvPr/>
          </p:nvSpPr>
          <p:spPr>
            <a:xfrm>
              <a:off x="5372777" y="960400"/>
              <a:ext cx="2129883" cy="468352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MOOSE</a:t>
              </a:r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443439" y="2896529"/>
              <a:ext cx="2241396" cy="12656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MAMMOTH</a:t>
              </a:r>
              <a:endParaRPr lang="en-US" u="sng" dirty="0"/>
            </a:p>
            <a:p>
              <a:pPr algn="ctr"/>
              <a:r>
                <a:rPr lang="en-US" sz="1400" dirty="0"/>
                <a:t>Reactor Physics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328640" y="2923014"/>
              <a:ext cx="2241396" cy="1265664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BISON</a:t>
              </a:r>
            </a:p>
            <a:p>
              <a:pPr algn="ctr"/>
              <a:r>
                <a:rPr lang="en-US" sz="1400" dirty="0"/>
                <a:t>Fuel Performance</a:t>
              </a:r>
              <a:endParaRPr lang="en-US" sz="1100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267308" y="1544445"/>
              <a:ext cx="2241396" cy="1265664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Rattlesnake</a:t>
              </a:r>
              <a:endParaRPr lang="en-US" u="sng" dirty="0"/>
            </a:p>
            <a:p>
              <a:pPr algn="ctr"/>
              <a:r>
                <a:rPr lang="en-US" sz="1400" dirty="0"/>
                <a:t>Particle Transport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28640" y="4301584"/>
              <a:ext cx="2241396" cy="126566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RELAP-7</a:t>
              </a:r>
            </a:p>
            <a:p>
              <a:pPr algn="ctr"/>
              <a:r>
                <a:rPr lang="en-US" sz="1400" dirty="0"/>
                <a:t>Safety Analysis </a:t>
              </a:r>
            </a:p>
            <a:p>
              <a:pPr algn="ctr"/>
              <a:r>
                <a:rPr lang="en-US" sz="1400" dirty="0"/>
                <a:t>(Thermal Hydraulics)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 flipV="1">
              <a:off x="5508705" y="1904072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508704" y="2244183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199886">
              <a:off x="6045676" y="204496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Cross-sections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180736">
              <a:off x="5625792" y="2576123"/>
              <a:ext cx="1605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Flux Profile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>
              <a:off x="5586762" y="3381607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5570036" y="3722415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86767" y="3040210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2895" y="3720965"/>
              <a:ext cx="19096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Profile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5575613" y="4155168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5570036" y="4202339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20418100">
              <a:off x="5678402" y="421219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0418100">
              <a:off x="6066264" y="4727848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Fluid Convection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71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399478" y="710429"/>
            <a:ext cx="7798252" cy="4540395"/>
            <a:chOff x="1399478" y="710429"/>
            <a:chExt cx="7798252" cy="4540395"/>
          </a:xfrm>
        </p:grpSpPr>
        <p:sp>
          <p:nvSpPr>
            <p:cNvPr id="4" name="Rectangle 3"/>
            <p:cNvSpPr/>
            <p:nvPr/>
          </p:nvSpPr>
          <p:spPr>
            <a:xfrm>
              <a:off x="1399478" y="710429"/>
              <a:ext cx="2163336" cy="11931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Executioner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Steady-state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Eigenvalue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Transient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99478" y="3141195"/>
              <a:ext cx="2163336" cy="11764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Solver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Libmesh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Petsc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562814" y="3708914"/>
              <a:ext cx="1026255" cy="20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481146" y="1903610"/>
              <a:ext cx="0" cy="1237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589069" y="2167004"/>
              <a:ext cx="4608661" cy="3083820"/>
              <a:chOff x="5149114" y="1095682"/>
              <a:chExt cx="4608661" cy="3598981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5149114" y="1095682"/>
                <a:ext cx="4608661" cy="359898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/>
                  <a:t>Residual Evaluation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30034" y="2640309"/>
                <a:ext cx="1509386" cy="9389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Kernels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Streaming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Scattering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Fission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57408" y="1719002"/>
                <a:ext cx="1509386" cy="62630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Auxkernels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Precursors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866346" y="2427764"/>
                <a:ext cx="1509386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Objects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66346" y="3855577"/>
                <a:ext cx="1509386" cy="6263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Materials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Cross-sections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  <a:stCxn id="10" idx="1"/>
              </p:cNvCxnSpPr>
              <p:nvPr/>
            </p:nvCxnSpPr>
            <p:spPr>
              <a:xfrm flipH="1" flipV="1">
                <a:off x="6958206" y="3500891"/>
                <a:ext cx="908140" cy="6678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6939420" y="2673434"/>
                <a:ext cx="926926" cy="4363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/>
                <a:stCxn id="8" idx="1"/>
              </p:cNvCxnSpPr>
              <p:nvPr/>
            </p:nvCxnSpPr>
            <p:spPr>
              <a:xfrm flipH="1">
                <a:off x="6953282" y="2032152"/>
                <a:ext cx="904126" cy="7944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7842997" y="3152715"/>
                <a:ext cx="1585494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Postprocessors</a:t>
                </a:r>
              </a:p>
            </p:txBody>
          </p:sp>
          <p:cxnSp>
            <p:nvCxnSpPr>
              <p:cNvPr id="65" name="Straight Arrow Connector 64"/>
              <p:cNvCxnSpPr>
                <a:cxnSpLocks/>
                <a:stCxn id="64" idx="1"/>
              </p:cNvCxnSpPr>
              <p:nvPr/>
            </p:nvCxnSpPr>
            <p:spPr>
              <a:xfrm flipH="1" flipV="1">
                <a:off x="6958206" y="3296709"/>
                <a:ext cx="884791" cy="1016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5734741" y="710429"/>
              <a:ext cx="2317315" cy="11185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Action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CFEM-Diffusion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SAAF-Sn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LS-</a:t>
              </a:r>
              <a:r>
                <a:rPr lang="en-US" sz="1400" dirty="0" err="1"/>
                <a:t>Pn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cxnSpLocks/>
              <a:stCxn id="51" idx="2"/>
              <a:endCxn id="6" idx="0"/>
            </p:cNvCxnSpPr>
            <p:nvPr/>
          </p:nvCxnSpPr>
          <p:spPr>
            <a:xfrm>
              <a:off x="6893399" y="1828980"/>
              <a:ext cx="1" cy="338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45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68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Prince</dc:creator>
  <cp:lastModifiedBy>Zach Prince</cp:lastModifiedBy>
  <cp:revision>16</cp:revision>
  <dcterms:created xsi:type="dcterms:W3CDTF">2017-03-02T23:58:27Z</dcterms:created>
  <dcterms:modified xsi:type="dcterms:W3CDTF">2017-03-04T06:55:04Z</dcterms:modified>
</cp:coreProperties>
</file>