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6FBD-2E6A-4FD8-B898-918273DD58B7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512-1452-4AD1-81F8-AB2580EF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72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6FBD-2E6A-4FD8-B898-918273DD58B7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512-1452-4AD1-81F8-AB2580EF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67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6FBD-2E6A-4FD8-B898-918273DD58B7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512-1452-4AD1-81F8-AB2580EF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64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6FBD-2E6A-4FD8-B898-918273DD58B7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512-1452-4AD1-81F8-AB2580EF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6FBD-2E6A-4FD8-B898-918273DD58B7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512-1452-4AD1-81F8-AB2580EF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78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6FBD-2E6A-4FD8-B898-918273DD58B7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512-1452-4AD1-81F8-AB2580EF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96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6FBD-2E6A-4FD8-B898-918273DD58B7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512-1452-4AD1-81F8-AB2580EF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12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6FBD-2E6A-4FD8-B898-918273DD58B7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512-1452-4AD1-81F8-AB2580EF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1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6FBD-2E6A-4FD8-B898-918273DD58B7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512-1452-4AD1-81F8-AB2580EF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98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6FBD-2E6A-4FD8-B898-918273DD58B7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512-1452-4AD1-81F8-AB2580EF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4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6FBD-2E6A-4FD8-B898-918273DD58B7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512-1452-4AD1-81F8-AB2580EF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7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96FBD-2E6A-4FD8-B898-918273DD58B7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14512-1452-4AD1-81F8-AB2580EF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67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809702" y="3319177"/>
            <a:ext cx="1132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78" y="2650604"/>
            <a:ext cx="1373567" cy="137356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7701755" y="3319177"/>
            <a:ext cx="1128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14606" y="3313630"/>
            <a:ext cx="1132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36657" y="300495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4" descr="File:Jenkins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518" y="2541958"/>
            <a:ext cx="1080000" cy="14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Github Logo - Free social media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963" y="2757213"/>
            <a:ext cx="1161851" cy="116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448856" y="4024172"/>
            <a:ext cx="1013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Dev Team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24468" y="4028715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73608" y="4028715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43536" y="4024171"/>
            <a:ext cx="1265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EC2 - Tomcat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2" name="Picture 8" descr="Archive, file, format, java, war, web icon - Download on Iconfin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58" y="2650604"/>
            <a:ext cx="599976" cy="59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486" y="2820412"/>
            <a:ext cx="1098651" cy="109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47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903615" y="2936792"/>
            <a:ext cx="1132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1" y="2268219"/>
            <a:ext cx="1373567" cy="137356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795668" y="2936792"/>
            <a:ext cx="1128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08519" y="2931245"/>
            <a:ext cx="1132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30570" y="262257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4" descr="File:Jenkins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431" y="2159573"/>
            <a:ext cx="1080000" cy="14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Github Logo - Free social media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876" y="2374828"/>
            <a:ext cx="1161851" cy="116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2769" y="3641787"/>
            <a:ext cx="1013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Dev Team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18381" y="3646330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7521" y="3646330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97764" y="3608534"/>
            <a:ext cx="1265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EC2 - Tomcat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8" descr="Archive, file, format, java, war, web icon - Download on Iconfin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771" y="2268219"/>
            <a:ext cx="599976" cy="59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275684" y="3641786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Ansible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422864" y="2938475"/>
            <a:ext cx="1128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librespacefoundation / Operations / Ansible · GitLa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087" y="2169283"/>
            <a:ext cx="1498777" cy="149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Archive, file, format, java, war, web icon - Download on Iconfin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26" y="2268219"/>
            <a:ext cx="599976" cy="59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520" y="2389149"/>
            <a:ext cx="1098651" cy="109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55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809702" y="3319177"/>
            <a:ext cx="1132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78" y="2650604"/>
            <a:ext cx="1373567" cy="137356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7701755" y="3319177"/>
            <a:ext cx="1128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14606" y="3313630"/>
            <a:ext cx="1132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36657" y="300495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4" descr="File:Jenkins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518" y="2541958"/>
            <a:ext cx="1080000" cy="14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Github Logo - Free social media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963" y="2757213"/>
            <a:ext cx="1161851" cy="116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448856" y="4024172"/>
            <a:ext cx="1013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Dev Team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24468" y="4028715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73608" y="4028715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66658" y="4024171"/>
            <a:ext cx="1245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EC2 - Docker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2" name="Picture 8" descr="Archive, file, format, java, war, web icon - Download on Iconfin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58" y="2650604"/>
            <a:ext cx="599976" cy="59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cker Logos | Dock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12" y="2683921"/>
            <a:ext cx="1722323" cy="123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3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787231" y="3319177"/>
            <a:ext cx="1132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7" y="2650604"/>
            <a:ext cx="1373567" cy="137356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679284" y="3319177"/>
            <a:ext cx="1128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92135" y="3313630"/>
            <a:ext cx="1132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14186" y="300495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4" descr="File:Jenkins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047" y="2541958"/>
            <a:ext cx="1080000" cy="14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Github Logo - Free social media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492" y="2757213"/>
            <a:ext cx="1161851" cy="116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26385" y="4024172"/>
            <a:ext cx="1013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Dev Team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01997" y="4028715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51137" y="4028715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84428" y="4024171"/>
            <a:ext cx="1245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EC2 - Docker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2" name="Picture 8" descr="Archive, file, format, java, war, web icon - Download on Iconfin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87" y="2650604"/>
            <a:ext cx="599976" cy="59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cker Logos | Dock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831" y="2718772"/>
            <a:ext cx="1586406" cy="113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librespacefoundation / Operations / Ansible · GitLa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101" y="2594209"/>
            <a:ext cx="1498777" cy="149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9345878" y="3337387"/>
            <a:ext cx="10432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89165" y="4092986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Ansible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8" descr="Archive, file, format, java, war, web icon - Download on Iconfin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91" y="2650604"/>
            <a:ext cx="599976" cy="59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81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01612" y="332595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6" descr="Github Logo - Free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801" y="3084053"/>
            <a:ext cx="1161851" cy="116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764179" y="3664504"/>
            <a:ext cx="1132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77525" y="4360303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14340" y="4356425"/>
            <a:ext cx="1546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AWS Code Build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3735" y="4360303"/>
            <a:ext cx="2039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AWS Elastic 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Beanstalk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440337" y="3664504"/>
            <a:ext cx="10298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827246" y="3703214"/>
            <a:ext cx="1132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Document, file, format, yaml icon -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65" y="1475121"/>
            <a:ext cx="861549" cy="86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896972" y="2414536"/>
            <a:ext cx="6914003" cy="26728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3330575" y="1736619"/>
            <a:ext cx="1359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uildspec.yml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/>
          <p:cNvCxnSpPr>
            <a:stCxn id="20" idx="2"/>
          </p:cNvCxnSpPr>
          <p:nvPr/>
        </p:nvCxnSpPr>
        <p:spPr>
          <a:xfrm>
            <a:off x="4010120" y="2075173"/>
            <a:ext cx="2617829" cy="1669495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74" y="2817626"/>
            <a:ext cx="1373567" cy="13735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16052" y="4191194"/>
            <a:ext cx="1013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Dev Team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Graphic 19">
            <a:extLst>
              <a:ext uri="{FF2B5EF4-FFF2-40B4-BE49-F238E27FC236}">
                <a16:creationId xmlns:a16="http://schemas.microsoft.com/office/drawing/2014/main" id="{70ABF1B1-099A-1647-8323-287578B7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580" y="3229624"/>
            <a:ext cx="1016280" cy="10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163551" y="1994666"/>
            <a:ext cx="2634087" cy="822960"/>
            <a:chOff x="7353973" y="773084"/>
            <a:chExt cx="2634087" cy="822960"/>
          </a:xfrm>
        </p:grpSpPr>
        <p:sp>
          <p:nvSpPr>
            <p:cNvPr id="2" name="Rectangle 1"/>
            <p:cNvSpPr/>
            <p:nvPr/>
          </p:nvSpPr>
          <p:spPr>
            <a:xfrm>
              <a:off x="7353973" y="773084"/>
              <a:ext cx="2634087" cy="8229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3" name="Graphic 6">
              <a:extLst>
                <a:ext uri="{FF2B5EF4-FFF2-40B4-BE49-F238E27FC236}">
                  <a16:creationId xmlns:a16="http://schemas.microsoft.com/office/drawing/2014/main" id="{6DAD654E-E119-A544-A306-B72A8B1EE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8204" y="925522"/>
              <a:ext cx="518083" cy="518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8193402" y="1015286"/>
              <a:ext cx="17946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AWS Code </a:t>
              </a:r>
              <a:r>
                <a: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Pipeline</a:t>
              </a:r>
              <a:endParaRPr lang="en-IN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6" name="Graphic 7">
            <a:extLst>
              <a:ext uri="{FF2B5EF4-FFF2-40B4-BE49-F238E27FC236}">
                <a16:creationId xmlns:a16="http://schemas.microsoft.com/office/drawing/2014/main" id="{3B1C31A7-7A85-0640-96EE-D8C2C69D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320" y="3229624"/>
            <a:ext cx="1028651" cy="10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 descr="Archive, file, format, java, war, web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09" y="3025962"/>
            <a:ext cx="599976" cy="59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Apache Tomcat logo.sv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309" y="2773830"/>
            <a:ext cx="518671" cy="3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9815949" y="2807054"/>
            <a:ext cx="704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rbel" panose="020B0503020204020204" pitchFamily="34" charset="0"/>
                <a:cs typeface="Calibri" panose="020F0502020204030204" pitchFamily="34" charset="0"/>
              </a:rPr>
              <a:t> Tomcat</a:t>
            </a:r>
            <a:endParaRPr lang="en-IN" sz="1200" b="1" dirty="0">
              <a:latin typeface="Corbel" panose="020B0503020204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5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Ragu DBA</dc:creator>
  <cp:lastModifiedBy>Ragu DBA</cp:lastModifiedBy>
  <cp:revision>20</cp:revision>
  <dcterms:created xsi:type="dcterms:W3CDTF">2021-12-06T10:55:43Z</dcterms:created>
  <dcterms:modified xsi:type="dcterms:W3CDTF">2022-01-15T10:13:22Z</dcterms:modified>
</cp:coreProperties>
</file>