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
      <p:font typeface="Lor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or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ora-italic.fntdata"/><Relationship Id="rId30" Type="http://schemas.openxmlformats.org/officeDocument/2006/relationships/font" Target="fonts/Lora-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Lora-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rxiv.org/pdf/1411.5752v2.pdf"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450">
                <a:solidFill>
                  <a:srgbClr val="808080"/>
                </a:solidFill>
                <a:highlight>
                  <a:srgbClr val="FFFFFF"/>
                </a:highlight>
              </a:rPr>
              <a:t>Let’s say your model can generate all kinds of animals, but you are really fond of cats. Instead of passing generated noise into the Generator and hoping for the best, you add a few labels to the second input, for example as the id of a class </a:t>
            </a:r>
            <a:r>
              <a:rPr i="1" lang="en-GB" sz="1450">
                <a:solidFill>
                  <a:srgbClr val="808080"/>
                </a:solidFill>
                <a:highlight>
                  <a:srgbClr val="FFFFFF"/>
                </a:highlight>
              </a:rPr>
              <a:t>cat</a:t>
            </a:r>
            <a:r>
              <a:rPr lang="en-GB" sz="1450">
                <a:solidFill>
                  <a:srgbClr val="808080"/>
                </a:solidFill>
                <a:highlight>
                  <a:srgbClr val="FFFFFF"/>
                </a:highlight>
              </a:rPr>
              <a:t> or just as word vectors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Generator : not only fool the discriminator, </a:t>
            </a:r>
            <a:r>
              <a:rPr lang="en-GB"/>
              <a:t>the generator is tasked to not only fool the discriminator but</a:t>
            </a:r>
            <a:endParaRPr/>
          </a:p>
          <a:p>
            <a:pPr indent="0" lvl="0" marL="0">
              <a:spcBef>
                <a:spcPts val="0"/>
              </a:spcBef>
              <a:spcAft>
                <a:spcPts val="0"/>
              </a:spcAft>
              <a:buNone/>
            </a:pPr>
            <a:r>
              <a:rPr lang="en-GB"/>
              <a:t>also to be near the ground truth output in an L2 sense</a:t>
            </a:r>
            <a:endParaRPr/>
          </a:p>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1350">
                <a:solidFill>
                  <a:srgbClr val="333333"/>
                </a:solidFill>
                <a:highlight>
                  <a:srgbClr val="FFFFFF"/>
                </a:highlight>
                <a:latin typeface="Lora"/>
                <a:ea typeface="Lora"/>
                <a:cs typeface="Lora"/>
                <a:sym typeface="Lora"/>
              </a:rPr>
              <a:t>the information in the last FC layer may be too coarse spatially to allow precise localization (due to sequences of maxpooling, etc.), on the other side, the first layers may be spatially precise but will lack semantic information. To get the best of both worlds, the authors of the </a:t>
            </a:r>
            <a:r>
              <a:rPr lang="en-GB" sz="1350" u="sng">
                <a:solidFill>
                  <a:srgbClr val="A62425"/>
                </a:solidFill>
                <a:highlight>
                  <a:srgbClr val="FFFFFF"/>
                </a:highlight>
                <a:latin typeface="Lora"/>
                <a:ea typeface="Lora"/>
                <a:cs typeface="Lora"/>
                <a:sym typeface="Lora"/>
                <a:hlinkClick r:id="rId2"/>
              </a:rPr>
              <a:t>hypercolumn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L2 norm: Square root of the square of difference in the pixel values of the generated input and the actual input.</a:t>
            </a:r>
            <a:r>
              <a:rPr lang="en-GB" sz="1050">
                <a:solidFill>
                  <a:srgbClr val="222222"/>
                </a:solidFill>
                <a:latin typeface="Verdana"/>
                <a:ea typeface="Verdana"/>
                <a:cs typeface="Verdana"/>
                <a:sym typeface="Verdana"/>
              </a:rPr>
              <a:t>Imagine a network who's task is to predict a coin flip. Between heads (0.0) and tails (1.0)</a:t>
            </a:r>
            <a:endParaRPr sz="1050">
              <a:solidFill>
                <a:srgbClr val="222222"/>
              </a:solidFill>
              <a:latin typeface="Verdana"/>
              <a:ea typeface="Verdana"/>
              <a:cs typeface="Verdana"/>
              <a:sym typeface="Verdana"/>
            </a:endParaRPr>
          </a:p>
          <a:p>
            <a:pPr indent="0" lvl="0" marL="0" rtl="0">
              <a:lnSpc>
                <a:spcPct val="142857"/>
              </a:lnSpc>
              <a:spcBef>
                <a:spcPts val="400"/>
              </a:spcBef>
              <a:spcAft>
                <a:spcPts val="0"/>
              </a:spcAft>
              <a:buNone/>
            </a:pPr>
            <a:r>
              <a:rPr lang="en-GB" sz="1050">
                <a:solidFill>
                  <a:srgbClr val="222222"/>
                </a:solidFill>
                <a:latin typeface="Verdana"/>
                <a:ea typeface="Verdana"/>
                <a:cs typeface="Verdana"/>
                <a:sym typeface="Verdana"/>
              </a:rPr>
              <a:t>A standard l2 loss will cause the network to always predict 0.5, since that minimises error.</a:t>
            </a:r>
            <a:endParaRPr sz="1050">
              <a:solidFill>
                <a:srgbClr val="222222"/>
              </a:solidFill>
              <a:latin typeface="Verdana"/>
              <a:ea typeface="Verdana"/>
              <a:cs typeface="Verdana"/>
              <a:sym typeface="Verdana"/>
            </a:endParaRPr>
          </a:p>
          <a:p>
            <a:pPr indent="0" lvl="0" marL="0" rtl="0">
              <a:lnSpc>
                <a:spcPct val="142857"/>
              </a:lnSpc>
              <a:spcBef>
                <a:spcPts val="400"/>
              </a:spcBef>
              <a:spcAft>
                <a:spcPts val="0"/>
              </a:spcAft>
              <a:buNone/>
            </a:pPr>
            <a:r>
              <a:rPr lang="en-GB" sz="1050">
                <a:solidFill>
                  <a:srgbClr val="222222"/>
                </a:solidFill>
                <a:latin typeface="Verdana"/>
                <a:ea typeface="Verdana"/>
                <a:cs typeface="Verdana"/>
                <a:sym typeface="Verdana"/>
              </a:rPr>
              <a:t>An adversarial network will predict either 1.0 or 0.0 to try to match the probability distribution of the real network</a:t>
            </a:r>
            <a:endParaRPr sz="1050">
              <a:solidFill>
                <a:srgbClr val="222222"/>
              </a:solidFill>
              <a:latin typeface="Verdana"/>
              <a:ea typeface="Verdana"/>
              <a:cs typeface="Verdana"/>
              <a:sym typeface="Verdana"/>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If we take a naive approach, and ask the CNN to minimize Euclidean distance between predicted and ground truth pixels, it will tend to produce blurry result. Coming up with</a:t>
            </a:r>
            <a:endParaRPr/>
          </a:p>
          <a:p>
            <a:pPr indent="0" lvl="0" marL="0">
              <a:spcBef>
                <a:spcPts val="0"/>
              </a:spcBef>
              <a:spcAft>
                <a:spcPts val="0"/>
              </a:spcAft>
              <a:buNone/>
            </a:pPr>
            <a:r>
              <a:rPr lang="en-GB"/>
              <a:t>loss functions that force the CNN to do what we really want</a:t>
            </a:r>
            <a:endParaRPr/>
          </a:p>
          <a:p>
            <a:pPr indent="0" lvl="0" marL="0">
              <a:spcBef>
                <a:spcPts val="0"/>
              </a:spcBef>
              <a:spcAft>
                <a:spcPts val="0"/>
              </a:spcAft>
              <a:buNone/>
            </a:pPr>
            <a:r>
              <a:rPr lang="en-GB"/>
              <a:t>– e.g., output sharp, realistic images</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450">
                <a:solidFill>
                  <a:srgbClr val="808080"/>
                </a:solidFill>
                <a:highlight>
                  <a:srgbClr val="FFFFFF"/>
                </a:highlight>
              </a:rPr>
              <a:t>We can achieve that by controlling L2 norm of the noise.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82" name="Shape 82"/>
        <p:cNvGrpSpPr/>
        <p:nvPr/>
      </p:nvGrpSpPr>
      <p:grpSpPr>
        <a:xfrm>
          <a:off x="0" y="0"/>
          <a:ext cx="0" cy="0"/>
          <a:chOff x="0" y="0"/>
          <a:chExt cx="0" cy="0"/>
        </a:xfrm>
      </p:grpSpPr>
      <p:sp>
        <p:nvSpPr>
          <p:cNvPr id="83" name="Shape 8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149" y="-27"/>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521314" y="-27"/>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a:off x="192078" y="2261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10800000">
            <a:off x="191890" y="2259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1042802" y="-27"/>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a:off x="1564118" y="-27"/>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a:off x="1234882" y="2261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rot="10800000">
            <a:off x="1234694" y="2259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149" y="10286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Shape 93"/>
          <p:cNvSpPr/>
          <p:nvPr/>
        </p:nvSpPr>
        <p:spPr>
          <a:xfrm>
            <a:off x="521377" y="10286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a:off x="192078" y="12548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nvSpPr>
        <p:spPr>
          <a:xfrm rot="10800000">
            <a:off x="191890" y="12546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nvSpPr>
        <p:spPr>
          <a:xfrm>
            <a:off x="1042802" y="10286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1564181" y="10286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1234882" y="12548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rot="10800000">
            <a:off x="1234694" y="12546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a:off x="149" y="20573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521314" y="20573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a:off x="192078" y="22835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rot="10800000">
            <a:off x="191890" y="22833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1042802" y="20573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1564118" y="20573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1234882" y="22835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rot="10800000">
            <a:off x="1234694" y="22833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149" y="30860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521314" y="30860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a:off x="192078" y="33122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10800000">
            <a:off x="191890" y="33120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a:off x="1042802" y="30860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1564118" y="30860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1234882" y="33122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10800000">
            <a:off x="1234694" y="33120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149" y="41147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521314" y="41147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192078" y="43409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rot="10800000">
            <a:off x="191890" y="43407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a:off x="1042802" y="41147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a:off x="1564118" y="41147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a:off x="1234882" y="43409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rot="10800000">
            <a:off x="1234694" y="43407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txBox="1"/>
          <p:nvPr>
            <p:ph idx="1" type="body"/>
          </p:nvPr>
        </p:nvSpPr>
        <p:spPr>
          <a:xfrm>
            <a:off x="2739225" y="612388"/>
            <a:ext cx="5696400" cy="3932700"/>
          </a:xfrm>
          <a:prstGeom prst="rect">
            <a:avLst/>
          </a:prstGeom>
          <a:noFill/>
        </p:spPr>
        <p:txBody>
          <a:bodyPr anchorCtr="0" anchor="t" bIns="91425" lIns="91425" spcFirstLastPara="1" rIns="91425" wrap="square" tIns="91425"/>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298450" lvl="1" marL="914400" rtl="0" algn="l">
              <a:lnSpc>
                <a:spcPct val="115000"/>
              </a:lnSpc>
              <a:spcBef>
                <a:spcPts val="1600"/>
              </a:spcBef>
              <a:spcAft>
                <a:spcPts val="0"/>
              </a:spcAft>
              <a:buClr>
                <a:schemeClr val="dk2"/>
              </a:buClr>
              <a:buSzPts val="1100"/>
              <a:buChar char="○"/>
              <a:defRPr sz="1400">
                <a:solidFill>
                  <a:schemeClr val="dk2"/>
                </a:solidFill>
              </a:defRPr>
            </a:lvl2pPr>
            <a:lvl3pPr indent="-298450" lvl="2" marL="1371600" rtl="0" algn="l">
              <a:lnSpc>
                <a:spcPct val="115000"/>
              </a:lnSpc>
              <a:spcBef>
                <a:spcPts val="1600"/>
              </a:spcBef>
              <a:spcAft>
                <a:spcPts val="0"/>
              </a:spcAft>
              <a:buClr>
                <a:schemeClr val="dk2"/>
              </a:buClr>
              <a:buSzPts val="1100"/>
              <a:buChar char="■"/>
              <a:defRPr sz="1400">
                <a:solidFill>
                  <a:schemeClr val="dk2"/>
                </a:solidFill>
              </a:defRPr>
            </a:lvl3pPr>
            <a:lvl4pPr indent="-298450" lvl="3" marL="1828800" rtl="0" algn="l">
              <a:lnSpc>
                <a:spcPct val="115000"/>
              </a:lnSpc>
              <a:spcBef>
                <a:spcPts val="1600"/>
              </a:spcBef>
              <a:spcAft>
                <a:spcPts val="0"/>
              </a:spcAft>
              <a:buClr>
                <a:schemeClr val="dk2"/>
              </a:buClr>
              <a:buSzPts val="1100"/>
              <a:buChar char="●"/>
              <a:defRPr sz="1400">
                <a:solidFill>
                  <a:schemeClr val="dk2"/>
                </a:solidFill>
              </a:defRPr>
            </a:lvl4pPr>
            <a:lvl5pPr indent="-298450" lvl="4" marL="2286000" rtl="0" algn="l">
              <a:lnSpc>
                <a:spcPct val="115000"/>
              </a:lnSpc>
              <a:spcBef>
                <a:spcPts val="1600"/>
              </a:spcBef>
              <a:spcAft>
                <a:spcPts val="0"/>
              </a:spcAft>
              <a:buClr>
                <a:schemeClr val="dk2"/>
              </a:buClr>
              <a:buSzPts val="1100"/>
              <a:buChar char="○"/>
              <a:defRPr sz="1400">
                <a:solidFill>
                  <a:schemeClr val="dk2"/>
                </a:solidFill>
              </a:defRPr>
            </a:lvl5pPr>
            <a:lvl6pPr indent="-298450" lvl="5" marL="2743200" rtl="0" algn="l">
              <a:lnSpc>
                <a:spcPct val="115000"/>
              </a:lnSpc>
              <a:spcBef>
                <a:spcPts val="1600"/>
              </a:spcBef>
              <a:spcAft>
                <a:spcPts val="0"/>
              </a:spcAft>
              <a:buClr>
                <a:schemeClr val="dk2"/>
              </a:buClr>
              <a:buSzPts val="1100"/>
              <a:buChar char="■"/>
              <a:defRPr sz="1400">
                <a:solidFill>
                  <a:schemeClr val="dk2"/>
                </a:solidFill>
              </a:defRPr>
            </a:lvl6pPr>
            <a:lvl7pPr indent="-298450" lvl="6" marL="3200400" rtl="0" algn="l">
              <a:lnSpc>
                <a:spcPct val="115000"/>
              </a:lnSpc>
              <a:spcBef>
                <a:spcPts val="1600"/>
              </a:spcBef>
              <a:spcAft>
                <a:spcPts val="0"/>
              </a:spcAft>
              <a:buClr>
                <a:schemeClr val="dk2"/>
              </a:buClr>
              <a:buSzPts val="1100"/>
              <a:buChar char="●"/>
              <a:defRPr sz="1400">
                <a:solidFill>
                  <a:schemeClr val="dk2"/>
                </a:solidFill>
              </a:defRPr>
            </a:lvl7pPr>
            <a:lvl8pPr indent="-298450" lvl="7" marL="3657600" rtl="0" algn="l">
              <a:lnSpc>
                <a:spcPct val="115000"/>
              </a:lnSpc>
              <a:spcBef>
                <a:spcPts val="1600"/>
              </a:spcBef>
              <a:spcAft>
                <a:spcPts val="0"/>
              </a:spcAft>
              <a:buClr>
                <a:schemeClr val="dk2"/>
              </a:buClr>
              <a:buSzPts val="1100"/>
              <a:buChar char="○"/>
              <a:defRPr sz="1400">
                <a:solidFill>
                  <a:schemeClr val="dk2"/>
                </a:solidFill>
              </a:defRPr>
            </a:lvl8pPr>
            <a:lvl9pPr indent="-298450" lvl="8" marL="4114800" rtl="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25" name="Shape 12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2">
    <p:bg>
      <p:bgPr>
        <a:solidFill>
          <a:srgbClr val="FFFFFF"/>
        </a:solidFill>
      </p:bgPr>
    </p:bg>
    <p:spTree>
      <p:nvGrpSpPr>
        <p:cNvPr id="126" name="Shape 126"/>
        <p:cNvGrpSpPr/>
        <p:nvPr/>
      </p:nvGrpSpPr>
      <p:grpSpPr>
        <a:xfrm>
          <a:off x="0" y="0"/>
          <a:ext cx="0" cy="0"/>
          <a:chOff x="0" y="0"/>
          <a:chExt cx="0" cy="0"/>
        </a:xfrm>
      </p:grpSpPr>
      <p:sp>
        <p:nvSpPr>
          <p:cNvPr id="127" name="Shape 127"/>
          <p:cNvSpPr/>
          <p:nvPr/>
        </p:nvSpPr>
        <p:spPr>
          <a:xfrm>
            <a:off x="0" y="0"/>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a:off x="809660" y="6073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txBox="1"/>
          <p:nvPr>
            <p:ph type="ctrTitle"/>
          </p:nvPr>
        </p:nvSpPr>
        <p:spPr>
          <a:xfrm>
            <a:off x="683700" y="849050"/>
            <a:ext cx="6909900" cy="1297800"/>
          </a:xfrm>
          <a:prstGeom prst="rect">
            <a:avLst/>
          </a:prstGeom>
          <a:noFill/>
        </p:spPr>
        <p:txBody>
          <a:bodyPr anchorCtr="0" anchor="t" bIns="91425" lIns="91425" spcFirstLastPara="1" rIns="91425" wrap="square" tIns="91425"/>
          <a:lstStyle>
            <a:lvl1pPr lvl="0" rtl="0" algn="l">
              <a:lnSpc>
                <a:spcPct val="100000"/>
              </a:lnSpc>
              <a:spcBef>
                <a:spcPts val="0"/>
              </a:spcBef>
              <a:spcAft>
                <a:spcPts val="0"/>
              </a:spcAft>
              <a:buClr>
                <a:srgbClr val="FFFFFF"/>
              </a:buClr>
              <a:buSzPts val="3600"/>
              <a:buNone/>
              <a:defRPr sz="3600">
                <a:solidFill>
                  <a:srgbClr val="FFFFFF"/>
                </a:solidFill>
              </a:defRPr>
            </a:lvl1pPr>
            <a:lvl2pPr lvl="1" rtl="0" algn="l">
              <a:lnSpc>
                <a:spcPct val="100000"/>
              </a:lnSpc>
              <a:spcBef>
                <a:spcPts val="0"/>
              </a:spcBef>
              <a:spcAft>
                <a:spcPts val="0"/>
              </a:spcAft>
              <a:buClr>
                <a:srgbClr val="FFFFFF"/>
              </a:buClr>
              <a:buSzPts val="3600"/>
              <a:buNone/>
              <a:defRPr sz="3600">
                <a:solidFill>
                  <a:srgbClr val="FFFFFF"/>
                </a:solidFill>
              </a:defRPr>
            </a:lvl2pPr>
            <a:lvl3pPr lvl="2" rtl="0" algn="l">
              <a:lnSpc>
                <a:spcPct val="100000"/>
              </a:lnSpc>
              <a:spcBef>
                <a:spcPts val="0"/>
              </a:spcBef>
              <a:spcAft>
                <a:spcPts val="0"/>
              </a:spcAft>
              <a:buClr>
                <a:srgbClr val="FFFFFF"/>
              </a:buClr>
              <a:buSzPts val="3600"/>
              <a:buNone/>
              <a:defRPr sz="3600">
                <a:solidFill>
                  <a:srgbClr val="FFFFFF"/>
                </a:solidFill>
              </a:defRPr>
            </a:lvl3pPr>
            <a:lvl4pPr lvl="3" rtl="0" algn="l">
              <a:lnSpc>
                <a:spcPct val="100000"/>
              </a:lnSpc>
              <a:spcBef>
                <a:spcPts val="0"/>
              </a:spcBef>
              <a:spcAft>
                <a:spcPts val="0"/>
              </a:spcAft>
              <a:buClr>
                <a:srgbClr val="FFFFFF"/>
              </a:buClr>
              <a:buSzPts val="3600"/>
              <a:buNone/>
              <a:defRPr sz="3600">
                <a:solidFill>
                  <a:srgbClr val="FFFFFF"/>
                </a:solidFill>
              </a:defRPr>
            </a:lvl4pPr>
            <a:lvl5pPr lvl="4" rtl="0" algn="l">
              <a:lnSpc>
                <a:spcPct val="100000"/>
              </a:lnSpc>
              <a:spcBef>
                <a:spcPts val="0"/>
              </a:spcBef>
              <a:spcAft>
                <a:spcPts val="0"/>
              </a:spcAft>
              <a:buClr>
                <a:srgbClr val="FFFFFF"/>
              </a:buClr>
              <a:buSzPts val="3600"/>
              <a:buNone/>
              <a:defRPr sz="3600">
                <a:solidFill>
                  <a:srgbClr val="FFFFFF"/>
                </a:solidFill>
              </a:defRPr>
            </a:lvl5pPr>
            <a:lvl6pPr lvl="5" rtl="0" algn="l">
              <a:lnSpc>
                <a:spcPct val="100000"/>
              </a:lnSpc>
              <a:spcBef>
                <a:spcPts val="0"/>
              </a:spcBef>
              <a:spcAft>
                <a:spcPts val="0"/>
              </a:spcAft>
              <a:buClr>
                <a:srgbClr val="FFFFFF"/>
              </a:buClr>
              <a:buSzPts val="3600"/>
              <a:buNone/>
              <a:defRPr sz="3600">
                <a:solidFill>
                  <a:srgbClr val="FFFFFF"/>
                </a:solidFill>
              </a:defRPr>
            </a:lvl6pPr>
            <a:lvl7pPr lvl="6" rtl="0" algn="l">
              <a:lnSpc>
                <a:spcPct val="100000"/>
              </a:lnSpc>
              <a:spcBef>
                <a:spcPts val="0"/>
              </a:spcBef>
              <a:spcAft>
                <a:spcPts val="0"/>
              </a:spcAft>
              <a:buClr>
                <a:srgbClr val="FFFFFF"/>
              </a:buClr>
              <a:buSzPts val="3600"/>
              <a:buNone/>
              <a:defRPr sz="3600">
                <a:solidFill>
                  <a:srgbClr val="FFFFFF"/>
                </a:solidFill>
              </a:defRPr>
            </a:lvl7pPr>
            <a:lvl8pPr lvl="7" rtl="0" algn="l">
              <a:lnSpc>
                <a:spcPct val="100000"/>
              </a:lnSpc>
              <a:spcBef>
                <a:spcPts val="0"/>
              </a:spcBef>
              <a:spcAft>
                <a:spcPts val="0"/>
              </a:spcAft>
              <a:buClr>
                <a:srgbClr val="FFFFFF"/>
              </a:buClr>
              <a:buSzPts val="3600"/>
              <a:buNone/>
              <a:defRPr sz="3600">
                <a:solidFill>
                  <a:srgbClr val="FFFFFF"/>
                </a:solidFill>
              </a:defRPr>
            </a:lvl8pPr>
            <a:lvl9pPr lvl="8" rtl="0" algn="l">
              <a:lnSpc>
                <a:spcPct val="100000"/>
              </a:lnSpc>
              <a:spcBef>
                <a:spcPts val="0"/>
              </a:spcBef>
              <a:spcAft>
                <a:spcPts val="0"/>
              </a:spcAft>
              <a:buClr>
                <a:srgbClr val="FFFFFF"/>
              </a:buClr>
              <a:buSzPts val="3600"/>
              <a:buNone/>
              <a:defRPr sz="3600">
                <a:solidFill>
                  <a:srgbClr val="FFFFFF"/>
                </a:solidFill>
              </a:defRPr>
            </a:lvl9pPr>
          </a:lstStyle>
          <a:p/>
        </p:txBody>
      </p:sp>
      <p:sp>
        <p:nvSpPr>
          <p:cNvPr id="130" name="Shape 13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3">
    <p:bg>
      <p:bgPr>
        <a:solidFill>
          <a:srgbClr val="FFFFFF"/>
        </a:solidFill>
      </p:bgPr>
    </p:bg>
    <p:spTree>
      <p:nvGrpSpPr>
        <p:cNvPr id="131" name="Shape 131"/>
        <p:cNvGrpSpPr/>
        <p:nvPr/>
      </p:nvGrpSpPr>
      <p:grpSpPr>
        <a:xfrm>
          <a:off x="0" y="0"/>
          <a:ext cx="0" cy="0"/>
          <a:chOff x="0" y="0"/>
          <a:chExt cx="0" cy="0"/>
        </a:xfrm>
      </p:grpSpPr>
      <p:sp>
        <p:nvSpPr>
          <p:cNvPr id="132" name="Shape 132"/>
          <p:cNvSpPr/>
          <p:nvPr/>
        </p:nvSpPr>
        <p:spPr>
          <a:xfrm>
            <a:off x="0" y="0"/>
            <a:ext cx="9144000" cy="5143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txBox="1"/>
          <p:nvPr>
            <p:ph type="title"/>
          </p:nvPr>
        </p:nvSpPr>
        <p:spPr>
          <a:xfrm>
            <a:off x="811650" y="799739"/>
            <a:ext cx="6458400" cy="14799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Clr>
                <a:schemeClr val="dk1"/>
              </a:buClr>
              <a:buSzPts val="3600"/>
              <a:buNone/>
              <a:defRPr b="1" sz="3600">
                <a:solidFill>
                  <a:schemeClr val="lt2"/>
                </a:solidFill>
              </a:defRPr>
            </a:lvl1pPr>
            <a:lvl2pPr lvl="1" rtl="0" algn="l">
              <a:lnSpc>
                <a:spcPct val="100000"/>
              </a:lnSpc>
              <a:spcBef>
                <a:spcPts val="0"/>
              </a:spcBef>
              <a:spcAft>
                <a:spcPts val="0"/>
              </a:spcAft>
              <a:buClr>
                <a:schemeClr val="dk1"/>
              </a:buClr>
              <a:buSzPts val="3600"/>
              <a:buNone/>
              <a:defRPr b="1" sz="3600">
                <a:solidFill>
                  <a:schemeClr val="lt2"/>
                </a:solidFill>
              </a:defRPr>
            </a:lvl2pPr>
            <a:lvl3pPr lvl="2" rtl="0" algn="l">
              <a:lnSpc>
                <a:spcPct val="100000"/>
              </a:lnSpc>
              <a:spcBef>
                <a:spcPts val="0"/>
              </a:spcBef>
              <a:spcAft>
                <a:spcPts val="0"/>
              </a:spcAft>
              <a:buClr>
                <a:schemeClr val="dk1"/>
              </a:buClr>
              <a:buSzPts val="3600"/>
              <a:buNone/>
              <a:defRPr b="1" sz="3600">
                <a:solidFill>
                  <a:schemeClr val="lt2"/>
                </a:solidFill>
              </a:defRPr>
            </a:lvl3pPr>
            <a:lvl4pPr lvl="3" rtl="0" algn="l">
              <a:lnSpc>
                <a:spcPct val="100000"/>
              </a:lnSpc>
              <a:spcBef>
                <a:spcPts val="0"/>
              </a:spcBef>
              <a:spcAft>
                <a:spcPts val="0"/>
              </a:spcAft>
              <a:buClr>
                <a:schemeClr val="dk1"/>
              </a:buClr>
              <a:buSzPts val="3600"/>
              <a:buNone/>
              <a:defRPr b="1" sz="3600">
                <a:solidFill>
                  <a:schemeClr val="lt2"/>
                </a:solidFill>
              </a:defRPr>
            </a:lvl4pPr>
            <a:lvl5pPr lvl="4" rtl="0" algn="l">
              <a:lnSpc>
                <a:spcPct val="100000"/>
              </a:lnSpc>
              <a:spcBef>
                <a:spcPts val="0"/>
              </a:spcBef>
              <a:spcAft>
                <a:spcPts val="0"/>
              </a:spcAft>
              <a:buClr>
                <a:schemeClr val="dk1"/>
              </a:buClr>
              <a:buSzPts val="3600"/>
              <a:buNone/>
              <a:defRPr b="1" sz="3600">
                <a:solidFill>
                  <a:schemeClr val="lt2"/>
                </a:solidFill>
              </a:defRPr>
            </a:lvl5pPr>
            <a:lvl6pPr lvl="5" rtl="0" algn="l">
              <a:lnSpc>
                <a:spcPct val="100000"/>
              </a:lnSpc>
              <a:spcBef>
                <a:spcPts val="0"/>
              </a:spcBef>
              <a:spcAft>
                <a:spcPts val="0"/>
              </a:spcAft>
              <a:buClr>
                <a:schemeClr val="dk1"/>
              </a:buClr>
              <a:buSzPts val="3600"/>
              <a:buNone/>
              <a:defRPr b="1" sz="3600">
                <a:solidFill>
                  <a:schemeClr val="lt2"/>
                </a:solidFill>
              </a:defRPr>
            </a:lvl6pPr>
            <a:lvl7pPr lvl="6" rtl="0" algn="l">
              <a:lnSpc>
                <a:spcPct val="100000"/>
              </a:lnSpc>
              <a:spcBef>
                <a:spcPts val="0"/>
              </a:spcBef>
              <a:spcAft>
                <a:spcPts val="0"/>
              </a:spcAft>
              <a:buClr>
                <a:schemeClr val="dk1"/>
              </a:buClr>
              <a:buSzPts val="3600"/>
              <a:buNone/>
              <a:defRPr b="1" sz="3600">
                <a:solidFill>
                  <a:schemeClr val="lt2"/>
                </a:solidFill>
              </a:defRPr>
            </a:lvl7pPr>
            <a:lvl8pPr lvl="7" rtl="0" algn="l">
              <a:lnSpc>
                <a:spcPct val="100000"/>
              </a:lnSpc>
              <a:spcBef>
                <a:spcPts val="0"/>
              </a:spcBef>
              <a:spcAft>
                <a:spcPts val="0"/>
              </a:spcAft>
              <a:buClr>
                <a:schemeClr val="dk1"/>
              </a:buClr>
              <a:buSzPts val="3600"/>
              <a:buNone/>
              <a:defRPr b="1" sz="3600">
                <a:solidFill>
                  <a:schemeClr val="lt2"/>
                </a:solidFill>
              </a:defRPr>
            </a:lvl8pPr>
            <a:lvl9pPr lvl="8" rtl="0" algn="l">
              <a:lnSpc>
                <a:spcPct val="100000"/>
              </a:lnSpc>
              <a:spcBef>
                <a:spcPts val="0"/>
              </a:spcBef>
              <a:spcAft>
                <a:spcPts val="0"/>
              </a:spcAft>
              <a:buClr>
                <a:schemeClr val="dk1"/>
              </a:buClr>
              <a:buSzPts val="3600"/>
              <a:buNone/>
              <a:defRPr b="1" sz="3600">
                <a:solidFill>
                  <a:schemeClr val="lt2"/>
                </a:solidFill>
              </a:defRPr>
            </a:lvl9pPr>
          </a:lstStyle>
          <a:p/>
        </p:txBody>
      </p:sp>
      <p:sp>
        <p:nvSpPr>
          <p:cNvPr id="135" name="Shape 135"/>
          <p:cNvSpPr txBox="1"/>
          <p:nvPr>
            <p:ph idx="1" type="body"/>
          </p:nvPr>
        </p:nvSpPr>
        <p:spPr>
          <a:xfrm>
            <a:off x="811650" y="2432039"/>
            <a:ext cx="6458400" cy="2037600"/>
          </a:xfrm>
          <a:prstGeom prst="rect">
            <a:avLst/>
          </a:prstGeom>
          <a:noFill/>
        </p:spPr>
        <p:txBody>
          <a:bodyPr anchorCtr="0" anchor="t" bIns="91425" lIns="91425" spcFirstLastPara="1" rIns="91425" wrap="square" tIns="91425"/>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298450" lvl="1" marL="914400" rtl="0" algn="l">
              <a:lnSpc>
                <a:spcPct val="115000"/>
              </a:lnSpc>
              <a:spcBef>
                <a:spcPts val="1600"/>
              </a:spcBef>
              <a:spcAft>
                <a:spcPts val="0"/>
              </a:spcAft>
              <a:buClr>
                <a:schemeClr val="dk2"/>
              </a:buClr>
              <a:buSzPts val="1100"/>
              <a:buChar char="○"/>
              <a:defRPr sz="1400">
                <a:solidFill>
                  <a:schemeClr val="dk2"/>
                </a:solidFill>
              </a:defRPr>
            </a:lvl2pPr>
            <a:lvl3pPr indent="-298450" lvl="2" marL="1371600" rtl="0" algn="l">
              <a:lnSpc>
                <a:spcPct val="115000"/>
              </a:lnSpc>
              <a:spcBef>
                <a:spcPts val="1600"/>
              </a:spcBef>
              <a:spcAft>
                <a:spcPts val="0"/>
              </a:spcAft>
              <a:buClr>
                <a:schemeClr val="dk2"/>
              </a:buClr>
              <a:buSzPts val="1100"/>
              <a:buChar char="■"/>
              <a:defRPr sz="1400">
                <a:solidFill>
                  <a:schemeClr val="dk2"/>
                </a:solidFill>
              </a:defRPr>
            </a:lvl3pPr>
            <a:lvl4pPr indent="-298450" lvl="3" marL="1828800" rtl="0" algn="l">
              <a:lnSpc>
                <a:spcPct val="115000"/>
              </a:lnSpc>
              <a:spcBef>
                <a:spcPts val="1600"/>
              </a:spcBef>
              <a:spcAft>
                <a:spcPts val="0"/>
              </a:spcAft>
              <a:buClr>
                <a:schemeClr val="dk2"/>
              </a:buClr>
              <a:buSzPts val="1100"/>
              <a:buChar char="●"/>
              <a:defRPr sz="1400">
                <a:solidFill>
                  <a:schemeClr val="dk2"/>
                </a:solidFill>
              </a:defRPr>
            </a:lvl4pPr>
            <a:lvl5pPr indent="-298450" lvl="4" marL="2286000" rtl="0" algn="l">
              <a:lnSpc>
                <a:spcPct val="115000"/>
              </a:lnSpc>
              <a:spcBef>
                <a:spcPts val="1600"/>
              </a:spcBef>
              <a:spcAft>
                <a:spcPts val="0"/>
              </a:spcAft>
              <a:buClr>
                <a:schemeClr val="dk2"/>
              </a:buClr>
              <a:buSzPts val="1100"/>
              <a:buChar char="○"/>
              <a:defRPr sz="1400">
                <a:solidFill>
                  <a:schemeClr val="dk2"/>
                </a:solidFill>
              </a:defRPr>
            </a:lvl5pPr>
            <a:lvl6pPr indent="-298450" lvl="5" marL="2743200" rtl="0" algn="l">
              <a:lnSpc>
                <a:spcPct val="115000"/>
              </a:lnSpc>
              <a:spcBef>
                <a:spcPts val="1600"/>
              </a:spcBef>
              <a:spcAft>
                <a:spcPts val="0"/>
              </a:spcAft>
              <a:buClr>
                <a:schemeClr val="dk2"/>
              </a:buClr>
              <a:buSzPts val="1100"/>
              <a:buChar char="■"/>
              <a:defRPr sz="1400">
                <a:solidFill>
                  <a:schemeClr val="dk2"/>
                </a:solidFill>
              </a:defRPr>
            </a:lvl6pPr>
            <a:lvl7pPr indent="-298450" lvl="6" marL="3200400" rtl="0" algn="l">
              <a:lnSpc>
                <a:spcPct val="115000"/>
              </a:lnSpc>
              <a:spcBef>
                <a:spcPts val="1600"/>
              </a:spcBef>
              <a:spcAft>
                <a:spcPts val="0"/>
              </a:spcAft>
              <a:buClr>
                <a:schemeClr val="dk2"/>
              </a:buClr>
              <a:buSzPts val="1100"/>
              <a:buChar char="●"/>
              <a:defRPr sz="1400">
                <a:solidFill>
                  <a:schemeClr val="dk2"/>
                </a:solidFill>
              </a:defRPr>
            </a:lvl7pPr>
            <a:lvl8pPr indent="-298450" lvl="7" marL="3657600" rtl="0" algn="l">
              <a:lnSpc>
                <a:spcPct val="115000"/>
              </a:lnSpc>
              <a:spcBef>
                <a:spcPts val="1600"/>
              </a:spcBef>
              <a:spcAft>
                <a:spcPts val="0"/>
              </a:spcAft>
              <a:buClr>
                <a:schemeClr val="dk2"/>
              </a:buClr>
              <a:buSzPts val="1100"/>
              <a:buChar char="○"/>
              <a:defRPr sz="1400">
                <a:solidFill>
                  <a:schemeClr val="dk2"/>
                </a:solidFill>
              </a:defRPr>
            </a:lvl8pPr>
            <a:lvl9pPr indent="-298450" lvl="8" marL="4114800" rtl="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36" name="Shape 13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4">
    <p:spTree>
      <p:nvGrpSpPr>
        <p:cNvPr id="137" name="Shape 137"/>
        <p:cNvGrpSpPr/>
        <p:nvPr/>
      </p:nvGrpSpPr>
      <p:grpSpPr>
        <a:xfrm>
          <a:off x="0" y="0"/>
          <a:ext cx="0" cy="0"/>
          <a:chOff x="0" y="0"/>
          <a:chExt cx="0" cy="0"/>
        </a:xfrm>
      </p:grpSpPr>
      <p:sp>
        <p:nvSpPr>
          <p:cNvPr id="138" name="Shape 138"/>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nvSpPr>
        <p:spPr>
          <a:xfrm>
            <a:off x="0" y="0"/>
            <a:ext cx="30480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3341300" y="314875"/>
            <a:ext cx="5486400" cy="113400"/>
          </a:xfrm>
          <a:prstGeom prst="rect">
            <a:avLst/>
          </a:prstGeom>
          <a:solidFill>
            <a:srgbClr val="4285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txBox="1"/>
          <p:nvPr>
            <p:ph type="title"/>
          </p:nvPr>
        </p:nvSpPr>
        <p:spPr>
          <a:xfrm>
            <a:off x="348300" y="428200"/>
            <a:ext cx="2351400" cy="4399800"/>
          </a:xfrm>
          <a:prstGeom prst="rect">
            <a:avLst/>
          </a:prstGeom>
          <a:noFill/>
        </p:spPr>
        <p:txBody>
          <a:bodyPr anchorCtr="0" anchor="t" bIns="91425" lIns="91425" spcFirstLastPara="1" rIns="91425" wrap="square" tIns="91425"/>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143" name="Shape 143"/>
          <p:cNvSpPr txBox="1"/>
          <p:nvPr>
            <p:ph idx="1" type="body"/>
          </p:nvPr>
        </p:nvSpPr>
        <p:spPr>
          <a:xfrm>
            <a:off x="3539325" y="593900"/>
            <a:ext cx="5090400" cy="4011600"/>
          </a:xfrm>
          <a:prstGeom prst="rect">
            <a:avLst/>
          </a:prstGeom>
          <a:noFill/>
        </p:spPr>
        <p:txBody>
          <a:bodyPr anchorCtr="0" anchor="t" bIns="91425" lIns="91425" spcFirstLastPara="1" rIns="91425" wrap="square" tIns="91425"/>
          <a:lstStyle>
            <a:lvl1pPr indent="-317500" lvl="0" marL="457200" rtl="0" algn="l">
              <a:lnSpc>
                <a:spcPct val="115000"/>
              </a:lnSpc>
              <a:spcBef>
                <a:spcPts val="0"/>
              </a:spcBef>
              <a:spcAft>
                <a:spcPts val="0"/>
              </a:spcAft>
              <a:buClr>
                <a:srgbClr val="666666"/>
              </a:buClr>
              <a:buSzPts val="1400"/>
              <a:buChar char="●"/>
              <a:defRPr sz="1400">
                <a:solidFill>
                  <a:srgbClr val="666666"/>
                </a:solidFill>
              </a:defRPr>
            </a:lvl1pPr>
            <a:lvl2pPr indent="-304800" lvl="1" marL="914400" rtl="0" algn="l">
              <a:lnSpc>
                <a:spcPct val="115000"/>
              </a:lnSpc>
              <a:spcBef>
                <a:spcPts val="1600"/>
              </a:spcBef>
              <a:spcAft>
                <a:spcPts val="0"/>
              </a:spcAft>
              <a:buClr>
                <a:srgbClr val="666666"/>
              </a:buClr>
              <a:buSzPts val="1200"/>
              <a:buChar char="○"/>
              <a:defRPr sz="1200">
                <a:solidFill>
                  <a:srgbClr val="666666"/>
                </a:solidFill>
              </a:defRPr>
            </a:lvl2pPr>
            <a:lvl3pPr indent="-304800" lvl="2" marL="1371600" rtl="0" algn="l">
              <a:lnSpc>
                <a:spcPct val="115000"/>
              </a:lnSpc>
              <a:spcBef>
                <a:spcPts val="1600"/>
              </a:spcBef>
              <a:spcAft>
                <a:spcPts val="0"/>
              </a:spcAft>
              <a:buClr>
                <a:srgbClr val="666666"/>
              </a:buClr>
              <a:buSzPts val="1200"/>
              <a:buChar char="■"/>
              <a:defRPr sz="1200">
                <a:solidFill>
                  <a:srgbClr val="666666"/>
                </a:solidFill>
              </a:defRPr>
            </a:lvl3pPr>
            <a:lvl4pPr indent="-304800" lvl="3" marL="1828800" rtl="0" algn="l">
              <a:lnSpc>
                <a:spcPct val="115000"/>
              </a:lnSpc>
              <a:spcBef>
                <a:spcPts val="1600"/>
              </a:spcBef>
              <a:spcAft>
                <a:spcPts val="0"/>
              </a:spcAft>
              <a:buClr>
                <a:srgbClr val="666666"/>
              </a:buClr>
              <a:buSzPts val="1200"/>
              <a:buChar char="●"/>
              <a:defRPr sz="1200">
                <a:solidFill>
                  <a:srgbClr val="666666"/>
                </a:solidFill>
              </a:defRPr>
            </a:lvl4pPr>
            <a:lvl5pPr indent="-304800" lvl="4" marL="2286000" rtl="0" algn="l">
              <a:lnSpc>
                <a:spcPct val="115000"/>
              </a:lnSpc>
              <a:spcBef>
                <a:spcPts val="1600"/>
              </a:spcBef>
              <a:spcAft>
                <a:spcPts val="0"/>
              </a:spcAft>
              <a:buClr>
                <a:srgbClr val="666666"/>
              </a:buClr>
              <a:buSzPts val="1200"/>
              <a:buChar char="○"/>
              <a:defRPr sz="1200">
                <a:solidFill>
                  <a:srgbClr val="666666"/>
                </a:solidFill>
              </a:defRPr>
            </a:lvl5pPr>
            <a:lvl6pPr indent="-304800" lvl="5" marL="2743200" rtl="0" algn="l">
              <a:lnSpc>
                <a:spcPct val="115000"/>
              </a:lnSpc>
              <a:spcBef>
                <a:spcPts val="1600"/>
              </a:spcBef>
              <a:spcAft>
                <a:spcPts val="0"/>
              </a:spcAft>
              <a:buClr>
                <a:srgbClr val="666666"/>
              </a:buClr>
              <a:buSzPts val="1200"/>
              <a:buChar char="■"/>
              <a:defRPr sz="1200">
                <a:solidFill>
                  <a:srgbClr val="666666"/>
                </a:solidFill>
              </a:defRPr>
            </a:lvl6pPr>
            <a:lvl7pPr indent="-304800" lvl="6" marL="3200400" rtl="0" algn="l">
              <a:lnSpc>
                <a:spcPct val="115000"/>
              </a:lnSpc>
              <a:spcBef>
                <a:spcPts val="1600"/>
              </a:spcBef>
              <a:spcAft>
                <a:spcPts val="0"/>
              </a:spcAft>
              <a:buClr>
                <a:srgbClr val="666666"/>
              </a:buClr>
              <a:buSzPts val="1200"/>
              <a:buChar char="●"/>
              <a:defRPr sz="1200">
                <a:solidFill>
                  <a:srgbClr val="666666"/>
                </a:solidFill>
              </a:defRPr>
            </a:lvl7pPr>
            <a:lvl8pPr indent="-304800" lvl="7" marL="3657600" rtl="0" algn="l">
              <a:lnSpc>
                <a:spcPct val="115000"/>
              </a:lnSpc>
              <a:spcBef>
                <a:spcPts val="1600"/>
              </a:spcBef>
              <a:spcAft>
                <a:spcPts val="0"/>
              </a:spcAft>
              <a:buClr>
                <a:srgbClr val="666666"/>
              </a:buClr>
              <a:buSzPts val="1200"/>
              <a:buChar char="○"/>
              <a:defRPr sz="1200">
                <a:solidFill>
                  <a:srgbClr val="666666"/>
                </a:solidFill>
              </a:defRPr>
            </a:lvl8pPr>
            <a:lvl9pPr indent="-304800" lvl="8" marL="4114800" rtl="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144" name="Shape 14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5">
  <p:cSld name="AUTOLAYOUT_6">
    <p:bg>
      <p:bgPr>
        <a:solidFill>
          <a:srgbClr val="FFFFFF"/>
        </a:solidFill>
      </p:bgPr>
    </p:bg>
    <p:spTree>
      <p:nvGrpSpPr>
        <p:cNvPr id="145" name="Shape 145"/>
        <p:cNvGrpSpPr/>
        <p:nvPr/>
      </p:nvGrpSpPr>
      <p:grpSpPr>
        <a:xfrm>
          <a:off x="0" y="0"/>
          <a:ext cx="0" cy="0"/>
          <a:chOff x="0" y="0"/>
          <a:chExt cx="0" cy="0"/>
        </a:xfrm>
      </p:grpSpPr>
      <p:sp>
        <p:nvSpPr>
          <p:cNvPr id="146" name="Shape 14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txBox="1"/>
          <p:nvPr>
            <p:ph type="title"/>
          </p:nvPr>
        </p:nvSpPr>
        <p:spPr>
          <a:xfrm>
            <a:off x="311700" y="2890625"/>
            <a:ext cx="7434600" cy="5874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Clr>
                <a:schemeClr val="dk1"/>
              </a:buClr>
              <a:buSzPts val="2600"/>
              <a:buNone/>
              <a:defRPr sz="2600">
                <a:solidFill>
                  <a:schemeClr val="dk1"/>
                </a:solidFill>
              </a:defRPr>
            </a:lvl1pPr>
            <a:lvl2pPr lvl="1" rtl="0" algn="l">
              <a:lnSpc>
                <a:spcPct val="100000"/>
              </a:lnSpc>
              <a:spcBef>
                <a:spcPts val="0"/>
              </a:spcBef>
              <a:spcAft>
                <a:spcPts val="0"/>
              </a:spcAft>
              <a:buClr>
                <a:schemeClr val="dk1"/>
              </a:buClr>
              <a:buSzPts val="2600"/>
              <a:buNone/>
              <a:defRPr sz="2600">
                <a:solidFill>
                  <a:schemeClr val="dk1"/>
                </a:solidFill>
              </a:defRPr>
            </a:lvl2pPr>
            <a:lvl3pPr lvl="2" rtl="0" algn="l">
              <a:lnSpc>
                <a:spcPct val="100000"/>
              </a:lnSpc>
              <a:spcBef>
                <a:spcPts val="0"/>
              </a:spcBef>
              <a:spcAft>
                <a:spcPts val="0"/>
              </a:spcAft>
              <a:buClr>
                <a:schemeClr val="dk1"/>
              </a:buClr>
              <a:buSzPts val="2600"/>
              <a:buNone/>
              <a:defRPr sz="2600">
                <a:solidFill>
                  <a:schemeClr val="dk1"/>
                </a:solidFill>
              </a:defRPr>
            </a:lvl3pPr>
            <a:lvl4pPr lvl="3" rtl="0" algn="l">
              <a:lnSpc>
                <a:spcPct val="100000"/>
              </a:lnSpc>
              <a:spcBef>
                <a:spcPts val="0"/>
              </a:spcBef>
              <a:spcAft>
                <a:spcPts val="0"/>
              </a:spcAft>
              <a:buClr>
                <a:schemeClr val="dk1"/>
              </a:buClr>
              <a:buSzPts val="2600"/>
              <a:buNone/>
              <a:defRPr sz="2600">
                <a:solidFill>
                  <a:schemeClr val="dk1"/>
                </a:solidFill>
              </a:defRPr>
            </a:lvl4pPr>
            <a:lvl5pPr lvl="4" rtl="0" algn="l">
              <a:lnSpc>
                <a:spcPct val="100000"/>
              </a:lnSpc>
              <a:spcBef>
                <a:spcPts val="0"/>
              </a:spcBef>
              <a:spcAft>
                <a:spcPts val="0"/>
              </a:spcAft>
              <a:buClr>
                <a:schemeClr val="dk1"/>
              </a:buClr>
              <a:buSzPts val="2600"/>
              <a:buNone/>
              <a:defRPr sz="2600">
                <a:solidFill>
                  <a:schemeClr val="dk1"/>
                </a:solidFill>
              </a:defRPr>
            </a:lvl5pPr>
            <a:lvl6pPr lvl="5" rtl="0" algn="l">
              <a:lnSpc>
                <a:spcPct val="100000"/>
              </a:lnSpc>
              <a:spcBef>
                <a:spcPts val="0"/>
              </a:spcBef>
              <a:spcAft>
                <a:spcPts val="0"/>
              </a:spcAft>
              <a:buClr>
                <a:schemeClr val="dk1"/>
              </a:buClr>
              <a:buSzPts val="2600"/>
              <a:buNone/>
              <a:defRPr sz="2600">
                <a:solidFill>
                  <a:schemeClr val="dk1"/>
                </a:solidFill>
              </a:defRPr>
            </a:lvl6pPr>
            <a:lvl7pPr lvl="6" rtl="0" algn="l">
              <a:lnSpc>
                <a:spcPct val="100000"/>
              </a:lnSpc>
              <a:spcBef>
                <a:spcPts val="0"/>
              </a:spcBef>
              <a:spcAft>
                <a:spcPts val="0"/>
              </a:spcAft>
              <a:buClr>
                <a:schemeClr val="dk1"/>
              </a:buClr>
              <a:buSzPts val="2600"/>
              <a:buNone/>
              <a:defRPr sz="2600">
                <a:solidFill>
                  <a:schemeClr val="dk1"/>
                </a:solidFill>
              </a:defRPr>
            </a:lvl7pPr>
            <a:lvl8pPr lvl="7" rtl="0" algn="l">
              <a:lnSpc>
                <a:spcPct val="100000"/>
              </a:lnSpc>
              <a:spcBef>
                <a:spcPts val="0"/>
              </a:spcBef>
              <a:spcAft>
                <a:spcPts val="0"/>
              </a:spcAft>
              <a:buClr>
                <a:schemeClr val="dk1"/>
              </a:buClr>
              <a:buSzPts val="2600"/>
              <a:buNone/>
              <a:defRPr sz="2600">
                <a:solidFill>
                  <a:schemeClr val="dk1"/>
                </a:solidFill>
              </a:defRPr>
            </a:lvl8pPr>
            <a:lvl9pPr lvl="8" rtl="0" algn="l">
              <a:lnSpc>
                <a:spcPct val="100000"/>
              </a:lnSpc>
              <a:spcBef>
                <a:spcPts val="0"/>
              </a:spcBef>
              <a:spcAft>
                <a:spcPts val="0"/>
              </a:spcAft>
              <a:buClr>
                <a:schemeClr val="dk1"/>
              </a:buClr>
              <a:buSzPts val="2600"/>
              <a:buNone/>
              <a:defRPr sz="2600">
                <a:solidFill>
                  <a:schemeClr val="dk1"/>
                </a:solidFill>
              </a:defRPr>
            </a:lvl9pPr>
          </a:lstStyle>
          <a:p/>
        </p:txBody>
      </p:sp>
      <p:sp>
        <p:nvSpPr>
          <p:cNvPr id="148" name="Shape 148"/>
          <p:cNvSpPr txBox="1"/>
          <p:nvPr>
            <p:ph idx="1" type="body"/>
          </p:nvPr>
        </p:nvSpPr>
        <p:spPr>
          <a:xfrm>
            <a:off x="311700" y="3521425"/>
            <a:ext cx="6362400" cy="1141800"/>
          </a:xfrm>
          <a:prstGeom prst="rect">
            <a:avLst/>
          </a:prstGeom>
          <a:noFill/>
        </p:spPr>
        <p:txBody>
          <a:bodyPr anchorCtr="0" anchor="t" bIns="91425" lIns="91425" spcFirstLastPara="1" rIns="91425" wrap="square" tIns="91425"/>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1600"/>
              </a:spcBef>
              <a:spcAft>
                <a:spcPts val="0"/>
              </a:spcAft>
              <a:buClr>
                <a:schemeClr val="dk2"/>
              </a:buClr>
              <a:buSzPts val="1200"/>
              <a:buChar char="○"/>
              <a:defRPr sz="1200">
                <a:solidFill>
                  <a:schemeClr val="dk2"/>
                </a:solidFill>
              </a:defRPr>
            </a:lvl2pPr>
            <a:lvl3pPr indent="-304800" lvl="2" marL="1371600" rtl="0" algn="l">
              <a:lnSpc>
                <a:spcPct val="115000"/>
              </a:lnSpc>
              <a:spcBef>
                <a:spcPts val="1600"/>
              </a:spcBef>
              <a:spcAft>
                <a:spcPts val="0"/>
              </a:spcAft>
              <a:buClr>
                <a:schemeClr val="dk2"/>
              </a:buClr>
              <a:buSzPts val="1200"/>
              <a:buChar char="■"/>
              <a:defRPr sz="1200">
                <a:solidFill>
                  <a:schemeClr val="dk2"/>
                </a:solidFill>
              </a:defRPr>
            </a:lvl3pPr>
            <a:lvl4pPr indent="-304800" lvl="3" marL="1828800" rtl="0" algn="l">
              <a:lnSpc>
                <a:spcPct val="115000"/>
              </a:lnSpc>
              <a:spcBef>
                <a:spcPts val="1600"/>
              </a:spcBef>
              <a:spcAft>
                <a:spcPts val="0"/>
              </a:spcAft>
              <a:buClr>
                <a:schemeClr val="dk2"/>
              </a:buClr>
              <a:buSzPts val="1200"/>
              <a:buChar char="●"/>
              <a:defRPr sz="1200">
                <a:solidFill>
                  <a:schemeClr val="dk2"/>
                </a:solidFill>
              </a:defRPr>
            </a:lvl4pPr>
            <a:lvl5pPr indent="-304800" lvl="4" marL="2286000" rtl="0" algn="l">
              <a:lnSpc>
                <a:spcPct val="115000"/>
              </a:lnSpc>
              <a:spcBef>
                <a:spcPts val="1600"/>
              </a:spcBef>
              <a:spcAft>
                <a:spcPts val="0"/>
              </a:spcAft>
              <a:buClr>
                <a:schemeClr val="dk2"/>
              </a:buClr>
              <a:buSzPts val="1200"/>
              <a:buChar char="○"/>
              <a:defRPr sz="1200">
                <a:solidFill>
                  <a:schemeClr val="dk2"/>
                </a:solidFill>
              </a:defRPr>
            </a:lvl5pPr>
            <a:lvl6pPr indent="-304800" lvl="5" marL="2743200" rtl="0" algn="l">
              <a:lnSpc>
                <a:spcPct val="115000"/>
              </a:lnSpc>
              <a:spcBef>
                <a:spcPts val="1600"/>
              </a:spcBef>
              <a:spcAft>
                <a:spcPts val="0"/>
              </a:spcAft>
              <a:buClr>
                <a:schemeClr val="dk2"/>
              </a:buClr>
              <a:buSzPts val="1200"/>
              <a:buChar char="■"/>
              <a:defRPr sz="1200">
                <a:solidFill>
                  <a:schemeClr val="dk2"/>
                </a:solidFill>
              </a:defRPr>
            </a:lvl6pPr>
            <a:lvl7pPr indent="-304800" lvl="6" marL="3200400" rtl="0" algn="l">
              <a:lnSpc>
                <a:spcPct val="115000"/>
              </a:lnSpc>
              <a:spcBef>
                <a:spcPts val="1600"/>
              </a:spcBef>
              <a:spcAft>
                <a:spcPts val="0"/>
              </a:spcAft>
              <a:buClr>
                <a:schemeClr val="dk2"/>
              </a:buClr>
              <a:buSzPts val="1200"/>
              <a:buChar char="●"/>
              <a:defRPr sz="1200">
                <a:solidFill>
                  <a:schemeClr val="dk2"/>
                </a:solidFill>
              </a:defRPr>
            </a:lvl7pPr>
            <a:lvl8pPr indent="-304800" lvl="7" marL="3657600" rtl="0" algn="l">
              <a:lnSpc>
                <a:spcPct val="115000"/>
              </a:lnSpc>
              <a:spcBef>
                <a:spcPts val="1600"/>
              </a:spcBef>
              <a:spcAft>
                <a:spcPts val="0"/>
              </a:spcAft>
              <a:buClr>
                <a:schemeClr val="dk2"/>
              </a:buClr>
              <a:buSzPts val="1200"/>
              <a:buChar char="○"/>
              <a:defRPr sz="1200">
                <a:solidFill>
                  <a:schemeClr val="dk2"/>
                </a:solidFill>
              </a:defRPr>
            </a:lvl8pPr>
            <a:lvl9pPr indent="-304800" lvl="8" marL="4114800" rtl="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149" name="Shape 14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7">
    <p:bg>
      <p:bgPr>
        <a:solidFill>
          <a:srgbClr val="FFFFFF"/>
        </a:solidFill>
      </p:bgPr>
    </p:bg>
    <p:spTree>
      <p:nvGrpSpPr>
        <p:cNvPr id="150" name="Shape 150"/>
        <p:cNvGrpSpPr/>
        <p:nvPr/>
      </p:nvGrpSpPr>
      <p:grpSpPr>
        <a:xfrm>
          <a:off x="0" y="0"/>
          <a:ext cx="0" cy="0"/>
          <a:chOff x="0" y="0"/>
          <a:chExt cx="0" cy="0"/>
        </a:xfrm>
      </p:grpSpPr>
      <p:sp>
        <p:nvSpPr>
          <p:cNvPr id="151" name="Shape 151"/>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a:off x="205218"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nvSpPr>
        <p:spPr>
          <a:xfrm>
            <a:off x="205218" y="201292"/>
            <a:ext cx="408900" cy="3819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100882"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a:off x="100882" y="201292"/>
            <a:ext cx="408900" cy="3819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319"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319" y="201292"/>
            <a:ext cx="408900" cy="3819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txBox="1"/>
          <p:nvPr>
            <p:ph type="title"/>
          </p:nvPr>
        </p:nvSpPr>
        <p:spPr>
          <a:xfrm>
            <a:off x="233600" y="829550"/>
            <a:ext cx="2566200" cy="8925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100">
                <a:solidFill>
                  <a:schemeClr val="lt1"/>
                </a:solidFill>
              </a:defRPr>
            </a:lvl1pPr>
            <a:lvl2pPr lvl="1" algn="l">
              <a:lnSpc>
                <a:spcPct val="100000"/>
              </a:lnSpc>
              <a:spcBef>
                <a:spcPts val="0"/>
              </a:spcBef>
              <a:spcAft>
                <a:spcPts val="0"/>
              </a:spcAft>
              <a:buNone/>
              <a:defRPr b="1" sz="2100">
                <a:solidFill>
                  <a:schemeClr val="lt1"/>
                </a:solidFill>
              </a:defRPr>
            </a:lvl2pPr>
            <a:lvl3pPr lvl="2" algn="l">
              <a:lnSpc>
                <a:spcPct val="100000"/>
              </a:lnSpc>
              <a:spcBef>
                <a:spcPts val="0"/>
              </a:spcBef>
              <a:spcAft>
                <a:spcPts val="0"/>
              </a:spcAft>
              <a:buNone/>
              <a:defRPr b="1" sz="2100">
                <a:solidFill>
                  <a:schemeClr val="lt1"/>
                </a:solidFill>
              </a:defRPr>
            </a:lvl3pPr>
            <a:lvl4pPr lvl="3" algn="l">
              <a:lnSpc>
                <a:spcPct val="100000"/>
              </a:lnSpc>
              <a:spcBef>
                <a:spcPts val="0"/>
              </a:spcBef>
              <a:spcAft>
                <a:spcPts val="0"/>
              </a:spcAft>
              <a:buNone/>
              <a:defRPr b="1" sz="2100">
                <a:solidFill>
                  <a:schemeClr val="lt1"/>
                </a:solidFill>
              </a:defRPr>
            </a:lvl4pPr>
            <a:lvl5pPr lvl="4" algn="l">
              <a:lnSpc>
                <a:spcPct val="100000"/>
              </a:lnSpc>
              <a:spcBef>
                <a:spcPts val="0"/>
              </a:spcBef>
              <a:spcAft>
                <a:spcPts val="0"/>
              </a:spcAft>
              <a:buNone/>
              <a:defRPr b="1" sz="2100">
                <a:solidFill>
                  <a:schemeClr val="lt1"/>
                </a:solidFill>
              </a:defRPr>
            </a:lvl5pPr>
            <a:lvl6pPr lvl="5" algn="l">
              <a:lnSpc>
                <a:spcPct val="100000"/>
              </a:lnSpc>
              <a:spcBef>
                <a:spcPts val="0"/>
              </a:spcBef>
              <a:spcAft>
                <a:spcPts val="0"/>
              </a:spcAft>
              <a:buNone/>
              <a:defRPr b="1" sz="2100">
                <a:solidFill>
                  <a:schemeClr val="lt1"/>
                </a:solidFill>
              </a:defRPr>
            </a:lvl6pPr>
            <a:lvl7pPr lvl="6" algn="l">
              <a:lnSpc>
                <a:spcPct val="100000"/>
              </a:lnSpc>
              <a:spcBef>
                <a:spcPts val="0"/>
              </a:spcBef>
              <a:spcAft>
                <a:spcPts val="0"/>
              </a:spcAft>
              <a:buNone/>
              <a:defRPr b="1" sz="2100">
                <a:solidFill>
                  <a:schemeClr val="lt1"/>
                </a:solidFill>
              </a:defRPr>
            </a:lvl7pPr>
            <a:lvl8pPr lvl="7" algn="l">
              <a:lnSpc>
                <a:spcPct val="100000"/>
              </a:lnSpc>
              <a:spcBef>
                <a:spcPts val="0"/>
              </a:spcBef>
              <a:spcAft>
                <a:spcPts val="0"/>
              </a:spcAft>
              <a:buNone/>
              <a:defRPr b="1" sz="2100">
                <a:solidFill>
                  <a:schemeClr val="lt1"/>
                </a:solidFill>
              </a:defRPr>
            </a:lvl8pPr>
            <a:lvl9pPr lvl="8" algn="l">
              <a:lnSpc>
                <a:spcPct val="100000"/>
              </a:lnSpc>
              <a:spcBef>
                <a:spcPts val="0"/>
              </a:spcBef>
              <a:spcAft>
                <a:spcPts val="0"/>
              </a:spcAft>
              <a:buNone/>
              <a:defRPr b="1" sz="2100">
                <a:solidFill>
                  <a:schemeClr val="lt1"/>
                </a:solidFill>
              </a:defRPr>
            </a:lvl9pPr>
          </a:lstStyle>
          <a:p/>
        </p:txBody>
      </p:sp>
      <p:sp>
        <p:nvSpPr>
          <p:cNvPr id="160" name="Shape 160"/>
          <p:cNvSpPr txBox="1"/>
          <p:nvPr>
            <p:ph idx="1" type="body"/>
          </p:nvPr>
        </p:nvSpPr>
        <p:spPr>
          <a:xfrm>
            <a:off x="233600" y="1798300"/>
            <a:ext cx="2566200" cy="29772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161" name="Shape 16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6">
  <p:cSld name="AUTOLAYOUT_8">
    <p:bg>
      <p:bgPr>
        <a:solidFill>
          <a:srgbClr val="FFFFFF"/>
        </a:solidFill>
      </p:bgPr>
    </p:bg>
    <p:spTree>
      <p:nvGrpSpPr>
        <p:cNvPr id="162" name="Shape 162"/>
        <p:cNvGrpSpPr/>
        <p:nvPr/>
      </p:nvGrpSpPr>
      <p:grpSpPr>
        <a:xfrm>
          <a:off x="0" y="0"/>
          <a:ext cx="0" cy="0"/>
          <a:chOff x="0" y="0"/>
          <a:chExt cx="0" cy="0"/>
        </a:xfrm>
      </p:grpSpPr>
      <p:sp>
        <p:nvSpPr>
          <p:cNvPr id="163" name="Shape 16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64" name="Shape 164"/>
          <p:cNvGrpSpPr/>
          <p:nvPr/>
        </p:nvGrpSpPr>
        <p:grpSpPr>
          <a:xfrm>
            <a:off x="-53" y="5079048"/>
            <a:ext cx="9144099" cy="64502"/>
            <a:chOff x="595675" y="2820050"/>
            <a:chExt cx="7952774" cy="64502"/>
          </a:xfrm>
        </p:grpSpPr>
        <p:sp>
          <p:nvSpPr>
            <p:cNvPr id="165" name="Shape 165"/>
            <p:cNvSpPr/>
            <p:nvPr/>
          </p:nvSpPr>
          <p:spPr>
            <a:xfrm>
              <a:off x="2186208" y="2820050"/>
              <a:ext cx="1620000" cy="64500"/>
            </a:xfrm>
            <a:prstGeom prst="rect">
              <a:avLst/>
            </a:prstGeom>
            <a:solidFill>
              <a:srgbClr val="D6282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a:off x="3776784" y="2820050"/>
              <a:ext cx="1620000" cy="64500"/>
            </a:xfrm>
            <a:prstGeom prst="rect">
              <a:avLst/>
            </a:prstGeom>
            <a:solidFill>
              <a:srgbClr val="F77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a:off x="5373056" y="2820052"/>
              <a:ext cx="1596300" cy="64500"/>
            </a:xfrm>
            <a:prstGeom prst="rect">
              <a:avLst/>
            </a:prstGeom>
            <a:solidFill>
              <a:srgbClr val="FCBF4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a:off x="595675" y="2820050"/>
              <a:ext cx="1590600" cy="64500"/>
            </a:xfrm>
            <a:prstGeom prst="rect">
              <a:avLst/>
            </a:prstGeom>
            <a:solidFill>
              <a:srgbClr val="00304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a:off x="6957849" y="2820050"/>
              <a:ext cx="1590600" cy="64500"/>
            </a:xfrm>
            <a:prstGeom prst="rect">
              <a:avLst/>
            </a:prstGeom>
            <a:solidFill>
              <a:srgbClr val="EAE2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0" name="Shape 170"/>
          <p:cNvSpPr txBox="1"/>
          <p:nvPr>
            <p:ph type="title"/>
          </p:nvPr>
        </p:nvSpPr>
        <p:spPr>
          <a:xfrm>
            <a:off x="505475" y="451125"/>
            <a:ext cx="3570300" cy="22737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p:txBody>
      </p:sp>
      <p:sp>
        <p:nvSpPr>
          <p:cNvPr id="171" name="Shape 171"/>
          <p:cNvSpPr txBox="1"/>
          <p:nvPr>
            <p:ph idx="1" type="body"/>
          </p:nvPr>
        </p:nvSpPr>
        <p:spPr>
          <a:xfrm>
            <a:off x="4808800" y="451125"/>
            <a:ext cx="3427200" cy="39138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172" name="Shape 17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Automatic Colorization Using Deep Learning	</a:t>
            </a:r>
            <a:endParaRPr/>
          </a:p>
        </p:txBody>
      </p:sp>
      <p:sp>
        <p:nvSpPr>
          <p:cNvPr id="178" name="Shape 178"/>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GB"/>
              <a:t>Raghav Jindal (1501CS36)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176050" y="150125"/>
            <a:ext cx="7434600" cy="58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The math for the objective function...</a:t>
            </a:r>
            <a:endParaRPr/>
          </a:p>
        </p:txBody>
      </p:sp>
      <p:pic>
        <p:nvPicPr>
          <p:cNvPr id="247" name="Shape 247"/>
          <p:cNvPicPr preferRelativeResize="0"/>
          <p:nvPr/>
        </p:nvPicPr>
        <p:blipFill>
          <a:blip r:embed="rId3">
            <a:alphaModFix/>
          </a:blip>
          <a:stretch>
            <a:fillRect/>
          </a:stretch>
        </p:blipFill>
        <p:spPr>
          <a:xfrm>
            <a:off x="84550" y="1279650"/>
            <a:ext cx="4593800" cy="1781175"/>
          </a:xfrm>
          <a:prstGeom prst="rect">
            <a:avLst/>
          </a:prstGeom>
          <a:noFill/>
          <a:ln>
            <a:noFill/>
          </a:ln>
        </p:spPr>
      </p:pic>
      <p:pic>
        <p:nvPicPr>
          <p:cNvPr id="248" name="Shape 248"/>
          <p:cNvPicPr preferRelativeResize="0"/>
          <p:nvPr/>
        </p:nvPicPr>
        <p:blipFill>
          <a:blip r:embed="rId4">
            <a:alphaModFix/>
          </a:blip>
          <a:stretch>
            <a:fillRect/>
          </a:stretch>
        </p:blipFill>
        <p:spPr>
          <a:xfrm>
            <a:off x="243775" y="3470900"/>
            <a:ext cx="7762875" cy="55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585800" y="396050"/>
            <a:ext cx="2566200" cy="892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CGANs </a:t>
            </a:r>
            <a:endParaRPr/>
          </a:p>
        </p:txBody>
      </p:sp>
      <p:sp>
        <p:nvSpPr>
          <p:cNvPr id="254" name="Shape 254"/>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GB"/>
              <a:t>Simple Trick: if you have labels for some data points, you can use them to help the network build salient representations</a:t>
            </a:r>
            <a:endParaRPr/>
          </a:p>
        </p:txBody>
      </p:sp>
      <p:pic>
        <p:nvPicPr>
          <p:cNvPr id="255" name="Shape 255"/>
          <p:cNvPicPr preferRelativeResize="0"/>
          <p:nvPr/>
        </p:nvPicPr>
        <p:blipFill>
          <a:blip r:embed="rId3">
            <a:alphaModFix/>
          </a:blip>
          <a:stretch>
            <a:fillRect/>
          </a:stretch>
        </p:blipFill>
        <p:spPr>
          <a:xfrm>
            <a:off x="3304400" y="152400"/>
            <a:ext cx="5008232"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Obj function of paper</a:t>
            </a:r>
            <a:endParaRPr/>
          </a:p>
        </p:txBody>
      </p:sp>
      <p:sp>
        <p:nvSpPr>
          <p:cNvPr id="261" name="Shape 261"/>
          <p:cNvSpPr txBox="1"/>
          <p:nvPr>
            <p:ph idx="1" type="body"/>
          </p:nvPr>
        </p:nvSpPr>
        <p:spPr>
          <a:xfrm>
            <a:off x="3426350" y="3234950"/>
            <a:ext cx="4645200" cy="1540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solidFill>
                  <a:srgbClr val="000000"/>
                </a:solidFill>
              </a:rPr>
              <a:t>Optimisation: alternate one gradient descent on D and one on G. Use minibatch Gradient Descent</a:t>
            </a:r>
            <a:endParaRPr>
              <a:solidFill>
                <a:srgbClr val="000000"/>
              </a:solidFill>
            </a:endParaRPr>
          </a:p>
          <a:p>
            <a:pPr indent="0" lvl="0" marL="0">
              <a:spcBef>
                <a:spcPts val="1600"/>
              </a:spcBef>
              <a:spcAft>
                <a:spcPts val="1600"/>
              </a:spcAft>
              <a:buNone/>
            </a:pPr>
            <a:r>
              <a:t/>
            </a:r>
            <a:endParaRPr>
              <a:solidFill>
                <a:srgbClr val="000000"/>
              </a:solidFill>
            </a:endParaRPr>
          </a:p>
        </p:txBody>
      </p:sp>
      <p:pic>
        <p:nvPicPr>
          <p:cNvPr id="262" name="Shape 262"/>
          <p:cNvPicPr preferRelativeResize="0"/>
          <p:nvPr/>
        </p:nvPicPr>
        <p:blipFill>
          <a:blip r:embed="rId3">
            <a:alphaModFix/>
          </a:blip>
          <a:stretch>
            <a:fillRect/>
          </a:stretch>
        </p:blipFill>
        <p:spPr>
          <a:xfrm>
            <a:off x="3530050" y="389575"/>
            <a:ext cx="4800600" cy="923925"/>
          </a:xfrm>
          <a:prstGeom prst="rect">
            <a:avLst/>
          </a:prstGeom>
          <a:noFill/>
          <a:ln>
            <a:noFill/>
          </a:ln>
        </p:spPr>
      </p:pic>
      <p:pic>
        <p:nvPicPr>
          <p:cNvPr id="263" name="Shape 263"/>
          <p:cNvPicPr preferRelativeResize="0"/>
          <p:nvPr/>
        </p:nvPicPr>
        <p:blipFill>
          <a:blip r:embed="rId4">
            <a:alphaModFix/>
          </a:blip>
          <a:stretch>
            <a:fillRect/>
          </a:stretch>
        </p:blipFill>
        <p:spPr>
          <a:xfrm>
            <a:off x="3670150" y="1560713"/>
            <a:ext cx="3648075" cy="504825"/>
          </a:xfrm>
          <a:prstGeom prst="rect">
            <a:avLst/>
          </a:prstGeom>
          <a:noFill/>
          <a:ln>
            <a:noFill/>
          </a:ln>
        </p:spPr>
      </p:pic>
      <p:pic>
        <p:nvPicPr>
          <p:cNvPr id="264" name="Shape 264"/>
          <p:cNvPicPr preferRelativeResize="0"/>
          <p:nvPr/>
        </p:nvPicPr>
        <p:blipFill>
          <a:blip r:embed="rId5">
            <a:alphaModFix/>
          </a:blip>
          <a:stretch>
            <a:fillRect/>
          </a:stretch>
        </p:blipFill>
        <p:spPr>
          <a:xfrm>
            <a:off x="3426350" y="2312763"/>
            <a:ext cx="5143500" cy="466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505475" y="451125"/>
            <a:ext cx="3570300" cy="227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Architecture </a:t>
            </a:r>
            <a:endParaRPr/>
          </a:p>
        </p:txBody>
      </p:sp>
      <p:sp>
        <p:nvSpPr>
          <p:cNvPr id="270" name="Shape 270"/>
          <p:cNvSpPr txBox="1"/>
          <p:nvPr>
            <p:ph idx="1" type="body"/>
          </p:nvPr>
        </p:nvSpPr>
        <p:spPr>
          <a:xfrm>
            <a:off x="4808800" y="451125"/>
            <a:ext cx="3427200" cy="1163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GB"/>
              <a:t>Same architecture could be used for any image translation problem: </a:t>
            </a:r>
            <a:r>
              <a:rPr lang="en-GB">
                <a:solidFill>
                  <a:srgbClr val="000000"/>
                </a:solidFill>
              </a:rPr>
              <a:t>translating one possible representation of a scene into another</a:t>
            </a:r>
            <a:endParaRPr/>
          </a:p>
        </p:txBody>
      </p:sp>
      <p:pic>
        <p:nvPicPr>
          <p:cNvPr id="271" name="Shape 271"/>
          <p:cNvPicPr preferRelativeResize="0"/>
          <p:nvPr/>
        </p:nvPicPr>
        <p:blipFill>
          <a:blip r:embed="rId3">
            <a:alphaModFix/>
          </a:blip>
          <a:stretch>
            <a:fillRect/>
          </a:stretch>
        </p:blipFill>
        <p:spPr>
          <a:xfrm>
            <a:off x="505475" y="2034650"/>
            <a:ext cx="6115050" cy="191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505475" y="451125"/>
            <a:ext cx="3570300" cy="227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Architecture </a:t>
            </a:r>
            <a:endParaRPr/>
          </a:p>
        </p:txBody>
      </p:sp>
      <p:sp>
        <p:nvSpPr>
          <p:cNvPr id="277" name="Shape 277"/>
          <p:cNvSpPr txBox="1"/>
          <p:nvPr>
            <p:ph idx="1" type="body"/>
          </p:nvPr>
        </p:nvSpPr>
        <p:spPr>
          <a:xfrm>
            <a:off x="4808800" y="451125"/>
            <a:ext cx="3427200" cy="374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Both generator and discriminator use modules of the form convolution-BatchNorm-ReLu</a:t>
            </a:r>
            <a:endParaRPr/>
          </a:p>
          <a:p>
            <a:pPr indent="0" lvl="0" marL="0" rtl="0">
              <a:spcBef>
                <a:spcPts val="1600"/>
              </a:spcBef>
              <a:spcAft>
                <a:spcPts val="0"/>
              </a:spcAft>
              <a:buNone/>
            </a:pPr>
            <a:r>
              <a:rPr lang="en-GB"/>
              <a:t>For many image translation problems, there is a great deal of low-level information shared between the input and output, and it would be desirable to shuttle this information directly across the network.</a:t>
            </a:r>
            <a:endParaRPr/>
          </a:p>
          <a:p>
            <a:pPr indent="0" lvl="0" marL="0" rtl="0">
              <a:spcBef>
                <a:spcPts val="1600"/>
              </a:spcBef>
              <a:spcAft>
                <a:spcPts val="1600"/>
              </a:spcAft>
              <a:buNone/>
            </a:pPr>
            <a:r>
              <a:rPr lang="en-GB"/>
              <a:t>So,  SKIP CONNECTIONS USED in Generator</a:t>
            </a:r>
            <a:endParaRPr/>
          </a:p>
        </p:txBody>
      </p:sp>
      <p:pic>
        <p:nvPicPr>
          <p:cNvPr id="278" name="Shape 278"/>
          <p:cNvPicPr preferRelativeResize="0"/>
          <p:nvPr/>
        </p:nvPicPr>
        <p:blipFill>
          <a:blip r:embed="rId3">
            <a:alphaModFix/>
          </a:blip>
          <a:stretch>
            <a:fillRect/>
          </a:stretch>
        </p:blipFill>
        <p:spPr>
          <a:xfrm>
            <a:off x="113600" y="1373525"/>
            <a:ext cx="4630501" cy="3288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505475" y="451125"/>
            <a:ext cx="3570300" cy="227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Evaluation Metric</a:t>
            </a:r>
            <a:endParaRPr/>
          </a:p>
        </p:txBody>
      </p:sp>
      <p:sp>
        <p:nvSpPr>
          <p:cNvPr id="284" name="Shape 284"/>
          <p:cNvSpPr txBox="1"/>
          <p:nvPr>
            <p:ph idx="1" type="body"/>
          </p:nvPr>
        </p:nvSpPr>
        <p:spPr>
          <a:xfrm>
            <a:off x="4808800" y="451125"/>
            <a:ext cx="3427200" cy="1125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No particular evaluation metric is available. Plausibility to a human observer is often the ultimate goal.</a:t>
            </a:r>
            <a:endParaRPr/>
          </a:p>
          <a:p>
            <a:pPr indent="0" lvl="0" marL="0">
              <a:spcBef>
                <a:spcPts val="1600"/>
              </a:spcBef>
              <a:spcAft>
                <a:spcPts val="1600"/>
              </a:spcAft>
              <a:buNone/>
            </a:pPr>
            <a:r>
              <a:t/>
            </a:r>
            <a:endParaRPr/>
          </a:p>
        </p:txBody>
      </p:sp>
      <p:pic>
        <p:nvPicPr>
          <p:cNvPr id="285" name="Shape 285"/>
          <p:cNvPicPr preferRelativeResize="0"/>
          <p:nvPr/>
        </p:nvPicPr>
        <p:blipFill>
          <a:blip r:embed="rId3">
            <a:alphaModFix/>
          </a:blip>
          <a:stretch>
            <a:fillRect/>
          </a:stretch>
        </p:blipFill>
        <p:spPr>
          <a:xfrm>
            <a:off x="2731400" y="1624050"/>
            <a:ext cx="1504950" cy="1409700"/>
          </a:xfrm>
          <a:prstGeom prst="rect">
            <a:avLst/>
          </a:prstGeom>
          <a:noFill/>
          <a:ln>
            <a:noFill/>
          </a:ln>
        </p:spPr>
      </p:pic>
      <p:pic>
        <p:nvPicPr>
          <p:cNvPr id="286" name="Shape 286"/>
          <p:cNvPicPr preferRelativeResize="0"/>
          <p:nvPr/>
        </p:nvPicPr>
        <p:blipFill>
          <a:blip r:embed="rId4">
            <a:alphaModFix/>
          </a:blip>
          <a:stretch>
            <a:fillRect/>
          </a:stretch>
        </p:blipFill>
        <p:spPr>
          <a:xfrm>
            <a:off x="514625" y="1576425"/>
            <a:ext cx="1524000" cy="1504950"/>
          </a:xfrm>
          <a:prstGeom prst="rect">
            <a:avLst/>
          </a:prstGeom>
          <a:noFill/>
          <a:ln>
            <a:noFill/>
          </a:ln>
        </p:spPr>
      </p:pic>
      <p:pic>
        <p:nvPicPr>
          <p:cNvPr id="287" name="Shape 287"/>
          <p:cNvPicPr preferRelativeResize="0"/>
          <p:nvPr/>
        </p:nvPicPr>
        <p:blipFill>
          <a:blip r:embed="rId5">
            <a:alphaModFix/>
          </a:blip>
          <a:stretch>
            <a:fillRect/>
          </a:stretch>
        </p:blipFill>
        <p:spPr>
          <a:xfrm>
            <a:off x="4929125" y="1585938"/>
            <a:ext cx="1504950" cy="1485900"/>
          </a:xfrm>
          <a:prstGeom prst="rect">
            <a:avLst/>
          </a:prstGeom>
          <a:noFill/>
          <a:ln>
            <a:noFill/>
          </a:ln>
        </p:spPr>
      </p:pic>
      <p:pic>
        <p:nvPicPr>
          <p:cNvPr id="288" name="Shape 288"/>
          <p:cNvPicPr preferRelativeResize="0"/>
          <p:nvPr/>
        </p:nvPicPr>
        <p:blipFill>
          <a:blip r:embed="rId6">
            <a:alphaModFix/>
          </a:blip>
          <a:stretch>
            <a:fillRect/>
          </a:stretch>
        </p:blipFill>
        <p:spPr>
          <a:xfrm>
            <a:off x="505475" y="3515725"/>
            <a:ext cx="1524000" cy="1485900"/>
          </a:xfrm>
          <a:prstGeom prst="rect">
            <a:avLst/>
          </a:prstGeom>
          <a:noFill/>
          <a:ln>
            <a:noFill/>
          </a:ln>
        </p:spPr>
      </p:pic>
      <p:pic>
        <p:nvPicPr>
          <p:cNvPr id="289" name="Shape 289"/>
          <p:cNvPicPr preferRelativeResize="0"/>
          <p:nvPr/>
        </p:nvPicPr>
        <p:blipFill>
          <a:blip r:embed="rId7">
            <a:alphaModFix/>
          </a:blip>
          <a:stretch>
            <a:fillRect/>
          </a:stretch>
        </p:blipFill>
        <p:spPr>
          <a:xfrm>
            <a:off x="2712350" y="3466900"/>
            <a:ext cx="1543050" cy="1504950"/>
          </a:xfrm>
          <a:prstGeom prst="rect">
            <a:avLst/>
          </a:prstGeom>
          <a:noFill/>
          <a:ln>
            <a:noFill/>
          </a:ln>
        </p:spPr>
      </p:pic>
      <p:pic>
        <p:nvPicPr>
          <p:cNvPr id="290" name="Shape 290"/>
          <p:cNvPicPr preferRelativeResize="0"/>
          <p:nvPr/>
        </p:nvPicPr>
        <p:blipFill>
          <a:blip r:embed="rId8">
            <a:alphaModFix/>
          </a:blip>
          <a:stretch>
            <a:fillRect/>
          </a:stretch>
        </p:blipFill>
        <p:spPr>
          <a:xfrm>
            <a:off x="4938275" y="3520488"/>
            <a:ext cx="1562100" cy="1476375"/>
          </a:xfrm>
          <a:prstGeom prst="rect">
            <a:avLst/>
          </a:prstGeom>
          <a:noFill/>
          <a:ln>
            <a:noFill/>
          </a:ln>
        </p:spPr>
      </p:pic>
      <p:sp>
        <p:nvSpPr>
          <p:cNvPr id="291" name="Shape 291"/>
          <p:cNvSpPr txBox="1"/>
          <p:nvPr/>
        </p:nvSpPr>
        <p:spPr>
          <a:xfrm>
            <a:off x="572975" y="3193700"/>
            <a:ext cx="1389000" cy="20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From paper</a:t>
            </a:r>
            <a:endParaRPr/>
          </a:p>
        </p:txBody>
      </p:sp>
      <p:sp>
        <p:nvSpPr>
          <p:cNvPr id="292" name="Shape 292"/>
          <p:cNvSpPr txBox="1"/>
          <p:nvPr/>
        </p:nvSpPr>
        <p:spPr>
          <a:xfrm>
            <a:off x="2851950" y="3184625"/>
            <a:ext cx="1505100" cy="20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Ground Truth</a:t>
            </a:r>
            <a:endParaRPr/>
          </a:p>
        </p:txBody>
      </p:sp>
      <p:sp>
        <p:nvSpPr>
          <p:cNvPr id="293" name="Shape 293"/>
          <p:cNvSpPr txBox="1"/>
          <p:nvPr/>
        </p:nvSpPr>
        <p:spPr>
          <a:xfrm>
            <a:off x="4909350" y="3126675"/>
            <a:ext cx="1524000" cy="20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Previous paper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505475" y="451125"/>
            <a:ext cx="3570300" cy="227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THANK YOU</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299" name="Shape 299"/>
          <p:cNvSpPr txBox="1"/>
          <p:nvPr>
            <p:ph idx="1" type="body"/>
          </p:nvPr>
        </p:nvSpPr>
        <p:spPr>
          <a:xfrm>
            <a:off x="4808800" y="451125"/>
            <a:ext cx="3427200" cy="3913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2464500" y="0"/>
            <a:ext cx="42150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Last Seminar ...</a:t>
            </a:r>
            <a:endParaRPr/>
          </a:p>
        </p:txBody>
      </p:sp>
      <p:sp>
        <p:nvSpPr>
          <p:cNvPr id="184" name="Shape 184"/>
          <p:cNvSpPr txBox="1"/>
          <p:nvPr>
            <p:ph idx="1" type="body"/>
          </p:nvPr>
        </p:nvSpPr>
        <p:spPr>
          <a:xfrm>
            <a:off x="4453875" y="453925"/>
            <a:ext cx="3699900" cy="7347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GB"/>
              <a:t>Used CNN + Hypercolumns</a:t>
            </a:r>
            <a:endParaRPr/>
          </a:p>
          <a:p>
            <a:pPr indent="-311150" lvl="0" marL="457200">
              <a:spcBef>
                <a:spcPts val="0"/>
              </a:spcBef>
              <a:spcAft>
                <a:spcPts val="0"/>
              </a:spcAft>
              <a:buSzPts val="1300"/>
              <a:buChar char="●"/>
            </a:pPr>
            <a:r>
              <a:rPr lang="en-GB"/>
              <a:t>YUV format of  image used instead of RGB</a:t>
            </a:r>
            <a:endParaRPr/>
          </a:p>
        </p:txBody>
      </p:sp>
      <p:pic>
        <p:nvPicPr>
          <p:cNvPr id="185" name="Shape 185"/>
          <p:cNvPicPr preferRelativeResize="0"/>
          <p:nvPr/>
        </p:nvPicPr>
        <p:blipFill>
          <a:blip r:embed="rId3">
            <a:alphaModFix/>
          </a:blip>
          <a:stretch>
            <a:fillRect/>
          </a:stretch>
        </p:blipFill>
        <p:spPr>
          <a:xfrm>
            <a:off x="0" y="708850"/>
            <a:ext cx="3932201" cy="4434651"/>
          </a:xfrm>
          <a:prstGeom prst="rect">
            <a:avLst/>
          </a:prstGeom>
          <a:noFill/>
          <a:ln>
            <a:noFill/>
          </a:ln>
        </p:spPr>
      </p:pic>
      <p:pic>
        <p:nvPicPr>
          <p:cNvPr id="186" name="Shape 186"/>
          <p:cNvPicPr preferRelativeResize="0"/>
          <p:nvPr/>
        </p:nvPicPr>
        <p:blipFill rotWithShape="1">
          <a:blip r:embed="rId4">
            <a:alphaModFix/>
          </a:blip>
          <a:srcRect b="7638" l="0" r="4942" t="0"/>
          <a:stretch/>
        </p:blipFill>
        <p:spPr>
          <a:xfrm>
            <a:off x="4284388" y="1059125"/>
            <a:ext cx="4580875" cy="2208675"/>
          </a:xfrm>
          <a:prstGeom prst="rect">
            <a:avLst/>
          </a:prstGeom>
          <a:noFill/>
          <a:ln>
            <a:noFill/>
          </a:ln>
        </p:spPr>
      </p:pic>
      <p:pic>
        <p:nvPicPr>
          <p:cNvPr id="187" name="Shape 187"/>
          <p:cNvPicPr preferRelativeResize="0"/>
          <p:nvPr/>
        </p:nvPicPr>
        <p:blipFill>
          <a:blip r:embed="rId5">
            <a:alphaModFix/>
          </a:blip>
          <a:stretch>
            <a:fillRect/>
          </a:stretch>
        </p:blipFill>
        <p:spPr>
          <a:xfrm>
            <a:off x="4284400" y="3547900"/>
            <a:ext cx="4694849" cy="1487225"/>
          </a:xfrm>
          <a:prstGeom prst="rect">
            <a:avLst/>
          </a:prstGeom>
          <a:noFill/>
          <a:ln>
            <a:noFill/>
          </a:ln>
        </p:spPr>
      </p:pic>
      <p:sp>
        <p:nvSpPr>
          <p:cNvPr id="188" name="Shape 188"/>
          <p:cNvSpPr txBox="1"/>
          <p:nvPr/>
        </p:nvSpPr>
        <p:spPr>
          <a:xfrm>
            <a:off x="173950" y="1135200"/>
            <a:ext cx="379200" cy="31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1)</a:t>
            </a:r>
            <a:endParaRPr/>
          </a:p>
        </p:txBody>
      </p:sp>
      <p:sp>
        <p:nvSpPr>
          <p:cNvPr id="189" name="Shape 189"/>
          <p:cNvSpPr txBox="1"/>
          <p:nvPr/>
        </p:nvSpPr>
        <p:spPr>
          <a:xfrm>
            <a:off x="4129575" y="1121675"/>
            <a:ext cx="460500" cy="20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2)</a:t>
            </a:r>
            <a:endParaRPr/>
          </a:p>
        </p:txBody>
      </p:sp>
      <p:sp>
        <p:nvSpPr>
          <p:cNvPr id="190" name="Shape 190"/>
          <p:cNvSpPr txBox="1"/>
          <p:nvPr/>
        </p:nvSpPr>
        <p:spPr>
          <a:xfrm>
            <a:off x="3967000" y="3600700"/>
            <a:ext cx="379200" cy="31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212225" y="381425"/>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2400">
                <a:solidFill>
                  <a:schemeClr val="dk1"/>
                </a:solidFill>
              </a:rPr>
              <a:t>Hypercolumn</a:t>
            </a:r>
            <a:endParaRPr/>
          </a:p>
        </p:txBody>
      </p:sp>
      <p:sp>
        <p:nvSpPr>
          <p:cNvPr id="196" name="Shape 196"/>
          <p:cNvSpPr txBox="1"/>
          <p:nvPr>
            <p:ph idx="1" type="body"/>
          </p:nvPr>
        </p:nvSpPr>
        <p:spPr>
          <a:xfrm>
            <a:off x="4609600" y="543075"/>
            <a:ext cx="4611900" cy="459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i="1" lang="en-GB"/>
              <a:t>Definition:</a:t>
            </a:r>
            <a:r>
              <a:rPr lang="en-GB"/>
              <a:t> </a:t>
            </a:r>
            <a:r>
              <a:rPr lang="en-GB" sz="1500">
                <a:solidFill>
                  <a:srgbClr val="111111"/>
                </a:solidFill>
                <a:highlight>
                  <a:srgbClr val="F0F0F0"/>
                </a:highlight>
                <a:latin typeface="Arial"/>
                <a:ea typeface="Arial"/>
                <a:cs typeface="Arial"/>
                <a:sym typeface="Arial"/>
              </a:rPr>
              <a:t>A hypercolumn for a pixel in the input image is a vector of all the activations above that pixel</a:t>
            </a:r>
            <a:endParaRPr/>
          </a:p>
          <a:p>
            <a:pPr indent="-311150" lvl="0" marL="457200" rtl="0">
              <a:spcBef>
                <a:spcPts val="1600"/>
              </a:spcBef>
              <a:spcAft>
                <a:spcPts val="0"/>
              </a:spcAft>
              <a:buSzPts val="1300"/>
              <a:buChar char="●"/>
            </a:pPr>
            <a:r>
              <a:rPr lang="en-GB"/>
              <a:t>Info in last FC layer: too coarse spatially </a:t>
            </a:r>
            <a:endParaRPr/>
          </a:p>
          <a:p>
            <a:pPr indent="-311150" lvl="0" marL="457200" rtl="0">
              <a:spcBef>
                <a:spcPts val="0"/>
              </a:spcBef>
              <a:spcAft>
                <a:spcPts val="0"/>
              </a:spcAft>
              <a:buSzPts val="1300"/>
              <a:buChar char="●"/>
            </a:pPr>
            <a:r>
              <a:rPr lang="en-GB"/>
              <a:t>In the initial layers: spatially precise info but lack semantic info</a:t>
            </a:r>
            <a:endParaRPr/>
          </a:p>
          <a:p>
            <a:pPr indent="0" lvl="0" marL="0" rtl="0">
              <a:spcBef>
                <a:spcPts val="1600"/>
              </a:spcBef>
              <a:spcAft>
                <a:spcPts val="0"/>
              </a:spcAft>
              <a:buNone/>
            </a:pPr>
            <a:r>
              <a:t/>
            </a:r>
            <a:endParaRPr/>
          </a:p>
          <a:p>
            <a:pPr indent="0" lvl="0" marL="0" rtl="0">
              <a:spcBef>
                <a:spcPts val="1600"/>
              </a:spcBef>
              <a:spcAft>
                <a:spcPts val="0"/>
              </a:spcAft>
              <a:buNone/>
            </a:pPr>
            <a:r>
              <a:rPr b="1" lang="en-GB" sz="1600"/>
              <a:t>Hypercolumns-&gt; Best of both worlds</a:t>
            </a:r>
            <a:endParaRPr b="1" sz="1600"/>
          </a:p>
          <a:p>
            <a:pPr indent="0" lvl="0" marL="0" rtl="0">
              <a:spcBef>
                <a:spcPts val="1600"/>
              </a:spcBef>
              <a:spcAft>
                <a:spcPts val="0"/>
              </a:spcAft>
              <a:buNone/>
            </a:pPr>
            <a:r>
              <a:rPr lang="en-GB" sz="1400"/>
              <a:t>Q) What to do if size of feature map smaller than input image?</a:t>
            </a:r>
            <a:endParaRPr sz="1400"/>
          </a:p>
          <a:p>
            <a:pPr indent="0" lvl="0" marL="0" rtl="0">
              <a:spcBef>
                <a:spcPts val="1600"/>
              </a:spcBef>
              <a:spcAft>
                <a:spcPts val="1600"/>
              </a:spcAft>
              <a:buNone/>
            </a:pPr>
            <a:r>
              <a:rPr lang="en-GB" sz="1400"/>
              <a:t>Ans: Bilinear interpolation</a:t>
            </a:r>
            <a:endParaRPr sz="1400"/>
          </a:p>
        </p:txBody>
      </p:sp>
      <p:pic>
        <p:nvPicPr>
          <p:cNvPr id="197" name="Shape 197"/>
          <p:cNvPicPr preferRelativeResize="0"/>
          <p:nvPr/>
        </p:nvPicPr>
        <p:blipFill>
          <a:blip r:embed="rId3">
            <a:alphaModFix/>
          </a:blip>
          <a:stretch>
            <a:fillRect/>
          </a:stretch>
        </p:blipFill>
        <p:spPr>
          <a:xfrm>
            <a:off x="0" y="916625"/>
            <a:ext cx="4376900" cy="399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Problems</a:t>
            </a:r>
            <a:endParaRPr/>
          </a:p>
        </p:txBody>
      </p:sp>
      <p:sp>
        <p:nvSpPr>
          <p:cNvPr id="203" name="Shape 2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GB"/>
              <a:t>Used a MSE(form of L2 norm) as objective function </a:t>
            </a:r>
            <a:endParaRPr/>
          </a:p>
          <a:p>
            <a:pPr indent="-311150" lvl="0" marL="457200" rtl="0">
              <a:spcBef>
                <a:spcPts val="0"/>
              </a:spcBef>
              <a:spcAft>
                <a:spcPts val="0"/>
              </a:spcAft>
              <a:buSzPts val="1300"/>
              <a:buChar char="●"/>
            </a:pPr>
            <a:r>
              <a:rPr lang="en-GB"/>
              <a:t>G. Larsson et al : Learning representations for automatic colorization. Showed L2 loss produces blurry results. Intuition: “averaging possibilities”</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idx="1" type="body"/>
          </p:nvPr>
        </p:nvSpPr>
        <p:spPr>
          <a:xfrm>
            <a:off x="2739225" y="612388"/>
            <a:ext cx="5696400" cy="393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For CNN : lot of effort to design effective loss function</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GB"/>
              <a:t>It would be highly desirable if we could instead specify only a high-level goal, like “make the output indistinguishable from reality”, and then automatically learn a loss function appropriate for satisfying this goal.</a:t>
            </a:r>
            <a:endParaRPr/>
          </a:p>
          <a:p>
            <a:pPr indent="0" lvl="0" marL="0" rtl="0">
              <a:spcBef>
                <a:spcPts val="1600"/>
              </a:spcBef>
              <a:spcAft>
                <a:spcPts val="0"/>
              </a:spcAft>
              <a:buNone/>
            </a:pPr>
            <a:r>
              <a:t/>
            </a:r>
            <a:endParaRPr/>
          </a:p>
          <a:p>
            <a:pPr indent="0" lvl="0" marL="0">
              <a:spcBef>
                <a:spcPts val="1600"/>
              </a:spcBef>
              <a:spcAft>
                <a:spcPts val="1600"/>
              </a:spcAft>
              <a:buNone/>
            </a:pPr>
            <a:r>
              <a:rPr lang="en-GB"/>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ctrTitle"/>
          </p:nvPr>
        </p:nvSpPr>
        <p:spPr>
          <a:xfrm>
            <a:off x="683700" y="849050"/>
            <a:ext cx="6909900" cy="1297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GB" sz="1800">
                <a:solidFill>
                  <a:schemeClr val="dk2"/>
                </a:solidFill>
                <a:latin typeface="Lato"/>
                <a:ea typeface="Lato"/>
                <a:cs typeface="Lato"/>
                <a:sym typeface="Lato"/>
              </a:rPr>
              <a:t>ENTER GENERATIVE ADVERSARIAL NETWORKS : Consists of “Generator” and “Discriminator”</a:t>
            </a:r>
            <a:endParaRPr>
              <a:solidFill>
                <a:schemeClr val="dk2"/>
              </a:solidFill>
            </a:endParaRPr>
          </a:p>
        </p:txBody>
      </p:sp>
      <p:pic>
        <p:nvPicPr>
          <p:cNvPr id="214" name="Shape 214"/>
          <p:cNvPicPr preferRelativeResize="0"/>
          <p:nvPr/>
        </p:nvPicPr>
        <p:blipFill>
          <a:blip r:embed="rId3">
            <a:alphaModFix/>
          </a:blip>
          <a:stretch>
            <a:fillRect/>
          </a:stretch>
        </p:blipFill>
        <p:spPr>
          <a:xfrm>
            <a:off x="1249675" y="1987675"/>
            <a:ext cx="4783997" cy="2691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72975" y="444321"/>
            <a:ext cx="6458400" cy="87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solidFill>
                  <a:schemeClr val="dk2"/>
                </a:solidFill>
              </a:rPr>
              <a:t>Jargons</a:t>
            </a:r>
            <a:r>
              <a:rPr lang="en-GB">
                <a:solidFill>
                  <a:schemeClr val="dk2"/>
                </a:solidFill>
              </a:rPr>
              <a:t>...</a:t>
            </a:r>
            <a:endParaRPr>
              <a:solidFill>
                <a:schemeClr val="dk2"/>
              </a:solidFill>
            </a:endParaRPr>
          </a:p>
        </p:txBody>
      </p:sp>
      <p:sp>
        <p:nvSpPr>
          <p:cNvPr id="220" name="Shape 220"/>
          <p:cNvSpPr txBox="1"/>
          <p:nvPr>
            <p:ph idx="1" type="body"/>
          </p:nvPr>
        </p:nvSpPr>
        <p:spPr>
          <a:xfrm>
            <a:off x="378175" y="1456664"/>
            <a:ext cx="6458400" cy="20376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GB"/>
              <a:t>Generative model: </a:t>
            </a:r>
            <a:r>
              <a:rPr lang="en-GB"/>
              <a:t> take a collection of training examples and form a representation of their probability distribution. </a:t>
            </a:r>
            <a:endParaRPr/>
          </a:p>
          <a:p>
            <a:pPr indent="-330200" lvl="0" marL="457200">
              <a:spcBef>
                <a:spcPts val="0"/>
              </a:spcBef>
              <a:spcAft>
                <a:spcPts val="0"/>
              </a:spcAft>
              <a:buSzPts val="1600"/>
              <a:buChar char="●"/>
            </a:pPr>
            <a:r>
              <a:rPr lang="en-GB"/>
              <a:t>Adversarial Examples: given an image classifier, example which fools the network.</a:t>
            </a:r>
            <a:endParaRPr/>
          </a:p>
        </p:txBody>
      </p:sp>
      <p:sp>
        <p:nvSpPr>
          <p:cNvPr id="221" name="Shape 221"/>
          <p:cNvSpPr txBox="1"/>
          <p:nvPr/>
        </p:nvSpPr>
        <p:spPr>
          <a:xfrm>
            <a:off x="1068025" y="4603150"/>
            <a:ext cx="1490100" cy="27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Panda</a:t>
            </a:r>
            <a:endParaRPr/>
          </a:p>
        </p:txBody>
      </p:sp>
      <p:sp>
        <p:nvSpPr>
          <p:cNvPr id="222" name="Shape 222"/>
          <p:cNvSpPr txBox="1"/>
          <p:nvPr/>
        </p:nvSpPr>
        <p:spPr>
          <a:xfrm>
            <a:off x="6405400" y="4305150"/>
            <a:ext cx="1436100" cy="23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Gibbon</a:t>
            </a:r>
            <a:endParaRPr/>
          </a:p>
        </p:txBody>
      </p:sp>
      <p:pic>
        <p:nvPicPr>
          <p:cNvPr id="223" name="Shape 223"/>
          <p:cNvPicPr preferRelativeResize="0"/>
          <p:nvPr/>
        </p:nvPicPr>
        <p:blipFill>
          <a:blip r:embed="rId3">
            <a:alphaModFix/>
          </a:blip>
          <a:stretch>
            <a:fillRect/>
          </a:stretch>
        </p:blipFill>
        <p:spPr>
          <a:xfrm>
            <a:off x="905450" y="2738675"/>
            <a:ext cx="6692074" cy="218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0" lang="en-GB"/>
              <a:t>Adversarial attack</a:t>
            </a:r>
            <a:endParaRPr/>
          </a:p>
        </p:txBody>
      </p:sp>
      <p:sp>
        <p:nvSpPr>
          <p:cNvPr id="229" name="Shape 229"/>
          <p:cNvSpPr txBox="1"/>
          <p:nvPr>
            <p:ph idx="1" type="body"/>
          </p:nvPr>
        </p:nvSpPr>
        <p:spPr>
          <a:xfrm>
            <a:off x="3539325" y="593900"/>
            <a:ext cx="5090400" cy="1313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GB"/>
              <a:t>image classifier is essentially a complex decision boundary in a high-dimensional space</a:t>
            </a:r>
            <a:endParaRPr/>
          </a:p>
          <a:p>
            <a:pPr indent="-317500" lvl="0" marL="457200" rtl="0">
              <a:spcBef>
                <a:spcPts val="0"/>
              </a:spcBef>
              <a:spcAft>
                <a:spcPts val="0"/>
              </a:spcAft>
              <a:buSzPts val="1400"/>
              <a:buAutoNum type="arabicPeriod"/>
            </a:pPr>
            <a:r>
              <a:rPr lang="en-GB"/>
              <a:t>start adding random noise to the image and keep it very close to zero.</a:t>
            </a:r>
            <a:endParaRPr/>
          </a:p>
          <a:p>
            <a:pPr indent="-317500" lvl="0" marL="457200">
              <a:spcBef>
                <a:spcPts val="0"/>
              </a:spcBef>
              <a:spcAft>
                <a:spcPts val="0"/>
              </a:spcAft>
              <a:buSzPts val="1400"/>
              <a:buAutoNum type="arabicPeriod"/>
            </a:pPr>
            <a:r>
              <a:rPr lang="en-GB"/>
              <a:t>Keep on doing so until the image shifts to the “other side”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2291425" y="61075"/>
            <a:ext cx="3736500" cy="1141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Generator &amp; Discriminator	</a:t>
            </a:r>
            <a:endParaRPr/>
          </a:p>
        </p:txBody>
      </p:sp>
      <p:sp>
        <p:nvSpPr>
          <p:cNvPr id="235" name="Shape 235"/>
          <p:cNvSpPr txBox="1"/>
          <p:nvPr>
            <p:ph idx="1" type="body"/>
          </p:nvPr>
        </p:nvSpPr>
        <p:spPr>
          <a:xfrm>
            <a:off x="2291425" y="1278400"/>
            <a:ext cx="3591000" cy="1616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Discriminator: Instead of image classifier, classifies if “real” or “fake”</a:t>
            </a:r>
            <a:endParaRPr/>
          </a:p>
          <a:p>
            <a:pPr indent="0" lvl="0" marL="0">
              <a:spcBef>
                <a:spcPts val="1600"/>
              </a:spcBef>
              <a:spcAft>
                <a:spcPts val="1600"/>
              </a:spcAft>
              <a:buNone/>
            </a:pPr>
            <a:r>
              <a:rPr lang="en-GB"/>
              <a:t>Generator: Network that learns to generate fake images from random noise that Discriminator would misclassify as “real”. </a:t>
            </a:r>
            <a:endParaRPr/>
          </a:p>
        </p:txBody>
      </p:sp>
      <p:pic>
        <p:nvPicPr>
          <p:cNvPr id="236" name="Shape 236"/>
          <p:cNvPicPr preferRelativeResize="0"/>
          <p:nvPr/>
        </p:nvPicPr>
        <p:blipFill>
          <a:blip r:embed="rId3">
            <a:alphaModFix/>
          </a:blip>
          <a:stretch>
            <a:fillRect/>
          </a:stretch>
        </p:blipFill>
        <p:spPr>
          <a:xfrm>
            <a:off x="152400" y="152400"/>
            <a:ext cx="1840995" cy="2585825"/>
          </a:xfrm>
          <a:prstGeom prst="rect">
            <a:avLst/>
          </a:prstGeom>
          <a:noFill/>
          <a:ln>
            <a:noFill/>
          </a:ln>
        </p:spPr>
      </p:pic>
      <p:pic>
        <p:nvPicPr>
          <p:cNvPr id="237" name="Shape 237"/>
          <p:cNvPicPr preferRelativeResize="0"/>
          <p:nvPr/>
        </p:nvPicPr>
        <p:blipFill>
          <a:blip r:embed="rId4">
            <a:alphaModFix/>
          </a:blip>
          <a:stretch>
            <a:fillRect/>
          </a:stretch>
        </p:blipFill>
        <p:spPr>
          <a:xfrm>
            <a:off x="5882300" y="152400"/>
            <a:ext cx="2862007" cy="4838699"/>
          </a:xfrm>
          <a:prstGeom prst="rect">
            <a:avLst/>
          </a:prstGeom>
          <a:noFill/>
          <a:ln>
            <a:noFill/>
          </a:ln>
        </p:spPr>
      </p:pic>
      <p:pic>
        <p:nvPicPr>
          <p:cNvPr id="238" name="Shape 238"/>
          <p:cNvPicPr preferRelativeResize="0"/>
          <p:nvPr/>
        </p:nvPicPr>
        <p:blipFill>
          <a:blip r:embed="rId5">
            <a:alphaModFix/>
          </a:blip>
          <a:stretch>
            <a:fillRect/>
          </a:stretch>
        </p:blipFill>
        <p:spPr>
          <a:xfrm>
            <a:off x="331375" y="2895099"/>
            <a:ext cx="5419725" cy="2167125"/>
          </a:xfrm>
          <a:prstGeom prst="rect">
            <a:avLst/>
          </a:prstGeom>
          <a:noFill/>
          <a:ln>
            <a:noFill/>
          </a:ln>
        </p:spPr>
      </p:pic>
      <p:sp>
        <p:nvSpPr>
          <p:cNvPr id="239" name="Shape 239"/>
          <p:cNvSpPr txBox="1"/>
          <p:nvPr/>
        </p:nvSpPr>
        <p:spPr>
          <a:xfrm>
            <a:off x="273700" y="2611800"/>
            <a:ext cx="1598400" cy="18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1000"/>
              <a:t>Discriminator</a:t>
            </a:r>
            <a:endParaRPr sz="1000"/>
          </a:p>
        </p:txBody>
      </p:sp>
      <p:sp>
        <p:nvSpPr>
          <p:cNvPr id="240" name="Shape 240"/>
          <p:cNvSpPr txBox="1"/>
          <p:nvPr/>
        </p:nvSpPr>
        <p:spPr>
          <a:xfrm>
            <a:off x="6662800" y="4801500"/>
            <a:ext cx="2004900" cy="18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1000"/>
              <a:t>Generator</a:t>
            </a:r>
            <a:endParaRPr sz="1000"/>
          </a:p>
        </p:txBody>
      </p:sp>
      <p:sp>
        <p:nvSpPr>
          <p:cNvPr id="241" name="Shape 241"/>
          <p:cNvSpPr txBox="1"/>
          <p:nvPr/>
        </p:nvSpPr>
        <p:spPr>
          <a:xfrm>
            <a:off x="3468775" y="4457425"/>
            <a:ext cx="1381800" cy="60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1000"/>
              <a:t>GAN architecture</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