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ixxV/4eayO968Kv27Ig3uLRi+F6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91F157A-A4D6-43A3-A8EA-7C1EEDD574FB}">
  <a:tblStyle styleId="{B91F157A-A4D6-43A3-A8EA-7C1EEDD574FB}" styleName="Table_0">
    <a:wholeTbl>
      <a:tcTxStyle b="off" i="off">
        <a:font>
          <a:latin typeface="Trebuchet MS"/>
          <a:ea typeface="Trebuchet MS"/>
          <a:cs typeface="Trebuchet M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EF4E7"/>
          </a:solidFill>
        </a:fill>
      </a:tcStyle>
    </a:wholeTbl>
    <a:band1H>
      <a:tcTxStyle b="off" i="off"/>
      <a:tcStyle>
        <a:fill>
          <a:solidFill>
            <a:srgbClr val="DBE9CB"/>
          </a:solidFill>
        </a:fill>
      </a:tcStyle>
    </a:band1H>
    <a:band2H>
      <a:tcTxStyle b="off" i="off"/>
    </a:band2H>
    <a:band1V>
      <a:tcTxStyle b="off" i="off"/>
      <a:tcStyle>
        <a:fill>
          <a:solidFill>
            <a:srgbClr val="DBE9CB"/>
          </a:solidFill>
        </a:fill>
      </a:tcStyle>
    </a:band1V>
    <a:band2V>
      <a:tcTxStyle b="off" i="off"/>
    </a:band2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Trebuchet MS"/>
          <a:ea typeface="Trebuchet MS"/>
          <a:cs typeface="Trebuchet M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Kieran: Welcome everybody to the second presentation of 45mph. Today we will be covering the progress made on our application during the first sprint and our plans for continuing work into the second.</a:t>
            </a:r>
            <a:endParaRPr/>
          </a:p>
        </p:txBody>
      </p:sp>
      <p:sp>
        <p:nvSpPr>
          <p:cNvPr id="146" name="Google Shape;14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rPr lang="en-US"/>
              <a:t>Kieran: Now I will pass things over to Christopher for our Project Demonstration. He will show off several of the features we have implemented during the first sprint and discuss the scope of the application as it exists right now.</a:t>
            </a:r>
            <a:endParaRPr/>
          </a:p>
        </p:txBody>
      </p:sp>
      <p:sp>
        <p:nvSpPr>
          <p:cNvPr id="232" name="Google Shape;232;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rPr lang="en-US"/>
              <a:t>Christopher: With this demonstration, we at 45mph conclude our sprint one presentation. Thank you for listening, and we hope that we’ve done a good job of communicating the work we’ve done so far as well as all the work forthcoming in our project. </a:t>
            </a:r>
            <a:endParaRPr/>
          </a:p>
        </p:txBody>
      </p:sp>
      <p:sp>
        <p:nvSpPr>
          <p:cNvPr id="238" name="Google Shape;238;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Kieran: Before we begin, we must report that the team has lost a member since the completion of the planning and design presentation, in fact he announced to us that he would be leaving right after we gave that presentation. This necessitated many changes to our product backlog to compensate for the fact that the three-person team could not complete as much work as the four-person team, including a reduction in our product’s scope.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Though we are sorry that this was necessary the group also realizes that reducing the total number of features in response to one member leaving will allow the remaining members to focus on the remaining product backlog items and hopefully deliver a better product.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To illustrate what we mean, CW Ellis will now speak about the revised product backlog and Rahul can log the work completed during the first sprint.</a:t>
            </a:r>
            <a:endParaRPr/>
          </a:p>
        </p:txBody>
      </p:sp>
      <p:sp>
        <p:nvSpPr>
          <p:cNvPr id="153" name="Google Shape;15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Christopher: Thanks, Kieran. After consulting with Dr. Thomas, we decided soon after the planning and design presentation to regroom the product backlog, revising our sprint schedule and removing a few features, which are listed above.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In particular we decided to remove our application’s dependence on Google Maps and the associated APIs. To facilitate the separation from these dependencies a couple changes have been initiated in the user experience, but we at 45mph hope that they will in fact mean performance and convenience benefits for the application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First, the user will no longer have to remember to start the trip or take the unnecessary risk and inconvenience of pulling over if they do. Instead, they simply record the distance driven using their vehicle’s odometer along with its fuel consumption at the trip’s end rather than relying on an automatic odometer system. This makes the application more convenient for the consumer because they would have had to manually report fuel consumption anyway and now they don’t have to start the trip to record it.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Finally, without Maps and no longer recording data during trips, driving suggestions are no longer possible for the user.</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Though these features would have seemed attractive in the final product, we felt that the convenience of not needing to remember to record trips at the start and the easing of development that these changes would provide would make the application more feasible in the time we are given to develop it. In particular, the team no longer has to configure the API calls required by the Maps functionality and we no longer have to program the artificial intelligence necessary for generating driving suggestions.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That in mind, we excluded 62 story points from our original product backlog and formed a new sprint schedule, which is available on the next slide.</a:t>
            </a:r>
            <a:endParaRPr/>
          </a:p>
        </p:txBody>
      </p:sp>
      <p:sp>
        <p:nvSpPr>
          <p:cNvPr id="160" name="Google Shape;160;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Christopher: And here is that revised sprint schedule. In total, we removed 37 points from the first sprint and 25 from the second, bringing the two sprints to just about a just about even number of story points each. Further, our estimate for the required velocity dropped from almost 100 pts per sprint to just 65; and the team lowered their capacity estimate in response to increasing demands in other classes and the fact that we were already offering more hours than expected for the assignment. Now, each of us plans to put in about 12 hours a week instead of 14.</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Remember also that the point totals in these tables, which are adjusted versions of those appearing in our planning and design presentation, are adjusted for the cross sprint points in the lower right of both.</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With this introductory explanation of our team’s changing plans out of the way, Rahul can now relate to the work we have done in the past two weeks in reference to our sprint schedule.</a:t>
            </a:r>
            <a:endParaRPr/>
          </a:p>
        </p:txBody>
      </p:sp>
      <p:sp>
        <p:nvSpPr>
          <p:cNvPr id="167" name="Google Shape;16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rPr lang="en-US"/>
              <a:t>Rahul: During Sprint 1, we implemented all of our menus and buttons for the UX design, integrating most of the features into their respective pages. Since we have not yet implemented our Sprint 2 features, we cannot mark this PBI as fully complete. We devised functions to calculate fuel cost, </a:t>
            </a:r>
            <a:r>
              <a:rPr lang="en-US"/>
              <a:t>hypothetical</a:t>
            </a:r>
            <a:r>
              <a:rPr lang="en-US"/>
              <a:t> fuel cost, and hypothetical buyable fuel; the remaining unfinished points in these </a:t>
            </a:r>
            <a:r>
              <a:rPr lang="en-US"/>
              <a:t>calculators</a:t>
            </a:r>
            <a:r>
              <a:rPr lang="en-US"/>
              <a:t> sections come from difficulties we’ve had in implementing automatic data entry**not doing this anymore. We fully implemented logging and storing user trip records in local memory. Finally, we developed a mechanism </a:t>
            </a:r>
            <a:r>
              <a:rPr lang="en-US"/>
              <a:t>that</a:t>
            </a:r>
            <a:r>
              <a:rPr lang="en-US"/>
              <a:t> allows users to select the vehicle that will be used for recording trips.</a:t>
            </a:r>
            <a:endParaRPr/>
          </a:p>
        </p:txBody>
      </p:sp>
      <p:sp>
        <p:nvSpPr>
          <p:cNvPr id="179" name="Google Shape;179;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rPr lang="en-US"/>
              <a:t>Rahul: Our completion of sprint one offers new insights into our productivity. First, we see that we completed about 76 percent, approximately 3/4, of the work expected for this sprint, meaning that just about 39 percent, about 4 out of 10, total story points have been completed. </a:t>
            </a:r>
            <a:endParaRPr/>
          </a:p>
          <a:p>
            <a:pPr indent="-228600" lvl="0" marL="457200" marR="0" rtl="0" algn="l">
              <a:lnSpc>
                <a:spcPct val="100000"/>
              </a:lnSpc>
              <a:spcBef>
                <a:spcPts val="0"/>
              </a:spcBef>
              <a:spcAft>
                <a:spcPts val="0"/>
              </a:spcAft>
              <a:buClr>
                <a:srgbClr val="000000"/>
              </a:buClr>
              <a:buSzPts val="1400"/>
              <a:buFont typeface="Arial"/>
              <a:buNone/>
            </a:pPr>
            <a:r>
              <a:rPr lang="en-US"/>
              <a:t>Our actual velocity is fittingly about 4/5 of the estimate of required velocity estimate, leaving 14 of the 65 expected points on the table.</a:t>
            </a:r>
            <a:endParaRPr/>
          </a:p>
          <a:p>
            <a:pPr indent="-228600" lvl="0" marL="457200" marR="0" rtl="0" algn="l">
              <a:lnSpc>
                <a:spcPct val="100000"/>
              </a:lnSpc>
              <a:spcBef>
                <a:spcPts val="0"/>
              </a:spcBef>
              <a:spcAft>
                <a:spcPts val="0"/>
              </a:spcAft>
              <a:buClr>
                <a:srgbClr val="000000"/>
              </a:buClr>
              <a:buSzPts val="1400"/>
              <a:buFont typeface="Arial"/>
              <a:buNone/>
            </a:pPr>
            <a:r>
              <a:rPr lang="en-US"/>
              <a:t>If we project these numbers into the second sprint, then we will complete 102 points or also about 3/4 of the total product backlog.</a:t>
            </a:r>
            <a:endParaRPr/>
          </a:p>
          <a:p>
            <a:pPr indent="-228600" lvl="0" marL="457200" marR="0" rtl="0" algn="l">
              <a:lnSpc>
                <a:spcPct val="100000"/>
              </a:lnSpc>
              <a:spcBef>
                <a:spcPts val="0"/>
              </a:spcBef>
              <a:spcAft>
                <a:spcPts val="0"/>
              </a:spcAft>
              <a:buClr>
                <a:srgbClr val="000000"/>
              </a:buClr>
              <a:buSzPts val="1400"/>
              <a:buFont typeface="Arial"/>
              <a:buNone/>
            </a:pPr>
            <a:r>
              <a:rPr lang="en-US"/>
              <a:t>Clearly, if this continues, there will probably be work left on the table when we ship this product in mid-November, but we believe that the team can make adjustments and will be able to complete work more efficiently during the second sprint than the first, as a result with becoming more familiar with Android Applications, Android Studio and the TDD design process.</a:t>
            </a:r>
            <a:endParaRPr/>
          </a:p>
          <a:p>
            <a:pPr indent="-228600" lvl="0" marL="457200" marR="0" rtl="0" algn="l">
              <a:lnSpc>
                <a:spcPct val="100000"/>
              </a:lnSpc>
              <a:spcBef>
                <a:spcPts val="0"/>
              </a:spcBef>
              <a:spcAft>
                <a:spcPts val="0"/>
              </a:spcAft>
              <a:buClr>
                <a:srgbClr val="000000"/>
              </a:buClr>
              <a:buSzPts val="1400"/>
              <a:buFont typeface="Arial"/>
              <a:buNone/>
            </a:pPr>
            <a:r>
              <a:rPr lang="en-US"/>
              <a:t>Further, we must understand that measuring progress using completed story points, although convenient and part of our rationale to use them in the first place, may understate our progress in this case because several points were given up as part of new design decisions, such as the ones for automatic data display, or that we realized could not be completed until sprint 2, like the Menu Integrations. These two categories add up to 14 of the 16 points that were missed in the second sprint.</a:t>
            </a:r>
            <a:endParaRPr/>
          </a:p>
          <a:p>
            <a:pPr indent="-228600" lvl="0" marL="457200" marR="0" rtl="0" algn="l">
              <a:lnSpc>
                <a:spcPct val="100000"/>
              </a:lnSpc>
              <a:spcBef>
                <a:spcPts val="0"/>
              </a:spcBef>
              <a:spcAft>
                <a:spcPts val="0"/>
              </a:spcAft>
              <a:buClr>
                <a:srgbClr val="000000"/>
              </a:buClr>
              <a:buSzPts val="1400"/>
              <a:buFont typeface="Arial"/>
              <a:buNone/>
            </a:pPr>
            <a:r>
              <a:rPr lang="en-US"/>
              <a:t>On the other hand, we also remark that the second sprint contains more advanced features, such as calculating the users environmental impact, that may be more difficult to implement put which also largely rely on our existing code base. As a result, the story point estimates are just what they say they are, because the actual work required to complete a task may or may not be reflected by them.</a:t>
            </a:r>
            <a:endParaRPr/>
          </a:p>
        </p:txBody>
      </p:sp>
      <p:sp>
        <p:nvSpPr>
          <p:cNvPr id="199" name="Google Shape;199;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rPr lang="en-US"/>
              <a:t>Rahul: Nonetheless, with what we’ve learned from the first sprint and with the items left from the first sprint to carry over into the second, we are able to rewrite our backlog for the second sprint. Here, we see we have 66 story points in total, consisting of the features that make our application unique. We also made a few changes to story assignments in order to evenly balance the work </a:t>
            </a:r>
            <a:r>
              <a:rPr lang="en-US"/>
              <a:t>distribution</a:t>
            </a:r>
            <a:r>
              <a:rPr lang="en-US"/>
              <a:t> between the three of us. Considering our previously </a:t>
            </a:r>
            <a:r>
              <a:rPr lang="en-US"/>
              <a:t>mentioned</a:t>
            </a:r>
            <a:r>
              <a:rPr lang="en-US"/>
              <a:t> capacity of 72hr/sprint, we will be able to complete all items in our new Sprint 2 backlog by the end of the next sprint.</a:t>
            </a:r>
            <a:endParaRPr/>
          </a:p>
        </p:txBody>
      </p:sp>
      <p:sp>
        <p:nvSpPr>
          <p:cNvPr id="206" name="Google Shape;206;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rPr lang="en-US"/>
              <a:t>Kieran: But before we close our discussion of the application’s development and show off the fruits of our labor, something has to be said for TDD. In this class we are expected to implement the Test Driven Development (or TDD) process while working on our project. That is, we are expected to write tests that fail and then the code to pass those tests, rather than testing last; and this team has made sure to do so and log that fact.</a:t>
            </a:r>
            <a:endParaRPr/>
          </a:p>
        </p:txBody>
      </p:sp>
      <p:sp>
        <p:nvSpPr>
          <p:cNvPr id="213" name="Google Shape;213;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rPr lang="en-US"/>
              <a:t>Kieran: Since testing is very easy in Java using the Junit framework, this team has made sure to write tests for our calculation classes and then the implementation of said classes, though there have been some slip ups. Most of the work is simple enough that only one step through the otherwise iterative process of TDD is necessary, and the number of tests rarely exceeds five. Often, we also make sure to commit the tests to the repo so that a record of the tests being written first exists there. On screen are two screenshots on the left, exemplifying this for our hypothetical fuel cost calculation, and another on the right showing what one of the test classes looks like. It should also be noted that we have not used TDD for the UX elements of our application, because we are testing those manually.</a:t>
            </a:r>
            <a:endParaRPr/>
          </a:p>
        </p:txBody>
      </p:sp>
      <p:sp>
        <p:nvSpPr>
          <p:cNvPr id="223" name="Google Shape;223;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6" name="Shape 26"/>
        <p:cNvGrpSpPr/>
        <p:nvPr/>
      </p:nvGrpSpPr>
      <p:grpSpPr>
        <a:xfrm>
          <a:off x="0" y="0"/>
          <a:ext cx="0" cy="0"/>
          <a:chOff x="0" y="0"/>
          <a:chExt cx="0" cy="0"/>
        </a:xfrm>
      </p:grpSpPr>
      <p:grpSp>
        <p:nvGrpSpPr>
          <p:cNvPr id="27" name="Google Shape;27;p14"/>
          <p:cNvGrpSpPr/>
          <p:nvPr/>
        </p:nvGrpSpPr>
        <p:grpSpPr>
          <a:xfrm>
            <a:off x="0" y="-8467"/>
            <a:ext cx="12192000" cy="6866467"/>
            <a:chOff x="0" y="-8467"/>
            <a:chExt cx="12192000" cy="6866467"/>
          </a:xfrm>
        </p:grpSpPr>
        <p:cxnSp>
          <p:nvCxnSpPr>
            <p:cNvPr id="28" name="Google Shape;28;p14"/>
            <p:cNvCxnSpPr/>
            <p:nvPr/>
          </p:nvCxnSpPr>
          <p:spPr>
            <a:xfrm>
              <a:off x="9371012" y="0"/>
              <a:ext cx="1219200" cy="6858000"/>
            </a:xfrm>
            <a:prstGeom prst="straightConnector1">
              <a:avLst/>
            </a:prstGeom>
            <a:noFill/>
            <a:ln cap="flat" cmpd="sng" w="9525">
              <a:solidFill>
                <a:srgbClr val="262626"/>
              </a:solidFill>
              <a:prstDash val="solid"/>
              <a:round/>
              <a:headEnd len="sm" w="sm" type="none"/>
              <a:tailEnd len="sm" w="sm" type="none"/>
            </a:ln>
          </p:spPr>
        </p:cxnSp>
        <p:cxnSp>
          <p:nvCxnSpPr>
            <p:cNvPr id="29" name="Google Shape;29;p14"/>
            <p:cNvCxnSpPr/>
            <p:nvPr/>
          </p:nvCxnSpPr>
          <p:spPr>
            <a:xfrm flipH="1">
              <a:off x="7425267" y="3681413"/>
              <a:ext cx="4763558" cy="3176587"/>
            </a:xfrm>
            <a:prstGeom prst="straightConnector1">
              <a:avLst/>
            </a:prstGeom>
            <a:noFill/>
            <a:ln cap="flat" cmpd="sng" w="9525">
              <a:solidFill>
                <a:srgbClr val="262626"/>
              </a:solidFill>
              <a:prstDash val="solid"/>
              <a:round/>
              <a:headEnd len="sm" w="sm" type="none"/>
              <a:tailEnd len="sm" w="sm" type="none"/>
            </a:ln>
          </p:spPr>
        </p:cxnSp>
        <p:sp>
          <p:nvSpPr>
            <p:cNvPr id="30" name="Google Shape;30;p1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8235"/>
              </a:schemeClr>
            </a:solidFill>
            <a:ln>
              <a:noFill/>
            </a:ln>
          </p:spPr>
        </p:sp>
        <p:sp>
          <p:nvSpPr>
            <p:cNvPr id="31" name="Google Shape;31;p1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2" name="Google Shape;32;p14"/>
            <p:cNvSpPr/>
            <p:nvPr/>
          </p:nvSpPr>
          <p:spPr>
            <a:xfrm>
              <a:off x="8932333" y="3048000"/>
              <a:ext cx="3259667" cy="3810000"/>
            </a:xfrm>
            <a:prstGeom prst="triangle">
              <a:avLst>
                <a:gd fmla="val 100000" name="adj"/>
              </a:avLst>
            </a:prstGeom>
            <a:solidFill>
              <a:schemeClr val="accent2">
                <a:alpha val="7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8235"/>
              </a:srgbClr>
            </a:solidFill>
            <a:ln>
              <a:noFill/>
            </a:ln>
          </p:spPr>
        </p:sp>
        <p:sp>
          <p:nvSpPr>
            <p:cNvPr id="34" name="Google Shape;34;p1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8235"/>
              </a:srgbClr>
            </a:solidFill>
            <a:ln>
              <a:noFill/>
            </a:ln>
          </p:spPr>
        </p:sp>
        <p:sp>
          <p:nvSpPr>
            <p:cNvPr id="35" name="Google Shape;35;p1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3137"/>
              </a:schemeClr>
            </a:solidFill>
            <a:ln>
              <a:noFill/>
            </a:ln>
          </p:spPr>
        </p:sp>
        <p:sp>
          <p:nvSpPr>
            <p:cNvPr id="36" name="Google Shape;36;p1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4"/>
            <p:cNvSpPr/>
            <p:nvPr/>
          </p:nvSpPr>
          <p:spPr>
            <a:xfrm rot="10800000">
              <a:off x="0" y="0"/>
              <a:ext cx="842596" cy="5666154"/>
            </a:xfrm>
            <a:prstGeom prst="triangle">
              <a:avLst>
                <a:gd fmla="val 100000" name="adj"/>
              </a:avLst>
            </a:prstGeom>
            <a:solidFill>
              <a:schemeClr val="accent1">
                <a:alpha val="8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14"/>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chemeClr val="accent1"/>
              </a:buClr>
              <a:buSzPts val="5400"/>
              <a:buFont typeface="Trebuchet MS"/>
              <a:buNone/>
              <a:defRPr sz="5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4"/>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lnSpc>
                <a:spcPct val="100000"/>
              </a:lnSpc>
              <a:spcBef>
                <a:spcPts val="1000"/>
              </a:spcBef>
              <a:spcAft>
                <a:spcPts val="0"/>
              </a:spcAft>
              <a:buSzPts val="1440"/>
              <a:buNone/>
              <a:defRPr>
                <a:solidFill>
                  <a:srgbClr val="FEFEFE"/>
                </a:solidFill>
              </a:defRPr>
            </a:lvl1pPr>
            <a:lvl2pPr lvl="1" algn="ctr">
              <a:lnSpc>
                <a:spcPct val="100000"/>
              </a:lnSpc>
              <a:spcBef>
                <a:spcPts val="1000"/>
              </a:spcBef>
              <a:spcAft>
                <a:spcPts val="0"/>
              </a:spcAft>
              <a:buSzPts val="1280"/>
              <a:buNone/>
              <a:defRPr>
                <a:solidFill>
                  <a:schemeClr val="lt1"/>
                </a:solidFill>
              </a:defRPr>
            </a:lvl2pPr>
            <a:lvl3pPr lvl="2" algn="ctr">
              <a:lnSpc>
                <a:spcPct val="100000"/>
              </a:lnSpc>
              <a:spcBef>
                <a:spcPts val="1000"/>
              </a:spcBef>
              <a:spcAft>
                <a:spcPts val="0"/>
              </a:spcAft>
              <a:buSzPts val="1120"/>
              <a:buNone/>
              <a:defRPr>
                <a:solidFill>
                  <a:schemeClr val="lt1"/>
                </a:solidFill>
              </a:defRPr>
            </a:lvl3pPr>
            <a:lvl4pPr lvl="3" algn="ctr">
              <a:lnSpc>
                <a:spcPct val="100000"/>
              </a:lnSpc>
              <a:spcBef>
                <a:spcPts val="1000"/>
              </a:spcBef>
              <a:spcAft>
                <a:spcPts val="0"/>
              </a:spcAft>
              <a:buSzPts val="960"/>
              <a:buNone/>
              <a:defRPr>
                <a:solidFill>
                  <a:schemeClr val="lt1"/>
                </a:solidFill>
              </a:defRPr>
            </a:lvl4pPr>
            <a:lvl5pPr lvl="4" algn="ctr">
              <a:lnSpc>
                <a:spcPct val="100000"/>
              </a:lnSpc>
              <a:spcBef>
                <a:spcPts val="1000"/>
              </a:spcBef>
              <a:spcAft>
                <a:spcPts val="0"/>
              </a:spcAft>
              <a:buSzPts val="960"/>
              <a:buNone/>
              <a:defRPr>
                <a:solidFill>
                  <a:schemeClr val="lt1"/>
                </a:solidFill>
              </a:defRPr>
            </a:lvl5pPr>
            <a:lvl6pPr lvl="5" algn="ctr">
              <a:lnSpc>
                <a:spcPct val="100000"/>
              </a:lnSpc>
              <a:spcBef>
                <a:spcPts val="1000"/>
              </a:spcBef>
              <a:spcAft>
                <a:spcPts val="0"/>
              </a:spcAft>
              <a:buSzPts val="960"/>
              <a:buNone/>
              <a:defRPr>
                <a:solidFill>
                  <a:schemeClr val="lt1"/>
                </a:solidFill>
              </a:defRPr>
            </a:lvl6pPr>
            <a:lvl7pPr lvl="6" algn="ctr">
              <a:lnSpc>
                <a:spcPct val="100000"/>
              </a:lnSpc>
              <a:spcBef>
                <a:spcPts val="1000"/>
              </a:spcBef>
              <a:spcAft>
                <a:spcPts val="0"/>
              </a:spcAft>
              <a:buSzPts val="960"/>
              <a:buNone/>
              <a:defRPr>
                <a:solidFill>
                  <a:schemeClr val="lt1"/>
                </a:solidFill>
              </a:defRPr>
            </a:lvl7pPr>
            <a:lvl8pPr lvl="7" algn="ctr">
              <a:lnSpc>
                <a:spcPct val="100000"/>
              </a:lnSpc>
              <a:spcBef>
                <a:spcPts val="1000"/>
              </a:spcBef>
              <a:spcAft>
                <a:spcPts val="0"/>
              </a:spcAft>
              <a:buSzPts val="960"/>
              <a:buNone/>
              <a:defRPr>
                <a:solidFill>
                  <a:schemeClr val="lt1"/>
                </a:solidFill>
              </a:defRPr>
            </a:lvl8pPr>
            <a:lvl9pPr lvl="8" algn="ctr">
              <a:lnSpc>
                <a:spcPct val="100000"/>
              </a:lnSpc>
              <a:spcBef>
                <a:spcPts val="1000"/>
              </a:spcBef>
              <a:spcAft>
                <a:spcPts val="0"/>
              </a:spcAft>
              <a:buSzPts val="960"/>
              <a:buNone/>
              <a:defRPr>
                <a:solidFill>
                  <a:schemeClr val="lt1"/>
                </a:solidFill>
              </a:defRPr>
            </a:lvl9pPr>
          </a:lstStyle>
          <a:p/>
        </p:txBody>
      </p:sp>
      <p:sp>
        <p:nvSpPr>
          <p:cNvPr id="40" name="Google Shape;40;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4" name="Shape 94"/>
        <p:cNvGrpSpPr/>
        <p:nvPr/>
      </p:nvGrpSpPr>
      <p:grpSpPr>
        <a:xfrm>
          <a:off x="0" y="0"/>
          <a:ext cx="0" cy="0"/>
          <a:chOff x="0" y="0"/>
          <a:chExt cx="0" cy="0"/>
        </a:xfrm>
      </p:grpSpPr>
      <p:sp>
        <p:nvSpPr>
          <p:cNvPr id="95" name="Google Shape;95;p23"/>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3"/>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FEFEFE"/>
                </a:solidFill>
              </a:defRPr>
            </a:lvl1pPr>
            <a:lvl2pPr indent="-228600" lvl="1" marL="914400" algn="l">
              <a:lnSpc>
                <a:spcPct val="100000"/>
              </a:lnSpc>
              <a:spcBef>
                <a:spcPts val="1000"/>
              </a:spcBef>
              <a:spcAft>
                <a:spcPts val="0"/>
              </a:spcAft>
              <a:buSzPts val="1440"/>
              <a:buNone/>
              <a:defRPr sz="1800">
                <a:solidFill>
                  <a:schemeClr val="lt1"/>
                </a:solidFill>
              </a:defRPr>
            </a:lvl2pPr>
            <a:lvl3pPr indent="-228600" lvl="2" marL="1371600" algn="l">
              <a:lnSpc>
                <a:spcPct val="100000"/>
              </a:lnSpc>
              <a:spcBef>
                <a:spcPts val="1000"/>
              </a:spcBef>
              <a:spcAft>
                <a:spcPts val="0"/>
              </a:spcAft>
              <a:buSzPts val="1280"/>
              <a:buNone/>
              <a:defRPr sz="1600">
                <a:solidFill>
                  <a:schemeClr val="lt1"/>
                </a:solidFill>
              </a:defRPr>
            </a:lvl3pPr>
            <a:lvl4pPr indent="-228600" lvl="3" marL="1828800" algn="l">
              <a:lnSpc>
                <a:spcPct val="100000"/>
              </a:lnSpc>
              <a:spcBef>
                <a:spcPts val="1000"/>
              </a:spcBef>
              <a:spcAft>
                <a:spcPts val="0"/>
              </a:spcAft>
              <a:buSzPts val="1120"/>
              <a:buNone/>
              <a:defRPr sz="1400">
                <a:solidFill>
                  <a:schemeClr val="lt1"/>
                </a:solidFill>
              </a:defRPr>
            </a:lvl4pPr>
            <a:lvl5pPr indent="-228600" lvl="4" marL="2286000" algn="l">
              <a:lnSpc>
                <a:spcPct val="100000"/>
              </a:lnSpc>
              <a:spcBef>
                <a:spcPts val="1000"/>
              </a:spcBef>
              <a:spcAft>
                <a:spcPts val="0"/>
              </a:spcAft>
              <a:buSzPts val="1120"/>
              <a:buNone/>
              <a:defRPr sz="1400">
                <a:solidFill>
                  <a:schemeClr val="lt1"/>
                </a:solidFill>
              </a:defRPr>
            </a:lvl5pPr>
            <a:lvl6pPr indent="-228600" lvl="5" marL="2743200" algn="l">
              <a:lnSpc>
                <a:spcPct val="100000"/>
              </a:lnSpc>
              <a:spcBef>
                <a:spcPts val="1000"/>
              </a:spcBef>
              <a:spcAft>
                <a:spcPts val="0"/>
              </a:spcAft>
              <a:buSzPts val="1120"/>
              <a:buNone/>
              <a:defRPr sz="1400">
                <a:solidFill>
                  <a:schemeClr val="lt1"/>
                </a:solidFill>
              </a:defRPr>
            </a:lvl6pPr>
            <a:lvl7pPr indent="-228600" lvl="6" marL="3200400" algn="l">
              <a:lnSpc>
                <a:spcPct val="100000"/>
              </a:lnSpc>
              <a:spcBef>
                <a:spcPts val="1000"/>
              </a:spcBef>
              <a:spcAft>
                <a:spcPts val="0"/>
              </a:spcAft>
              <a:buSzPts val="1120"/>
              <a:buNone/>
              <a:defRPr sz="1400">
                <a:solidFill>
                  <a:schemeClr val="lt1"/>
                </a:solidFill>
              </a:defRPr>
            </a:lvl7pPr>
            <a:lvl8pPr indent="-228600" lvl="7" marL="3657600" algn="l">
              <a:lnSpc>
                <a:spcPct val="100000"/>
              </a:lnSpc>
              <a:spcBef>
                <a:spcPts val="1000"/>
              </a:spcBef>
              <a:spcAft>
                <a:spcPts val="0"/>
              </a:spcAft>
              <a:buSzPts val="1120"/>
              <a:buNone/>
              <a:defRPr sz="1400">
                <a:solidFill>
                  <a:schemeClr val="lt1"/>
                </a:solidFill>
              </a:defRPr>
            </a:lvl8pPr>
            <a:lvl9pPr indent="-228600" lvl="8" marL="4114800" algn="l">
              <a:lnSpc>
                <a:spcPct val="100000"/>
              </a:lnSpc>
              <a:spcBef>
                <a:spcPts val="1000"/>
              </a:spcBef>
              <a:spcAft>
                <a:spcPts val="0"/>
              </a:spcAft>
              <a:buSzPts val="1120"/>
              <a:buNone/>
              <a:defRPr sz="1400">
                <a:solidFill>
                  <a:schemeClr val="lt1"/>
                </a:solidFill>
              </a:defRPr>
            </a:lvl9pPr>
          </a:lstStyle>
          <a:p/>
        </p:txBody>
      </p:sp>
      <p:sp>
        <p:nvSpPr>
          <p:cNvPr id="97" name="Google Shape;97;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0" name="Shape 100"/>
        <p:cNvGrpSpPr/>
        <p:nvPr/>
      </p:nvGrpSpPr>
      <p:grpSpPr>
        <a:xfrm>
          <a:off x="0" y="0"/>
          <a:ext cx="0" cy="0"/>
          <a:chOff x="0" y="0"/>
          <a:chExt cx="0" cy="0"/>
        </a:xfrm>
      </p:grpSpPr>
      <p:sp>
        <p:nvSpPr>
          <p:cNvPr id="101" name="Google Shape;101;p2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4"/>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280"/>
              <a:buFont typeface="Trebuchet MS"/>
              <a:buNone/>
              <a:defRPr sz="1600">
                <a:solidFill>
                  <a:srgbClr val="FEFEFE"/>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03" name="Google Shape;103;p24"/>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FEFEFE"/>
                </a:solidFill>
              </a:defRPr>
            </a:lvl1pPr>
            <a:lvl2pPr indent="-228600" lvl="1" marL="914400" algn="l">
              <a:lnSpc>
                <a:spcPct val="100000"/>
              </a:lnSpc>
              <a:spcBef>
                <a:spcPts val="1000"/>
              </a:spcBef>
              <a:spcAft>
                <a:spcPts val="0"/>
              </a:spcAft>
              <a:buSzPts val="1440"/>
              <a:buNone/>
              <a:defRPr sz="1800">
                <a:solidFill>
                  <a:schemeClr val="lt1"/>
                </a:solidFill>
              </a:defRPr>
            </a:lvl2pPr>
            <a:lvl3pPr indent="-228600" lvl="2" marL="1371600" algn="l">
              <a:lnSpc>
                <a:spcPct val="100000"/>
              </a:lnSpc>
              <a:spcBef>
                <a:spcPts val="1000"/>
              </a:spcBef>
              <a:spcAft>
                <a:spcPts val="0"/>
              </a:spcAft>
              <a:buSzPts val="1280"/>
              <a:buNone/>
              <a:defRPr sz="1600">
                <a:solidFill>
                  <a:schemeClr val="lt1"/>
                </a:solidFill>
              </a:defRPr>
            </a:lvl3pPr>
            <a:lvl4pPr indent="-228600" lvl="3" marL="1828800" algn="l">
              <a:lnSpc>
                <a:spcPct val="100000"/>
              </a:lnSpc>
              <a:spcBef>
                <a:spcPts val="1000"/>
              </a:spcBef>
              <a:spcAft>
                <a:spcPts val="0"/>
              </a:spcAft>
              <a:buSzPts val="1120"/>
              <a:buNone/>
              <a:defRPr sz="1400">
                <a:solidFill>
                  <a:schemeClr val="lt1"/>
                </a:solidFill>
              </a:defRPr>
            </a:lvl4pPr>
            <a:lvl5pPr indent="-228600" lvl="4" marL="2286000" algn="l">
              <a:lnSpc>
                <a:spcPct val="100000"/>
              </a:lnSpc>
              <a:spcBef>
                <a:spcPts val="1000"/>
              </a:spcBef>
              <a:spcAft>
                <a:spcPts val="0"/>
              </a:spcAft>
              <a:buSzPts val="1120"/>
              <a:buNone/>
              <a:defRPr sz="1400">
                <a:solidFill>
                  <a:schemeClr val="lt1"/>
                </a:solidFill>
              </a:defRPr>
            </a:lvl5pPr>
            <a:lvl6pPr indent="-228600" lvl="5" marL="2743200" algn="l">
              <a:lnSpc>
                <a:spcPct val="100000"/>
              </a:lnSpc>
              <a:spcBef>
                <a:spcPts val="1000"/>
              </a:spcBef>
              <a:spcAft>
                <a:spcPts val="0"/>
              </a:spcAft>
              <a:buSzPts val="1120"/>
              <a:buNone/>
              <a:defRPr sz="1400">
                <a:solidFill>
                  <a:schemeClr val="lt1"/>
                </a:solidFill>
              </a:defRPr>
            </a:lvl6pPr>
            <a:lvl7pPr indent="-228600" lvl="6" marL="3200400" algn="l">
              <a:lnSpc>
                <a:spcPct val="100000"/>
              </a:lnSpc>
              <a:spcBef>
                <a:spcPts val="1000"/>
              </a:spcBef>
              <a:spcAft>
                <a:spcPts val="0"/>
              </a:spcAft>
              <a:buSzPts val="1120"/>
              <a:buNone/>
              <a:defRPr sz="1400">
                <a:solidFill>
                  <a:schemeClr val="lt1"/>
                </a:solidFill>
              </a:defRPr>
            </a:lvl7pPr>
            <a:lvl8pPr indent="-228600" lvl="7" marL="3657600" algn="l">
              <a:lnSpc>
                <a:spcPct val="100000"/>
              </a:lnSpc>
              <a:spcBef>
                <a:spcPts val="1000"/>
              </a:spcBef>
              <a:spcAft>
                <a:spcPts val="0"/>
              </a:spcAft>
              <a:buSzPts val="1120"/>
              <a:buNone/>
              <a:defRPr sz="1400">
                <a:solidFill>
                  <a:schemeClr val="lt1"/>
                </a:solidFill>
              </a:defRPr>
            </a:lvl8pPr>
            <a:lvl9pPr indent="-228600" lvl="8" marL="4114800" algn="l">
              <a:lnSpc>
                <a:spcPct val="100000"/>
              </a:lnSpc>
              <a:spcBef>
                <a:spcPts val="1000"/>
              </a:spcBef>
              <a:spcAft>
                <a:spcPts val="0"/>
              </a:spcAft>
              <a:buSzPts val="1120"/>
              <a:buNone/>
              <a:defRPr sz="1400">
                <a:solidFill>
                  <a:schemeClr val="lt1"/>
                </a:solidFill>
              </a:defRPr>
            </a:lvl9pPr>
          </a:lstStyle>
          <a:p/>
        </p:txBody>
      </p:sp>
      <p:sp>
        <p:nvSpPr>
          <p:cNvPr id="104" name="Google Shape;104;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2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8" name="Google Shape;108;p2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25"/>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25"/>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FEFEFE"/>
                </a:solidFill>
              </a:defRPr>
            </a:lvl1pPr>
            <a:lvl2pPr indent="-228600" lvl="1" marL="914400" algn="l">
              <a:lnSpc>
                <a:spcPct val="100000"/>
              </a:lnSpc>
              <a:spcBef>
                <a:spcPts val="1000"/>
              </a:spcBef>
              <a:spcAft>
                <a:spcPts val="0"/>
              </a:spcAft>
              <a:buSzPts val="1440"/>
              <a:buNone/>
              <a:defRPr sz="1800">
                <a:solidFill>
                  <a:schemeClr val="lt1"/>
                </a:solidFill>
              </a:defRPr>
            </a:lvl2pPr>
            <a:lvl3pPr indent="-228600" lvl="2" marL="1371600" algn="l">
              <a:lnSpc>
                <a:spcPct val="100000"/>
              </a:lnSpc>
              <a:spcBef>
                <a:spcPts val="1000"/>
              </a:spcBef>
              <a:spcAft>
                <a:spcPts val="0"/>
              </a:spcAft>
              <a:buSzPts val="1280"/>
              <a:buNone/>
              <a:defRPr sz="1600">
                <a:solidFill>
                  <a:schemeClr val="lt1"/>
                </a:solidFill>
              </a:defRPr>
            </a:lvl3pPr>
            <a:lvl4pPr indent="-228600" lvl="3" marL="1828800" algn="l">
              <a:lnSpc>
                <a:spcPct val="100000"/>
              </a:lnSpc>
              <a:spcBef>
                <a:spcPts val="1000"/>
              </a:spcBef>
              <a:spcAft>
                <a:spcPts val="0"/>
              </a:spcAft>
              <a:buSzPts val="1120"/>
              <a:buNone/>
              <a:defRPr sz="1400">
                <a:solidFill>
                  <a:schemeClr val="lt1"/>
                </a:solidFill>
              </a:defRPr>
            </a:lvl4pPr>
            <a:lvl5pPr indent="-228600" lvl="4" marL="2286000" algn="l">
              <a:lnSpc>
                <a:spcPct val="100000"/>
              </a:lnSpc>
              <a:spcBef>
                <a:spcPts val="1000"/>
              </a:spcBef>
              <a:spcAft>
                <a:spcPts val="0"/>
              </a:spcAft>
              <a:buSzPts val="1120"/>
              <a:buNone/>
              <a:defRPr sz="1400">
                <a:solidFill>
                  <a:schemeClr val="lt1"/>
                </a:solidFill>
              </a:defRPr>
            </a:lvl5pPr>
            <a:lvl6pPr indent="-228600" lvl="5" marL="2743200" algn="l">
              <a:lnSpc>
                <a:spcPct val="100000"/>
              </a:lnSpc>
              <a:spcBef>
                <a:spcPts val="1000"/>
              </a:spcBef>
              <a:spcAft>
                <a:spcPts val="0"/>
              </a:spcAft>
              <a:buSzPts val="1120"/>
              <a:buNone/>
              <a:defRPr sz="1400">
                <a:solidFill>
                  <a:schemeClr val="lt1"/>
                </a:solidFill>
              </a:defRPr>
            </a:lvl6pPr>
            <a:lvl7pPr indent="-228600" lvl="6" marL="3200400" algn="l">
              <a:lnSpc>
                <a:spcPct val="100000"/>
              </a:lnSpc>
              <a:spcBef>
                <a:spcPts val="1000"/>
              </a:spcBef>
              <a:spcAft>
                <a:spcPts val="0"/>
              </a:spcAft>
              <a:buSzPts val="1120"/>
              <a:buNone/>
              <a:defRPr sz="1400">
                <a:solidFill>
                  <a:schemeClr val="lt1"/>
                </a:solidFill>
              </a:defRPr>
            </a:lvl7pPr>
            <a:lvl8pPr indent="-228600" lvl="7" marL="3657600" algn="l">
              <a:lnSpc>
                <a:spcPct val="100000"/>
              </a:lnSpc>
              <a:spcBef>
                <a:spcPts val="1000"/>
              </a:spcBef>
              <a:spcAft>
                <a:spcPts val="0"/>
              </a:spcAft>
              <a:buSzPts val="1120"/>
              <a:buNone/>
              <a:defRPr sz="1400">
                <a:solidFill>
                  <a:schemeClr val="lt1"/>
                </a:solidFill>
              </a:defRPr>
            </a:lvl8pPr>
            <a:lvl9pPr indent="-228600" lvl="8" marL="4114800" algn="l">
              <a:lnSpc>
                <a:spcPct val="100000"/>
              </a:lnSpc>
              <a:spcBef>
                <a:spcPts val="1000"/>
              </a:spcBef>
              <a:spcAft>
                <a:spcPts val="0"/>
              </a:spcAft>
              <a:buSzPts val="1120"/>
              <a:buNone/>
              <a:defRPr sz="1400">
                <a:solidFill>
                  <a:schemeClr val="lt1"/>
                </a:solidFill>
              </a:defRPr>
            </a:lvl9pPr>
          </a:lstStyle>
          <a:p/>
        </p:txBody>
      </p:sp>
      <p:sp>
        <p:nvSpPr>
          <p:cNvPr id="112" name="Google Shape;112;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26"/>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6"/>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rgbClr val="FEFEFE"/>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18" name="Google Shape;118;p26"/>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FEFEFE"/>
                </a:solidFill>
              </a:defRPr>
            </a:lvl1pPr>
            <a:lvl2pPr indent="-228600" lvl="1" marL="914400" algn="l">
              <a:lnSpc>
                <a:spcPct val="100000"/>
              </a:lnSpc>
              <a:spcBef>
                <a:spcPts val="1000"/>
              </a:spcBef>
              <a:spcAft>
                <a:spcPts val="0"/>
              </a:spcAft>
              <a:buSzPts val="1440"/>
              <a:buNone/>
              <a:defRPr sz="1800">
                <a:solidFill>
                  <a:schemeClr val="lt1"/>
                </a:solidFill>
              </a:defRPr>
            </a:lvl2pPr>
            <a:lvl3pPr indent="-228600" lvl="2" marL="1371600" algn="l">
              <a:lnSpc>
                <a:spcPct val="100000"/>
              </a:lnSpc>
              <a:spcBef>
                <a:spcPts val="1000"/>
              </a:spcBef>
              <a:spcAft>
                <a:spcPts val="0"/>
              </a:spcAft>
              <a:buSzPts val="1280"/>
              <a:buNone/>
              <a:defRPr sz="1600">
                <a:solidFill>
                  <a:schemeClr val="lt1"/>
                </a:solidFill>
              </a:defRPr>
            </a:lvl3pPr>
            <a:lvl4pPr indent="-228600" lvl="3" marL="1828800" algn="l">
              <a:lnSpc>
                <a:spcPct val="100000"/>
              </a:lnSpc>
              <a:spcBef>
                <a:spcPts val="1000"/>
              </a:spcBef>
              <a:spcAft>
                <a:spcPts val="0"/>
              </a:spcAft>
              <a:buSzPts val="1120"/>
              <a:buNone/>
              <a:defRPr sz="1400">
                <a:solidFill>
                  <a:schemeClr val="lt1"/>
                </a:solidFill>
              </a:defRPr>
            </a:lvl4pPr>
            <a:lvl5pPr indent="-228600" lvl="4" marL="2286000" algn="l">
              <a:lnSpc>
                <a:spcPct val="100000"/>
              </a:lnSpc>
              <a:spcBef>
                <a:spcPts val="1000"/>
              </a:spcBef>
              <a:spcAft>
                <a:spcPts val="0"/>
              </a:spcAft>
              <a:buSzPts val="1120"/>
              <a:buNone/>
              <a:defRPr sz="1400">
                <a:solidFill>
                  <a:schemeClr val="lt1"/>
                </a:solidFill>
              </a:defRPr>
            </a:lvl5pPr>
            <a:lvl6pPr indent="-228600" lvl="5" marL="2743200" algn="l">
              <a:lnSpc>
                <a:spcPct val="100000"/>
              </a:lnSpc>
              <a:spcBef>
                <a:spcPts val="1000"/>
              </a:spcBef>
              <a:spcAft>
                <a:spcPts val="0"/>
              </a:spcAft>
              <a:buSzPts val="1120"/>
              <a:buNone/>
              <a:defRPr sz="1400">
                <a:solidFill>
                  <a:schemeClr val="lt1"/>
                </a:solidFill>
              </a:defRPr>
            </a:lvl6pPr>
            <a:lvl7pPr indent="-228600" lvl="6" marL="3200400" algn="l">
              <a:lnSpc>
                <a:spcPct val="100000"/>
              </a:lnSpc>
              <a:spcBef>
                <a:spcPts val="1000"/>
              </a:spcBef>
              <a:spcAft>
                <a:spcPts val="0"/>
              </a:spcAft>
              <a:buSzPts val="1120"/>
              <a:buNone/>
              <a:defRPr sz="1400">
                <a:solidFill>
                  <a:schemeClr val="lt1"/>
                </a:solidFill>
              </a:defRPr>
            </a:lvl7pPr>
            <a:lvl8pPr indent="-228600" lvl="7" marL="3657600" algn="l">
              <a:lnSpc>
                <a:spcPct val="100000"/>
              </a:lnSpc>
              <a:spcBef>
                <a:spcPts val="1000"/>
              </a:spcBef>
              <a:spcAft>
                <a:spcPts val="0"/>
              </a:spcAft>
              <a:buSzPts val="1120"/>
              <a:buNone/>
              <a:defRPr sz="1400">
                <a:solidFill>
                  <a:schemeClr val="lt1"/>
                </a:solidFill>
              </a:defRPr>
            </a:lvl8pPr>
            <a:lvl9pPr indent="-228600" lvl="8" marL="4114800" algn="l">
              <a:lnSpc>
                <a:spcPct val="100000"/>
              </a:lnSpc>
              <a:spcBef>
                <a:spcPts val="1000"/>
              </a:spcBef>
              <a:spcAft>
                <a:spcPts val="0"/>
              </a:spcAft>
              <a:buSzPts val="1120"/>
              <a:buNone/>
              <a:defRPr sz="1400">
                <a:solidFill>
                  <a:schemeClr val="lt1"/>
                </a:solidFill>
              </a:defRPr>
            </a:lvl9pPr>
          </a:lstStyle>
          <a:p/>
        </p:txBody>
      </p:sp>
      <p:sp>
        <p:nvSpPr>
          <p:cNvPr id="119" name="Google Shape;119;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26"/>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23" name="Google Shape;123;p26"/>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4" name="Shape 124"/>
        <p:cNvGrpSpPr/>
        <p:nvPr/>
      </p:nvGrpSpPr>
      <p:grpSpPr>
        <a:xfrm>
          <a:off x="0" y="0"/>
          <a:ext cx="0" cy="0"/>
          <a:chOff x="0" y="0"/>
          <a:chExt cx="0" cy="0"/>
        </a:xfrm>
      </p:grpSpPr>
      <p:sp>
        <p:nvSpPr>
          <p:cNvPr id="125" name="Google Shape;125;p27"/>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27"/>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chemeClr val="accent1"/>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27" name="Google Shape;127;p27"/>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FEFEFE"/>
                </a:solidFill>
              </a:defRPr>
            </a:lvl1pPr>
            <a:lvl2pPr indent="-228600" lvl="1" marL="914400" algn="l">
              <a:lnSpc>
                <a:spcPct val="100000"/>
              </a:lnSpc>
              <a:spcBef>
                <a:spcPts val="1000"/>
              </a:spcBef>
              <a:spcAft>
                <a:spcPts val="0"/>
              </a:spcAft>
              <a:buSzPts val="1440"/>
              <a:buNone/>
              <a:defRPr sz="1800">
                <a:solidFill>
                  <a:schemeClr val="lt1"/>
                </a:solidFill>
              </a:defRPr>
            </a:lvl2pPr>
            <a:lvl3pPr indent="-228600" lvl="2" marL="1371600" algn="l">
              <a:lnSpc>
                <a:spcPct val="100000"/>
              </a:lnSpc>
              <a:spcBef>
                <a:spcPts val="1000"/>
              </a:spcBef>
              <a:spcAft>
                <a:spcPts val="0"/>
              </a:spcAft>
              <a:buSzPts val="1280"/>
              <a:buNone/>
              <a:defRPr sz="1600">
                <a:solidFill>
                  <a:schemeClr val="lt1"/>
                </a:solidFill>
              </a:defRPr>
            </a:lvl3pPr>
            <a:lvl4pPr indent="-228600" lvl="3" marL="1828800" algn="l">
              <a:lnSpc>
                <a:spcPct val="100000"/>
              </a:lnSpc>
              <a:spcBef>
                <a:spcPts val="1000"/>
              </a:spcBef>
              <a:spcAft>
                <a:spcPts val="0"/>
              </a:spcAft>
              <a:buSzPts val="1120"/>
              <a:buNone/>
              <a:defRPr sz="1400">
                <a:solidFill>
                  <a:schemeClr val="lt1"/>
                </a:solidFill>
              </a:defRPr>
            </a:lvl4pPr>
            <a:lvl5pPr indent="-228600" lvl="4" marL="2286000" algn="l">
              <a:lnSpc>
                <a:spcPct val="100000"/>
              </a:lnSpc>
              <a:spcBef>
                <a:spcPts val="1000"/>
              </a:spcBef>
              <a:spcAft>
                <a:spcPts val="0"/>
              </a:spcAft>
              <a:buSzPts val="1120"/>
              <a:buNone/>
              <a:defRPr sz="1400">
                <a:solidFill>
                  <a:schemeClr val="lt1"/>
                </a:solidFill>
              </a:defRPr>
            </a:lvl5pPr>
            <a:lvl6pPr indent="-228600" lvl="5" marL="2743200" algn="l">
              <a:lnSpc>
                <a:spcPct val="100000"/>
              </a:lnSpc>
              <a:spcBef>
                <a:spcPts val="1000"/>
              </a:spcBef>
              <a:spcAft>
                <a:spcPts val="0"/>
              </a:spcAft>
              <a:buSzPts val="1120"/>
              <a:buNone/>
              <a:defRPr sz="1400">
                <a:solidFill>
                  <a:schemeClr val="lt1"/>
                </a:solidFill>
              </a:defRPr>
            </a:lvl6pPr>
            <a:lvl7pPr indent="-228600" lvl="6" marL="3200400" algn="l">
              <a:lnSpc>
                <a:spcPct val="100000"/>
              </a:lnSpc>
              <a:spcBef>
                <a:spcPts val="1000"/>
              </a:spcBef>
              <a:spcAft>
                <a:spcPts val="0"/>
              </a:spcAft>
              <a:buSzPts val="1120"/>
              <a:buNone/>
              <a:defRPr sz="1400">
                <a:solidFill>
                  <a:schemeClr val="lt1"/>
                </a:solidFill>
              </a:defRPr>
            </a:lvl7pPr>
            <a:lvl8pPr indent="-228600" lvl="7" marL="3657600" algn="l">
              <a:lnSpc>
                <a:spcPct val="100000"/>
              </a:lnSpc>
              <a:spcBef>
                <a:spcPts val="1000"/>
              </a:spcBef>
              <a:spcAft>
                <a:spcPts val="0"/>
              </a:spcAft>
              <a:buSzPts val="1120"/>
              <a:buNone/>
              <a:defRPr sz="1400">
                <a:solidFill>
                  <a:schemeClr val="lt1"/>
                </a:solidFill>
              </a:defRPr>
            </a:lvl8pPr>
            <a:lvl9pPr indent="-228600" lvl="8" marL="4114800" algn="l">
              <a:lnSpc>
                <a:spcPct val="100000"/>
              </a:lnSpc>
              <a:spcBef>
                <a:spcPts val="1000"/>
              </a:spcBef>
              <a:spcAft>
                <a:spcPts val="0"/>
              </a:spcAft>
              <a:buSzPts val="1120"/>
              <a:buNone/>
              <a:defRPr sz="1400">
                <a:solidFill>
                  <a:schemeClr val="lt1"/>
                </a:solidFill>
              </a:defRPr>
            </a:lvl9pPr>
          </a:lstStyle>
          <a:p/>
        </p:txBody>
      </p:sp>
      <p:sp>
        <p:nvSpPr>
          <p:cNvPr id="128" name="Google Shape;128;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2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28"/>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4" name="Google Shape;134;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29"/>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29"/>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40" name="Google Shape;140;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1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46" name="Google Shape;46;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1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7"/>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2" name="Google Shape;52;p17"/>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3" name="Google Shape;53;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1" name="Shape 61"/>
        <p:cNvGrpSpPr/>
        <p:nvPr/>
      </p:nvGrpSpPr>
      <p:grpSpPr>
        <a:xfrm>
          <a:off x="0" y="0"/>
          <a:ext cx="0" cy="0"/>
          <a:chOff x="0" y="0"/>
          <a:chExt cx="0" cy="0"/>
        </a:xfrm>
      </p:grpSpPr>
      <p:sp>
        <p:nvSpPr>
          <p:cNvPr id="62" name="Google Shape;62;p18"/>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000"/>
              <a:buFont typeface="Trebuchet MS"/>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8"/>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a:solidFill>
                  <a:srgbClr val="FEFEFE"/>
                </a:solidFill>
              </a:defRPr>
            </a:lvl1pPr>
            <a:lvl2pPr indent="-228600" lvl="1" marL="914400" algn="l">
              <a:lnSpc>
                <a:spcPct val="100000"/>
              </a:lnSpc>
              <a:spcBef>
                <a:spcPts val="1000"/>
              </a:spcBef>
              <a:spcAft>
                <a:spcPts val="0"/>
              </a:spcAft>
              <a:buSzPts val="1440"/>
              <a:buNone/>
              <a:defRPr sz="1800">
                <a:solidFill>
                  <a:schemeClr val="lt1"/>
                </a:solidFill>
              </a:defRPr>
            </a:lvl2pPr>
            <a:lvl3pPr indent="-228600" lvl="2" marL="1371600" algn="l">
              <a:lnSpc>
                <a:spcPct val="100000"/>
              </a:lnSpc>
              <a:spcBef>
                <a:spcPts val="1000"/>
              </a:spcBef>
              <a:spcAft>
                <a:spcPts val="0"/>
              </a:spcAft>
              <a:buSzPts val="1280"/>
              <a:buNone/>
              <a:defRPr sz="1600">
                <a:solidFill>
                  <a:schemeClr val="lt1"/>
                </a:solidFill>
              </a:defRPr>
            </a:lvl3pPr>
            <a:lvl4pPr indent="-228600" lvl="3" marL="1828800" algn="l">
              <a:lnSpc>
                <a:spcPct val="100000"/>
              </a:lnSpc>
              <a:spcBef>
                <a:spcPts val="1000"/>
              </a:spcBef>
              <a:spcAft>
                <a:spcPts val="0"/>
              </a:spcAft>
              <a:buSzPts val="1120"/>
              <a:buNone/>
              <a:defRPr sz="1400">
                <a:solidFill>
                  <a:schemeClr val="lt1"/>
                </a:solidFill>
              </a:defRPr>
            </a:lvl4pPr>
            <a:lvl5pPr indent="-228600" lvl="4" marL="2286000" algn="l">
              <a:lnSpc>
                <a:spcPct val="100000"/>
              </a:lnSpc>
              <a:spcBef>
                <a:spcPts val="1000"/>
              </a:spcBef>
              <a:spcAft>
                <a:spcPts val="0"/>
              </a:spcAft>
              <a:buSzPts val="1120"/>
              <a:buNone/>
              <a:defRPr sz="1400">
                <a:solidFill>
                  <a:schemeClr val="lt1"/>
                </a:solidFill>
              </a:defRPr>
            </a:lvl5pPr>
            <a:lvl6pPr indent="-228600" lvl="5" marL="2743200" algn="l">
              <a:lnSpc>
                <a:spcPct val="100000"/>
              </a:lnSpc>
              <a:spcBef>
                <a:spcPts val="1000"/>
              </a:spcBef>
              <a:spcAft>
                <a:spcPts val="0"/>
              </a:spcAft>
              <a:buSzPts val="1120"/>
              <a:buNone/>
              <a:defRPr sz="1400">
                <a:solidFill>
                  <a:schemeClr val="lt1"/>
                </a:solidFill>
              </a:defRPr>
            </a:lvl6pPr>
            <a:lvl7pPr indent="-228600" lvl="6" marL="3200400" algn="l">
              <a:lnSpc>
                <a:spcPct val="100000"/>
              </a:lnSpc>
              <a:spcBef>
                <a:spcPts val="1000"/>
              </a:spcBef>
              <a:spcAft>
                <a:spcPts val="0"/>
              </a:spcAft>
              <a:buSzPts val="1120"/>
              <a:buNone/>
              <a:defRPr sz="1400">
                <a:solidFill>
                  <a:schemeClr val="lt1"/>
                </a:solidFill>
              </a:defRPr>
            </a:lvl7pPr>
            <a:lvl8pPr indent="-228600" lvl="7" marL="3657600" algn="l">
              <a:lnSpc>
                <a:spcPct val="100000"/>
              </a:lnSpc>
              <a:spcBef>
                <a:spcPts val="1000"/>
              </a:spcBef>
              <a:spcAft>
                <a:spcPts val="0"/>
              </a:spcAft>
              <a:buSzPts val="1120"/>
              <a:buNone/>
              <a:defRPr sz="1400">
                <a:solidFill>
                  <a:schemeClr val="lt1"/>
                </a:solidFill>
              </a:defRPr>
            </a:lvl8pPr>
            <a:lvl9pPr indent="-228600" lvl="8" marL="4114800" algn="l">
              <a:lnSpc>
                <a:spcPct val="100000"/>
              </a:lnSpc>
              <a:spcBef>
                <a:spcPts val="1000"/>
              </a:spcBef>
              <a:spcAft>
                <a:spcPts val="0"/>
              </a:spcAft>
              <a:buSzPts val="1120"/>
              <a:buNone/>
              <a:defRPr sz="1400">
                <a:solidFill>
                  <a:schemeClr val="lt1"/>
                </a:solidFill>
              </a:defRPr>
            </a:lvl9pPr>
          </a:lstStyle>
          <a:p/>
        </p:txBody>
      </p:sp>
      <p:sp>
        <p:nvSpPr>
          <p:cNvPr id="64" name="Google Shape;64;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9"/>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70" name="Google Shape;70;p19"/>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1" name="Google Shape;71;p19"/>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72" name="Google Shape;72;p19"/>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3" name="Google Shape;73;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21"/>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1"/>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83" name="Google Shape;83;p21"/>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1120"/>
              <a:buNone/>
              <a:defRPr sz="1400"/>
            </a:lvl2pPr>
            <a:lvl3pPr indent="-228600" lvl="2" marL="1371600" algn="l">
              <a:lnSpc>
                <a:spcPct val="100000"/>
              </a:lnSpc>
              <a:spcBef>
                <a:spcPts val="1000"/>
              </a:spcBef>
              <a:spcAft>
                <a:spcPts val="0"/>
              </a:spcAft>
              <a:buSzPts val="960"/>
              <a:buNone/>
              <a:defRPr sz="1200"/>
            </a:lvl3pPr>
            <a:lvl4pPr indent="-228600" lvl="3" marL="1828800" algn="l">
              <a:lnSpc>
                <a:spcPct val="100000"/>
              </a:lnSpc>
              <a:spcBef>
                <a:spcPts val="1000"/>
              </a:spcBef>
              <a:spcAft>
                <a:spcPts val="0"/>
              </a:spcAft>
              <a:buSzPts val="800"/>
              <a:buNone/>
              <a:defRPr sz="1000"/>
            </a:lvl4pPr>
            <a:lvl5pPr indent="-228600" lvl="4" marL="2286000" algn="l">
              <a:lnSpc>
                <a:spcPct val="100000"/>
              </a:lnSpc>
              <a:spcBef>
                <a:spcPts val="1000"/>
              </a:spcBef>
              <a:spcAft>
                <a:spcPts val="0"/>
              </a:spcAft>
              <a:buSzPts val="800"/>
              <a:buNone/>
              <a:defRPr sz="1000"/>
            </a:lvl5pPr>
            <a:lvl6pPr indent="-228600" lvl="5" marL="2743200" algn="l">
              <a:lnSpc>
                <a:spcPct val="100000"/>
              </a:lnSpc>
              <a:spcBef>
                <a:spcPts val="1000"/>
              </a:spcBef>
              <a:spcAft>
                <a:spcPts val="0"/>
              </a:spcAft>
              <a:buSzPts val="800"/>
              <a:buNone/>
              <a:defRPr sz="1000"/>
            </a:lvl6pPr>
            <a:lvl7pPr indent="-228600" lvl="6" marL="3200400" algn="l">
              <a:lnSpc>
                <a:spcPct val="100000"/>
              </a:lnSpc>
              <a:spcBef>
                <a:spcPts val="1000"/>
              </a:spcBef>
              <a:spcAft>
                <a:spcPts val="0"/>
              </a:spcAft>
              <a:buSzPts val="800"/>
              <a:buNone/>
              <a:defRPr sz="1000"/>
            </a:lvl7pPr>
            <a:lvl8pPr indent="-228600" lvl="7" marL="3657600" algn="l">
              <a:lnSpc>
                <a:spcPct val="100000"/>
              </a:lnSpc>
              <a:spcBef>
                <a:spcPts val="1000"/>
              </a:spcBef>
              <a:spcAft>
                <a:spcPts val="0"/>
              </a:spcAft>
              <a:buSzPts val="800"/>
              <a:buNone/>
              <a:defRPr sz="1000"/>
            </a:lvl8pPr>
            <a:lvl9pPr indent="-228600" lvl="8" marL="4114800" algn="l">
              <a:lnSpc>
                <a:spcPct val="100000"/>
              </a:lnSpc>
              <a:spcBef>
                <a:spcPts val="1000"/>
              </a:spcBef>
              <a:spcAft>
                <a:spcPts val="0"/>
              </a:spcAft>
              <a:buSzPts val="800"/>
              <a:buNone/>
              <a:defRPr sz="1000"/>
            </a:lvl9pPr>
          </a:lstStyle>
          <a:p/>
        </p:txBody>
      </p:sp>
      <p:sp>
        <p:nvSpPr>
          <p:cNvPr id="84" name="Google Shape;84;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22"/>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400"/>
              <a:buFont typeface="Trebuchet MS"/>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2"/>
          <p:cNvSpPr/>
          <p:nvPr>
            <p:ph idx="2" type="pic"/>
          </p:nvPr>
        </p:nvSpPr>
        <p:spPr>
          <a:xfrm>
            <a:off x="677334" y="609600"/>
            <a:ext cx="8596668" cy="3845718"/>
          </a:xfrm>
          <a:prstGeom prst="rect">
            <a:avLst/>
          </a:prstGeom>
          <a:noFill/>
          <a:ln>
            <a:noFill/>
          </a:ln>
        </p:spPr>
      </p:sp>
      <p:sp>
        <p:nvSpPr>
          <p:cNvPr id="90" name="Google Shape;90;p22"/>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91" name="Google Shape;91;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grpSp>
        <p:nvGrpSpPr>
          <p:cNvPr id="10" name="Google Shape;10;p13"/>
          <p:cNvGrpSpPr/>
          <p:nvPr/>
        </p:nvGrpSpPr>
        <p:grpSpPr>
          <a:xfrm>
            <a:off x="0" y="-8467"/>
            <a:ext cx="12192000" cy="6866467"/>
            <a:chOff x="0" y="-8467"/>
            <a:chExt cx="12192000" cy="6866467"/>
          </a:xfrm>
        </p:grpSpPr>
        <p:cxnSp>
          <p:nvCxnSpPr>
            <p:cNvPr id="11" name="Google Shape;11;p13"/>
            <p:cNvCxnSpPr/>
            <p:nvPr/>
          </p:nvCxnSpPr>
          <p:spPr>
            <a:xfrm>
              <a:off x="9371012" y="0"/>
              <a:ext cx="1219200" cy="6858000"/>
            </a:xfrm>
            <a:prstGeom prst="straightConnector1">
              <a:avLst/>
            </a:prstGeom>
            <a:noFill/>
            <a:ln cap="flat" cmpd="sng" w="9525">
              <a:solidFill>
                <a:srgbClr val="262626"/>
              </a:solidFill>
              <a:prstDash val="solid"/>
              <a:round/>
              <a:headEnd len="sm" w="sm" type="none"/>
              <a:tailEnd len="sm" w="sm" type="none"/>
            </a:ln>
          </p:spPr>
        </p:cxnSp>
        <p:cxnSp>
          <p:nvCxnSpPr>
            <p:cNvPr id="12" name="Google Shape;12;p13"/>
            <p:cNvCxnSpPr/>
            <p:nvPr/>
          </p:nvCxnSpPr>
          <p:spPr>
            <a:xfrm flipH="1">
              <a:off x="7425267" y="3681413"/>
              <a:ext cx="4763558" cy="3176587"/>
            </a:xfrm>
            <a:prstGeom prst="straightConnector1">
              <a:avLst/>
            </a:prstGeom>
            <a:noFill/>
            <a:ln cap="flat" cmpd="sng" w="9525">
              <a:solidFill>
                <a:srgbClr val="262626"/>
              </a:solidFill>
              <a:prstDash val="solid"/>
              <a:round/>
              <a:headEnd len="sm" w="sm" type="none"/>
              <a:tailEnd len="sm" w="sm" type="none"/>
            </a:ln>
          </p:spPr>
        </p:cxnSp>
        <p:sp>
          <p:nvSpPr>
            <p:cNvPr id="13" name="Google Shape;13;p1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8235"/>
              </a:schemeClr>
            </a:solidFill>
            <a:ln>
              <a:noFill/>
            </a:ln>
          </p:spPr>
        </p:sp>
        <p:sp>
          <p:nvSpPr>
            <p:cNvPr id="14" name="Google Shape;14;p1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3"/>
            <p:cNvSpPr/>
            <p:nvPr/>
          </p:nvSpPr>
          <p:spPr>
            <a:xfrm>
              <a:off x="8932333" y="3048000"/>
              <a:ext cx="3259667" cy="3810000"/>
            </a:xfrm>
            <a:prstGeom prst="triangle">
              <a:avLst>
                <a:gd fmla="val 100000" name="adj"/>
              </a:avLst>
            </a:prstGeom>
            <a:solidFill>
              <a:schemeClr val="accent2">
                <a:alpha val="7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8235"/>
              </a:srgbClr>
            </a:solidFill>
            <a:ln>
              <a:noFill/>
            </a:ln>
          </p:spPr>
        </p:sp>
        <p:sp>
          <p:nvSpPr>
            <p:cNvPr id="17" name="Google Shape;17;p1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8235"/>
              </a:srgbClr>
            </a:solidFill>
            <a:ln>
              <a:noFill/>
            </a:ln>
          </p:spPr>
        </p:sp>
        <p:sp>
          <p:nvSpPr>
            <p:cNvPr id="18" name="Google Shape;18;p1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3137"/>
              </a:schemeClr>
            </a:solidFill>
            <a:ln>
              <a:noFill/>
            </a:ln>
          </p:spPr>
        </p:sp>
        <p:sp>
          <p:nvSpPr>
            <p:cNvPr id="19" name="Google Shape;19;p13"/>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3"/>
            <p:cNvSpPr/>
            <p:nvPr/>
          </p:nvSpPr>
          <p:spPr>
            <a:xfrm>
              <a:off x="0" y="4013200"/>
              <a:ext cx="448733" cy="2844800"/>
            </a:xfrm>
            <a:prstGeom prst="triangle">
              <a:avLst>
                <a:gd fmla="val 0" name="adj"/>
              </a:avLst>
            </a:prstGeom>
            <a:solidFill>
              <a:schemeClr val="accent1">
                <a:alpha val="8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22" name="Google Shape;22;p1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FEFEFE"/>
                </a:solidFill>
                <a:latin typeface="Trebuchet MS"/>
                <a:ea typeface="Trebuchet MS"/>
                <a:cs typeface="Trebuchet MS"/>
                <a:sym typeface="Trebuchet MS"/>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FEFEFE"/>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FEFEFE"/>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9pPr>
          </a:lstStyle>
          <a:p/>
        </p:txBody>
      </p:sp>
      <p:sp>
        <p:nvSpPr>
          <p:cNvPr id="23" name="Google Shape;23;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chemeClr val="l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9pPr>
          </a:lstStyle>
          <a:p/>
        </p:txBody>
      </p:sp>
      <p:sp>
        <p:nvSpPr>
          <p:cNvPr id="24" name="Google Shape;24;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chemeClr val="l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9pPr>
          </a:lstStyle>
          <a:p/>
        </p:txBody>
      </p:sp>
      <p:sp>
        <p:nvSpPr>
          <p:cNvPr id="25" name="Google Shape;25;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10.png"/><Relationship Id="rId8"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
          <p:cNvSpPr txBox="1"/>
          <p:nvPr>
            <p:ph type="ctrTitle"/>
          </p:nvPr>
        </p:nvSpPr>
        <p:spPr>
          <a:xfrm>
            <a:off x="-742001" y="3429000"/>
            <a:ext cx="10721469" cy="1646302"/>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accent1"/>
              </a:buClr>
              <a:buSzPts val="4800"/>
              <a:buFont typeface="Trebuchet MS"/>
              <a:buNone/>
            </a:pPr>
            <a:r>
              <a:rPr lang="en-US" sz="4800"/>
              <a:t>The </a:t>
            </a:r>
            <a:r>
              <a:rPr i="1" lang="en-US" sz="4800"/>
              <a:t>Green Gas Mileage Calculator:</a:t>
            </a:r>
            <a:br>
              <a:rPr i="1" lang="en-US" sz="4800"/>
            </a:br>
            <a:r>
              <a:rPr lang="en-US" sz="4800"/>
              <a:t>Sprint One Retrospective</a:t>
            </a:r>
            <a:endParaRPr sz="4800"/>
          </a:p>
        </p:txBody>
      </p:sp>
      <p:sp>
        <p:nvSpPr>
          <p:cNvPr id="149" name="Google Shape;149;p1"/>
          <p:cNvSpPr txBox="1"/>
          <p:nvPr>
            <p:ph idx="1" type="subTitle"/>
          </p:nvPr>
        </p:nvSpPr>
        <p:spPr>
          <a:xfrm>
            <a:off x="2212532" y="5043049"/>
            <a:ext cx="7766936" cy="1096899"/>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1440"/>
              <a:buNone/>
            </a:pPr>
            <a:r>
              <a:rPr lang="en-US"/>
              <a:t>A presentation by the members of 45mph (Group 45)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883266" y="3098800"/>
            <a:ext cx="8596668" cy="6604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1800"/>
              <a:buNone/>
            </a:pPr>
            <a:r>
              <a:rPr b="1" i="1" lang="en-US"/>
              <a:t>Project Demo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1"/>
          <p:cNvSpPr txBox="1"/>
          <p:nvPr>
            <p:ph type="title"/>
          </p:nvPr>
        </p:nvSpPr>
        <p:spPr>
          <a:xfrm>
            <a:off x="677334" y="827169"/>
            <a:ext cx="8596668" cy="13208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3600"/>
              <a:buNone/>
            </a:pPr>
            <a:r>
              <a:rPr i="1" lang="en-US"/>
              <a:t>Thanks for Attending!</a:t>
            </a:r>
            <a:endParaRPr i="1"/>
          </a:p>
        </p:txBody>
      </p:sp>
      <p:pic>
        <p:nvPicPr>
          <p:cNvPr id="241" name="Google Shape;241;p31"/>
          <p:cNvPicPr preferRelativeResize="0"/>
          <p:nvPr/>
        </p:nvPicPr>
        <p:blipFill rotWithShape="1">
          <a:blip r:embed="rId3">
            <a:alphaModFix/>
          </a:blip>
          <a:srcRect b="0" l="0" r="0" t="0"/>
          <a:stretch/>
        </p:blipFill>
        <p:spPr>
          <a:xfrm>
            <a:off x="2917998" y="1916194"/>
            <a:ext cx="5496778" cy="433220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
          <p:cNvSpPr txBox="1"/>
          <p:nvPr>
            <p:ph type="title"/>
          </p:nvPr>
        </p:nvSpPr>
        <p:spPr>
          <a:xfrm>
            <a:off x="677334" y="609600"/>
            <a:ext cx="8596668" cy="988381"/>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45mph is now…</a:t>
            </a:r>
            <a:endParaRPr/>
          </a:p>
        </p:txBody>
      </p:sp>
      <p:graphicFrame>
        <p:nvGraphicFramePr>
          <p:cNvPr id="156" name="Google Shape;156;p2"/>
          <p:cNvGraphicFramePr/>
          <p:nvPr/>
        </p:nvGraphicFramePr>
        <p:xfrm>
          <a:off x="677690" y="1414863"/>
          <a:ext cx="3000000" cy="3000000"/>
        </p:xfrm>
        <a:graphic>
          <a:graphicData uri="http://schemas.openxmlformats.org/drawingml/2006/table">
            <a:tbl>
              <a:tblPr bandRow="1" firstRow="1">
                <a:noFill/>
                <a:tableStyleId>{B91F157A-A4D6-43A3-A8EA-7C1EEDD574FB}</a:tableStyleId>
              </a:tblPr>
              <a:tblGrid>
                <a:gridCol w="2865425"/>
                <a:gridCol w="2865425"/>
                <a:gridCol w="2865425"/>
              </a:tblGrid>
              <a:tr h="1142900">
                <a:tc>
                  <a:txBody>
                    <a:bodyPr/>
                    <a:lstStyle/>
                    <a:p>
                      <a:pPr indent="0" lvl="0" marL="0" marR="0" rtl="0" algn="ctr">
                        <a:lnSpc>
                          <a:spcPct val="100000"/>
                        </a:lnSpc>
                        <a:spcBef>
                          <a:spcPts val="0"/>
                        </a:spcBef>
                        <a:spcAft>
                          <a:spcPts val="0"/>
                        </a:spcAft>
                        <a:buClr>
                          <a:srgbClr val="000000"/>
                        </a:buClr>
                        <a:buSzPts val="2800"/>
                        <a:buFont typeface="Arial"/>
                        <a:buNone/>
                      </a:pPr>
                      <a:r>
                        <a:rPr lang="en-US" sz="2800" u="none" cap="none" strike="noStrike"/>
                        <a:t>Name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800"/>
                        <a:buFont typeface="Arial"/>
                        <a:buNone/>
                      </a:pPr>
                      <a:r>
                        <a:rPr lang="en-US" sz="2800" u="none" cap="none" strike="noStrike"/>
                        <a:t>Role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rebuchet MS"/>
                          <a:ea typeface="Trebuchet MS"/>
                          <a:cs typeface="Trebuchet MS"/>
                          <a:sym typeface="Trebuchet MS"/>
                        </a:rPr>
                        <a:t>Initials</a:t>
                      </a:r>
                      <a:endParaRPr b="1" i="0" sz="2800" u="none" cap="none" strike="noStrike">
                        <a:solidFill>
                          <a:schemeClr val="lt1"/>
                        </a:solidFill>
                        <a:latin typeface="Trebuchet MS"/>
                        <a:ea typeface="Trebuchet MS"/>
                        <a:cs typeface="Trebuchet MS"/>
                        <a:sym typeface="Trebuchet MS"/>
                      </a:endParaRPr>
                    </a:p>
                  </a:txBody>
                  <a:tcPr marT="45725" marB="45725" marR="91450" marL="91450"/>
                </a:tc>
              </a:tr>
              <a:tr h="1142900">
                <a:tc>
                  <a:txBody>
                    <a:bodyPr/>
                    <a:lstStyle/>
                    <a:p>
                      <a:pPr indent="0" lvl="0" marL="0" marR="0" rtl="0" algn="l">
                        <a:lnSpc>
                          <a:spcPct val="100000"/>
                        </a:lnSpc>
                        <a:spcBef>
                          <a:spcPts val="0"/>
                        </a:spcBef>
                        <a:spcAft>
                          <a:spcPts val="0"/>
                        </a:spcAft>
                        <a:buClr>
                          <a:schemeClr val="dk1"/>
                        </a:buClr>
                        <a:buSzPts val="1800"/>
                        <a:buFont typeface="Arial"/>
                        <a:buNone/>
                      </a:pPr>
                      <a:r>
                        <a:rPr lang="en-US" sz="2000" u="none" cap="none" strike="noStrike"/>
                        <a:t>CW Ellis</a:t>
                      </a:r>
                      <a:endParaRPr sz="2000" u="none" cap="none" strike="noStrike"/>
                    </a:p>
                    <a:p>
                      <a:pPr indent="0" lvl="0" marL="0" marR="0" rtl="0" algn="l">
                        <a:lnSpc>
                          <a:spcPct val="100000"/>
                        </a:lnSpc>
                        <a:spcBef>
                          <a:spcPts val="0"/>
                        </a:spcBef>
                        <a:spcAft>
                          <a:spcPts val="0"/>
                        </a:spcAft>
                        <a:buClr>
                          <a:srgbClr val="000000"/>
                        </a:buClr>
                        <a:buSzPts val="1800"/>
                        <a:buFont typeface="Arial"/>
                        <a:buNone/>
                      </a:pPr>
                      <a:r>
                        <a:t/>
                      </a:r>
                      <a:endParaRPr sz="20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US" sz="2000" u="none" cap="none" strike="noStrike"/>
                        <a:t>Project Manager</a:t>
                      </a:r>
                      <a:endParaRPr sz="20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b="0" i="0" lang="en-US" sz="2000" u="none" cap="none" strike="noStrike">
                          <a:solidFill>
                            <a:schemeClr val="dk1"/>
                          </a:solidFill>
                          <a:latin typeface="Trebuchet MS"/>
                          <a:ea typeface="Trebuchet MS"/>
                          <a:cs typeface="Trebuchet MS"/>
                          <a:sym typeface="Trebuchet MS"/>
                        </a:rPr>
                        <a:t>CW</a:t>
                      </a:r>
                      <a:endParaRPr b="0" i="0" sz="2000" u="none" cap="none" strike="noStrike">
                        <a:solidFill>
                          <a:schemeClr val="dk1"/>
                        </a:solidFill>
                        <a:latin typeface="Trebuchet MS"/>
                        <a:ea typeface="Trebuchet MS"/>
                        <a:cs typeface="Trebuchet MS"/>
                        <a:sym typeface="Trebuchet MS"/>
                      </a:endParaRPr>
                    </a:p>
                  </a:txBody>
                  <a:tcPr marT="45725" marB="45725" marR="91450" marL="91450"/>
                </a:tc>
              </a:tr>
              <a:tr h="1142900">
                <a:tc>
                  <a:txBody>
                    <a:bodyPr/>
                    <a:lstStyle/>
                    <a:p>
                      <a:pPr indent="0" lvl="0" marL="0" marR="0" rtl="0" algn="l">
                        <a:lnSpc>
                          <a:spcPct val="100000"/>
                        </a:lnSpc>
                        <a:spcBef>
                          <a:spcPts val="0"/>
                        </a:spcBef>
                        <a:spcAft>
                          <a:spcPts val="0"/>
                        </a:spcAft>
                        <a:buClr>
                          <a:schemeClr val="dk1"/>
                        </a:buClr>
                        <a:buSzPts val="1800"/>
                        <a:buFont typeface="Arial"/>
                        <a:buNone/>
                      </a:pPr>
                      <a:r>
                        <a:rPr lang="en-US" sz="2000" u="none" cap="none" strike="noStrike"/>
                        <a:t>Rahul Chari</a:t>
                      </a:r>
                      <a:endParaRPr sz="2000" u="none" cap="none" strike="noStrike"/>
                    </a:p>
                    <a:p>
                      <a:pPr indent="0" lvl="0" marL="0" marR="0" rtl="0" algn="l">
                        <a:lnSpc>
                          <a:spcPct val="100000"/>
                        </a:lnSpc>
                        <a:spcBef>
                          <a:spcPts val="0"/>
                        </a:spcBef>
                        <a:spcAft>
                          <a:spcPts val="0"/>
                        </a:spcAft>
                        <a:buClr>
                          <a:srgbClr val="000000"/>
                        </a:buClr>
                        <a:buSzPts val="1800"/>
                        <a:buFont typeface="Arial"/>
                        <a:buNone/>
                      </a:pPr>
                      <a:r>
                        <a:t/>
                      </a:r>
                      <a:endParaRPr sz="2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2000" u="none" cap="none" strike="noStrike"/>
                        <a:t>Scrum Master</a:t>
                      </a:r>
                      <a:endParaRPr sz="2000" u="none" cap="none" strike="noStrike"/>
                    </a:p>
                    <a:p>
                      <a:pPr indent="0" lvl="0" marL="0" marR="0" rtl="0" algn="l">
                        <a:lnSpc>
                          <a:spcPct val="100000"/>
                        </a:lnSpc>
                        <a:spcBef>
                          <a:spcPts val="0"/>
                        </a:spcBef>
                        <a:spcAft>
                          <a:spcPts val="0"/>
                        </a:spcAft>
                        <a:buClr>
                          <a:srgbClr val="000000"/>
                        </a:buClr>
                        <a:buSzPts val="1800"/>
                        <a:buFont typeface="Arial"/>
                        <a:buNone/>
                      </a:pPr>
                      <a:r>
                        <a:t/>
                      </a:r>
                      <a:endParaRPr sz="2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Trebuchet MS"/>
                          <a:ea typeface="Trebuchet MS"/>
                          <a:cs typeface="Trebuchet MS"/>
                          <a:sym typeface="Trebuchet MS"/>
                        </a:rPr>
                        <a:t>RC</a:t>
                      </a:r>
                      <a:endParaRPr sz="2000" u="none" cap="none" strike="noStrike"/>
                    </a:p>
                    <a:p>
                      <a:pPr indent="0" lvl="0" marL="0" marR="0" rtl="0" algn="l">
                        <a:lnSpc>
                          <a:spcPct val="100000"/>
                        </a:lnSpc>
                        <a:spcBef>
                          <a:spcPts val="0"/>
                        </a:spcBef>
                        <a:spcAft>
                          <a:spcPts val="0"/>
                        </a:spcAft>
                        <a:buClr>
                          <a:srgbClr val="000000"/>
                        </a:buClr>
                        <a:buSzPts val="1800"/>
                        <a:buFont typeface="Arial"/>
                        <a:buNone/>
                      </a:pPr>
                      <a:r>
                        <a:t/>
                      </a:r>
                      <a:endParaRPr sz="2000" u="none" cap="none" strike="noStrike"/>
                    </a:p>
                  </a:txBody>
                  <a:tcPr marT="45725" marB="45725" marR="91450" marL="91450"/>
                </a:tc>
              </a:tr>
              <a:tr h="1142900">
                <a:tc>
                  <a:txBody>
                    <a:bodyPr/>
                    <a:lstStyle/>
                    <a:p>
                      <a:pPr indent="0" lvl="0" marL="0" marR="0" rtl="0" algn="l">
                        <a:lnSpc>
                          <a:spcPct val="100000"/>
                        </a:lnSpc>
                        <a:spcBef>
                          <a:spcPts val="0"/>
                        </a:spcBef>
                        <a:spcAft>
                          <a:spcPts val="0"/>
                        </a:spcAft>
                        <a:buClr>
                          <a:srgbClr val="000000"/>
                        </a:buClr>
                        <a:buSzPts val="1800"/>
                        <a:buFont typeface="Arial"/>
                        <a:buNone/>
                      </a:pPr>
                      <a:r>
                        <a:rPr lang="en-US" sz="2000" u="none" cap="none" strike="noStrike"/>
                        <a:t>Kieran Ford</a:t>
                      </a:r>
                      <a:endParaRPr sz="2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2000" u="none" cap="none" strike="noStrike"/>
                        <a:t>Development Team Member</a:t>
                      </a:r>
                      <a:endParaRPr sz="2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Trebuchet MS"/>
                          <a:ea typeface="Trebuchet MS"/>
                          <a:cs typeface="Trebuchet MS"/>
                          <a:sym typeface="Trebuchet MS"/>
                        </a:rPr>
                        <a:t>KF</a:t>
                      </a:r>
                      <a:endParaRPr b="0" i="0" sz="2000" u="none" cap="none" strike="noStrike">
                        <a:solidFill>
                          <a:schemeClr val="dk1"/>
                        </a:solidFill>
                        <a:latin typeface="Trebuchet MS"/>
                        <a:ea typeface="Trebuchet MS"/>
                        <a:cs typeface="Trebuchet MS"/>
                        <a:sym typeface="Trebuchet MS"/>
                      </a:endParaRPr>
                    </a:p>
                  </a:txBody>
                  <a:tcPr marT="45725" marB="45725" marR="91450" marL="9145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2"/>
          <p:cNvSpPr txBox="1"/>
          <p:nvPr>
            <p:ph type="title"/>
          </p:nvPr>
        </p:nvSpPr>
        <p:spPr>
          <a:xfrm>
            <a:off x="677334" y="609600"/>
            <a:ext cx="8596668" cy="982247"/>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Removed Features</a:t>
            </a:r>
            <a:endParaRPr/>
          </a:p>
        </p:txBody>
      </p:sp>
      <p:graphicFrame>
        <p:nvGraphicFramePr>
          <p:cNvPr id="163" name="Google Shape;163;p12"/>
          <p:cNvGraphicFramePr/>
          <p:nvPr/>
        </p:nvGraphicFramePr>
        <p:xfrm>
          <a:off x="348057" y="1473455"/>
          <a:ext cx="3000000" cy="3000000"/>
        </p:xfrm>
        <a:graphic>
          <a:graphicData uri="http://schemas.openxmlformats.org/drawingml/2006/table">
            <a:tbl>
              <a:tblPr bandRow="1" firstRow="1" lastRow="1">
                <a:noFill/>
                <a:tableStyleId>{B91F157A-A4D6-43A3-A8EA-7C1EEDD574FB}</a:tableStyleId>
              </a:tblPr>
              <a:tblGrid>
                <a:gridCol w="5571500"/>
                <a:gridCol w="1103575"/>
                <a:gridCol w="2580150"/>
              </a:tblGrid>
              <a:tr h="868300">
                <a:tc>
                  <a:txBody>
                    <a:bodyPr/>
                    <a:lstStyle/>
                    <a:p>
                      <a:pPr indent="0" lvl="0" marL="0" marR="0" rtl="0" algn="l">
                        <a:lnSpc>
                          <a:spcPct val="100000"/>
                        </a:lnSpc>
                        <a:spcBef>
                          <a:spcPts val="0"/>
                        </a:spcBef>
                        <a:spcAft>
                          <a:spcPts val="0"/>
                        </a:spcAft>
                        <a:buClr>
                          <a:srgbClr val="000000"/>
                        </a:buClr>
                        <a:buSzPts val="1800"/>
                        <a:buFont typeface="Arial"/>
                        <a:buNone/>
                      </a:pPr>
                      <a:r>
                        <a:rPr lang="en-US" sz="2800" u="none" cap="none" strike="noStrike"/>
                        <a:t>Feature/Story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2800" u="none" cap="none" strike="noStrike"/>
                        <a:t>Pts.</a:t>
                      </a:r>
                      <a:endParaRPr sz="2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2800" u="none" cap="none" strike="noStrike"/>
                        <a:t>Sprint</a:t>
                      </a:r>
                      <a:endParaRPr sz="2800" u="none" cap="none" strike="noStrike"/>
                    </a:p>
                  </a:txBody>
                  <a:tcPr marT="45725" marB="45725" marR="91450" marL="91450"/>
                </a:tc>
              </a:tr>
              <a:tr h="868300">
                <a:tc>
                  <a:txBody>
                    <a:bodyPr/>
                    <a:lstStyle/>
                    <a:p>
                      <a:pPr indent="0" lvl="0" marL="0" marR="0" rtl="0" algn="l">
                        <a:lnSpc>
                          <a:spcPct val="100000"/>
                        </a:lnSpc>
                        <a:spcBef>
                          <a:spcPts val="0"/>
                        </a:spcBef>
                        <a:spcAft>
                          <a:spcPts val="0"/>
                        </a:spcAft>
                        <a:buClr>
                          <a:srgbClr val="000000"/>
                        </a:buClr>
                        <a:buSzPts val="1800"/>
                        <a:buFont typeface="Arial"/>
                        <a:buNone/>
                      </a:pPr>
                      <a:r>
                        <a:rPr b="1" lang="en-US" sz="2000" u="none" cap="none" strike="noStrike">
                          <a:solidFill>
                            <a:schemeClr val="dk1"/>
                          </a:solidFill>
                        </a:rPr>
                        <a:t>Maps API</a:t>
                      </a:r>
                      <a:endParaRPr sz="2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2000" u="none" cap="none" strike="noStrike"/>
                        <a:t>26</a:t>
                      </a:r>
                      <a:endParaRPr sz="2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2000" u="none" cap="none" strike="noStrike"/>
                        <a:t>1</a:t>
                      </a:r>
                      <a:endParaRPr sz="2000" u="none" cap="none" strike="noStrike"/>
                    </a:p>
                  </a:txBody>
                  <a:tcPr marT="45725" marB="45725" marR="91450" marL="91450"/>
                </a:tc>
              </a:tr>
              <a:tr h="868300">
                <a:tc>
                  <a:txBody>
                    <a:bodyPr/>
                    <a:lstStyle/>
                    <a:p>
                      <a:pPr indent="0" lvl="0" marL="0" marR="0" rtl="0" algn="l">
                        <a:lnSpc>
                          <a:spcPct val="100000"/>
                        </a:lnSpc>
                        <a:spcBef>
                          <a:spcPts val="0"/>
                        </a:spcBef>
                        <a:spcAft>
                          <a:spcPts val="0"/>
                        </a:spcAft>
                        <a:buClr>
                          <a:srgbClr val="000000"/>
                        </a:buClr>
                        <a:buSzPts val="1800"/>
                        <a:buFont typeface="Arial"/>
                        <a:buNone/>
                      </a:pPr>
                      <a:r>
                        <a:rPr b="1" lang="en-US" sz="2000" u="none" cap="none" strike="noStrike">
                          <a:solidFill>
                            <a:schemeClr val="dk1"/>
                          </a:solidFill>
                        </a:rPr>
                        <a:t>Digital Odometer</a:t>
                      </a:r>
                      <a:endParaRPr sz="2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2000" u="none" cap="none" strike="noStrike"/>
                        <a:t>11</a:t>
                      </a:r>
                      <a:endParaRPr sz="2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2000" u="none" cap="none" strike="noStrike"/>
                        <a:t>1</a:t>
                      </a:r>
                      <a:endParaRPr sz="2000" u="none" cap="none" strike="noStrike"/>
                    </a:p>
                  </a:txBody>
                  <a:tcPr marT="45725" marB="45725" marR="91450" marL="91450"/>
                </a:tc>
              </a:tr>
              <a:tr h="868300">
                <a:tc>
                  <a:txBody>
                    <a:bodyPr/>
                    <a:lstStyle/>
                    <a:p>
                      <a:pPr indent="0" lvl="0" marL="0" marR="0" rtl="0" algn="l">
                        <a:lnSpc>
                          <a:spcPct val="100000"/>
                        </a:lnSpc>
                        <a:spcBef>
                          <a:spcPts val="0"/>
                        </a:spcBef>
                        <a:spcAft>
                          <a:spcPts val="0"/>
                        </a:spcAft>
                        <a:buClr>
                          <a:srgbClr val="000000"/>
                        </a:buClr>
                        <a:buSzPts val="1800"/>
                        <a:buFont typeface="Arial"/>
                        <a:buNone/>
                      </a:pPr>
                      <a:r>
                        <a:rPr b="1" lang="en-US" sz="2000" u="none" cap="none" strike="noStrike">
                          <a:solidFill>
                            <a:schemeClr val="dk1"/>
                          </a:solidFill>
                        </a:rPr>
                        <a:t>Driving Suggestions</a:t>
                      </a:r>
                      <a:endParaRPr sz="2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2000" u="none" cap="none" strike="noStrike"/>
                        <a:t>25</a:t>
                      </a:r>
                      <a:endParaRPr sz="2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2000" u="none" cap="none" strike="noStrike"/>
                        <a:t>2</a:t>
                      </a:r>
                      <a:endParaRPr sz="2000" u="none" cap="none" strike="noStrike"/>
                    </a:p>
                  </a:txBody>
                  <a:tcPr marT="45725" marB="45725" marR="91450" marL="91450"/>
                </a:tc>
              </a:tr>
              <a:tr h="868300">
                <a:tc>
                  <a:txBody>
                    <a:bodyPr/>
                    <a:lstStyle/>
                    <a:p>
                      <a:pPr indent="0" lvl="0" marL="0" marR="0" rtl="0" algn="l">
                        <a:lnSpc>
                          <a:spcPct val="100000"/>
                        </a:lnSpc>
                        <a:spcBef>
                          <a:spcPts val="0"/>
                        </a:spcBef>
                        <a:spcAft>
                          <a:spcPts val="0"/>
                        </a:spcAft>
                        <a:buClr>
                          <a:srgbClr val="000000"/>
                        </a:buClr>
                        <a:buSzPts val="1800"/>
                        <a:buFont typeface="Arial"/>
                        <a:buNone/>
                      </a:pPr>
                      <a:r>
                        <a:rPr lang="en-US" sz="2000" u="none" cap="none" strike="noStrike"/>
                        <a:t>Total Points Excluded:</a:t>
                      </a:r>
                      <a:endParaRPr sz="2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2000" u="none" cap="none" strike="noStrike"/>
                        <a:t>62</a:t>
                      </a:r>
                      <a:endParaRPr sz="2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2000" u="none" cap="none" strike="noStrike"/>
                    </a:p>
                  </a:txBody>
                  <a:tcPr marT="45725" marB="45725" marR="91450" marL="9145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9"/>
          <p:cNvSpPr txBox="1"/>
          <p:nvPr>
            <p:ph type="title"/>
          </p:nvPr>
        </p:nvSpPr>
        <p:spPr>
          <a:xfrm>
            <a:off x="677334" y="609600"/>
            <a:ext cx="8596800" cy="982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Revised Sprint Schedule</a:t>
            </a:r>
            <a:endParaRPr/>
          </a:p>
        </p:txBody>
      </p:sp>
      <p:sp>
        <p:nvSpPr>
          <p:cNvPr id="170" name="Google Shape;170;p9"/>
          <p:cNvSpPr txBox="1"/>
          <p:nvPr/>
        </p:nvSpPr>
        <p:spPr>
          <a:xfrm>
            <a:off x="2343962" y="1435436"/>
            <a:ext cx="114807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chemeClr val="lt1"/>
                </a:solidFill>
                <a:latin typeface="Trebuchet MS"/>
                <a:ea typeface="Trebuchet MS"/>
                <a:cs typeface="Trebuchet MS"/>
                <a:sym typeface="Trebuchet MS"/>
              </a:rPr>
              <a:t>Sprint 1</a:t>
            </a:r>
            <a:endParaRPr b="0" i="0" sz="1400" u="none" cap="none" strike="noStrike">
              <a:solidFill>
                <a:srgbClr val="000000"/>
              </a:solidFill>
              <a:latin typeface="Arial"/>
              <a:ea typeface="Arial"/>
              <a:cs typeface="Arial"/>
              <a:sym typeface="Arial"/>
            </a:endParaRPr>
          </a:p>
        </p:txBody>
      </p:sp>
      <p:sp>
        <p:nvSpPr>
          <p:cNvPr id="171" name="Google Shape;171;p9"/>
          <p:cNvSpPr txBox="1"/>
          <p:nvPr/>
        </p:nvSpPr>
        <p:spPr>
          <a:xfrm>
            <a:off x="8309646" y="1430533"/>
            <a:ext cx="114807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chemeClr val="lt1"/>
                </a:solidFill>
                <a:latin typeface="Trebuchet MS"/>
                <a:ea typeface="Trebuchet MS"/>
                <a:cs typeface="Trebuchet MS"/>
                <a:sym typeface="Trebuchet MS"/>
              </a:rPr>
              <a:t>Sprint 2</a:t>
            </a:r>
            <a:endParaRPr b="0" i="0" sz="1400" u="none" cap="none" strike="noStrike">
              <a:solidFill>
                <a:srgbClr val="000000"/>
              </a:solidFill>
              <a:latin typeface="Arial"/>
              <a:ea typeface="Arial"/>
              <a:cs typeface="Arial"/>
              <a:sym typeface="Arial"/>
            </a:endParaRPr>
          </a:p>
        </p:txBody>
      </p:sp>
      <p:graphicFrame>
        <p:nvGraphicFramePr>
          <p:cNvPr id="172" name="Google Shape;172;p9"/>
          <p:cNvGraphicFramePr/>
          <p:nvPr/>
        </p:nvGraphicFramePr>
        <p:xfrm>
          <a:off x="331690" y="1830643"/>
          <a:ext cx="3000000" cy="3000000"/>
        </p:xfrm>
        <a:graphic>
          <a:graphicData uri="http://schemas.openxmlformats.org/drawingml/2006/table">
            <a:tbl>
              <a:tblPr bandRow="1" firstRow="1" lastRow="1">
                <a:noFill/>
                <a:tableStyleId>{B91F157A-A4D6-43A3-A8EA-7C1EEDD574FB}</a:tableStyleId>
              </a:tblPr>
              <a:tblGrid>
                <a:gridCol w="3344575"/>
                <a:gridCol w="662475"/>
                <a:gridCol w="1548875"/>
              </a:tblGrid>
              <a:tr h="485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Feature/Story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Pts.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Assigned</a:t>
                      </a:r>
                      <a:endParaRPr sz="1800" u="none" cap="none" strike="noStrike"/>
                    </a:p>
                  </a:txBody>
                  <a:tcPr marT="45725" marB="45725" marR="91450" marL="91450"/>
                </a:tc>
              </a:tr>
              <a:tr h="48510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chemeClr val="dk1"/>
                          </a:solidFill>
                        </a:rPr>
                        <a:t>UX Design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27</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RC, CW, KF</a:t>
                      </a:r>
                      <a:endParaRPr sz="1400" u="none" cap="none" strike="noStrike"/>
                    </a:p>
                  </a:txBody>
                  <a:tcPr marT="45725" marB="45725" marR="91450" marL="91450"/>
                </a:tc>
              </a:tr>
              <a:tr h="48510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chemeClr val="dk1"/>
                          </a:solidFill>
                        </a:rPr>
                        <a:t>Fuel Cost Calculator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9</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KF</a:t>
                      </a:r>
                      <a:endParaRPr sz="1400" u="none" cap="none" strike="noStrike"/>
                    </a:p>
                  </a:txBody>
                  <a:tcPr marT="45725" marB="45725" marR="91450" marL="91450"/>
                </a:tc>
              </a:tr>
              <a:tr h="48510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chemeClr val="dk1"/>
                          </a:solidFill>
                        </a:rPr>
                        <a:t>Fuel Consumption Logs</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CW</a:t>
                      </a:r>
                      <a:endParaRPr sz="1400" u="none" cap="none" strike="noStrike"/>
                    </a:p>
                  </a:txBody>
                  <a:tcPr marT="45725" marB="45725" marR="91450" marL="91450"/>
                </a:tc>
              </a:tr>
              <a:tr h="48510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chemeClr val="dk1"/>
                          </a:solidFill>
                        </a:rPr>
                        <a:t>Hypothetical Buyable Fuel Calculator</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7</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CW</a:t>
                      </a:r>
                      <a:endParaRPr sz="1400" u="none" cap="none" strike="noStrike"/>
                    </a:p>
                  </a:txBody>
                  <a:tcPr marT="45725" marB="45725" marR="91450" marL="91450"/>
                </a:tc>
              </a:tr>
              <a:tr h="48510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chemeClr val="dk1"/>
                          </a:solidFill>
                        </a:rPr>
                        <a:t>Hypothetical Fuel Cost Calculator</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7</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KF</a:t>
                      </a:r>
                      <a:endParaRPr sz="1400" u="none" cap="none" strike="noStrike"/>
                    </a:p>
                  </a:txBody>
                  <a:tcPr marT="45725" marB="45725" marR="91450" marL="91450"/>
                </a:tc>
              </a:tr>
              <a:tr h="485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Total: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67</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13 cross-sprint pts.</a:t>
                      </a:r>
                      <a:endParaRPr sz="1400" u="none" cap="none" strike="noStrike"/>
                    </a:p>
                  </a:txBody>
                  <a:tcPr marT="45725" marB="45725" marR="91450" marL="91450"/>
                </a:tc>
              </a:tr>
            </a:tbl>
          </a:graphicData>
        </a:graphic>
      </p:graphicFrame>
      <p:graphicFrame>
        <p:nvGraphicFramePr>
          <p:cNvPr id="173" name="Google Shape;173;p9"/>
          <p:cNvGraphicFramePr/>
          <p:nvPr/>
        </p:nvGraphicFramePr>
        <p:xfrm>
          <a:off x="6096000" y="1830642"/>
          <a:ext cx="3000000" cy="3000000"/>
        </p:xfrm>
        <a:graphic>
          <a:graphicData uri="http://schemas.openxmlformats.org/drawingml/2006/table">
            <a:tbl>
              <a:tblPr bandRow="1" firstRow="1" lastRow="1">
                <a:noFill/>
                <a:tableStyleId>{B91F157A-A4D6-43A3-A8EA-7C1EEDD574FB}</a:tableStyleId>
              </a:tblPr>
              <a:tblGrid>
                <a:gridCol w="3105625"/>
                <a:gridCol w="642175"/>
                <a:gridCol w="1894125"/>
              </a:tblGrid>
              <a:tr h="5252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Feature/Story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Pts.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Assigned</a:t>
                      </a:r>
                      <a:endParaRPr sz="1800" u="none" cap="none" strike="noStrike"/>
                    </a:p>
                  </a:txBody>
                  <a:tcPr marT="45725" marB="45725" marR="91450" marL="91450"/>
                </a:tc>
              </a:tr>
              <a:tr h="693075">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chemeClr val="dk1"/>
                          </a:solidFill>
                        </a:rPr>
                        <a:t>Environmental Impact Tracking</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Trebuchet MS"/>
                        <a:buNone/>
                      </a:pPr>
                      <a:r>
                        <a:rPr lang="en-US" sz="1800" u="none" cap="none" strike="noStrike"/>
                        <a:t>12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Trebuchet MS"/>
                        <a:buNone/>
                      </a:pPr>
                      <a:r>
                        <a:rPr lang="en-US" sz="1400" u="none" cap="none" strike="noStrike"/>
                        <a:t>RC, CW</a:t>
                      </a:r>
                      <a:endParaRPr sz="1400" u="none" cap="none" strike="noStrike"/>
                    </a:p>
                  </a:txBody>
                  <a:tcPr marT="45725" marB="45725" marR="91450" marL="91450"/>
                </a:tc>
              </a:tr>
              <a:tr h="52525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chemeClr val="dk1"/>
                          </a:solidFill>
                        </a:rPr>
                        <a:t>Gas Mileage Calculator</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CW</a:t>
                      </a:r>
                      <a:endParaRPr sz="1400" u="none" cap="none" strike="noStrike"/>
                    </a:p>
                  </a:txBody>
                  <a:tcPr marT="45725" marB="45725" marR="91450" marL="91450"/>
                </a:tc>
              </a:tr>
              <a:tr h="52525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chemeClr val="dk1"/>
                          </a:solidFill>
                        </a:rPr>
                        <a:t>Implement Vehicle Profiles</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CW, KF</a:t>
                      </a:r>
                      <a:endParaRPr sz="1400" u="none" cap="none" strike="noStrike"/>
                    </a:p>
                  </a:txBody>
                  <a:tcPr marT="45725" marB="45725" marR="91450" marL="91450"/>
                </a:tc>
              </a:tr>
              <a:tr h="52525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chemeClr val="dk1"/>
                          </a:solidFill>
                        </a:rPr>
                        <a:t>Maintain Data Logs</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RC, CW, KF</a:t>
                      </a:r>
                      <a:endParaRPr sz="1400" u="none" cap="none" strike="noStrike"/>
                    </a:p>
                  </a:txBody>
                  <a:tcPr marT="45725" marB="45725" marR="91450" marL="91450"/>
                </a:tc>
              </a:tr>
              <a:tr h="52525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chemeClr val="dk1"/>
                          </a:solidFill>
                        </a:rPr>
                        <a:t>Personalized Reports</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RC, CW</a:t>
                      </a:r>
                      <a:endParaRPr sz="1400" u="none" cap="none" strike="noStrike"/>
                    </a:p>
                  </a:txBody>
                  <a:tcPr marT="45725" marB="45725" marR="91450" marL="91450"/>
                </a:tc>
              </a:tr>
              <a:tr h="5252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Total: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63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 cross-sprint pts.</a:t>
                      </a:r>
                      <a:endParaRPr sz="1400" u="none" cap="none" strike="noStrike"/>
                    </a:p>
                  </a:txBody>
                  <a:tcPr marT="45725" marB="45725" marR="91450" marL="91450"/>
                </a:tc>
              </a:tr>
            </a:tbl>
          </a:graphicData>
        </a:graphic>
      </p:graphicFrame>
      <p:sp>
        <p:nvSpPr>
          <p:cNvPr id="174" name="Google Shape;174;p9"/>
          <p:cNvSpPr txBox="1"/>
          <p:nvPr/>
        </p:nvSpPr>
        <p:spPr>
          <a:xfrm>
            <a:off x="6095998" y="5963178"/>
            <a:ext cx="4363617" cy="4000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chemeClr val="lt1"/>
                </a:solidFill>
                <a:latin typeface="Trebuchet MS"/>
                <a:ea typeface="Trebuchet MS"/>
                <a:cs typeface="Trebuchet MS"/>
                <a:sym typeface="Trebuchet MS"/>
              </a:rPr>
              <a:t>Capacity Estimate: 72 hrs/sprint</a:t>
            </a:r>
            <a:endParaRPr b="0" i="0" sz="1400" u="none" cap="none" strike="noStrike">
              <a:solidFill>
                <a:srgbClr val="000000"/>
              </a:solidFill>
              <a:latin typeface="Arial"/>
              <a:ea typeface="Arial"/>
              <a:cs typeface="Arial"/>
              <a:sym typeface="Arial"/>
            </a:endParaRPr>
          </a:p>
        </p:txBody>
      </p:sp>
      <p:sp>
        <p:nvSpPr>
          <p:cNvPr id="175" name="Google Shape;175;p9"/>
          <p:cNvSpPr txBox="1"/>
          <p:nvPr/>
        </p:nvSpPr>
        <p:spPr>
          <a:xfrm>
            <a:off x="331686" y="5963179"/>
            <a:ext cx="5764312" cy="4000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chemeClr val="lt1"/>
                </a:solidFill>
                <a:latin typeface="Trebuchet MS"/>
                <a:ea typeface="Trebuchet MS"/>
                <a:cs typeface="Trebuchet MS"/>
                <a:sym typeface="Trebuchet MS"/>
              </a:rPr>
              <a:t>Required Velocity Estimate: 65 pts/sprint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1800"/>
              <a:buNone/>
            </a:pPr>
            <a:r>
              <a:rPr lang="en-US"/>
              <a:t>Work Completed</a:t>
            </a:r>
            <a:endParaRPr/>
          </a:p>
        </p:txBody>
      </p:sp>
      <p:sp>
        <p:nvSpPr>
          <p:cNvPr id="182" name="Google Shape;182;p32"/>
          <p:cNvSpPr txBox="1"/>
          <p:nvPr/>
        </p:nvSpPr>
        <p:spPr>
          <a:xfrm>
            <a:off x="677334" y="1443038"/>
            <a:ext cx="194636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UX Design (22/27 pts)</a:t>
            </a:r>
            <a:endParaRPr/>
          </a:p>
        </p:txBody>
      </p:sp>
      <p:sp>
        <p:nvSpPr>
          <p:cNvPr id="183" name="Google Shape;183;p32"/>
          <p:cNvSpPr txBox="1"/>
          <p:nvPr/>
        </p:nvSpPr>
        <p:spPr>
          <a:xfrm>
            <a:off x="3914568" y="1443038"/>
            <a:ext cx="256192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Fuel Cost Calculator (6/9 pts)</a:t>
            </a:r>
            <a:endParaRPr/>
          </a:p>
        </p:txBody>
      </p:sp>
      <p:sp>
        <p:nvSpPr>
          <p:cNvPr id="184" name="Google Shape;184;p32"/>
          <p:cNvSpPr txBox="1"/>
          <p:nvPr/>
        </p:nvSpPr>
        <p:spPr>
          <a:xfrm>
            <a:off x="7151802" y="1443038"/>
            <a:ext cx="269977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Trip Records and Logs (10 pts)</a:t>
            </a:r>
            <a:endParaRPr/>
          </a:p>
        </p:txBody>
      </p:sp>
      <p:sp>
        <p:nvSpPr>
          <p:cNvPr id="185" name="Google Shape;185;p32"/>
          <p:cNvSpPr txBox="1"/>
          <p:nvPr/>
        </p:nvSpPr>
        <p:spPr>
          <a:xfrm>
            <a:off x="677334" y="3959425"/>
            <a:ext cx="2093843"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Hypothetical Buyable </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Fuel Calculator (4/7 pts)</a:t>
            </a:r>
            <a:endParaRPr/>
          </a:p>
        </p:txBody>
      </p:sp>
      <p:sp>
        <p:nvSpPr>
          <p:cNvPr id="186" name="Google Shape;186;p32"/>
          <p:cNvSpPr txBox="1"/>
          <p:nvPr/>
        </p:nvSpPr>
        <p:spPr>
          <a:xfrm>
            <a:off x="3914568" y="3959424"/>
            <a:ext cx="211468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Hypothetical Fuel </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Cost Calculator (4/7 pts)</a:t>
            </a:r>
            <a:endParaRPr/>
          </a:p>
        </p:txBody>
      </p:sp>
      <p:sp>
        <p:nvSpPr>
          <p:cNvPr id="187" name="Google Shape;187;p32"/>
          <p:cNvSpPr txBox="1"/>
          <p:nvPr/>
        </p:nvSpPr>
        <p:spPr>
          <a:xfrm>
            <a:off x="7151802" y="3959424"/>
            <a:ext cx="363753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Vehicle Profile Creation (5 cross-sprint pts)</a:t>
            </a:r>
            <a:endParaRPr/>
          </a:p>
        </p:txBody>
      </p:sp>
      <p:pic>
        <p:nvPicPr>
          <p:cNvPr id="188" name="Google Shape;188;p32"/>
          <p:cNvPicPr preferRelativeResize="0"/>
          <p:nvPr/>
        </p:nvPicPr>
        <p:blipFill>
          <a:blip r:embed="rId3">
            <a:alphaModFix/>
          </a:blip>
          <a:stretch>
            <a:fillRect/>
          </a:stretch>
        </p:blipFill>
        <p:spPr>
          <a:xfrm>
            <a:off x="1101746" y="1881475"/>
            <a:ext cx="1056429" cy="1947300"/>
          </a:xfrm>
          <a:prstGeom prst="rect">
            <a:avLst/>
          </a:prstGeom>
          <a:noFill/>
          <a:ln>
            <a:noFill/>
          </a:ln>
        </p:spPr>
      </p:pic>
      <p:pic>
        <p:nvPicPr>
          <p:cNvPr id="189" name="Google Shape;189;p32"/>
          <p:cNvPicPr preferRelativeResize="0"/>
          <p:nvPr/>
        </p:nvPicPr>
        <p:blipFill>
          <a:blip r:embed="rId4">
            <a:alphaModFix/>
          </a:blip>
          <a:stretch>
            <a:fillRect/>
          </a:stretch>
        </p:blipFill>
        <p:spPr>
          <a:xfrm>
            <a:off x="3575275" y="1841500"/>
            <a:ext cx="1588534" cy="1765025"/>
          </a:xfrm>
          <a:prstGeom prst="rect">
            <a:avLst/>
          </a:prstGeom>
          <a:noFill/>
          <a:ln>
            <a:noFill/>
          </a:ln>
        </p:spPr>
      </p:pic>
      <p:pic>
        <p:nvPicPr>
          <p:cNvPr id="190" name="Google Shape;190;p32"/>
          <p:cNvPicPr preferRelativeResize="0"/>
          <p:nvPr/>
        </p:nvPicPr>
        <p:blipFill>
          <a:blip r:embed="rId5">
            <a:alphaModFix/>
          </a:blip>
          <a:stretch>
            <a:fillRect/>
          </a:stretch>
        </p:blipFill>
        <p:spPr>
          <a:xfrm>
            <a:off x="5332000" y="1841500"/>
            <a:ext cx="1248627" cy="1856175"/>
          </a:xfrm>
          <a:prstGeom prst="rect">
            <a:avLst/>
          </a:prstGeom>
          <a:noFill/>
          <a:ln>
            <a:noFill/>
          </a:ln>
        </p:spPr>
      </p:pic>
      <p:pic>
        <p:nvPicPr>
          <p:cNvPr id="191" name="Google Shape;191;p32"/>
          <p:cNvPicPr preferRelativeResize="0"/>
          <p:nvPr/>
        </p:nvPicPr>
        <p:blipFill>
          <a:blip r:embed="rId6">
            <a:alphaModFix/>
          </a:blip>
          <a:stretch>
            <a:fillRect/>
          </a:stretch>
        </p:blipFill>
        <p:spPr>
          <a:xfrm>
            <a:off x="7528500" y="1903825"/>
            <a:ext cx="1946375" cy="1902592"/>
          </a:xfrm>
          <a:prstGeom prst="rect">
            <a:avLst/>
          </a:prstGeom>
          <a:noFill/>
          <a:ln>
            <a:noFill/>
          </a:ln>
        </p:spPr>
      </p:pic>
      <p:pic>
        <p:nvPicPr>
          <p:cNvPr id="192" name="Google Shape;192;p32"/>
          <p:cNvPicPr preferRelativeResize="0"/>
          <p:nvPr/>
        </p:nvPicPr>
        <p:blipFill>
          <a:blip r:embed="rId7">
            <a:alphaModFix/>
          </a:blip>
          <a:stretch>
            <a:fillRect/>
          </a:stretch>
        </p:blipFill>
        <p:spPr>
          <a:xfrm>
            <a:off x="951649" y="4482650"/>
            <a:ext cx="1356639" cy="2024850"/>
          </a:xfrm>
          <a:prstGeom prst="rect">
            <a:avLst/>
          </a:prstGeom>
          <a:noFill/>
          <a:ln>
            <a:noFill/>
          </a:ln>
        </p:spPr>
      </p:pic>
      <p:pic>
        <p:nvPicPr>
          <p:cNvPr id="193" name="Google Shape;193;p32"/>
          <p:cNvPicPr preferRelativeResize="0"/>
          <p:nvPr/>
        </p:nvPicPr>
        <p:blipFill>
          <a:blip r:embed="rId8">
            <a:alphaModFix/>
          </a:blip>
          <a:stretch>
            <a:fillRect/>
          </a:stretch>
        </p:blipFill>
        <p:spPr>
          <a:xfrm>
            <a:off x="7528488" y="4420201"/>
            <a:ext cx="2590367" cy="2285999"/>
          </a:xfrm>
          <a:prstGeom prst="rect">
            <a:avLst/>
          </a:prstGeom>
          <a:noFill/>
          <a:ln>
            <a:noFill/>
          </a:ln>
        </p:spPr>
      </p:pic>
      <p:pic>
        <p:nvPicPr>
          <p:cNvPr id="194" name="Google Shape;194;p32"/>
          <p:cNvPicPr preferRelativeResize="0"/>
          <p:nvPr/>
        </p:nvPicPr>
        <p:blipFill>
          <a:blip r:embed="rId4">
            <a:alphaModFix/>
          </a:blip>
          <a:stretch>
            <a:fillRect/>
          </a:stretch>
        </p:blipFill>
        <p:spPr>
          <a:xfrm>
            <a:off x="3575275" y="4567000"/>
            <a:ext cx="1588534" cy="1765025"/>
          </a:xfrm>
          <a:prstGeom prst="rect">
            <a:avLst/>
          </a:prstGeom>
          <a:noFill/>
          <a:ln>
            <a:noFill/>
          </a:ln>
        </p:spPr>
      </p:pic>
      <p:pic>
        <p:nvPicPr>
          <p:cNvPr id="195" name="Google Shape;195;p32"/>
          <p:cNvPicPr preferRelativeResize="0"/>
          <p:nvPr/>
        </p:nvPicPr>
        <p:blipFill>
          <a:blip r:embed="rId5">
            <a:alphaModFix/>
          </a:blip>
          <a:stretch>
            <a:fillRect/>
          </a:stretch>
        </p:blipFill>
        <p:spPr>
          <a:xfrm>
            <a:off x="5332000" y="4567000"/>
            <a:ext cx="1248627" cy="1856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2"/>
                                        </p:tgtEl>
                                        <p:attrNameLst>
                                          <p:attrName>style.visibility</p:attrName>
                                        </p:attrNameLst>
                                      </p:cBhvr>
                                      <p:to>
                                        <p:strVal val="visible"/>
                                      </p:to>
                                    </p:set>
                                    <p:anim calcmode="lin" valueType="num">
                                      <p:cBhvr additive="base">
                                        <p:cTn dur="500"/>
                                        <p:tgtEl>
                                          <p:spTgt spid="18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5"/>
                                        </p:tgtEl>
                                        <p:attrNameLst>
                                          <p:attrName>style.visibility</p:attrName>
                                        </p:attrNameLst>
                                      </p:cBhvr>
                                      <p:to>
                                        <p:strVal val="visible"/>
                                      </p:to>
                                    </p:set>
                                    <p:anim calcmode="lin" valueType="num">
                                      <p:cBhvr additive="base">
                                        <p:cTn dur="500"/>
                                        <p:tgtEl>
                                          <p:spTgt spid="18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3"/>
                                        </p:tgtEl>
                                        <p:attrNameLst>
                                          <p:attrName>style.visibility</p:attrName>
                                        </p:attrNameLst>
                                      </p:cBhvr>
                                      <p:to>
                                        <p:strVal val="visible"/>
                                      </p:to>
                                    </p:set>
                                    <p:anim calcmode="lin" valueType="num">
                                      <p:cBhvr additive="base">
                                        <p:cTn dur="500"/>
                                        <p:tgtEl>
                                          <p:spTgt spid="18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6"/>
                                        </p:tgtEl>
                                        <p:attrNameLst>
                                          <p:attrName>style.visibility</p:attrName>
                                        </p:attrNameLst>
                                      </p:cBhvr>
                                      <p:to>
                                        <p:strVal val="visible"/>
                                      </p:to>
                                    </p:set>
                                    <p:anim calcmode="lin" valueType="num">
                                      <p:cBhvr additive="base">
                                        <p:cTn dur="500"/>
                                        <p:tgtEl>
                                          <p:spTgt spid="18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4"/>
                                        </p:tgtEl>
                                        <p:attrNameLst>
                                          <p:attrName>style.visibility</p:attrName>
                                        </p:attrNameLst>
                                      </p:cBhvr>
                                      <p:to>
                                        <p:strVal val="visible"/>
                                      </p:to>
                                    </p:set>
                                    <p:anim calcmode="lin" valueType="num">
                                      <p:cBhvr additive="base">
                                        <p:cTn dur="500"/>
                                        <p:tgtEl>
                                          <p:spTgt spid="18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7"/>
                                        </p:tgtEl>
                                        <p:attrNameLst>
                                          <p:attrName>style.visibility</p:attrName>
                                        </p:attrNameLst>
                                      </p:cBhvr>
                                      <p:to>
                                        <p:strVal val="visible"/>
                                      </p:to>
                                    </p:set>
                                    <p:anim calcmode="lin" valueType="num">
                                      <p:cBhvr additive="base">
                                        <p:cTn dur="500"/>
                                        <p:tgtEl>
                                          <p:spTgt spid="18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Productivity Statistics</a:t>
            </a:r>
            <a:endParaRPr/>
          </a:p>
        </p:txBody>
      </p:sp>
      <p:sp>
        <p:nvSpPr>
          <p:cNvPr id="202" name="Google Shape;202;p33"/>
          <p:cNvSpPr txBox="1"/>
          <p:nvPr>
            <p:ph idx="1" type="body"/>
          </p:nvPr>
        </p:nvSpPr>
        <p:spPr>
          <a:xfrm>
            <a:off x="677325" y="1385900"/>
            <a:ext cx="9698700" cy="5389800"/>
          </a:xfrm>
          <a:prstGeom prst="rect">
            <a:avLst/>
          </a:prstGeom>
          <a:noFill/>
          <a:ln>
            <a:noFill/>
          </a:ln>
        </p:spPr>
        <p:txBody>
          <a:bodyPr anchorCtr="0" anchor="t" bIns="45700" lIns="91425" spcFirstLastPara="1" rIns="91425" wrap="square" tIns="45700">
            <a:normAutofit fontScale="92500" lnSpcReduction="20000"/>
          </a:bodyPr>
          <a:lstStyle/>
          <a:p>
            <a:pPr indent="-313182" lvl="0" marL="457200" rtl="0" algn="l">
              <a:lnSpc>
                <a:spcPct val="100000"/>
              </a:lnSpc>
              <a:spcBef>
                <a:spcPts val="1000"/>
              </a:spcBef>
              <a:spcAft>
                <a:spcPts val="0"/>
              </a:spcAft>
              <a:buSzPct val="79999"/>
              <a:buChar char="►"/>
            </a:pPr>
            <a:r>
              <a:rPr lang="en-US"/>
              <a:t>Percentage of Work Completed</a:t>
            </a:r>
            <a:endParaRPr/>
          </a:p>
          <a:p>
            <a:pPr indent="0" lvl="0" marL="137160" rtl="0" algn="l">
              <a:lnSpc>
                <a:spcPct val="100000"/>
              </a:lnSpc>
              <a:spcBef>
                <a:spcPts val="1000"/>
              </a:spcBef>
              <a:spcAft>
                <a:spcPts val="0"/>
              </a:spcAft>
              <a:buSzPct val="79999"/>
              <a:buNone/>
            </a:pPr>
            <a:r>
              <a:rPr lang="en-US"/>
              <a:t>51/67 = 76.1% of sprint one </a:t>
            </a:r>
            <a:r>
              <a:rPr lang="en-US"/>
              <a:t>story</a:t>
            </a:r>
            <a:r>
              <a:rPr lang="en-US"/>
              <a:t> points completed </a:t>
            </a:r>
            <a:endParaRPr/>
          </a:p>
          <a:p>
            <a:pPr indent="0" lvl="0" marL="137160" rtl="0" algn="l">
              <a:lnSpc>
                <a:spcPct val="100000"/>
              </a:lnSpc>
              <a:spcBef>
                <a:spcPts val="1000"/>
              </a:spcBef>
              <a:spcAft>
                <a:spcPts val="0"/>
              </a:spcAft>
              <a:buSzPct val="79999"/>
              <a:buNone/>
            </a:pPr>
            <a:r>
              <a:rPr lang="en-US"/>
              <a:t>51/130 = 39.2% of the total story points completed</a:t>
            </a:r>
            <a:endParaRPr/>
          </a:p>
          <a:p>
            <a:pPr indent="0" lvl="0" marL="137160" rtl="0" algn="l">
              <a:lnSpc>
                <a:spcPct val="100000"/>
              </a:lnSpc>
              <a:spcBef>
                <a:spcPts val="1000"/>
              </a:spcBef>
              <a:spcAft>
                <a:spcPts val="0"/>
              </a:spcAft>
              <a:buSzPct val="79999"/>
              <a:buNone/>
            </a:pPr>
            <a:r>
              <a:t/>
            </a:r>
            <a:endParaRPr/>
          </a:p>
          <a:p>
            <a:pPr indent="-313182" lvl="0" marL="457200" rtl="0" algn="l">
              <a:lnSpc>
                <a:spcPct val="100000"/>
              </a:lnSpc>
              <a:spcBef>
                <a:spcPts val="1000"/>
              </a:spcBef>
              <a:spcAft>
                <a:spcPts val="0"/>
              </a:spcAft>
              <a:buSzPct val="79999"/>
              <a:buChar char="►"/>
            </a:pPr>
            <a:r>
              <a:rPr lang="en-US"/>
              <a:t>Actual Velocity</a:t>
            </a:r>
            <a:endParaRPr/>
          </a:p>
          <a:p>
            <a:pPr indent="0" lvl="0" marL="137160" rtl="0" algn="l">
              <a:lnSpc>
                <a:spcPct val="100000"/>
              </a:lnSpc>
              <a:spcBef>
                <a:spcPts val="1000"/>
              </a:spcBef>
              <a:spcAft>
                <a:spcPts val="0"/>
              </a:spcAft>
              <a:buSzPct val="79999"/>
              <a:buNone/>
            </a:pPr>
            <a:r>
              <a:rPr lang="en-US"/>
              <a:t>51 pts/sprint (14 pts/sprint less than Required Velocity Estimate)</a:t>
            </a:r>
            <a:endParaRPr/>
          </a:p>
          <a:p>
            <a:pPr indent="0" lvl="0" marL="137160" rtl="0" algn="l">
              <a:lnSpc>
                <a:spcPct val="100000"/>
              </a:lnSpc>
              <a:spcBef>
                <a:spcPts val="1000"/>
              </a:spcBef>
              <a:spcAft>
                <a:spcPts val="0"/>
              </a:spcAft>
              <a:buSzPct val="79999"/>
              <a:buNone/>
            </a:pPr>
            <a:r>
              <a:t/>
            </a:r>
            <a:endParaRPr/>
          </a:p>
          <a:p>
            <a:pPr indent="-313182" lvl="0" marL="457200" rtl="0" algn="l">
              <a:lnSpc>
                <a:spcPct val="100000"/>
              </a:lnSpc>
              <a:spcBef>
                <a:spcPts val="1000"/>
              </a:spcBef>
              <a:spcAft>
                <a:spcPts val="0"/>
              </a:spcAft>
              <a:buSzPct val="79999"/>
              <a:buChar char="►"/>
            </a:pPr>
            <a:r>
              <a:rPr lang="en-US"/>
              <a:t>Projection into 2</a:t>
            </a:r>
            <a:r>
              <a:rPr baseline="30000" lang="en-US"/>
              <a:t>nd</a:t>
            </a:r>
            <a:r>
              <a:rPr lang="en-US"/>
              <a:t> Sprint</a:t>
            </a:r>
            <a:endParaRPr/>
          </a:p>
          <a:p>
            <a:pPr indent="0" lvl="0" marL="137160" rtl="0" algn="l">
              <a:lnSpc>
                <a:spcPct val="100000"/>
              </a:lnSpc>
              <a:spcBef>
                <a:spcPts val="1000"/>
              </a:spcBef>
              <a:spcAft>
                <a:spcPts val="0"/>
              </a:spcAft>
              <a:buSzPct val="79999"/>
              <a:buNone/>
            </a:pPr>
            <a:r>
              <a:rPr lang="en-US"/>
              <a:t>At this rate, the team will be able to complete 102/130 = 78.4% of our total backlog</a:t>
            </a:r>
            <a:endParaRPr/>
          </a:p>
          <a:p>
            <a:pPr indent="0" lvl="0" marL="137160" rtl="0" algn="l">
              <a:lnSpc>
                <a:spcPct val="100000"/>
              </a:lnSpc>
              <a:spcBef>
                <a:spcPts val="1000"/>
              </a:spcBef>
              <a:spcAft>
                <a:spcPts val="0"/>
              </a:spcAft>
              <a:buSzPct val="79999"/>
              <a:buNone/>
            </a:pPr>
            <a:r>
              <a:t/>
            </a:r>
            <a:endParaRPr/>
          </a:p>
          <a:p>
            <a:pPr indent="-313182" lvl="0" marL="457200" rtl="0" algn="l">
              <a:lnSpc>
                <a:spcPct val="100000"/>
              </a:lnSpc>
              <a:spcBef>
                <a:spcPts val="1000"/>
              </a:spcBef>
              <a:spcAft>
                <a:spcPts val="0"/>
              </a:spcAft>
              <a:buSzPct val="79999"/>
              <a:buChar char="►"/>
            </a:pPr>
            <a:r>
              <a:rPr lang="en-US"/>
              <a:t>Remarks</a:t>
            </a:r>
            <a:endParaRPr/>
          </a:p>
          <a:p>
            <a:pPr indent="0" lvl="0" marL="137160" rtl="0" algn="l">
              <a:lnSpc>
                <a:spcPct val="100000"/>
              </a:lnSpc>
              <a:spcBef>
                <a:spcPts val="1000"/>
              </a:spcBef>
              <a:spcAft>
                <a:spcPts val="0"/>
              </a:spcAft>
              <a:buSzPct val="79999"/>
              <a:buNone/>
            </a:pPr>
            <a:r>
              <a:rPr lang="en-US"/>
              <a:t>1. </a:t>
            </a:r>
            <a:r>
              <a:rPr lang="en-US"/>
              <a:t>Our team can adapt in the future</a:t>
            </a:r>
            <a:endParaRPr/>
          </a:p>
          <a:p>
            <a:pPr indent="0" lvl="0" marL="137160" rtl="0" algn="l">
              <a:lnSpc>
                <a:spcPct val="100000"/>
              </a:lnSpc>
              <a:spcBef>
                <a:spcPts val="1000"/>
              </a:spcBef>
              <a:spcAft>
                <a:spcPts val="0"/>
              </a:spcAft>
              <a:buSzPct val="79999"/>
              <a:buNone/>
            </a:pPr>
            <a:r>
              <a:rPr lang="en-US"/>
              <a:t>2. Work completed statistics may understate actual progress</a:t>
            </a:r>
            <a:endParaRPr/>
          </a:p>
          <a:p>
            <a:pPr indent="0" lvl="0" marL="137160" rtl="0" algn="l">
              <a:lnSpc>
                <a:spcPct val="100000"/>
              </a:lnSpc>
              <a:spcBef>
                <a:spcPts val="1000"/>
              </a:spcBef>
              <a:spcAft>
                <a:spcPts val="0"/>
              </a:spcAft>
              <a:buSzPct val="79999"/>
              <a:buNone/>
            </a:pPr>
            <a:r>
              <a:rPr lang="en-US"/>
              <a:t>3. Story Point Estimates are just that</a:t>
            </a:r>
            <a:endParaRPr/>
          </a:p>
          <a:p>
            <a:pPr indent="0" lvl="0" marL="137160" rtl="0" algn="l">
              <a:lnSpc>
                <a:spcPct val="100000"/>
              </a:lnSpc>
              <a:spcBef>
                <a:spcPts val="1000"/>
              </a:spcBef>
              <a:spcAft>
                <a:spcPts val="0"/>
              </a:spcAft>
              <a:buSzPct val="79999"/>
              <a:buNone/>
            </a:pPr>
            <a:r>
              <a:t/>
            </a:r>
            <a:endParaRPr/>
          </a:p>
          <a:p>
            <a:pPr indent="0" lvl="0" marL="137160" rtl="0" algn="l">
              <a:lnSpc>
                <a:spcPct val="100000"/>
              </a:lnSpc>
              <a:spcBef>
                <a:spcPts val="1000"/>
              </a:spcBef>
              <a:spcAft>
                <a:spcPts val="0"/>
              </a:spcAft>
              <a:buSzPct val="79999"/>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0" st="0"/>
                                            </p:txEl>
                                          </p:spTgt>
                                        </p:tgtEl>
                                        <p:attrNameLst>
                                          <p:attrName>style.visibility</p:attrName>
                                        </p:attrNameLst>
                                      </p:cBhvr>
                                      <p:to>
                                        <p:strVal val="visible"/>
                                      </p:to>
                                    </p:set>
                                    <p:animEffect filter="fade" transition="in">
                                      <p:cBhvr>
                                        <p:cTn dur="500"/>
                                        <p:tgtEl>
                                          <p:spTgt spid="2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1" st="1"/>
                                            </p:txEl>
                                          </p:spTgt>
                                        </p:tgtEl>
                                        <p:attrNameLst>
                                          <p:attrName>style.visibility</p:attrName>
                                        </p:attrNameLst>
                                      </p:cBhvr>
                                      <p:to>
                                        <p:strVal val="visible"/>
                                      </p:to>
                                    </p:set>
                                    <p:animEffect filter="fade" transition="in">
                                      <p:cBhvr>
                                        <p:cTn dur="500"/>
                                        <p:tgtEl>
                                          <p:spTgt spid="2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2" st="2"/>
                                            </p:txEl>
                                          </p:spTgt>
                                        </p:tgtEl>
                                        <p:attrNameLst>
                                          <p:attrName>style.visibility</p:attrName>
                                        </p:attrNameLst>
                                      </p:cBhvr>
                                      <p:to>
                                        <p:strVal val="visible"/>
                                      </p:to>
                                    </p:set>
                                    <p:animEffect filter="fade" transition="in">
                                      <p:cBhvr>
                                        <p:cTn dur="500"/>
                                        <p:tgtEl>
                                          <p:spTgt spid="2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3" st="3"/>
                                            </p:txEl>
                                          </p:spTgt>
                                        </p:tgtEl>
                                        <p:attrNameLst>
                                          <p:attrName>style.visibility</p:attrName>
                                        </p:attrNameLst>
                                      </p:cBhvr>
                                      <p:to>
                                        <p:strVal val="visible"/>
                                      </p:to>
                                    </p:set>
                                    <p:animEffect filter="fade" transition="in">
                                      <p:cBhvr>
                                        <p:cTn dur="500"/>
                                        <p:tgtEl>
                                          <p:spTgt spid="2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4" st="4"/>
                                            </p:txEl>
                                          </p:spTgt>
                                        </p:tgtEl>
                                        <p:attrNameLst>
                                          <p:attrName>style.visibility</p:attrName>
                                        </p:attrNameLst>
                                      </p:cBhvr>
                                      <p:to>
                                        <p:strVal val="visible"/>
                                      </p:to>
                                    </p:set>
                                    <p:animEffect filter="fade" transition="in">
                                      <p:cBhvr>
                                        <p:cTn dur="500"/>
                                        <p:tgtEl>
                                          <p:spTgt spid="20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5" st="5"/>
                                            </p:txEl>
                                          </p:spTgt>
                                        </p:tgtEl>
                                        <p:attrNameLst>
                                          <p:attrName>style.visibility</p:attrName>
                                        </p:attrNameLst>
                                      </p:cBhvr>
                                      <p:to>
                                        <p:strVal val="visible"/>
                                      </p:to>
                                    </p:set>
                                    <p:animEffect filter="fade" transition="in">
                                      <p:cBhvr>
                                        <p:cTn dur="500"/>
                                        <p:tgtEl>
                                          <p:spTgt spid="20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6" st="6"/>
                                            </p:txEl>
                                          </p:spTgt>
                                        </p:tgtEl>
                                        <p:attrNameLst>
                                          <p:attrName>style.visibility</p:attrName>
                                        </p:attrNameLst>
                                      </p:cBhvr>
                                      <p:to>
                                        <p:strVal val="visible"/>
                                      </p:to>
                                    </p:set>
                                    <p:animEffect filter="fade" transition="in">
                                      <p:cBhvr>
                                        <p:cTn dur="500"/>
                                        <p:tgtEl>
                                          <p:spTgt spid="20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7" st="7"/>
                                            </p:txEl>
                                          </p:spTgt>
                                        </p:tgtEl>
                                        <p:attrNameLst>
                                          <p:attrName>style.visibility</p:attrName>
                                        </p:attrNameLst>
                                      </p:cBhvr>
                                      <p:to>
                                        <p:strVal val="visible"/>
                                      </p:to>
                                    </p:set>
                                    <p:animEffect filter="fade" transition="in">
                                      <p:cBhvr>
                                        <p:cTn dur="500"/>
                                        <p:tgtEl>
                                          <p:spTgt spid="20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8" st="8"/>
                                            </p:txEl>
                                          </p:spTgt>
                                        </p:tgtEl>
                                        <p:attrNameLst>
                                          <p:attrName>style.visibility</p:attrName>
                                        </p:attrNameLst>
                                      </p:cBhvr>
                                      <p:to>
                                        <p:strVal val="visible"/>
                                      </p:to>
                                    </p:set>
                                    <p:animEffect filter="fade" transition="in">
                                      <p:cBhvr>
                                        <p:cTn dur="500"/>
                                        <p:tgtEl>
                                          <p:spTgt spid="20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9" st="9"/>
                                            </p:txEl>
                                          </p:spTgt>
                                        </p:tgtEl>
                                        <p:attrNameLst>
                                          <p:attrName>style.visibility</p:attrName>
                                        </p:attrNameLst>
                                      </p:cBhvr>
                                      <p:to>
                                        <p:strVal val="visible"/>
                                      </p:to>
                                    </p:set>
                                    <p:animEffect filter="fade" transition="in">
                                      <p:cBhvr>
                                        <p:cTn dur="500"/>
                                        <p:tgtEl>
                                          <p:spTgt spid="20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10" st="10"/>
                                            </p:txEl>
                                          </p:spTgt>
                                        </p:tgtEl>
                                        <p:attrNameLst>
                                          <p:attrName>style.visibility</p:attrName>
                                        </p:attrNameLst>
                                      </p:cBhvr>
                                      <p:to>
                                        <p:strVal val="visible"/>
                                      </p:to>
                                    </p:set>
                                    <p:animEffect filter="fade" transition="in">
                                      <p:cBhvr>
                                        <p:cTn dur="500"/>
                                        <p:tgtEl>
                                          <p:spTgt spid="20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11" st="11"/>
                                            </p:txEl>
                                          </p:spTgt>
                                        </p:tgtEl>
                                        <p:attrNameLst>
                                          <p:attrName>style.visibility</p:attrName>
                                        </p:attrNameLst>
                                      </p:cBhvr>
                                      <p:to>
                                        <p:strVal val="visible"/>
                                      </p:to>
                                    </p:set>
                                    <p:animEffect filter="fade" transition="in">
                                      <p:cBhvr>
                                        <p:cTn dur="500"/>
                                        <p:tgtEl>
                                          <p:spTgt spid="20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12" st="12"/>
                                            </p:txEl>
                                          </p:spTgt>
                                        </p:tgtEl>
                                        <p:attrNameLst>
                                          <p:attrName>style.visibility</p:attrName>
                                        </p:attrNameLst>
                                      </p:cBhvr>
                                      <p:to>
                                        <p:strVal val="visible"/>
                                      </p:to>
                                    </p:set>
                                    <p:animEffect filter="fade" transition="in">
                                      <p:cBhvr>
                                        <p:cTn dur="500"/>
                                        <p:tgtEl>
                                          <p:spTgt spid="202">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13" st="13"/>
                                            </p:txEl>
                                          </p:spTgt>
                                        </p:tgtEl>
                                        <p:attrNameLst>
                                          <p:attrName>style.visibility</p:attrName>
                                        </p:attrNameLst>
                                      </p:cBhvr>
                                      <p:to>
                                        <p:strVal val="visible"/>
                                      </p:to>
                                    </p:set>
                                    <p:animEffect filter="fade" transition="in">
                                      <p:cBhvr>
                                        <p:cTn dur="500"/>
                                        <p:tgtEl>
                                          <p:spTgt spid="202">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14" st="14"/>
                                            </p:txEl>
                                          </p:spTgt>
                                        </p:tgtEl>
                                        <p:attrNameLst>
                                          <p:attrName>style.visibility</p:attrName>
                                        </p:attrNameLst>
                                      </p:cBhvr>
                                      <p:to>
                                        <p:strVal val="visible"/>
                                      </p:to>
                                    </p:set>
                                    <p:animEffect filter="fade" transition="in">
                                      <p:cBhvr>
                                        <p:cTn dur="500"/>
                                        <p:tgtEl>
                                          <p:spTgt spid="202">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15" st="15"/>
                                            </p:txEl>
                                          </p:spTgt>
                                        </p:tgtEl>
                                        <p:attrNameLst>
                                          <p:attrName>style.visibility</p:attrName>
                                        </p:attrNameLst>
                                      </p:cBhvr>
                                      <p:to>
                                        <p:strVal val="visible"/>
                                      </p:to>
                                    </p:set>
                                    <p:animEffect filter="fade" transition="in">
                                      <p:cBhvr>
                                        <p:cTn dur="500"/>
                                        <p:tgtEl>
                                          <p:spTgt spid="202">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1800"/>
              <a:buNone/>
            </a:pPr>
            <a:r>
              <a:rPr lang="en-US"/>
              <a:t>Sprint 2 Backlog</a:t>
            </a:r>
            <a:endParaRPr/>
          </a:p>
        </p:txBody>
      </p:sp>
      <p:graphicFrame>
        <p:nvGraphicFramePr>
          <p:cNvPr id="209" name="Google Shape;209;p34"/>
          <p:cNvGraphicFramePr/>
          <p:nvPr/>
        </p:nvGraphicFramePr>
        <p:xfrm>
          <a:off x="677325" y="1506704"/>
          <a:ext cx="3000000" cy="3000000"/>
        </p:xfrm>
        <a:graphic>
          <a:graphicData uri="http://schemas.openxmlformats.org/drawingml/2006/table">
            <a:tbl>
              <a:tblPr bandRow="1" firstRow="1" lastRow="1">
                <a:noFill/>
                <a:tableStyleId>{B91F157A-A4D6-43A3-A8EA-7C1EEDD574FB}</a:tableStyleId>
              </a:tblPr>
              <a:tblGrid>
                <a:gridCol w="5135800"/>
                <a:gridCol w="1061975"/>
                <a:gridCol w="3132350"/>
              </a:tblGrid>
              <a:tr h="5190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Feature/Story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Pts.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Assigned</a:t>
                      </a:r>
                      <a:endParaRPr sz="1800" u="none" cap="none" strike="noStrike"/>
                    </a:p>
                  </a:txBody>
                  <a:tcPr marT="45725" marB="45725" marR="91450" marL="91450"/>
                </a:tc>
              </a:tr>
              <a:tr h="68490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chemeClr val="dk1"/>
                          </a:solidFill>
                        </a:rPr>
                        <a:t>Environmental Impact Tracking</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Trebuchet MS"/>
                        <a:buNone/>
                      </a:pPr>
                      <a:r>
                        <a:rPr lang="en-US" sz="1800" u="none" cap="none" strike="noStrike"/>
                        <a:t>12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Trebuchet MS"/>
                        <a:buNone/>
                      </a:pPr>
                      <a:r>
                        <a:rPr lang="en-US" sz="1400" u="none" cap="none" strike="noStrike"/>
                        <a:t>RC, CW</a:t>
                      </a:r>
                      <a:endParaRPr sz="1400" u="none" cap="none" strike="noStrike"/>
                    </a:p>
                  </a:txBody>
                  <a:tcPr marT="45725" marB="45725" marR="91450" marL="91450"/>
                </a:tc>
              </a:tr>
              <a:tr h="51905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chemeClr val="dk1"/>
                          </a:solidFill>
                        </a:rPr>
                        <a:t>Gas Mileage Calculator</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a:t>KF</a:t>
                      </a:r>
                      <a:endParaRPr sz="1400" u="none" cap="none" strike="noStrike"/>
                    </a:p>
                  </a:txBody>
                  <a:tcPr marT="45725" marB="45725" marR="91450" marL="91450"/>
                </a:tc>
              </a:tr>
              <a:tr h="519050">
                <a:tc>
                  <a:txBody>
                    <a:bodyPr/>
                    <a:lstStyle/>
                    <a:p>
                      <a:pPr indent="0" lvl="0" marL="0" marR="0" rtl="0" algn="l">
                        <a:lnSpc>
                          <a:spcPct val="100000"/>
                        </a:lnSpc>
                        <a:spcBef>
                          <a:spcPts val="0"/>
                        </a:spcBef>
                        <a:spcAft>
                          <a:spcPts val="0"/>
                        </a:spcAft>
                        <a:buClr>
                          <a:srgbClr val="000000"/>
                        </a:buClr>
                        <a:buSzPts val="1800"/>
                        <a:buFont typeface="Arial"/>
                        <a:buNone/>
                      </a:pPr>
                      <a:r>
                        <a:rPr b="1" lang="en-US" sz="1800"/>
                        <a:t>Finish </a:t>
                      </a:r>
                      <a:r>
                        <a:rPr b="1" lang="en-US" sz="1800" u="none" cap="none" strike="noStrike">
                          <a:solidFill>
                            <a:schemeClr val="dk1"/>
                          </a:solidFill>
                        </a:rPr>
                        <a:t>Implementing Vehicle</a:t>
                      </a:r>
                      <a:r>
                        <a:rPr b="1" lang="en-US" sz="1800"/>
                        <a:t>s</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CW, KF</a:t>
                      </a:r>
                      <a:endParaRPr sz="1400" u="none" cap="none" strike="noStrike"/>
                    </a:p>
                  </a:txBody>
                  <a:tcPr marT="45725" marB="45725" marR="91450" marL="91450"/>
                </a:tc>
              </a:tr>
              <a:tr h="51905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chemeClr val="dk1"/>
                          </a:solidFill>
                        </a:rPr>
                        <a:t>Maintain Data Logs</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r>
                        <a:rPr lang="en-US" sz="1800"/>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RC, CW, KF</a:t>
                      </a:r>
                      <a:endParaRPr sz="1400" u="none" cap="none" strike="noStrike"/>
                    </a:p>
                  </a:txBody>
                  <a:tcPr marT="45725" marB="45725" marR="91450" marL="91450"/>
                </a:tc>
              </a:tr>
              <a:tr h="51905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chemeClr val="dk1"/>
                          </a:solidFill>
                        </a:rPr>
                        <a:t>Personalized Reports</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RC, CW</a:t>
                      </a:r>
                      <a:endParaRPr sz="1400" u="none" cap="none" strike="noStrike"/>
                    </a:p>
                  </a:txBody>
                  <a:tcPr marT="45725" marB="45725" marR="91450" marL="91450"/>
                </a:tc>
              </a:tr>
              <a:tr h="546500">
                <a:tc>
                  <a:txBody>
                    <a:bodyPr/>
                    <a:lstStyle/>
                    <a:p>
                      <a:pPr indent="0" lvl="0" marL="0" marR="0" rtl="0" algn="l">
                        <a:lnSpc>
                          <a:spcPct val="100000"/>
                        </a:lnSpc>
                        <a:spcBef>
                          <a:spcPts val="0"/>
                        </a:spcBef>
                        <a:spcAft>
                          <a:spcPts val="0"/>
                        </a:spcAft>
                        <a:buNone/>
                      </a:pPr>
                      <a:r>
                        <a:rPr b="1" lang="en-US" sz="1800"/>
                        <a:t>Integrate all features into their respective Menus</a:t>
                      </a:r>
                      <a:endParaRPr b="1" sz="1800"/>
                    </a:p>
                  </a:txBody>
                  <a:tcPr marT="45725" marB="45725" marR="91450" marL="91450"/>
                </a:tc>
                <a:tc>
                  <a:txBody>
                    <a:bodyPr/>
                    <a:lstStyle/>
                    <a:p>
                      <a:pPr indent="0" lvl="0" marL="0" marR="0" rtl="0" algn="l">
                        <a:lnSpc>
                          <a:spcPct val="100000"/>
                        </a:lnSpc>
                        <a:spcBef>
                          <a:spcPts val="0"/>
                        </a:spcBef>
                        <a:spcAft>
                          <a:spcPts val="0"/>
                        </a:spcAft>
                        <a:buNone/>
                      </a:pPr>
                      <a:r>
                        <a:rPr lang="en-US" sz="1800"/>
                        <a:t>5</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a:t>CW</a:t>
                      </a:r>
                      <a:endParaRPr sz="1400" u="none" cap="none" strike="noStrike"/>
                    </a:p>
                  </a:txBody>
                  <a:tcPr marT="45725" marB="45725" marR="91450" marL="91450"/>
                </a:tc>
              </a:tr>
              <a:tr h="519050">
                <a:tc>
                  <a:txBody>
                    <a:bodyPr/>
                    <a:lstStyle/>
                    <a:p>
                      <a:pPr indent="0" lvl="0" marL="0" marR="0" rtl="0" algn="l">
                        <a:lnSpc>
                          <a:spcPct val="100000"/>
                        </a:lnSpc>
                        <a:spcBef>
                          <a:spcPts val="0"/>
                        </a:spcBef>
                        <a:spcAft>
                          <a:spcPts val="0"/>
                        </a:spcAft>
                        <a:buNone/>
                      </a:pPr>
                      <a:r>
                        <a:rPr b="1" lang="en-US" sz="1800"/>
                        <a:t>Implement time-based fuel usage filter</a:t>
                      </a:r>
                      <a:endParaRPr b="1" sz="1800"/>
                    </a:p>
                  </a:txBody>
                  <a:tcPr marT="45725" marB="45725" marR="91450" marL="91450"/>
                </a:tc>
                <a:tc>
                  <a:txBody>
                    <a:bodyPr/>
                    <a:lstStyle/>
                    <a:p>
                      <a:pPr indent="0" lvl="0" marL="0" marR="0" rtl="0" algn="l">
                        <a:lnSpc>
                          <a:spcPct val="100000"/>
                        </a:lnSpc>
                        <a:spcBef>
                          <a:spcPts val="0"/>
                        </a:spcBef>
                        <a:spcAft>
                          <a:spcPts val="0"/>
                        </a:spcAft>
                        <a:buNone/>
                      </a:pPr>
                      <a:r>
                        <a:rPr lang="en-US" sz="1800"/>
                        <a:t>3</a:t>
                      </a:r>
                      <a:endParaRPr sz="1800"/>
                    </a:p>
                  </a:txBody>
                  <a:tcPr marT="45725" marB="45725" marR="91450" marL="91450"/>
                </a:tc>
                <a:tc>
                  <a:txBody>
                    <a:bodyPr/>
                    <a:lstStyle/>
                    <a:p>
                      <a:pPr indent="0" lvl="0" marL="0" marR="0" rtl="0" algn="l">
                        <a:lnSpc>
                          <a:spcPct val="100000"/>
                        </a:lnSpc>
                        <a:spcBef>
                          <a:spcPts val="0"/>
                        </a:spcBef>
                        <a:spcAft>
                          <a:spcPts val="0"/>
                        </a:spcAft>
                        <a:buNone/>
                      </a:pPr>
                      <a:r>
                        <a:rPr lang="en-US"/>
                        <a:t>RC</a:t>
                      </a:r>
                      <a:endParaRPr/>
                    </a:p>
                  </a:txBody>
                  <a:tcPr marT="45725" marB="45725" marR="91450" marL="91450"/>
                </a:tc>
              </a:tr>
              <a:tr h="5190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Total: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6</a:t>
                      </a:r>
                      <a:r>
                        <a:rPr lang="en-US" sz="1800"/>
                        <a:t>6</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endParaRPr sz="1400" u="none" cap="none" strike="noStrike"/>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lang="en-US"/>
              <a:t>Test-Driven Development</a:t>
            </a:r>
            <a:endParaRPr/>
          </a:p>
        </p:txBody>
      </p:sp>
      <p:pic>
        <p:nvPicPr>
          <p:cNvPr id="216" name="Google Shape;216;p35"/>
          <p:cNvPicPr preferRelativeResize="0"/>
          <p:nvPr/>
        </p:nvPicPr>
        <p:blipFill>
          <a:blip r:embed="rId3">
            <a:alphaModFix/>
          </a:blip>
          <a:stretch>
            <a:fillRect/>
          </a:stretch>
        </p:blipFill>
        <p:spPr>
          <a:xfrm>
            <a:off x="1521425" y="1798650"/>
            <a:ext cx="2908501" cy="4059050"/>
          </a:xfrm>
          <a:prstGeom prst="rect">
            <a:avLst/>
          </a:prstGeom>
          <a:noFill/>
          <a:ln>
            <a:noFill/>
          </a:ln>
        </p:spPr>
      </p:pic>
      <p:pic>
        <p:nvPicPr>
          <p:cNvPr id="217" name="Google Shape;217;p35"/>
          <p:cNvPicPr preferRelativeResize="0"/>
          <p:nvPr/>
        </p:nvPicPr>
        <p:blipFill>
          <a:blip r:embed="rId4">
            <a:alphaModFix/>
          </a:blip>
          <a:stretch>
            <a:fillRect/>
          </a:stretch>
        </p:blipFill>
        <p:spPr>
          <a:xfrm>
            <a:off x="5899675" y="1930400"/>
            <a:ext cx="5154352" cy="4059051"/>
          </a:xfrm>
          <a:prstGeom prst="rect">
            <a:avLst/>
          </a:prstGeom>
          <a:noFill/>
          <a:ln>
            <a:noFill/>
          </a:ln>
        </p:spPr>
      </p:pic>
      <p:sp>
        <p:nvSpPr>
          <p:cNvPr id="218" name="Google Shape;218;p35"/>
          <p:cNvSpPr txBox="1"/>
          <p:nvPr/>
        </p:nvSpPr>
        <p:spPr>
          <a:xfrm>
            <a:off x="490775" y="3138400"/>
            <a:ext cx="904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latin typeface="Trebuchet MS"/>
                <a:ea typeface="Trebuchet MS"/>
                <a:cs typeface="Trebuchet MS"/>
                <a:sym typeface="Trebuchet MS"/>
              </a:rPr>
              <a:t>First</a:t>
            </a:r>
            <a:endParaRPr sz="1800">
              <a:solidFill>
                <a:schemeClr val="lt1"/>
              </a:solidFill>
              <a:latin typeface="Trebuchet MS"/>
              <a:ea typeface="Trebuchet MS"/>
              <a:cs typeface="Trebuchet MS"/>
              <a:sym typeface="Trebuchet MS"/>
            </a:endParaRPr>
          </a:p>
        </p:txBody>
      </p:sp>
      <p:sp>
        <p:nvSpPr>
          <p:cNvPr id="219" name="Google Shape;219;p35"/>
          <p:cNvSpPr txBox="1"/>
          <p:nvPr/>
        </p:nvSpPr>
        <p:spPr>
          <a:xfrm>
            <a:off x="4893525" y="3198150"/>
            <a:ext cx="904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latin typeface="Trebuchet MS"/>
                <a:ea typeface="Trebuchet MS"/>
                <a:cs typeface="Trebuchet MS"/>
                <a:sym typeface="Trebuchet MS"/>
              </a:rPr>
              <a:t>Then</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lang="en-US"/>
              <a:t>TDD Demonstration</a:t>
            </a:r>
            <a:endParaRPr/>
          </a:p>
        </p:txBody>
      </p:sp>
      <p:pic>
        <p:nvPicPr>
          <p:cNvPr id="226" name="Google Shape;226;p36"/>
          <p:cNvPicPr preferRelativeResize="0"/>
          <p:nvPr/>
        </p:nvPicPr>
        <p:blipFill>
          <a:blip r:embed="rId3">
            <a:alphaModFix/>
          </a:blip>
          <a:stretch>
            <a:fillRect/>
          </a:stretch>
        </p:blipFill>
        <p:spPr>
          <a:xfrm>
            <a:off x="677325" y="4218400"/>
            <a:ext cx="4184100" cy="1495870"/>
          </a:xfrm>
          <a:prstGeom prst="rect">
            <a:avLst/>
          </a:prstGeom>
          <a:noFill/>
          <a:ln>
            <a:noFill/>
          </a:ln>
        </p:spPr>
      </p:pic>
      <p:pic>
        <p:nvPicPr>
          <p:cNvPr id="227" name="Google Shape;227;p36"/>
          <p:cNvPicPr preferRelativeResize="0"/>
          <p:nvPr/>
        </p:nvPicPr>
        <p:blipFill rotWithShape="1">
          <a:blip r:embed="rId4">
            <a:alphaModFix/>
          </a:blip>
          <a:srcRect b="0" l="0" r="29996" t="0"/>
          <a:stretch/>
        </p:blipFill>
        <p:spPr>
          <a:xfrm>
            <a:off x="677325" y="1930500"/>
            <a:ext cx="4184099" cy="1495875"/>
          </a:xfrm>
          <a:prstGeom prst="rect">
            <a:avLst/>
          </a:prstGeom>
          <a:noFill/>
          <a:ln>
            <a:noFill/>
          </a:ln>
        </p:spPr>
      </p:pic>
      <p:pic>
        <p:nvPicPr>
          <p:cNvPr id="228" name="Google Shape;228;p36"/>
          <p:cNvPicPr preferRelativeResize="0"/>
          <p:nvPr/>
        </p:nvPicPr>
        <p:blipFill>
          <a:blip r:embed="rId5">
            <a:alphaModFix/>
          </a:blip>
          <a:stretch>
            <a:fillRect/>
          </a:stretch>
        </p:blipFill>
        <p:spPr>
          <a:xfrm>
            <a:off x="5057650" y="609600"/>
            <a:ext cx="6818175" cy="57008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2021-09-28T02:19:04Z</dcterms:created>
  <dc:creator>Christopher Driggers-Ellis</dc:creator>
</cp:coreProperties>
</file>