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7" r:id="rId4"/>
    <p:sldId id="258" r:id="rId5"/>
    <p:sldId id="260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2" autoAdjust="0"/>
    <p:restoredTop sz="94316"/>
  </p:normalViewPr>
  <p:slideViewPr>
    <p:cSldViewPr>
      <p:cViewPr varScale="1">
        <p:scale>
          <a:sx n="90" d="100"/>
          <a:sy n="90" d="100"/>
        </p:scale>
        <p:origin x="392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5/1/17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5/1/17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SoreVision</a:t>
            </a:r>
            <a:r>
              <a:rPr lang="en-US" baseline="30000" dirty="0" smtClean="0"/>
              <a:t>TM</a:t>
            </a:r>
            <a:endParaRPr lang="en-US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Raj anantharaman, </a:t>
            </a:r>
          </a:p>
          <a:p>
            <a:r>
              <a:rPr lang="en-US" dirty="0" smtClean="0"/>
              <a:t>cs5542</a:t>
            </a:r>
            <a:r>
              <a:rPr lang="en-US" dirty="0" smtClean="0"/>
              <a:t> – spring 2017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b="1" dirty="0" smtClean="0"/>
              <a:t>Mouth Sores </a:t>
            </a:r>
            <a:r>
              <a:rPr lang="en-US" dirty="0" smtClean="0"/>
              <a:t>are quite a common occurring and can show up </a:t>
            </a:r>
            <a:r>
              <a:rPr lang="en-US" dirty="0"/>
              <a:t>i</a:t>
            </a:r>
            <a:r>
              <a:rPr lang="en-US" dirty="0" smtClean="0"/>
              <a:t>nside </a:t>
            </a:r>
            <a:r>
              <a:rPr lang="en-US" dirty="0"/>
              <a:t>the </a:t>
            </a:r>
            <a:r>
              <a:rPr lang="en-US" dirty="0" smtClean="0"/>
              <a:t>mouth, on </a:t>
            </a:r>
            <a:r>
              <a:rPr lang="en-US" dirty="0"/>
              <a:t>the </a:t>
            </a:r>
            <a:r>
              <a:rPr lang="en-US" dirty="0" smtClean="0"/>
              <a:t>gums, on </a:t>
            </a:r>
            <a:r>
              <a:rPr lang="en-US" dirty="0"/>
              <a:t>or around the lips, </a:t>
            </a:r>
            <a:r>
              <a:rPr lang="en-US" dirty="0" smtClean="0"/>
              <a:t>or totally </a:t>
            </a:r>
            <a:r>
              <a:rPr lang="en-US" dirty="0"/>
              <a:t>outside of the </a:t>
            </a:r>
            <a:r>
              <a:rPr lang="en-US" dirty="0" smtClean="0"/>
              <a:t>mouth.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Most people do not realize that mouth sores come in two varieties.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One </a:t>
            </a:r>
            <a:r>
              <a:rPr lang="en-US" dirty="0"/>
              <a:t>variety of mouth sore, referred to as the “</a:t>
            </a:r>
            <a:r>
              <a:rPr lang="en-US" b="1" dirty="0"/>
              <a:t>cold sore</a:t>
            </a:r>
            <a:r>
              <a:rPr lang="en-US" dirty="0"/>
              <a:t>” is highly contagious </a:t>
            </a:r>
            <a:r>
              <a:rPr lang="en-US" dirty="0" smtClean="0"/>
              <a:t>while the other </a:t>
            </a:r>
            <a:r>
              <a:rPr lang="en-US" dirty="0"/>
              <a:t>variety of mouth sore, referred to as a “</a:t>
            </a:r>
            <a:r>
              <a:rPr lang="en-US" b="1" dirty="0"/>
              <a:t>canker sore</a:t>
            </a:r>
            <a:r>
              <a:rPr lang="en-US" dirty="0"/>
              <a:t>” is </a:t>
            </a:r>
            <a:r>
              <a:rPr lang="en-US" dirty="0" smtClean="0"/>
              <a:t>luckily not </a:t>
            </a:r>
            <a:r>
              <a:rPr lang="en-US" dirty="0"/>
              <a:t>contagious.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58923"/>
            <a:ext cx="3898900" cy="2540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113211"/>
            <a:ext cx="38989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– SORE VISION</a:t>
            </a:r>
            <a:r>
              <a:rPr lang="en-US" baseline="30000" dirty="0" smtClean="0"/>
              <a:t>TM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343400" cy="46513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“</a:t>
            </a:r>
            <a:r>
              <a:rPr lang="en-US" b="1" dirty="0"/>
              <a:t>Sore Vision</a:t>
            </a:r>
            <a:r>
              <a:rPr lang="en-US" dirty="0"/>
              <a:t>” </a:t>
            </a:r>
            <a:r>
              <a:rPr lang="en-US" dirty="0" smtClean="0"/>
              <a:t>is an HTML5 mobile </a:t>
            </a:r>
            <a:r>
              <a:rPr lang="en-US" dirty="0"/>
              <a:t>responsive </a:t>
            </a:r>
            <a:r>
              <a:rPr lang="en-US" dirty="0" smtClean="0"/>
              <a:t>web app that can aid a person in identifying </a:t>
            </a:r>
            <a:r>
              <a:rPr lang="en-US" dirty="0"/>
              <a:t>the kind of mouth </a:t>
            </a:r>
            <a:r>
              <a:rPr lang="en-US" dirty="0" smtClean="0"/>
              <a:t>sore. 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The person simply takes a picture and presents it to Sore Vision. 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Sore </a:t>
            </a:r>
            <a:r>
              <a:rPr lang="en-US" dirty="0"/>
              <a:t>Vision uses deep learning to </a:t>
            </a:r>
            <a:r>
              <a:rPr lang="en-US" dirty="0" smtClean="0"/>
              <a:t>identify, classify and provide immediate feedback with a certain degree of confidence.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13" y="2133600"/>
            <a:ext cx="6893587" cy="4038600"/>
          </a:xfrm>
        </p:spPr>
      </p:pic>
    </p:spTree>
    <p:extLst>
      <p:ext uri="{BB962C8B-B14F-4D97-AF65-F5344CB8AC3E}">
        <p14:creationId xmlns:p14="http://schemas.microsoft.com/office/powerpoint/2010/main" val="151952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8" y="1600200"/>
            <a:ext cx="10533763" cy="5257800"/>
          </a:xfrm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Web UI using HTML5 and JQuery</a:t>
            </a:r>
            <a:endParaRPr lang="en-US" dirty="0"/>
          </a:p>
          <a:p>
            <a:r>
              <a:rPr lang="en-US" dirty="0" smtClean="0"/>
              <a:t>Java based and Python based Simple HTTP Servers </a:t>
            </a:r>
            <a:endParaRPr lang="en-US" dirty="0"/>
          </a:p>
          <a:p>
            <a:r>
              <a:rPr lang="en-US" dirty="0" err="1" smtClean="0"/>
              <a:t>Clarifai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Retraining last layer of Inception Model</a:t>
            </a:r>
          </a:p>
          <a:p>
            <a:r>
              <a:rPr lang="en-US" dirty="0" smtClean="0"/>
              <a:t>Machine Learning (Spark </a:t>
            </a:r>
            <a:r>
              <a:rPr lang="en-US" dirty="0" err="1" smtClean="0"/>
              <a:t>Mllib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75 training images from Google Images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25624"/>
            <a:ext cx="6324600" cy="3840225"/>
          </a:xfr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Test data set consisted of 6 images that were totally new and the models had no prior exposure to these images</a:t>
            </a:r>
          </a:p>
          <a:p>
            <a:r>
              <a:rPr lang="en-US" dirty="0" smtClean="0"/>
              <a:t>Test data was classified by three different means</a:t>
            </a:r>
          </a:p>
          <a:p>
            <a:pPr lvl="1"/>
            <a:r>
              <a:rPr lang="en-US" dirty="0" smtClean="0"/>
              <a:t>A Human dentist</a:t>
            </a:r>
          </a:p>
          <a:p>
            <a:pPr lvl="1"/>
            <a:r>
              <a:rPr lang="en-US" dirty="0" err="1" smtClean="0"/>
              <a:t>Clarifai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Retrained Inception Model</a:t>
            </a:r>
          </a:p>
          <a:p>
            <a:pPr lvl="1"/>
            <a:endParaRPr lang="en-US" dirty="0"/>
          </a:p>
          <a:p>
            <a:r>
              <a:rPr lang="en-US" dirty="0" err="1" smtClean="0"/>
              <a:t>Clarifai</a:t>
            </a:r>
            <a:r>
              <a:rPr lang="en-US" dirty="0" smtClean="0"/>
              <a:t> performed the best, followed by Retrained Inception. 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performed the worst and is not included in the final results because of sub par performance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80928706"/>
              </p:ext>
            </p:extLst>
          </p:nvPr>
        </p:nvGraphicFramePr>
        <p:xfrm>
          <a:off x="6324600" y="1825623"/>
          <a:ext cx="4800600" cy="4412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0150"/>
                <a:gridCol w="1200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Image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Dentist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Inception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Clarifai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</a:t>
                      </a:r>
                      <a:r>
                        <a:rPr lang="en-US" baseline="0" dirty="0" smtClean="0"/>
                        <a:t> – 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 – 89.88%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 – 86.59%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Canker – 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 – 72.73%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Canker – 77.25%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</a:t>
                      </a:r>
                      <a:r>
                        <a:rPr lang="en-US" baseline="0" dirty="0" smtClean="0"/>
                        <a:t> – 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 – 99.37%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 – 94.79%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 – 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Canker – 59.01%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 – 93.37%</a:t>
                      </a:r>
                      <a:endParaRPr lang="en-US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 – 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 – 95.52%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 – 93.73%</a:t>
                      </a:r>
                      <a:endParaRPr lang="en-US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Canker – 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Canker – 96.22%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Canker – 92.59%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4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was done in partial fulfillment of the requirements of CS5542: Big Data Analytics and Apps, CSEE Department, University of Missouri – Kansas City (Spring 2017). </a:t>
            </a:r>
            <a:endParaRPr lang="en-US" dirty="0" smtClean="0"/>
          </a:p>
          <a:p>
            <a:r>
              <a:rPr lang="en-US" dirty="0" smtClean="0"/>
              <a:t>Instructors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Yugyung</a:t>
            </a:r>
            <a:r>
              <a:rPr lang="en-US" dirty="0"/>
              <a:t> Lee, </a:t>
            </a:r>
            <a:endParaRPr lang="en-US" dirty="0" smtClean="0"/>
          </a:p>
          <a:p>
            <a:pPr lvl="1"/>
            <a:r>
              <a:rPr lang="en-US" dirty="0" smtClean="0"/>
              <a:t>Chandra </a:t>
            </a:r>
            <a:r>
              <a:rPr lang="en-US" dirty="0" err="1"/>
              <a:t>Shekar</a:t>
            </a:r>
            <a:r>
              <a:rPr lang="en-US" dirty="0"/>
              <a:t>, </a:t>
            </a:r>
            <a:r>
              <a:rPr lang="en-US" dirty="0" err="1" smtClean="0"/>
              <a:t>Mayanka</a:t>
            </a:r>
            <a:endParaRPr lang="en-US" dirty="0" smtClean="0"/>
          </a:p>
          <a:p>
            <a:r>
              <a:rPr lang="en-US" dirty="0" err="1" smtClean="0"/>
              <a:t>Tas</a:t>
            </a:r>
            <a:endParaRPr lang="en-US" dirty="0" smtClean="0"/>
          </a:p>
          <a:p>
            <a:pPr lvl="1"/>
            <a:r>
              <a:rPr lang="en-US" dirty="0" err="1" smtClean="0"/>
              <a:t>Maddula</a:t>
            </a:r>
            <a:r>
              <a:rPr lang="en-US" dirty="0"/>
              <a:t>, </a:t>
            </a:r>
            <a:r>
              <a:rPr lang="en-US" dirty="0" err="1"/>
              <a:t>Manikanta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Peddinti</a:t>
            </a:r>
            <a:r>
              <a:rPr lang="en-US" dirty="0"/>
              <a:t>, </a:t>
            </a:r>
            <a:r>
              <a:rPr lang="en-US" dirty="0" err="1"/>
              <a:t>Sudhakar</a:t>
            </a:r>
            <a:r>
              <a:rPr lang="en-US" dirty="0"/>
              <a:t> Reddy, </a:t>
            </a:r>
            <a:endParaRPr lang="en-US" dirty="0" smtClean="0"/>
          </a:p>
          <a:p>
            <a:pPr lvl="1"/>
            <a:r>
              <a:rPr lang="en-US" dirty="0" err="1" smtClean="0"/>
              <a:t>Vadlamudi</a:t>
            </a:r>
            <a:r>
              <a:rPr lang="en-US" dirty="0"/>
              <a:t>, Naga 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71</TotalTime>
  <Words>401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Medium</vt:lpstr>
      <vt:lpstr>Arial</vt:lpstr>
      <vt:lpstr>Medical Design 16x9</vt:lpstr>
      <vt:lpstr>Project SoreVisionTM</vt:lpstr>
      <vt:lpstr>PROBLEM STATEMENT</vt:lpstr>
      <vt:lpstr>OUR SOLUTION – SORE VISIONTM</vt:lpstr>
      <vt:lpstr>Application Architecture</vt:lpstr>
      <vt:lpstr>Technical Approach</vt:lpstr>
      <vt:lpstr>Results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SoreVisionTM</dc:title>
  <dc:creator>Raj Anantharaman</dc:creator>
  <cp:lastModifiedBy>Raj Anantharaman</cp:lastModifiedBy>
  <cp:revision>9</cp:revision>
  <dcterms:created xsi:type="dcterms:W3CDTF">2017-05-02T01:57:13Z</dcterms:created>
  <dcterms:modified xsi:type="dcterms:W3CDTF">2017-05-02T03:09:09Z</dcterms:modified>
</cp:coreProperties>
</file>