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Poppins Bold" charset="1" panose="00000800000000000000"/>
      <p:regular r:id="rId21"/>
    </p:embeddedFont>
    <p:embeddedFont>
      <p:font typeface="Poppins Medium" charset="1" panose="000006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jpe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.png" Type="http://schemas.openxmlformats.org/officeDocument/2006/relationships/image"/><Relationship Id="rId6" Target="../media/image4.png" Type="http://schemas.openxmlformats.org/officeDocument/2006/relationships/image"/><Relationship Id="rId7" Target="../media/image2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.png" Type="http://schemas.openxmlformats.org/officeDocument/2006/relationships/image"/><Relationship Id="rId6" Target="../media/image4.png" Type="http://schemas.openxmlformats.org/officeDocument/2006/relationships/image"/><Relationship Id="rId7" Target="../media/image23.jpeg" Type="http://schemas.openxmlformats.org/officeDocument/2006/relationships/image"/><Relationship Id="rId8" Target="../media/image24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.png" Type="http://schemas.openxmlformats.org/officeDocument/2006/relationships/image"/><Relationship Id="rId6" Target="../media/image4.png" Type="http://schemas.openxmlformats.org/officeDocument/2006/relationships/image"/><Relationship Id="rId7" Target="../media/image25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.png" Type="http://schemas.openxmlformats.org/officeDocument/2006/relationships/image"/><Relationship Id="rId6" Target="../media/image4.png" Type="http://schemas.openxmlformats.org/officeDocument/2006/relationships/image"/><Relationship Id="rId7" Target="../media/image26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.png" Type="http://schemas.openxmlformats.org/officeDocument/2006/relationships/image"/><Relationship Id="rId6" Target="../media/image4.png" Type="http://schemas.openxmlformats.org/officeDocument/2006/relationships/image"/><Relationship Id="rId7" Target="../media/image27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jpeg" Type="http://schemas.openxmlformats.org/officeDocument/2006/relationships/image"/><Relationship Id="rId4" Target="../media/image30.png" Type="http://schemas.openxmlformats.org/officeDocument/2006/relationships/image"/><Relationship Id="rId5" Target="../media/image7.png" Type="http://schemas.openxmlformats.org/officeDocument/2006/relationships/image"/><Relationship Id="rId6" Target="../media/image3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.png" Type="http://schemas.openxmlformats.org/officeDocument/2006/relationships/image"/><Relationship Id="rId4" Target="../media/image7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.png" Type="http://schemas.openxmlformats.org/officeDocument/2006/relationships/image"/><Relationship Id="rId6" Target="../media/image14.jpeg" Type="http://schemas.openxmlformats.org/officeDocument/2006/relationships/image"/><Relationship Id="rId7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7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.png" Type="http://schemas.openxmlformats.org/officeDocument/2006/relationships/image"/><Relationship Id="rId7" Target="../media/image1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7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.png" Type="http://schemas.openxmlformats.org/officeDocument/2006/relationships/image"/><Relationship Id="rId7" Target="../media/image16.jpeg" Type="http://schemas.openxmlformats.org/officeDocument/2006/relationships/image"/><Relationship Id="rId8" Target="../media/image17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.png" Type="http://schemas.openxmlformats.org/officeDocument/2006/relationships/image"/><Relationship Id="rId6" Target="../media/image4.png" Type="http://schemas.openxmlformats.org/officeDocument/2006/relationships/image"/><Relationship Id="rId7" Target="../media/image18.jpeg" Type="http://schemas.openxmlformats.org/officeDocument/2006/relationships/image"/><Relationship Id="rId8" Target="../media/image17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.png" Type="http://schemas.openxmlformats.org/officeDocument/2006/relationships/image"/><Relationship Id="rId6" Target="../media/image4.png" Type="http://schemas.openxmlformats.org/officeDocument/2006/relationships/image"/><Relationship Id="rId7" Target="../media/image19.jpeg" Type="http://schemas.openxmlformats.org/officeDocument/2006/relationships/image"/><Relationship Id="rId8" Target="../media/image1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.png" Type="http://schemas.openxmlformats.org/officeDocument/2006/relationships/image"/><Relationship Id="rId6" Target="../media/image20.jpeg" Type="http://schemas.openxmlformats.org/officeDocument/2006/relationships/image"/><Relationship Id="rId7" Target="../media/image4.png" Type="http://schemas.openxmlformats.org/officeDocument/2006/relationships/image"/><Relationship Id="rId8" Target="../media/image17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.png" Type="http://schemas.openxmlformats.org/officeDocument/2006/relationships/image"/><Relationship Id="rId6" Target="../media/image4.png" Type="http://schemas.openxmlformats.org/officeDocument/2006/relationships/image"/><Relationship Id="rId7" Target="../media/image21.jpeg" Type="http://schemas.openxmlformats.org/officeDocument/2006/relationships/image"/><Relationship Id="rId8" Target="../media/image17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32425" y="8485279"/>
            <a:ext cx="4752975" cy="446780"/>
            <a:chOff x="0" y="0"/>
            <a:chExt cx="6337300" cy="5957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37300" cy="595757"/>
            </a:xfrm>
            <a:custGeom>
              <a:avLst/>
              <a:gdLst/>
              <a:ahLst/>
              <a:cxnLst/>
              <a:rect r="r" b="b" t="t" l="l"/>
              <a:pathLst>
                <a:path h="595757" w="6337300">
                  <a:moveTo>
                    <a:pt x="0" y="0"/>
                  </a:moveTo>
                  <a:lnTo>
                    <a:pt x="6337300" y="0"/>
                  </a:lnTo>
                  <a:lnTo>
                    <a:pt x="6337300" y="595757"/>
                  </a:lnTo>
                  <a:lnTo>
                    <a:pt x="0" y="5957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5649" r="0" b="-55641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2717797" y="8293103"/>
            <a:ext cx="381000" cy="381000"/>
            <a:chOff x="0" y="0"/>
            <a:chExt cx="508000" cy="508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08000" cy="508000"/>
            </a:xfrm>
            <a:custGeom>
              <a:avLst/>
              <a:gdLst/>
              <a:ahLst/>
              <a:cxnLst/>
              <a:rect r="r" b="b" t="t" l="l"/>
              <a:pathLst>
                <a:path h="508000" w="508000">
                  <a:moveTo>
                    <a:pt x="0" y="0"/>
                  </a:moveTo>
                  <a:lnTo>
                    <a:pt x="508000" y="0"/>
                  </a:lnTo>
                  <a:lnTo>
                    <a:pt x="508000" y="508000"/>
                  </a:lnTo>
                  <a:lnTo>
                    <a:pt x="0" y="50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2844803" y="8382000"/>
            <a:ext cx="126997" cy="190500"/>
            <a:chOff x="0" y="0"/>
            <a:chExt cx="169329" cy="254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9291" cy="254000"/>
            </a:xfrm>
            <a:custGeom>
              <a:avLst/>
              <a:gdLst/>
              <a:ahLst/>
              <a:cxnLst/>
              <a:rect r="r" b="b" t="t" l="l"/>
              <a:pathLst>
                <a:path h="254000" w="169291">
                  <a:moveTo>
                    <a:pt x="0" y="0"/>
                  </a:moveTo>
                  <a:lnTo>
                    <a:pt x="169291" y="0"/>
                  </a:lnTo>
                  <a:lnTo>
                    <a:pt x="169291" y="254000"/>
                  </a:lnTo>
                  <a:lnTo>
                    <a:pt x="0" y="25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" t="0" r="-23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8192244" y="499110"/>
            <a:ext cx="10697766" cy="9787890"/>
            <a:chOff x="0" y="0"/>
            <a:chExt cx="14263688" cy="13050520"/>
          </a:xfrm>
        </p:grpSpPr>
        <p:sp>
          <p:nvSpPr>
            <p:cNvPr name="Freeform 9" id="9"/>
            <p:cNvSpPr/>
            <p:nvPr/>
          </p:nvSpPr>
          <p:spPr>
            <a:xfrm flipH="true" flipV="false" rot="0">
              <a:off x="0" y="0"/>
              <a:ext cx="14263751" cy="13050520"/>
            </a:xfrm>
            <a:custGeom>
              <a:avLst/>
              <a:gdLst/>
              <a:ahLst/>
              <a:cxnLst/>
              <a:rect r="r" b="b" t="t" l="l"/>
              <a:pathLst>
                <a:path h="13050520" w="14263751">
                  <a:moveTo>
                    <a:pt x="14263751" y="0"/>
                  </a:moveTo>
                  <a:lnTo>
                    <a:pt x="0" y="0"/>
                  </a:lnTo>
                  <a:lnTo>
                    <a:pt x="0" y="13050520"/>
                  </a:lnTo>
                  <a:lnTo>
                    <a:pt x="14263751" y="13050520"/>
                  </a:lnTo>
                  <a:lnTo>
                    <a:pt x="14263751" y="0"/>
                  </a:lnTo>
                  <a:close/>
                </a:path>
              </a:pathLst>
            </a:custGeom>
            <a:blipFill>
              <a:blip r:embed="rId5"/>
              <a:stretch>
                <a:fillRect l="-1398" t="0" r="-1398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830533" y="2564963"/>
            <a:ext cx="6553200" cy="6515100"/>
            <a:chOff x="0" y="0"/>
            <a:chExt cx="8737600" cy="8686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737600" cy="8686800"/>
            </a:xfrm>
            <a:custGeom>
              <a:avLst/>
              <a:gdLst/>
              <a:ahLst/>
              <a:cxnLst/>
              <a:rect r="r" b="b" t="t" l="l"/>
              <a:pathLst>
                <a:path h="8686800" w="8737600">
                  <a:moveTo>
                    <a:pt x="0" y="0"/>
                  </a:moveTo>
                  <a:lnTo>
                    <a:pt x="8737600" y="0"/>
                  </a:lnTo>
                  <a:lnTo>
                    <a:pt x="8737600" y="8686800"/>
                  </a:lnTo>
                  <a:lnTo>
                    <a:pt x="0" y="8686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-302858">
            <a:off x="10134667" y="2781744"/>
            <a:ext cx="5945029" cy="5944934"/>
            <a:chOff x="0" y="0"/>
            <a:chExt cx="7926706" cy="792657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926705" cy="7926578"/>
            </a:xfrm>
            <a:custGeom>
              <a:avLst/>
              <a:gdLst/>
              <a:ahLst/>
              <a:cxnLst/>
              <a:rect r="r" b="b" t="t" l="l"/>
              <a:pathLst>
                <a:path h="7926578" w="7926705">
                  <a:moveTo>
                    <a:pt x="3963289" y="0"/>
                  </a:moveTo>
                  <a:cubicBezTo>
                    <a:pt x="1774444" y="0"/>
                    <a:pt x="0" y="1774444"/>
                    <a:pt x="0" y="3963289"/>
                  </a:cubicBezTo>
                  <a:cubicBezTo>
                    <a:pt x="0" y="6148832"/>
                    <a:pt x="1769110" y="7921244"/>
                    <a:pt x="3953510" y="7926578"/>
                  </a:cubicBezTo>
                  <a:lnTo>
                    <a:pt x="3973195" y="7926578"/>
                  </a:lnTo>
                  <a:cubicBezTo>
                    <a:pt x="6157468" y="7921244"/>
                    <a:pt x="7926705" y="6148832"/>
                    <a:pt x="7926705" y="3963289"/>
                  </a:cubicBezTo>
                  <a:cubicBezTo>
                    <a:pt x="7926578" y="1774444"/>
                    <a:pt x="6152134" y="0"/>
                    <a:pt x="3963289" y="0"/>
                  </a:cubicBezTo>
                  <a:close/>
                </a:path>
              </a:pathLst>
            </a:custGeom>
            <a:blipFill>
              <a:blip r:embed="rId7"/>
              <a:stretch>
                <a:fillRect l="0" t="-25001" r="0" b="-25001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9081364" y="1503064"/>
            <a:ext cx="912619" cy="345186"/>
            <a:chOff x="0" y="0"/>
            <a:chExt cx="1216825" cy="46024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16787" cy="460248"/>
            </a:xfrm>
            <a:custGeom>
              <a:avLst/>
              <a:gdLst/>
              <a:ahLst/>
              <a:cxnLst/>
              <a:rect r="r" b="b" t="t" l="l"/>
              <a:pathLst>
                <a:path h="460248" w="1216787">
                  <a:moveTo>
                    <a:pt x="0" y="0"/>
                  </a:moveTo>
                  <a:lnTo>
                    <a:pt x="1216787" y="0"/>
                  </a:lnTo>
                  <a:lnTo>
                    <a:pt x="1216787" y="460248"/>
                  </a:lnTo>
                  <a:lnTo>
                    <a:pt x="0" y="4602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2326" r="-3" b="-2326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059275" y="843334"/>
            <a:ext cx="342890" cy="333089"/>
            <a:chOff x="0" y="0"/>
            <a:chExt cx="457187" cy="44411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57200" cy="444119"/>
            </a:xfrm>
            <a:custGeom>
              <a:avLst/>
              <a:gdLst/>
              <a:ahLst/>
              <a:cxnLst/>
              <a:rect r="r" b="b" t="t" l="l"/>
              <a:pathLst>
                <a:path h="444119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444119"/>
                  </a:lnTo>
                  <a:lnTo>
                    <a:pt x="0" y="4441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-1471" r="2" b="-1471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872655" y="8008509"/>
            <a:ext cx="5740287" cy="979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1"/>
              </a:lnSpc>
            </a:pPr>
            <a:r>
              <a:rPr lang="en-US" sz="2508">
                <a:solidFill>
                  <a:srgbClr val="000000"/>
                </a:solidFill>
                <a:latin typeface="Poppins Bold"/>
              </a:rPr>
              <a:t>Arya Budi Raharja            (1222001)</a:t>
            </a:r>
          </a:p>
          <a:p>
            <a:pPr algn="ctr">
              <a:lnSpc>
                <a:spcPts val="3511"/>
              </a:lnSpc>
            </a:pPr>
            <a:r>
              <a:rPr lang="en-US" sz="2508">
                <a:solidFill>
                  <a:srgbClr val="000000"/>
                </a:solidFill>
                <a:latin typeface="Poppins Bold"/>
              </a:rPr>
              <a:t>   Andi Atma Sri Ayu             (1222002)  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2603497" y="8976674"/>
            <a:ext cx="4635503" cy="685800"/>
            <a:chOff x="0" y="0"/>
            <a:chExt cx="6180671" cy="9144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180709" cy="914400"/>
            </a:xfrm>
            <a:custGeom>
              <a:avLst/>
              <a:gdLst/>
              <a:ahLst/>
              <a:cxnLst/>
              <a:rect r="r" b="b" t="t" l="l"/>
              <a:pathLst>
                <a:path h="914400" w="6180709">
                  <a:moveTo>
                    <a:pt x="0" y="0"/>
                  </a:moveTo>
                  <a:lnTo>
                    <a:pt x="6180709" y="0"/>
                  </a:lnTo>
                  <a:lnTo>
                    <a:pt x="6180709" y="9144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2359377" y="8826503"/>
            <a:ext cx="215171" cy="322764"/>
            <a:chOff x="0" y="0"/>
            <a:chExt cx="286895" cy="43035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86893" cy="430403"/>
            </a:xfrm>
            <a:custGeom>
              <a:avLst/>
              <a:gdLst/>
              <a:ahLst/>
              <a:cxnLst/>
              <a:rect r="r" b="b" t="t" l="l"/>
              <a:pathLst>
                <a:path h="430403" w="286893">
                  <a:moveTo>
                    <a:pt x="0" y="0"/>
                  </a:moveTo>
                  <a:lnTo>
                    <a:pt x="286893" y="0"/>
                  </a:lnTo>
                  <a:lnTo>
                    <a:pt x="286893" y="430403"/>
                  </a:lnTo>
                  <a:lnTo>
                    <a:pt x="0" y="4304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" t="0" r="-1" b="11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-10800000">
            <a:off x="966064" y="8112537"/>
            <a:ext cx="582935" cy="967527"/>
            <a:chOff x="0" y="0"/>
            <a:chExt cx="777247" cy="129003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77240" cy="1290066"/>
            </a:xfrm>
            <a:custGeom>
              <a:avLst/>
              <a:gdLst/>
              <a:ahLst/>
              <a:cxnLst/>
              <a:rect r="r" b="b" t="t" l="l"/>
              <a:pathLst>
                <a:path h="1290066" w="777240">
                  <a:moveTo>
                    <a:pt x="0" y="0"/>
                  </a:moveTo>
                  <a:lnTo>
                    <a:pt x="777240" y="0"/>
                  </a:lnTo>
                  <a:lnTo>
                    <a:pt x="777240" y="1290066"/>
                  </a:lnTo>
                  <a:lnTo>
                    <a:pt x="0" y="12900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-443" t="0" r="-444" b="2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463833" y="3706004"/>
            <a:ext cx="8420833" cy="233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Poppins Bold"/>
              </a:rPr>
              <a:t>PENCATATAN PERWALIAN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6098498" y="849801"/>
            <a:ext cx="694934" cy="431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 Medium"/>
              </a:rPr>
              <a:t>Mulai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6064" y="8976674"/>
            <a:ext cx="912619" cy="345186"/>
            <a:chOff x="0" y="0"/>
            <a:chExt cx="1216825" cy="460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6787" cy="460248"/>
            </a:xfrm>
            <a:custGeom>
              <a:avLst/>
              <a:gdLst/>
              <a:ahLst/>
              <a:cxnLst/>
              <a:rect r="r" b="b" t="t" l="l"/>
              <a:pathLst>
                <a:path h="460248" w="1216787">
                  <a:moveTo>
                    <a:pt x="0" y="0"/>
                  </a:moveTo>
                  <a:lnTo>
                    <a:pt x="1216787" y="0"/>
                  </a:lnTo>
                  <a:lnTo>
                    <a:pt x="1216787" y="460248"/>
                  </a:lnTo>
                  <a:lnTo>
                    <a:pt x="0" y="4602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326" r="-3" b="-2326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273701" y="5904929"/>
            <a:ext cx="912619" cy="345186"/>
            <a:chOff x="0" y="0"/>
            <a:chExt cx="1216825" cy="4602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16787" cy="460248"/>
            </a:xfrm>
            <a:custGeom>
              <a:avLst/>
              <a:gdLst/>
              <a:ahLst/>
              <a:cxnLst/>
              <a:rect r="r" b="b" t="t" l="l"/>
              <a:pathLst>
                <a:path h="460248" w="1216787">
                  <a:moveTo>
                    <a:pt x="0" y="0"/>
                  </a:moveTo>
                  <a:lnTo>
                    <a:pt x="1216787" y="0"/>
                  </a:lnTo>
                  <a:lnTo>
                    <a:pt x="1216787" y="460248"/>
                  </a:lnTo>
                  <a:lnTo>
                    <a:pt x="0" y="4602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2326" r="-3" b="-2326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7059275" y="9091622"/>
            <a:ext cx="342890" cy="333089"/>
            <a:chOff x="0" y="0"/>
            <a:chExt cx="457187" cy="4441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57200" cy="444119"/>
            </a:xfrm>
            <a:custGeom>
              <a:avLst/>
              <a:gdLst/>
              <a:ahLst/>
              <a:cxnLst/>
              <a:rect r="r" b="b" t="t" l="l"/>
              <a:pathLst>
                <a:path h="444119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444119"/>
                  </a:lnTo>
                  <a:lnTo>
                    <a:pt x="0" y="4441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471" r="2" b="-1471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923319" y="3178035"/>
            <a:ext cx="4867275" cy="463029"/>
            <a:chOff x="0" y="0"/>
            <a:chExt cx="6489700" cy="6173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489700" cy="617347"/>
            </a:xfrm>
            <a:custGeom>
              <a:avLst/>
              <a:gdLst/>
              <a:ahLst/>
              <a:cxnLst/>
              <a:rect r="r" b="b" t="t" l="l"/>
              <a:pathLst>
                <a:path h="617347" w="6489700">
                  <a:moveTo>
                    <a:pt x="0" y="0"/>
                  </a:moveTo>
                  <a:lnTo>
                    <a:pt x="6489700" y="0"/>
                  </a:lnTo>
                  <a:lnTo>
                    <a:pt x="6489700" y="617347"/>
                  </a:lnTo>
                  <a:lnTo>
                    <a:pt x="0" y="617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54400" r="0" b="-54404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1923319" y="4477445"/>
            <a:ext cx="4867275" cy="463029"/>
            <a:chOff x="0" y="0"/>
            <a:chExt cx="6489700" cy="61737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489700" cy="617347"/>
            </a:xfrm>
            <a:custGeom>
              <a:avLst/>
              <a:gdLst/>
              <a:ahLst/>
              <a:cxnLst/>
              <a:rect r="r" b="b" t="t" l="l"/>
              <a:pathLst>
                <a:path h="617347" w="6489700">
                  <a:moveTo>
                    <a:pt x="0" y="0"/>
                  </a:moveTo>
                  <a:lnTo>
                    <a:pt x="6489700" y="0"/>
                  </a:lnTo>
                  <a:lnTo>
                    <a:pt x="6489700" y="617347"/>
                  </a:lnTo>
                  <a:lnTo>
                    <a:pt x="0" y="617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54400" r="0" b="-54404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923319" y="5776846"/>
            <a:ext cx="4867275" cy="463029"/>
            <a:chOff x="0" y="0"/>
            <a:chExt cx="6489700" cy="61737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489700" cy="617347"/>
            </a:xfrm>
            <a:custGeom>
              <a:avLst/>
              <a:gdLst/>
              <a:ahLst/>
              <a:cxnLst/>
              <a:rect r="r" b="b" t="t" l="l"/>
              <a:pathLst>
                <a:path h="617347" w="6489700">
                  <a:moveTo>
                    <a:pt x="0" y="0"/>
                  </a:moveTo>
                  <a:lnTo>
                    <a:pt x="6489700" y="0"/>
                  </a:lnTo>
                  <a:lnTo>
                    <a:pt x="6489700" y="617347"/>
                  </a:lnTo>
                  <a:lnTo>
                    <a:pt x="0" y="617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54400" r="0" b="-54404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165572" y="1340966"/>
            <a:ext cx="13079562" cy="308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4"/>
              </a:lnSpc>
            </a:pPr>
            <a:r>
              <a:rPr lang="en-US" sz="8189">
                <a:solidFill>
                  <a:srgbClr val="000000"/>
                </a:solidFill>
                <a:latin typeface="Poppins Bold"/>
              </a:rPr>
              <a:t>Rekap Perwakilan Crud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696855" y="3754157"/>
            <a:ext cx="5096558" cy="2011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8"/>
              </a:lnSpc>
            </a:pPr>
            <a:r>
              <a:rPr lang="en-US" sz="2199">
                <a:solidFill>
                  <a:srgbClr val="000000"/>
                </a:solidFill>
                <a:latin typeface="Poppins Bold"/>
              </a:rPr>
              <a:t>Berikutnya mengklik Icon menu lalu klik “Rekap Data Perwalian" di bilah navigasi kiri, Anda akan diarahkan ke halaman “ Rekap perwalian”.</a:t>
            </a:r>
          </a:p>
        </p:txBody>
      </p:sp>
      <p:grpSp>
        <p:nvGrpSpPr>
          <p:cNvPr name="Group 16" id="16"/>
          <p:cNvGrpSpPr/>
          <p:nvPr/>
        </p:nvGrpSpPr>
        <p:grpSpPr>
          <a:xfrm rot="-10800000">
            <a:off x="13763587" y="1486"/>
            <a:ext cx="4520060" cy="4027589"/>
            <a:chOff x="0" y="0"/>
            <a:chExt cx="6026747" cy="537011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026785" cy="5370068"/>
            </a:xfrm>
            <a:custGeom>
              <a:avLst/>
              <a:gdLst/>
              <a:ahLst/>
              <a:cxnLst/>
              <a:rect r="r" b="b" t="t" l="l"/>
              <a:pathLst>
                <a:path h="5370068" w="6026785">
                  <a:moveTo>
                    <a:pt x="0" y="0"/>
                  </a:moveTo>
                  <a:lnTo>
                    <a:pt x="6026785" y="0"/>
                  </a:lnTo>
                  <a:lnTo>
                    <a:pt x="6026785" y="5370068"/>
                  </a:lnTo>
                  <a:lnTo>
                    <a:pt x="0" y="53700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6" t="0" r="-55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028700" y="2220879"/>
            <a:ext cx="9669673" cy="5439191"/>
            <a:chOff x="0" y="0"/>
            <a:chExt cx="12892897" cy="725225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892913" cy="7252208"/>
            </a:xfrm>
            <a:custGeom>
              <a:avLst/>
              <a:gdLst/>
              <a:ahLst/>
              <a:cxnLst/>
              <a:rect r="r" b="b" t="t" l="l"/>
              <a:pathLst>
                <a:path h="7252208" w="12892913">
                  <a:moveTo>
                    <a:pt x="0" y="0"/>
                  </a:moveTo>
                  <a:lnTo>
                    <a:pt x="12892913" y="0"/>
                  </a:lnTo>
                  <a:lnTo>
                    <a:pt x="12892913" y="7252208"/>
                  </a:lnTo>
                  <a:lnTo>
                    <a:pt x="0" y="72522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6091354" y="9098090"/>
            <a:ext cx="702059" cy="431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A6A6A6"/>
                </a:solidFill>
                <a:latin typeface="Poppins Medium"/>
              </a:rPr>
              <a:t>2 / 22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6064" y="8976674"/>
            <a:ext cx="912619" cy="345186"/>
            <a:chOff x="0" y="0"/>
            <a:chExt cx="1216825" cy="460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6787" cy="460248"/>
            </a:xfrm>
            <a:custGeom>
              <a:avLst/>
              <a:gdLst/>
              <a:ahLst/>
              <a:cxnLst/>
              <a:rect r="r" b="b" t="t" l="l"/>
              <a:pathLst>
                <a:path h="460248" w="1216787">
                  <a:moveTo>
                    <a:pt x="0" y="0"/>
                  </a:moveTo>
                  <a:lnTo>
                    <a:pt x="1216787" y="0"/>
                  </a:lnTo>
                  <a:lnTo>
                    <a:pt x="1216787" y="460248"/>
                  </a:lnTo>
                  <a:lnTo>
                    <a:pt x="0" y="4602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326" r="-3" b="-2326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273701" y="5904929"/>
            <a:ext cx="912619" cy="345186"/>
            <a:chOff x="0" y="0"/>
            <a:chExt cx="1216825" cy="4602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16787" cy="460248"/>
            </a:xfrm>
            <a:custGeom>
              <a:avLst/>
              <a:gdLst/>
              <a:ahLst/>
              <a:cxnLst/>
              <a:rect r="r" b="b" t="t" l="l"/>
              <a:pathLst>
                <a:path h="460248" w="1216787">
                  <a:moveTo>
                    <a:pt x="0" y="0"/>
                  </a:moveTo>
                  <a:lnTo>
                    <a:pt x="1216787" y="0"/>
                  </a:lnTo>
                  <a:lnTo>
                    <a:pt x="1216787" y="460248"/>
                  </a:lnTo>
                  <a:lnTo>
                    <a:pt x="0" y="4602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2326" r="-3" b="-2326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7059275" y="9091622"/>
            <a:ext cx="342890" cy="333089"/>
            <a:chOff x="0" y="0"/>
            <a:chExt cx="457187" cy="4441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57200" cy="444119"/>
            </a:xfrm>
            <a:custGeom>
              <a:avLst/>
              <a:gdLst/>
              <a:ahLst/>
              <a:cxnLst/>
              <a:rect r="r" b="b" t="t" l="l"/>
              <a:pathLst>
                <a:path h="444119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444119"/>
                  </a:lnTo>
                  <a:lnTo>
                    <a:pt x="0" y="4441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471" r="2" b="-1471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923319" y="3178035"/>
            <a:ext cx="4867275" cy="463029"/>
            <a:chOff x="0" y="0"/>
            <a:chExt cx="6489700" cy="6173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489700" cy="617347"/>
            </a:xfrm>
            <a:custGeom>
              <a:avLst/>
              <a:gdLst/>
              <a:ahLst/>
              <a:cxnLst/>
              <a:rect r="r" b="b" t="t" l="l"/>
              <a:pathLst>
                <a:path h="617347" w="6489700">
                  <a:moveTo>
                    <a:pt x="0" y="0"/>
                  </a:moveTo>
                  <a:lnTo>
                    <a:pt x="6489700" y="0"/>
                  </a:lnTo>
                  <a:lnTo>
                    <a:pt x="6489700" y="617347"/>
                  </a:lnTo>
                  <a:lnTo>
                    <a:pt x="0" y="617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54400" r="0" b="-54404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1923319" y="4477445"/>
            <a:ext cx="4867275" cy="463029"/>
            <a:chOff x="0" y="0"/>
            <a:chExt cx="6489700" cy="61737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489700" cy="617347"/>
            </a:xfrm>
            <a:custGeom>
              <a:avLst/>
              <a:gdLst/>
              <a:ahLst/>
              <a:cxnLst/>
              <a:rect r="r" b="b" t="t" l="l"/>
              <a:pathLst>
                <a:path h="617347" w="6489700">
                  <a:moveTo>
                    <a:pt x="0" y="0"/>
                  </a:moveTo>
                  <a:lnTo>
                    <a:pt x="6489700" y="0"/>
                  </a:lnTo>
                  <a:lnTo>
                    <a:pt x="6489700" y="617347"/>
                  </a:lnTo>
                  <a:lnTo>
                    <a:pt x="0" y="617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54400" r="0" b="-54404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923319" y="5776846"/>
            <a:ext cx="4867275" cy="463029"/>
            <a:chOff x="0" y="0"/>
            <a:chExt cx="6489700" cy="61737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489700" cy="617347"/>
            </a:xfrm>
            <a:custGeom>
              <a:avLst/>
              <a:gdLst/>
              <a:ahLst/>
              <a:cxnLst/>
              <a:rect r="r" b="b" t="t" l="l"/>
              <a:pathLst>
                <a:path h="617347" w="6489700">
                  <a:moveTo>
                    <a:pt x="0" y="0"/>
                  </a:moveTo>
                  <a:lnTo>
                    <a:pt x="6489700" y="0"/>
                  </a:lnTo>
                  <a:lnTo>
                    <a:pt x="6489700" y="617347"/>
                  </a:lnTo>
                  <a:lnTo>
                    <a:pt x="0" y="617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54400" r="0" b="-54404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165572" y="1340966"/>
            <a:ext cx="13079562" cy="308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4"/>
              </a:lnSpc>
            </a:pPr>
            <a:r>
              <a:rPr lang="en-US" sz="8189">
                <a:solidFill>
                  <a:srgbClr val="000000"/>
                </a:solidFill>
                <a:latin typeface="Poppins Bold"/>
              </a:rPr>
              <a:t>Halaman Mahasiswa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923319" y="3610032"/>
            <a:ext cx="3619885" cy="1620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8"/>
              </a:lnSpc>
            </a:pPr>
            <a:r>
              <a:rPr lang="en-US" sz="2199">
                <a:solidFill>
                  <a:srgbClr val="000000"/>
                </a:solidFill>
                <a:latin typeface="Poppins Bold"/>
              </a:rPr>
              <a:t>Berikut adalah halaman mahasiswa yang perlu di klik untuk mengakses pencatatan  perwakilan.</a:t>
            </a:r>
          </a:p>
        </p:txBody>
      </p:sp>
      <p:grpSp>
        <p:nvGrpSpPr>
          <p:cNvPr name="Group 16" id="16"/>
          <p:cNvGrpSpPr/>
          <p:nvPr/>
        </p:nvGrpSpPr>
        <p:grpSpPr>
          <a:xfrm rot="-10800000">
            <a:off x="13763587" y="1486"/>
            <a:ext cx="4520060" cy="4027589"/>
            <a:chOff x="0" y="0"/>
            <a:chExt cx="6026747" cy="537011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026785" cy="5370068"/>
            </a:xfrm>
            <a:custGeom>
              <a:avLst/>
              <a:gdLst/>
              <a:ahLst/>
              <a:cxnLst/>
              <a:rect r="r" b="b" t="t" l="l"/>
              <a:pathLst>
                <a:path h="5370068" w="6026785">
                  <a:moveTo>
                    <a:pt x="0" y="0"/>
                  </a:moveTo>
                  <a:lnTo>
                    <a:pt x="6026785" y="0"/>
                  </a:lnTo>
                  <a:lnTo>
                    <a:pt x="6026785" y="5370068"/>
                  </a:lnTo>
                  <a:lnTo>
                    <a:pt x="0" y="53700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6" t="0" r="-55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028700" y="2148436"/>
            <a:ext cx="9487635" cy="5336795"/>
            <a:chOff x="0" y="0"/>
            <a:chExt cx="12650180" cy="711572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650216" cy="7115683"/>
            </a:xfrm>
            <a:custGeom>
              <a:avLst/>
              <a:gdLst/>
              <a:ahLst/>
              <a:cxnLst/>
              <a:rect r="r" b="b" t="t" l="l"/>
              <a:pathLst>
                <a:path h="7115683" w="12650216">
                  <a:moveTo>
                    <a:pt x="0" y="0"/>
                  </a:moveTo>
                  <a:lnTo>
                    <a:pt x="12650216" y="0"/>
                  </a:lnTo>
                  <a:lnTo>
                    <a:pt x="12650216" y="7115683"/>
                  </a:lnTo>
                  <a:lnTo>
                    <a:pt x="0" y="71156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028700" y="2671020"/>
            <a:ext cx="1581739" cy="4564816"/>
            <a:chOff x="0" y="0"/>
            <a:chExt cx="2108985" cy="608642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108962" cy="6086475"/>
            </a:xfrm>
            <a:custGeom>
              <a:avLst/>
              <a:gdLst/>
              <a:ahLst/>
              <a:cxnLst/>
              <a:rect r="r" b="b" t="t" l="l"/>
              <a:pathLst>
                <a:path h="6086475" w="2108962">
                  <a:moveTo>
                    <a:pt x="0" y="0"/>
                  </a:moveTo>
                  <a:lnTo>
                    <a:pt x="2108962" y="0"/>
                  </a:lnTo>
                  <a:lnTo>
                    <a:pt x="2108962" y="6086475"/>
                  </a:lnTo>
                  <a:lnTo>
                    <a:pt x="0" y="6086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189" r="-1" b="-188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6091354" y="9098090"/>
            <a:ext cx="702059" cy="431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A6A6A6"/>
                </a:solidFill>
                <a:latin typeface="Poppins Medium"/>
              </a:rPr>
              <a:t>2 / 22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6064" y="8976674"/>
            <a:ext cx="912619" cy="345186"/>
            <a:chOff x="0" y="0"/>
            <a:chExt cx="1216825" cy="460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6787" cy="460248"/>
            </a:xfrm>
            <a:custGeom>
              <a:avLst/>
              <a:gdLst/>
              <a:ahLst/>
              <a:cxnLst/>
              <a:rect r="r" b="b" t="t" l="l"/>
              <a:pathLst>
                <a:path h="460248" w="1216787">
                  <a:moveTo>
                    <a:pt x="0" y="0"/>
                  </a:moveTo>
                  <a:lnTo>
                    <a:pt x="1216787" y="0"/>
                  </a:lnTo>
                  <a:lnTo>
                    <a:pt x="1216787" y="460248"/>
                  </a:lnTo>
                  <a:lnTo>
                    <a:pt x="0" y="4602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326" r="-3" b="-2326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273701" y="5904929"/>
            <a:ext cx="912619" cy="345186"/>
            <a:chOff x="0" y="0"/>
            <a:chExt cx="1216825" cy="4602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16787" cy="460248"/>
            </a:xfrm>
            <a:custGeom>
              <a:avLst/>
              <a:gdLst/>
              <a:ahLst/>
              <a:cxnLst/>
              <a:rect r="r" b="b" t="t" l="l"/>
              <a:pathLst>
                <a:path h="460248" w="1216787">
                  <a:moveTo>
                    <a:pt x="0" y="0"/>
                  </a:moveTo>
                  <a:lnTo>
                    <a:pt x="1216787" y="0"/>
                  </a:lnTo>
                  <a:lnTo>
                    <a:pt x="1216787" y="460248"/>
                  </a:lnTo>
                  <a:lnTo>
                    <a:pt x="0" y="4602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2326" r="-3" b="-2326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7059275" y="9091622"/>
            <a:ext cx="342890" cy="333089"/>
            <a:chOff x="0" y="0"/>
            <a:chExt cx="457187" cy="4441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57200" cy="444119"/>
            </a:xfrm>
            <a:custGeom>
              <a:avLst/>
              <a:gdLst/>
              <a:ahLst/>
              <a:cxnLst/>
              <a:rect r="r" b="b" t="t" l="l"/>
              <a:pathLst>
                <a:path h="444119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444119"/>
                  </a:lnTo>
                  <a:lnTo>
                    <a:pt x="0" y="4441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471" r="2" b="-1471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923319" y="3178035"/>
            <a:ext cx="4867275" cy="463029"/>
            <a:chOff x="0" y="0"/>
            <a:chExt cx="6489700" cy="6173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489700" cy="617347"/>
            </a:xfrm>
            <a:custGeom>
              <a:avLst/>
              <a:gdLst/>
              <a:ahLst/>
              <a:cxnLst/>
              <a:rect r="r" b="b" t="t" l="l"/>
              <a:pathLst>
                <a:path h="617347" w="6489700">
                  <a:moveTo>
                    <a:pt x="0" y="0"/>
                  </a:moveTo>
                  <a:lnTo>
                    <a:pt x="6489700" y="0"/>
                  </a:lnTo>
                  <a:lnTo>
                    <a:pt x="6489700" y="617347"/>
                  </a:lnTo>
                  <a:lnTo>
                    <a:pt x="0" y="617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54400" r="0" b="-54404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1923319" y="4477445"/>
            <a:ext cx="4867275" cy="463029"/>
            <a:chOff x="0" y="0"/>
            <a:chExt cx="6489700" cy="61737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489700" cy="617347"/>
            </a:xfrm>
            <a:custGeom>
              <a:avLst/>
              <a:gdLst/>
              <a:ahLst/>
              <a:cxnLst/>
              <a:rect r="r" b="b" t="t" l="l"/>
              <a:pathLst>
                <a:path h="617347" w="6489700">
                  <a:moveTo>
                    <a:pt x="0" y="0"/>
                  </a:moveTo>
                  <a:lnTo>
                    <a:pt x="6489700" y="0"/>
                  </a:lnTo>
                  <a:lnTo>
                    <a:pt x="6489700" y="617347"/>
                  </a:lnTo>
                  <a:lnTo>
                    <a:pt x="0" y="617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54400" r="0" b="-54404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923319" y="5776846"/>
            <a:ext cx="4867275" cy="463029"/>
            <a:chOff x="0" y="0"/>
            <a:chExt cx="6489700" cy="61737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489700" cy="617347"/>
            </a:xfrm>
            <a:custGeom>
              <a:avLst/>
              <a:gdLst/>
              <a:ahLst/>
              <a:cxnLst/>
              <a:rect r="r" b="b" t="t" l="l"/>
              <a:pathLst>
                <a:path h="617347" w="6489700">
                  <a:moveTo>
                    <a:pt x="0" y="0"/>
                  </a:moveTo>
                  <a:lnTo>
                    <a:pt x="6489700" y="0"/>
                  </a:lnTo>
                  <a:lnTo>
                    <a:pt x="6489700" y="617347"/>
                  </a:lnTo>
                  <a:lnTo>
                    <a:pt x="0" y="617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54400" r="0" b="-54404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-68638">
            <a:off x="56540" y="4541047"/>
            <a:ext cx="6428573" cy="5728165"/>
            <a:chOff x="0" y="0"/>
            <a:chExt cx="8571431" cy="763755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571484" cy="7637526"/>
            </a:xfrm>
            <a:custGeom>
              <a:avLst/>
              <a:gdLst/>
              <a:ahLst/>
              <a:cxnLst/>
              <a:rect r="r" b="b" t="t" l="l"/>
              <a:pathLst>
                <a:path h="7637526" w="8571484">
                  <a:moveTo>
                    <a:pt x="0" y="0"/>
                  </a:moveTo>
                  <a:lnTo>
                    <a:pt x="8571484" y="0"/>
                  </a:lnTo>
                  <a:lnTo>
                    <a:pt x="8571484" y="7637526"/>
                  </a:lnTo>
                  <a:lnTo>
                    <a:pt x="0" y="76375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6" t="0" r="-55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6782582" y="2253180"/>
            <a:ext cx="10276693" cy="5780640"/>
            <a:chOff x="0" y="0"/>
            <a:chExt cx="13702257" cy="770752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3702285" cy="7707503"/>
            </a:xfrm>
            <a:custGeom>
              <a:avLst/>
              <a:gdLst/>
              <a:ahLst/>
              <a:cxnLst/>
              <a:rect r="r" b="b" t="t" l="l"/>
              <a:pathLst>
                <a:path h="7707503" w="13702285">
                  <a:moveTo>
                    <a:pt x="0" y="0"/>
                  </a:moveTo>
                  <a:lnTo>
                    <a:pt x="13702285" y="0"/>
                  </a:lnTo>
                  <a:lnTo>
                    <a:pt x="13702285" y="7707503"/>
                  </a:lnTo>
                  <a:lnTo>
                    <a:pt x="0" y="7707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5208438" y="1133714"/>
            <a:ext cx="13079562" cy="308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4"/>
              </a:lnSpc>
            </a:pPr>
            <a:r>
              <a:rPr lang="en-US" sz="8189">
                <a:solidFill>
                  <a:srgbClr val="000000"/>
                </a:solidFill>
                <a:latin typeface="Poppins Bold"/>
              </a:rPr>
              <a:t>Pengisian KRS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878682" y="3295250"/>
            <a:ext cx="3490352" cy="2011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8"/>
              </a:lnSpc>
            </a:pPr>
            <a:r>
              <a:rPr lang="en-US" sz="2199">
                <a:solidFill>
                  <a:srgbClr val="000000"/>
                </a:solidFill>
                <a:latin typeface="Poppins Bold"/>
              </a:rPr>
              <a:t>Berikut ini adalah Halaman Pengisian KRS dimana kita bisa melihat Kartu Rencana Studi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6091354" y="9098090"/>
            <a:ext cx="702059" cy="431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A6A6A6"/>
                </a:solidFill>
                <a:latin typeface="Poppins Medium"/>
              </a:rPr>
              <a:t>2 / 22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6064" y="8976674"/>
            <a:ext cx="912619" cy="345186"/>
            <a:chOff x="0" y="0"/>
            <a:chExt cx="1216825" cy="460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6787" cy="460248"/>
            </a:xfrm>
            <a:custGeom>
              <a:avLst/>
              <a:gdLst/>
              <a:ahLst/>
              <a:cxnLst/>
              <a:rect r="r" b="b" t="t" l="l"/>
              <a:pathLst>
                <a:path h="460248" w="1216787">
                  <a:moveTo>
                    <a:pt x="0" y="0"/>
                  </a:moveTo>
                  <a:lnTo>
                    <a:pt x="1216787" y="0"/>
                  </a:lnTo>
                  <a:lnTo>
                    <a:pt x="1216787" y="460248"/>
                  </a:lnTo>
                  <a:lnTo>
                    <a:pt x="0" y="4602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326" r="-3" b="-2326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273701" y="5904929"/>
            <a:ext cx="912619" cy="345186"/>
            <a:chOff x="0" y="0"/>
            <a:chExt cx="1216825" cy="4602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16787" cy="460248"/>
            </a:xfrm>
            <a:custGeom>
              <a:avLst/>
              <a:gdLst/>
              <a:ahLst/>
              <a:cxnLst/>
              <a:rect r="r" b="b" t="t" l="l"/>
              <a:pathLst>
                <a:path h="460248" w="1216787">
                  <a:moveTo>
                    <a:pt x="0" y="0"/>
                  </a:moveTo>
                  <a:lnTo>
                    <a:pt x="1216787" y="0"/>
                  </a:lnTo>
                  <a:lnTo>
                    <a:pt x="1216787" y="460248"/>
                  </a:lnTo>
                  <a:lnTo>
                    <a:pt x="0" y="4602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2326" r="-3" b="-2326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7059275" y="9091622"/>
            <a:ext cx="342890" cy="333089"/>
            <a:chOff x="0" y="0"/>
            <a:chExt cx="457187" cy="4441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57200" cy="444119"/>
            </a:xfrm>
            <a:custGeom>
              <a:avLst/>
              <a:gdLst/>
              <a:ahLst/>
              <a:cxnLst/>
              <a:rect r="r" b="b" t="t" l="l"/>
              <a:pathLst>
                <a:path h="444119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444119"/>
                  </a:lnTo>
                  <a:lnTo>
                    <a:pt x="0" y="4441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471" r="2" b="-1471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923319" y="3178035"/>
            <a:ext cx="4867275" cy="463029"/>
            <a:chOff x="0" y="0"/>
            <a:chExt cx="6489700" cy="6173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489700" cy="617347"/>
            </a:xfrm>
            <a:custGeom>
              <a:avLst/>
              <a:gdLst/>
              <a:ahLst/>
              <a:cxnLst/>
              <a:rect r="r" b="b" t="t" l="l"/>
              <a:pathLst>
                <a:path h="617347" w="6489700">
                  <a:moveTo>
                    <a:pt x="0" y="0"/>
                  </a:moveTo>
                  <a:lnTo>
                    <a:pt x="6489700" y="0"/>
                  </a:lnTo>
                  <a:lnTo>
                    <a:pt x="6489700" y="617347"/>
                  </a:lnTo>
                  <a:lnTo>
                    <a:pt x="0" y="617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54400" r="0" b="-54404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1923319" y="4477445"/>
            <a:ext cx="4867275" cy="463029"/>
            <a:chOff x="0" y="0"/>
            <a:chExt cx="6489700" cy="61737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489700" cy="617347"/>
            </a:xfrm>
            <a:custGeom>
              <a:avLst/>
              <a:gdLst/>
              <a:ahLst/>
              <a:cxnLst/>
              <a:rect r="r" b="b" t="t" l="l"/>
              <a:pathLst>
                <a:path h="617347" w="6489700">
                  <a:moveTo>
                    <a:pt x="0" y="0"/>
                  </a:moveTo>
                  <a:lnTo>
                    <a:pt x="6489700" y="0"/>
                  </a:lnTo>
                  <a:lnTo>
                    <a:pt x="6489700" y="617347"/>
                  </a:lnTo>
                  <a:lnTo>
                    <a:pt x="0" y="617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54400" r="0" b="-54404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923319" y="5776846"/>
            <a:ext cx="4867275" cy="463029"/>
            <a:chOff x="0" y="0"/>
            <a:chExt cx="6489700" cy="61737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489700" cy="617347"/>
            </a:xfrm>
            <a:custGeom>
              <a:avLst/>
              <a:gdLst/>
              <a:ahLst/>
              <a:cxnLst/>
              <a:rect r="r" b="b" t="t" l="l"/>
              <a:pathLst>
                <a:path h="617347" w="6489700">
                  <a:moveTo>
                    <a:pt x="0" y="0"/>
                  </a:moveTo>
                  <a:lnTo>
                    <a:pt x="6489700" y="0"/>
                  </a:lnTo>
                  <a:lnTo>
                    <a:pt x="6489700" y="617347"/>
                  </a:lnTo>
                  <a:lnTo>
                    <a:pt x="0" y="617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54400" r="0" b="-54404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-68638">
            <a:off x="56540" y="4541047"/>
            <a:ext cx="6428573" cy="5728165"/>
            <a:chOff x="0" y="0"/>
            <a:chExt cx="8571431" cy="763755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571484" cy="7637526"/>
            </a:xfrm>
            <a:custGeom>
              <a:avLst/>
              <a:gdLst/>
              <a:ahLst/>
              <a:cxnLst/>
              <a:rect r="r" b="b" t="t" l="l"/>
              <a:pathLst>
                <a:path h="7637526" w="8571484">
                  <a:moveTo>
                    <a:pt x="0" y="0"/>
                  </a:moveTo>
                  <a:lnTo>
                    <a:pt x="8571484" y="0"/>
                  </a:lnTo>
                  <a:lnTo>
                    <a:pt x="8571484" y="7637526"/>
                  </a:lnTo>
                  <a:lnTo>
                    <a:pt x="0" y="76375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6" t="0" r="-55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7049669" y="2148612"/>
            <a:ext cx="10181051" cy="5726841"/>
            <a:chOff x="0" y="0"/>
            <a:chExt cx="13574735" cy="763578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3574776" cy="7635748"/>
            </a:xfrm>
            <a:custGeom>
              <a:avLst/>
              <a:gdLst/>
              <a:ahLst/>
              <a:cxnLst/>
              <a:rect r="r" b="b" t="t" l="l"/>
              <a:pathLst>
                <a:path h="7635748" w="13574776">
                  <a:moveTo>
                    <a:pt x="0" y="0"/>
                  </a:moveTo>
                  <a:lnTo>
                    <a:pt x="13574776" y="0"/>
                  </a:lnTo>
                  <a:lnTo>
                    <a:pt x="13574776" y="7635748"/>
                  </a:lnTo>
                  <a:lnTo>
                    <a:pt x="0" y="76357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2876849" y="1133714"/>
            <a:ext cx="17535488" cy="308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4"/>
              </a:lnSpc>
            </a:pPr>
            <a:r>
              <a:rPr lang="en-US" sz="8189">
                <a:solidFill>
                  <a:srgbClr val="000000"/>
                </a:solidFill>
                <a:latin typeface="Poppins Bold"/>
              </a:rPr>
              <a:t>Pencatatan Perwalian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22373" y="3710473"/>
            <a:ext cx="4345268" cy="1230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8"/>
              </a:lnSpc>
            </a:pPr>
            <a:r>
              <a:rPr lang="en-US" sz="2199">
                <a:solidFill>
                  <a:srgbClr val="000000"/>
                </a:solidFill>
                <a:latin typeface="Poppins Bold"/>
              </a:rPr>
              <a:t>Halaman ini memungkinkan anda untuk membahkan data pencatatan perwakilan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6091354" y="9098090"/>
            <a:ext cx="702059" cy="431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A6A6A6"/>
                </a:solidFill>
                <a:latin typeface="Poppins Medium"/>
              </a:rPr>
              <a:t>2 / 22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6064" y="8976674"/>
            <a:ext cx="912619" cy="345186"/>
            <a:chOff x="0" y="0"/>
            <a:chExt cx="1216825" cy="460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6787" cy="460248"/>
            </a:xfrm>
            <a:custGeom>
              <a:avLst/>
              <a:gdLst/>
              <a:ahLst/>
              <a:cxnLst/>
              <a:rect r="r" b="b" t="t" l="l"/>
              <a:pathLst>
                <a:path h="460248" w="1216787">
                  <a:moveTo>
                    <a:pt x="0" y="0"/>
                  </a:moveTo>
                  <a:lnTo>
                    <a:pt x="1216787" y="0"/>
                  </a:lnTo>
                  <a:lnTo>
                    <a:pt x="1216787" y="460248"/>
                  </a:lnTo>
                  <a:lnTo>
                    <a:pt x="0" y="4602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326" r="-3" b="-2326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273701" y="5904929"/>
            <a:ext cx="912619" cy="345186"/>
            <a:chOff x="0" y="0"/>
            <a:chExt cx="1216825" cy="4602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16787" cy="460248"/>
            </a:xfrm>
            <a:custGeom>
              <a:avLst/>
              <a:gdLst/>
              <a:ahLst/>
              <a:cxnLst/>
              <a:rect r="r" b="b" t="t" l="l"/>
              <a:pathLst>
                <a:path h="460248" w="1216787">
                  <a:moveTo>
                    <a:pt x="0" y="0"/>
                  </a:moveTo>
                  <a:lnTo>
                    <a:pt x="1216787" y="0"/>
                  </a:lnTo>
                  <a:lnTo>
                    <a:pt x="1216787" y="460248"/>
                  </a:lnTo>
                  <a:lnTo>
                    <a:pt x="0" y="4602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2326" r="-3" b="-2326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7059275" y="9091622"/>
            <a:ext cx="342890" cy="333089"/>
            <a:chOff x="0" y="0"/>
            <a:chExt cx="457187" cy="4441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57200" cy="444119"/>
            </a:xfrm>
            <a:custGeom>
              <a:avLst/>
              <a:gdLst/>
              <a:ahLst/>
              <a:cxnLst/>
              <a:rect r="r" b="b" t="t" l="l"/>
              <a:pathLst>
                <a:path h="444119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444119"/>
                  </a:lnTo>
                  <a:lnTo>
                    <a:pt x="0" y="4441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471" r="2" b="-1471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923319" y="3178035"/>
            <a:ext cx="4867275" cy="463029"/>
            <a:chOff x="0" y="0"/>
            <a:chExt cx="6489700" cy="6173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489700" cy="617347"/>
            </a:xfrm>
            <a:custGeom>
              <a:avLst/>
              <a:gdLst/>
              <a:ahLst/>
              <a:cxnLst/>
              <a:rect r="r" b="b" t="t" l="l"/>
              <a:pathLst>
                <a:path h="617347" w="6489700">
                  <a:moveTo>
                    <a:pt x="0" y="0"/>
                  </a:moveTo>
                  <a:lnTo>
                    <a:pt x="6489700" y="0"/>
                  </a:lnTo>
                  <a:lnTo>
                    <a:pt x="6489700" y="617347"/>
                  </a:lnTo>
                  <a:lnTo>
                    <a:pt x="0" y="617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54400" r="0" b="-54404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1923319" y="4477445"/>
            <a:ext cx="4867275" cy="463029"/>
            <a:chOff x="0" y="0"/>
            <a:chExt cx="6489700" cy="61737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489700" cy="617347"/>
            </a:xfrm>
            <a:custGeom>
              <a:avLst/>
              <a:gdLst/>
              <a:ahLst/>
              <a:cxnLst/>
              <a:rect r="r" b="b" t="t" l="l"/>
              <a:pathLst>
                <a:path h="617347" w="6489700">
                  <a:moveTo>
                    <a:pt x="0" y="0"/>
                  </a:moveTo>
                  <a:lnTo>
                    <a:pt x="6489700" y="0"/>
                  </a:lnTo>
                  <a:lnTo>
                    <a:pt x="6489700" y="617347"/>
                  </a:lnTo>
                  <a:lnTo>
                    <a:pt x="0" y="617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54400" r="0" b="-54404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923319" y="5776846"/>
            <a:ext cx="4867275" cy="463029"/>
            <a:chOff x="0" y="0"/>
            <a:chExt cx="6489700" cy="61737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489700" cy="617347"/>
            </a:xfrm>
            <a:custGeom>
              <a:avLst/>
              <a:gdLst/>
              <a:ahLst/>
              <a:cxnLst/>
              <a:rect r="r" b="b" t="t" l="l"/>
              <a:pathLst>
                <a:path h="617347" w="6489700">
                  <a:moveTo>
                    <a:pt x="0" y="0"/>
                  </a:moveTo>
                  <a:lnTo>
                    <a:pt x="6489700" y="0"/>
                  </a:lnTo>
                  <a:lnTo>
                    <a:pt x="6489700" y="617347"/>
                  </a:lnTo>
                  <a:lnTo>
                    <a:pt x="0" y="617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54400" r="0" b="-54404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422373" y="1394516"/>
            <a:ext cx="17535488" cy="308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4"/>
              </a:lnSpc>
            </a:pPr>
            <a:r>
              <a:rPr lang="en-US" sz="8189">
                <a:solidFill>
                  <a:srgbClr val="000000"/>
                </a:solidFill>
                <a:latin typeface="Poppins Bold"/>
              </a:rPr>
              <a:t>History Data Perwalian</a:t>
            </a:r>
          </a:p>
        </p:txBody>
      </p:sp>
      <p:grpSp>
        <p:nvGrpSpPr>
          <p:cNvPr name="Group 15" id="15"/>
          <p:cNvGrpSpPr/>
          <p:nvPr/>
        </p:nvGrpSpPr>
        <p:grpSpPr>
          <a:xfrm rot="-10800000">
            <a:off x="13763587" y="1486"/>
            <a:ext cx="4520060" cy="4027589"/>
            <a:chOff x="0" y="0"/>
            <a:chExt cx="6026747" cy="537011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026785" cy="5370068"/>
            </a:xfrm>
            <a:custGeom>
              <a:avLst/>
              <a:gdLst/>
              <a:ahLst/>
              <a:cxnLst/>
              <a:rect r="r" b="b" t="t" l="l"/>
              <a:pathLst>
                <a:path h="5370068" w="6026785">
                  <a:moveTo>
                    <a:pt x="0" y="0"/>
                  </a:moveTo>
                  <a:lnTo>
                    <a:pt x="6026785" y="0"/>
                  </a:lnTo>
                  <a:lnTo>
                    <a:pt x="6026785" y="5370068"/>
                  </a:lnTo>
                  <a:lnTo>
                    <a:pt x="0" y="53700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6" t="0" r="-55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028700" y="2484484"/>
            <a:ext cx="10155517" cy="5712478"/>
            <a:chOff x="0" y="0"/>
            <a:chExt cx="13540689" cy="761663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3540739" cy="7616698"/>
            </a:xfrm>
            <a:custGeom>
              <a:avLst/>
              <a:gdLst/>
              <a:ahLst/>
              <a:cxnLst/>
              <a:rect r="r" b="b" t="t" l="l"/>
              <a:pathLst>
                <a:path h="7616698" w="13540739">
                  <a:moveTo>
                    <a:pt x="0" y="0"/>
                  </a:moveTo>
                  <a:lnTo>
                    <a:pt x="13540739" y="0"/>
                  </a:lnTo>
                  <a:lnTo>
                    <a:pt x="13540739" y="7616698"/>
                  </a:lnTo>
                  <a:lnTo>
                    <a:pt x="0" y="7616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1644593" y="4546844"/>
            <a:ext cx="4345268" cy="1620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8"/>
              </a:lnSpc>
            </a:pPr>
            <a:r>
              <a:rPr lang="en-US" sz="2199">
                <a:solidFill>
                  <a:srgbClr val="000000"/>
                </a:solidFill>
                <a:latin typeface="Poppins Bold"/>
              </a:rPr>
              <a:t>Ini adalah hasil halaman dari pencatatan perwalian dan Akhir  dari History data perwalian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6091354" y="9098090"/>
            <a:ext cx="702059" cy="431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A6A6A6"/>
                </a:solidFill>
                <a:latin typeface="Poppins Medium"/>
              </a:rPr>
              <a:t>2 / 22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91800" y="0"/>
            <a:ext cx="7696200" cy="8331203"/>
            <a:chOff x="0" y="0"/>
            <a:chExt cx="10261600" cy="111082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261600" cy="11108309"/>
            </a:xfrm>
            <a:custGeom>
              <a:avLst/>
              <a:gdLst/>
              <a:ahLst/>
              <a:cxnLst/>
              <a:rect r="r" b="b" t="t" l="l"/>
              <a:pathLst>
                <a:path h="11108309" w="10261600">
                  <a:moveTo>
                    <a:pt x="0" y="0"/>
                  </a:moveTo>
                  <a:lnTo>
                    <a:pt x="10261600" y="0"/>
                  </a:lnTo>
                  <a:lnTo>
                    <a:pt x="10261600" y="11108309"/>
                  </a:lnTo>
                  <a:lnTo>
                    <a:pt x="0" y="111083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856569" y="0"/>
            <a:ext cx="7595711" cy="8229696"/>
            <a:chOff x="0" y="0"/>
            <a:chExt cx="10127615" cy="1097292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127615" cy="10972927"/>
            </a:xfrm>
            <a:custGeom>
              <a:avLst/>
              <a:gdLst/>
              <a:ahLst/>
              <a:cxnLst/>
              <a:rect r="r" b="b" t="t" l="l"/>
              <a:pathLst>
                <a:path h="10972927" w="10127615">
                  <a:moveTo>
                    <a:pt x="193548" y="0"/>
                  </a:moveTo>
                  <a:cubicBezTo>
                    <a:pt x="69469" y="260096"/>
                    <a:pt x="0" y="551180"/>
                    <a:pt x="0" y="858774"/>
                  </a:cubicBezTo>
                  <a:lnTo>
                    <a:pt x="0" y="8976106"/>
                  </a:lnTo>
                  <a:cubicBezTo>
                    <a:pt x="0" y="10072498"/>
                    <a:pt x="884174" y="10964291"/>
                    <a:pt x="1980819" y="10972927"/>
                  </a:cubicBezTo>
                  <a:lnTo>
                    <a:pt x="9736710" y="10972927"/>
                  </a:lnTo>
                  <a:cubicBezTo>
                    <a:pt x="9870567" y="10971912"/>
                    <a:pt x="10001250" y="10957561"/>
                    <a:pt x="10127615" y="10931399"/>
                  </a:cubicBezTo>
                  <a:lnTo>
                    <a:pt x="10127615" y="0"/>
                  </a:lnTo>
                  <a:close/>
                </a:path>
              </a:pathLst>
            </a:custGeom>
            <a:blipFill>
              <a:blip r:embed="rId3"/>
              <a:stretch>
                <a:fillRect l="-358" t="0" r="-358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4746822"/>
            <a:ext cx="5457825" cy="5540178"/>
            <a:chOff x="0" y="0"/>
            <a:chExt cx="7277100" cy="738690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277100" cy="7386955"/>
            </a:xfrm>
            <a:custGeom>
              <a:avLst/>
              <a:gdLst/>
              <a:ahLst/>
              <a:cxnLst/>
              <a:rect r="r" b="b" t="t" l="l"/>
              <a:pathLst>
                <a:path h="7386955" w="7277100">
                  <a:moveTo>
                    <a:pt x="0" y="0"/>
                  </a:moveTo>
                  <a:lnTo>
                    <a:pt x="7277100" y="0"/>
                  </a:lnTo>
                  <a:lnTo>
                    <a:pt x="7277100" y="7386955"/>
                  </a:lnTo>
                  <a:lnTo>
                    <a:pt x="0" y="7386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7003" t="0" r="-7003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7582767" y="8804100"/>
            <a:ext cx="912619" cy="345186"/>
            <a:chOff x="0" y="0"/>
            <a:chExt cx="1216825" cy="4602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16787" cy="460248"/>
            </a:xfrm>
            <a:custGeom>
              <a:avLst/>
              <a:gdLst/>
              <a:ahLst/>
              <a:cxnLst/>
              <a:rect r="r" b="b" t="t" l="l"/>
              <a:pathLst>
                <a:path h="460248" w="1216787">
                  <a:moveTo>
                    <a:pt x="0" y="0"/>
                  </a:moveTo>
                  <a:lnTo>
                    <a:pt x="1216787" y="0"/>
                  </a:lnTo>
                  <a:lnTo>
                    <a:pt x="1216787" y="460248"/>
                  </a:lnTo>
                  <a:lnTo>
                    <a:pt x="0" y="4602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2326" r="-3" b="-2326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081364" y="1503064"/>
            <a:ext cx="912619" cy="345186"/>
            <a:chOff x="0" y="0"/>
            <a:chExt cx="1216825" cy="46024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16787" cy="460248"/>
            </a:xfrm>
            <a:custGeom>
              <a:avLst/>
              <a:gdLst/>
              <a:ahLst/>
              <a:cxnLst/>
              <a:rect r="r" b="b" t="t" l="l"/>
              <a:pathLst>
                <a:path h="460248" w="1216787">
                  <a:moveTo>
                    <a:pt x="0" y="0"/>
                  </a:moveTo>
                  <a:lnTo>
                    <a:pt x="1216787" y="0"/>
                  </a:lnTo>
                  <a:lnTo>
                    <a:pt x="1216787" y="460248"/>
                  </a:lnTo>
                  <a:lnTo>
                    <a:pt x="0" y="4602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2326" r="-3" b="-2326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065381" y="9085688"/>
            <a:ext cx="333089" cy="342890"/>
            <a:chOff x="0" y="0"/>
            <a:chExt cx="444119" cy="45718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4119" cy="457200"/>
            </a:xfrm>
            <a:custGeom>
              <a:avLst/>
              <a:gdLst/>
              <a:ahLst/>
              <a:cxnLst/>
              <a:rect r="r" b="b" t="t" l="l"/>
              <a:pathLst>
                <a:path h="457200" w="444119">
                  <a:moveTo>
                    <a:pt x="0" y="0"/>
                  </a:moveTo>
                  <a:lnTo>
                    <a:pt x="444119" y="0"/>
                  </a:lnTo>
                  <a:lnTo>
                    <a:pt x="444119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1471" t="0" r="-1471" b="2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695387" y="1725992"/>
            <a:ext cx="8842286" cy="2220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70"/>
              </a:lnSpc>
            </a:pPr>
            <a:r>
              <a:rPr lang="en-US" sz="10265">
                <a:solidFill>
                  <a:srgbClr val="FE5B00"/>
                </a:solidFill>
                <a:latin typeface="Poppins Bold"/>
              </a:rPr>
              <a:t>Terima Kasih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728912" y="5626768"/>
            <a:ext cx="6123003" cy="739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27"/>
              </a:lnSpc>
            </a:pPr>
            <a:r>
              <a:rPr lang="en-US" sz="3519">
                <a:solidFill>
                  <a:srgbClr val="000000"/>
                </a:solidFill>
                <a:latin typeface="Poppins Medium"/>
              </a:rPr>
              <a:t>Dibuat Arya dan Ayu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944907" y="9098090"/>
            <a:ext cx="848554" cy="431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A6A6A6"/>
                </a:solidFill>
                <a:latin typeface="Poppins Medium"/>
              </a:rPr>
              <a:t>22 / 22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35789" y="2151059"/>
            <a:ext cx="8372475" cy="8601075"/>
            <a:chOff x="0" y="0"/>
            <a:chExt cx="11163300" cy="11468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163300" cy="11468100"/>
            </a:xfrm>
            <a:custGeom>
              <a:avLst/>
              <a:gdLst/>
              <a:ahLst/>
              <a:cxnLst/>
              <a:rect r="r" b="b" t="t" l="l"/>
              <a:pathLst>
                <a:path h="11468100" w="11163300">
                  <a:moveTo>
                    <a:pt x="0" y="0"/>
                  </a:moveTo>
                  <a:lnTo>
                    <a:pt x="11163300" y="0"/>
                  </a:lnTo>
                  <a:lnTo>
                    <a:pt x="11163300" y="11468100"/>
                  </a:lnTo>
                  <a:lnTo>
                    <a:pt x="0" y="11468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7710" t="0" r="-771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488192" y="7145398"/>
            <a:ext cx="4867275" cy="463029"/>
            <a:chOff x="0" y="0"/>
            <a:chExt cx="6489700" cy="61737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489700" cy="617347"/>
            </a:xfrm>
            <a:custGeom>
              <a:avLst/>
              <a:gdLst/>
              <a:ahLst/>
              <a:cxnLst/>
              <a:rect r="r" b="b" t="t" l="l"/>
              <a:pathLst>
                <a:path h="617347" w="6489700">
                  <a:moveTo>
                    <a:pt x="0" y="0"/>
                  </a:moveTo>
                  <a:lnTo>
                    <a:pt x="6489700" y="0"/>
                  </a:lnTo>
                  <a:lnTo>
                    <a:pt x="6489700" y="617347"/>
                  </a:lnTo>
                  <a:lnTo>
                    <a:pt x="0" y="617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54400" r="0" b="-54404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966064" y="8976674"/>
            <a:ext cx="912619" cy="345186"/>
            <a:chOff x="0" y="0"/>
            <a:chExt cx="1216825" cy="4602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16787" cy="460248"/>
            </a:xfrm>
            <a:custGeom>
              <a:avLst/>
              <a:gdLst/>
              <a:ahLst/>
              <a:cxnLst/>
              <a:rect r="r" b="b" t="t" l="l"/>
              <a:pathLst>
                <a:path h="460248" w="1216787">
                  <a:moveTo>
                    <a:pt x="0" y="0"/>
                  </a:moveTo>
                  <a:lnTo>
                    <a:pt x="1216787" y="0"/>
                  </a:lnTo>
                  <a:lnTo>
                    <a:pt x="1216787" y="460248"/>
                  </a:lnTo>
                  <a:lnTo>
                    <a:pt x="0" y="4602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2326" r="-3" b="-2326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6273701" y="5904929"/>
            <a:ext cx="912619" cy="345186"/>
            <a:chOff x="0" y="0"/>
            <a:chExt cx="1216825" cy="4602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16787" cy="460248"/>
            </a:xfrm>
            <a:custGeom>
              <a:avLst/>
              <a:gdLst/>
              <a:ahLst/>
              <a:cxnLst/>
              <a:rect r="r" b="b" t="t" l="l"/>
              <a:pathLst>
                <a:path h="460248" w="1216787">
                  <a:moveTo>
                    <a:pt x="0" y="0"/>
                  </a:moveTo>
                  <a:lnTo>
                    <a:pt x="1216787" y="0"/>
                  </a:lnTo>
                  <a:lnTo>
                    <a:pt x="1216787" y="460248"/>
                  </a:lnTo>
                  <a:lnTo>
                    <a:pt x="0" y="4602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2326" r="-3" b="-2326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059275" y="9091622"/>
            <a:ext cx="342890" cy="333089"/>
            <a:chOff x="0" y="0"/>
            <a:chExt cx="457187" cy="44411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57200" cy="444119"/>
            </a:xfrm>
            <a:custGeom>
              <a:avLst/>
              <a:gdLst/>
              <a:ahLst/>
              <a:cxnLst/>
              <a:rect r="r" b="b" t="t" l="l"/>
              <a:pathLst>
                <a:path h="444119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444119"/>
                  </a:lnTo>
                  <a:lnTo>
                    <a:pt x="0" y="4441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1471" r="2" b="-1471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923319" y="3178035"/>
            <a:ext cx="4867275" cy="463029"/>
            <a:chOff x="0" y="0"/>
            <a:chExt cx="6489700" cy="61737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489700" cy="617347"/>
            </a:xfrm>
            <a:custGeom>
              <a:avLst/>
              <a:gdLst/>
              <a:ahLst/>
              <a:cxnLst/>
              <a:rect r="r" b="b" t="t" l="l"/>
              <a:pathLst>
                <a:path h="617347" w="6489700">
                  <a:moveTo>
                    <a:pt x="0" y="0"/>
                  </a:moveTo>
                  <a:lnTo>
                    <a:pt x="6489700" y="0"/>
                  </a:lnTo>
                  <a:lnTo>
                    <a:pt x="6489700" y="617347"/>
                  </a:lnTo>
                  <a:lnTo>
                    <a:pt x="0" y="617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54400" r="0" b="-54404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1923319" y="4477445"/>
            <a:ext cx="4867275" cy="463029"/>
            <a:chOff x="0" y="0"/>
            <a:chExt cx="6489700" cy="61737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489700" cy="617347"/>
            </a:xfrm>
            <a:custGeom>
              <a:avLst/>
              <a:gdLst/>
              <a:ahLst/>
              <a:cxnLst/>
              <a:rect r="r" b="b" t="t" l="l"/>
              <a:pathLst>
                <a:path h="617347" w="6489700">
                  <a:moveTo>
                    <a:pt x="0" y="0"/>
                  </a:moveTo>
                  <a:lnTo>
                    <a:pt x="6489700" y="0"/>
                  </a:lnTo>
                  <a:lnTo>
                    <a:pt x="6489700" y="617347"/>
                  </a:lnTo>
                  <a:lnTo>
                    <a:pt x="0" y="617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54400" r="0" b="-54404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1923319" y="5776846"/>
            <a:ext cx="4867275" cy="463029"/>
            <a:chOff x="0" y="0"/>
            <a:chExt cx="6489700" cy="61737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489700" cy="617347"/>
            </a:xfrm>
            <a:custGeom>
              <a:avLst/>
              <a:gdLst/>
              <a:ahLst/>
              <a:cxnLst/>
              <a:rect r="r" b="b" t="t" l="l"/>
              <a:pathLst>
                <a:path h="617347" w="6489700">
                  <a:moveTo>
                    <a:pt x="0" y="0"/>
                  </a:moveTo>
                  <a:lnTo>
                    <a:pt x="6489700" y="0"/>
                  </a:lnTo>
                  <a:lnTo>
                    <a:pt x="6489700" y="617347"/>
                  </a:lnTo>
                  <a:lnTo>
                    <a:pt x="0" y="617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54400" r="0" b="-54404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966064" y="2173796"/>
            <a:ext cx="9013915" cy="5070327"/>
            <a:chOff x="0" y="0"/>
            <a:chExt cx="12018553" cy="676043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018518" cy="6760464"/>
            </a:xfrm>
            <a:custGeom>
              <a:avLst/>
              <a:gdLst/>
              <a:ahLst/>
              <a:cxnLst/>
              <a:rect r="r" b="b" t="t" l="l"/>
              <a:pathLst>
                <a:path h="6760464" w="12018518">
                  <a:moveTo>
                    <a:pt x="0" y="0"/>
                  </a:moveTo>
                  <a:lnTo>
                    <a:pt x="12018518" y="0"/>
                  </a:lnTo>
                  <a:lnTo>
                    <a:pt x="12018518" y="6760464"/>
                  </a:lnTo>
                  <a:lnTo>
                    <a:pt x="0" y="67604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6868239" y="1347796"/>
            <a:ext cx="9611631" cy="308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4"/>
              </a:lnSpc>
            </a:pPr>
            <a:r>
              <a:rPr lang="en-US" sz="8189">
                <a:solidFill>
                  <a:srgbClr val="000000"/>
                </a:solidFill>
                <a:latin typeface="Poppins Bold"/>
              </a:rPr>
              <a:t>LOGIN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003905" y="2135749"/>
            <a:ext cx="4428834" cy="448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8"/>
              </a:lnSpc>
            </a:pPr>
            <a:r>
              <a:rPr lang="en-US" sz="2199">
                <a:solidFill>
                  <a:srgbClr val="000000"/>
                </a:solidFill>
                <a:latin typeface="Poppins Bold"/>
              </a:rPr>
              <a:t>Cara Login 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091354" y="9098090"/>
            <a:ext cx="702059" cy="431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A6A6A6"/>
                </a:solidFill>
                <a:latin typeface="Poppins Medium"/>
              </a:rPr>
              <a:t>2 / 22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832460" y="2669972"/>
            <a:ext cx="6226815" cy="4297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02772" indent="-167591" lvl="2">
              <a:lnSpc>
                <a:spcPts val="3078"/>
              </a:lnSpc>
              <a:buAutoNum type="arabicPeriod" startAt="1"/>
            </a:pPr>
            <a:r>
              <a:rPr lang="en-US" sz="2199">
                <a:solidFill>
                  <a:srgbClr val="000000"/>
                </a:solidFill>
                <a:latin typeface="Poppins Bold"/>
              </a:rPr>
              <a:t>Bukalah aplikasi Pencatatan Perwalian melalui web browser (IE atau Mozila FireFox atau lainnya) dengan alamat url yang diberikan oleh admin. </a:t>
            </a:r>
          </a:p>
          <a:p>
            <a:pPr algn="just" marL="502772" indent="-167591" lvl="2">
              <a:lnSpc>
                <a:spcPts val="3078"/>
              </a:lnSpc>
              <a:buAutoNum type="arabicPeriod" startAt="1"/>
            </a:pPr>
            <a:r>
              <a:rPr lang="en-US" sz="2199">
                <a:solidFill>
                  <a:srgbClr val="000000"/>
                </a:solidFill>
                <a:latin typeface="Poppins Bold"/>
              </a:rPr>
              <a:t>Kemudian tekan Enter pada tombol keyboard atau klik tombol Go pada browser.</a:t>
            </a:r>
          </a:p>
          <a:p>
            <a:pPr algn="just" marL="502772" indent="-167591" lvl="2">
              <a:lnSpc>
                <a:spcPts val="3078"/>
              </a:lnSpc>
              <a:buAutoNum type="arabicPeriod" startAt="1"/>
            </a:pPr>
            <a:r>
              <a:rPr lang="en-US" sz="2199">
                <a:solidFill>
                  <a:srgbClr val="000000"/>
                </a:solidFill>
                <a:latin typeface="Poppins Bold"/>
              </a:rPr>
              <a:t>.Akan muncul tampilan halaman login dari pencarian perwalian dan silahkan masuk dengan kredensial yang anda miliki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6064" y="8976674"/>
            <a:ext cx="912619" cy="345186"/>
            <a:chOff x="0" y="0"/>
            <a:chExt cx="1216825" cy="460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6787" cy="460248"/>
            </a:xfrm>
            <a:custGeom>
              <a:avLst/>
              <a:gdLst/>
              <a:ahLst/>
              <a:cxnLst/>
              <a:rect r="r" b="b" t="t" l="l"/>
              <a:pathLst>
                <a:path h="460248" w="1216787">
                  <a:moveTo>
                    <a:pt x="0" y="0"/>
                  </a:moveTo>
                  <a:lnTo>
                    <a:pt x="1216787" y="0"/>
                  </a:lnTo>
                  <a:lnTo>
                    <a:pt x="1216787" y="460248"/>
                  </a:lnTo>
                  <a:lnTo>
                    <a:pt x="0" y="4602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326" r="-3" b="-2326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273701" y="5904929"/>
            <a:ext cx="912619" cy="345186"/>
            <a:chOff x="0" y="0"/>
            <a:chExt cx="1216825" cy="4602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16787" cy="460248"/>
            </a:xfrm>
            <a:custGeom>
              <a:avLst/>
              <a:gdLst/>
              <a:ahLst/>
              <a:cxnLst/>
              <a:rect r="r" b="b" t="t" l="l"/>
              <a:pathLst>
                <a:path h="460248" w="1216787">
                  <a:moveTo>
                    <a:pt x="0" y="0"/>
                  </a:moveTo>
                  <a:lnTo>
                    <a:pt x="1216787" y="0"/>
                  </a:lnTo>
                  <a:lnTo>
                    <a:pt x="1216787" y="460248"/>
                  </a:lnTo>
                  <a:lnTo>
                    <a:pt x="0" y="4602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2326" r="-3" b="-2326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7059275" y="9091622"/>
            <a:ext cx="342890" cy="333089"/>
            <a:chOff x="0" y="0"/>
            <a:chExt cx="457187" cy="4441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57200" cy="444119"/>
            </a:xfrm>
            <a:custGeom>
              <a:avLst/>
              <a:gdLst/>
              <a:ahLst/>
              <a:cxnLst/>
              <a:rect r="r" b="b" t="t" l="l"/>
              <a:pathLst>
                <a:path h="444119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444119"/>
                  </a:lnTo>
                  <a:lnTo>
                    <a:pt x="0" y="4441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471" r="2" b="-1471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923319" y="3178035"/>
            <a:ext cx="4867275" cy="463029"/>
            <a:chOff x="0" y="0"/>
            <a:chExt cx="6489700" cy="6173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489700" cy="617347"/>
            </a:xfrm>
            <a:custGeom>
              <a:avLst/>
              <a:gdLst/>
              <a:ahLst/>
              <a:cxnLst/>
              <a:rect r="r" b="b" t="t" l="l"/>
              <a:pathLst>
                <a:path h="617347" w="6489700">
                  <a:moveTo>
                    <a:pt x="0" y="0"/>
                  </a:moveTo>
                  <a:lnTo>
                    <a:pt x="6489700" y="0"/>
                  </a:lnTo>
                  <a:lnTo>
                    <a:pt x="6489700" y="617347"/>
                  </a:lnTo>
                  <a:lnTo>
                    <a:pt x="0" y="617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54400" r="0" b="-54404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1923319" y="4477445"/>
            <a:ext cx="4867275" cy="463029"/>
            <a:chOff x="0" y="0"/>
            <a:chExt cx="6489700" cy="61737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489700" cy="617347"/>
            </a:xfrm>
            <a:custGeom>
              <a:avLst/>
              <a:gdLst/>
              <a:ahLst/>
              <a:cxnLst/>
              <a:rect r="r" b="b" t="t" l="l"/>
              <a:pathLst>
                <a:path h="617347" w="6489700">
                  <a:moveTo>
                    <a:pt x="0" y="0"/>
                  </a:moveTo>
                  <a:lnTo>
                    <a:pt x="6489700" y="0"/>
                  </a:lnTo>
                  <a:lnTo>
                    <a:pt x="6489700" y="617347"/>
                  </a:lnTo>
                  <a:lnTo>
                    <a:pt x="0" y="617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54400" r="0" b="-54404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923319" y="5776846"/>
            <a:ext cx="4867275" cy="463029"/>
            <a:chOff x="0" y="0"/>
            <a:chExt cx="6489700" cy="61737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489700" cy="617347"/>
            </a:xfrm>
            <a:custGeom>
              <a:avLst/>
              <a:gdLst/>
              <a:ahLst/>
              <a:cxnLst/>
              <a:rect r="r" b="b" t="t" l="l"/>
              <a:pathLst>
                <a:path h="617347" w="6489700">
                  <a:moveTo>
                    <a:pt x="0" y="0"/>
                  </a:moveTo>
                  <a:lnTo>
                    <a:pt x="6489700" y="0"/>
                  </a:lnTo>
                  <a:lnTo>
                    <a:pt x="6489700" y="617347"/>
                  </a:lnTo>
                  <a:lnTo>
                    <a:pt x="0" y="617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54400" r="0" b="-54404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966064" y="2078384"/>
            <a:ext cx="9246561" cy="5201191"/>
            <a:chOff x="0" y="0"/>
            <a:chExt cx="12328748" cy="693492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328779" cy="6934962"/>
            </a:xfrm>
            <a:custGeom>
              <a:avLst/>
              <a:gdLst/>
              <a:ahLst/>
              <a:cxnLst/>
              <a:rect r="r" b="b" t="t" l="l"/>
              <a:pathLst>
                <a:path h="6934962" w="12328779">
                  <a:moveTo>
                    <a:pt x="0" y="0"/>
                  </a:moveTo>
                  <a:lnTo>
                    <a:pt x="12328779" y="0"/>
                  </a:lnTo>
                  <a:lnTo>
                    <a:pt x="12328779" y="6934962"/>
                  </a:lnTo>
                  <a:lnTo>
                    <a:pt x="0" y="69349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6868239" y="1347796"/>
            <a:ext cx="9611631" cy="308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4"/>
              </a:lnSpc>
            </a:pPr>
            <a:r>
              <a:rPr lang="en-US" sz="8189">
                <a:solidFill>
                  <a:srgbClr val="000000"/>
                </a:solidFill>
                <a:latin typeface="Poppins Bold"/>
              </a:rPr>
              <a:t>REGISTER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994796" y="2186159"/>
            <a:ext cx="4428834" cy="839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8"/>
              </a:lnSpc>
            </a:pPr>
            <a:r>
              <a:rPr lang="en-US" sz="2199">
                <a:solidFill>
                  <a:srgbClr val="000000"/>
                </a:solidFill>
                <a:latin typeface="Poppins Bold"/>
              </a:rPr>
              <a:t>Cara Register :</a:t>
            </a:r>
          </a:p>
          <a:p>
            <a:pPr algn="l">
              <a:lnSpc>
                <a:spcPts val="3078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6091354" y="9098090"/>
            <a:ext cx="702059" cy="431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A6A6A6"/>
                </a:solidFill>
                <a:latin typeface="Poppins Medium"/>
              </a:rPr>
              <a:t>2 / 22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994796" y="2911335"/>
            <a:ext cx="5096558" cy="279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2772" indent="-167591" lvl="2">
              <a:lnSpc>
                <a:spcPts val="3078"/>
              </a:lnSpc>
              <a:buAutoNum type="arabicPeriod" startAt="1"/>
            </a:pPr>
            <a:r>
              <a:rPr lang="en-US" sz="2199">
                <a:solidFill>
                  <a:srgbClr val="000000"/>
                </a:solidFill>
                <a:latin typeface="Poppins Bold"/>
              </a:rPr>
              <a:t>Buka Website</a:t>
            </a:r>
          </a:p>
          <a:p>
            <a:pPr algn="l" marL="502772" indent="-167591" lvl="2">
              <a:lnSpc>
                <a:spcPts val="3078"/>
              </a:lnSpc>
              <a:buAutoNum type="arabicPeriod" startAt="1"/>
            </a:pPr>
            <a:r>
              <a:rPr lang="en-US" sz="2199">
                <a:solidFill>
                  <a:srgbClr val="000000"/>
                </a:solidFill>
                <a:latin typeface="Poppins Bold"/>
              </a:rPr>
              <a:t> Masukan Username</a:t>
            </a:r>
          </a:p>
          <a:p>
            <a:pPr algn="l" marL="502772" indent="-167591" lvl="2">
              <a:lnSpc>
                <a:spcPts val="3078"/>
              </a:lnSpc>
              <a:buAutoNum type="arabicPeriod" startAt="1"/>
            </a:pPr>
            <a:r>
              <a:rPr lang="en-US" sz="2199">
                <a:solidFill>
                  <a:srgbClr val="000000"/>
                </a:solidFill>
                <a:latin typeface="Poppins Bold"/>
              </a:rPr>
              <a:t>Masukan Pasword</a:t>
            </a:r>
          </a:p>
          <a:p>
            <a:pPr algn="l" marL="502772" indent="-167591" lvl="2">
              <a:lnSpc>
                <a:spcPts val="3078"/>
              </a:lnSpc>
              <a:buAutoNum type="arabicPeriod" startAt="1"/>
            </a:pPr>
            <a:r>
              <a:rPr lang="en-US" sz="2199">
                <a:solidFill>
                  <a:srgbClr val="000000"/>
                </a:solidFill>
                <a:latin typeface="Poppins Bold"/>
              </a:rPr>
              <a:t>Masukan Konfirmasi Pasword</a:t>
            </a:r>
          </a:p>
          <a:p>
            <a:pPr algn="l" marL="502772" indent="-167591" lvl="2">
              <a:lnSpc>
                <a:spcPts val="3078"/>
              </a:lnSpc>
              <a:buAutoNum type="arabicPeriod" startAt="1"/>
            </a:pPr>
            <a:r>
              <a:rPr lang="en-US" sz="2199">
                <a:solidFill>
                  <a:srgbClr val="000000"/>
                </a:solidFill>
                <a:latin typeface="Poppins Bold"/>
              </a:rPr>
              <a:t>Ketik Peran, Pilih salah satu opsi yang ada</a:t>
            </a:r>
          </a:p>
          <a:p>
            <a:pPr algn="l" marL="502772" indent="-167591" lvl="2">
              <a:lnSpc>
                <a:spcPts val="3078"/>
              </a:lnSpc>
              <a:buAutoNum type="arabicPeriod" startAt="1"/>
            </a:pPr>
            <a:r>
              <a:rPr lang="en-US" sz="2199">
                <a:solidFill>
                  <a:srgbClr val="000000"/>
                </a:solidFill>
                <a:latin typeface="Poppins Bold"/>
              </a:rPr>
              <a:t>Klik Tombol Daftar</a:t>
            </a:r>
          </a:p>
        </p:txBody>
      </p:sp>
      <p:grpSp>
        <p:nvGrpSpPr>
          <p:cNvPr name="Group 20" id="20"/>
          <p:cNvGrpSpPr/>
          <p:nvPr/>
        </p:nvGrpSpPr>
        <p:grpSpPr>
          <a:xfrm rot="-10800000">
            <a:off x="13763587" y="1486"/>
            <a:ext cx="4520060" cy="4027589"/>
            <a:chOff x="0" y="0"/>
            <a:chExt cx="6026747" cy="537011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026785" cy="5370068"/>
            </a:xfrm>
            <a:custGeom>
              <a:avLst/>
              <a:gdLst/>
              <a:ahLst/>
              <a:cxnLst/>
              <a:rect r="r" b="b" t="t" l="l"/>
              <a:pathLst>
                <a:path h="5370068" w="6026785">
                  <a:moveTo>
                    <a:pt x="0" y="0"/>
                  </a:moveTo>
                  <a:lnTo>
                    <a:pt x="6026785" y="0"/>
                  </a:lnTo>
                  <a:lnTo>
                    <a:pt x="6026785" y="5370068"/>
                  </a:lnTo>
                  <a:lnTo>
                    <a:pt x="0" y="53700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56" t="0" r="-55" b="0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35789" y="2151059"/>
            <a:ext cx="8372475" cy="8601075"/>
            <a:chOff x="0" y="0"/>
            <a:chExt cx="11163300" cy="11468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163300" cy="11468100"/>
            </a:xfrm>
            <a:custGeom>
              <a:avLst/>
              <a:gdLst/>
              <a:ahLst/>
              <a:cxnLst/>
              <a:rect r="r" b="b" t="t" l="l"/>
              <a:pathLst>
                <a:path h="11468100" w="11163300">
                  <a:moveTo>
                    <a:pt x="0" y="0"/>
                  </a:moveTo>
                  <a:lnTo>
                    <a:pt x="11163300" y="0"/>
                  </a:lnTo>
                  <a:lnTo>
                    <a:pt x="11163300" y="11468100"/>
                  </a:lnTo>
                  <a:lnTo>
                    <a:pt x="0" y="11468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7710" t="0" r="-771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966064" y="8976674"/>
            <a:ext cx="912619" cy="345186"/>
            <a:chOff x="0" y="0"/>
            <a:chExt cx="1216825" cy="4602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16787" cy="460248"/>
            </a:xfrm>
            <a:custGeom>
              <a:avLst/>
              <a:gdLst/>
              <a:ahLst/>
              <a:cxnLst/>
              <a:rect r="r" b="b" t="t" l="l"/>
              <a:pathLst>
                <a:path h="460248" w="1216787">
                  <a:moveTo>
                    <a:pt x="0" y="0"/>
                  </a:moveTo>
                  <a:lnTo>
                    <a:pt x="1216787" y="0"/>
                  </a:lnTo>
                  <a:lnTo>
                    <a:pt x="1216787" y="460248"/>
                  </a:lnTo>
                  <a:lnTo>
                    <a:pt x="0" y="4602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2326" r="-3" b="-2326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273701" y="5904929"/>
            <a:ext cx="912619" cy="345186"/>
            <a:chOff x="0" y="0"/>
            <a:chExt cx="1216825" cy="4602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16787" cy="460248"/>
            </a:xfrm>
            <a:custGeom>
              <a:avLst/>
              <a:gdLst/>
              <a:ahLst/>
              <a:cxnLst/>
              <a:rect r="r" b="b" t="t" l="l"/>
              <a:pathLst>
                <a:path h="460248" w="1216787">
                  <a:moveTo>
                    <a:pt x="0" y="0"/>
                  </a:moveTo>
                  <a:lnTo>
                    <a:pt x="1216787" y="0"/>
                  </a:lnTo>
                  <a:lnTo>
                    <a:pt x="1216787" y="460248"/>
                  </a:lnTo>
                  <a:lnTo>
                    <a:pt x="0" y="4602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2326" r="-3" b="-2326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59275" y="9091622"/>
            <a:ext cx="342890" cy="333089"/>
            <a:chOff x="0" y="0"/>
            <a:chExt cx="457187" cy="4441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57200" cy="444119"/>
            </a:xfrm>
            <a:custGeom>
              <a:avLst/>
              <a:gdLst/>
              <a:ahLst/>
              <a:cxnLst/>
              <a:rect r="r" b="b" t="t" l="l"/>
              <a:pathLst>
                <a:path h="444119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444119"/>
                  </a:lnTo>
                  <a:lnTo>
                    <a:pt x="0" y="4441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471" r="2" b="-147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1923319" y="3178035"/>
            <a:ext cx="4867275" cy="463029"/>
            <a:chOff x="0" y="0"/>
            <a:chExt cx="6489700" cy="61737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489700" cy="617347"/>
            </a:xfrm>
            <a:custGeom>
              <a:avLst/>
              <a:gdLst/>
              <a:ahLst/>
              <a:cxnLst/>
              <a:rect r="r" b="b" t="t" l="l"/>
              <a:pathLst>
                <a:path h="617347" w="6489700">
                  <a:moveTo>
                    <a:pt x="0" y="0"/>
                  </a:moveTo>
                  <a:lnTo>
                    <a:pt x="6489700" y="0"/>
                  </a:lnTo>
                  <a:lnTo>
                    <a:pt x="6489700" y="617347"/>
                  </a:lnTo>
                  <a:lnTo>
                    <a:pt x="0" y="617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54400" r="0" b="-54404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923319" y="4477445"/>
            <a:ext cx="4867275" cy="463029"/>
            <a:chOff x="0" y="0"/>
            <a:chExt cx="6489700" cy="61737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489700" cy="617347"/>
            </a:xfrm>
            <a:custGeom>
              <a:avLst/>
              <a:gdLst/>
              <a:ahLst/>
              <a:cxnLst/>
              <a:rect r="r" b="b" t="t" l="l"/>
              <a:pathLst>
                <a:path h="617347" w="6489700">
                  <a:moveTo>
                    <a:pt x="0" y="0"/>
                  </a:moveTo>
                  <a:lnTo>
                    <a:pt x="6489700" y="0"/>
                  </a:lnTo>
                  <a:lnTo>
                    <a:pt x="6489700" y="617347"/>
                  </a:lnTo>
                  <a:lnTo>
                    <a:pt x="0" y="617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54400" r="0" b="-54404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1923319" y="5776846"/>
            <a:ext cx="4867275" cy="463029"/>
            <a:chOff x="0" y="0"/>
            <a:chExt cx="6489700" cy="61737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489700" cy="617347"/>
            </a:xfrm>
            <a:custGeom>
              <a:avLst/>
              <a:gdLst/>
              <a:ahLst/>
              <a:cxnLst/>
              <a:rect r="r" b="b" t="t" l="l"/>
              <a:pathLst>
                <a:path h="617347" w="6489700">
                  <a:moveTo>
                    <a:pt x="0" y="0"/>
                  </a:moveTo>
                  <a:lnTo>
                    <a:pt x="6489700" y="0"/>
                  </a:lnTo>
                  <a:lnTo>
                    <a:pt x="6489700" y="617347"/>
                  </a:lnTo>
                  <a:lnTo>
                    <a:pt x="0" y="617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54400" r="0" b="-54404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7836686" y="2003028"/>
            <a:ext cx="9612548" cy="5411864"/>
            <a:chOff x="0" y="0"/>
            <a:chExt cx="12816731" cy="721581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816713" cy="7215759"/>
            </a:xfrm>
            <a:custGeom>
              <a:avLst/>
              <a:gdLst/>
              <a:ahLst/>
              <a:cxnLst/>
              <a:rect r="r" b="b" t="t" l="l"/>
              <a:pathLst>
                <a:path h="7215759" w="12816713">
                  <a:moveTo>
                    <a:pt x="0" y="0"/>
                  </a:moveTo>
                  <a:lnTo>
                    <a:pt x="12816713" y="0"/>
                  </a:lnTo>
                  <a:lnTo>
                    <a:pt x="12816713" y="7215759"/>
                  </a:lnTo>
                  <a:lnTo>
                    <a:pt x="0" y="72157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4394086" y="1340966"/>
            <a:ext cx="11406526" cy="308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4"/>
              </a:lnSpc>
            </a:pPr>
            <a:r>
              <a:rPr lang="en-US" sz="8189">
                <a:solidFill>
                  <a:srgbClr val="000000"/>
                </a:solidFill>
                <a:latin typeface="Poppins Bold"/>
              </a:rPr>
              <a:t>Dashboard Admin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091354" y="9098090"/>
            <a:ext cx="702059" cy="431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A6A6A6"/>
                </a:solidFill>
                <a:latin typeface="Poppins Medium"/>
              </a:rPr>
              <a:t>2 / 22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660947" y="3295250"/>
            <a:ext cx="5096558" cy="279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8"/>
              </a:lnSpc>
            </a:pPr>
            <a:r>
              <a:rPr lang="en-US" sz="2199">
                <a:solidFill>
                  <a:srgbClr val="000000"/>
                </a:solidFill>
                <a:latin typeface="Poppins Bold"/>
              </a:rPr>
              <a:t>Setelah masuk sebagai admin, Anda akan langsung dibawa ke dashboard admin. </a:t>
            </a:r>
          </a:p>
          <a:p>
            <a:pPr algn="just">
              <a:lnSpc>
                <a:spcPts val="3078"/>
              </a:lnSpc>
            </a:pPr>
            <a:r>
              <a:rPr lang="en-US" sz="2199">
                <a:solidFill>
                  <a:srgbClr val="000000"/>
                </a:solidFill>
                <a:latin typeface="Poppins Bold"/>
              </a:rPr>
              <a:t>Di sana, Anda akan melihat data tentang jumlah mahasiswa, dosen, dan mata kuliah yang sedang berlangsung.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35789" y="2151059"/>
            <a:ext cx="8372475" cy="8601075"/>
            <a:chOff x="0" y="0"/>
            <a:chExt cx="11163300" cy="11468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163300" cy="11468100"/>
            </a:xfrm>
            <a:custGeom>
              <a:avLst/>
              <a:gdLst/>
              <a:ahLst/>
              <a:cxnLst/>
              <a:rect r="r" b="b" t="t" l="l"/>
              <a:pathLst>
                <a:path h="11468100" w="11163300">
                  <a:moveTo>
                    <a:pt x="0" y="0"/>
                  </a:moveTo>
                  <a:lnTo>
                    <a:pt x="11163300" y="0"/>
                  </a:lnTo>
                  <a:lnTo>
                    <a:pt x="11163300" y="11468100"/>
                  </a:lnTo>
                  <a:lnTo>
                    <a:pt x="0" y="11468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7710" t="0" r="-771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966064" y="8976674"/>
            <a:ext cx="912619" cy="345186"/>
            <a:chOff x="0" y="0"/>
            <a:chExt cx="1216825" cy="4602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16787" cy="460248"/>
            </a:xfrm>
            <a:custGeom>
              <a:avLst/>
              <a:gdLst/>
              <a:ahLst/>
              <a:cxnLst/>
              <a:rect r="r" b="b" t="t" l="l"/>
              <a:pathLst>
                <a:path h="460248" w="1216787">
                  <a:moveTo>
                    <a:pt x="0" y="0"/>
                  </a:moveTo>
                  <a:lnTo>
                    <a:pt x="1216787" y="0"/>
                  </a:lnTo>
                  <a:lnTo>
                    <a:pt x="1216787" y="460248"/>
                  </a:lnTo>
                  <a:lnTo>
                    <a:pt x="0" y="4602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2326" r="-3" b="-2326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273701" y="5904929"/>
            <a:ext cx="912619" cy="345186"/>
            <a:chOff x="0" y="0"/>
            <a:chExt cx="1216825" cy="4602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16787" cy="460248"/>
            </a:xfrm>
            <a:custGeom>
              <a:avLst/>
              <a:gdLst/>
              <a:ahLst/>
              <a:cxnLst/>
              <a:rect r="r" b="b" t="t" l="l"/>
              <a:pathLst>
                <a:path h="460248" w="1216787">
                  <a:moveTo>
                    <a:pt x="0" y="0"/>
                  </a:moveTo>
                  <a:lnTo>
                    <a:pt x="1216787" y="0"/>
                  </a:lnTo>
                  <a:lnTo>
                    <a:pt x="1216787" y="460248"/>
                  </a:lnTo>
                  <a:lnTo>
                    <a:pt x="0" y="4602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2326" r="-3" b="-2326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59275" y="9091622"/>
            <a:ext cx="342890" cy="333089"/>
            <a:chOff x="0" y="0"/>
            <a:chExt cx="457187" cy="4441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57200" cy="444119"/>
            </a:xfrm>
            <a:custGeom>
              <a:avLst/>
              <a:gdLst/>
              <a:ahLst/>
              <a:cxnLst/>
              <a:rect r="r" b="b" t="t" l="l"/>
              <a:pathLst>
                <a:path h="444119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444119"/>
                  </a:lnTo>
                  <a:lnTo>
                    <a:pt x="0" y="4441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471" r="2" b="-147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1923319" y="3178035"/>
            <a:ext cx="4867275" cy="463029"/>
            <a:chOff x="0" y="0"/>
            <a:chExt cx="6489700" cy="61737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489700" cy="617347"/>
            </a:xfrm>
            <a:custGeom>
              <a:avLst/>
              <a:gdLst/>
              <a:ahLst/>
              <a:cxnLst/>
              <a:rect r="r" b="b" t="t" l="l"/>
              <a:pathLst>
                <a:path h="617347" w="6489700">
                  <a:moveTo>
                    <a:pt x="0" y="0"/>
                  </a:moveTo>
                  <a:lnTo>
                    <a:pt x="6489700" y="0"/>
                  </a:lnTo>
                  <a:lnTo>
                    <a:pt x="6489700" y="617347"/>
                  </a:lnTo>
                  <a:lnTo>
                    <a:pt x="0" y="617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54400" r="0" b="-54404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923319" y="4477445"/>
            <a:ext cx="4867275" cy="463029"/>
            <a:chOff x="0" y="0"/>
            <a:chExt cx="6489700" cy="61737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489700" cy="617347"/>
            </a:xfrm>
            <a:custGeom>
              <a:avLst/>
              <a:gdLst/>
              <a:ahLst/>
              <a:cxnLst/>
              <a:rect r="r" b="b" t="t" l="l"/>
              <a:pathLst>
                <a:path h="617347" w="6489700">
                  <a:moveTo>
                    <a:pt x="0" y="0"/>
                  </a:moveTo>
                  <a:lnTo>
                    <a:pt x="6489700" y="0"/>
                  </a:lnTo>
                  <a:lnTo>
                    <a:pt x="6489700" y="617347"/>
                  </a:lnTo>
                  <a:lnTo>
                    <a:pt x="0" y="617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54400" r="0" b="-54404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1923319" y="5776846"/>
            <a:ext cx="4867275" cy="463029"/>
            <a:chOff x="0" y="0"/>
            <a:chExt cx="6489700" cy="61737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489700" cy="617347"/>
            </a:xfrm>
            <a:custGeom>
              <a:avLst/>
              <a:gdLst/>
              <a:ahLst/>
              <a:cxnLst/>
              <a:rect r="r" b="b" t="t" l="l"/>
              <a:pathLst>
                <a:path h="617347" w="6489700">
                  <a:moveTo>
                    <a:pt x="0" y="0"/>
                  </a:moveTo>
                  <a:lnTo>
                    <a:pt x="6489700" y="0"/>
                  </a:lnTo>
                  <a:lnTo>
                    <a:pt x="6489700" y="617347"/>
                  </a:lnTo>
                  <a:lnTo>
                    <a:pt x="0" y="617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54400" r="0" b="-54404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7721848" y="2469130"/>
            <a:ext cx="9508872" cy="5348741"/>
            <a:chOff x="0" y="0"/>
            <a:chExt cx="12678496" cy="713165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678537" cy="7131685"/>
            </a:xfrm>
            <a:custGeom>
              <a:avLst/>
              <a:gdLst/>
              <a:ahLst/>
              <a:cxnLst/>
              <a:rect r="r" b="b" t="t" l="l"/>
              <a:pathLst>
                <a:path h="7131685" w="12678537">
                  <a:moveTo>
                    <a:pt x="0" y="0"/>
                  </a:moveTo>
                  <a:lnTo>
                    <a:pt x="12678537" y="0"/>
                  </a:lnTo>
                  <a:lnTo>
                    <a:pt x="12678537" y="7131685"/>
                  </a:lnTo>
                  <a:lnTo>
                    <a:pt x="0" y="7131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7721848" y="4095840"/>
            <a:ext cx="1888844" cy="1689268"/>
            <a:chOff x="0" y="0"/>
            <a:chExt cx="2518459" cy="225235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518410" cy="2252345"/>
            </a:xfrm>
            <a:custGeom>
              <a:avLst/>
              <a:gdLst/>
              <a:ahLst/>
              <a:cxnLst/>
              <a:rect r="r" b="b" t="t" l="l"/>
              <a:pathLst>
                <a:path h="2252345" w="2518410">
                  <a:moveTo>
                    <a:pt x="0" y="0"/>
                  </a:moveTo>
                  <a:lnTo>
                    <a:pt x="2518410" y="0"/>
                  </a:lnTo>
                  <a:lnTo>
                    <a:pt x="2518410" y="2252345"/>
                  </a:lnTo>
                  <a:lnTo>
                    <a:pt x="0" y="22523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59" r="-1" b="-59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3650448" y="1340966"/>
            <a:ext cx="12150164" cy="308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4"/>
              </a:lnSpc>
            </a:pPr>
            <a:r>
              <a:rPr lang="en-US" sz="8189">
                <a:solidFill>
                  <a:srgbClr val="000000"/>
                </a:solidFill>
                <a:latin typeface="Poppins Bold"/>
              </a:rPr>
              <a:t>Data Program Study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091354" y="9098090"/>
            <a:ext cx="702059" cy="431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A6A6A6"/>
                </a:solidFill>
                <a:latin typeface="Poppins Medium"/>
              </a:rPr>
              <a:t>2 / 22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36980" y="3841547"/>
            <a:ext cx="5096558" cy="1620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8"/>
              </a:lnSpc>
            </a:pPr>
            <a:r>
              <a:rPr lang="en-US" sz="2199">
                <a:solidFill>
                  <a:srgbClr val="000000"/>
                </a:solidFill>
                <a:latin typeface="Poppins Bold"/>
              </a:rPr>
              <a:t>Setelah mengeklik menu " Program Study" di bilah navigasi kiri, Anda akan diarahkan ke halaman Data Program Study.</a:t>
            </a:r>
          </a:p>
        </p:txBody>
      </p:sp>
      <p:grpSp>
        <p:nvGrpSpPr>
          <p:cNvPr name="Group 23" id="23"/>
          <p:cNvGrpSpPr/>
          <p:nvPr/>
        </p:nvGrpSpPr>
        <p:grpSpPr>
          <a:xfrm rot="-10800000">
            <a:off x="13763587" y="1486"/>
            <a:ext cx="4520060" cy="4027589"/>
            <a:chOff x="0" y="0"/>
            <a:chExt cx="6026747" cy="537011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026785" cy="5370068"/>
            </a:xfrm>
            <a:custGeom>
              <a:avLst/>
              <a:gdLst/>
              <a:ahLst/>
              <a:cxnLst/>
              <a:rect r="r" b="b" t="t" l="l"/>
              <a:pathLst>
                <a:path h="5370068" w="6026785">
                  <a:moveTo>
                    <a:pt x="0" y="0"/>
                  </a:moveTo>
                  <a:lnTo>
                    <a:pt x="6026785" y="0"/>
                  </a:lnTo>
                  <a:lnTo>
                    <a:pt x="6026785" y="5370068"/>
                  </a:lnTo>
                  <a:lnTo>
                    <a:pt x="0" y="53700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56" t="0" r="-55" b="0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6064" y="8976674"/>
            <a:ext cx="912619" cy="345186"/>
            <a:chOff x="0" y="0"/>
            <a:chExt cx="1216825" cy="460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6787" cy="460248"/>
            </a:xfrm>
            <a:custGeom>
              <a:avLst/>
              <a:gdLst/>
              <a:ahLst/>
              <a:cxnLst/>
              <a:rect r="r" b="b" t="t" l="l"/>
              <a:pathLst>
                <a:path h="460248" w="1216787">
                  <a:moveTo>
                    <a:pt x="0" y="0"/>
                  </a:moveTo>
                  <a:lnTo>
                    <a:pt x="1216787" y="0"/>
                  </a:lnTo>
                  <a:lnTo>
                    <a:pt x="1216787" y="460248"/>
                  </a:lnTo>
                  <a:lnTo>
                    <a:pt x="0" y="4602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326" r="-3" b="-2326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273701" y="5904929"/>
            <a:ext cx="912619" cy="345186"/>
            <a:chOff x="0" y="0"/>
            <a:chExt cx="1216825" cy="4602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16787" cy="460248"/>
            </a:xfrm>
            <a:custGeom>
              <a:avLst/>
              <a:gdLst/>
              <a:ahLst/>
              <a:cxnLst/>
              <a:rect r="r" b="b" t="t" l="l"/>
              <a:pathLst>
                <a:path h="460248" w="1216787">
                  <a:moveTo>
                    <a:pt x="0" y="0"/>
                  </a:moveTo>
                  <a:lnTo>
                    <a:pt x="1216787" y="0"/>
                  </a:lnTo>
                  <a:lnTo>
                    <a:pt x="1216787" y="460248"/>
                  </a:lnTo>
                  <a:lnTo>
                    <a:pt x="0" y="4602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2326" r="-3" b="-2326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7059275" y="9091622"/>
            <a:ext cx="342890" cy="333089"/>
            <a:chOff x="0" y="0"/>
            <a:chExt cx="457187" cy="4441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57200" cy="444119"/>
            </a:xfrm>
            <a:custGeom>
              <a:avLst/>
              <a:gdLst/>
              <a:ahLst/>
              <a:cxnLst/>
              <a:rect r="r" b="b" t="t" l="l"/>
              <a:pathLst>
                <a:path h="444119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444119"/>
                  </a:lnTo>
                  <a:lnTo>
                    <a:pt x="0" y="4441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471" r="2" b="-1471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923319" y="3178035"/>
            <a:ext cx="4867275" cy="463029"/>
            <a:chOff x="0" y="0"/>
            <a:chExt cx="6489700" cy="6173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489700" cy="617347"/>
            </a:xfrm>
            <a:custGeom>
              <a:avLst/>
              <a:gdLst/>
              <a:ahLst/>
              <a:cxnLst/>
              <a:rect r="r" b="b" t="t" l="l"/>
              <a:pathLst>
                <a:path h="617347" w="6489700">
                  <a:moveTo>
                    <a:pt x="0" y="0"/>
                  </a:moveTo>
                  <a:lnTo>
                    <a:pt x="6489700" y="0"/>
                  </a:lnTo>
                  <a:lnTo>
                    <a:pt x="6489700" y="617347"/>
                  </a:lnTo>
                  <a:lnTo>
                    <a:pt x="0" y="617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54400" r="0" b="-54404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1923319" y="4477445"/>
            <a:ext cx="4867275" cy="463029"/>
            <a:chOff x="0" y="0"/>
            <a:chExt cx="6489700" cy="61737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489700" cy="617347"/>
            </a:xfrm>
            <a:custGeom>
              <a:avLst/>
              <a:gdLst/>
              <a:ahLst/>
              <a:cxnLst/>
              <a:rect r="r" b="b" t="t" l="l"/>
              <a:pathLst>
                <a:path h="617347" w="6489700">
                  <a:moveTo>
                    <a:pt x="0" y="0"/>
                  </a:moveTo>
                  <a:lnTo>
                    <a:pt x="6489700" y="0"/>
                  </a:lnTo>
                  <a:lnTo>
                    <a:pt x="6489700" y="617347"/>
                  </a:lnTo>
                  <a:lnTo>
                    <a:pt x="0" y="617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54400" r="0" b="-54404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923319" y="5776846"/>
            <a:ext cx="4867275" cy="463029"/>
            <a:chOff x="0" y="0"/>
            <a:chExt cx="6489700" cy="61737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489700" cy="617347"/>
            </a:xfrm>
            <a:custGeom>
              <a:avLst/>
              <a:gdLst/>
              <a:ahLst/>
              <a:cxnLst/>
              <a:rect r="r" b="b" t="t" l="l"/>
              <a:pathLst>
                <a:path h="617347" w="6489700">
                  <a:moveTo>
                    <a:pt x="0" y="0"/>
                  </a:moveTo>
                  <a:lnTo>
                    <a:pt x="6489700" y="0"/>
                  </a:lnTo>
                  <a:lnTo>
                    <a:pt x="6489700" y="617347"/>
                  </a:lnTo>
                  <a:lnTo>
                    <a:pt x="0" y="617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54400" r="0" b="-54404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3650448" y="1340966"/>
            <a:ext cx="12150164" cy="308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4"/>
              </a:lnSpc>
            </a:pPr>
            <a:r>
              <a:rPr lang="en-US" sz="8189">
                <a:solidFill>
                  <a:srgbClr val="000000"/>
                </a:solidFill>
                <a:latin typeface="Poppins Bold"/>
              </a:rPr>
              <a:t>Tabel Dosen Crud</a:t>
            </a:r>
          </a:p>
        </p:txBody>
      </p:sp>
      <p:grpSp>
        <p:nvGrpSpPr>
          <p:cNvPr name="Group 15" id="15"/>
          <p:cNvGrpSpPr/>
          <p:nvPr/>
        </p:nvGrpSpPr>
        <p:grpSpPr>
          <a:xfrm rot="-10800000">
            <a:off x="13763587" y="1486"/>
            <a:ext cx="4520060" cy="4027589"/>
            <a:chOff x="0" y="0"/>
            <a:chExt cx="6026747" cy="537011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026785" cy="5370068"/>
            </a:xfrm>
            <a:custGeom>
              <a:avLst/>
              <a:gdLst/>
              <a:ahLst/>
              <a:cxnLst/>
              <a:rect r="r" b="b" t="t" l="l"/>
              <a:pathLst>
                <a:path h="5370068" w="6026785">
                  <a:moveTo>
                    <a:pt x="0" y="0"/>
                  </a:moveTo>
                  <a:lnTo>
                    <a:pt x="6026785" y="0"/>
                  </a:lnTo>
                  <a:lnTo>
                    <a:pt x="6026785" y="5370068"/>
                  </a:lnTo>
                  <a:lnTo>
                    <a:pt x="0" y="53700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6" t="0" r="-55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966064" y="2416628"/>
            <a:ext cx="9695543" cy="5453743"/>
            <a:chOff x="0" y="0"/>
            <a:chExt cx="12927391" cy="727165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927330" cy="7271639"/>
            </a:xfrm>
            <a:custGeom>
              <a:avLst/>
              <a:gdLst/>
              <a:ahLst/>
              <a:cxnLst/>
              <a:rect r="r" b="b" t="t" l="l"/>
              <a:pathLst>
                <a:path h="7271639" w="12927330">
                  <a:moveTo>
                    <a:pt x="0" y="0"/>
                  </a:moveTo>
                  <a:lnTo>
                    <a:pt x="12927330" y="0"/>
                  </a:lnTo>
                  <a:lnTo>
                    <a:pt x="12927330" y="7271639"/>
                  </a:lnTo>
                  <a:lnTo>
                    <a:pt x="0" y="72716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966064" y="4099972"/>
            <a:ext cx="1879605" cy="1681005"/>
            <a:chOff x="0" y="0"/>
            <a:chExt cx="2506140" cy="224134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506091" cy="2241296"/>
            </a:xfrm>
            <a:custGeom>
              <a:avLst/>
              <a:gdLst/>
              <a:ahLst/>
              <a:cxnLst/>
              <a:rect r="r" b="b" t="t" l="l"/>
              <a:pathLst>
                <a:path h="2241296" w="2506091">
                  <a:moveTo>
                    <a:pt x="0" y="0"/>
                  </a:moveTo>
                  <a:lnTo>
                    <a:pt x="2506091" y="0"/>
                  </a:lnTo>
                  <a:lnTo>
                    <a:pt x="2506091" y="2241296"/>
                  </a:lnTo>
                  <a:lnTo>
                    <a:pt x="0" y="2241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59" r="-1" b="-61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6091354" y="9098090"/>
            <a:ext cx="702059" cy="431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A6A6A6"/>
                </a:solidFill>
                <a:latin typeface="Poppins Medium"/>
              </a:rPr>
              <a:t>2 / 22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633452" y="4284402"/>
            <a:ext cx="5096558" cy="1620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8"/>
              </a:lnSpc>
            </a:pPr>
            <a:r>
              <a:rPr lang="en-US" sz="2199">
                <a:solidFill>
                  <a:srgbClr val="000000"/>
                </a:solidFill>
                <a:latin typeface="Poppins Bold"/>
              </a:rPr>
              <a:t>Berikutnya mengeklik menu  “Dosen" di bilah navigasi kiri, Anda akan diarahkan ke halaman “ Manajemen Dosen”.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6064" y="8976674"/>
            <a:ext cx="912619" cy="345186"/>
            <a:chOff x="0" y="0"/>
            <a:chExt cx="1216825" cy="460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6787" cy="460248"/>
            </a:xfrm>
            <a:custGeom>
              <a:avLst/>
              <a:gdLst/>
              <a:ahLst/>
              <a:cxnLst/>
              <a:rect r="r" b="b" t="t" l="l"/>
              <a:pathLst>
                <a:path h="460248" w="1216787">
                  <a:moveTo>
                    <a:pt x="0" y="0"/>
                  </a:moveTo>
                  <a:lnTo>
                    <a:pt x="1216787" y="0"/>
                  </a:lnTo>
                  <a:lnTo>
                    <a:pt x="1216787" y="460248"/>
                  </a:lnTo>
                  <a:lnTo>
                    <a:pt x="0" y="4602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326" r="-3" b="-2326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273701" y="5904929"/>
            <a:ext cx="912619" cy="345186"/>
            <a:chOff x="0" y="0"/>
            <a:chExt cx="1216825" cy="4602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16787" cy="460248"/>
            </a:xfrm>
            <a:custGeom>
              <a:avLst/>
              <a:gdLst/>
              <a:ahLst/>
              <a:cxnLst/>
              <a:rect r="r" b="b" t="t" l="l"/>
              <a:pathLst>
                <a:path h="460248" w="1216787">
                  <a:moveTo>
                    <a:pt x="0" y="0"/>
                  </a:moveTo>
                  <a:lnTo>
                    <a:pt x="1216787" y="0"/>
                  </a:lnTo>
                  <a:lnTo>
                    <a:pt x="1216787" y="460248"/>
                  </a:lnTo>
                  <a:lnTo>
                    <a:pt x="0" y="4602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2326" r="-3" b="-2326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7059275" y="9091622"/>
            <a:ext cx="342890" cy="333089"/>
            <a:chOff x="0" y="0"/>
            <a:chExt cx="457187" cy="4441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57200" cy="444119"/>
            </a:xfrm>
            <a:custGeom>
              <a:avLst/>
              <a:gdLst/>
              <a:ahLst/>
              <a:cxnLst/>
              <a:rect r="r" b="b" t="t" l="l"/>
              <a:pathLst>
                <a:path h="444119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444119"/>
                  </a:lnTo>
                  <a:lnTo>
                    <a:pt x="0" y="4441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471" r="2" b="-1471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923319" y="3178035"/>
            <a:ext cx="4867275" cy="463029"/>
            <a:chOff x="0" y="0"/>
            <a:chExt cx="6489700" cy="6173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489700" cy="617347"/>
            </a:xfrm>
            <a:custGeom>
              <a:avLst/>
              <a:gdLst/>
              <a:ahLst/>
              <a:cxnLst/>
              <a:rect r="r" b="b" t="t" l="l"/>
              <a:pathLst>
                <a:path h="617347" w="6489700">
                  <a:moveTo>
                    <a:pt x="0" y="0"/>
                  </a:moveTo>
                  <a:lnTo>
                    <a:pt x="6489700" y="0"/>
                  </a:lnTo>
                  <a:lnTo>
                    <a:pt x="6489700" y="617347"/>
                  </a:lnTo>
                  <a:lnTo>
                    <a:pt x="0" y="617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54400" r="0" b="-54404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1923319" y="4477445"/>
            <a:ext cx="4867275" cy="463029"/>
            <a:chOff x="0" y="0"/>
            <a:chExt cx="6489700" cy="61737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489700" cy="617347"/>
            </a:xfrm>
            <a:custGeom>
              <a:avLst/>
              <a:gdLst/>
              <a:ahLst/>
              <a:cxnLst/>
              <a:rect r="r" b="b" t="t" l="l"/>
              <a:pathLst>
                <a:path h="617347" w="6489700">
                  <a:moveTo>
                    <a:pt x="0" y="0"/>
                  </a:moveTo>
                  <a:lnTo>
                    <a:pt x="6489700" y="0"/>
                  </a:lnTo>
                  <a:lnTo>
                    <a:pt x="6489700" y="617347"/>
                  </a:lnTo>
                  <a:lnTo>
                    <a:pt x="0" y="617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54400" r="0" b="-54404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923319" y="5776846"/>
            <a:ext cx="4867275" cy="463029"/>
            <a:chOff x="0" y="0"/>
            <a:chExt cx="6489700" cy="61737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489700" cy="617347"/>
            </a:xfrm>
            <a:custGeom>
              <a:avLst/>
              <a:gdLst/>
              <a:ahLst/>
              <a:cxnLst/>
              <a:rect r="r" b="b" t="t" l="l"/>
              <a:pathLst>
                <a:path h="617347" w="6489700">
                  <a:moveTo>
                    <a:pt x="0" y="0"/>
                  </a:moveTo>
                  <a:lnTo>
                    <a:pt x="6489700" y="0"/>
                  </a:lnTo>
                  <a:lnTo>
                    <a:pt x="6489700" y="617347"/>
                  </a:lnTo>
                  <a:lnTo>
                    <a:pt x="0" y="617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54400" r="0" b="-54404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3650448" y="1340966"/>
            <a:ext cx="12150164" cy="308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4"/>
              </a:lnSpc>
            </a:pPr>
            <a:r>
              <a:rPr lang="en-US" sz="8189">
                <a:solidFill>
                  <a:srgbClr val="000000"/>
                </a:solidFill>
                <a:latin typeface="Poppins Bold"/>
              </a:rPr>
              <a:t>Mahasiswa Crud</a:t>
            </a:r>
          </a:p>
        </p:txBody>
      </p:sp>
      <p:grpSp>
        <p:nvGrpSpPr>
          <p:cNvPr name="Group 15" id="15"/>
          <p:cNvGrpSpPr/>
          <p:nvPr/>
        </p:nvGrpSpPr>
        <p:grpSpPr>
          <a:xfrm rot="-10800000">
            <a:off x="13763587" y="1486"/>
            <a:ext cx="4520060" cy="4027589"/>
            <a:chOff x="0" y="0"/>
            <a:chExt cx="6026747" cy="537011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026785" cy="5370068"/>
            </a:xfrm>
            <a:custGeom>
              <a:avLst/>
              <a:gdLst/>
              <a:ahLst/>
              <a:cxnLst/>
              <a:rect r="r" b="b" t="t" l="l"/>
              <a:pathLst>
                <a:path h="5370068" w="6026785">
                  <a:moveTo>
                    <a:pt x="0" y="0"/>
                  </a:moveTo>
                  <a:lnTo>
                    <a:pt x="6026785" y="0"/>
                  </a:lnTo>
                  <a:lnTo>
                    <a:pt x="6026785" y="5370068"/>
                  </a:lnTo>
                  <a:lnTo>
                    <a:pt x="0" y="53700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6" t="0" r="-55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422373" y="2447924"/>
            <a:ext cx="8854531" cy="4985101"/>
            <a:chOff x="0" y="0"/>
            <a:chExt cx="11806041" cy="664680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1806047" cy="6646799"/>
            </a:xfrm>
            <a:custGeom>
              <a:avLst/>
              <a:gdLst/>
              <a:ahLst/>
              <a:cxnLst/>
              <a:rect r="r" b="b" t="t" l="l"/>
              <a:pathLst>
                <a:path h="6646799" w="11806047">
                  <a:moveTo>
                    <a:pt x="0" y="0"/>
                  </a:moveTo>
                  <a:lnTo>
                    <a:pt x="11806047" y="0"/>
                  </a:lnTo>
                  <a:lnTo>
                    <a:pt x="11806047" y="6646799"/>
                  </a:lnTo>
                  <a:lnTo>
                    <a:pt x="0" y="66467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422373" y="4029075"/>
            <a:ext cx="1879605" cy="1681005"/>
            <a:chOff x="0" y="0"/>
            <a:chExt cx="2506140" cy="224134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506091" cy="2241296"/>
            </a:xfrm>
            <a:custGeom>
              <a:avLst/>
              <a:gdLst/>
              <a:ahLst/>
              <a:cxnLst/>
              <a:rect r="r" b="b" t="t" l="l"/>
              <a:pathLst>
                <a:path h="2241296" w="2506091">
                  <a:moveTo>
                    <a:pt x="0" y="0"/>
                  </a:moveTo>
                  <a:lnTo>
                    <a:pt x="2506091" y="0"/>
                  </a:lnTo>
                  <a:lnTo>
                    <a:pt x="2506091" y="2241296"/>
                  </a:lnTo>
                  <a:lnTo>
                    <a:pt x="0" y="2241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59" r="-1" b="-61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6091354" y="9098090"/>
            <a:ext cx="702059" cy="431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A6A6A6"/>
                </a:solidFill>
                <a:latin typeface="Poppins Medium"/>
              </a:rPr>
              <a:t>2 / 22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633452" y="4284402"/>
            <a:ext cx="5096558" cy="1620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8"/>
              </a:lnSpc>
            </a:pPr>
            <a:r>
              <a:rPr lang="en-US" sz="2199">
                <a:solidFill>
                  <a:srgbClr val="000000"/>
                </a:solidFill>
                <a:latin typeface="Poppins Bold"/>
              </a:rPr>
              <a:t>Berikutnya mengklik menu  “Mahasiswa" di bilah navigasi kiri, Anda akan diarahkan ke halaman “ Manajemen Mahasiswa”.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6064" y="8976674"/>
            <a:ext cx="912619" cy="345186"/>
            <a:chOff x="0" y="0"/>
            <a:chExt cx="1216825" cy="460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6787" cy="460248"/>
            </a:xfrm>
            <a:custGeom>
              <a:avLst/>
              <a:gdLst/>
              <a:ahLst/>
              <a:cxnLst/>
              <a:rect r="r" b="b" t="t" l="l"/>
              <a:pathLst>
                <a:path h="460248" w="1216787">
                  <a:moveTo>
                    <a:pt x="0" y="0"/>
                  </a:moveTo>
                  <a:lnTo>
                    <a:pt x="1216787" y="0"/>
                  </a:lnTo>
                  <a:lnTo>
                    <a:pt x="1216787" y="460248"/>
                  </a:lnTo>
                  <a:lnTo>
                    <a:pt x="0" y="4602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326" r="-3" b="-2326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273701" y="5904929"/>
            <a:ext cx="912619" cy="345186"/>
            <a:chOff x="0" y="0"/>
            <a:chExt cx="1216825" cy="4602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16787" cy="460248"/>
            </a:xfrm>
            <a:custGeom>
              <a:avLst/>
              <a:gdLst/>
              <a:ahLst/>
              <a:cxnLst/>
              <a:rect r="r" b="b" t="t" l="l"/>
              <a:pathLst>
                <a:path h="460248" w="1216787">
                  <a:moveTo>
                    <a:pt x="0" y="0"/>
                  </a:moveTo>
                  <a:lnTo>
                    <a:pt x="1216787" y="0"/>
                  </a:lnTo>
                  <a:lnTo>
                    <a:pt x="1216787" y="460248"/>
                  </a:lnTo>
                  <a:lnTo>
                    <a:pt x="0" y="4602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2326" r="-3" b="-2326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7059275" y="9091622"/>
            <a:ext cx="342890" cy="333089"/>
            <a:chOff x="0" y="0"/>
            <a:chExt cx="457187" cy="4441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57200" cy="444119"/>
            </a:xfrm>
            <a:custGeom>
              <a:avLst/>
              <a:gdLst/>
              <a:ahLst/>
              <a:cxnLst/>
              <a:rect r="r" b="b" t="t" l="l"/>
              <a:pathLst>
                <a:path h="444119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444119"/>
                  </a:lnTo>
                  <a:lnTo>
                    <a:pt x="0" y="4441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471" r="2" b="-1471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923319" y="3178035"/>
            <a:ext cx="4867275" cy="463029"/>
            <a:chOff x="0" y="0"/>
            <a:chExt cx="6489700" cy="6173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489700" cy="617347"/>
            </a:xfrm>
            <a:custGeom>
              <a:avLst/>
              <a:gdLst/>
              <a:ahLst/>
              <a:cxnLst/>
              <a:rect r="r" b="b" t="t" l="l"/>
              <a:pathLst>
                <a:path h="617347" w="6489700">
                  <a:moveTo>
                    <a:pt x="0" y="0"/>
                  </a:moveTo>
                  <a:lnTo>
                    <a:pt x="6489700" y="0"/>
                  </a:lnTo>
                  <a:lnTo>
                    <a:pt x="6489700" y="617347"/>
                  </a:lnTo>
                  <a:lnTo>
                    <a:pt x="0" y="617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54400" r="0" b="-54404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1923319" y="4477445"/>
            <a:ext cx="4867275" cy="463029"/>
            <a:chOff x="0" y="0"/>
            <a:chExt cx="6489700" cy="61737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489700" cy="617347"/>
            </a:xfrm>
            <a:custGeom>
              <a:avLst/>
              <a:gdLst/>
              <a:ahLst/>
              <a:cxnLst/>
              <a:rect r="r" b="b" t="t" l="l"/>
              <a:pathLst>
                <a:path h="617347" w="6489700">
                  <a:moveTo>
                    <a:pt x="0" y="0"/>
                  </a:moveTo>
                  <a:lnTo>
                    <a:pt x="6489700" y="0"/>
                  </a:lnTo>
                  <a:lnTo>
                    <a:pt x="6489700" y="617347"/>
                  </a:lnTo>
                  <a:lnTo>
                    <a:pt x="0" y="617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54400" r="0" b="-54404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923319" y="5776846"/>
            <a:ext cx="4867275" cy="463029"/>
            <a:chOff x="0" y="0"/>
            <a:chExt cx="6489700" cy="61737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489700" cy="617347"/>
            </a:xfrm>
            <a:custGeom>
              <a:avLst/>
              <a:gdLst/>
              <a:ahLst/>
              <a:cxnLst/>
              <a:rect r="r" b="b" t="t" l="l"/>
              <a:pathLst>
                <a:path h="617347" w="6489700">
                  <a:moveTo>
                    <a:pt x="0" y="0"/>
                  </a:moveTo>
                  <a:lnTo>
                    <a:pt x="6489700" y="0"/>
                  </a:lnTo>
                  <a:lnTo>
                    <a:pt x="6489700" y="617347"/>
                  </a:lnTo>
                  <a:lnTo>
                    <a:pt x="0" y="617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54400" r="0" b="-54404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7663775" y="2297990"/>
            <a:ext cx="9395500" cy="5284969"/>
            <a:chOff x="0" y="0"/>
            <a:chExt cx="12527333" cy="704662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527280" cy="7046595"/>
            </a:xfrm>
            <a:custGeom>
              <a:avLst/>
              <a:gdLst/>
              <a:ahLst/>
              <a:cxnLst/>
              <a:rect r="r" b="b" t="t" l="l"/>
              <a:pathLst>
                <a:path h="7046595" w="12527280">
                  <a:moveTo>
                    <a:pt x="0" y="0"/>
                  </a:moveTo>
                  <a:lnTo>
                    <a:pt x="12527280" y="0"/>
                  </a:lnTo>
                  <a:lnTo>
                    <a:pt x="12527280" y="7046595"/>
                  </a:lnTo>
                  <a:lnTo>
                    <a:pt x="0" y="70465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-68638">
            <a:off x="56540" y="4541047"/>
            <a:ext cx="6428573" cy="5728165"/>
            <a:chOff x="0" y="0"/>
            <a:chExt cx="8571431" cy="763755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571484" cy="7637526"/>
            </a:xfrm>
            <a:custGeom>
              <a:avLst/>
              <a:gdLst/>
              <a:ahLst/>
              <a:cxnLst/>
              <a:rect r="r" b="b" t="t" l="l"/>
              <a:pathLst>
                <a:path h="7637526" w="8571484">
                  <a:moveTo>
                    <a:pt x="0" y="0"/>
                  </a:moveTo>
                  <a:lnTo>
                    <a:pt x="8571484" y="0"/>
                  </a:lnTo>
                  <a:lnTo>
                    <a:pt x="8571484" y="7637526"/>
                  </a:lnTo>
                  <a:lnTo>
                    <a:pt x="0" y="76375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56" t="0" r="-55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7663775" y="3868457"/>
            <a:ext cx="1879605" cy="1681005"/>
            <a:chOff x="0" y="0"/>
            <a:chExt cx="2506140" cy="224134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506091" cy="2241296"/>
            </a:xfrm>
            <a:custGeom>
              <a:avLst/>
              <a:gdLst/>
              <a:ahLst/>
              <a:cxnLst/>
              <a:rect r="r" b="b" t="t" l="l"/>
              <a:pathLst>
                <a:path h="2241296" w="2506091">
                  <a:moveTo>
                    <a:pt x="0" y="0"/>
                  </a:moveTo>
                  <a:lnTo>
                    <a:pt x="2506091" y="0"/>
                  </a:lnTo>
                  <a:lnTo>
                    <a:pt x="2506091" y="2241296"/>
                  </a:lnTo>
                  <a:lnTo>
                    <a:pt x="0" y="2241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59" r="-1" b="-61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3650448" y="1340966"/>
            <a:ext cx="12150164" cy="308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4"/>
              </a:lnSpc>
            </a:pPr>
            <a:r>
              <a:rPr lang="en-US" sz="8189">
                <a:solidFill>
                  <a:srgbClr val="000000"/>
                </a:solidFill>
                <a:latin typeface="Poppins Bold"/>
              </a:rPr>
              <a:t>MataKuliah  Crud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091354" y="9098090"/>
            <a:ext cx="702059" cy="431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A6A6A6"/>
                </a:solidFill>
                <a:latin typeface="Poppins Medium"/>
              </a:rPr>
              <a:t>2 / 22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22373" y="3610032"/>
            <a:ext cx="5096558" cy="1620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8"/>
              </a:lnSpc>
            </a:pPr>
            <a:r>
              <a:rPr lang="en-US" sz="2199">
                <a:solidFill>
                  <a:srgbClr val="000000"/>
                </a:solidFill>
                <a:latin typeface="Poppins Bold"/>
              </a:rPr>
              <a:t>Berikutnya mengklik menu  “Mata Kuliah" di bilah navigasi kiri, Anda akan diarahkan ke halaman “ Manajemen Matakuliah”.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6064" y="8976674"/>
            <a:ext cx="912619" cy="345186"/>
            <a:chOff x="0" y="0"/>
            <a:chExt cx="1216825" cy="460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6787" cy="460248"/>
            </a:xfrm>
            <a:custGeom>
              <a:avLst/>
              <a:gdLst/>
              <a:ahLst/>
              <a:cxnLst/>
              <a:rect r="r" b="b" t="t" l="l"/>
              <a:pathLst>
                <a:path h="460248" w="1216787">
                  <a:moveTo>
                    <a:pt x="0" y="0"/>
                  </a:moveTo>
                  <a:lnTo>
                    <a:pt x="1216787" y="0"/>
                  </a:lnTo>
                  <a:lnTo>
                    <a:pt x="1216787" y="460248"/>
                  </a:lnTo>
                  <a:lnTo>
                    <a:pt x="0" y="4602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326" r="-3" b="-2326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273701" y="5904929"/>
            <a:ext cx="912619" cy="345186"/>
            <a:chOff x="0" y="0"/>
            <a:chExt cx="1216825" cy="4602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16787" cy="460248"/>
            </a:xfrm>
            <a:custGeom>
              <a:avLst/>
              <a:gdLst/>
              <a:ahLst/>
              <a:cxnLst/>
              <a:rect r="r" b="b" t="t" l="l"/>
              <a:pathLst>
                <a:path h="460248" w="1216787">
                  <a:moveTo>
                    <a:pt x="0" y="0"/>
                  </a:moveTo>
                  <a:lnTo>
                    <a:pt x="1216787" y="0"/>
                  </a:lnTo>
                  <a:lnTo>
                    <a:pt x="1216787" y="460248"/>
                  </a:lnTo>
                  <a:lnTo>
                    <a:pt x="0" y="4602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2326" r="-3" b="-2326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7059275" y="9091622"/>
            <a:ext cx="342890" cy="333089"/>
            <a:chOff x="0" y="0"/>
            <a:chExt cx="457187" cy="4441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57200" cy="444119"/>
            </a:xfrm>
            <a:custGeom>
              <a:avLst/>
              <a:gdLst/>
              <a:ahLst/>
              <a:cxnLst/>
              <a:rect r="r" b="b" t="t" l="l"/>
              <a:pathLst>
                <a:path h="444119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444119"/>
                  </a:lnTo>
                  <a:lnTo>
                    <a:pt x="0" y="4441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471" r="2" b="-1471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923319" y="3178035"/>
            <a:ext cx="4867275" cy="463029"/>
            <a:chOff x="0" y="0"/>
            <a:chExt cx="6489700" cy="6173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489700" cy="617347"/>
            </a:xfrm>
            <a:custGeom>
              <a:avLst/>
              <a:gdLst/>
              <a:ahLst/>
              <a:cxnLst/>
              <a:rect r="r" b="b" t="t" l="l"/>
              <a:pathLst>
                <a:path h="617347" w="6489700">
                  <a:moveTo>
                    <a:pt x="0" y="0"/>
                  </a:moveTo>
                  <a:lnTo>
                    <a:pt x="6489700" y="0"/>
                  </a:lnTo>
                  <a:lnTo>
                    <a:pt x="6489700" y="617347"/>
                  </a:lnTo>
                  <a:lnTo>
                    <a:pt x="0" y="617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54400" r="0" b="-54404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1923319" y="4477445"/>
            <a:ext cx="4867275" cy="463029"/>
            <a:chOff x="0" y="0"/>
            <a:chExt cx="6489700" cy="61737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489700" cy="617347"/>
            </a:xfrm>
            <a:custGeom>
              <a:avLst/>
              <a:gdLst/>
              <a:ahLst/>
              <a:cxnLst/>
              <a:rect r="r" b="b" t="t" l="l"/>
              <a:pathLst>
                <a:path h="617347" w="6489700">
                  <a:moveTo>
                    <a:pt x="0" y="0"/>
                  </a:moveTo>
                  <a:lnTo>
                    <a:pt x="6489700" y="0"/>
                  </a:lnTo>
                  <a:lnTo>
                    <a:pt x="6489700" y="617347"/>
                  </a:lnTo>
                  <a:lnTo>
                    <a:pt x="0" y="617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54400" r="0" b="-54404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923319" y="5776846"/>
            <a:ext cx="4867275" cy="463029"/>
            <a:chOff x="0" y="0"/>
            <a:chExt cx="6489700" cy="61737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489700" cy="617347"/>
            </a:xfrm>
            <a:custGeom>
              <a:avLst/>
              <a:gdLst/>
              <a:ahLst/>
              <a:cxnLst/>
              <a:rect r="r" b="b" t="t" l="l"/>
              <a:pathLst>
                <a:path h="617347" w="6489700">
                  <a:moveTo>
                    <a:pt x="0" y="0"/>
                  </a:moveTo>
                  <a:lnTo>
                    <a:pt x="6489700" y="0"/>
                  </a:lnTo>
                  <a:lnTo>
                    <a:pt x="6489700" y="617347"/>
                  </a:lnTo>
                  <a:lnTo>
                    <a:pt x="0" y="617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54400" r="0" b="-54404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-68638">
            <a:off x="56540" y="4541047"/>
            <a:ext cx="6428573" cy="5728165"/>
            <a:chOff x="0" y="0"/>
            <a:chExt cx="8571431" cy="763755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571484" cy="7637526"/>
            </a:xfrm>
            <a:custGeom>
              <a:avLst/>
              <a:gdLst/>
              <a:ahLst/>
              <a:cxnLst/>
              <a:rect r="r" b="b" t="t" l="l"/>
              <a:pathLst>
                <a:path h="7637526" w="8571484">
                  <a:moveTo>
                    <a:pt x="0" y="0"/>
                  </a:moveTo>
                  <a:lnTo>
                    <a:pt x="8571484" y="0"/>
                  </a:lnTo>
                  <a:lnTo>
                    <a:pt x="8571484" y="7637526"/>
                  </a:lnTo>
                  <a:lnTo>
                    <a:pt x="0" y="76375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6" t="0" r="-55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7766067" y="1984825"/>
            <a:ext cx="9636098" cy="5420305"/>
            <a:chOff x="0" y="0"/>
            <a:chExt cx="12848131" cy="722707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848082" cy="7227062"/>
            </a:xfrm>
            <a:custGeom>
              <a:avLst/>
              <a:gdLst/>
              <a:ahLst/>
              <a:cxnLst/>
              <a:rect r="r" b="b" t="t" l="l"/>
              <a:pathLst>
                <a:path h="7227062" w="12848082">
                  <a:moveTo>
                    <a:pt x="0" y="0"/>
                  </a:moveTo>
                  <a:lnTo>
                    <a:pt x="12848082" y="0"/>
                  </a:lnTo>
                  <a:lnTo>
                    <a:pt x="12848082" y="7227062"/>
                  </a:lnTo>
                  <a:lnTo>
                    <a:pt x="0" y="72270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7766067" y="3641065"/>
            <a:ext cx="1879605" cy="1681005"/>
            <a:chOff x="0" y="0"/>
            <a:chExt cx="2506140" cy="224134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506091" cy="2241296"/>
            </a:xfrm>
            <a:custGeom>
              <a:avLst/>
              <a:gdLst/>
              <a:ahLst/>
              <a:cxnLst/>
              <a:rect r="r" b="b" t="t" l="l"/>
              <a:pathLst>
                <a:path h="2241296" w="2506091">
                  <a:moveTo>
                    <a:pt x="0" y="0"/>
                  </a:moveTo>
                  <a:lnTo>
                    <a:pt x="2506091" y="0"/>
                  </a:lnTo>
                  <a:lnTo>
                    <a:pt x="2506091" y="2241296"/>
                  </a:lnTo>
                  <a:lnTo>
                    <a:pt x="0" y="2241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59" r="-1" b="-61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2604219" y="1340966"/>
            <a:ext cx="13079562" cy="308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4"/>
              </a:lnSpc>
            </a:pPr>
            <a:r>
              <a:rPr lang="en-US" sz="8189">
                <a:solidFill>
                  <a:srgbClr val="000000"/>
                </a:solidFill>
                <a:latin typeface="Poppins Bold"/>
              </a:rPr>
              <a:t>Tabel MataKuliah  Crud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091354" y="9098090"/>
            <a:ext cx="702059" cy="431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A6A6A6"/>
                </a:solidFill>
                <a:latin typeface="Poppins Medium"/>
              </a:rPr>
              <a:t>2 / 22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878682" y="3295250"/>
            <a:ext cx="5096558" cy="1620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8"/>
              </a:lnSpc>
            </a:pPr>
            <a:r>
              <a:rPr lang="en-US" sz="2199">
                <a:solidFill>
                  <a:srgbClr val="000000"/>
                </a:solidFill>
                <a:latin typeface="Poppins Bold"/>
              </a:rPr>
              <a:t>Berikutnya mengklik menu  “Tahun Akademik" di bilah navigasi kiri, Anda akan diarahkan ke halaman “ Data Tahun Akademik”.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DAGGGsSVsvo</dc:identifier>
  <dcterms:modified xsi:type="dcterms:W3CDTF">2011-08-01T06:04:30Z</dcterms:modified>
  <cp:revision>1</cp:revision>
  <dc:title>175fe41c-a808-4995-bc9b-5802c26b5d13.pptx</dc:title>
</cp:coreProperties>
</file>