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9a541ad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9a541ad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a541ad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a541ad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a541ad0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a541ad0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9a541ad0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9a541ad0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d7324a4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d7324a4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a541ad0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a541ad0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d7324a45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d7324a45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sxQGHYrLGBwT_61-6mwL_r5y6Xo3TeGt/view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Plays Pokemon Red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Rahaan Gandhi, Aashay Kadakia, Ishant Kundra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Pokemon Red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56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r>
              <a:rPr lang="en"/>
              <a:t>: The paper focuses on enhancing exploration in reinforcement learning (RL) agents playing Pokémon Red, by modifying the reward function to encourage curiosity-driven exploration.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To encourage the RL agent to explore the Pokémon Red map beyond just progressing through the main objectives of the game.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Key Challenge</a:t>
            </a:r>
            <a:r>
              <a:rPr lang="en"/>
              <a:t>: Traditional RL agents mainly focus on task completion. We aim to create an agent that values exploration of the environment itself.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700" y="1203997"/>
            <a:ext cx="1586877" cy="32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Reinforcement Learning Works in Gaming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Points: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Markov Decision Processes (MDPs) framework.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Importance of reward structures in RL.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Algorithms used: Q-Learning and PPO.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300" y="2887925"/>
            <a:ext cx="54006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275" y="3651775"/>
            <a:ext cx="594360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484575" y="3022725"/>
            <a:ext cx="645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PPO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117725" y="4126300"/>
            <a:ext cx="18321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Q-learning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Modifying Reward Functions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344400" y="1017725"/>
            <a:ext cx="8455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Original Reward: The baseline reward function incentivized typical game objectives like defeating opponents and collecting badges.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Rtotal = Revent + Rbadge + Rhealth + Rlevel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Curiosity-driven Reward: Adds rewards for exploring new areas of the map and penalties for staying stagnant in one place for too long.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Rtotal_curiosity = Revent + Rbadge + Rhealth + Rlevel + Rexplore + Rstagnant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Custom Reward: Further adjusted for better exploration and handling obstacles like healing or getting stuck in battles. Custom weights for curiosity and penalties for excessive healing or failures in battles.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217750" y="221900"/>
            <a:ext cx="85206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Map exploration Progress after 320 steps for Original, curiosity, custom	</a:t>
            </a:r>
            <a:endParaRPr sz="27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63" y="1177075"/>
            <a:ext cx="2809655" cy="32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650838" y="4520175"/>
            <a:ext cx="1832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Curiosity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4">
            <a:alphaModFix/>
          </a:blip>
          <a:srcRect b="12795" l="8899" r="27624" t="8222"/>
          <a:stretch/>
        </p:blipFill>
        <p:spPr>
          <a:xfrm>
            <a:off x="6442600" y="1198401"/>
            <a:ext cx="1939200" cy="33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496150" y="4568800"/>
            <a:ext cx="1832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Custom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288" y="1177075"/>
            <a:ext cx="1939200" cy="33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627838" y="4568800"/>
            <a:ext cx="18321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Original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 Exploration: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64 iterations:  Most explored: </a:t>
            </a:r>
            <a:r>
              <a:rPr lang="en"/>
              <a:t>Curiosity</a:t>
            </a:r>
            <a:r>
              <a:rPr lang="en"/>
              <a:t>, Custom, then Original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192 </a:t>
            </a:r>
            <a:r>
              <a:rPr lang="en"/>
              <a:t>iterations:</a:t>
            </a:r>
            <a:r>
              <a:rPr lang="en"/>
              <a:t> The three </a:t>
            </a:r>
            <a:r>
              <a:rPr lang="en"/>
              <a:t>functions</a:t>
            </a:r>
            <a:r>
              <a:rPr lang="en"/>
              <a:t> explored around the same percentage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After 320 iterations: Custom pulled ahead, while curiosity and original stayed similar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Comparison: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Custom function led to better map coverage and more strategic behavior (higher levels and fewer unnecessary actions like excessive healing).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2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38550" y="1071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Custom weights led to more deaths but better map coverage.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Curiosity-driven function improved exploration but lacked refinement.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RL in DL is challenging but rewarding.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Positive and negative reinforcement are critical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 games provide rich testbeds for RL experimentation.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Broader implications: Applications in robotics, autonomous systems, and beyond.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	</a:t>
            </a:r>
            <a:endParaRPr/>
          </a:p>
        </p:txBody>
      </p:sp>
      <p:pic>
        <p:nvPicPr>
          <p:cNvPr id="112" name="Google Shape;112;p20" title="full_reset_6_id63bc4cf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225" y="339750"/>
            <a:ext cx="4820425" cy="43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