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64" r:id="rId8"/>
    <p:sldId id="265" r:id="rId9"/>
    <p:sldId id="266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39.44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83 6 584,'-11'-5'5497,"-14"20"-4863,-7 1 573,31-16-1197,1 0-1,-1 0 1,1 0 0,-1 0-1,1 0 1,-1 0-1,1 0 1,-1 0 0,1 0-1,-1 0 1,1 0 0,-1 0-1,1 0 1,-1 1-1,1-1 1,-1 0 0,1 0-1,-1 0 1,1 1 0,-1-1-1,1 0 1,0 1-1,-1-1 1,1 0 0,-1 1-1,1-1 1,0 1 0,0-1-1,-1 0 1,1 1-1,-1 0 1,2 0-4,-1-1 1,0 0-1,0 0 0,1 0 0,-1 1 0,0-1 1,0 0-1,1 0 0,-1 0 0,0 0 0,1 0 1,-1 0-1,0 0 0,1 0 0,-1 1 0,0-1 1,1 0-1,-1 0 0,0 0 0,1-1 0,-1 1 1,0 0-1,1 0 0,-1 0 0,0 0 0,1 0 1,-1 0-1,0 0 0,0 0 0,1-1 1,-1 1-1,0 0 0,0 0 0,1 0 0,-1-1 1,0 1-1,0 0 0,1 0 0,-1-1 0,0 1 1,0 0-1,0 0 0,0-1 0,1 0 0,0 1-1,1-1-1,0 1 0,0-1 1,-1 1-1,1 0 0,0 0 0,-1 0 1,1 0-1,0 0 0,0 0 1,-1 0-1,1 1 0,0-1 0,0 0 1,-1 1-1,1 0 0,1 0 1,43 17 5,-24-9 6,45 8-5,0-3 1,1-2-1,87 3 1,-11 0-300,690 57-854,-686-69 1101,408 27-219,-54 19 318,-206-23 20,359 7 4,1-37-234,20 1 153,752-21 152,-445-21-345,-823 39 199,919-4-30,-776 11-133,430 19-227,-97-1 199,1109 14-151,-715-47 600,-291-4-189,228 34-258,-590-7 236,528 20 32,136 2-542,141 19 681,-3 37-662,172-59 821,-514-63-486,-426 16 17,378-3 151,-412 14-100,14-2 105,875-14-121,-759 28 168,-456-1-101,-1 2 0,0 2 0,57 16-1,-102-22-15,2 1 90,-1-1 0,1 0 0,-1-1 0,1 1 0,0-1 0,0 0 0,-1-1 1,1 0-1,-1 0 0,1 0 0,-1-1 0,1 0 0,-1 0 0,0-1 1,11-5-1,-24 4 374,19 17-3248,-11-13 2828,-1 1-1,1-1 1,-1 0-1,0 1 1,1-1-1,-1 0 1,0 1-1,1-1 1,-1 1-1,0-1 1,1 0-1,-1 1 0,0-1 1,0 1-1,1-1 1,-1 1-1,0-1 1,0 1-1,0-1 1,0 1-1,0 0 1,0-1-1,0 1 1,0-1-1,0 1 1,0-1-1,0 1 0,0-1 1,0 1-1,0-1 1,0 1-1,-1-1 1,1 1-1,0-1 1,0 1-1,-1-1 1,1 1-1,0-1 1,-1 1-1,1-1 1,0 0-1,-1 1 1,0 0-1,-2 3-47,-1 1 0,1 0 0,0 0 0,0 0 0,1 0 0,0 1 1,0-1-1,0 1 0,-2 9 0,-8 22 65,-98 180 311,43-90-44,-74 201 1,17 93 140,10-31-222,93-329-186,-3 0 0,-59 106-1,81-164-56,-1 2 22,0 0-1,0-1 1,0 1-1,0 0 1,-1-1-1,0 0 1,-6 6 0,8-11-132,0 0 1,0 0 0,0 0 0,0 0-1,0-1 1,0 1 0,0-1 0,0 1-1,1-1 1,-1 1 0,1-1 0,-1 0 0,-1-3-1,0 2-304,-7-7-1067,1-1 0,0 0 0,-14-23 0,14 14 97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1.37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70 15 348,'2'-13'5367,"-13"12"-3725,-15 15-1895,-8 33-4965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17.25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80 636,'1'-3'328,"1"-1"0,0 1 0,0 0 0,1-1 0,-1 1 0,1 0-1,0 1 1,-1-1 0,1 0 0,0 1 0,1-1 0,-1 1 0,0 0 0,1 0 0,-1 0 0,1 1 0,4-2 0,67-21-141,-72 23-93,3-1-71,0 1 1,0 0-1,0 0 1,0 0-1,0 1 0,0 0 1,0 0-1,0 0 1,0 1-1,1 0 0,-1 0 1,0 1-1,-1-1 1,1 1-1,0 1 0,0-1 1,6 5-1,-8-4-14,0 0 0,0 0 0,-1 1 0,1 0 0,-1-1 0,0 1 0,0 0 0,-1 0 0,1 1 0,-1-1 0,0 1 0,0-1 0,0 1 0,-1 0 0,1-1 0,-1 1 0,0 0 0,-1 0 0,1 0 0,-1 0 0,0 9 0,-2 4-2,0 0 0,-1-1 0,0 1 0,-2-1 0,0 0 0,-1 0 0,-13 27 0,-8 6 32,-36 51 0,40-69 42,2 1 1,2 1-1,1 0 1,-18 49-1,35-79-75,-1 0-1,1 1 1,0-1-1,1 1 0,-1-1 1,1 1-1,0 0 1,0-1-1,0 1 1,1-1-1,0 1 1,0-1-1,0 1 1,0-1-1,1 0 1,-1 1-1,1-1 1,0 0-1,0 0 1,1 0-1,-1 0 1,1-1-1,0 1 1,0-1-1,0 1 1,1-1-1,-1 0 1,1 0-1,-1-1 1,1 1-1,0-1 1,6 3-1,14 6 34,-1 0-1,1-2 1,1-1-1,39 8 1,-39-11-32,-6 0-8,4 0-9,0 1 0,-1 0 0,0 2 0,0 1 0,-1 0 0,25 15 0,-46-24 2,0 0 0,0 0 0,0 0 0,0 0 1,1 0-1,-1 0 0,0 0 0,0 1 0,0-1 0,0 0 0,0 0 0,0 0 0,1 0 0,-1 0 0,0 0 1,0 0-1,0 0 0,0 0 0,0 1 0,0-1 0,0 0 0,0 0 0,0 0 0,1 0 0,-1 0 0,0 1 1,0-1-1,0 0 0,0 0 0,0 0 0,0 0 0,0 0 0,0 1 0,0-1 0,0 0 0,0 0 0,0 0 0,0 0 1,0 0-1,0 1 0,0-1 0,0 0 0,-1 0 0,1 0 0,0 0 0,0 0 0,0 0 0,0 1 0,0-1 1,0 0-1,0 0 0,0 0 0,0 0 0,-1 0 0,1 0 0,0 0 0,0 0 0,0 1 0,0-1 0,0 0 1,-1 0-1,-14 3-956,-19-2-1466,-3-7-385,20-1 1484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0:10.242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1113 1737 220,'-8'9'2196,"7"-8"-1977,0-1 1,0 1-1,0 0 1,0-1-1,-1 1 1,1-1 0,0 0-1,0 1 1,0-1-1,-1 0 1,1 0-1,0 0 1,0 0-1,0 0 1,-1 0 0,1 0-1,0 0 1,0 0-1,0-1 1,-1 1-1,1 0 1,0-1-1,0 1 1,0-1 0,-2 0-1,0-3-109,1 0 0,0 0 0,-1 0 0,1 0 0,1 0 0,-1 0 0,0 0-1,0-6 1,-4-7 237,-11-36 268,-13-73 1,-15-45-611,-18-1-87,-157-295 0,160 361 129,-5 3 0,-5 3 0,-142-157 0,188 232-35,-39-31 0,55 49-34,0 1 1,-1 0 0,0 1-1,0 0 1,0 0-1,0 1 1,-1 0-1,0 1 1,-12-3 0,19 6-55,0 0-1,-1 0 1,1 0 0,0 1 0,0-1 0,0 1 0,0 0 0,0 0 0,0 0 0,1 0 0,-1 0 0,0 1 0,0-1-1,1 1 1,-1 0 0,1 0 0,-1 0 0,1 0 0,0 0 0,0 0 0,0 1 0,0-1 0,-2 4 0,3-4-184,0 0 0,-1 1 0,1-1 0,0 0 0,0 0 0,1 1 0,-1-1 0,0 1 0,1-1 1,0 0-1,-1 1 0,1-1 0,0 1 0,0-1 0,0 1 0,1-1 0,-1 1 0,1-1 1,0 3-1,4 2-1207,2-2 84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0:10.727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542 263 580,'-7'-3'5628,"-23"10"-4674,-38 14-1356,-92 37 478,-51 21-39,206-77-40,0 1-1,0 0 1,0-1 0,1 1 0,-1 1 0,1-1 0,-1 1 0,1 0 0,1 0 0,-1 0 0,0 0 0,-3 6-1,6-7 2,0-1-1,0 0 0,1 1 1,-1-1-1,1 0 0,-1 1 0,1-1 1,0 1-1,0-1 0,0 1 0,0-1 1,1 1-1,-1-1 0,0 1 1,1-1-1,0 0 0,0 1 0,-1-1 1,1 0-1,1 0 0,-1 1 0,0-1 1,0 0-1,1 0 0,0 0 1,-1-1-1,1 1 0,0 0 0,3 2 1,13 11-27,1 0 1,35 20-1,-35-23 9,0 0 0,0 1 0,27 26-1,-41-34 16,-1 0-1,1 1 1,-1-1-1,0 1 1,-1 0-1,1 0 0,-1 0 1,0 0-1,-1 1 1,0-1-1,0 1 1,0 0-1,-1-1 1,1 1-1,-2 0 0,1 9 1,-4-2 128,-4-17 149,-4-23 118,7-4-228,2 0-1,1-1 1,1 1-1,2 0 1,1-1 0,1 1-1,2 1 1,1-1-1,15-40 1,14-24-990,70-129 1,-100 212 471,-2 5-41,0-1 0,0 1-1,-1-1 1,0 0-1,0 0 1,-1 0-1,0 0 1,0 0-1,-1-1 1,1 1-1,-2-1 1,1-9-1,-8 3-967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0:11.859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829 21 280,'10'-9'5680,"-10"8"-5477,-11-6 2164,-25 4-1641,8 7-695,0 2 1,1 1-1,-1 2 1,1 0 0,1 2-1,0 1 1,-44 27 0,52-28-38,1 1 1,0 1-1,1 0 1,1 1-1,0 1 1,1 0-1,0 1 1,1 0-1,1 1 1,1 1-1,-13 26 1,19-33-8,1 1 1,0 0-1,1 0 1,1 0 0,0 0-1,0 1 1,1-1-1,1 0 1,0 1-1,3 19 1,3 1-92,1 0 1,18 47-1,6 25-272,-29-95 339,0 1 0,0-1-1,-1 1 1,-1-1-1,0 1 1,-1 0 0,1-1-1,-2 1 1,0-1-1,0 1 1,-1-1 0,0 0-1,-1 0 1,0 0-1,0 0 1,-1-1 0,-1 0-1,-11 16 1,4-9 24,-1-1-1,-1-1 1,0 0 0,0-1-1,-2-1 1,1 0 0,-2-2 0,-36 18-1,29-16 45,-1-1 1,0-1-1,-1-2 0,-38 8 0,66-16-27,-1 0 1,0 0-1,0 0 0,0-1 1,0 1-1,0 0 0,0 0 1,0 0-1,0 0 1,0 0-1,0 0 0,0 0 1,0 0-1,0-1 1,0 1-1,0 0 0,0 0 1,0 0-1,0 0 0,0 0 1,0 0-1,0 0 1,0 0-1,0-1 0,0 1 1,0 0-1,0 0 1,0 0-1,0 0 0,0 0 1,0 0-1,0 0 0,0 0 1,0-1-1,0 1 1,0 0-1,0 0 0,-1 0 1,1 0-1,0 0 1,0 0-1,0 0 0,0 0 1,0 0-1,0 0 1,0 0-1,0 0 0,0 0 1,-1 0-1,1 0 0,0 0 1,0 0-1,0 0 1,0 0-1,0 0 0,0 0 1,0 0-1,-1 0 1,1 0-1,0 0 0,0 0 1,0 0-1,0 0 0,0 0 1,11-12 98,18-9-67,5 5-38,1 2 0,0 1 0,0 2 0,1 1 0,1 2-1,49-5 1,-49 9-17,0-2 1,-1-1-1,0-2 0,0-2 0,-1-1 1,44-22-1,-66 26 24,0-1 1,0 0 0,0-1 0,-1 0-1,-1-1 1,0 0 0,-1-1-1,0 0 1,10-16 0,-17 23 21,1 0 0,-1 0 0,0-1 0,-1 0 0,0 1 0,1-1 0,-2 0 0,1 0 0,-1 0 0,0 0 0,0 0 1,0 0-1,-1-1 0,0 1 0,-1 0 0,1 0 0,-1 0 0,0 0 0,0 0 0,-1 0 0,0 0 0,0 0 0,-1 0 0,1 1 0,-7-10 0,9 14-23,-1 0 0,1 0 0,-1 1 0,1-1 0,-1 0-1,0 1 1,1-1 0,-1 0 0,0 1 0,1-1-1,-1 1 1,0-1 0,0 1 0,0-1 0,1 1-1,-1 0 1,0-1 0,0 1 0,0 0 0,0 0-1,0 0 1,0-1 0,0 1 0,0 0 0,1 0 0,-1 0-1,-2 1 1,1 0 0,0 0 0,0-1 0,0 2 0,0-1 0,0 0 0,0 0 0,0 1 0,0-1-1,0 1 1,-3 3 0,-34 53-14,34-50 5,0 1-2,0 0-1,0 0 1,1 1 0,0-1-1,1 1 1,0 0 0,1 0-1,0 0 1,0 1-1,1-1 1,0 0 0,1 1-1,0-1 1,3 18-1,-1-21-31,0 0-1,0 1 0,1-1 0,0 0 0,0-1 0,0 1 0,1 0 0,0-1 1,0 0-1,1 0 0,0 0 0,0-1 0,0 1 0,1-1 0,0 0 0,0-1 0,0 0 1,0 1-1,1-2 0,-1 1 0,9 2 0,3 1-490,-1-1 0,1-1 0,0-1 0,1 0 0,-1-1-1,0-1 1,1-1 0,0-1 0,-1 0 0,1-2 0,21-3 0,-2-4-787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0:12.214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5 26 1000,'-4'13'3543,"4"24"-2853,0-31-441,3 48 33,9 56 0,-5-56-215,0 57-1,-17-194 228,12 58-228,1 0 0,1-1 1,1 1-1,16-46 0,-17 60-59,0 0 1,0 1 0,1 0-1,1 0 1,0 0 0,0 0-1,1 1 1,0 0 0,1 1 0,0-1-1,0 2 1,0-1 0,14-8-1,-18 14-6,0-1 0,0 1-1,0 0 1,1 0-1,-1 1 1,1 0 0,-1-1-1,1 1 1,0 1-1,-1-1 1,1 1 0,0 0-1,-1 0 1,1 0-1,0 0 1,0 1 0,-1 0-1,1 0 1,-1 0-1,1 1 1,-1 0 0,1-1-1,-1 2 1,0-1 0,0 0-1,0 1 1,0 0-1,0 0 1,-1 0 0,1 0-1,-1 0 1,0 1-1,0-1 1,3 7 0,4 4-1,0 0 1,-2 1 0,0 0-1,0 1 1,-1 0 0,-1 0-1,-1 0 1,4 21 0,1 26-193,-7-37-1357,2 0 1,12 42 0,-15-62 330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0:12.56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91 4 564,'-1'-1'171,"0"1"-1,0-1 1,0 1 0,-1-1 0,1 1-1,0 0 1,0 0 0,-1 0-1,1 0 1,0 0 0,0 0-1,-1 0 1,1 0 0,0 0 0,0 0-1,-1 1 1,1-1 0,0 0-1,0 1 1,0 0 0,-1-1-1,1 1 1,0-1 0,0 1 0,-1 1-1,-1 1-28,0 0 0,0 0 0,1 0 0,0 0 0,-1 1 0,1-1 0,0 1 0,-1 4 0,-4 8-104,2 0 1,-6 30-1,4 5 36,3 0-1,2 1 0,2-1 0,10 70 1,-2 3-21,-6-5-195,7 94-4994,-5-191 3883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0:12.88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22 77 408,'-9'-9'1288,"3"-1"100,0 3 44,6 1-331,0 1-481,2 1-316,6 0-184,3 0-88,3 4-60,9-2-56,6 0-96,11-1-216,4 1-473,6 0-255,6-4-128,1 3-20,3-5 60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0:13.264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3 215 1032,'-2'12'4386,"3"-12"-4315,26 0 773,32-10-1122,-46 6 273,-1 0 0,1-1 0,-1 0 0,0-1 0,-1 0 0,0 0-1,0-2 1,0 1 0,10-11 0,-14 12 43,0-1 0,0 0 0,0-1-1,-1 0 1,0 0 0,0 0 0,-1-1 0,0 0 0,-1 0-1,0 0 1,0 0 0,3-14 0,-7 22-18,0 0 1,1 0-1,-1 1 1,0-1-1,0 0 1,0 0-1,1 0 1,-1 0-1,0 0 1,0 1-1,-1-1 1,1 0-1,0 0 1,0 0-1,0 0 1,0 1-1,-1-1 1,1 0-1,0 0 0,-1 0 1,1 1-1,-1-1 1,1 0-1,-1 1 1,1-1-1,-1 0 1,1 1-1,-1-1 1,0 0-1,1 1 1,-1-1-1,0 1 1,1 0-1,-1-1 1,0 1-1,0-1 1,0 1-1,1 0 1,-1 0-1,0-1 0,0 1 1,0 0-1,0 0 1,1 0-1,-1 0 1,0 0-1,0 0 1,0 0-1,0 0 1,0 1-1,1-1 1,-1 0-1,0 0 1,0 1-1,0-1 1,1 0-1,-1 1 1,-1 0-1,-5 1 7,0 1 0,1 0 0,-1 0 0,0 0-1,-7 7 1,5-2-24,1 0-1,0 1 0,1 0 0,0 1 0,0-1 1,1 1-1,0 1 0,1-1 0,0 1 1,1 0-1,0 0 0,-4 21 0,5-22-9,1 1 0,0 0-1,1-1 1,0 1 0,1 0 0,0 0-1,0 0 1,1-1 0,1 1 0,0 0-1,0-1 1,1 1 0,9 19 0,-9-25-71,0-1 0,0 1 1,0-1-1,1 0 0,0 0 1,0-1-1,0 1 0,0-1 1,1 0-1,-1 0 0,1 0 1,0 0-1,0-1 0,0 0 1,0 0-1,0 0 0,0-1 1,1 0-1,-1 0 0,10 1 1,2-1-666,-1-1 0,1-1 1,-1 0-1,0-1 0,28-7 0,-4-2-562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0:13.59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89 480,'16'-17'7837,"-20"32"-8120,-1 21 425,2 0 1,1 62-1,2-69-118,2-38-5,0 1 1,1-1 0,0 1-1,0 0 1,6-10-1,2-7 49,-3 9-15,0-1 0,0 1-1,2 1 1,0-1 0,1 2 0,0-1 0,25-23-1,-30 33-50,-1 0 1,1 0-1,-1 1 0,1-1 0,1 1 0,-1 1 0,1-1 0,-1 1 0,1 0 0,0 0 0,0 1 0,0 0 0,0 0 0,1 1 1,-1 0-1,0 0 0,1 1 0,-1 0 0,1 0 0,-1 0 0,0 1 0,8 2 0,-12-2-2,1 1-1,-1-1 1,1 1-1,-1-1 1,0 1-1,0 0 1,0 0-1,0 1 1,0-1-1,0 1 1,0-1-1,-1 1 1,1 0 0,-1 0-1,0 0 1,0 0-1,0 0 1,-1 1-1,1-1 1,-1 0-1,1 1 1,-1 0-1,0-1 1,0 1-1,0 6 1,0 7-482,0 1 0,-1-1 0,-1 1 0,-4 22 0,1-6-2376,4-23 1433,2-2 42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0:15.148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161 7 480,'-8'-5'9338,"5"5"-9271,0-1 1,0 1-1,0 0 1,0 0-1,0 0 1,0 1-1,1-1 1,-1 1-1,0-1 1,0 1-1,0 0 0,-4 2 1,-2 3-84,0 1 0,1 0 0,0 1-1,0 0 1,0 0 0,1 0 0,1 1 0,-1 0 0,2 1 0,-1-1 0,1 1-1,0 0 1,1 0 0,-5 20 0,8-26-43,-1 1 0,1 0 1,0-1-1,0 1 0,1 0 0,0 0 0,-1-1 0,2 1 1,-1 0-1,0 0 0,1 0 0,0-1 0,0 1 1,0 0-1,1-1 0,0 1 0,0-1 0,0 0 0,0 1 1,1-1-1,-1 0 0,1 0 0,0-1 0,0 1 0,1-1 1,-1 1-1,1-1 0,-1 0 0,1 0 0,0-1 1,0 1-1,1-1 0,-1 0 0,0 0 0,7 2 0,13 3-218,1-1 0,1-1-1,-1-2 1,0 0 0,1-1-1,-1-2 1,1-1-1,26-4 1,-5-2 59,0-2 0,-1-2 1,63-23-1,-67 18 332,54-29-1,-79 36 4,-1-1-1,-1-1 1,1 0-1,-2-1 0,26-26 1,-38 36-73,0 0 1,0 0 0,-1 1-1,0-1 1,1 0-1,-1 0 1,0-1 0,0 1-1,0 0 1,0 0-1,0-1 1,0 1-1,-1 0 1,1-1 0,-1 1-1,0 0 1,0-1-1,1 1 1,-2-1-1,1 1 1,0 0 0,0-1-1,-1 1 1,-1-5-1,2 6-15,-1 1 0,1-1-1,-1 0 1,0 0 0,1 0-1,-1 0 1,0 1 0,0-1-1,0 0 1,1 1 0,-1-1 0,0 1-1,0-1 1,0 1 0,0-1-1,0 1 1,0 0 0,0-1-1,0 1 1,0 0 0,-2 0-1,1 0-17,-1 0 0,0 0 0,0 1 0,1-1-1,-1 1 1,1-1 0,-1 1 0,0 0 0,1 0 0,0 0-1,-1 1 1,-2 1 0,-1 1-10,0 0-1,1 1 1,-1 0 0,1 0-1,0 1 1,0-1 0,0 1-1,1 0 1,0 1 0,0-1 0,1 1-1,0-1 1,0 1 0,0 0-1,1 0 1,0 0 0,0 1-1,1-1 1,0 0 0,0 1-1,1-1 1,0 0 0,0 1-1,1-1 1,0 1 0,0-1-1,0 0 1,1 0 0,0 1-1,1-1 1,0-1 0,0 1 0,0 0-1,1-1 1,0 1 0,0-1-1,1 0 1,-1-1 0,1 1-1,0-1 1,1 0 0,0 0-1,-1 0 1,9 4 0,-1-2-213,0 0 1,0-1 0,1-1-1,0 0 1,-1-1-1,2 0 1,-1-1 0,16 1-1,-2-1-707,1-2 1,-1-1-1,35-5 0,-3-3-482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0:15.94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643 39 1164,'0'-1'198,"0"0"-1,1 0 0,-1 0 1,0 0-1,0-1 1,0 1-1,0 0 1,0 0-1,0 0 1,0 0-1,0-1 1,0 1-1,-1 0 0,1 0 1,0 0-1,-1 0 1,1 0-1,-1 0 1,1 0-1,-1 0 1,0 0-1,-1-2 395,0 1-394,0 1-77,0-1 0,-1 1 0,1 0 1,0 0-1,-1 0 0,1 1 0,-1-1 0,1 1 0,-1-1 1,1 1-1,-5 0 0,-9 0-263,-1 1-1,1 1 1,-18 5 0,21-5 506,-8 2-358,0 1 0,0 1 0,0 1 0,1 1 0,0 1 0,0 0 1,1 2-1,0 0 0,-25 20 0,38-26-4,0 0 1,0 0-1,1 1 0,0-1 0,0 1 1,0 0-1,1 1 0,0-1 1,0 1-1,1 0 0,-1 0 0,1 0 1,1 1-1,0-1 0,0 1 1,0-1-1,1 1 0,0-1 1,0 1-1,1 0 0,0 0 0,1-1 1,-1 1-1,1 0 0,1-1 1,0 1-1,0-1 0,0 1 0,7 13 1,4 3 3,1 0 1,1 0-1,1-2 1,35 38-1,-30-37-5,-1 2-1,-1 0 0,17 31 1,-34-52-3,0-1 0,0 1 1,0-1-1,0 1 0,-1 0 1,0-1-1,0 1 0,0 0 0,0 0 1,-1 0-1,1 0 0,-1 0 1,0 0-1,0 0 0,0 0 1,-1 0-1,1 0 0,-1 0 0,0-1 1,-3 9-1,1-8 1,0 0 1,0 0-1,0 0 1,-1 0-1,1-1 0,-1 1 1,0-1-1,0 0 0,0 0 1,-1 0-1,1-1 1,0 0-1,-1 1 0,-6 0 1,-13 5 3,-2-1 1,1-2-1,-1-1 0,0 0 1,-26-1-1,-28-4 21,51 0-20,0 1 1,-31 4 0,60-4-5,0 1-1,0-1 1,0 1 0,0-1-1,0 1 1,1-1-1,-1 1 1,0-1 0,0 1-1,0-1 1,1 1 0,-1-1-1,0 0 1,1 1 0,-1-1-1,0 0 1,1 1-1,-1-1 1,1 0 0,-1 1-1,0-1 1,1 0 0,-1 0-1,1 1 1,-1-1-1,1 0 1,-1 0 0,1 0-1,-1 0 1,1 0 0,-1 0-1,1 0 1,24 12-11,13 1-89,0-3 1,0-1 0,1-2-1,1-2 1,41 1 0,-17-5-111,0-3 1,87-14-1,-125 13 301,0-2-1,-1-2 1,0 0 0,0-1 0,-1-1-1,0-2 1,0 0 0,42-29 0,-62 37-48,-1 0 1,0-1 0,1 0 0,-2 0 0,1 0-1,0 0 1,-1 0 0,1 0 0,-1 0 0,0-1-1,-1 0 1,1 1 0,-1-1 0,0 0-1,0 1 1,0-1 0,-1-8 0,1 10-24,-1 1-1,0-1 1,0 0 0,-1 0 0,1 0 0,-1 1-1,1-1 1,-1 0 0,0 1 0,0-1 0,0 0-1,0 1 1,-1-1 0,1 1 0,-1 0 0,1-1-1,-1 1 1,0 0 0,0 0 0,0 0 0,0 0-1,0 1 1,-1-1 0,1 0 0,0 1 0,-1 0-1,1-1 1,-1 1 0,1 0 0,-1 0 0,0 0-1,-2 0 1,3 1-18,0-1 0,1 1 0,-1 0 0,0 0-1,0 0 1,1 0 0,-1 0 0,0 0 0,0 1 0,1-1 0,-1 1 0,0-1-1,1 1 1,-1-1 0,0 1 0,1 0 0,-1 0 0,1 0 0,-1 0 0,1 0-1,0 0 1,-3 3 0,1-1-2,1 0-1,0 1 1,-1-1-1,1 1 0,1 0 1,-1 0-1,0 0 1,1 0-1,-1 6 1,0 1-33,0-1 0,1 1 0,0 0 0,1 0 0,0 0 0,3 20 0,-1-26-29,-1 1 0,1 0 0,0-1 1,0 1-1,0-1 0,1 0 0,0 0 0,0 0 0,0 0 1,0 0-1,1-1 0,0 0 0,0 1 0,0-1 1,1-1-1,-1 1 0,1-1 0,0 1 0,0-1 1,0-1-1,9 5 0,-7-5 39,0-1 0,-1 1 0,1-1 1,0 0-1,0-1 0,0 1 0,0-2 0,-1 1 0,1-1 0,0 0 1,0 0-1,0 0 0,-1-1 0,1 0 0,-1-1 0,1 1 0,-1-1 0,8-5 1,1-4 205,1 1 1,-2-2-1,0 0 1,-1-1-1,0 0 1,-1-1-1,0 0 1,-1-1-1,-1-1 1,-1 1-1,8-21 1,-17 37-182,1 0 0,-1 0-1,0 0 1,0-1 0,0 1 0,0 0 0,0 0 0,0 0 0,0 0-1,0 0 1,0 0 0,0 0 0,0 0 0,1-1 0,-1 1 0,0 0 0,0 0-1,0 0 1,0 0 0,0 0 0,0 0 0,1 0 0,-1 0 0,0 0-1,0 0 1,0 0 0,0 0 0,0 0 0,0 0 0,1 0 0,-1 0 0,0 0-1,0 0 1,0 0 0,0 0 0,0 0 0,0 0 0,1 0 0,-1 0-1,0 0 1,0 0 0,0 0 0,0 1 0,0-1 0,0 0 0,0 0-1,1 0 1,-1 0 0,0 0 0,0 0 0,0 0 0,0 0 0,0 1 0,0-1-1,0 0 1,0 0 0,0 0 0,0 0 0,0 0 0,0 0 0,0 1-1,0-1 1,8 16 17,5 30-80,-10-36 67,-1-1-44,1 1 0,1-1 0,0 0 0,0 0 0,1 0 0,0 0 1,0-1-1,1 0 0,0 0 0,14 13 0,-17-18-173,0 0 1,1-1-1,-1 0 1,1 0-1,0 0 1,0 0-1,0 0 1,0-1-1,0 0 1,0 1 0,0-2-1,0 1 1,0 0-1,1-1 1,-1 0-1,0 0 1,0 0-1,0 0 1,1-1-1,-1 1 1,0-1-1,0 0 1,0-1-1,0 1 1,0-1 0,0 0-1,6-3 1,11-8-1133,0-2 78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17.61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1 156 1028,'0'10'5957,"6"-10"-5309,4-2-312,5-4-188,2 1-96,3-3-40,8-3-68,5 0-104,7-4-128,6 0-252,1-4-484,4 2-293,-3-2-111,4-2 16,-2 5 68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0:17.07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23 50 452,'-10'74'6094,"-1"0"-5333,18-7-444,-4-55-338,-1 0 0,-1-1 0,0 1 0,-1 0 0,0 0-1,-1 0 1,-2 14 0,-9-63-1146,13 21 1157,-1 0 1,2 0 0,0 0-1,1 0 1,1 1-1,0-1 1,2 1-1,-1 0 1,2 0 0,0 1-1,0 0 1,1 0-1,1 1 1,0 0-1,1 0 1,1 1-1,0 0 1,17-13 0,-27 24 16,0-1 1,1 1 0,-1-1 0,0 1 0,1 0 0,0 0 0,-1 0 0,1 0 0,0 0-1,-1 0 1,1 0 0,0 1 0,0-1 0,0 1 0,0-1 0,0 1 0,0 0 0,0-1-1,0 1 1,-1 0 0,1 0 0,0 1 0,0-1 0,0 0 0,0 1 0,0-1 0,0 1-1,0-1 1,0 1 0,-1 0 0,1 0 0,0 0 0,-1 0 0,1 0 0,0 0-1,-1 0 1,0 1 0,1-1 0,-1 1 0,0-1 0,1 1 0,-1-1 0,0 1 0,0 0-1,0-1 1,-1 1 0,1 0 0,0 0 0,0 2 0,5 10 48,-1 1 0,-1-1 0,0 1 0,3 26 0,-6-17-28,0 0 1,-4 36-1,0 5 42,5-61 68,5-9-62,9-17-35,-10 13-34,24-27 1,55-63 36,-76 90-40,0 1 0,1 0-1,-1 1 1,2-1 0,-1 2-1,1 0 1,0 0 0,13-5-1,-22 11 1,-1-1-1,1 0 1,0 1-1,0-1 1,-1 1-1,1 0 1,0-1-1,0 1 0,-1 0 1,1 0-1,0 0 1,0 1-1,0-1 1,-1 0-1,1 1 1,0-1-1,-1 1 1,1-1-1,0 1 1,-1 0-1,1 0 0,-1-1 1,1 1-1,1 2 1,-1-1 11,0 1 0,0-1 1,0 1-1,0 0 0,-1 0 0,0 0 1,1 0-1,-1 0 0,0 0 0,0 0 1,-1 0-1,2 5 0,-1 11 62,0-1-1,-1 1 0,-4 30 0,4-43-76,-2 6-4,-2 35 54,4-45-66,0-1 0,0 1-1,0-1 1,0 1 0,0 0-1,0-1 1,0 1 0,1-1-1,-1 1 1,1-1 0,-1 1-1,1-1 1,-1 1 0,1-1-1,0 1 1,0-1 0,0 0 0,0 0-1,0 1 1,0-1 0,0 0-1,2 2 1,-2-3-27,1 0-1,-1 0 1,1 0 0,-1-1 0,0 1-1,1 0 1,-1 0 0,0-1-1,1 1 1,-1-1 0,0 1-1,0-1 1,1 1 0,-1-1 0,0 0-1,0 0 1,0 0 0,0 0-1,0 1 1,0-1 0,2-2-1,23-26-274,-22 24 259,18-24 24,-1-1 1,27-53-1,-31 51 77,2 0 0,35-44 0,-52 73-42,-1 1 0,1 0 0,0 0-1,0 0 1,0 0 0,0 0 0,1 1 0,-1-1 0,0 1 0,1-1-1,-1 1 1,1 0 0,0 0 0,-1 0 0,1 0 0,0 0 0,-1 1 0,1-1-1,0 1 1,0 0 0,3 0 0,-5 1 3,1-1-1,0 1 1,0 0 0,0 0-1,-1 0 1,1 0 0,0 0-1,-1 0 1,1 1 0,-1-1-1,0 0 1,1 1 0,-1-1-1,0 1 1,0 0 0,0-1-1,0 1 1,0 0 0,0 0-1,0-1 1,-1 1 0,1 0 0,0 0-1,-1 0 1,0 0 0,0 0-1,1 0 1,-1 0 0,0 0-1,-1 2 1,-1 99 157,0-77 38,1 1 0,1 0-1,6 41 1,-6-67-186,0-1 0,0 1 0,0-1 0,0 1 0,0-1 0,1 1 0,-1-1 0,0 0 1,0 1-1,0-1 0,1 1 0,-1-1 0,0 1 0,1-1 0,-1 0 0,0 1 0,1-1 0,-1 0 0,0 1 0,1-1 0,-1 0 0,0 0 0,1 1 0,-1-1 0,1 0 0,-1 0 0,1 0 0,-1 1 0,1-1 0,-1 0 0,1 0 0,-1 0 0,1 0 0,19-7 215,12-17-72,35-46-69,-40 40-83,1 1 1,56-44-1,-81 71-3,-1 0-1,1 1 1,0-1-1,0 0 1,0 1-1,0 0 1,0 0-1,0 0 1,0 0-1,0 0 1,0 0-1,0 1 1,1 0-1,-1-1 1,0 1-1,7 1 1,-8 0 3,-1-1 0,1 1 0,0 0 1,0 0-1,-1 0 0,1 0 0,0 0 0,-1 1 1,1-1-1,-1 0 0,1 1 0,-1-1 0,0 1 1,0-1-1,0 1 0,0 0 0,0-1 1,0 1-1,0 0 0,0 0 0,-1 0 0,1 0 1,0-1-1,-1 1 0,0 0 0,0 0 0,1 0 1,-1 3-1,1 27 44,-4 56 0,1-54-156,2 46 1,0-80 88,-1 1 0,1 0 0,0 0 0,0 0 0,0 0 0,1 0 0,-1 0 0,0 0 0,0 0 0,0 0 0,1 0 0,-1 0 0,0-1 0,1 1 0,-1 0 0,1 0-1,-1 0 1,1 0 0,-1-1 0,1 1 0,0 0 0,-1-1 0,1 1 0,0 0 0,-1-1 0,1 1 0,0-1 0,0 1 0,0-1 0,0 1 0,1-1-1,0 0 0,0-1 0,-1 1 0,1 0 0,0-1 0,0 0 0,-1 1 0,1-1 0,-1 0 0,1 0 0,-1 1 0,1-1 0,-1 0-1,3-3 1,46-48-104,-49 51 125,37-53 36,-24 32 45,2 0-1,23-25 1,-36 43-69,1 0 1,0 0 0,1 1-1,-1-1 1,0 1 0,1 0-1,0 0 1,0 0 0,0 1-1,0 0 1,0 0-1,0 0 1,1 1 0,-1-1-1,1 1 1,7 0 0,-9 1-13,0 0 1,0 1-1,-1 0 1,1 0-1,0 0 1,-1 0-1,1 1 1,0-1-1,-1 1 1,0 0-1,1 0 1,-1 0-1,5 4 1,39 41-9,-39-37-124,0-2 0,0 1 1,1-1-1,13 9 0,-18-14 47,0-1 0,0 0 0,0 0 0,0-1 0,0 1 0,0-1-1,0 0 1,0 0 0,1 0 0,-1 0 0,1-1 0,-1 0 0,0 0 0,1 0-1,-1 0 1,0-1 0,1 1 0,-1-1 0,0 0 0,0-1 0,1 1 0,-1-1-1,0 0 1,0 0 0,5-4 0,-5 3 160,-1 0 0,0 0 0,0 0 1,0 0-1,0-1 0,-1 0 0,1 1 0,-1-1 0,0 0 0,0 0 0,0 0 1,-1 0-1,1-1 0,-1 1 0,0 0 0,1-9 0,-51 111-1043,-10 14-2268,41-74 2031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0:18.16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1308 224 1372,'26'11'6418,"-40"-15"-6674,14 4 233,-611-173 257,509 152-311,-1 5 0,0 4 0,-1 5 1,-113 6-1,177 9-522,1-2-3788,46-6 3056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0:18.543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533 81 728,'2'-1'261,"0"0"-1,0 0 0,0 0 1,0 0-1,0 0 1,0-1-1,0 1 1,0-1-1,-1 1 1,1-1-1,0 0 1,-1 1-1,-1-14 2215,0 15-2408,-23-4 406,-9 6-379,1 0 1,-1 2 0,-47 13 0,-91 35-11,168-52-82,-15 5-6,1 0-1,-1 1 1,1 1-1,0 1 1,0 0-1,1 1 1,0 1-1,1 0 1,-20 18-1,33-26-3,-1 0 0,1 0 0,0 1 0,0-1-1,0 0 1,0 1 0,0-1 0,0 1 0,1-1-1,-1 1 1,1 0 0,0-1 0,0 1 0,0-1-1,0 1 1,0 0 0,0-1 0,1 1 0,-1-1-1,1 1 1,0-1 0,-1 1 0,1-1 0,1 1 0,-1-1-1,0 0 1,0 0 0,1 1 0,1 1 0,7 9-31,0 0 1,1-1 0,18 17 0,-18-19 16,233 253-304,-230-237 943,-18-47 655,3-6-1097,2 0 0,0 0 1,2 0-1,0 0 0,11-37 0,49-132-503,-40 130-84,1 12-512,-18 41-102,0 0 0,0 0 0,-2-1 0,1 0 0,4-27 1,-11 26-383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0:19.143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103 324 1488,'-12'-3'910,"-39"-11"3061,48 14-3745,0-2 0,0 1 1,1 0-1,-1 0 1,1-1-1,-1 1 1,1-1-1,-1 0 1,1 0-1,0 0 1,0 0-1,0 0 1,0 0-1,-2-5 1,3 6-216,1 0-1,0 0 1,0 0 0,0-1 0,0 1 0,0 0 0,0 0 0,0 0 0,0-1 0,0 1 0,1 0 0,-1 0 0,0 0 0,1 0 0,-1 0 0,1 0 0,-1 0 0,1 0 0,0 0 0,-1 0-1,1 0 1,0 0 0,0 0 0,0 0 0,-1 0 0,1 1 0,0-1 0,0 0 0,0 1 0,0-1 0,0 1 0,1-1 0,-1 1 0,2-1 0,46-18-24,-42 16 44,383-93 328,11 32-1322,-135 24-3044,-191 24 937,-49 10 1628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0:19.479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97 1 160,'-96'32'8009,"95"-25"-7940,1 0 0,0 0 0,1 0 0,0 0 0,0 0 0,3 9 0,-3-10-25,17 85-14,-4 0 0,-4 0 0,-2 129-1,-10-166-362,-5 61-965,-3-39-4063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0:19.85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1 476 176,'2'-2'152,"0"1"-1,0-1 1,1 1 0,-1 0-1,0 0 1,1 0 0,-1 0-1,1 0 1,-1 0 0,1 1-1,0-1 1,-1 1 0,1 0-1,-1 0 1,1 0 0,0 0-1,-1 0 1,1 0 0,0 1-1,-1-1 1,1 1 0,-1 0-1,1 0 1,-1 0 0,1 0-1,-1 0 1,0 1 0,0-1-1,1 0 1,-1 1 0,0 0-1,0 0 1,-1-1-1,1 1 1,0 0 0,0 1-1,-1-1 1,0 0 0,1 0-1,-1 1 1,1 2 0,6 13-203,0 1 1,-1-1-1,-2 2 1,6 30 0,-2-13 457,-5-24 165,-6-22-266,-6-45-120,13 22-198,1 1-1,1 0 1,2 0 0,1 1 0,1 0 0,2 1 0,24-43 0,-13 33-552,2 0 0,1 2 0,2 0 0,52-49 0,-5 22-1946,-39 39 1232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0:28.662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293 24 540,'-2'-12'5098,"2"11"-5059,0 0 0,-1 1 0,1-1 0,-1 0 0,1 1 0,-1-1-1,1 0 1,-1 1 0,1-1 0,-1 1 0,0-1 0,1 1 0,-1-1-1,0 1 1,1-1 0,-1 1 0,0 0 0,0-1 0,1 1 0,-1 0-1,0 0 1,0-1 0,1 1 0,-1 0 0,0 0 0,0 0 0,0 0-1,0 0 1,1 0 0,-1 0 0,0 1 0,0-1 0,0 0 0,1 0-1,-1 1 1,0-1 0,0 0 0,1 1 0,-2 0 0,-13 4-15,0 2 0,0 0 0,1 0 1,0 2-1,1-1 0,0 2 1,0 0-1,1 0 0,-20 22 0,19-17-47,0 1 1,0 0-1,2 1 0,0 0 0,1 0 0,1 1 0,-11 29 0,19-45 12,0 0 0,1 0 1,-1 0-1,0-1 0,1 1 0,-1 1 0,1-1 0,-1 0 1,1 0-1,0 0 0,0 0 0,0 0 0,0 0 0,0 0 1,1 0-1,-1 0 0,1 0 0,-1 0 0,1 0 1,0 0-1,0 0 0,-1 0 0,1 0 0,1-1 0,-1 1 1,0 0-1,2 1 0,-1-2 7,1 0 0,-1 0 1,1 0-1,-1 0 0,1-1 0,0 0 1,-1 1-1,1-1 0,0 0 0,-1 0 0,1 0 1,0 0-1,-1-1 0,1 1 0,-1-1 1,1 0-1,-1 0 0,1 0 0,-1 0 1,1 0-1,1-1 0,11-7 128,-1 1 0,0-2 0,-1 0 1,0 0-1,0-1 0,-1-1 0,20-25 0,-17 19 121,0 2-1,1 0 1,27-20-1,-42 35-242,0 0-1,1 1 0,-1-1 0,0 1 0,0-1 0,1 1 0,-1-1 0,0 1 0,1 0 1,-1 0-1,1 0 0,-1 0 0,0 0 0,1 0 0,-1 0 0,1 0 0,-1 0 0,0 1 1,1-1-1,-1 0 0,0 1 0,1-1 0,-1 1 0,0 0 0,0-1 0,0 1 1,1 0-1,-1 0 0,0 0 0,0 0 0,0 0 0,0 0 0,-1 0 0,1 0 0,0 0 1,0 0-1,-1 0 0,1 1 0,1 1 0,5 11 14,0 0 0,-1 0-1,5 15 1,1 1-22,-8-23-125,36 61-328,-39-66 182,1 1 0,-1-1-1,1 0 1,0 1 0,0-1 0,0 0 0,1 0 0,-1 0 0,0-1 0,1 1 0,-1 0 0,1-1 0,-1 0 0,1 1 0,0-1 0,0 0 0,-1 0 0,1-1-1,0 1 1,0-1 0,0 1 0,4-1 0,5-3-1112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0:29.22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1 424 1216,'7'-23'5721,"-2"39"-5149,5 62-255,-9-59-305,1 0 1,1 0-1,0 0 0,1 0 0,1 0 1,1-1-1,1 0 0,14 29 1,-20-47-18,-1 1 1,0-1-1,0 0 1,1 1-1,-1-1 1,0 0-1,1 1 1,-1-1-1,0 0 1,1 1-1,-1-1 0,0 0 1,1 0-1,-1 1 1,1-1-1,-1 0 1,0 0-1,1 0 1,-1 0-1,1 0 1,-1 1-1,1-1 1,-1 0-1,1 0 1,-1 0-1,1 0 1,-1 0-1,0-1 1,1 1-1,-1 0 1,1 0-1,-1 0 1,1 0-1,-1 0 0,1 0 1,-1-1-1,18-16-96,6-25-4,17-60 46,-31 72 53,2 1 0,0 1 1,2 0-1,1 0 0,29-39 0,-43 65 6,1-1 0,-1 2-1,1-1 1,0 0-1,0 0 1,0 0-1,0 1 1,0-1 0,0 1-1,0 0 1,0-1-1,1 1 1,-1 0 0,0 0-1,1 1 1,-1-1-1,1 0 1,-1 1 0,1 0-1,-1-1 1,1 1-1,-1 0 1,1 0 0,0 0-1,-1 1 1,1-1-1,-1 1 1,1-1 0,-1 1-1,0 0 1,1 0-1,-1 0 1,0 0-1,1 0 1,-1 1 0,0-1-1,0 1 1,0-1-1,0 1 1,0 0 0,1 2-1,10 10 9,0 0-1,-1 1 1,0 1 0,13 24-1,-12-18 0,-1-4 0,0 0 0,1-1 1,1-1-1,0 0 0,1-1 0,18 14 0,-27-24-7,-1-1 1,1-1-1,0 1 1,0-1-1,0 0 1,0 0-1,0-1 0,1 0 1,-1 0-1,1 0 1,0-1-1,-1 0 1,1 0-1,0-1 1,0 0-1,0 0 1,-1-1-1,1 1 1,0-2-1,0 1 0,-1-1 1,13-4-1,-5-1-33,0-1 0,0-1-1,-1 0 1,0 0-1,-1-2 1,0 1-1,0-2 1,-1 1 0,-1-1-1,0-1 1,-1 0-1,0 0 1,-1-1-1,0 0 1,7-21 0,-2 3-20,-1-1 0,-2 0 0,-1-1 0,-2 0 0,6-70 0,-12 93 109,0-1 1,-1 1-1,0-1 1,-1 1-1,0 0 1,-1-1-1,0 1 1,-6-18-1,8 29-53,0 0-1,0-1 0,0 1 0,0 0 1,0 0-1,0 0 0,0 0 0,0 0 1,0 0-1,-1-1 0,1 1 0,0 0 1,0 0-1,0 0 0,0 0 0,0 0 1,0 0-1,0 0 0,0 0 1,0-1-1,0 1 0,0 0 0,0 0 1,0 0-1,-1 0 0,1 0 0,0 0 1,0 0-1,0 0 0,0 0 0,0 0 1,0 0-1,0 0 0,-1 0 0,1 0 1,0 0-1,0-1 0,0 1 0,0 0 1,0 0-1,0 0 0,-1 1 0,1-1 1,0 0-1,0 0 0,0 0 1,0 0-1,0 0 0,0 0 0,0 0 1,-1 0-1,1 0 0,0 0 0,0 0 1,0 0-1,0 0 0,0 0 0,0 0 1,0 0-1,0 1 0,0-1 0,-1 0 1,-2 12 52,0 15-9,4-9-14,1-1 0,1 0 0,1 0-1,0 0 1,14 33 0,45 73 94,-42-86-120,-2 0 1,16 44-1,-33-74-62,0-1-1,0 1 0,-1-1 0,0 1 1,0-1-1,-1 1 0,0 0 0,0-1 1,-1 1-1,1 0 0,-1-1 0,-1 1 1,1 0-1,-1-1 0,-1 0 1,1 1-1,-1-1 0,0 0 0,0-1 1,-1 1-1,1 0 0,-1-1 0,-8 9 1,7-10-211,0 0 0,0 0 0,0 0-1,0 0 1,-1-1 0,0 0 0,1 0 0,-1 0 0,0-1 0,0 0 0,-1 0 0,1-1 0,0 1 0,-1-1 0,1-1 0,-8 1 0,-11-3-981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0:29.562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52 380,'62'-52'6471,"-61"52"-6452,-1 0 0,1 0 0,-1 0 0,1 0 0,-1 0 0,1 0 0,-1 0 0,1 0 0,-1 0-1,1 0 1,-1 1 0,0-1 0,1 0 0,-1 0 0,1 0 0,-1 1 0,1-1 0,-1 0 0,1 0 0,-1 1-1,0-1 1,1 0 0,-1 1 0,0-1 0,1 0 0,-1 1 0,0-1 0,1 1 0,-1-1 0,0 0 0,0 1-1,0-1 1,1 1 0,-1-1 0,0 1 0,0-1 0,0 1 0,0-1 0,0 1 0,0-1 0,0 1 0,0-1 0,0 1-1,0-1 1,0 1 0,0-1 0,0 1 0,-1-1 0,3 33-51,-2-30 83,15 261-17,-8-217-1603,21 77-1,-27-120 1247,1 1 0,0-1 0,-1 0 0,1 1 0,1-1 0,-1 0 0,4 5 0,8 5-953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0:29.97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359 414 1240,'1'-3'309,"1"1"0,-1 0 0,0-1 0,0 1 0,0-1 0,0 0 0,0 1 0,0-1 0,-1 0 0,1 1 0,-1-1 0,0 0 0,0 0 0,0-3 0,0 6-229,0-1 0,0 1-1,-1-1 1,1 1 0,0 0-1,-1-1 1,1 1 0,0-1-1,-1 1 1,1 0 0,0-1-1,-1 1 1,1 0 0,-1-1-1,1 1 1,-1 0-1,1-1 1,0 1 0,-1 0-1,1 0 1,-1 0 0,1 0-1,-1-1 1,0 1 0,1 0-1,-1 0 1,-27 7 106,2 4-144,1 1-1,0 1 1,1 2-1,1 0 1,1 2-1,0 0 1,-24 25-1,34-30-40,1 1-1,0-1 0,1 2 1,0-1-1,1 2 0,1-1 1,0 1-1,1 0 0,0 1 1,1-1-1,1 1 0,1 1 0,-4 22 1,8-37-27,0 0-1,-1 0 1,1 0 0,0 0 0,0 0 0,0 0 0,0 0-1,0 0 1,1 0 0,-1 0 0,1 0 0,-1 0 0,1 0 0,0 0-1,-1 0 1,1 0 0,0 0 0,0-1 0,1 1 0,-1 0-1,3 2 1,-3-3-17,1 0 0,0-1 0,0 1 1,0 0-1,0-1 0,0 1 0,0-1 0,0 1 0,0-1 0,0 0 0,0 0 0,0 0 0,0 0 0,0 0 0,0-1 0,0 1 0,3-1 0,6-3-98,-1 0-1,1 0 0,-1-1 0,0 0 0,0-1 0,13-9 0,3-8 113,0-2 0,-2 0 0,-1-1-1,-1-1 1,20-33 0,41-50 439,-83 110-403,0-1-1,1 0 1,-1 1 0,1-1-1,-1 1 1,1-1 0,-1 0-1,1 1 1,0-1 0,-1 1 0,1 0-1,0-1 1,-1 1 0,1-1-1,0 1 1,0 0 0,-1 0-1,1-1 1,0 1 0,0 0-1,-1 0 1,1 0 0,0 0 0,0 0-1,0 0 1,-1 0 0,1 0-1,0 0 1,0 0 0,0 1-1,1 0 11,0 0 0,-1 0-1,0 1 1,1-1 0,-1 0-1,0 1 1,0-1 0,0 1 0,0-1-1,0 1 1,0 0 0,1 3-1,19 72 292,-16-54-288,-2-11-1,1-1-1,0 1 1,1-1-1,0 0 1,9 13-1,-13-21-11,0-1 0,1 0-1,0 0 1,-1 0 0,1 0-1,0 0 1,0 0 0,0-1-1,0 1 1,0-1 0,1 1-1,-1-1 1,0 0-1,1 0 1,-1 0 0,1 0-1,-1 0 1,1 0 0,-1-1-1,1 1 1,0-1 0,-1 0-1,1 0 1,-1 0 0,1 0-1,0 0 1,-1-1-1,1 1 1,-1-1 0,5-1-1,6-4-10,-1 0 0,0-1 0,0 0 1,-1-1-1,0-1 0,0 1 0,-1-2 0,0 0 0,0 0 0,-2 0 0,1-1 0,-1-1 0,-1 1 0,10-20 0,4-11 0,-2-1-1,-2 0 1,11-46 0,-11 24 551,-3-2 0,10-98-1,-16 250-489,4-2-1,40 143 0,-2-63-4729,-50-163 4602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17.94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374 1 576,'-7'7'3970,"-18"6"-2973,23-12-779,-30 14 21,1 2 1,0 0-1,2 3 1,0 0 0,-40 38-1,57-47-216,1 1 1,0 0-1,1 1 0,1 1 1,0-1-1,0 1 0,1 1 0,1-1 1,1 1-1,0 1 0,1-1 1,0 1-1,1 0 0,-2 21 0,6-33-38,-1 0-1,1 0 1,0 0-1,0 0 1,0 0-1,1 0 0,0 0 1,-1 0-1,1-1 1,1 1-1,-1 0 1,0 0-1,1-1 0,0 1 1,0 0-1,0-1 1,0 0-1,1 1 1,4 4-1,-4-6-15,0 0-1,0 0 1,0-1-1,0 1 1,0-1 0,0 0-1,0 0 1,0 0 0,0 0-1,0 0 1,1-1-1,-1 1 1,0-1 0,1 0-1,-1 0 1,0 0-1,0-1 1,1 1 0,-1-1-1,0 0 1,0 0-1,0 0 1,0 0 0,4-2-1,8-5-32,-1 0-1,-1 0 0,0-2 0,0 1 0,-1-2 1,0 0-1,-1 0 0,0-1 0,0 0 1,-2-1-1,0 0 0,11-20 0,9-22 578,39-104 0,-64 148-421,-1 4-25,-2 3 2,1 0-1,-1 0 1,1 0 0,0 0 0,0 0-1,0 1 1,5-6 0,-7 8-63,0 1 0,0 0 0,1 0 1,-1 0-1,0 0 0,1-1 0,-1 1 1,0 0-1,1 0 0,-1 0 0,0 0 1,1 0-1,-1 0 0,0 0 0,1 0 1,-1 0-1,0 0 0,0 0 0,1 0 1,-1 0-1,0 0 0,1 0 0,-1 0 1,0 1-1,1-1 0,-1 0 0,0 0 1,1 0-1,-1 0 0,0 1 0,0-1 1,1 0-1,-1 0 0,0 1 0,13 22 88,-7-4-21,0 0-1,-2 1 1,0-1-1,-2 1 1,1 23-1,10 56 76,-12-90-135,2 1 0,-1-2-1,1 1 1,1 0 0,0-1-1,0 1 1,1-1 0,-1 0-1,2 0 1,-1-1-1,1 0 1,0 0 0,8 7-1,-10-11-81,0 0 0,1-1 0,-1 1-1,1-1 1,-1 0 0,1 0-1,0 0 1,0-1 0,0 0 0,0 0-1,0 0 1,0 0 0,0-1 0,0 0-1,1 0 1,-1 0 0,0-1-1,0 1 1,0-1 0,0-1 0,0 1-1,0-1 1,-1 0 0,1 0 0,4-2-1,-1-1-364,0 0 1,-1 0-1,0-1 0,0 0 0,0 0 0,-1-1 1,0 1-1,0-1 0,-1-1 0,0 1 0,7-14 0,7-14-859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0:30.397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5 48 408,'-4'-25'6032,"5"22"-5781,1 2-143,0 0-1,0 0 0,1 0 0,-1 0 1,0 0-1,1 0 0,-1 1 1,1-1-1,-1 1 0,1-1 0,2 1 1,188-9 9,-105 8-96,-77 0-7,0 1-1,0 1 0,-1-1 1,1 2-1,0-1 0,0 2 1,-1-1-1,1 2 0,-1-1 1,0 1-1,0 1 0,12 7 1,-15-7-4,0 1 1,0 0 0,0 0-1,-1 1 1,0-1-1,0 2 1,-1-1 0,0 0-1,0 1 1,-1 0 0,0 0-1,0 1 1,-1-1 0,0 1-1,2 10 1,-2-5-461,0 0 0,-1 1 1,0 23-1,-2-33 310,1-1-1,-2 0 1,1 0-1,0 0 1,-1 0 0,0 0-1,0 0 1,0 0-1,0 0 1,0 0 0,-1 0-1,0 0 1,0 0 0,0-1-1,0 1 1,-1-1-1,-3 4 1,-4-1-1319,0-5 27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0:30.729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6 193 24,'0'-37'1336,"-2"5"172,0 2 96,0 4-99,2 5-537,0 4-360,0 4-260,0 5-164,4 1-108,3 5-72,3 6-112,3 1-164,3 5-312,1 1-516,6 0-273,-2 3-99,0-3 4,4 4 100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0:31.08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49 231 1100,'-22'76'4024,"16"-60"-3750,1 0 0,0 1 1,2 0-1,0 0 0,-1 17 0,4-28-268,0 0 0,1 0 0,-1 0 0,2 0-1,-1 0 1,0-1 0,1 1 0,0 0-1,1-1 1,-1 1 0,1-1 0,0 0 0,0 0-1,1 0 1,0 0 0,0 0 0,0-1 0,7 7-1,-5-6-115,31 24-238,-36-28 275,0 0 0,0 0 0,0-1 0,0 1 0,0-1 0,0 1 0,0-1 0,0 1 1,1-1-1,-1 0 0,0 1 0,0-1 0,1 0 0,-1 0 0,0 0 0,0 0 1,1 0-1,-1 0 0,0 0 0,0 0 0,1-1 0,-1 1 0,0 0 0,0-1 1,0 1-1,0-1 0,0 1 0,1-1 0,-1 0 0,0 1 0,1-2 0,-1 1-50,-1-1-1,1 1 1,-1 0-1,1-1 0,-1 1 1,0 0-1,1-1 1,-1 1-1,0 0 0,0-1 1,0 1-1,0-1 1,0 1-1,0 0 0,0-1 1,0 1-1,-1-1 0,1 1 1,0 0-1,-1-1 1,-1-1-1,-16-34-802,11 25 772,-13-27-324,9 21 1018,1-1 2,1 0-1,1 0 0,0-1 0,-7-30 1,15 45-447,-1 0 1,0 1 0,1-1 0,0 0 0,0 0 0,0 0 0,1 1 0,0-1 0,0 0 0,0 0 0,0 1 0,1-1 0,0 1-1,0-1 1,0 1 0,0 0 0,1 0 0,-1 0 0,1 0 0,0 0 0,0 1 0,1-1 0,-1 1 0,1 0 0,0 0 0,0 0-1,0 0 1,0 1 0,8-4 0,-1 1-54,0 0 0,0 1 0,0 1 0,0 0 0,1 0 0,0 1-1,-1 1 1,1 0 0,0 0 0,0 1 0,0 1 0,0 0 0,-1 0 0,23 7 0,-28-7-22,1 1 0,-1 1 1,0-1-1,0 1 1,0 0-1,0 0 1,-1 0-1,1 1 1,-1 0-1,0 0 1,0 1-1,0-1 0,-1 1 1,0 0-1,0 0 1,0 1-1,0-1 1,-1 1-1,0 0 1,0 0-1,0 0 1,-1 0-1,0 0 0,0 1 1,-1-1-1,1 0 1,-2 1-1,1 6 1,-1-1 16,0 0 0,-2 0 0,1 0 0,-2 0 0,0-1 1,-7 22-1,8-28-27,0-1 0,0 0 1,0 0-1,-1 0 0,0 0 1,1 0-1,-1-1 0,0 1 1,-6 4-1,7-7-4,1 0-1,-1 0 1,0 0 0,0 0-1,0 0 1,0 0 0,0 0-1,0 0 1,0-1 0,0 1 0,0-1-1,-1 0 1,1 0 0,0 1-1,0-2 1,0 1 0,0 0-1,-1 0 1,1 0 0,-4-2-1,5 2-3,0-1-1,0 1 1,0 0-1,0-1 1,0 1-1,0-1 1,0 1-1,0-1 1,0 1-1,1-1 1,-1 0-1,0 1 0,0-1 1,0 0-1,1 0 1,-1 1-1,1-1 1,-1 0-1,0 0 1,1 0-1,-1 0 1,1 0-1,0 0 1,-1 0-1,1 0 1,0 0-1,-1-1 0,1-1 1,1 0-1,-1 0 0,0 0 0,1 0 0,-1 1 1,1-1-1,0 0 0,0 1 0,0-1 0,2-3 1,5-7 5,0 0 0,20-23 0,-25 32 0,25-31 40,106-119 274,-113 133-234,0 1-1,0 2 1,2 0-1,1 1 0,25-13 1,-44 26-74,1 1 0,0 0 1,0 1-1,0-1 0,0 1 0,0 0 1,1 1-1,-1 0 0,1 0 0,-1 0 1,1 1-1,-1-1 0,1 2 0,-1-1 1,1 1-1,-1 0 0,1 0 0,-1 1 1,0 0-1,1 0 0,-1 0 0,0 1 1,0 0-1,-1 0 0,1 0 0,-1 1 1,1 0-1,-1 0 0,0 0 0,-1 1 1,1-1-1,-1 1 0,5 8 0,35 46-703,64 118 0,-41-62-2927,-42-75 1995,-2 0 78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0:34.69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1 215 516,'9'-7'5044,"32"-20"-5078,218-79-80,-162 67 86,-96 39 31,24-12-120,-25 11 22,0 0 0,0 1 0,0-1 0,0 0 0,0 1 1,-1-1-1,1 1 0,0-1 0,0 1 0,-1-1 0,1 0 0,0 1 0,-1-1 0,1 1 0,0-1 1,-1 1-1,1 0 0,-1-1 0,1 1 0,-1-1 0,1 1 0,-1 0 0,1-1 0,-1 1 0,0-1 1,-4-3-858,0-2-99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0:35.54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1 772,'0'0'3663,"18"31"-3172,1-12-502,0 1 1,-1 1-1,21 34 1,-35-49-60,0 1 1,0 0-1,-1 0 1,0 1 0,-1-1-1,0 1 1,0-1-1,0 1 1,-1 0-1,0 0 1,-1-1 0,0 1-1,-1 12 1,1-17-185,1-1 0,-1 0 0,1 1 0,-1-1 0,1 0 0,0 1 0,0-1 0,0 0 0,0 0 0,0 0 1,0 0-1,3 3 0,-2-4-117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0:35.87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 19 308,'4'0'2836,"-4"-2"-2636,2 2 52,-10-17-3216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0:36.964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0 144,'9'5'4726,"26"30"-3343,32 30-1952,-19-29 535,61 51-91,-103-83 111,1 1 1,0-1-1,0 0 1,0-1 0,0 1-1,11 2 1,26 13-42,-9 8 22,-33-27 63,0 0 0,0 0 0,0 0 0,-1 0 0,1 0 0,0-1 0,0 1 0,-1-1 0,1 1 0,0-1 0,-1 1 0,1-1 0,0 0 0,-1 0 0,1 0 0,-1 0 0,1 0 0,-1 0 0,0 0 0,1-1 0,0-1 0,27-30-1760,-10-7-536,-9 15 1087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0:49.55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2174 162 400,'125'45'5318,"-124"-44"-5242,-1-1 0,1 0 1,-1 0-1,0 1 0,1-1 0,-1 0 0,1 0 0,-1 0 1,0 0-1,1 0 0,-1 0 0,1 0 0,-1 0 0,1 0 0,-1 0 1,0 0-1,1 0 0,-1 0 0,1 0 0,-1 0 0,1 0 1,-1 0-1,0 0 0,1-1 0,2-1 533,-3 2-533,0-1-26,-1 0 0,1 1-1,-1-1 1,0 1 0,1-1-1,-1 0 1,0 1 0,1-1-1,-1 1 1,0 0 0,0-1-1,1 1 1,-1 0 0,0-1-1,0 1 1,0 0 0,0 0-1,1 0 1,-1 0 0,-2 0-1,-170-38 16,-535-32-500,478 50 336,184 16 86,-375-50-15,412 53 20,8 1 0,0 1 1,0-1 0,0 0 0,0 0-1,0 0 1,0 0 0,0 0 0,0 0-1,0-1 1,0 1 0,0 0-1,0 0 1,0-1 0,0 1 0,0-1-1,0 1 1,0-1 0,1 1 0,-1-1-1,0 1 1,0-1 0,0 0 0,1 1-1,-1-1 1,0 0 0,0-1-1,1 2-36,6 0-25,-4 4 50,-2-3 20,0-1 0,0 0 1,0 0-1,0 0 0,0 0 0,0 0 0,0-1 1,-1 1-1,1 0 0,0 0 0,0 0 0,0 0 1,0 0-1,0-1 0,0 1 0,0 0 0,0 0 1,0 0-1,0 0 0,0 0 0,0-1 0,0 1 1,0 0-1,0 0 0,0 0 0,0 0 0,0 0 1,0-1-1,0 1 0,0 0 0,0 0 0,0 0 1,1 0-1,-1 0 0,0-1 0,0 1 0,0 0 1,0 0-1,0 0 0,0 0 0,0 0 0,0 0 1,1 0-1,-1 0 0,0-1 0,0 1 0,0 0 1,0 0-1,0 0 0,1 0 0,-1 0 0,0 0 1,0 0-1,0 0 0,0 0 0,1 0 0,-1 0 1,0 0-1,0 0 0,0 0 0,0 0 0,0 0 1,1 0-1,-1 0 0,0 0 0,0 0 0,0 0 1,0 1-1,10 13 174,5 28 79,-12-11-208,-1 1 0,-2-1 0,-1 1 0,-1 0 0,-8 35 0,-44 160 368,31-140-347,-45 161 274,-10-4 0,-11-3 0,-122 233 0,81-184-360,117-251 23,1-1-1,2 2 1,1 0 0,3 0 0,-4 72 0,10-102 0,0 0 1,1-1-1,0 1 1,1-1-1,0 1 1,0-1-1,1 1 1,0-1-1,1 0 1,0 0-1,0-1 1,1 1-1,0-1 1,0 0-1,8 8 1,-3-6 6,-1-1-1,2 0 1,-1-1 0,1 0 0,1-1 0,-1 0 0,1-1-1,1 0 1,21 7 0,14 0 14,0-3 0,1-1 0,1-3 0,85 0 0,378-18-212,1-31-1185,-400 33 720,-113 9 646,131-10-3228,226-50 0,-254 31 1578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10.09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29 1592,'23'13'7806,"-17"-17"-7970,-8-13-3365,2 16 3363,0 0 0,-1 0 0,1 1 0,0-1 0,-1 0 0,1 0 0,-1 0 0,1 0 0,-9-6-1659,-6 1 271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37.68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465 7 280,'-51'-3'3886,"33"1"-3411,0 1 0,-1 1 0,-20 2 1,35-2-454,-1 1 1,0 0 0,0 0 0,1 1 0,-1 0 0,0-1-1,1 1 1,0 1 0,-1-1 0,1 1 0,0-1-1,0 1 1,1 0 0,-1 1 0,0-1 0,-3 6 0,-26 35 91,1 1 0,3 2 0,2 1 1,2 1-1,2 1 0,2 2 0,-24 95 1,42-133-98,1 1 0,0 0 0,1 0 0,1 0 1,0 0-1,1 0 0,1 0 0,0 0 0,1-1 1,1 1-1,0-1 0,8 19 0,-8-25-5,0 1 0,0-1 0,1 0 0,0 0 0,1-1 0,-1 0 0,1 0 0,1 0 0,0 0 0,-1-1 1,2 0-1,-1-1 0,1 0 0,0 0 0,0 0 0,0-1 0,0 0 0,1-1 0,0 0 0,16 4 0,11-3-212,1-2 0,-1-1 0,0-1 0,1-3 0,-1-1 0,0-1 0,0-2 1,-1-2-1,0-1 0,38-16 0,-55 17-829,0 1-1,0-2 1,25-19 0,-14 8-280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18.29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 0 492,'-3'2'321,"0"1"1,0 0-1,0-1 0,0 1 1,1 0-1,-1 1 1,1-1-1,0 0 0,0 1 1,0-1-1,0 1 0,0-1 1,1 1-1,-1 0 0,1 0 1,0 0-1,1 0 1,-1 0-1,1 0 0,-1 5 1,1 11-342,0 1 1,6 37 0,-2-23 629,10 200 295,-6-70-445,56 311 0,-62-466-645,9 36-24,-11-44 59,1-1-1,-1 1 0,0-1 1,0 1-1,1 0 0,-1-1 1,0 1-1,0 0 1,0-1-1,-1 1 0,1 0 1,0-1-1,-1 1 1,1-1-1,-1 1 0,1 0 1,-1-1-1,0 1 1,-1 1-1,1-3-8,0 1 0,0-1 0,0 0 0,0 0 0,0 0 0,0 0 0,0 0 0,0 0 0,0 0 0,0 0 0,0-1 0,0 1 0,0 0 0,0-1 0,0 1 0,0-1 0,0 1 0,0-1 1,0 1-1,0-1 0,0 1 0,0-1 0,1 0 0,-1 0 0,0 1 0,0-1 0,0-1 0,-9-12-1238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39.10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23 420,'0'0'4538,"6"11"-4416,-6-11-121,31-15 2041,-28 13-2009,20-14 146,-22 16-180,0 0 0,0 1 0,-1-1 0,1 0 0,0 1 0,0-1-1,-1 1 1,1-1 0,0 1 0,-1 0 0,1-1 0,0 1 0,-1-1 0,1 1 0,-1 0 0,1 0 0,-1-1 0,0 1 0,1 0 0,-1 0 0,0 0 0,1-1 0,-1 1 0,0 0 0,0 0 0,0 0-1,0 0 1,0 0 0,0 1 0,49 329-19,-34-199-12,-2 20-29,-9-87 35,3-1 1,18 77-1,-24-136-10,0-1 0,1 1 0,-1-1-1,1 0 1,0 1 0,5 6-1,-7-11 7,1 1 0,-1-1-1,0 0 1,0 0-1,0 1 1,0-1-1,1 0 1,-1 0-1,0 0 1,0 1 0,1-1-1,-1 0 1,0 0-1,0 0 1,1 0-1,-1 0 1,0 0-1,0 1 1,1-1-1,-1 0 1,0 0 0,1 0-1,-1 0 1,0 0-1,0 0 1,1 0-1,-1 0 1,0 0-1,1 0 1,-1 0 0,0 0-1,0-1 1,1 1-1,-1 0 1,0 0-1,1 0 1,-1 0-1,0-1 1,9-21-2338,-7 10 1096,2-3 8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39.91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270 44 980,'-4'-1'466,"1"-1"-1,-1 0 0,1 0 1,0 0-1,-1-1 1,1 1-1,-4-5 1,5 5-394,0 0 0,0 0 0,-1 0 0,1 0 0,-1 1 0,1-1 0,-1 0 0,1 1 0,-1 0 0,0 0 0,0 0 0,0 0 0,1 0 0,-7 0 0,4 1-54,1 0 0,-1 1 1,0 0-1,0-1 0,1 2 0,-1-1 1,0 1-1,1-1 0,-1 1 0,1 1 1,0-1-1,0 1 0,0-1 0,0 1 1,0 0-1,0 0 0,1 1 0,0-1 1,-1 1-1,1 0 0,1 0 0,-1 0 1,0 0-1,1 0 0,-3 7 0,-6 14 14,0 0 0,2 1 0,-8 33 0,13-47-1,-7 31-19,1 0 0,3 0 0,-3 52 0,9-78-1,1 0-1,0 0 1,1 0-1,1 0 0,1 0 1,0-1-1,1 1 1,1-1-1,0 0 1,1 0-1,11 19 1,-16-32-10,1-1 0,-1 0 0,1 1 0,-1-1 0,1 0 0,0 0 0,0 0 0,0-1 1,0 1-1,0 0 0,0-1 0,0 1 0,1-1 0,-1 0 0,0 1 0,1-1 0,-1-1 1,1 1-1,-1 0 0,1 0 0,3-1 0,-2 0 1,0 0 0,0-1 0,0 1 0,0-1 0,0 0 0,0 0 0,0-1 0,0 1 0,-1-1 0,1 0 0,0 0 1,4-4-1,6-5 13,0-1-1,-1 0 1,0-1 0,-1 0 0,12-18 0,-6 4 18,-1 0-1,-1-2 1,-1 0-1,-2 0 1,11-36 0,34-159 657,-56 216-647,4-15 71,-1 47-125,3 30-128,-4-19 247,2 0-1,13 47 1,-16-73-209,0 0 0,0-1 0,1 1 0,0-1 0,1 0 0,0 0 0,0 0 0,0-1-1,1 1 1,1-2 0,-1 1 0,1-1 0,0 1 0,8 4 0,-14-10-90,0 0-1,1-1 0,-1 1 1,0 0-1,1-1 1,-1 1-1,0-1 0,1 1 1,-1-1-1,0 0 0,1 1 1,-1-1-1,1 0 1,-1 0-1,0 0 0,1 0 1,-1 0-1,1 0 1,1-1-1,6-3-1183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0.72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281 1 856,'-14'4'750,"-1"0"0,2 1-1,-1 0 1,0 2 0,-18 11 0,16-8-673,1 0 1,0 2-1,1 0 1,1 0-1,0 2 1,0-1-1,1 2 1,1-1-1,1 2 1,0-1 0,1 1-1,-9 22 1,16-35-76,1 0 1,-1 0 0,1 0-1,0 0 1,0 0 0,1 1-1,-1-1 1,1 0 0,0 0-1,-1 1 1,1-1 0,1 0-1,-1 0 1,0 1 0,1-1-1,0 0 1,-1 0 0,1 0 0,1 0-1,-1 0 1,0 0 0,1 0-1,-1 0 1,1 0 0,0-1-1,0 1 1,0 0 0,0-1-1,1 0 1,-1 1 0,1-1-1,-1 0 1,1-1 0,4 4-1,9 3 18,1-1 0,0-1 0,0 0 0,1-2-1,23 5 1,14 4 2,-47-11-25,0 1 1,-1 0-1,0 1 0,1-1 1,-1 1-1,-1 1 1,1-1-1,-1 1 1,0 0-1,0 1 1,0-1-1,0 1 1,-1 0-1,7 11 1,-10-13 0,1 1 0,-1 0 1,0 0-1,-1-1 1,1 1-1,-1 1 1,0-1-1,0 0 0,0 0 1,-1 0-1,0 0 1,0 0-1,0 1 0,-1-1 1,1 0-1,-1 0 1,0 0-1,-1 0 1,1 0-1,-1 0 0,0 0 1,0 0-1,-5 5 1,-1 5-13,-2-1 1,0-1-1,0 0 0,-1 0 1,-1-1-1,0-1 1,-1 0-1,0 0 1,0-2-1,-1 1 1,-1-2-1,1 0 1,-20 7-1,33-14-74,0-1-1,0 1 1,0-1 0,0 0-1,0 0 1,0 1-1,0-1 1,0 0 0,0 0-1,0 0 1,0 0-1,0 0 1,0 0-1,0-1 1,0 1 0,0 0-1,0 0 1,0-1-1,0 1 1,0-1 0,0 1-1,0-1 1,0 1-1,0-1 1,0 1-1,1-1 1,-1 0 0,0 0-1,0 1 1,1-1-1,-1 0 1,0 0 0,1 0-1,-1 0 1,1 0-1,-1 0 1,1 0-1,0 1 1,-1-2 0,1 1-1,0 0 1,0 0-1,-1 0 1,1 0 0,0 0-1,0 0 1,0 0-1,0 0 1,1 0-1,-1 0 1,0 0 0,0 0-1,1-1 1,3-13-1089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1.18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343 1 204,'-20'11'919,"0"1"0,1 1-1,0 1 1,1 0 0,-17 18 0,26-23-888,0 0 1,1 1-1,0 0 1,1 0 0,0 1-1,1-1 1,0 1-1,0 1 1,2-1-1,-8 24 1,12-31-19,-1-1 0,1 0 1,1 1-1,-1-1 0,0 1 1,1-1-1,-1 0 0,1 1 0,0-1 1,0 0-1,0 1 0,1-1 0,-1 0 1,1 0-1,0 0 0,0 0 1,0-1-1,0 1 0,0 0 0,1-1 1,-1 0-1,1 1 0,4 2 0,10 7 10,0 0-1,38 17 1,-12-5-24,-35-19 9,1 1 0,-1 0 0,0 0 1,-1 1-1,0 0 0,0 0 0,0 1 1,-1-1-1,0 2 0,5 9 0,-9-14-6,0 0 0,-1 0 0,1-1 0,-1 2 0,0-1 0,0 0 0,-1 0 0,1 0 0,-1 0 0,0 1 0,0-1 0,0 0 0,-1 0 0,1 0 0,-1 0 0,0 0 0,0 1-1,-1-1 1,1-1 0,-1 1 0,0 0 0,0 0 0,0-1 0,0 1 0,-1-1 0,-3 5 0,-8 7-12,-1-1 0,0 0 0,-1-1-1,0-1 1,-1 0 0,-21 10 0,5-5-192,-1-1 0,-54 18 0,85-34 165,-34 9-1266,35-8 1145,1-1-1,-1 0 1,0 0-1,1 0 1,-1 0-1,0 0 1,1 0-1,-1-1 1,0 1-1,1 0 1,-1-1-1,1 1 1,-1-1-1,1 0 1,-1 1-1,1-1 1,-1 0-1,1 0 1,0 0-1,-2-2 1,-2-6-985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1.51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1 128,'3'1'283,"1"1"1,-1 0-1,0 0 1,0 0-1,0 0 0,0 1 1,0-1-1,-1 1 0,1 0 1,-1 0-1,0-1 1,1 2-1,-1-1 0,-1 0 1,1 0-1,0 1 0,-1-1 1,0 1-1,1-1 1,-1 1-1,0 4 0,4 15-206,-1 0-1,1 31 0,-2-23 501,38 219-206,-39-239-409,0 8-901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1.855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5 118 32,'-4'-118'10290,"33"143"-14346,-10-6 716,-7-8 1734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2.56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285 632 900,'-1'5'512,"0"0"1,-1 0-1,0 0 0,0 0 1,0-1-1,-1 1 0,1-1 1,-1 1-1,0-1 0,-1 0 1,1 0-1,-5 4 0,-55 41 734,1-1-714,49-32-511,0 0 0,0 1 0,2 0 0,0 0 0,1 2 0,1-1 0,0 1 0,-10 38 0,15-47-26,1 1 1,1 0 0,-1 0 0,2 0 0,0 0-1,0 0 1,1 1 0,0-1 0,1 0 0,0 0-1,1 0 1,0 0 0,1 0 0,0 0-1,1-1 1,0 1 0,10 18 0,-9-23-19,-1 0-1,1 0 1,1-1-1,-1 0 1,1 0 0,-1 0-1,1-1 1,1 1 0,-1-2-1,0 1 1,1-1 0,13 5-1,-7-4-51,-1-1 0,1-1-1,-1 0 1,1 0 0,0-2-1,25-1 1,-7-2-45,0-2 1,0-2-1,-1 0 1,0-3-1,39-16 1,-22 5 107,-1-3 1,61-40-1,-82 47 412,-1-1 0,-1-1 0,0-2 0,-2 0 0,29-37 0,-49 57-317,1 0-1,-1 0 0,0-1 0,0 1 0,0 0 1,0-1-1,-1 1 0,1-1 0,0 1 1,-1-1-1,1 1 0,-1-1 0,1 1 0,-1-1 1,0 0-1,0 1 0,1-1 0,-1 0 1,-1 1-1,1-1 0,0 0 0,0 1 1,0-1-1,-1 0 0,1 1 0,-1-1 0,1 1 1,-1-1-1,0 1 0,-1-3 0,0 3-47,0-1 0,0 1 0,0-1 0,0 1 0,0 0 0,-1-1 0,1 1 0,-1 0 0,1 1 0,-1-1 0,1 0-1,-1 1 1,1-1 0,-1 1 0,1 0 0,-1 0 0,0 0 0,1 0 0,-4 1 0,-8 1-50,1 1 0,-1 0 0,1 1 0,0 1 0,0 0 0,0 1 0,1 0 0,0 1 0,0 0 0,1 1 0,0 0 0,0 1 0,-13 13 0,16-14-35,0 1 0,0 0 0,0 1 0,1-1 0,1 1 0,-1 1 1,2-1-1,-1 1 0,2 0 0,-1 0 0,2 1 0,-1-1 0,1 1 1,1 0-1,-1 19 0,2-27 7,1-1 0,0 0 0,1 1 0,-1-1-1,1 0 1,-1 1 0,1-1 0,0 0 0,0 0 0,0 1 0,1-1 0,-1 0 0,1 0 0,-1 0 0,1-1 0,0 1 0,0 0-1,1-1 1,-1 1 0,0-1 0,1 0 0,0 1 0,-1-1 0,1-1 0,0 1 0,0 0 0,0-1 0,0 1 0,0-1 0,0 0 0,1 0-1,-1 0 1,0 0 0,1-1 0,-1 0 0,0 1 0,1-1 0,-1 0 0,6-1 0,4 0-38,0 0 1,0-1-1,0-1 1,-1 0-1,1-1 1,-1 0-1,0-1 1,0 0-1,13-8 1,0-5 85,-2 0 0,0-2 1,0-1-1,-2 0 1,33-45-1,-2 4-38,-50 61 28,-1 0 0,0 0 0,0 0 0,0 1 0,1-1 0,-1 0 0,1 1 0,-1-1 0,0 0 0,1 1 0,-1 0 0,1-1 0,-1 1 0,1 0 0,-1 0 0,1 0 1,0 0-1,-1 0 0,1 0 0,-1 0 0,1 0 0,-1 1 0,1-1 0,-1 1 0,1-1 0,-1 1 0,0-1 0,1 1 0,-1 0 0,0 0 0,1-1 0,-1 1 0,0 0 0,0 0 0,0 1 0,0-1 0,2 2 0,8 8 3,0 1 0,17 25-1,-14-19-6,12 17-7,-16-22 14,-1-1 0,1 0 0,1 0 0,14 11 0,-21-20 2,0 0 0,0 0 0,1 0 0,-1-1 0,1 0 0,-1 0 0,1 0 0,0-1 0,0 0 0,0 1 0,0-2 0,0 1 0,0 0 0,0-1 0,0 0 0,0 0 0,7-2 0,4-1 1,-1-1 1,1 0-1,-1-2 0,-1 1 0,1-2 1,-1 0-1,0 0 0,0-2 0,-1 0 1,0 0-1,-1-1 0,0-1 0,-1 0 0,0 0 1,0-1-1,-1 0 0,10-19 0,-4 6-21,-1-1 0,-2-1 0,-1-1 0,-1 1 0,-1-2 0,-1 0 0,-2 0 0,4-38 0,-6 20 39,-2 0 0,-2 0 0,-3-1 0,-1 1 0,-3 0 0,-1 0 0,-3 1 0,-2 0 0,-1 1 0,-3 0 0,-1 1 0,-45-79 0,56 113 63,0 0-1,-1 0 1,0 1 0,0 0-1,-12-10 1,18 18-73,0 0-1,0 1 0,0-1 1,0 0-1,0 1 1,0-1-1,0 0 1,0 1-1,-1-1 1,1 1-1,0 0 1,0-1-1,0 1 1,-1 0-1,1 0 1,0 0-1,0 0 1,-1 0-1,1 0 1,0 0-1,0 0 1,-2 1-1,1 0-6,0 1-1,0-1 0,0 1 1,0-1-1,1 1 1,-1 0-1,1 0 0,-1 0 1,1-1-1,0 1 0,0 1 1,0-1-1,0 0 1,0 0-1,0 0 0,-1 5 1,-3 13 9,1 0 1,0 1-1,2-1 1,0 1 0,1 0-1,1 0 1,6 38-1,35 145 32,-36-184-42,32 149-20,29 108 11,-52-229-61,3-1-1,1 0 1,39 69 0,-48-101-241,1 0 1,1-1 0,0 0 0,22 21 0,-27-30-162,-1 0 1,1 0-1,0 0 1,1-1-1,-1 0 1,1 0-1,-1-1 1,1 0-1,0 0 1,1 0-1,-1-1 1,0 0-1,12 1 1,-1-4-1079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3.87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21 495 848,'4'-71'4689,"-3"58"-1977,-1 47-1508,-13 145-1144,1-1 11,15-155 131,4-31 158,7-37-96,2-47-243,-5-1-1,-1-123 1,-2 31-82,-8 180 51,0 0 1,1 0-1,0 1 0,0-1 1,0 0-1,0 1 0,0-1 0,1 1 1,0-1-1,0 1 0,0 0 1,5-7-1,-5 10 6,-1 0 0,1-1 0,0 1 1,0 0-1,0 0 0,-1 0 0,1 0 0,0 1 0,0-1 0,0 0 0,1 1 1,-1-1-1,0 1 0,0 0 0,0 0 0,0 0 0,0 0 0,0 0 0,1 0 1,-1 1-1,0-1 0,0 1 0,0-1 0,0 1 0,0 0 0,0 0 0,0 0 1,0 0-1,-1 0 0,3 1 0,16 10 7,-1 0 0,0 1 0,-1 0 1,31 31-1,60 76 32,-63-66-42,2 6-3,-37-44-6,1-1 0,0 0 0,1 0 0,1-1 0,0-1 1,1 0-1,27 17 0,-40-29 5,1 1 0,0-1 1,-1 0-1,1 0 0,0 0 0,0 0 1,0 0-1,0-1 0,0 0 1,0 1-1,0-1 0,0 0 1,0 0-1,0-1 0,0 1 1,0-1-1,0 1 0,0-1 0,0 0 1,5-2-1,-3-1-7,0 1-1,1-1 1,-1 0-1,-1 0 1,1 0-1,-1 0 1,1-1-1,-1 0 1,5-8-1,4-9-17,-1-1 0,-1 0 0,15-44 0,21-112-3,-35 121 37,34-92 0,-46 150 1,0 0 0,-1-1 0,1 1 0,0 0 0,0 0 0,0-1 0,0 1 0,0 0 0,0 0 0,0-1-1,0 1 1,0 0 0,0 0 0,0 0 0,0-1 0,0 1 0,0 0 0,0 0 0,1-1 0,-1 1 0,0 0 0,0 0 0,0 0 0,0-1 0,0 1 0,0 0 0,1 0 0,-1 0 0,0 0 0,0-1 0,0 1 0,0 0 0,1 0 0,-1 0 0,0 0 0,0 0 0,0 0 0,1 0 0,-1-1 0,0 1-1,0 0 1,1 0 0,-1 0 0,0 0 0,0 0 0,0 0 0,1 0 0,-1 0 0,0 0 0,0 0 0,1 0 0,-1 0 0,0 1 0,0-1 0,0 0 0,1 0 0,-1 0 0,3 19-12,-3 29 36,-24 145 118,10-95-73,-4 193 1,27-220-604,-9-68 327,1 0-1,-1-1 0,1 1 0,0-1 0,0 0 0,0 1 1,0-1-1,0 1 0,0-1 0,0 0 0,1 0 0,-1 0 1,1 0-1,0 0 0,0 0 0,0 0 0,0-1 0,0 1 1,0-1-1,0 1 0,0-1 0,0 0 0,1 0 1,3 2-1,5-5-1405,-1-4 92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4.20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76 1164,'19'-27'3455,"-16"21"-2695,1 0 0,0 1 0,0 0 0,0-1-1,0 1 1,1 1 0,8-8 0,-9 20-708,0 0 0,-1 0 0,0 1 0,-1-1 1,0 1-1,1 11 0,5 37 29,20 227 79,-28-177-122,-1-49-27,1 1-1,4-1 0,14 77 0,-17-130-4,0 0-1,0 1 1,1-1-1,0 0 1,0 0 0,0 0-1,1 0 1,0-1 0,-1 1-1,2-1 1,-1 1-1,0-1 1,1 0 0,8 7-1,-8-9-4,1 1-1,-1-1 0,1 0 1,0 0-1,-1-1 1,1 0-1,0 1 0,0-2 1,0 1-1,0 0 0,0-1 1,0 0-1,0 0 1,0-1-1,0 1 0,7-3 1,15-2-443,-1-2 1,1-1-1,-2-2 1,1 0-1,25-15 1,-2-3-2663,66-49 1,-69 44 1465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5.15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19 96 20,'-16'-39'9118,"13"63"-8596,24 394-343,-8-240-112,-9-144 323,-6-49-324,-1-12-70,2 0-1,4-47 1,0 5-5,-3 38 4,-1-13-12,8-66 0,-5 97 1,1 0 1,-1 0-1,2 1 0,0-1 1,0 1-1,2 0 0,-1 0 1,1 0-1,13-17 0,-18 27 11,1 0-1,0-1 0,0 1 1,0 0-1,0 0 0,0 0 0,0 0 1,1 0-1,-1 0 0,0 1 1,1-1-1,0 1 0,-1 0 1,1 0-1,0 0 0,0 0 1,0 0-1,-1 1 0,1-1 1,0 1-1,5-1 0,-4 2 3,0 0 0,1 0 0,-1 0-1,0 0 1,0 1 0,0 0 0,0 0 0,-1 0-1,1 0 1,0 0 0,-1 1 0,1 0 0,3 3-1,2 4 8,0 0 0,0 0 0,-1 1-1,0 0 1,-1 0 0,0 1 0,-1 0-1,8 21 1,9 84 68,-23-117-72,0 1 1,0-1-1,1 1 1,-1-1-1,0 0 1,0 1-1,0-1 1,0 0-1,0 1 1,1-1-1,-1 0 1,0 1 0,0-1-1,0 0 1,1 1-1,-1-1 1,0 0-1,1 0 1,-1 1-1,0-1 1,1 0-1,-1 0 1,0 1-1,1-1 1,-1 0 0,0 0-1,1 0 1,-1 0-1,1 0 1,-1 0-1,0 0 1,1 0-1,-1 0 1,0 0-1,1 0 1,-1 0-1,1 0 1,-1 0-1,1 0 1,17-12 10,11-22-10,56-102-76,10-13-63,-94 147 133,0 0 1,0 0-1,0 0 1,1 1-1,-1-1 1,1 0-1,-1 1 1,1-1-1,0 1 1,0-1-1,-1 1 1,1 0-1,0 0 1,0 0-1,0 0 1,0 0-1,1 0 1,-1 1-1,0-1 1,0 1-1,0-1 1,5 1-1,-5 1 2,0-1 0,0 1 1,0 0-1,0 0 0,0 0 0,0 1 0,0-1 0,0 1 0,0-1 0,-1 1 1,1-1-1,0 1 0,-1 0 0,0 0 0,1 0 0,-1-1 0,2 5 1,5 11 3,-1 0 1,-1 0 0,0 1 0,3 19 0,-9-36-1,21 125 49,-17-88-47,2-1-1,18 63 0,-24-98-4,1 0 0,0 0 0,-1 0 0,1 0 0,0 0 0,0 0 0,1-1 0,-1 1-1,0 0 1,0-1 0,1 1 0,-1-1 0,1 0 0,0 1 0,-1-1 0,1 0 0,0 0 0,0 0 0,-1 0-1,1 0 1,0 0 0,0-1 0,2 1 0,1 0-2,-1-1 0,0 0 0,1 0 0,-1 0 0,0 0 0,1-1 0,-1 0 0,0 0 0,0 0 0,7-3 0,0-1 0,0 0 0,0 0 0,-1-2 0,1 1 0,-1-1 0,-1-1 0,11-9 0,3-11 9,-1-1-1,-2-1 1,-1 0-1,-1-2 0,21-51 1,-35 100-27,-1 1 1,0 0-1,1 26 1,-4-32 30,2 19 6,2 0-1,8 39 1,-10-62-12,0 0-1,1 0 1,0 0 0,0 0 0,1-1-1,0 1 1,0-1 0,0 0 0,1 0-1,0-1 1,1 0 0,0 1-1,12 9 1,-16-15 1,0 0 0,1 0-1,-1 0 1,0 0 0,1 0 0,-1-1-1,1 1 1,-1-1 0,1 1 0,0-1-1,-1 0 1,1 0 0,-1 0 0,1-1-1,0 1 1,-1 0 0,1-1 0,-1 0-1,1 0 1,-1 0 0,0 0 0,1 0-1,-1 0 1,0 0 0,0-1 0,1 1-1,-1-1 1,0 0 0,-1 1 0,1-1-1,2-3 1,7-6 11,-1 0 1,0-1-1,15-25 1,-17 23-29,-1-1 0,0 0 0,0-1 0,-2 0 0,0 0 0,-1 0 0,0 0 1,-2-1-1,0 1 0,-1-1 0,0 0 0,-1 1 0,-1-1 0,-1 0 0,-6-29 1,5 36-182,1-1 0,-2 1 0,1-1 1,-1 1-1,-1 0 0,0 1 1,0-1-1,-1 1 0,0 0 1,-1 0-1,0 1 0,0 0 0,-1 0 1,0 0-1,0 1 0,-1 1 1,0-1-1,0 1 0,0 1 1,-1 0-1,0 0 0,0 1 1,0 0-1,-22-4 0,12 4-772,-1 2 0,-26 0 1,7 3-385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18.62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0 481 696,'86'4'4210,"41"-10"-2458,-44 1-1015,-77 4-708,-1 1-1,0 0 1,1 0-1,-1 0 1,1 0-1,-1 1 1,0 0-1,1 0 0,-1 1 1,0 0-1,0 0 1,0 0-1,0 0 1,0 1-1,0-1 1,-1 1-1,1 1 0,-1-1 1,0 0-1,0 1 1,0 0-1,0 0 1,-1 0-1,0 1 1,0-1-1,0 1 1,0 0-1,-1-1 0,1 1 1,-1 0-1,0 1 1,-1-1-1,0 0 1,1 0-1,-1 1 1,-1-1-1,1 1 1,-1-1-1,-1 7 0,0 29 320,-1 1 0,-17 80 0,10-78-165,2 1 1,0 54 0,7-98-192,-1-1 0,1 1 0,0 0 1,0 0-1,0 0 0,0 0 0,0-1 0,0 1 1,0 0-1,0 0 0,1 0 0,-1 0 1,0-1-1,0 1 0,1 0 0,-1 0 1,1 0-1,-1-1 0,0 1 0,1 0 0,0 0 1,9-11-1329,7-28-1782,-12-18-151,1 16 1747</inkml:trace>
  <inkml:trace contextRef="#ctx0" brushRef="#br0" timeOffset="1">458 0 976,'6'6'3796,"-6"0"-3059,4-3-365,0 5-212,0-3-144,3 3-152,1-1-329,-4 1-423,4-1-204,-1-1-96,3 0-20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5.90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230 420 704,'66'-20'7835,"-118"26"-6312,36 1-1497,1 0 0,0 1 0,1 0 0,-1 2 0,2-1 0,0 2 0,0 0 0,0 0 0,2 1 0,-1 1 0,2 0 0,0 0 0,0 1 0,-9 19 0,12-21-25,1 1 0,0 0 0,1 0 1,0 0-1,1 0 0,1 1 0,0-1 1,1 1-1,0 0 0,1 0 0,0 0 1,2 0-1,-1 0 0,2 0 1,0 0-1,0-1 0,9 24 0,-10-33-3,0-1 0,1 1 0,0 0 0,0-1-1,0 1 1,0-1 0,0 0 0,1 0 0,0 0 0,-1 0-1,1 0 1,0 0 0,0-1 0,1 1 0,-1-1 0,0 0-1,1 0 1,-1-1 0,9 4 0,-6-4-5,1 0 0,-1 0 0,1 0 1,-1-1-1,1 0 0,-1-1 0,1 1 0,0-1 0,-1 0 0,0-1 0,9-2 1,3-3-9,-1 0 1,1-1-1,-2-1 1,1-1-1,-1 0 1,-1-1-1,24-21 1,-21 13 23,-1-1 0,0 0 0,-1-1 0,-2-1 0,0 0 0,-1-1 0,-2-1 0,0 0 0,-1 0 0,-2-1 0,0 0 0,-2 0-1,5-36 1,-7 25 11,-2 0-1,-2-1 0,0 1 0,-3 0 1,-1 0-1,-2 0 0,-1 1 0,-2 0 1,-15-40-1,20 58 98,4 13-91,-1 1 0,1 0 0,-1 0 0,0 0 1,0-1-1,0 1 0,-1 0 0,1 0 1,-1 0-1,1 0 0,-1 1 0,-2-4 0,2 11-28,1 0-1,0 1 0,0-1 1,0 0-1,1 1 0,0-1 1,0 8-1,9 77 49,5 0 0,3-1 0,31 95-1,-41-158-46,1 1-1,1-2 0,2 1 0,0-2 1,2 1-1,1-1 0,17 23 1,-24-38-4,0-1 1,1 0 0,0 0 0,0 0 0,1-1-1,0-1 1,0 1 0,0-2 0,1 1 0,0-1-1,0 0 1,0-1 0,1-1 0,0 1 0,-1-2-1,1 1 1,0-2 0,0 1 0,0-1 0,14-1-1,-7-1 3,1-1 0,0-1 0,0-1 0,-1 0 0,0-2 0,0 0 0,0-1 0,-1 0 0,0-2-1,0 0 1,-1 0 0,0-2 0,-1 0 0,0-1 0,-1 0 0,0-1 0,-1-1 0,14-19 0,-14 15 7,0 0 1,-1-1-1,-1 0 1,-1-1-1,0-1 1,-2 1 0,0-1-1,-2-1 1,0 1-1,-1-1 1,-2 0-1,0-1 1,-1 1 0,-1 0-1,-3-27 1,1 38 9,-1 1 0,0-1 0,-1 1 0,0 0 0,0 0 0,-1 0 0,-1 0 0,-11-17 0,15 25-10,0 0 0,0 0 1,-1 1-1,1-1 1,-1 0-1,1 1 1,-1 0-1,0-1 0,0 1 1,0 0-1,1 0 1,-1 0-1,0 0 0,0 0 1,-1 0-1,1 0 1,0 1-1,0-1 1,-3 1-1,2 0-3,1 1-1,-1-1 1,0 1 0,1 0-1,-1 0 1,1 0 0,-1 0-1,1 1 1,-1-1 0,1 1-1,0 0 1,0-1 0,0 1-1,0 0 1,0 0 0,0 0-1,0 0 1,1 1 0,-3 3-1,-4 7 12,1-1 1,1 1-1,0 0 0,1 1 0,0-1 0,1 1 0,0 0 0,1 0 0,1 1 0,1-1 0,0 0 0,1 29 0,1-25-8,1 1 0,1-1 0,1 0 0,0 0 0,1-1 0,1 1-1,0-1 1,2 0 0,16 27 0,-19-35-96,1-1 0,0 0-1,1-1 1,0 0 0,0 0 0,1 0-1,-1-1 1,2 0 0,-1-1 0,0 0-1,1 0 1,0 0 0,0-1 0,18 5 0,-19-7-317,0-1 1,0 0 0,1 0 0,-1 0 0,1-1 0,-1 0-1,0-1 1,1 0 0,-1 0 0,0 0 0,0-1 0,0-1-1,0 0 1,0 0 0,0 0 0,0-1 0,12-8 0,7-8-1345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8.73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105 43 232,'-42'-43'9648,"43"49"-9643,0-1-1,0 1 1,1-1-1,0 1 1,0-1-1,4 7 1,5 15-3,4 24-11,-3 1 0,-2-1 0,-3 2 0,-2-1 0,-2 1 0,-2 0 0,-2-1 0,-3 1 0,-3-1 0,-1 0 0,-3 0 0,-29 84 1,21-75-217,12-38-441,0 0 0,-20 40 0,17-50-1003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9.11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 47 112,'0'-1'175,"-1"0"0,1 0 0,-1 0 0,1 0 0,0-1 0,-1 1 0,1 0 0,0 0 0,0-1 0,0 1 0,0 0 0,0 0 0,0-1 0,0 1 0,0 0 0,0 0 0,1-1 0,-1 1 0,0 0 0,1 0 0,-1 0 0,1 0 0,-1-1 0,1 1 0,0 0 0,0 0 0,-1 0 0,3-1 0,-1 0-110,1 1 1,0-1 0,-1 1-1,1 0 1,0 0 0,0 0 0,0 1-1,0-1 1,0 1 0,0-1-1,-1 1 1,5 0 0,8 0-152,1 2 0,-1-1 0,29 8 0,-15-1 120,-1 0 1,-1 2-1,0 1 0,0 1 0,-1 1 0,31 21 0,-46-26-28,-1 0-1,1 1 1,-1 1-1,-1 0 1,0 0-1,0 1 1,-1 0-1,0 0 1,-1 1-1,-1 0 1,0 0-1,0 0 0,-1 1 1,-1 0-1,5 20 1,-7-21-6,0 0 0,0 0-1,-1 0 1,-1 1 0,0-1 0,-1 0 0,0 0 0,0 0-1,-2 0 1,1 0 0,-2 0 0,0-1 0,0 1 0,-12 20 0,9-20 0,-1 0 0,-1-1 0,0 0 1,0-1-1,-1 0 0,-1 0 1,1-1-1,-1 0 0,-1-1 0,0-1 1,0 0-1,-23 10 0,6-4 128,-60 16-1,81-27-334,1 0 0,-1 0 1,0-1-1,0 0 0,0-1 0,1 1 1,-1-2-1,0 1 0,0-1 0,0 0 0,1-1 1,-1 0-1,-13-4 0,16 1-944,4-2-27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9.60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40 724,'6'-11'2691,"-5"8"-2229,0 1-1,1-1 1,-1 0 0,1 1-1,0-1 1,0 1 0,0-1-1,4-3 1,-5 5-457,0 1 1,0 0-1,0 0 0,0 0 1,0 0-1,0-1 0,0 1 1,0 0-1,0 1 0,0-1 1,0 0-1,0 0 0,0 0 0,0 1 1,0-1-1,0 0 0,0 1 1,0-1-1,-1 1 0,1-1 1,0 1-1,0-1 0,0 1 1,-1-1-1,1 1 0,0 0 1,-1 0-1,1-1 0,0 1 0,-1 0 1,1 0-1,-1 0 0,1 1 1,7 9 17,-1 0 0,0 1 1,0 0-1,-1 0 0,-1 1 0,0-1 1,-1 1-1,5 26 0,-2-1 33,3 72 0,-10-63-30,-2-1 1,-2 0-1,-11 57 1,-44 133 364,57-232-307,1 0 0,0 0 0,0 0 0,0 1 1,1-1-1,-1 0 0,1 9 0,1-12-62,-1 0 1,0 0-1,1-1 1,-1 1 0,1 0-1,-1 0 1,1-1 0,-1 1-1,1-1 1,-1 1 0,1 0-1,0-1 1,-1 1-1,1-1 1,0 1 0,0-1-1,-1 1 1,1-1 0,0 0-1,0 0 1,-1 1 0,1-1-1,0 0 1,0 0-1,0 0 1,0 0 0,0 1-1,-1-1 1,1-1 0,0 1-1,0 0 1,0 0 0,0 0-1,-1 0 1,1-1-1,0 1 1,0 0 0,0-1-1,-1 1 1,1 0 0,0-1-1,1 0 1,185-76 98,-14 5-1302,73-8-5255,-214 71 4949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50.80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1 159 580,'14'24'878,"0"1"-1,-2 1 1,-1 0 0,10 34-1,19 110 494,-32-149-702,-8-21-649,0 0 0,0 0 0,0 0 0,0 1 0,0-1 0,1 0 0,-1 0 0,0 0 0,0 0 0,0 0 0,1 0 0,-1 0 0,0 0 0,0 0 0,0 0 0,0 0 0,1 0 0,-1 0 1,0 0-1,0 0 0,0 0 0,1 0 0,-1 0 0,0 0 0,0 0 0,0 0 0,1 0 0,-1 0 0,0 0 0,0 0 0,0 0 0,0 0 0,1 0 0,-1 0 0,0-1 0,0 1 0,0 0 0,0 0 0,0 0 0,1 0 0,-1 0 0,0-1 1,0 1-1,0 0 0,0 0 0,0-1 0,15-36 573,1-18-619,3 1 1,3 1-1,52-95 1,-71 143 17,0 0 0,0 1 0,0-1 0,1 1 0,0 0 0,0 0 0,0 0 1,0 1-1,0-1 0,1 1 0,7-4 0,-10 6 6,0 1 1,0 0-1,0-1 0,0 1 1,1 0-1,-1 0 0,0 0 1,0 0-1,0 0 1,1 1-1,-1-1 0,0 1 1,0-1-1,0 1 0,0 0 1,0 0-1,0 0 1,0 0-1,0 0 0,0 0 1,-1 1-1,1-1 0,0 1 1,-1-1-1,1 1 1,-1-1-1,1 1 0,-1 0 1,0 0-1,2 3 0,6 10 16,0 1 0,-1 1 0,-1-1 0,0 1 0,-1 0 0,-1 1 0,-1-1 0,3 21 0,-2-11-15,2 0 1,13 36-1,-20-62-2,0 0 0,1-1-1,-1 1 1,0-1 0,0 1-1,1-1 1,-1 1-1,0-1 1,1 1 0,-1-1-1,1 1 1,-1-1 0,1 0-1,-1 1 1,1-1 0,-1 1-1,1-1 1,-1 0-1,1 0 1,-1 1 0,1-1-1,-1 0 1,1 0 0,-1 0-1,1 0 1,0 1-1,-1-1 1,1 0 0,0 0-1,0 0 1,20-11-159,20-30-141,-37 37 276,35-44-134,45-74 1,-52 73 177,65-78 0,-95 124-19,0 1 0,1-1 0,-1 1 0,1 0 0,-1 0 0,1 0 0,0 0 1,-1 0-1,1 0 0,0 1 0,0 0 0,0-1 0,0 1 0,1 0 0,3 0 0,-5 1 1,0 0 0,0 1 0,0-1 0,0 1 0,0-1 0,-1 1 0,1 0-1,0 0 1,0 0 0,-1 0 0,1 0 0,0 0 0,-1 0 0,1 0 0,-1 1 0,0-1 0,1 1 0,-1-1 0,0 1 0,0-1-1,0 1 1,0 0 0,0 0 0,0-1 0,0 1 0,0 4 0,9 24 82,-2 0 0,-1 1 0,-1 0 1,-1 0-1,-2 1 0,-2 55 0,0-34 56,8 59 0,-9-110-135,1-1 0,-1 0 0,0 0 0,0 0 0,1 0 0,-1 0 0,1 0 0,-1 0 0,1 0 0,-1 0 0,1 0 1,0 0-1,0 0 0,-1 0 0,1 0 0,0 0 0,0 0 0,0-1 0,0 1 0,0 0 0,0-1 0,0 1 0,0-1 0,0 1 0,2 0 0,0-1-1,0 1 0,1-1 0,-1 1 0,0-1 0,0 0 0,1-1 0,-1 1 0,0 0 0,5-2 0,4-1-15,0-1 0,-1-1 0,23-11 0,-17 6-29,-1-1 0,0-1 0,0 0 0,-2-1 0,1-1 0,-2 0 0,0-1 0,19-28 0,-1-7-82,38-85 0,-42 80 138,-33 162 31,6-94-17,-2 24 53,4 42-1,-1-69-52,0-1-1,0 1 0,1-1 0,1 0 0,-1 1 0,1-1 0,1 0 0,0 0 0,9 14 0,-12-21-20,1 0 0,0 0-1,0 0 1,0 0 0,0 0-1,0 0 1,1-1 0,-1 1 0,1-1-1,-1 1 1,1-1 0,-1 0 0,1 0-1,0 0 1,-1 0 0,1-1 0,0 1-1,0-1 1,-1 0 0,1 1-1,0-1 1,0 0 0,0-1 0,0 1-1,-1-1 1,1 1 0,0-1 0,0 0-1,-1 0 1,1 0 0,-1 0 0,1 0-1,-1-1 1,1 1 0,-1-1-1,4-2 1,1-1 6,0 0 0,0-1-1,-1 1 1,0-1 0,1-1-1,-2 1 1,1-1 0,-1 0-1,0 0 1,6-14 0,-8 11-32,0 0 1,-1 0-1,0-1 1,-1 0-1,0 1 1,0-1 0,-2 1-1,1-1 1,-1 0-1,0 1 1,-1-1-1,-1 1 1,1 0-1,-2 0 1,1 0-1,-2 0 1,1 0-1,-1 1 1,0 0-1,-1 0 1,-11-14 0,9 13-339,-1-1 1,1 2 0,-2-1 0,1 2 0,-1-1 0,0 1-1,-1 0 1,0 1 0,0 1 0,-1 0 0,0 0-1,0 1 1,0 0 0,-1 1 0,1 1 0,-1 0 0,-19-2-1,10 6-869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51.75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509 493 1056,'5'-16'4661,"-38"9"-3529,4 8-948,1 0 1,-1 2-1,1 1 1,0 1-1,0 2 0,1 0 1,-1 2-1,-28 14 1,42-16-151,0 0 0,1 0 0,0 2 1,0 0-1,1 0 0,0 1 0,1 1 0,0-1 0,1 2 0,0 0 1,1 0-1,0 1 0,1 0 0,0 0 0,1 1 0,-10 27 0,16-38-31,-1 1 0,1-1 0,0 0 0,0 1 0,0-1 0,1 1 0,-1-1 0,1 1 0,0-1 0,0 1 0,0-1 0,0 1 0,1 0 0,-1-1 0,1 1 0,0-1 0,0 0 0,0 1 0,1-1 0,-1 0 0,1 0 0,0 0 0,0 0 0,0 0 0,0 0 0,0 0 0,1 0 0,-1-1 0,1 0 0,-1 1 0,1-1 0,0 0 0,0 0 0,0 0 0,0-1 0,1 1-1,-1-1 1,0 0 0,1 0 0,-1 0 0,5 1 0,5 1-11,0-1-1,1-1 1,-1 0 0,0-1-1,1 0 1,-1-1-1,0 0 1,0-1-1,0-1 1,14-4-1,-6 0-15,0-2 0,-1 0-1,0-1 1,0-1 0,-1-1-1,0-1 1,-2 0 0,1-1-1,-1-1 1,-1-1 0,-1-1-1,0 0 1,-1 0 0,-1-2-1,-1 1 1,-1-2 0,0 0-1,-1 0 1,10-33 0,-10 28 51,-1-2 0,-1 1 0,-1-1 1,-2 0-1,0 0 0,-2-1 0,-1 1 0,-2-1 1,0 1-1,-2-1 0,-1 0 0,-1 1 1,-1 0-1,-2 0 0,-16-45 0,21 68 12,1 0 0,-1 1-1,0-1 1,0 1 0,0-1 0,0 1-1,-1 0 1,1 0 0,-5-4 0,7 7-39,-1 0 1,1 0-1,-1-1 1,1 1-1,-1 0 1,1 0-1,-1-1 1,1 1-1,-1 0 1,1 0-1,-1 0 1,1 0-1,-1 0 1,0 0-1,1 0 1,-1 0-1,1 0 1,-1 0 0,1 0-1,-1 0 1,1 0-1,-1 0 1,1 1-1,-1-1 1,1 0-1,-2 1 1,-12 22-57,10-11 44,1 1 0,0 0 0,1 0 0,0 0-1,1 0 1,1 0 0,1 19 0,17 95 24,-10-78 16,40 191 140,-40-212-155,2 0 1,0 0-1,2-1 0,1 0 1,1-1-1,21 29 0,-30-47-9,1-2-1,-1 1 0,1-1 0,1 0 1,0 0-1,-1 0 0,2-1 1,-1 0-1,0-1 0,1 1 1,0-2-1,0 1 0,0-1 1,1 0-1,-1-1 0,1 0 0,-1 0 1,1-1-1,0 0 0,0 0 1,-1-1-1,1 0 0,0-1 1,0 0-1,-1 0 0,17-5 1,-14 2-53,0 1 1,-1-2 0,1 0 0,-1 0 0,0-1 0,0 0 0,-1 0 0,0-1 0,0-1 0,-1 1-1,1-2 1,-2 1 0,1-1 0,-1 0 0,-1 0 0,1-1 0,-2 0 0,1 0 0,-1 0 0,4-15-1,0-2 41,-1 0-1,-1-1 0,-1 0 0,2-41 0,-9 67 27,0 0 1,0 1 0,-1-1 0,1 1-1,-1-1 1,1 1 0,-1 0-1,1-1 1,-1 1 0,0 0-1,1 0 1,-1 0 0,0 0 0,0 1-1,0-1 1,-4 0 0,-33-10 692,35 12-681,0-1 0,1 1 0,-1 0 0,1 0 0,-1 1 0,1-1 0,0 1 0,0 0 0,-1 0 0,1 0 0,0 0 0,1 0 0,-1 0 0,0 1 0,1 0 0,-1-1 0,1 1 0,0 0 0,0 0 0,0 0 0,0 1 0,-2 5 0,-5 10-29,1 1 1,-9 32 0,16-46 23,-4 10 0,1 0-1,0 1 0,2-1 0,0 1 0,0 0 1,2 18-1,0-31-20,0 0-1,1 0 1,-1-1 0,1 1-1,0 0 1,0 0 0,0-1-1,0 1 1,1 0 0,0-1-1,-1 1 1,1-1 0,0 0-1,1 0 1,-1 0 0,0 0-1,1 0 1,0 0 0,0 0-1,0-1 1,0 0 0,0 1-1,0-1 1,1 0 0,-1-1-1,1 1 1,-1 0 0,1-1-1,-1 0 1,1 0 0,0 0-1,6 0 1,10 1-222,-1-2 1,0-1-1,1 0 0,-1-1 1,0-1-1,0-1 0,0 0 1,-1-2-1,1 0 0,18-10 0,-12 4-753,0 0-1,0-3 0,-2 0 0,0-1 0,0-1 0,26-27 0,-22 18-221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52.10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54 269 1128,'2'-19'1237,"-1"-1"-1,0 1 1,-2-1-1,-1 1 1,0-1-1,-1 1 1,-11-36-1,-21-22 5390,38 93-6431,-1 0 0,-1 1 0,0 16-1,2 21-240,6 61-104,28 228 861,-29-301-1134,1-1 0,2 0 1,2 0-1,2-1 1,39 75-1,-44-99-957,0-1-1,20 23 1,-25-32 360,1 0 1,0 0-1,0 0 1,1-1 0,0 0-1,0-1 1,0 1 0,9 3-1,-3-4-988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57.10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5 340,'3'-4'6962,"-3"4"-6955,1 0 0,-1 0 0,0 0 0,1 0 0,-1 0 0,1 0 0,-1 0 0,1 0 0,-1 0 0,0 0 0,1 0 0,-1 0-1,1 1 1,-1-1 0,0 0 0,1 0 0,-1 0 0,0 1 0,1-1 0,-1 0 0,0 0 0,1 1 0,-1-1 0,0 0 0,0 1 0,1-1 0,-1 0 0,0 1 0,0-1 0,0 0 0,0 1 0,1-1-1,-1 1 1,0-1 0,0 0 0,0 1 0,0-1 0,0 1 0,0-1 0,0 1 0,0-1 0,4 41-19,-4 62-1,1-13 9,-9 280-1,-1-94-48,9-267 17,-1-5-29,1 1 1,0-1 0,0 0 0,0 0-1,1 1 1,-1-1 0,1 0 0,0 0-1,1 0 1,1 7 0,13-38-4592,-12 11 3320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57.70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43 111 180,'-1'-2'212,"1"0"0,-1 1 0,1-1-1,-1 0 1,1 0 0,0 1 0,-1-1 0,1 0 0,0 0 0,0 0 0,0 1-1,1-1 1,-1 0 0,0 0 0,1 1 0,-1-1 0,1 0 0,0 0 0,-1 1-1,1-1 1,1-1 0,0 0-116,1 1 0,-1-1 0,0 1 0,1 0 0,0 0 0,-1 0 0,1 0 0,0 0 0,0 1 0,0 0 0,4-2 0,10-2-300,0 0 0,1 1 0,29-2 1,-28 4 648,22-4-378,-6-1-9,1 2-1,0 2 1,0 1 0,0 1-1,65 9 1,-99-8-54,1 0 0,0 1 1,-1 0-1,1-1 0,-1 1 0,1 0 1,-1 0-1,1 0 0,-1 1 0,1-1 0,-1 0 1,0 1-1,0 0 0,0 0 0,0-1 1,0 1-1,0 0 0,-1 0 0,1 1 1,0-1-1,-1 0 0,2 4 0,-2-2 0,0-1-1,-1 1 1,0 0 0,1-1-1,-1 1 1,-1 0-1,1-1 1,0 1-1,-1 0 1,0-1 0,0 1-1,0-1 1,0 1-1,-3 4 1,-5 9 3,0-1-1,-1 0 1,-1-1-1,0 0 1,-17 17 0,-17 10-17,-2-2 0,-1-2 0,-73 42 0,-32 26-14,147-102 26,0 1 0,0 0 0,0 1 0,1-1 0,0 1 0,0 0 0,0 0 0,1 1 0,0-1 0,0 1 0,0 0 0,1 0 0,0 0 0,-2 11 0,4-14-3,1 1 1,-1-1-1,1 1 1,1-1-1,-1 1 1,1-1-1,-1 1 1,1-1-1,0 1 0,1-1 1,-1 1-1,1-1 1,0 0-1,0 0 1,0 0-1,1 0 1,-1 0-1,1-1 1,0 1-1,0-1 1,0 0-1,1 1 1,-1-2-1,1 1 1,4 3-1,12 6 14,1-1 0,0-1 0,1-1 0,0 0 0,0-2 0,38 7 0,-4 1 60,-34-9-37,47 15 70,-64-19-85,0 0 1,0 0-1,-1 1 0,1 0 0,0 0 0,-1 0 0,0 0 1,1 1-1,-1-1 0,4 6 0,-7-8 3,0 1 0,-1 0 0,1 0 0,0-1 0,0 1 0,-1 0 0,1 0 0,-1 0 0,1 0 0,-1 0 0,0 0 0,0 0 0,0 0 0,0 0 0,0 0 0,-1-1 0,1 1 0,0 0 0,-2 3 0,0 14-259,23-48-5992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58.61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17 208 28,'6'1'5578,"3"2"-4018,4 152-1117,-7-110-439,-2-1-1,-3 67 1,-2-93 1,-17 153 4,11-429 106,8 200-188,1 32 125,-2 0 0,-1 1 0,0-1 0,-11-47 0,4 57 90,7 14-124,0 0-1,0 0 0,-1 0 1,1 0-1,1 0 0,-1 0 1,0 0-1,0 0 0,1-1 1,-1 1-1,1 0 0,0-3 0,0 4-20,27 42-100,252 286 76,-206-246 52,-64-71-6,-4-5-3,0 0-1,0 1 1,-1 0-1,0 0 1,7 10-1,-45-90 442,-12-34-381,37 75-24,0-1-1,3-1 1,-5-67 0,12-103-1023,2 76-4675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19.34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197 0 660,'3'4'293,"0"0"-1,-1 0 1,1 0-1,-1 1 1,0-1 0,-1 1-1,1-1 1,-1 1-1,1 0 1,-2-1-1,1 1 1,0 0 0,-1 0-1,0 0 1,0-1-1,0 1 1,-1 0 0,1 0-1,-1-1 1,-1 1-1,1 0 1,0-1 0,-4 6-1,-4 11-102,-2 0 1,-1-1-1,-25 33 0,1 1 282,24-35-429,-4 7-16,0 1-1,2 0 1,1 1 0,-10 32-1,21-54-25,0 0 0,1 0-1,-1 0 1,1 0 0,0 1-1,1-1 1,0 0-1,0 0 1,0 1 0,0-1-1,1 0 1,0 0 0,1 1-1,-1-1 1,1 0 0,0 0-1,1-1 1,0 1 0,-1 0-1,2-1 1,-1 0 0,1 1-1,-1-1 1,1-1 0,1 1-1,5 5 1,-2-6-3,0 0 0,0 0 0,0 0-1,0-1 1,1-1 0,-1 1 0,1-1 0,-1-1 0,1 0 0,0 0 0,0 0 0,0-1-1,0-1 1,-1 0 0,1 0 0,0 0 0,0-1 0,10-4 0,-17 5-9,1 0 0,-1 0 0,0 0 0,1 0 0,-1 0 0,0-1 0,0 1 0,0-1 0,0 0 0,0 0 0,0 0 0,-1 0 0,1 0 1,0 0-1,-1 0 0,0 0 0,1 0 0,-1-1 0,1-4 0,-1 3-25,0 0 1,0-1-1,-1 1 1,0-1-1,0 1 1,0-1-1,0 1 1,-1 0-1,0-1 1,-2-7-1,-1-2-89,-2 1 0,0 0 0,0 0 0,-1 0 0,-1 1-1,-10-13 1,-37-39-356,39 47 418,0 0-1,1-1 0,1 0 1,1-1-1,1-1 0,-15-30 1,26 48 64,1 1 0,-1-1 0,1 0 0,-1 1-1,1-1 1,0 0 0,-1 1 0,1-1 0,0 0 0,0 1 0,0-1 0,1 0 0,-1 1 0,0-1 0,1 0 0,-1 1 0,1-1 0,-1 1 0,1-1 0,0 1 0,-1-1 0,3-2 0,-1 2 1,1-1 0,-1 1 0,1 0 1,0 0-1,-1 0 0,1 0 0,0 1 0,0-1 0,0 1 1,7-3-1,8 0 8,0 0 0,0 1 0,28-1 0,-31 3-4,21-2 77,0 2 0,0 2 1,69 9-1,-84-6 18,-1 0-1,1 1 1,-2 2-1,1 0 0,-1 1 1,0 0-1,0 2 1,20 14-1,-32-19-69,0 1 1,-1 0-1,0 0 0,-1 0 1,1 0-1,-1 1 0,0 0 0,-1 0 1,0 1-1,0-1 0,-1 1 1,1 0-1,-2 0 0,1 0 1,-1 0-1,0 1 0,-1-1 1,0 0-1,0 1 0,-1-1 0,0 1 1,-2 11-1,0-1 28,-1 0 0,-1 0 0,-1 0 0,-1-1 0,0 0 0,-1 0 0,-1 0 0,-19 29 0,20-36 38,8-16-27,5-20-137,6-28-33,3 1-1,41-98 1,-53 143 93,8-23-19,2 1-1,0 1 0,2 0 0,2 1 1,39-50-1,-54 74 26,0 1 1,0-1 0,1 1-1,-1 0 1,1 0 0,0 0-1,0 0 1,0 0-1,0 1 1,0-1 0,0 1-1,0 0 1,0 0-1,0 0 1,1 0 0,-1 0-1,0 1 1,1 0 0,-1-1-1,4 2 1,-2-1 10,0 2 0,0-1 0,0 0 0,-1 1 0,1 0 1,0 0-1,-1 1 0,1-1 0,-1 1 0,0 0 0,0 0 0,4 4 0,4 6 44,0 0-1,0 0 0,-1 1 0,-1 1 0,-1-1 1,13 27-1,111 308 694,-114-295-946,-10-26-776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59.60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35 245 1000,'1'-3'7470,"1"15"-6303,1 20-1885,-7 287 688,-3-167 122,-7-395 268,-1-2-19,15 243-346,0-1 0,0 0 0,0 0-1,0 0 1,1 0 0,-1 1 0,1-1 0,0 0-1,0 0 1,2-4 0,-2 6 0,-1 0 0,1 1 0,0-1 0,0 0 0,0 1 0,0-1 0,-1 1 0,1-1 0,0 1 0,0 0 0,0-1 0,0 1 0,0 0 0,0 0 0,0 0 0,0 0 0,0 0 0,0 0 0,0 0 0,0 0 0,0 0 0,0 0 0,0 0 0,0 1 0,0-1 0,0 0 0,0 1 0,0-1 0,0 1 0,0-1 0,0 1 0,0 0 0,37 18 3,-2 1 1,-1 2-1,0 1 1,-2 2 0,0 1-1,30 33 1,160 195-143,-213-242 138,49 60 127,-75-136 232,-8-40-426,6-2-1,-6-114 1,5 32-359,11 107-2352,8 81 2713,0-1 0,0 1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00.63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4 167 592,'-3'35'3315,"2"47"-1,17 96-2885,-12-142 66,-4-36-471,0 0 0,0 1 0,-1-1 1,1 0-1,0 1 0,0-1 0,0 1 0,0-1 1,0 0-1,0 1 0,0-1 0,0 0 1,0 1-1,1-1 0,-1 0 0,0 1 0,0-1 1,0 0-1,0 1 0,0-1 0,1 0 0,-1 1 1,0-1-1,0 0 0,0 1 0,1-1 1,-1 0-1,0 0 0,1 1 0,-1-1 0,0 0 1,0 0-1,1 0 0,-1 1 0,0-1 0,1 0 1,-1 0-1,0 0 0,1 0 0,-1 0 1,0 0-1,1 0 0,-1 0 0,1 0 0,14-16 387,17-44-408,-26 47 80,33-66-79,-16 29-49,32-52 0,-46 89 34,-1 0-1,1 1 1,1 1-1,0-1 1,1 1-1,0 1 1,1 0-1,22-15 1,-30 23 9,-1 0 1,1 0 0,0 0 0,0 0 0,0 0 0,0 1 0,0 0 0,0 0-1,0 0 1,1 0 0,-1 1 0,0 0 0,1-1 0,-1 2 0,0-1-1,0 0 1,1 1 0,-1 0 0,6 1 0,-5 1 4,-1-1-1,1 1 1,0 0 0,-1 0-1,1 1 1,-1-1-1,0 1 1,0 0 0,-1 0-1,1 0 1,-1 1 0,0-1-1,3 7 1,2 4 11,-1 1 1,0 0-1,-1 0 1,-1 1-1,-1 0 0,0 0 1,-2 0-1,2 25 1,-5-7 6,-2 1 1,-1-1-1,-2 0 1,-1 0-1,-2-1 1,-1 0-1,-24 52 1,28-66 52,16-28-28,17-30-50,37-76-50,37-55 7,-86 147 38,1 0 0,1 1 0,1 1 0,1 1 0,24-20 0,-40 36 10,1 1 0,-1-1 0,1 0 0,-1 1 0,1-1 0,0 1 0,0 0 1,0 1-1,0-1 0,0 1 0,1-1 0,-1 1 0,0 1 0,0-1 0,1 0 0,-1 1 0,1 0 0,-1 0 0,0 0 1,1 1-1,-1 0 0,0 0 0,1 0 0,-1 0 0,0 0 0,0 1 0,0 0 0,0 0 0,0 0 0,0 0 0,-1 0 1,1 1-1,-1 0 0,1 0 0,-1 0 0,0 0 0,0 0 0,0 1 0,-1-1 0,1 1 0,-1 0 0,0 0 0,0 0 1,2 6-1,4 11 20,-1-1 1,-1 1 0,-1 1-1,4 34 1,9 36 24,-17-88-62,0-2 0,0 1 0,0 0 0,0 0 1,0 0-1,1 0 0,0-1 0,-1 1 0,1-1 0,0 1 0,0-1 0,0 0 0,1 1 0,-1-1 0,0 0 0,1-1 0,-1 1 0,1 0 0,4 1 0,-2-1-82,0-1-1,1 1 1,-1-1 0,0 0-1,0-1 1,1 1-1,-1-1 1,0 0 0,1-1-1,8-1 1,0-1-174,-1 0 0,1-1 0,-1-1-1,0 0 1,0-1 0,-1-1 0,24-15 0,-14 4 110,-1-1 0,-1-2 0,0 0 0,30-43 1,56-104 948,-95 149-578,3-17 742,-14 36-936,0 0 1,0 0-1,0-1 1,0 1-1,0 0 1,0 0 0,0-1-1,0 1 1,0 0-1,0-1 1,0 1 0,0 0-1,0 0 1,0-1-1,0 1 1,0 0 0,0 0-1,0-1 1,0 1-1,0 0 1,-1 0 0,1-1-1,0 1 1,0 0-1,0 0 1,0 0 0,0-1-1,-1 1 1,1 0-1,0 0 1,0 0 0,0 0-1,-1-1 1,1 1-1,0 0 1,0 0-1,-1 0 1,1 0 0,-18 11 228,6 1-196,1 0 1,1 1-1,0 0 0,1 1 0,0 0 1,1 0-1,1 1 0,0 0 1,1 0-1,1 1 0,-6 30 0,7-32-40,2 0-1,0-1 0,1 1 0,0 0 0,1 0 1,0 0-1,2 0 0,-1 0 0,2 0 0,0 0 1,0-1-1,1 1 0,1-1 0,8 16 1,-10-23-13,1 0 0,0 0 0,0-1 0,1 0 1,0 1-1,-1-2 0,2 1 0,-1-1 0,0 1 1,1-2-1,0 1 0,0 0 0,0-1 0,0 0 1,13 3-1,-10-4-10,0 0 0,1 0 0,-1-1 1,0-1-1,1 0 0,-1 0 0,0-1 0,0 0 1,1 0-1,16-6 0,-15 4-32,0 0 0,-1-2 0,1 1 0,-1-1 0,0-1 0,-1 1 0,1-2-1,-1 1 1,-1-1 0,1-1 0,-1 0 0,0 0 0,-1 0 0,0-1 0,0 0 0,-1 0 0,0-1 0,-1 0 0,9-20 0,-11 15-28,-1 1 0,0 0 0,-1 0 0,0-1 0,-1 1 0,-1-1 0,0 1 0,-1 0 0,0-1 0,-2 1 0,1 0 0,-2 1 1,0-1-1,0 1 0,-1 0 0,-1 0 0,0 0 0,-1 1 0,0 0 0,-11-10 0,11 12-137,0 1 0,-1 0 0,0 0 0,0 1 0,-1 0 0,0 1 0,0 0 0,-1 0 0,1 1 1,-2 1-1,1 0 0,0 1 0,-1 0 0,0 0 0,0 1 0,0 1 0,-1 0 0,1 1 0,0 0 0,-1 0 0,1 2 0,-1 0 0,-17 3 0,4 3-844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01.40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484 421 176,'4'-10'3983,"-4"9"-3907,-19-5 1499,-25 2-905,17 6-432,1 1 0,0 1 0,1 1 0,-1 2 0,1 0 0,-32 14-1,39-13-124,0 1-1,0 1 0,1 0 0,0 1 0,0 1 0,1 1 1,1 0-1,-24 27 0,35-35-88,0 0 1,0 1-1,1-1 0,-1 1 1,1 0-1,0 0 0,1 0 1,0 0-1,0 0 0,0 1 1,1-1-1,-1 1 1,2-1-1,-1 1 0,1-1 1,0 12-1,1-14-17,0 0 0,0 0 1,0 1-1,1-1 0,-1 0 0,1 0 0,0 0 1,1-1-1,-1 1 0,0 0 0,1-1 0,0 0 1,0 1-1,0-1 0,0 0 0,0-1 0,1 1 1,-1 0-1,1-1 0,0 0 0,0 0 0,0 0 1,0 0-1,0-1 0,7 2 0,6 1 6,1 0 0,-1-2 0,0 0 0,1-1 1,-1-1-1,1 0 0,-1-2 0,1 0 0,-1 0 0,0-2 0,0 0 0,0-1 0,21-10 0,-25 10-18,-1-1 0,0 0 1,0-1-1,-1 0 0,1-1 0,-2 0 1,1-1-1,-1 0 0,0 0 0,-1-1 0,0-1 1,-1 0-1,0 0 0,-1 0 0,0-1 0,-1 0 1,8-19-1,-4-5-73,-1 0 0,-1 0 0,-3-1 0,0 1 0,-3-1 0,-1 0-1,-1 0 1,-3 0 0,-1 0 0,-1 0 0,-12-42 0,13 68 85,0 1 1,-1 0-1,0-1 0,-10-14 1,14 24-9,0 0 1,0-1 0,0 1 0,0 0-1,0 0 1,0 0 0,0 0 0,0 0-1,-1 0 1,1 0 0,0 0 0,-1 0-1,1 1 1,-1-1 0,1 0 0,-1 1-1,-2-1 1,3 1-2,0 0 0,-1 1 0,1-1 0,0 1 0,0-1 1,-1 1-1,1 0 0,0 0 0,0-1 0,0 1 0,0 0 0,0 0 0,0 0 0,0 0 0,0 0 0,0 0 0,1 0 1,-1 0-1,0 1 0,1-1 0,-1 0 0,1 0 0,-1 1 0,1-1 0,-1 2 0,-3 8 7,1 1 0,0-1-1,1 1 1,1 0 0,-1-1-1,2 1 1,0 14 0,11 91 99,-6-77-67,2 29 17,14 106 59,-15-144-98,1 0 0,1-1 0,18 44 0,-22-65-19,0 0 0,1 0 0,0 0 0,1-1-1,0 0 1,0 0 0,1 0 0,-1-1 0,2 0 0,-1 0-1,1-1 1,0 0 0,0 0 0,1-1 0,10 5 0,-6-5-17,0 0 1,0-1 0,0-1 0,1 0-1,-1-1 1,1-1 0,-1 0-1,1 0 1,0-1 0,16-3 0,-5 0 0,-1-2 1,1-1 0,-1-1-1,0 0 1,-1-2 0,1-1-1,-2-1 1,0-1 0,0-1-1,-1-1 1,35-29 0,-40 27 39,-1-1 0,0-1 0,-1 0 0,-1-1 0,0 0 0,-2-1 0,0-1 0,-1 1 0,-1-2 0,-1 1 0,-1-1 0,-2 0 0,1-1 0,-2 0 0,-1 1 0,0-47 0,-3 66-2,0 1-1,0-1 1,-1 1 0,1-1 0,-1 0-1,1 1 1,-1-1 0,0 1 0,0-1-1,0 1 1,0-1 0,0 1 0,0 0-1,-1 0 1,1 0 0,-1-1 0,0 1-1,1 1 1,-1-1 0,0 0 0,-4-2-1,3 2-7,0 1 0,-1 0-1,1 0 1,-1 0 0,1 0 0,-1 0-1,1 1 1,-1 0 0,1-1-1,-1 1 1,0 1 0,1-1-1,-8 2 1,-1 1-4,0 0-1,0 1 1,0 0-1,1 1 1,-1 1-1,1 0 1,-20 15 0,19-12 7,2 1 0,-1 1 0,1 0 0,0 0 0,1 1 0,1 0 0,0 1 0,1 0 0,0 0 0,0 1 0,2 0 1,0 0-1,-5 20 0,8-26-5,1 0 0,-1 1 0,1-1 0,1 1 0,0-1 1,0 1-1,0-1 0,1 1 0,1-1 0,-1 0 0,1 0 0,1 1 1,-1-1-1,2 0 0,-1-1 0,1 1 0,0-1 0,0 1 0,1-1 1,0-1-1,0 1 0,1-1 0,0 0 0,10 9 0,-1-5-26,1 0 0,0-1 1,0-1-1,1-1 0,0 0 0,0-1 0,1-1 0,-1 0 0,1-2 0,0 0 0,29 1 0,-24-3-479,0-1 0,0-1 0,0-1 0,-1-1 0,1-1 0,-1-1 0,0 0 0,39-17 0,-50 17-238,-1-1-1,0 0 0,16-13 0,-2-3-681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01.73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46 728,'9'-46'9450,"-8"46"-9402,9 21-459,7 34 626,-2 1 1,14 114-1,-8 119 360,-10-95-513,-10-179-247,9 63-222,-9-74 42,0-1-1,0 1 1,0 0-1,0 0 1,1-1-1,0 1 1,0-1-1,0 1 1,0-1-1,0 0 1,1 0-1,-1 0 1,1 0 0,0 0-1,0 0 1,5 2-1,0-1-1432,0-5 131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04.51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1 964,'5'11'4972,"12"12"-4150,-4-5-815,11 32 63,-2 1 1,-2 1-1,17 75 1,17 168 99,-46-220-397,-4 0 0,-6 92 1,-3-144-468,0 1-3778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05.27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0 309 28,'2'-13'590,"0"1"-1,1 0 1,0 0 0,0 0 0,2 1-1,-1-1 1,11-17 0,-6 15-423,0 1 1,1-1-1,0 2 1,1 0-1,1 0 0,-1 1 1,2 0-1,0 1 1,15-9-1,-12 9-153,0 1-1,0 1 1,1 0-1,0 2 1,0 0 0,1 0-1,-1 2 1,1 0-1,0 1 1,1 1 0,-1 1-1,0 0 1,0 1-1,29 5 1,-43-5-3,0 0 1,-1 1-1,1 0 0,0 0 0,0 0 1,-1 1-1,1-1 0,-1 1 0,1 0 1,-1 0-1,0 0 0,1 0 1,-1 1-1,0-1 0,0 1 0,-1 0 1,1-1-1,-1 1 0,1 1 1,-1-1-1,2 4 0,-2-2-8,-1 0-1,0 0 0,1 0 1,-2 0-1,1 1 0,-1-1 1,1 0-1,-2 1 1,1-1-1,0 0 0,-1 1 1,0-1-1,-3 8 1,-4 9-21,0 1-1,-2-1 1,-1-1 0,0 0 0,-25 32 0,-21 19 91,-4-2 0,-125 111-1,174-165 730,22-11-231,19 8-691,2 13 132,-2 0 0,-1 2 0,-1 2 0,-2 0 0,-1 1 0,31 52 0,-6-10-16,-40-59 11,0 0-1,1-1 0,1 0 1,1 0-1,-1-1 1,2-1-1,0 0 1,19 13-1,-29-23-3,0-1 0,-1 1 0,1 0-1,0-1 1,0 0 0,0 0 0,-1 0 0,1 0-1,0 0 1,0 0 0,0-1 0,-1 1 0,1-1 0,0 0-1,-1 0 1,1 0 0,0 0 0,-1-1 0,1 1-1,-1 0 1,0-1 0,1 0 0,-1 0 0,0 1-1,0-1 1,0-1 0,3-3 0,5-6-46,0 0-1,0-1 1,11-21 0,-7 8 88,0-1 1,-2 0-1,0-1 1,-2-1-1,-2 1 0,0-1 1,-2-1-1,-1 1 1,-1-1-1,-2 0 0,-1 0 1,-3-35-1,1 60 74,0 1 0,-1-1 0,1 1 0,-1 0 0,1-1-1,-1 1 1,0 0 0,-4-5 0,5 8-96,1 0 0,-1 1 0,1-1 0,-1 1 0,0-1 0,1 0 0,-1 1 0,1-1 0,-1 1 0,0 0 0,0-1 0,1 1 0,-1-1 0,0 1 0,0 0 0,1 0 0,-1-1 0,0 1 0,0 0 0,0 0 0,-1 0 0,1 0-25,0 1 0,0-1 0,0 1 0,0-1 0,0 1 0,0 0 0,0-1 0,0 1 0,0 0 0,0 0 0,0 0 0,0 0 0,1 0 0,-1 0 0,0 0 0,1 0 0,-1 0 0,1 0 0,-2 2 0,-6 15-8,0 1 0,1 0 0,1 1 0,1-1 0,1 1 0,1 0-1,-2 29 1,4-39 19,1 0 0,0-1 0,0 1 0,1 0 0,0 0 0,1 0 0,0 0 0,1-1 0,0 1 0,0-1 0,1 0 1,0 0-1,0 0 0,1 0 0,1-1 0,-1 0 0,8 8 0,-5-9-89,-1-1 0,1 0 0,1 0 0,-1-1 0,1 0 0,0 0 0,0-1 0,1 0 0,-1-1 0,1 0 0,0 0 0,0-1 0,0-1 0,15 2 0,-14-3-519,1 0 1,0-1 0,0 0 0,-1-1 0,1 0 0,-1-1-1,1 0 1,-1-1 0,0 0 0,0-1 0,-1 0 0,11-7-1,0-3-784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07.12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2 190 704,'-2'19'8752,"18"-24"-7988,-1-3-574,-1 0-1,0-2 1,0 0-1,-1 0 0,18-19 1,-27 25-199,0-1 1,0 1-1,-1-1 1,1 0 0,-1 0-1,0 0 1,0 0-1,-1-1 1,1 1-1,-1-1 1,0 0-1,-1 0 1,0 1 0,0-1-1,0 0 1,0 0-1,-1 0 1,-1-12-1,1 18 5,0-1 0,1 1-1,-1-1 1,0 1 0,-1-1-1,1 1 1,0-1 0,0 1-1,0-1 1,0 1-1,0-1 1,0 1 0,-1-1-1,1 1 1,0-1 0,0 1-1,-1-1 1,1 1 0,0-1-1,-1 1 1,1 0 0,0-1-1,-1 1 1,1-1 0,-1 1-1,1 0 1,0 0-1,-1-1 1,1 1 0,-1 0-1,1 0 1,-1-1 0,1 1-1,-1 0 1,1 0 0,-1 0-1,0 0 1,0 0 0,-19 14-111,-12 29 28,20-22 75,1 0 1,0 1-1,2 0 0,-12 43 0,18-52 6,0-1 0,1 0 0,0 0 0,2 1 0,-1-1 0,1 1 0,1-1-1,0 1 1,1-1 0,0 0 0,5 15 0,-6-24-63,0 1-1,1-1 1,-1 0-1,1 0 1,0 1-1,-1-1 1,1 0 0,1 0-1,-1-1 1,0 1-1,1 0 1,0-1 0,-1 0-1,1 1 1,0-1-1,0 0 1,0 0-1,0-1 1,1 1 0,-1-1-1,0 1 1,1-1-1,-1 0 1,1 0 0,-1-1-1,1 1 1,0-1-1,-1 0 1,8 0-1,-4-1-383,0 0 0,0 0 0,0-1 0,0 0 0,0-1 0,0 1 0,-1-1 0,1 0 0,-1-1 0,0 0 0,0 0-1,0 0 1,-1 0 0,7-8 0,9-11-961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07.46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1 336,'5'8'502,"0"0"1,-1 1-1,0-1 0,0 1 1,-1 0-1,0 0 0,-1 0 1,1 1-1,-2-1 0,0 1 1,0-1-1,0 13 0,-3 17-125,-10 66-1,3-44 336,9-62-711,0 1 0,1 0 1,-1 0-1,0 0 1,0 0-1,0 0 0,0 0 1,1 0-1,-1 0 0,0 0 1,0 0-1,0 0 0,1 0 1,-1 0-1,0 0 0,0 0 1,0 0-1,0 0 0,1 0 1,-1 0-1,0 0 0,0 0 1,0 1-1,0-1 0,1 0 1,-1 0-1,0 0 1,0 0-1,0 0 0,0 0 1,0 1-1,0-1 0,1 0 1,-1 0-1,0 0 0,0 0 1,0 0-1,0 1 0,0-1 1,0 0-1,0 0 0,0 0 1,0 0-1,0 1 0,0-1 1,19-32-135,20-47-103,-26 50 189,-8 14 70,1 1-1,0 0 0,1 0 1,1 1-1,0 0 0,1 0 0,1 1 1,11-13-1,-20 24-21,0 1-1,0-1 0,1 0 1,-1 0-1,0 1 1,0-1-1,0 1 0,1-1 1,-1 1-1,0-1 1,1 1-1,-1 0 1,0 0-1,1 0 0,-1-1 1,0 1-1,1 1 1,-1-1-1,0 0 0,1 0 1,-1 0-1,0 1 1,2-1-1,0 2 2,0-1-1,0 1 1,-1 0-1,1 0 1,0 0-1,-1 0 1,1 0-1,-1 0 1,3 4-1,4 6 10,0 1-1,-1 0 0,7 16 0,-13-26-7,5 13 11,-1 1 0,0 0 0,4 23 0,-6-24-110,0 0 1,1 0 0,0-1 0,9 16 0,-14-29-27,1-1 1,-1 0-1,1 0 0,-1 0 1,1 0-1,-1 0 1,1 0-1,0 0 0,-1-1 1,1 1-1,0 0 1,0 0-1,0 0 1,-1-1-1,1 1 0,0 0 1,0-1-1,0 1 1,0-1-1,0 1 0,0-1 1,0 1-1,1-1 1,-1 0-1,0 0 1,0 1-1,0-1 0,0 0 1,0 0-1,0 0 1,1 0-1,-1 0 0,0-1 1,0 1-1,0 0 1,0 0-1,0-1 1,0 1-1,0-1 0,0 1 1,0-1-1,0 1 1,0-1-1,0 1 0,0-1 1,0 0-1,0 0 1,0 0-1,0-1 0,11-12-1205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07.82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67 80 456,'0'-21'1336,"1"16"-810,-1 0-1,0 0 1,0 0-1,0 0 1,-1 0 0,0 0-1,0 0 1,0 1 0,0-1-1,-3-5 1,-5 33 435,4 19-828,1 0 0,4 83-1,21 88 76,-8-97-129,13 271 74,-25-285-344,-21 182 0,19-280 150,-1 12-410,-1-1-1,-9 29 0,12-42 280,0 0 0,-1 0 0,1 0-1,-1 0 1,0 0 0,1-1 0,-1 1 0,0 0 0,0-1 0,0 1 0,0 0 0,-1-1-1,1 1 1,0-1 0,0 0 0,-1 1 0,1-1 0,-1 0 0,0 0 0,1 0-1,-1 0 1,0 0 0,1 0 0,-1-1 0,0 1 0,0 0 0,0-1 0,0 0 0,1 1-1,-1-1 1,0 0 0,0 0 0,0 0 0,-2 0 0,-10-7-1195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08.28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1 122 572,'4'-4'520,"1"-1"0,-1 1 0,1 0 0,0 0 0,0 0 0,0 1 0,1 0 0,-1 0 1,12-5-1,-6 5-198,1-1 1,0 1-1,0 1 1,19-2-1,8 4-415,1 1-1,46 7 0,-60-5 365,22 1-248,-16-2 22,0 2 1,0 0-1,0 2 1,-1 2-1,40 14 1,-70-21-40,1-1 1,0 1 0,-1 0 0,1 0 0,-1-1-1,1 1 1,-1 0 0,0 1 0,1-1 0,-1 0-1,0 0 1,0 0 0,0 1 0,0-1 0,0 1-1,0-1 1,0 1 0,0-1 0,0 1 0,-1-1-1,1 1 1,0 3 0,-1-3 0,0 1 0,0 0-1,-1 0 1,1-1 0,-1 1 0,1 0 0,-1-1-1,0 1 1,0-1 0,0 1 0,-1-1-1,1 1 1,-2 2 0,-9 9 9,1 1-1,-2-2 1,-23 21 0,19-18-18,1-1 10,0 0-14,0 1 0,1 1 1,-14 20-1,26-33 4,0 0 1,1 0-1,-1 0 1,1 1-1,0-1 1,0 1-1,0 0 1,1-1-1,-1 1 1,1 0-1,1 0 0,-1 0 1,1 0-1,-1 0 1,1 0-1,1 0 1,-1 0-1,1 0 1,2 8-1,-1-9 2,0 0-1,0 0 1,1 0-1,0 0 1,0 0-1,0-1 1,0 1-1,0-1 0,1 0 1,-1 0-1,1 0 1,0 0-1,0-1 1,0 1-1,0-1 1,0 0-1,1-1 0,6 3 1,-3-1 6,0-1 0,1 0 0,0 0 0,-1-1-1,1 0 1,0-1 0,-1 0 0,18-2 0,-25 2-10,1 0 1,-1-1-1,0 1 0,0-1 0,1 0 1,-1 1-1,0-1 0,0 0 1,0 1-1,0-1 0,0 0 0,0 0 1,0 0-1,0 0 0,0 0 1,-1 0-1,1 0 0,0-1 0,-1 1 1,1 0-1,0 0 0,-1-1 1,0 1-1,1 0 0,-1 0 0,0-1 1,1 1-1,-1 0 0,0-1 1,0 1-1,0 0 0,0-1 0,-1 1 1,1 0-1,0-1 0,0 1 1,-1 0-1,0-2 0,-20-56-183,18 52 174,-6-14 7,2 1-1,0-1 0,-7-36 0,13 52 30,0-1 1,0 0-1,0 1 0,1-1 0,0 0 0,0 1 0,0-1 0,1 0 0,0 1 1,0-1-1,0 1 0,1-1 0,0 1 0,0 0 0,0-1 0,1 1 0,0 0 0,-1 1 1,7-8-1,-5 9-15,0 0 0,0 0 0,1 1 0,-1-1 0,1 1 0,-1 0 1,1 0-1,0 1 0,0 0 0,0-1 0,0 2 0,0-1 0,0 0 0,0 1 1,0 0-1,0 0 0,0 1 0,9 1 0,2 1 2,-1 1 0,0 0 1,1 1-1,23 11 0,-21-7-2,-1 1 1,0 1-1,0 0 0,-1 1 1,-1 1-1,27 29 0,-33-33-6,-1 1-1,-1 0 1,0 0 0,0 1-1,-1 0 1,0 0-1,-1 1 1,0-1-1,-1 1 1,0 0 0,-1 0-1,2 15 1,-4-24 5,-1 0 0,1 0 0,-1 0 1,0 0-1,0 0 0,0 0 0,-1 0 0,1 0 0,-1-1 1,1 1-1,-1 0 0,0 0 0,0 0 0,-1 0 1,1-1-1,0 1 0,-1 0 0,0-1 0,0 0 0,1 1 1,-1-1-1,-1 0 0,1 0 0,0 0 0,0 0 1,-1 0-1,1-1 0,-1 1 0,1-1 0,-1 1 1,0-1-1,0 0 0,0 0 0,0 0 0,1-1 0,-1 1 1,0-1-1,0 1 0,0-1 0,-5 0 0,4 0-3,1 0 0,-1-1 0,1 1 0,-1-1 0,1 0-1,0 0 1,-1 0 0,1 0 0,0-1 0,-1 1 0,1-1 0,0 0-1,0 0 1,1 0 0,-1 0 0,0 0 0,1-1 0,-1 1 0,1-1-1,0 0 1,-1 0 0,1 0 0,1 0 0,-1 0 0,0 0-1,1 0 1,0 0 0,-1-1 0,1 1 0,1-1 0,-1 1 0,0-1-1,1 1 1,0-6 0,1-1-4,0 0-1,1-1 0,0 1 1,0 0-1,2 0 1,-1 0-1,1 0 1,0 1-1,8-13 0,59-83-85,-50 76 29,84-106-325,-91 120-491,-1 1 1,2 1-1,0-1 0,1 2 0,0 0 0,28-14 1,-32 21-456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22.26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349 1 488,'7'0'6834,"-6"0"-6773,0 0-1,-1 0 1,1 1 0,0-1-1,0 0 1,0 1 0,0-1-1,0 0 1,-1 1 0,1-1-1,0 1 1,0-1 0,-1 1-1,1 0 1,0-1-1,-1 1 1,1 0 0,-1 0-1,1-1 1,-1 1 0,1 0-1,-1 0 1,1 0 0,-1 1-1,10 35 191,-7 44-492,-3-78 303,-3 87 17,-4 0-1,-26 128 0,-62 174 253,46-202-255,9-29-13,-59 252-50,75-285-32,-11 163 0,34-124-146,3-143 53,1 0-1,1-1 1,1 1-1,15 44 1,-19-65 112,1-1-1,0 1 1,0-1 0,0 1 0,0-1 0,0 1 0,0-1 0,0 0-1,1 0 1,-1 0 0,1 0 0,-1-1 0,1 1 0,0-1-1,0 1 1,0-1 0,0 0 0,0 0 0,0-1 0,3 2-1,13 1 3,-1 0 0,27 0 0,2 0-12,5 7-13,17 3 33,125 7 1,-175-20 2,0 0 0,0-1 0,0-1 0,0 0 0,0-2 0,-1 0 0,1-1 0,-1-1 0,0-1 0,-1 0 0,26-15 0,-41 21-8,0 0 1,0 0-1,0 0 1,-1-1 0,1 1-1,0 0 1,0-1-1,-1 0 1,1 1-1,-1-1 1,1 0-1,-1 0 1,0 0 0,0 0-1,0 0 1,0 0-1,0 0 1,0 0-1,-1 0 1,1-3-1,-1 3-5,0 0-1,0 0 0,-1 0 0,1 0 1,-1 1-1,0-1 0,1 0 0,-1 0 1,0 0-1,0 1 0,0-1 1,0 0-1,-1 1 0,1-1 0,0 1 1,-1-1-1,1 1 0,-3-2 0,-10-7-69,-1 1 1,0 1-1,-1 0 0,-22-8 0,10 4-153,18 6 184,-1-1 1,1 0-1,1-1 0,-1 0 1,1 0-1,1-1 1,-1 0-1,-8-13 1,12 16 18,1 0 0,0-1 0,0 1 1,0-1-1,1 1 0,0-1 0,1 0 1,-1 0-1,1 0 0,1-1 0,-1 1 1,1 0-1,1-1 0,-1-13 0,2 18 19,0 0-1,1 0 0,-1-1 1,1 1-1,-1 1 0,1-1 1,0 0-1,0 0 0,0 1 0,0-1 1,1 1-1,-1 0 0,1-1 1,0 1-1,-1 0 0,1 1 1,0-1-1,0 0 0,0 1 0,0-1 1,0 1-1,0 0 0,1 0 1,-1 1-1,4-1 0,14-4-15,0 2-1,37-2 1,-47 4 15,-3 0 5,-1 1-1,0 1 0,0-1 0,0 1 0,1 0 0,-1 0 0,0 1 0,0 0 1,-1 1-1,1-1 0,0 1 0,-1 0 0,0 1 0,1 0 0,-1 0 1,-1 0-1,1 1 0,-1-1 0,1 1 0,-1 1 0,-1-1 0,9 12 1,-9-9 31,0-1 0,0 1 1,-1-1-1,0 1 0,0 0 1,-1 0-1,0 1 1,0-1-1,-1 0 0,0 1 1,-1-1-1,0 1 0,0-1 1,0 0-1,-1 1 1,-1-1-1,1 0 0,-2 1 1,-4 12-1,-9 15 65,-3 0 1,-33 51-1,33-60-110,2 0-1,1 2 0,2 0 1,-22 59-1,30-68 11,3-14 4,1 0 0,0-1 0,0 1-1,1 0 1,0 0 0,0 0 0,0 0 0,1 0 0,0 10-1,0-16-1,0 1-1,0-1 0,0 0 0,0 1 0,0-1 0,1 0 1,-1 0-1,0 1 0,0-1 0,0 0 0,0 0 0,0 1 1,1-1-1,-1 0 0,0 0 0,0 1 0,0-1 0,1 0 1,-1 0-1,0 0 0,0 0 0,1 1 0,-1-1 0,0 0 1,0 0-1,1 0 0,-1 0 0,0 0 0,1 0 0,-1 0 1,0 0-1,0 0 0,1 0 0,-1 0 0,0 0 0,1 0 1,-1 0-1,1 0 0,12-8 34,7-14 45,-12 8-51,0 0 0,-1 0 1,0 0-1,-1-1 0,-1 0 0,0 0 1,-1 0-1,-1-1 0,0 1 1,0-25-1,-1-20 40,-9-88 1,1 58-22,2 56-47,2 26-99,1-1 0,0 1 0,1-1-1,0 0 1,2-13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08.81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160 0 436,'-19'8'6444,"-3"11"-5121,-12 21-1692,33-39 538,-10 13-113,2 0 0,-1 1 1,2 0-1,0 1 0,1 0 0,0 0 0,2 0 0,0 1 0,-6 34 0,10-45-59,0-1 1,1 1 0,-1 0 0,1 0-1,1-1 1,-1 1 0,1 0-1,0-1 1,0 1 0,0 0-1,1-1 1,0 0 0,0 1-1,1-1 1,-1 0 0,1 0-1,0 0 1,0 0 0,1-1-1,0 1 1,-1-1 0,1 0-1,1 0 1,-1 0 0,1-1-1,-1 0 1,1 1 0,0-1-1,0-1 1,0 1 0,1-1-1,-1 0 1,8 2 0,3-1-13,-1 0 0,1 0 0,0-1 0,0-1 0,-1-1 0,1-1 0,0 0 0,0 0 0,0-2 0,-1 0 0,1-1 0,-1 0 0,0-1 0,0-1 0,-1-1 0,0 0 0,0 0 0,22-17 0,-22 14 105,0-1-1,-1-1 1,0 0-1,-1-1 1,0 0-1,-1-1 0,0 0 1,-1-1-1,-1 0 1,-1-1-1,0 0 1,-1 0-1,0 0 1,-1-1-1,-1 0 0,4-29 1,-8 43-11,-1 1 0,1-1 1,-1 0-1,0 0 0,0 0 0,0 0 0,0 0 1,-1 0-1,1 1 0,-1-1 0,0-3 1,-9 3 280,-9 15-376,6 0 12,1 1 0,1 0 0,0 1 0,1 0-1,0 0 1,-14 31 0,20-37-1,0 1 1,1 0-1,-1 0 0,2 0 1,-1 0-1,2 0 1,-1 1-1,1-1 0,0 1 1,1-1-1,0 1 1,1-1-1,0 1 0,2 10 1,0-14-25,-1-1 0,1 1 0,1-1 0,-1 1 0,1-1 0,-1 0 0,1 0 0,1-1 0,-1 1 0,1-1 0,0 0 0,0 0-1,0 0 1,0-1 0,1 0 0,-1 0 0,1 0 0,0-1 0,0 0 0,0 0 0,8 2 0,10 1-642,1 0-1,0-1 0,48 1 0,-49-5-539,0-1 0,0-1 0,-1-1 0,41-10 0,-30 4-150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10.78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48 178 1452,'-5'-6'660,"-2"-5"486,0-1 0,0 1 0,1-1 0,-5-14-1,10 24-1100,0 0-1,1 0 0,-1-1 0,1 1 0,-1 0 0,1 0 1,0 0-1,-1 0 0,1 0 0,0-1 0,0 1 1,1 0-1,-1 0 0,0 0 0,1 0 0,-1 0 1,1-1-1,0 1 0,0 0 0,0 0 0,0 0 0,0 1 1,0-1-1,0 0 0,1 0 0,-1 1 0,0-1 1,1 1-1,0-1 0,-1 1 0,1-1 0,3-1 1,-4 3-44,0 0 1,-1 0 0,1 0 0,0 0 0,-1 0 0,1 0-1,0 0 1,-1 0 0,1 0 0,0 0 0,-1 1 0,1-1 0,0 0-1,-1 0 1,1 1 0,-1-1 0,1 0 0,-1 1 0,1-1-1,-1 1 1,1-1 0,-1 1 0,1-1 0,-1 1 0,1-1 0,-1 1-1,0-1 1,1 1 0,-1-1 0,0 1 0,0 0 0,1-1-1,-1 2 1,13 29 76,-9-21-46,6 14 12,-1 1 0,-1 0 0,-1 0 0,-2 0 0,0 1 0,-2 0 0,0 0 0,-2 0 0,-1 1 0,-3 27 0,3-33-62,7-48-209,0 1 40,-3 16 136,13-43-196,29-59 0,-39 98 227,0 0 1,1 1-1,1 0 0,0 1 0,0-1 1,1 2-1,1-1 0,0 1 1,16-12-1,-24 21 18,-1 0-1,1 0 1,0 0-1,-1 1 1,1-1 0,0 1-1,0 0 1,0 0-1,0 0 1,1 0 0,-1 0-1,0 1 1,0-1-1,0 1 1,1 0-1,-1 0 1,0 0 0,0 0-1,1 1 1,4 0-1,-4 1 5,-1 0-1,1 0 0,-1 0 1,1 1-1,-1-1 1,0 1-1,0 0 0,0 0 1,0 0-1,0 0 0,-1 0 1,0 0-1,1 1 0,1 3 1,4 11 21,0 0-1,-2 0 1,0 1 0,-1-1-1,5 30 1,-5 4 10,-4-36-24,1 1 0,1-1 0,4 18 0,-6-34-8,-1 1 0,1 0 0,-1-1 0,0 1 0,1-1 0,-1 1-1,1-1 1,0 1 0,-1-1 0,1 0 0,-1 1 0,1-1 0,-1 1 0,1-1 0,0 0 0,-1 0 0,1 1 0,0-1 0,-1 0 0,1 0 0,0 0 0,0 0 0,-1 0 0,1 0 0,0 0 0,-1 0-1,1 0 1,0 0 0,-1 0 0,1 0 0,0-1 0,0 1 0,-1 0 0,1 0 0,-1-1 0,1 1 0,0 0 0,-1-1 0,1 1 0,-1-1 0,1 1 0,-1-1 0,1 1 0,-1-1 0,1 0 0,32-27-40,-30 25 34,37-40-19,-1-1 0,-2-2 0,46-77 0,-80 114 44,-6 9 2,-7 14 63,10-13-63,0 0-1,0 0 0,-1 0 1,1 0-1,0 0 1,-1 0-1,1 0 1,-1 0-1,0 0 0,1 0 1,-1-1-1,1 1 1,-1 0-1,0 0 1,0-1-1,0 1 0,1 0 1,-1-1-1,0 1 1,0 0-1,0-1 0,0 1 1,0-1-1,0 0 1,0 1-1,0-1 1,0 0-1,0 0 0,-2 1 1,3-1 22,3-2-29,1 0 1,-1 1-1,1-1 0,0 1 1,-1 0-1,1 0 0,0 0 1,6 0-1,-9 1-23,-11 4-46,30 10 46,-19-12 14,1 1-1,-1-1 1,0 1-1,0-1 1,0 1 0,0 0-1,0 0 1,0 0 0,-1-1-1,1 1 1,-1 0-1,0 0 1,0 0 0,0 3-1,3 21 37,19 44-2,-19-64-40,1 0-1,-1 0 1,1-1 0,1 0 0,-1 0-1,1 0 1,0 0 0,0-1 0,9 8-1,-10-11 3,1 0-1,-1 0 1,0 0-1,1-1 1,-1 1-1,0-1 1,1 0-1,0-1 1,-1 1-1,1-1 1,-1 0-1,1 0 1,0 0-1,-1 0 0,1-1 1,-1 0-1,6-1 1,8-2 2,0-1-1,1-1 1,-2 0 0,1-1 0,-1-1 0,0-1-1,-1 0 1,0-2 0,0 1 0,-1-2-1,-1 0 1,0-1 0,0 0 0,-1-1-1,-1 0 1,-1-1 0,0-1 0,0 0-1,12-26 1,-12 1 308,-11 39-272,0 0 1,0 0-1,1 0 0,-1 0 1,-1 0-1,1 0 1,0 0-1,0 1 0,-1-1 1,1 0-1,-1 0 1,1 0-1,-1 0 0,0 1 1,0-1-1,0 0 1,0 1-1,0-1 0,-2-2 1,1 4-37,1 0 0,0-1 0,-1 1 0,1 0 0,-1 0 0,1 0 0,-1 0 0,1 0 0,-1 0 0,1 1 0,0-1 0,-1 0 0,1 1 0,-1-1 0,1 1 0,0-1 0,-1 1 0,1 0 0,0-1 0,0 1 1,0 0-1,-1 0 0,0 2 0,-30 24-6,26-21 2,1 0 0,0 0-1,0 1 1,0 0 0,1 0 0,0 0-1,1 0 1,0 0 0,0 1 0,0 0-1,1 0 1,-2 9 0,4-13-4,-1 0-1,1 0 1,0 1 0,1-1 0,-1 0-1,1 0 1,-1 0 0,1 0 0,0 0-1,1 0 1,-1 0 0,1 0-1,0-1 1,0 1 0,0 0 0,0-1-1,1 0 1,-1 1 0,1-1 0,0 0-1,0 0 1,0 0 0,0-1 0,0 1-1,5 2 1,3 0-94,0 1 0,1-2 0,0 1-1,-1-2 1,1 1 0,0-2 0,1 1 0,-1-2 0,0 0-1,1 0 1,-1-1 0,0 0 0,1-1 0,20-5 0,-18 3-130,-1 0-1,0-1 1,-1 0 0,1-1 0,-1-1 0,0 0 0,0 0 0,0-2 0,-1 1 0,0-2 0,-1 0 0,14-13 0,-20 17 273,-1 0 0,1 0 0,-1-1 0,0 1 0,-1-1 0,0 0 0,0 0 0,0 0-1,0-1 1,-1 1 0,2-9 0,-4 15-22,0 0 0,0 0 0,0 0 0,0 0 0,0 1-1,0-1 1,0 0 0,0 0 0,0 0 0,0 1 0,0-1 0,1 0-1,-1 0 1,0 0 0,0 0 0,0 1 0,0-1 0,0 0 0,0 0 0,1 0-1,-1 0 1,0 0 0,0 1 0,0-1 0,0 0 0,1 0 0,-1 0-1,0 0 1,0 0 0,0 0 0,0 0 0,1 0 0,-1 0 0,0 0-1,0 0 1,0 0 0,1 0 0,-1 0 0,0 0 0,0 0 0,0 0-1,1 0 1,-1 0 0,0 0 0,0 0 0,0 0 0,1 0 0,-1 0-1,-2 10 53,1 1-1,0 0 0,0 0 1,1 0-1,2 18 0,0 7 77,2 155 302,2-196-450,-1 0 1,-1-1-1,1 1 0,-1-1 1,6-10-1,12-37 69,25-52 775,-41 94-588,0 0-1,1 0 1,1 1 0,-1 1 0,1-1-1,19-16 1,-27 26-243,1-1 0,0 0-1,0 0 1,0 1 0,0-1 0,0 0 0,1 1-1,-1-1 1,0 1 0,0 0 0,0-1 0,0 1-1,0 0 1,1-1 0,-1 1 0,0 0 0,0 0-1,1 0 1,-1 0 0,0 0 0,0 1 0,0-1-1,1 0 1,-1 0 0,0 1 0,0-1-1,2 2 1,0 0 5,0 0-1,-1 0 0,1 0 1,-1 1-1,0-1 1,1 1-1,-1 0 0,0 0 1,-1 0-1,3 3 1,4 11 53,-1 1 0,10 33 0,-16-45-40,25 118 138,-23-95-322,3-1 1,0 0 0,1 0 0,2 0 0,20 44-1,-28-71 6,-1 1 0,1-1 0,0 1 0,0-1 0,-1 1 0,1-1-1,0 0 1,0 0 0,0 1 0,0-1 0,0 0 0,1 0-1,-1 0 1,0 0 0,0 0 0,1 0 0,-1-1 0,1 1-1,-1 0 1,0-1 0,1 1 0,-1-1 0,1 1 0,0-1-1,-1 0 1,1 0 0,2 1 0,-2-2-230,1 0 0,-1-1 0,1 1 0,-1 0 0,1-1 0,-1 1 0,0-1 0,1 0 0,-1 0 0,0 0 0,0 0 0,-1 0 0,1 0 0,2-5 0,11-13-1242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11.14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86 616,'17'-86'7502,"-9"152"-6120,-25 905 2711,18-934-4145,8 58 0,-13-133 49,2 1 0,2-1 1,1 0-1,2 1 1,1-1-1,2 1 0,13-41 1,-14 63 1,1 1 1,0 0-1,2 1 1,-1-1-1,2 1 0,-1 1 1,2 0-1,0 0 1,16-15-1,-8 12 4,1 0 0,0 1 0,1 1 0,0 1 0,32-14 0,15 1-83,0 2 1,1 4-1,73-11 1,151-11-1367,-33 6-4180,-212 25 1986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12.07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7 12,'0'-6'5621,"14"6"-3216,16 5-1067,-19-1-1290,0 0-1,0 0 1,-1 2-1,0-1 0,0 1 1,0 1-1,-1 0 1,1 0-1,-2 1 1,1 0-1,-1 0 0,-1 1 1,1 0-1,-1 0 1,-1 1-1,0 0 1,0 0-1,-1 1 1,0-1-1,5 21 0,-2-7-42,-1 1 0,-2 0-1,0 0 1,-2 0-1,0 1 1,-2-1-1,-1 1 1,-5 39 0,-9 24 85,42-136-202,-16 27 121,132-189 119,-126 187-116,1 0 1,1 2-1,0 0 1,2 1-1,0 1 1,45-26-1,-63 41-12,0 0-1,0 1 1,1 0-1,-1 0 1,1 0-1,-1 1 1,1-1-1,0 1 1,0 0-1,0 1 1,-1-1-1,1 1 1,0 0-1,0 0 1,0 0-1,0 1 0,0 0 1,0 0-1,-1 0 1,1 0-1,0 1 1,-1 0-1,1 0 1,-1 0-1,0 1 1,1-1-1,-1 1 1,0 0-1,-1 0 1,1 0-1,-1 1 1,1-1-1,-1 1 1,0 0-1,0 0 1,0 0-1,-1 0 1,0 1-1,1-1 1,-2 0-1,1 1 1,0 0-1,-1-1 0,1 7 1,3 16-7,-1 1 0,-1 0 0,-1 0 0,-5 55 0,1-7-5,2-76 10,0 0 0,0 0 1,-1 1-1,1-1 0,0 0 0,0 1 0,0-1 0,0 0 0,0 0 0,0 1 0,0-1 0,0 0 1,0 0-1,0 1 0,0-1 0,0 0 0,0 0 0,1 1 0,-1-1 0,0 0 0,0 0 0,0 1 0,0-1 1,0 0-1,0 0 0,1 0 0,-1 1 0,0-1 0,0 0 0,0 0 0,1 0 0,-1 1 0,0-1 0,0 0 1,0 0-1,1 0 0,-1 0 0,0 0 0,0 0 0,1 0 0,-1 0 0,0 1 0,0-1 0,1 0 1,-1 0-1,0 0 0,0 0 0,1 0 0,-1 0 0,0 0 0,0-1 0,1 1 0,-1 0 0,0 0 0,1 0 1,17-15-92,14-25-18,39-73 97,-37 56 104,74-93 0,-106 147-91,1 1 0,-1-1 1,0 0-1,1 1 0,0-1 0,0 1 0,-1 0 0,1 0 0,1 0 0,-1 0 0,0 1 0,0-1 0,1 1 0,-1 0 0,0 0 1,1 0-1,-1 0 0,5 0 0,-5 2 2,0-1 1,-1 1-1,1 0 0,-1 0 1,1 0-1,-1 0 1,1 0-1,-1 1 0,0-1 1,0 1-1,1-1 0,-1 1 1,0 0-1,0 0 1,-1 0-1,1 0 0,0 0 1,-1 0-1,1 1 1,-1-1-1,0 0 0,0 1 1,0-1-1,1 5 1,5 12 19,-1 1 0,-1 0 1,4 32-1,-8-36-17,2 0 0,0-1-1,0 1 1,1-1 0,1 0 0,1 0 0,9 17 0,-13-29-4,0 0 0,0 1 0,1-1 0,-1 0 0,1 0 0,0-1 0,0 1 0,0 0 0,0-1 0,0 0 0,1 0 0,-1 0 0,1 0 0,-1 0 0,1-1 0,0 1 0,0-1 0,-1 0 0,5 0 0,-1 0 7,0-1-1,0 0 1,0-1-1,-1 0 1,1 0 0,0 0-1,0-1 1,-1 0-1,1 0 1,7-4-1,5-4 24,0 0-1,-1-1 0,0-2 0,-1 0 1,0 0-1,15-17 0,1-5 79,54-73 1,-87 107-110,0 1 0,0 0 0,1 0 0,-1-1 0,0 1 0,0 0 0,0 0 0,0-1 0,1 1 0,-1 0 0,0 0 0,0-1 0,0 1 0,1 0 0,-1 0 0,0 0 0,0-1 0,1 1 0,-1 0 0,0 0 1,0 0-1,1 0 0,-1 0 0,0 0 0,1-1 0,-1 1 0,0 0 0,0 0 0,1 0 0,-1 0 0,0 0 0,1 0 0,-1 0 0,0 0 0,1 0 0,-1 1 0,0-1 0,0 0 0,1 0 0,-1 0 0,0 0 0,1 0 0,6 15-13,-2 23 21,-4-38-6,1 110 19,-2-75-25,1 0 1,9 57 0,-10-88 2,1-1 0,-1 0-1,1 0 1,0 0 0,0 0 0,0 0-1,0 0 1,1 0 0,-1 0 0,1 0-1,0 0 1,-1-1 0,1 1 0,1-1-1,-1 1 1,0-1 0,1 0 0,-1 0-1,1 0 1,-1 0 0,1 0 0,0 0-1,0-1 1,0 0 0,0 1 0,0-1-1,0 0 1,0-1 0,0 1 0,1 0-1,-1-1 1,0 0 0,0 0 0,1 0-1,-1 0 1,0 0 0,0-1 0,1 1-1,-1-1 1,0 0 0,0 0 0,3-1-1,6-3 0,0 1 0,0-1 0,-1-1 1,0 0-1,0-1 0,-1 0 0,0 0 0,0-1 0,16-17 0,-19 17 8,-1 0 0,0-1 0,0 1 1,-1-1-1,0 0 0,-1-1 0,0 1 0,0-1 0,-1 1 1,0-1-1,-1 0 0,0-1 0,0 1 0,-1 0 0,-1 0 1,0-1-1,0 1 0,-1 0 0,0-1 0,-1 1 0,0 0 1,-6-18-1,3 17-28,1 0-1,-2 0 1,1 1 0,-1 0 0,-1 0 0,0 1 0,0-1 0,-1 1 0,0 1 0,-1 0 0,0 0-1,0 1 1,0 0 0,-1 0 0,0 1 0,0 0 0,-1 1 0,0 0 0,-19-5 0,13 5-177,0 1 1,-1 1-1,1 1 1,-28-1 0,37 3-88,0 1 1,-1-1 0,1 1 0,0 1-1,0 0 1,0 0 0,0 0 0,1 1 0,-1 0-1,1 0 1,-14 9 0,20-11 151,0-1 0,0 1 1,0 0-1,0-1 0,0 1 1,0 0-1,0 0 0,0 0 0,0 0 1,0 0-1,0 0 0,0 0 1,1 1-1,-1-1 0,0 0 0,1 0 1,-1 1-1,1-1 0,-1 0 0,1 0 1,0 1-1,0-1 0,-1 0 1,1 1-1,0-1 0,0 1 0,0-1 1,1 0-1,-1 1 0,0-1 1,1 2-1,10 12-1222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12.755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459 378 1240,'9'-10'4247,"-9"10"-4153,-19-5 1747,-31 3-1040,23 3-661,-1 2-1,0 1 0,1 1 0,0 1 1,0 1-1,-46 20 0,63-23-97,0 0-1,0 1 0,0 1 1,1 0-1,-1 0 0,1 0 1,1 1-1,0 1 0,0 0 1,0 0-1,1 0 0,0 1 1,0 0-1,1 0 0,0 1 1,1 0-1,0 0 0,1 0 1,-6 18-1,9-23-44,0 0 1,0 0-1,0-1 1,1 1 0,0 0-1,0 0 1,0 0-1,0 0 1,1-1-1,0 1 1,0 0-1,0 0 1,0-1-1,1 1 1,0-1-1,0 1 1,0-1-1,6 8 1,-4-7-6,1-1 1,-1 0-1,1 0 1,0 0-1,0 0 1,1-1-1,-1 0 1,1 0-1,-1 0 1,1-1-1,0 0 1,0 0-1,6 1 1,4 0-8,-1-1 0,1 0 0,0-1 0,0-1 0,0-1 0,0 0 1,0-1-1,-1 0 0,1-1 0,24-9 0,-19 3 29,-1-1 0,0-1 0,-1-1 0,0-1 0,-1 0 0,0-2 0,-1 0 0,-1 0 0,0-2 0,-1 0 0,-1-1 0,-1 0 0,0-1 0,-1 0 0,-2-1 0,11-25 0,-7 9 82,-1-1 0,-2-1 1,-1 0-1,-2 0 0,-2-1 1,-2 1-1,-1-1 0,-4-63 1,-4 78 126,-3 37-151,-5 39-83,9 3-39,2 0-1,10 98 0,-4-115 55,2-1 1,2 0-1,2 0 0,27 69 1,-32-94-25,1-1 1,0 0 0,1 0 0,1 0 0,-1-1-1,2 0 1,-1-1 0,1 0 0,1 0 0,0-1-1,0 0 1,0 0 0,1-1 0,20 9 0,-15-9-36,1-1 1,0-1 0,1 0 0,-1-1-1,1-1 1,0-1 0,-1-1 0,1 0 0,34-3-1,-29 0 61,-1-2 0,1 0 0,-1-1-1,0-1 1,-1-1 0,1-1-1,-1-1 1,-1 0 0,0-2 0,0-1-1,-1 0 1,-1-1 0,0-1-1,0-1 1,-2-1 0,0 0 0,14-19-1,-22 23 58,0-1 0,-1-1 1,-1 1-1,0-1 0,-1 0 0,-1-1 0,0 1 0,-1-1 0,0 0 0,-1 1 0,-1-1 1,0 0-1,-1 0 0,-1 0 0,-1 0 0,-4-24 0,5 36-41,1 1-1,-1 0 1,0 0-1,1-1 1,-1 1 0,0 0-1,0 0 1,0 0-1,-1 0 1,1 0 0,0 1-1,-1-1 1,0 0 0,1 0-1,-1 1 1,0-1-1,0 1 1,1 0 0,-1-1-1,0 1 1,-5-2-1,4 3-10,-1-1-1,1 1 0,-1-1 0,1 1 0,-1 0 0,1 0 1,-1 1-1,1-1 0,-1 1 0,1-1 0,-1 1 0,1 0 1,-4 2-1,-4 2-17,0 0 0,0 1 0,0 1 1,1 0-1,0 0 0,0 1 0,-11 12 0,9-7-6,1 1 0,0 0 0,0 1 0,2 0 0,0 0 0,1 1 0,0 1 0,1-1 0,1 1 0,1 0 0,-6 31 0,10-40 9,0 0 0,0 0-1,1 0 1,0 0 0,0 0 0,1 1-1,0-2 1,1 1 0,0 0 0,0 0-1,1 0 1,0-1 0,0 1 0,0-1-1,1 0 1,0 0 0,1 0 0,-1-1-1,1 0 1,1 0 0,-1 0 0,1 0-1,0-1 1,0 0 0,1 0 0,0 0-1,14 6 1,-6-4-165,1-1 0,1 0 0,-1-1 0,1-1 0,-1-1 0,1 0 0,0-1 0,0-1 0,1-1 1,-1 0-1,0-1 0,0-1 0,0-1 0,25-7 0,-19 4-409,0-1 0,-1-2 0,0 0 0,-1-1 0,0-1-1,0-1 1,-1-1 0,-1-1 0,35-31 0,-20 6-760,-3-4 50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13.08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69 340 12,'16'-44'2816,"17"-76"1,-29 102-1943,-2 0 0,1 0 0,-2 0 0,-1 0 0,0 0 0,-1 0 0,-9-32 1452,5 61-1828,-4 23-387,8-30 31,-77 466 3488,71-396-4252,4 1-1,3-1 0,3 1 0,17 101 1,-19-171 369,7 67-4612,-8-69 4507,1 0 0,-2 0 0,1 0 0,0 0 0,0 0-1,-1-1 1,0 1 0,1 0 0,-1 0 0,0 0 0,0-1 0,-1 1 0,1-1 0,0 1 0,-1-1-1,0 1 1,1-1 0,-1 0 0,0 0 0,0 0 0,-4 3 0,-14 4-1667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14.21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68 182 1080,'-25'2'3122,"-17"2"1734,88 0-3546,2191-114 441,-2114 109-1739,2211-70-128,-2299 67 190,-25 2 1,0 1 0,0 0 0,0 0 0,1 1-1,-1 0 1,0 1 0,1 0 0,14 4 0,-81 2-2916,-81-1-4755,97-1 5918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14.98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110 170 248,'-109'17'8410,"179"0"-7550,148 2-659,382-16 1,218-72-269,-331 6-37,326-27 170,-791 89-81,-10-1-28,0 2 0,-1 0-1,1 0 1,0 1 0,18 3 0,-30-4 23,0 0-1,1 0 0,-1 0 0,1 0 1,-1 0-1,1 0 0,-1 0 1,0 0-1,1 1 0,-1-1 0,0 0 1,1 0-1,-1 0 0,1 1 1,-1-1-1,0 0 0,1 0 1,-1 1-1,0-1 0,0 0 0,1 1 1,-1-1-1,0 0 0,0 1 1,1-1-1,-1 0 0,0 1 0,0-1 1,0 1-1,1-1 0,-1 0 1,0 1-1,0-1 0,0 1 1,0-1-1,0 0 0,0 1 0,-12 13-975,-26 6-937,-49 12-1395,30-17 1730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15.75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0 373 1344,'26'8'6502,"-22"-9"-6160,39-4 28,-28 3 68,657-59 117,-70 9-359,155-42-204,185-20 10,5 63 317,-846 51-527,-155 13-4730,6-14 1661,23 0 1804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16.59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1 151 364,'13'12'6042,"-12"-13"-5922,38 1 520,-17-1-257,760 3 78,-3-57-415,-724 48-21,814-83 743,-677 80-586,1 9-1,293 36 1,-462-32-195,-13-3-17,-1 2 0,1-1-1,0 1 1,-1 1 0,1 0 0,10 5 0,-21-8-1,0 1 1,0-1 0,0 1 0,0-1 0,-1 0 0,1 1 0,0-1 0,0 0-1,-1 1 1,1-1 0,0 0 0,0 0 0,-1 1 0,1-1 0,0 0 0,-1 0-1,1 1 1,0-1 0,-1 0 0,1 0 0,-1 0 0,1 0 0,0 0 0,-1 0-1,1 1 1,0-1 0,-1 0 0,1 0 0,-1 0 0,1 0 0,0 0 0,-1 0-1,1 0 1,-1-1 0,1 1 0,-1 0 0,-20 3-983,-1-3-280,0-1-1,-30-5 1,37 4 773,-36-5-990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23.54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480 212 148,'-5'-44'6900,"-12"-24"-6248,14 57-348,2 7-283,-1-1-1,1 0 0,-1 1 1,0-1-1,0 1 1,0-1-1,-1 1 1,0 0-1,0 0 1,0 0-1,0 1 1,0-1-1,-1 1 1,0-1-1,1 1 1,-1 0-1,0 1 1,-1-1-1,1 1 0,0-1 1,-1 1-1,1 1 1,-1-1-1,0 1 1,0-1-1,1 1 1,-1 1-1,0-1 1,0 1-1,0 0 1,0 0-1,0 0 1,0 1-1,0-1 1,1 1-1,-1 0 1,0 1-1,0-1 0,1 1 1,-1 0-1,1 0 1,0 1-1,-8 4 1,-6 6-6,0 1 1,1 1-1,0 0 1,1 1-1,1 1 0,0 0 1,2 1-1,0 0 1,-17 33-1,13-17 5,1 0 0,2 1 0,2 0 0,1 1 0,-7 38 1,12-35-29,1 1 1,1-1 0,3 1 0,1-1-1,2 1 1,1-1 0,3 0 0,14 57-1,-14-77-2,1 0-1,0 0 0,1-1 1,2 0-1,0 0 0,0-1 1,2 0-1,13 15 0,-15-21-20,0-1 0,1 0 0,1-1 0,0 0 0,0 0 0,0-2 0,1 1 0,0-2 0,1 0 0,0 0 0,28 7 0,-16-8-15,1-1 0,1-2 0,-1 0 0,0-2 0,1-1-1,-1-1 1,0-2 0,0 0 0,0-2 0,-1-1 0,0-1 0,0-1 0,-1-1-1,0-1 1,-1-2 0,36-23 0,-53 31 42,1 0 0,-1-1-1,0 0 1,-1 0 0,1-1 0,-1 0-1,-1 0 1,1 0 0,-1-1-1,0 0 1,-1 0 0,0 0 0,0 0-1,-1-1 1,0 0 0,0 1 0,1-11-1,-2 3 13,-1 1-1,-1 0 0,0-1 0,-1 1 1,-1-1-1,0 1 0,-1 0 1,0 0-1,-8-18 0,7 20-19,1 4-58,11 15 3,-1 1 59,-6-7 16,-1 1 1,1 0-1,-1 0 1,1-1-1,-1 1 1,1-1-1,-1 1 0,1 0 1,-1-1-1,1 1 1,0-1-1,-1 1 1,1-1-1,0 0 1,0 1-1,-1-1 1,1 0-1,0 1 1,0-1-1,0 0 1,-1 0-1,1 0 1,0 0-1,0 0 1,0 0-1,-1 0 0,1 0 1,0 0-1,0 0 1,0 0-1,-1 0 1,1-1-1,0 1 1,0 0-1,-1 0 1,1-1-1,0 1 1,0-1-1,-1 1 1,1-1-1,0 1 1,-1-1-1,1 1 0,-1-1 1,2 0-1,-2-1 11,0 0 1,1 0-1,-1 1 0,0-1 0,1 0 0,-1 0 0,0 0 0,0 0 0,-1 1 0,1-1 0,0 0 0,-1 0 0,1 0 0,-1 1 1,1-1-1,-1 0 0,0 1 0,0-1 0,0 1 0,0-1 0,-2-2 0,3 3 3,-1 0 0,0-1 0,0 1 0,0 0 0,0 0 0,0 0 0,0 0 0,0 0 0,0 0 0,0 0 0,0 1 0,0-1 0,-1 0 0,1 0 0,0 1 0,-1-1 0,1 1 0,0 0 1,-1-1-1,1 1 0,-1 0 0,1 0 0,-1-1 0,1 1 0,0 0 0,-1 1 0,-2-1 0,1 1-19,0 1 0,0-1 0,1 1 0,-1 0 0,0 0 1,1 0-1,-1 0 0,1 0 0,0 0 0,-1 1 0,-2 4 1,-5 8-37,0 0 1,2 1 0,-10 21 0,11-18 9,0 1-1,2-1 0,0 1 1,1 0-1,1 1 1,1-1-1,0 0 1,2 1-1,0-1 0,2 1 1,0-1-1,1 0 1,1 0-1,1 0 1,1 0-1,0-1 0,2 0 1,0 0-1,11 17 1,-14-29 1,0 0 1,0-1-1,1 0 1,0 0-1,0-1 1,0 1-1,1-1 1,0-1-1,0 1 1,0-1-1,0 0 1,1-1 0,-1 0-1,1 0 1,0 0-1,0-1 1,0 0-1,0-1 1,0 0-1,1 0 1,-1-1-1,0 0 1,0 0-1,1-1 1,-1 0-1,0-1 1,0 1-1,8-4 1,-3 1-37,-1 0 1,0-1-1,0 0 1,0-1-1,-1 0 0,0-1 1,0 0-1,0-1 1,-1 0-1,-1-1 0,1 0 1,-1 0-1,-1-1 1,0 0-1,0 0 0,-1-1 1,8-15-1,-10 13 17,-1-1-1,0 1 1,-1-1 0,-1 0-1,0 0 1,-1 0-1,0 0 1,-1 0 0,-1 0-1,0 1 1,-1-1-1,0 0 1,-1 0-1,-1 1 1,0-1 0,-1 1-1,0 0 1,-8-12-1,0-1 131,-2 1-1,0 0 0,-2 1 0,-1 1 0,0 1 1,-2 0-1,-40-34 0,48 47-143,-1-1 0,0 2-1,0 0 1,-1 0 0,0 1 0,-1 1 0,1 0-1,-1 1 1,0 1 0,0 0 0,-1 1 0,-29-2 0,32 7-480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21.85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38 11 488,'3'-10'978,"-4"10"-977,1 0 0,0-1 0,0 1 1,0 0-1,-1 0 0,1 0 0,0 0 1,0 0-1,0 0 0,-1 0 0,1 0 1,0 0-1,0 0 0,0 0 0,0 0 1,-1 0-1,1 0 0,0 0 0,0 0 1,0 0-1,-1 1 0,1-1 0,0 0 0,0 0 1,0 0-1,0 0 0,-1 0 0,1 0 1,0 0-1,0 1 0,0-1 0,0 0 1,0 0-1,-1 0 0,1 0 0,0 0 1,0 1-1,0-1 0,0 0 0,0 0 1,0 0-1,0 1 0,0-1 0,0 0 1,0 0-1,0 0 0,0 1 0,0-1 0,0 0 1,0 0-1,0 0 0,0 1 0,0-1 1,0 0-1,0 0 0,0 0 0,0 0 1,0 1-1,0-1 0,-29 34 5060,28-36-4762,-2-7 894,3 9-1187,0-1 0,0 1 1,0 0-1,0 0 1,0 0-1,0 0 0,0 0 1,1-1-1,-1 1 1,0 0-1,0 0 0,0 0 1,0 0-1,0 0 1,0 0-1,1-1 0,-1 1 1,0 0-1,0 0 1,0 0-1,0 0 1,1 0-1,-1 0 0,0 0 1,0 0-1,0 0 1,1 0-1,-1 0 0,0 0 1,0 0-1,0 0 1,0 0-1,1 0 0,-1 0 1,0 0-1,0 0 1,0 0-1,0 0 0,1 0 1,-1 1-1,0-1 1,0 0-1,0 0 0,0 0 1,1 0-1,-1 0 1,0 0-1,0 0 0,0 1 1,0-1-1,0 0 1,0 0-1,0 0 0,0 0 1,1 1-1,-1-1 1,0 0-1,1 2-16,0 1 0,0-1 1,0 0-1,0 0 0,0 1 0,0-1 0,-1 1 0,1-1 1,-1 1-1,0-1 0,0 1 0,0-1 0,0 1 0,0-1 1,-1 5-1,1 5-2,50 490 261,0-10-252,-50-491 3,0 8 11,0 0 1,1 0 0,0 0-1,1 0 1,-1 0 0,2 0-1,5 14 1,-13-42-3380,5 16 3104,-1 1 0,1-1 0,-1 0 0,1 0 0,-1 1 1,0-1-1,0 1 0,0-1 0,-1 1 0,1-1 0,-2-2 1,-11-10-1137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13.03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74 256 996,'-22'-8'3017,"16"5"-2474,-1 1-1,1-1 1,-1 0-1,1-1 0,0 1 1,-7-6 569,29 10-960,0 2-1,0 0 1,0 0 0,-1 2 0,1 0-1,19 9 1,25 9-126,195 48-38,276 95-172,-515-160 157,0 1 0,-1 0 0,0 1 0,0 1-1,-1 0 1,0 1 0,13 12 0,-23-17 14,1-1-1,-2 0 1,1 1 0,-1 0-1,1 0 1,-1 0 0,-1 0-1,1 1 1,-1-1 0,0 1-1,0 0 1,0-1 0,-1 1-1,0 0 1,0 0 0,0 0-1,-1 0 1,0 0-1,0 0 1,-1-1 0,0 1-1,0 0 1,-2 7 0,-7 22-33,-1 0 0,-17 34 0,30-56-76,1-11-65,-1-10-14,2-12 131,0 1 0,2 0 0,0 0 1,1 0-1,0 1 0,2 0 0,0 1 1,18-26-1,-8 16 84,1 2 1,1 0-1,1 1 1,38-31-1,-34 35 8,0 0 0,2 2 0,0 1 0,2 2-1,-1 0 1,2 2 0,38-11 0,-24 13 32,1 1 1,0 2 0,0 2-1,68 0 1,-26 8 67,131 19 1,80 32-34,-248-42-99,179 35 16,185 34-94,-291-62 50,173 3-1,-154-21 124,0-6-1,0-7 1,-1-5 0,-1-7-1,234-73 1,-348 90 36,-1-2 1,-1-2-1,0 0 1,0-1-1,30-23 0,-43 27-146,-1 0 0,0-1 0,-1-1-1,0 0 1,-1 0 0,0-1 0,-1 0-1,-1 0 1,1-1 0,-2 0 0,10-26-1,-13 31-362,0-1-1,-1 1 0,1-1 1,-2 1-1,1-1 0,-1 0 0,-1 0 1,0 0-1,0 0 0,0 1 0,-1-1 1,-1 0-1,1 0 0,-2 1 0,1-1 1,-4-8-1,-7-11-1104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43.45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23 464,'38'-10'5887,"9"-3"342,-19 16-4938,-27-2-1289,0 0 0,0 0 0,1 1 0,-1-1 0,0 0 0,0 0 0,0 1 0,-1-1 0,1 1 0,0-1 0,0 1 0,-1-1 0,1 1 0,-1-1 0,1 1 0,-1-1 0,0 1 0,0 0 0,0-1 0,1 1 0,-2 0 0,1-1 0,0 1 0,0 1 0,-7 48-24,6-42 26,-52 232 155,6-37-1228,47-202 757,0 0 1,-1 0-1,1-1 1,-1 1-1,1 0 1,-1-1-1,0 1 1,0 0-1,0-1 1,0 1-1,0-1 1,-2 3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43.82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1 209 580,'22'-15'5195,"-18"14"-4329,0-1-1,0 1 1,8-2 0,-10 3-802,1 0 1,-1 1-1,0-1 1,0 1-1,1 0 1,-1 0-1,0 0 0,0 0 1,0 0-1,0 0 1,0 0-1,0 1 1,0-1-1,0 1 1,-1 0-1,1-1 1,0 1-1,-1 0 1,3 3-1,15 22-25,0 0-1,26 55 1,-28-50-10,40 59-1,-38-65-4,-15-19-5,0 0 1,0 0-1,1-1 1,0 1-1,1-1 1,-1-1-1,1 1 0,0-1 1,1 0-1,9 7 1,-14-12 3,1 0 0,-1 0 0,0 0 0,1 0 0,-1 0 0,1 0 1,-1-1-1,0 1 0,1-1 0,-1 1 0,0-1 0,0 0 0,0 0 0,1 0 0,-1 0 1,0 0-1,0-1 0,-1 1 0,1-1 0,0 1 0,0-1 0,2-2 0,36-42 121,-23 21-343,0-1 0,-2-1 1,0 0-1,-2-1 0,-1-1 0,9-34 0,-11 26-1524,-2-1 0,-2 0-1,-1 0 1,0-58 0,-5 63 294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44.15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147 1 1332,'85'35'6335,"-68"-26"-5654,0 1 1,24 19-1,-29-20-557,-2 1 1,1 0 0,-1 1 0,-1 0 0,0 0 0,-1 1-1,0 0 1,0 1 0,-2-1 0,9 22 0,-2 4-98,-3 1 0,-1 1 0,-2 0 0,-1 0 0,-2 0 0,-2 0 0,-2 1 0,-2-1 0,-1 0 0,-2 0-1,-2 0 1,-1 0 0,-3-1 0,-1-1 0,-1 1 0,-31 58 0,31-75-633,-1-1 0,0 0 0,-2-1 0,0 0 0,-1-1 0,-1-1 0,-1-1 0,-1-1 0,0 0 0,-1-2 0,0 0 0,-1-1 0,-45 18 0,7-11-1120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44.483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397 30 764,'-4'-4'181,"0"1"0,1 1 0,-1-1 0,0 1 0,0-1 0,-1 1 0,1 0 0,0 1 0,-1-1 0,1 1 0,-1 0 0,0 0 0,1 0-1,-1 0 1,0 1 0,1 0 0,-1 0 0,0 0 0,1 1 0,-1-1 0,0 1 0,1 0 0,-1 1 0,1-1 0,-1 1 0,1 0 0,0 0 0,-1 0 0,1 1 0,1-1 0,-1 1 0,0 0 0,-6 7 0,-9 8-53,2 2 0,0 0 0,1 1 0,0 1 0,2 0 0,1 1 1,-16 40-1,7-9 41,3 1 1,-17 81-1,27-90-96,2-1-1,2 2 1,2-1 0,2 0-1,2 1 1,2-1 0,2 0-1,2 0 1,2 0 0,2-1-1,2-1 1,28 64 0,-25-73-274,2 0 0,1-2 1,2 0-1,1-1 0,1-1 1,2-1-1,1-2 0,1 0 1,2-2-1,0 0 0,2-3 1,0 0-1,2-2 0,1-2 1,46 21-1,-44-25-613,1-2 0,0-2 0,64 11 0,16-10-810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44.823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149 73 112,'44'-73'10987,"-43"74"-10963,-1 0-1,1-1 1,-1 1-1,0 0 1,1-1-1,-1 1 1,1 0-1,-1 0 1,0-1 0,0 1-1,1 0 1,-1 0-1,0 0 1,0-1-1,0 1 1,0 0-1,0 0 1,0 0 0,0-1-1,0 1 1,0 0-1,0 0 1,0 0-1,-1-1 1,1 2-1,-2 31-47,-12 74 72,-5-1 0,-40 132 0,22-99 125,19-70-44,-20 86 128,34-132-188,1 1 1,1-1 0,1 1-1,3 37 1,-1-57-40,-1 0 0,1 1 1,0-1-1,0 0 0,1 0 1,-1 0-1,1 0 0,0 0 1,0 0-1,0 0 0,0-1 1,1 1-1,-1-1 0,1 0 0,0 0 1,5 5-1,-2-4 6,0 0 0,-1-1 0,1 0 0,1 0 0,-1 0-1,0-1 1,0 0 0,1 0 0,11 1 0,11-1 18,-1-1-1,0-1 1,0-1 0,31-6 0,-41 5-62,298-46-2431,-221 28-2475,121-42-1,-166 45 3330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45.154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397 301 304,'26'-39'1988,"-2"0"0,-2-2 0,26-64 0,-47 103-1933,0 0 0,0 0 0,0 0 0,0 0 0,0 0 0,-1 0 0,1 0 0,-1 0 0,1-1 0,-1 1 0,0 0 0,0 0 1,0 0-1,0 0 0,0 0 0,-1-1 0,1 1 0,-1 0 0,1 0 0,-1 0 0,0 0 0,0 0 0,0 0 0,0 0 0,0 0 0,0 1 0,0-1 0,-1 0 0,1 1 0,0-1 0,-1 1 0,0-1 0,1 1 0,-1-1 0,0 1 0,0 0 0,0 0 0,1 0 0,-1 0 0,0 1 0,-1-1 0,1 0 0,0 1 1,0-1-1,0 1 0,0 0 0,0 0 0,0-1 0,-4 2 0,-8-2-15,-1 1 1,1 1 0,-1 1-1,1 0 1,-28 7 0,26-4-39,-1 0-1,2 1 1,-1 1 0,1 1 0,0 0 0,1 0 0,0 2-1,0 0 1,-16 15 0,26-21-5,-1 1 1,1-1-1,0 1 1,1 0-1,-1 0 0,1 1 1,0-1-1,0 1 0,1 0 1,-1 0-1,1 0 0,1 0 1,-1 0-1,1 0 0,0 0 1,0 0-1,1 1 0,0-1 1,0 0-1,1 0 0,-1 1 1,1-1-1,0 0 0,1 0 1,0 0-1,0 0 0,5 10 1,3 5-6,1-1 0,1-1 1,1 0-1,27 30 1,70 61-57,-81-85 57,-1 2-1,-2 0 0,-1 2 1,-1 1-1,27 44 0,-47-68-13,-1 0 0,0 1 0,-1-1 0,1 1 0,-1-1 0,0 1 0,-1 0 0,0 0 0,0 0 0,-1 0 0,1 0 0,-1 0 0,-1 0-1,1-1 1,-1 1 0,-1 0 0,1 0 0,-1 0 0,0-1 0,-1 1 0,1-1 0,-1 1 0,-1-1 0,1 0 0,-1-1 0,0 1 0,0 0 0,-1-1 0,0 0-1,0 0 1,-5 4 0,-12 9-505,0-2 0,-1 0-1,-1-1 1,0-1 0,-1-2-1,-37 14 1,-165 44-4545,156-52 3632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45.48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39 162 328,'-39'-5'10771,"62"-2"-10210,584-82-1205,-295 49-4444,-253 28 1780,-41 3 1748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45.80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361 1 1232,'-5'3'325,"2"-2"147,1 0-1,-1 0 1,1 0-1,-1 1 0,-12 11 2829,13-11-2829,0 0 1,1 0-1,-1 1 1,-1 3-1,-4 21-141,-135 616 1135,27-140-1172,97-420-516,8-48-499,2 1 1,1 0 0,2 0-1,2 1 1,1 53 0,2-89 620,0 0 1,0-1-1,0 1 1,-1 0-1,1 0 1,1 0-1,-1 0 0,0 0 1,0-1-1,0 1 1,0 0-1,1 0 0,-1 0 1,0 0-1,1-1 1,-1 1-1,0 0 1,1 0-1,-1-1 0,1 1 1,-1 0-1,1-1 1,0 1-1,-1 0 0,1-1 1,0 1-1,-1-1 1,1 1-1,0-1 1,0 0-1,-1 1 0,1-1 1,0 0-1,0 1 1,0-1-1,0 0 0,-1 0 1,1 0-1,0 0 1,0 0-1,0 0 1,0 0-1,0 0 0,0 0 1,-1 0-1,1 0 1,0 0-1,1-1 1,18-7-1396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24.05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0 231 280,'5'-12'6708,"-4"12"-6505,13 7 1538,18 28-3143,-28-29 2085,17 20-635,-2 1-1,-1 1 0,-2 1 0,0 0 0,16 47 1,-16-38-20,2 1 0,37 57 0,-55-95-19,1-1 0,-1 1 0,0 0 1,1 0-1,-1-1 0,1 1 0,-1-1 1,1 1-1,-1-1 0,1 1 0,-1 0 1,1-1-1,0 0 0,-1 1 0,1-1 1,0 1-1,-1-1 0,1 0 0,0 0 0,0 1 1,-1-1-1,1 0 0,0 0 0,0 0 1,-1 0-1,1 0 0,0 0 0,0 0 1,0 0-1,1 0 0,-1-1 4,1 0 0,-1 0 0,1 0 1,-1-1-1,1 1 0,-1 0 0,0 0 0,0-1 0,0 1 0,0-1 0,0 0 1,0 1-1,1-3 0,22-65 147,-21 58-145,46-164-128,10-32-1506,-11 72-2805,-36 109 3003,3 4 76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46.39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252 1 140,'7'7'7906,"-5"9"-5544,-6 22-2934,3-33 1138,-11 53-491,-2-1-1,-22 59 0,-6 19-92,-74 336 78,90-365 29,16-48 710,25-100-820,-1-1-1,-3 0 1,12-81 0,-3-137-192,-17 175 326,3 1 1,33-153 0,-37 231-108,0-1 0,0 1 0,1-1 0,0 1 0,0 0 0,1 0 0,0 0 0,0 0 0,10-11 0,-12 16-10,0 0 1,0 1-1,1-1 1,-1 1-1,1-1 1,-1 1-1,1 0 0,-1 0 1,1 0-1,0 0 1,-1 1-1,1-1 1,0 1-1,0 0 1,-1-1-1,1 1 1,0 1-1,0-1 1,0 0-1,-1 1 1,1-1-1,0 1 1,-1 0-1,1 0 1,0 0-1,-1 0 1,1 0-1,-1 0 1,0 1-1,1-1 1,1 3-1,12 7-15,0 1 0,-2 0 0,1 1 1,-2 1-1,0 0 0,20 27 0,59 105-71,-83-131 78,48 94-48,-34-63 12,55 84-1,-76-127 43,1 0-1,-1 0 1,1 0-1,0-1 0,0 1 1,0-1-1,0 0 0,0 0 1,0 0-1,1 0 1,-1 0-1,0-1 0,1 1 1,0-1-1,-1 0 1,1 0-1,0-1 0,-1 1 1,1-1-1,0 0 0,0 0 1,0 0-1,-1 0 1,1 0-1,0-1 0,0 0 1,-1 0-1,1 0 1,-1 0-1,1-1 0,-1 1 1,1-1-1,-1 0 0,6-4 1,3-1-52,-1-1 0,0-1 0,0 0 0,-1 0 0,0-1 0,-1 0 0,0-1 0,10-15 0,15-33 7,-4-2 1,39-107-1,7-17 1284,-76 184-1226,0 0 0,0 1 0,1-1 0,-1 0 0,0 1 0,0-1 0,1 0 0,-1 1 0,0-1 0,1 1 0,-1-1 0,1 1 0,-1-1 0,1 1 0,-1-1 0,1 1 0,-1-1 0,1 1 0,-1 0 0,1-1 0,0 1 0,-1 0 0,1-1-1,0 1 1,-1 0 0,1 0 0,0 0 0,-1 0 0,2-1 0,11 16 124,2 31 102,-9-15-33,-1-1 0,-2 1 0,-2 0 0,0-1 0,-5 36 0,-29 152 591,18-138-513,-6 95-1,19-114-197,8 98 0,-3-135-852,1-1 0,0 0 0,2 0-1,0 0 1,2 0 0,0-1 0,15 26-1,-19-42 156,0 0 0,0 0 0,0 0 0,0 0-1,1-1 1,0 0 0,0 0 0,1 0 0,-1-1-1,12 8 1,10-2-1137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47.33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52 1 724,'5'30'6866,"12"14"-3976,3 10-2710,-15-25-141,-2 1 0,0-1 0,-2 0 0,-1 1 0,-2-1 0,-5 30 0,-43 177 13,19-107-279,24-105-230,-1 5-1053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48.30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61 237 836,'-18'-13'3483,"0"2"-121,17 12-3327,1-1 0,-1 0 0,0 1 0,0-1 0,1 1 0,-1-1 0,0 1 0,1-1 0,-1 1-1,1-1 1,-1 1 0,1 0 0,-1-1 0,1 1 0,-1 0 0,1-1 0,-1 1 0,1 0 0,0 0 0,0-1-1,-1 1 1,1 0 0,0 0 0,0 0 0,0-1 0,0 1 0,0 1 0,-5 23-2,1-1 0,2 1-1,0-1 1,3 32 0,14 103 64,-5-77-46,-7-47-19,15 101 253,-18-135-244,0 0 1,0-1-1,0 1 0,0 0 0,0-1 1,1 1-1,-1-1 0,0 1 0,0 0 1,0-1-1,1 1 0,-1-1 0,0 1 0,1 0 1,-1-1-1,0 1 0,1-1 0,-1 1 1,1-1-1,-1 0 0,1 1 0,-1-1 1,1 1-1,-1-1 0,1 0 0,-1 1 1,1-1-1,-1 0 0,1 0 0,0 1 0,0-1 1,16-12 648,16-41-341,-27 42-308,18-28-208,167-286-63,-108 155-2381,-15-7-4341,-60 151 5588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48.638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218 0 84,'2'1'324,"1"-1"-1,0 1 1,0 0-1,-1 0 1,1 0-1,0 0 0,-1 0 1,1 0-1,-1 1 1,1-1-1,-1 1 1,0 0-1,0-1 1,0 1-1,0 0 1,0 1-1,0-1 1,2 4-1,29 49-89,-28-46 91,9 22-97,-1 0 0,-2 0 0,0 1 0,-3 0 0,0 1 0,3 42 0,-6-20-33,-3 0 1,-1 0-1,-9 57 0,4-69-216,-3-1 1,-1 1-1,-3-2 0,-1 1 1,-32 72-1,36-97-262,-2 0 0,0 0 0,-1-1 0,-1 0 0,0-1 0,-23 21 0,25-27-182,0-1-1,-1 0 0,0-1 0,0 0 0,-1 0 1,0-1-1,0-1 0,-1 0 0,1-1 0,-21 4 1,-14-2-957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48.968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124 1 4,'-48'156'6944,"15"5"-5473,-3 164-1495,32-277 94,2-1-1,2 0 1,2 0-1,3 1 0,1-2 1,15 57-1,-14-80-90,0-1-1,1 0 1,2-1 0,0 0-1,1 0 1,1-1 0,1 0-1,1-2 1,0 1 0,2-2-1,0 0 1,1 0 0,0-2-1,31 22 1,-17-19-457,0-1 1,2-1 0,0-2-1,0-1 1,1-1 0,1-2 0,0-2-1,0-1 1,0-2 0,1-1-1,38-1 1,24-5-1056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49.93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38 519 128,'2'2'287,"-1"0"0,1 0 0,-1 0 0,0 0 0,1 0-1,-1 0 1,0 0 0,0 0 0,-1 0 0,1 0 0,0 1 0,-1-1 0,0 0 0,1 1 0,-1-1-1,0 0 1,0 3 0,-6 47 2311,2-20-2099,11 323 405,3-159-643,-9-145-206,1-1 30,-5 67 1,3-117-85,0 0 1,0 0 0,0 0-1,0 1 1,0-1 0,0 0 0,0 0-1,0 1 1,0-1 0,0 0 0,0 0-1,0 1 1,0-1 0,0 0-1,0 0 1,0 1 0,0-1 0,-1 0-1,1 0 1,0 0 0,0 1-1,0-1 1,0 0 0,0 0 0,-1 0-1,1 1 1,0-1 0,0 0 0,0 0-1,0 0 1,-1 0 0,1 0-1,0 1 1,0-1 0,-1 0 0,1 0-1,0 0 1,0 0 0,0 0-1,-1 0 1,1 0 0,0 0 0,0 0-1,-1 0 1,1 0 0,0 0 0,-11-11-13,-6-20-100,12 5 1,1 0 0,1-1-1,1 1 1,2-1 0,1 1 0,4-34 0,-1 13-13,25-317-327,-15 247 680,33-126 0,-42 223-173,1 0 0,1 1 0,1 0-1,0 1 1,2-1 0,0 2 0,1-1-1,0 1 1,2 1 0,0 0-1,1 1 1,29-25 0,-31 30-46,1 2-1,0-1 1,0 2-1,0 0 1,1 0 0,0 1-1,1 1 1,-1 0 0,1 1-1,0 1 1,0 0-1,0 1 1,0 1 0,0 0-1,1 1 1,-1 0 0,28 6-1,-36-4-16,0 0 0,0 0 0,0 1 0,0 0 0,0 0 0,11 8 0,14 6 12,-29-13-32,-1-2 20,0 0 0,0 1-1,0-1 1,0 0-1,1 0 1,-1-1 0,0 1-1,1 0 1,-1-1-1,1 1 1,0-1-1,-1 0 1,1 0 0,4 1-1,-6-2 63,0-1-50,-1 0 0,1-1 0,0 1 0,0 0 0,-1-1 1,1 1-1,0-1 0,-1 1 0,0-1 0,1 1 0,-1-1 0,0 1 1,0-1-1,1 1 0,-1-1 0,0 1 0,-1-1 0,1 1 1,0-1-1,0 1 0,-1-1 0,0-1 0,-11-36 27,10 35-23,-1-1 1,0 1-1,-1 0 1,1 0 0,-1 0-1,1 0 1,-1 1-1,0-1 1,-1 1 0,1 0-1,0 0 1,-1 1-1,0-1 1,0 1 0,0 0-1,0 0 1,0 1-1,0-1 1,0 1 0,0 0-1,0 1 1,-1-1-1,1 1 1,0 0 0,-1 0-1,1 1 1,0 0-1,-6 1 1,0 0-21,-1 1 1,0 1-1,1 0 1,0 0-1,0 1 1,0 1-1,0 0 0,1 0 1,0 1-1,0 1 1,-12 11-1,-8 14-23,2 1 0,1 2 0,2 0 0,2 2-1,1 0 1,-26 64 0,7 4 54,-37 149 0,50-148 93,-20 160 0,43-228-103,2 1 1,2 0-1,2 0 0,1 0 0,3 0 0,1 0 0,16 57 1,-19-86-5,1 0 1,0 0 0,1-1 0,1 0 0,-1 0 0,2 0-1,-1 0 1,1-1 0,1 0 0,-1 0 0,2-1 0,-1 0-1,14 9 1,-11-10-8,2 0 0,-1 0 0,1-2 0,0 1 0,0-2 1,0 0-1,0 0 0,1-1 0,26 2 0,-7-4-36,-1-2 0,0-1 1,1-1-1,-1-2 0,-1-1 0,1-2 1,-1-1-1,54-23 0,-29 7 3,-2-2-1,53-35 1,-88 50 20,-1-1 0,0-1 0,-2 0 1,1-1-1,-2-1 0,0-1 0,-1 0 1,24-37-1,-34 45-18,0 0 1,-1 0-1,0-1 0,0 1 1,-1-1-1,0 1 1,-1-1-1,0 0 0,-1 0 1,0 1-1,0-1 1,-1 0-1,0 0 0,-1 1 1,0-1-1,-1 1 0,0-1 1,0 1-1,-1 0 1,0 0-1,0 1 0,-8-11 1,-6-9-67,-2 0 1,-1 1-1,-1 2 1,-1 0 0,-29-24-1,17 19 143,-1 2 0,-1 2 0,-1 1 1,-2 2-1,0 1 0,-73-26 0,94 44-11,22 11-22,30 15 15,6-9-8,1-1 0,1-3 0,-1-1 0,62 4 0,166-10-170,48-39 159,-206 20 288,-109 17-286,1-1-1,-1 1 1,1-1-1,-1 1 1,1 0-1,-1 0 1,1-1-1,-1 1 0,1 0 1,-1 0-1,0 0 1,1 1-1,-1-1 1,1 0-1,-1 1 1,1-1-1,-1 0 0,1 1 1,-1 0-1,0-1 1,1 1-1,-1 0 1,0 0-1,0 0 0,0-1 1,0 1-1,1 0 1,-1 1-1,0-1 1,-1 0-1,1 0 1,1 3-1,-1 1 11,0 0 1,-1 0-1,0 0 0,0 0 1,-1 0-1,1 1 0,-1-1 1,-2 6-1,2-5-17,-35 143 225,23-107-207,3 0 0,1 1-1,2 0 1,1 0-1,2 73 1,7-84 0,1-1 0,1 0 0,16 50 0,-15-64-307,0 0-1,1-1 0,1 0 1,1 0-1,0 0 0,1-1 1,21 24-1,-30-37 94,0 0 0,0-1 0,0 1-1,1-1 1,-1 0 0,0 1 0,1-1 0,-1 0 0,1 0-1,0 0 1,-1 0 0,1 0 0,0 0 0,0-1 0,0 1 0,-1 0-1,1-1 1,0 0 0,0 1 0,0-1 0,0 0 0,0 0-1,0 0 1,0 0 0,0 0 0,0-1 0,0 1 0,-1 0-1,1-1 1,0 0 0,0 1 0,2-2 0,11-10-1263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50.49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164 765 800,'5'11'601,"-1"0"-1,0 0 0,-1 0 1,0 1-1,-1-1 1,0 1-1,-1 0 1,0 13-1,-9 97 1080,6-102-1393,-3 22 409,-1-1 0,-2 1 0,-16 49 0,17-147 466,15-117-1362,41-228-1,-41 343 195,-7 52 4,9-61 6,2 1-1,28-89 1,-35 138-13,1 0 1,1 1-1,0 0 0,1 1 1,1-1-1,1 2 0,0-1 1,0 1-1,1 1 0,1 0 1,1 0-1,0 1 0,0 1 1,23-15-1,-28 22 1,0 0 1,0 0-1,0 1 1,1 0-1,-1 0 0,1 1 1,0 0-1,-1 1 1,1 0-1,0 0 0,0 1 1,0 0-1,0 1 1,-1-1-1,1 2 0,0-1 1,0 1-1,-1 1 1,1 0-1,-1 0 0,0 0 1,0 1-1,0 0 1,0 1-1,13 10 0,-13-8 0,1 0 0,-2 1 0,1 0-1,-1 0 1,0 1 0,-1 0-1,0 0 1,0 0 0,-1 1 0,0 0-1,-1 0 1,0 0 0,-1 0 0,0 1-1,0 0 1,-1-1 0,-1 1 0,1 0-1,-2 0 1,-1 19 0,-2-10-33,-1-1 0,-1 1 0,-1-1 0,-1 0 0,-1-1 0,0 1 0,-1-2 0,-1 1 0,-1-1 0,0-1 0,-1 0 0,-1 0 0,-19 17 0,-20 16-279,-2-1 0,-79 51 1,-88 35-125,74-49 566,147-85-115,-1 1 0,1-1 0,-1 0 0,1 0 0,-1 0 0,1 1-1,-1-1 1,1 0 0,0 0 0,-1 1 0,1-1 0,0 0 0,-1 1 0,1-1 0,0 0 0,-1 1 0,1-1 0,0 1 0,0-1 0,-1 0 0,1 1 0,0-1 0,0 1-1,0-1 1,0 1 0,0-1 0,0 1 0,-1-1 0,1 1 0,14 5 78,40-3-96,-31-2 12,63 11-89,-1 4 1,-1 4-1,-1 4 1,0 3-1,-2 4 1,-2 3-1,0 4 1,72 48-1,-125-66-1167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50.839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1 722 1024,'7'6'1464,"-6"-5"-1172,0 1 1,0-1 0,0 1-1,0-1 1,-1 1 0,1 0 0,0-1-1,-1 1 1,1 0 0,-1-1-1,1 1 1,-1 0 0,0 0-1,1-1 1,-1 1 0,0 2 0,-1 48 505,0-32-441,0 35 61,9 183 1417,-5-208-1638,2 1 1,1-1-1,1 0 0,2 0 0,21 49 1,-28-74-152,1 1 0,0-1 1,0 0-1,1 0 1,-1 0-1,1-1 0,0 1 1,0-1-1,0 0 0,1 0 1,0 0-1,-1-1 0,1 0 1,0 1-1,1-2 0,-1 1 1,8 2-1,-4-3 13,0 0 1,0 0-1,0-1 1,0 0-1,1-1 0,-1 0 1,0 0-1,1-1 1,-1-1-1,10-2 0,11-4 114,0-2 0,-1-1 0,0-2 0,-1-1 0,42-27 0,-42 23-206,-1-2 1,0 0 0,-1-2-1,-2-1 1,0-1 0,-1-1 0,-2-1-1,-1-1 1,-1-1 0,-1-1-1,-1 0 1,-2-1 0,-1-1 0,-1 0-1,-2-1 1,-1 0 0,-2-1-1,-1 0 1,-1 0 0,-2 0-1,-1-1 1,-2 0 0,-1 1 0,-10-66-1,3 62-720,-2 2-1,-1-1 1,-2 1-1,-1 1 1,-2 0-1,-2 1 1,0 0-1,-3 2 0,0 0 1,-2 1-1,-1 2 1,-1 0-1,-2 1 1,-29-23-1,-12-1-992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53.287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854 7 280,'-2'-2'248,"2"2"-124,-1-1 0,1 1 0,-1-1 1,0 1-1,1 0 0,-1-1 0,0 1 0,1 0 0,-1-1 0,0 1 0,0 0 0,0 0 0,1-1 0,-1 1 0,0 0 1,0 0-1,1 0 0,-1 0 0,0 0 0,0 0 0,0 1 0,1-1 0,-1 0 0,0 0 0,0 0 0,1 1 0,-1-1 1,0 0-1,0 1 0,1-1 0,-2 1 0,-30 12 481,-11 9-346,0 3-1,2 1 1,1 3-1,1 0 1,1 3-1,2 1 1,1 2-1,2 1 1,2 2-1,-48 73 1,31-30-61,4 1-1,4 3 1,3 1 0,-45 158-1,57-152-144,5 1-1,3 1 1,5 0 0,4 1 0,3 1-1,5-1 1,5 0 0,29 173-1,-27-236-160,1 0 0,2-1 0,1 0 0,1 0 0,2-1 0,1-1 0,1-1 0,36 48 0,-44-66-174,1 1-1,1-1 1,-1-1-1,2 0 1,-1 0-1,1-1 1,0-1-1,1 1 1,0-2-1,0 0 1,0 0 0,1-1-1,0-1 1,0 0-1,0-1 1,1 0-1,-1-1 1,1 0-1,-1-1 1,1-1-1,-1 0 1,1-1-1,21-4 1,31-11-1117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53.807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136 37 1024,'7'-34'5151,"-7"34"-5134,0 0 1,0 0 0,0 0-1,0-1 1,0 1 0,0 0-1,0 0 1,0 0 0,0 0-1,0 0 1,1 0 0,-1 0-1,0-1 1,0 1 0,0 0-1,0 0 1,0 0 0,0 0-1,0 0 1,0 0 0,1 0-1,-1 0 1,0 0 0,0 0-1,0 0 1,0 0 0,0 0-1,0 0 1,1 0 0,-1 0-1,0 0 1,0 0 0,0 0-1,0 0 1,0 0 0,0 0-1,1 0 1,-1 0 0,0 0-1,0 0 1,0 0 0,0 0-1,0 0 1,0 0 0,1 0-1,-1 0 1,0 0 0,0 0-1,0 0 1,0 1 0,0-1-1,0 0 1,0 0 0,0 0-1,0 0 1,1 0 0,3 20 30,-3 5 293,-4 45 1,0-19-157,-5 46 50,-4 0 0,-41 155 0,29-159-136,5 0-1,-12 176 1,30-254-77,1 1 0,1-1 1,1 0-1,0 1 0,1-1 0,0 0 1,1 0-1,12 26 0,-14-36-11,1 1 0,0-1 1,1 0-1,-1-1 0,1 1 0,0-1 0,0 1 1,0-1-1,1 0 0,-1-1 0,1 1 0,0-1 1,0 0-1,1 0 0,-1 0 0,0-1 0,1 0 1,-1 0-1,1 0 0,0-1 0,0 0 0,0 0 1,0 0-1,0-1 0,10 0 0,12-3-152,0 0 0,0-2 1,0-1-1,-1-1 0,0-1 0,0-2 0,44-22 0,-13 1-2008,-1-2 0,63-50 0,-78 51 697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24.99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413 62 956,'-83'3'5034,"6"11"-3446,64-10-1534,0 1 1,1 0-1,-1 0 1,1 1-1,0 1 1,1 0-1,0 1 1,0 0-1,-18 18 1,17-13-39,0 0 1,1 1-1,1 0 1,0 1-1,1 1 1,1-1-1,0 1 1,-8 24-1,12-26-23,0 0 0,0 0-1,1 0 1,1 0-1,1 0 1,0 1 0,0-1-1,2 1 1,0-1-1,5 27 1,-6-39-3,0 0-1,1 1 1,-1-1 0,1 0 0,0 0-1,0 1 1,0-1 0,0 0-1,0 0 1,0 0 0,0 0 0,1 0-1,-1 0 1,1-1 0,-1 1-1,1 0 1,0-1 0,0 1-1,0-1 1,0 0 0,0 0 0,0 1-1,0-1 1,2 0 0,0 0 2,-1-1 0,0 0 0,1 0 0,-1 0 0,1-1 1,-1 1-1,1-1 0,-1 1 0,0-1 0,0 0 0,1-1 0,-1 1 0,0-1 1,4-2-1,8-5 0,-1-1 1,0-1 0,0-1-1,-1 0 1,13-16 0,-2-1 54,24-41 1,5-8 54,-52 77-101,0 0 0,-1 0 0,1 0-1,0 0 1,0 0 0,0 0 0,0 1 0,0-1-1,0 0 1,0 1 0,0-1 0,0 1 0,0-1 0,0 1-1,0-1 1,1 1 0,-1 0 0,0-1 0,0 1 0,0 0-1,1 0 1,-1 0 0,0 0 0,0 0 0,0 0-1,1 0 1,-1 1 0,0-1 0,0 0 0,0 1 0,0-1-1,1 0 1,-1 1 0,0 0 0,0-1 0,0 1 0,0 0-1,0-1 1,0 1 0,-1 0 0,1 0 0,0 0-1,0 0 1,0 0 0,-1 0 0,2 2 0,7 8 16,-1 1 1,-1 1 0,9 18-1,-2-6-25,-5-12 1,1-1 1,0 0-1,0 0 1,1-1-1,18 14 1,-21-20 5,-1 0 0,0 0 0,1 0 0,0-1 0,0 0 0,0-1 1,1 0-1,-1 0 0,1-1 0,17 3 0,-24-5 0,0 0 0,0 0 0,1 0 0,-1 0-1,0-1 1,0 1 0,0-1 0,0 1 0,0-1 0,0 0 0,0 0-1,0 0 1,0 0 0,0 0 0,0 0 0,0 0 0,-1-1 0,1 1 0,-1-1-1,1 1 1,-1-1 0,1 0 0,-1 0 0,0 1 0,0-1 0,0 0 0,0 0-1,0 0 1,0 0 0,-1 0 0,1-1 0,0 1 0,-1-4 0,3-10-28,-1 0 1,-1 0-1,-1-29 1,0 9-16,2 12 35,12-111-64,-11 121 67,0 0 1,1 1-1,0-1 0,1 1 1,1 0-1,0 1 0,12-19 1,-16 28 9,0 0 1,1 0-1,-1 0 0,1 0 1,-1 1-1,1-1 1,0 1-1,0 0 0,0 0 1,1 0-1,-1 0 1,0 1-1,1-1 0,-1 1 1,1 0-1,0 0 1,-1 0-1,7-1 0,-3 2 15,0 0-1,0 1 0,1-1 1,-1 1-1,0 0 0,0 1 0,0 0 1,0 0-1,8 4 0,-1 1 10,0 0 0,0 1 0,-1 0 0,0 1 0,0 1 0,-1 0 0,-1 0 0,15 17 0,-21-20-25,1 1 1,-2 0-1,1 0 1,-1 0-1,0 1 1,0-1-1,-1 1 0,-1 0 1,1 0-1,-1 0 1,-1 0-1,1 15 1,-2 5 33,-1 0 1,-10 48-1,7-52-30,0-1-1,2 1 0,1-1 1,2 32-1,-1-53-5,0 0 1,1 0-1,-1 0 0,1 0 1,0 0-1,0 0 0,0 0 0,0 0 1,0-1-1,1 1 0,-1 0 1,1-1-1,-1 1 0,1-1 1,0 0-1,0 1 0,0-1 0,1 0 1,-1 0-1,0 0 0,6 2 1,-4-2-5,0-1 1,0 0 0,1 0-1,-1 0 1,1 0-1,-1-1 1,1 1 0,-1-1-1,1 0 1,-1-1 0,1 1-1,-1-1 1,5-1 0,7-3-46,-1 0 0,0-1-1,0 0 1,0-1 0,-1-1 0,0 0 0,14-11 0,-16 9 42,0 0-1,-1-1 1,0 0-1,0-1 1,-1 0-1,-1-1 1,0 0-1,-1 0 1,0-1-1,-1 0 1,-1 0-1,0-1 1,-1 0-1,0 0 1,-1 0 0,-1 0-1,-1-1 1,0 1-1,-1-1 1,0 0-1,-1 0 1,-3-20-1,-5-27 939,4 58-313,3 38-472,2 9-211,1 0 0,2-1 0,2 0 0,2 0 0,1 0 0,28 71 0,-12-72-2013,-14-34-432,-10-6 2395,1 0 0,-2 0-26,1-1 0,0 0 0,0 0 0,-1 1 0,1-1 0,0 0 0,-1 0 0,1 0 1,-1 0-1,1 0 0,-1 0 0,1 0 0,-1 0 0,0 0 0,1 0 0,-1 0 0,0 0 0,0 0 0,0-2 0,4-19-1235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55.038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283 12 480,'-8'-12'6371,"7"12"-6195,-19 6 1258,-16 16-1758,22-8 315,1 0-1,-1 1 1,2 0 0,0 1 0,1 0 0,1 1 0,-12 27 0,-46 132 74,58-148-39,2 1 0,1 1-1,1-1 1,1 1 0,2 0-1,0 59 1,4-85-20,-1 0 0,1 0 1,-1 0-1,1 0 0,0 0 0,1-1 1,-1 1-1,1 0 0,-1-1 1,1 1-1,0-1 0,1 1 0,-1-1 1,0 0-1,1 0 0,0 0 0,0 0 1,0-1-1,4 4 0,-2-3-1,1 0 1,-1 0-1,1 0 0,0-1 0,0 0 0,0 0 0,1-1 1,-1 0-1,0 0 0,0 0 0,10-1 0,-7 1-18,1-2-1,-1 0 0,1 0 0,-1 0 1,0-1-1,1 0 0,-1-1 1,0 0-1,0-1 0,-1 0 1,1 0-1,-1-1 0,0 0 1,0 0-1,0-1 0,10-10 0,-16 13-23,0 0-1,0 0 0,0 0 0,-1-1 0,1 1 0,-1-1 0,0 1 1,0-1-1,0 0 0,0 1 0,-1-1 0,1 0 0,-1 1 0,0-1 1,0 0-1,0 0 0,-1 1 0,1-1 0,-1 0 0,0 1 0,0-1 1,0 0-1,-1 1 0,-2-5 0,-5-10-108,-1 0 1,0 1-1,-20-23 1,10 13 113,-3-5-7,7 12 178,2-1 0,-22-38 0,34 55-92,0 0-1,0-1 1,0 1-1,0 0 1,1-1 0,0 1-1,0-1 1,0 0 0,1 1-1,-1-1 1,1 0-1,0 0 1,0 1 0,1-1-1,-1 0 1,1 1 0,0-1-1,0 1 1,1-1-1,3-7 1,-2 7-32,1 1 0,1-1 0,-1 0 0,1 1 0,-1 0 0,1 0 0,0 1 0,0-1 0,1 1 0,-1 0 0,1 1 0,0-1 0,-1 1 0,11-3 0,11-1-1,50-8 0,-71 14-10,19-3-7,0 1 1,0 1 0,0 1-1,0 1 1,0 1-1,0 2 1,0 0-1,-1 2 1,0 1 0,0 0-1,32 16 1,-44-17 1,-1 1 1,1-1 0,-1 2-1,-1 0 1,1 0-1,-2 1 1,1 0-1,-1 0 1,0 1-1,-1 1 1,0-1 0,-1 1-1,0 0 1,-1 1-1,0 0 1,-1 0-1,0 0 1,-1 1 0,0-1-1,-1 1 1,-1 0-1,0 0 1,1 17-1,-3-13 13,0 1 0,0-1 0,-2 0 0,0 1-1,-1-1 1,-1 0 0,-1-1 0,0 1 0,-1-1-1,-1 0 1,0 0 0,-1-1 0,-1 0-1,0 0 1,-1-1 0,-1 0 0,0-1 0,-25 23-1,35-35-12,0 0-1,0 0 0,0 0 1,0-1-1,0 1 0,-1 0 1,1 0-1,0-1 0,-1 1 0,1-1 1,-1 1-1,1-1 0,0 0 1,-1 1-1,-2-1 0,3 0-4,0 0 0,1-1-1,-1 1 1,0 0-1,1 0 1,-1-1 0,1 1-1,-1 0 1,0-1 0,1 1-1,-1-1 1,1 1 0,-1 0-1,1-1 1,-1 0 0,1 1-1,-1-1 1,1 1 0,0-1-1,-1 1 1,1-1 0,0 0-1,-1 0 1,0-2-16,0 0 1,1 0-1,-1 0 0,1 0 1,0 0-1,0 0 1,0 0-1,0 0 0,0 0 1,1 0-1,-1 0 1,1 0-1,1-4 0,26-57 72,4 2-1,1 1 0,4 2 1,2 1-1,69-78 0,-92 116-15,1 1-1,1 1 0,1 1 0,1 1 0,0 0 0,33-19 0,-46 32-26,0-1-1,0 1 0,0 0 1,1 1-1,-1 0 0,1 0 0,-1 0 1,1 1-1,0 0 0,-1 1 1,10 0-1,-12 1 0,1 0 0,-1 0 0,1 1 1,-1-1-1,0 1 0,0 0 0,0 1 0,0 0 0,0-1 1,0 1-1,0 1 0,-1-1 0,0 1 0,0 0 1,0 0-1,0 0 0,3 5 0,8 13 35,-1 1 0,-1 1 0,-1 0 0,-1 1 0,-1 0 0,8 37 0,-5-23-1801,28 63 0,-40-98 1451,1-1 0,-1 0 0,1 0 0,0 0 0,1 0 0,-1 0 0,0-1 0,1 1 0,5 4 0,11 3-1182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55.42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501 41 1224,'0'-2'205,"-1"1"-1,1-1 0,0 0 1,-1 0-1,1 1 1,-1-1-1,0 0 1,0 0-1,1 1 1,-1-1-1,0 1 0,0-1 1,0 1-1,-1-1 1,1 1-1,0 0 1,-1 0-1,1-1 1,0 1-1,-1 0 0,1 0 1,-1 0-1,-3-1 1,1 1-27,0 0-1,0 0 1,0 1 0,0-1 0,0 1 0,0 0 0,-1 0 0,1 0-1,0 0 1,-5 2 0,-4 1-73,1 0 0,-1 1 0,1 0 0,0 1 0,-22 13 0,21-8-86,0 0 0,0 2 0,1-1 0,0 1-1,1 1 1,1 0 0,0 1 0,0 0 0,2 0 0,-10 21 0,10-17-67,0-1 0,2 1 0,0 0 0,1 0 0,1 1 0,1-1 0,0 1 0,1 37 0,1-54 3,1 1-1,0-1 0,1 1 1,-1-1-1,0 0 0,1 1 1,-1-1-1,1 0 0,0 1 1,-1-1-1,1 0 0,1 0 1,-1 0-1,0 0 0,0 0 0,1 0 1,-1 0-1,1 0 0,-1 0 1,4 2-1,-3-3 12,1 0 1,-1 0-1,0-1 0,0 1 1,0-1-1,1 1 0,-1-1 1,0 0-1,1 0 0,-1 0 0,0 0 1,0 0-1,1-1 0,-1 1 1,0 0-1,0-1 0,4-1 1,4-2 18,0-1 1,-1 0 0,1 0-1,-1-1 1,0 0 0,0-1 0,13-13-1,13-20 288,-28 30-157,0 0 1,1 1 0,1 0 0,-1 1 0,1-1 0,1 2-1,0-1 1,0 1 0,0 1 0,13-7 0,-21 13-93,1-1 0,-1 1 0,0 0 0,1 0 0,-1 0 0,1 0 0,-1 0 0,0 0 0,1 1 0,-1-1 0,1 1 0,-1-1 0,0 1 0,0 0 0,0 0 0,1 0 0,-1 0 0,0 1 0,0-1 0,0 0 0,0 1 0,-1 0 0,1-1 0,0 1 0,-1 0 0,1 0 0,-1 0 0,0 0 0,1 0 0,-1 0 0,0 0 0,1 4 0,6 11 150,-1 0 0,-1 0 0,6 25 1,-6-20-3,14 55 269,-2 2 1,-5 0-1,5 86 1,-14 244 352,-6-340-738,-3-1-1,-3 0 0,-3 0 0,-3-1 0,-30 85 0,33-124-104,-1 0 0,-1-1 0,-2-1 0,0 0 0,-2-1 0,-22 26 0,24-34-63,-1-2 1,0 0-1,0 0 0,-2-2 0,0 0 1,0-1-1,-1-1 0,-1-1 1,-27 11-1,37-17-21,0 0 0,0-1 0,-1-1 1,1 0-1,-1 0 0,1-1 0,-1 0 0,1-1 0,-1 0 0,0-1 0,-14-2 0,21 2 3,0-1-1,0 1 0,0-1 1,-1 1-1,2-1 0,-1-1 1,0 1-1,0 0 0,1-1 0,-1 0 1,1 0-1,0 0 0,-1 0 1,2 0-1,-1-1 0,0 0 0,1 1 1,-1-1-1,1 0 0,0 0 1,1 0-1,-1 0 0,1 0 0,-1-1 1,1 1-1,0 0 0,1-1 1,-1-8-1,1 0-305,0 1 0,1-1 1,0 0-1,1 1 0,1 0 0,0-1 0,0 1 1,1 0-1,11-21 0,17-32-912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55.80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583 277 92,'16'-30'1789,"18"-46"1,-30 65-1274,-1 0 0,0 1 0,-1-1 0,0-1 1,0 1-1,-1 0 0,-1 0 0,-1-15 0,1 23-483,0 0 0,-1 1-1,0-1 1,1 1 0,-1-1 0,0 1 0,0-1-1,0 1 1,0-1 0,-1 1 0,1 0-1,-1 0 1,1 0 0,-1 0 0,0 0 0,0 0-1,0 0 1,0 0 0,0 1 0,0-1 0,0 1-1,-1 0 1,1-1 0,-1 1 0,1 0-1,-1 0 1,1 1 0,-1-1 0,1 0 0,-1 1-1,0 0 1,1-1 0,-1 1 0,1 0-1,-1 1 1,0-1 0,-4 1 0,-7 1-30,0 0 0,0 1 0,0 1 0,0 0 0,-21 11 0,16-7 2,1 2 1,0 0-1,0 1 0,1 1 1,1 0-1,0 2 0,1 0 0,0 0 1,1 1-1,-21 29 0,29-34-11,-1 1 1,1 0-1,1 0 0,0 0 0,1 0 0,0 1 1,0 0-1,1 0 0,1 0 0,0 0 1,1 0-1,0 0 0,1 0 0,0 1 1,1-1-1,0 0 0,1 0 0,0 0 1,5 14-1,0-8-5,1 0 0,0 0 1,1-1-1,1 0 0,0-1 0,17 20 0,83 82-66,-82-92 59,-1 2 0,-1 1 1,-1 2-1,23 38 1,-45-65 21,-1 0 1,0 0 0,0 0 0,0 1-1,-1-1 1,0 1 0,1-1 0,-2 1-1,1-1 1,0 1 0,-1 0 0,0-1-1,0 1 1,0 0 0,-1-1 0,0 1-1,0 0 1,0-1 0,0 1 0,-1-1-1,1 0 1,-1 1 0,0-1 0,-1 0-1,1 0 1,-1 0 0,1-1 0,-1 1-1,0 0 1,-1-1 0,1 0 0,-1 0-1,-6 5 1,-9 6-5,-1-2-1,0 0 0,-1-1 1,0-1-1,-33 11 1,-107 29-191,92-31-1263,-87 38 0,181-63-2567,0-3 2673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56.689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47 768,'2'-6'518,"19"-35"7400,-20 42-7845,11 16 272,-2 13-205,-1 1 0,-1 0 1,-2 0-1,-1 1 0,1 62 0,-4-60-45,5 88 64,-5-1 0,-6 0 1,-5 1-1,-32 161 0,38-273-197,-11 56 175,11-44-251,3-20-80,3-8-127,34-87-286,95-165 0,-95 191 607,-28 51 16,10-21 28,40-54-1,-54 84-42,0-1 0,1 1 0,0 1-1,1-1 1,-1 1 0,1 0-1,1 0 1,-1 1 0,1 0 0,-1 1-1,1-1 1,1 2 0,12-6 0,-15 8-5,-1 1 0,1-1 0,-1 1 0,1 0 0,-1 1 0,0-1 0,1 1 0,-1 0 0,0 0 0,1 1 0,-1-1 0,0 1 0,0 0 0,0 1 0,0-1 0,-1 1 1,1 0-1,-1 0 0,0 1 0,1-1 0,-1 1 0,-1 0 0,1 0 0,-1 0 0,1 1 0,2 4 0,9 15-14,-1 0 1,-1 1-1,18 47 0,-21-47 9,-4-9 12,1-1-1,0 1 1,1-1 0,1-1-1,17 22 1,-23-32-1,1 0-1,0 0 1,1 0-1,-1-1 1,1 0 0,-1 0-1,1 0 1,0 0-1,0-1 1,0 0-1,1 0 1,-1 0 0,0-1-1,1 1 1,-1-1-1,1 0 1,-1-1-1,1 0 1,0 0 0,9-1-1,-2-1 13,-1 0-1,0-1 1,0 0-1,0-1 1,0-1 0,0 0-1,-1 0 1,0-1-1,0 0 1,-1-1-1,0-1 1,0 1 0,0-2-1,-1 1 1,0-1-1,-1-1 1,0 1-1,-1-1 1,9-15 0,5-11 122,-2-2 0,-1 0 0,-3-1 0,16-56 0,-51 205-237,19-107 99,-8 48-47,-5 80 0,13-118 46,1 0 0,0 0-1,1 0 1,0 0 0,1 0 0,1-1 0,0 1 0,1-1-1,0 1 1,0-1 0,2 0 0,6 11 0,-9-19-25,0 0 1,0 1-1,1-1 1,-1-1-1,1 1 1,0 0-1,0-1 1,0 0-1,1 0 1,-1 0 0,1-1-1,0 1 1,0-1-1,-1 0 1,2 0-1,-1-1 1,0 0-1,0 0 1,0 0-1,0 0 1,11-1 0,-15 0-5,0 0 1,-1 0-1,1-1 1,0 1-1,-1 0 1,1-1-1,0 1 1,-1-1-1,1 1 1,0-1-1,-1 1 1,1-1-1,-1 1 1,1-1-1,-1 0 1,0 1-1,1-1 1,-1 0-1,1 1 1,-1-1-1,0 0 1,0 0-1,1 1 1,-1-1-1,0 0 1,0 0-1,0 1 1,0-1-1,0 0 1,0 0-1,0 1 1,0-1-1,0 0 1,0 0-1,-1 1 1,1-1-1,0 0 1,0 0-1,-1 1 1,1-1-1,0 0 1,-1 1-1,1-1 1,-1 1-1,0-2 1,-18-33-1090,-8-4 195,13 20 859,1 0 0,1 0 0,0-1-1,2-1 1,-12-31 0,20 46 114,0 1 1,1-1-1,0 1 0,1-1 0,-1 1 1,1-1-1,0 1 0,0-1 1,1 0-1,0 1 0,0-1 1,0 1-1,1 0 0,-1-1 0,1 1 1,0 0-1,1 0 0,-1 0 1,1 0-1,0 1 0,1-1 1,-1 1-1,1-1 0,-1 1 0,1 1 1,1-1-1,-1 0 0,6-3 1,2 0 20,0 0-1,0 0 1,0 1 0,1 1 0,0 0 0,0 1 0,1 0 0,-1 1-1,1 1 1,0 0 0,0 1 0,-1 0 0,1 1 0,20 3 0,-4 0-32,1 2 0,-2 0 1,1 3-1,-1 0 0,44 20 1,-50-18-21,-1 2 0,0 0 1,26 19-1,-39-24-9,0 1-1,0-1 0,-1 1 1,0 1-1,0-1 0,-1 1 0,0 1 1,-1-1-1,8 16 0,-13-24 0,0 1-1,0 0 1,0 0-1,-1 0 0,1 0 1,0 0-1,-1 0 1,0 0-1,1 0 0,-1 1 1,0-1-1,0 0 1,0 0-1,0 0 0,-1 0 1,1 0-1,0 0 1,-1 0-1,0 0 0,1 0 1,-1 0-1,0 0 1,0 0-1,0 0 0,0 0 1,0-1-1,-1 1 1,1 0-1,0-1 0,-1 1 1,1-1-1,-1 0 1,0 1-1,1-1 0,-1 0 1,0 0-1,0 0 1,0 0-1,0 0 1,0 0-1,0-1 0,0 1 1,0-1-1,0 1 1,0-1-1,-3 0 0,2 0-9,1 1-1,0-1 0,0 0 1,-1-1-1,1 1 0,0 0 1,0 0-1,-1-1 0,1 0 1,0 1-1,0-1 0,0 0 1,0 0-1,0 0 0,0 0 1,0-1-1,0 1 0,0 0 1,0-1-1,1 1 0,-1-1 1,1 0-1,-1 1 0,1-1 1,0 0-1,-1 0 0,1 0 1,0 0-1,0 0 0,0 0 1,1 0-1,-1-1 0,0 1 1,1 0-1,0 0 0,-1-1 1,1 1-1,0 0 0,0 0 1,0-1-1,0 1 0,1 0 1,-1 0-1,2-4 0,1-7-25,1 0-1,0 0 0,1 0 0,0 1 0,1 0 1,9-14-1,52-70-586,-21 34-744,46-83-2901,-59 92 2836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57.01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135 1 1320,'2'0'332,"1"0"-1,-1 0 1,1 0-1,-1 1 1,1-1-1,-1 1 1,1 0-1,-1 0 1,0 0 0,1 0-1,-1 0 1,0 0-1,0 1 1,0-1-1,0 1 1,0-1-1,0 1 1,0 0-1,1 2 1,1 1-131,-1 0-1,0 0 1,0 0-1,-1 0 1,0 0-1,0 1 1,0-1-1,1 8 1,1 11-110,0 0 0,-2 0-1,-2 28 1,0-44 268,-2 49 232,-2 1 0,-23 108-1,-47 110 165,45-184-721,4 2 1,5 0 0,-12 130 0,31-204-456,0 0 0,5 38 0,-3-52-366,1 1 0,-1-1 0,1 0 0,0 1 0,1-1 0,-1 0 0,7 9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57.354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0 258 1632,'4'-5'823,"0"0"0,0 0 0,1 0 0,-1 1 0,1 0 0,0 0 0,9-6 0,-6 6-242,0-1 0,1 1 0,0 1 0,14-4 1,5 1-413,1 1 0,42-1 1,-10 1 230,-5-2-447,130-20-420,-163 22-308,-1-1 0,0 0 0,0-2 1,0-1-1,37-21 0,-55 28 492,0 0 0,-1 0-1,1-1 1,-1 0 0,0 1 0,0-1-1,0-1 1,0 1 0,-1 0 0,1-1-1,-1 1 1,0-1 0,3-5 0,-2-17-1531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57.683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67 49 480,'7'-2'923,"0"0"0,0-1-1,0-1 1,0 1 0,9-7 0,-10 6 191,0 0 0,0 0 0,0 1 1,1 0-1,10-3 0,-16 6-1074,0 0 0,1 0 1,-1 0-1,1 0 0,-1 0 1,0 0-1,1 1 0,-1-1 0,0 0 1,1 1-1,-1-1 0,0 1 1,0 0-1,1-1 0,-1 1 0,0 0 1,0 0-1,0 0 0,0-1 1,0 1-1,0 0 0,0 1 0,0-1 1,-1 0-1,1 0 0,0 0 1,0 0-1,-1 1 0,1-1 0,-1 0 1,1 0-1,-1 1 0,0-1 1,0 0-1,1 1 0,-1 1 0,7 59 29,-7-57 9,0 99 85,-5-1 1,-21 113-1,18-156-144,-152 818-5296,158-868 4613,0-3-203,1 0 0,-1-1 0,1 1 0,1 0 1,0 13-1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58.01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1 230 1116,'1'-3'400,"1"0"-1,-1 1 1,1-1-1,0 1 0,0-1 1,0 1-1,0 0 1,0 0-1,1 0 1,-1 0-1,1 0 1,-1 0-1,1 1 1,0-1-1,-1 1 1,1-1-1,0 1 0,6-1 1,64-16 176,-56 15-183,238-43 410,-1 1-2015,-87 4-2931,-113 22 2260,-3 1 55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58.60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3 385 24,'-1'2'276,"1"4"258,-1 0 0,1 0 0,-1-1 0,2 1 0,-1 0 0,1 0 0,-1-1 0,3 7 0,-2-10-429,0-1 0,0 1 0,0-1 0,0 1 0,0-1 0,1 0-1,-1 0 1,0 1 0,1-1 0,-1 0 0,1 0 0,0 0 0,-1 0 0,1-1-1,-1 1 1,1 0 0,0-1 0,0 1 0,0-1 0,-1 0 0,1 1 0,0-1-1,0 0 1,0 0 0,-1 0 0,1 0 0,0-1 0,0 1 0,0 0 0,2-1-1,15-3-18,0 0-1,-1-1 1,1-1-1,-1 0 0,0-2 1,0 0-1,-1-1 0,21-14 1,-13 6-62,0-2 0,-2 0 0,0-1 1,31-36-1,-43 42 8,-1 1 1,-1-2-1,0 1 0,-1-1 1,0-1-1,5-16 0,-11 25-7,0 0-1,0 1 0,-1-1 0,0 0 0,0 0 1,0 0-1,-1 0 0,-1-7 0,1 11-10,-1 0-1,1 0 0,-1-1 1,0 1-1,0 0 1,-1 0-1,1 0 0,0 0 1,-1 0-1,0 0 1,0 1-1,0-1 0,0 0 1,0 1-1,0 0 0,-1-1 1,-3-2-1,2 3-12,0 0-1,0 0 1,-1 0 0,1 0-1,-1 1 1,1-1-1,-1 1 1,0 0-1,1 1 1,-1-1 0,0 1-1,1 0 1,-1 0-1,0 0 1,0 1 0,1 0-1,-1 0 1,1 0-1,-1 0 1,1 1-1,-1-1 1,1 1 0,0 1-1,-1-1 1,1 0-1,-5 5 1,-3 2-6,0 0 0,1 0 0,0 1 0,0 0 1,2 1-1,-1 0 0,-11 17 0,11-8 15,0 0-1,1 1 1,1-1 0,0 2-1,2-1 1,1 1 0,0 0-1,2 1 1,1-1 0,0 0-1,2 1 1,0-1 0,2 1-1,0-1 1,2 1 0,0-1 0,2-1-1,0 1 1,1-1 0,13 26-1,-16-39 3,1 1 0,1-1-1,0 0 1,0 0 0,0-1-1,1 0 1,0 0 0,0 0 0,1-1-1,0 0 1,0-1 0,16 9-1,-10-8-25,0 0-1,1-1 0,-1-1 1,1 0-1,0-1 0,0-1 1,27 1-1,-17-3-51,1-1-1,0-1 1,-1-2-1,1 0 1,-1-2 0,-1 0-1,1-2 1,-1-1-1,36-18 1,-42 16 46,0 0-1,-1-1 1,0-1 0,-1 0-1,-1-1 1,0-1 0,-1-1-1,-1 0 1,0 0-1,-1-1 1,-1-1 0,-1 0-1,0-1 1,-1 0 0,7-24-1,-6 12 42,-2-1-1,-1-1 0,-2 0 0,-1 0 1,-2 0-1,-1 0 0,-1 0 0,-9-60 1,8 85 21,-4-16 100,0 45-174,-3 48 65,-10 80 108,3 284 1,15-421-128,0-1 7,1 0-1,-1 0 0,2 0 1,-1-1-1,2 1 1,-1 0-1,1-1 0,9 20 1,-11-30-23,-1 1 0,0-1 0,1 0 0,-1 1 0,1-1 1,-1 0-1,1 0 0,-1 0 0,1 1 0,-1-1 1,1 0-1,-1 0 0,1 0 0,-1 0 0,1 0 0,-1 0 1,1 0-1,-1 0 0,1 0 0,-1 0 0,0 0 0,1 0 1,-1 0-1,1-1 0,-1 1 0,1 0 0,-1 0 1,1-1-1,-1 1 0,1 0 0,-1 0 0,0-1 0,1 1 1,-1 0-1,0-1 0,1 1 0,-1-1 0,0 1 1,1 0-1,-1-1 0,0 1 0,0-1 0,1 1 0,-1-1 1,0 1-1,0-1 0,0 1 0,0-1 0,12-26-321,-4-14-423,-1-1 0,-3 0 1,0-50-1,5-56-129,-5 113 931,2 1 0,1 0-1,2 0 1,1 1 0,2 0 0,26-52-1,-34 76-27,1 0 0,0 1 0,1 0-1,0 0 1,0 1 0,1-1 0,0 1-1,0 1 1,1-1 0,-1 1 0,1 1-1,1-1 1,-1 1 0,1 1 0,0-1-1,0 2 1,0-1 0,1 1 0,-1 1 0,1 0-1,0 0 1,-1 0 0,1 2 0,0-1-1,0 1 1,0 1 0,18 2 0,-19-2 18,-1 1 1,1-1 0,-1 2 0,1-1-1,-1 1 1,0 0 0,0 1 0,0 0-1,-1 0 1,1 1 0,-1 0 0,0 0-1,0 0 1,-1 1 0,0 0 0,0 1-1,0-1 1,-1 1 0,0 0-1,0 1 1,0-1 0,-1 1 0,0 0-1,-1 0 1,0 0 0,0 0 0,-1 1-1,0-1 1,0 1 0,-1-1 0,0 1-1,-1 0 1,0 0 0,0-1 0,-1 1-1,-2 14 1,-7 12 21,-1-1 0,-2 0 1,-31 59-1,30-68-51,2 1 0,0 0 1,1 0-1,2 1 0,1 1 1,1-1-1,-4 37 0,10-58-28,1 0 0,0 0 0,1 1-1,-1-1 1,1 0 0,0 1 0,1-1-1,0 0 1,0 0 0,0 0 0,0-1-1,1 1 1,0 0 0,0-1 0,1 0-1,4 6 1,-2-5-94,0 0 0,1 0-1,0 0 1,0-1 0,0 0-1,1-1 1,0 1 0,0-1-1,0-1 1,12 4 0,4 0-492,1-2 0,0-1-1,0-1 1,0-1 0,1-1 0,-1-1 0,29-4 0,9-5-812,-1-5 89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59.37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1 820,'40'88'4398,"-24"-54"-3919,0 1 1,-2 0 0,-2 2 0,-1-1 0,7 50 0,-13-55-318,-2 1-1,-1 0 1,-2-1 0,-1 1 0,-2 0-1,-1-1 1,-11 46 0,13-69-156,-12 30 91,1-33-77,-4-18-73,14 9 27,1 0 1,1 1-1,-1-1 1,1 0-1,-1 0 1,1 0-1,0 0 1,0-1-1,1 1 1,-1 0-1,1 0 1,0 0-1,0-1 1,1 1-1,-1 0 1,3-8-1,22-71-276,-19 65 254,11-29 8,33-63 0,-38 89 50,0 1 0,1 0 0,0 1 1,2 0-1,20-20 0,-32 36-13,0 0 0,0 1 0,0-1 0,0 0 0,1 1 0,-1 0 1,1 0-1,0 0 0,0 0 0,-1 0 0,1 1 0,0 0 0,0 0 0,1 0 0,-1 0 0,0 1 0,0-1 0,0 1 0,0 0 0,0 0 0,1 1 0,-1-1 0,0 1 1,0 0-1,0 0 0,4 2 0,0 1 7,-1 0 0,-1 0-1,1 0 1,0 1 0,-1 0 0,0 1 0,-1-1 0,1 1 0,-1 0 0,0 0 0,0 1 0,-1 0 0,4 7-1,-3-4 43,-1-1-1,-1 1 0,0-1 0,0 1 1,-1 0-1,0 0 0,0 19 0,8 34 62,-10-63-91,0 1 0,1-1 0,-1 1 0,0-1 0,0 0 0,0 1 0,1-1 0,-1 1 0,0-1 1,0 1-1,0-1 0,0 1 0,0-1 0,0 1 0,0-1 0,0 1 0,0-1 0,0 1 1,0-1-1,0 1 0,-1-1 0,1 1 0,0-1 0,0 1 0,0-1 0,-1 1 0,1-1 0,0 0 1,-1 1-1,0 0-16,1 0 1,-1 0 0,0 0 0,1 0 0,-1 0 0,1-1-1,-1 1 1,1 0 0,0 0 0,-1 0 0,1 0-1,0 0 1,0 0 0,0 0 0,0 0 0,0 0-1,0 0 1,0 0 0,0 3 147,6-47 1079,3 18-1185,1 0 0,1 1 0,1 0 0,1 1 0,26-36-1,-12 24-4,1 2-1,55-51 1,-73 75-34,0 0 1,1 1-1,0 0 1,1 1-1,0 0 1,0 1-1,26-9 1,-35 14-10,1-1-1,-1 2 1,1-1-1,0 0 1,0 1 0,-1-1-1,1 1 1,0 0-1,0 0 1,-1 1 0,1-1-1,0 1 1,0 0 0,-1 0-1,1 0 1,-1 0-1,1 1 1,-1 0 0,1-1-1,-1 1 1,0 0-1,0 0 1,0 1 0,0-1-1,0 1 1,-1 0-1,1-1 1,-1 1 0,1 0-1,-1 0 1,0 1-1,3 6 1,1 4 22,-1 0 1,-1 1-1,0 0 0,-1 0 1,0 0-1,-1 1 1,-1-1-1,0 1 0,-1-1 1,-1 0-1,-5 28 0,-4 11-443,-34 103 0,42-149-262,-1 1 1,0-1-1,0 0 1,-1 0-1,0 0 0,0 0 1,-1-1-1,0 1 0,0-1 1,-11 11-1,3-10-1023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2.42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12 221 944,'-5'-5'1266,"4"4"-1055,0 0-1,0 0 1,1 0 0,-1 0 0,1 0 0,-1 0 0,1 0 0,0 0 0,-1-1 0,1 1 0,0 0 0,0 0 0,0 0-1,0-1 1,0 1 0,0 0 0,0 0 0,0 0 0,1-2 0,-1 2-185,1-1 1,-1 1-1,1 0 1,0 0 0,-1-1-1,1 1 1,0 0-1,0 0 1,0 0-1,0 0 1,0 0-1,0 0 1,0 0-1,1 0 1,-1 1-1,0-1 1,0 0-1,1 1 1,-1-1-1,0 1 1,1-1-1,-1 1 1,0 0-1,1-1 1,-1 1-1,1 0 1,-1 0-1,3 0 1,2 1-25,-1 0 0,0 0 0,0 0 0,0 0 1,0 1-1,0 0 0,0 0 0,0 0 1,0 1-1,-1-1 0,1 1 0,-1 0 0,0 1 1,0-1-1,0 1 0,0 0 0,3 4 0,-2-1 7,-2-1-1,1 1 0,-1 0 0,0 0 0,0 0 0,-1 0 1,0 0-1,0 1 0,-1-1 0,1 15 0,-2 6 14,-2 1 0,0-1 0,-2 0 0,-1 0 0,-11 34 0,7-29 19,-1 0 0,-2-1 0,-23 44-1,68-190 268,6-2-555,39-94-251,-68 187 472,2 0 0,0 1 0,2 0 0,0 1 0,1 1 0,29-29 1,-38 43 17,1 0 0,-1 1 0,1 0 1,0 1-1,0-1 0,1 1 0,0 1 1,9-4-1,-15 6 7,-1 1 0,1-1 0,0 1 0,0-1 1,0 1-1,-1 0 0,1-1 0,0 1 0,0 0 0,0 0 0,0 1 1,0-1-1,-1 0 0,1 0 0,0 1 0,0-1 0,0 1 1,-1 0-1,1 0 0,0-1 0,-1 1 0,1 0 0,0 0 0,-1 1 1,0-1-1,1 0 0,-1 0 0,0 1 0,1-1 0,-1 1 1,0-1-1,0 1 0,0-1 0,0 1 0,0 0 0,-1-1 1,1 1-1,-1 0 0,1 0 0,-1 0 0,1 3 0,4 27 29,-2 0 0,-1 0 0,-2 0-1,-1 0 1,-1 0 0,-8 32 0,5-27 1,1 1 1,2 0-1,4 67 1,-2-99-31,1 0 0,0 0 0,0 0 0,0-1 0,1 1 0,0 0-1,0-1 1,1 1 0,-1-1 0,1 0 0,0 0 0,0 0 0,1 0 0,0-1 0,0 1 0,0-1 0,0 0 0,0 0 0,1 0 0,0-1-1,0 0 1,8 5 0,-5-5-8,1-1-1,-1 1 0,0-2 1,1 1-1,-1-1 0,1-1 1,0 1-1,-1-1 0,1-1 1,-1 0-1,1 0 0,-1 0 1,1-1-1,-1-1 0,8-2 1,9-5-48,-1 0 1,-1-2 0,0 0 0,0-2-1,-2-1 1,1 0 0,-2-1-1,0-2 1,-1 0 0,-1-1 0,-1 0-1,26-39 1,-25 30 84,-1 0-1,-2-2 1,-1 0-1,-1 0 1,-2-1-1,0 0 1,-3-1 0,0-1-1,4-55 1,-11 86 31,-1 0 0,1 1 0,-1-1 0,0 0 0,0 0 0,0 0 0,0 0 0,0 0 0,0 1 0,-1-1 0,1 0 0,-1 0 0,1 0 0,-1 1 0,0-1 0,1 0 0,-1 1 0,0-1 0,0 0 1,0 1-1,-1-1 0,1 1 0,0 0 0,0-1 0,-2 0 0,0 1-34,1 0 1,0 1-1,0-1 0,-1 1 1,1 0-1,0 0 0,-1 0 1,1 0-1,0 0 1,0 0-1,-1 1 0,1-1 1,0 1-1,0-1 0,-1 1 1,1 0-1,-2 1 1,-6 3-28,0 0 1,1 1 0,0 0-1,0 0 1,0 1 0,1 0-1,-12 12 1,8-2 7,0 1 0,2 0 0,0 1 0,1 0-1,0 0 1,2 1 0,0 0 0,2 0 0,-6 36 0,8-37-3,1 0 0,1 0 0,0 0 1,2 0-1,0 0 0,1-1 0,1 1 1,1 0-1,1-1 0,0 0 0,9 19 0,-10-29-31,1 0-1,-1 0 0,2-1 1,-1 1-1,1-1 0,0-1 1,1 1-1,-1-1 0,1 0 1,1 0-1,-1-1 0,1 0 1,0 0-1,0-1 0,0 0 1,1-1-1,-1 1 0,1-2 1,0 1-1,12 1 0,-6-2-472,0 0 0,1-1 0,-1-1 0,0 0 0,1-1 0,-1-1 0,0 0 0,1-1 0,-1-1 0,-1 0 0,20-8 0,-2-4-826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25.33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16 4,'15'-15'6996,"-14"15"-6825,1 1-30,1 0 1,-1 1-1,0-1 1,0 1-1,0-1 1,0 1-1,0 0 1,0 0-1,3 4 1,34 52-1361,-15-12-3628,-18-37 3415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7:02.77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21 75 1072,'-1'-1'230,"-1"0"1,1 0-1,-1-1 0,1 1 0,0 0 1,-1-1-1,1 1 0,0-1 1,0 1-1,0-1 0,0 0 0,0 1 1,0-1-1,0 0 0,1 0 1,-1 1-1,1-1 0,-1 0 0,1 0 1,0 0-1,0 0 0,0 0 1,0 0-1,0-2 0,1 2-176,0 0 0,1 0-1,-1 1 1,0-1 0,1 0-1,-1 1 1,1-1 0,0 1 0,0-1-1,-1 1 1,1 0 0,0 0 0,0 0-1,0 0 1,0 0 0,1 0-1,-1 1 1,0-1 0,0 0 0,4 1-1,0-2-50,0 1 0,0 0 0,0 0 0,0 1 0,-1 0 0,1 0 0,0 0 0,0 1 0,0 0 0,0 0 0,0 0 0,-1 1 0,1-1 0,0 2 0,-1-1 0,0 0 0,1 1 0,7 6 0,-6-3-4,0 1 1,0 0-1,-1 0 1,0 0 0,-1 1-1,1-1 1,-1 2-1,-1-1 1,0 0 0,0 1-1,3 11 1,1 5-1,-2-1 1,0 2-1,-2-1 1,-1 0-1,-1 1 1,-1 0-1,-1 0 1,-1-1-1,-8 43 1,-4-8 112,-2 0 0,-43 107 1,173-355 164,-70 108-277,-19 32 9,1 2-1,64-81 1,-88 124-12,0 0-1,0-1 0,0 1 1,0 0-1,0 0 1,1 1-1,0-1 1,-1 1-1,1-1 1,0 1-1,0 1 1,0-1-1,0 0 0,0 1 1,1 0-1,-1 0 1,0 0-1,1 0 1,4 1-1,-6 1 0,1-1-1,0 1 1,0 1 0,-1-1-1,1 1 1,0-1 0,-1 1-1,1 0 1,-1 0-1,0 1 1,0-1 0,0 1-1,0-1 1,0 1-1,0 0 1,-1 0 0,0 0-1,1 0 1,-1 1 0,0-1-1,1 5 1,6 8-1,-2 0 0,0 0 0,-1 1 0,-1 0 1,-1 0-1,4 23 0,2 105 57,0-2 32,-10-141-91,0-1 0,0 0 0,0 1 0,1-1 1,-1 0-1,0 1 0,1-1 0,-1 0 0,1 1 0,-1-1 0,1 0 1,0 0-1,0 0 0,-1 1 0,1-1 0,0 0 0,0 0 0,0 0 1,0 0-1,0-1 0,0 1 0,1 0 0,-1 0 0,0-1 0,0 1 1,0 0-1,1-1 0,-1 1 0,0-1 0,1 0 0,-1 0 1,0 1-1,1-1 0,-1 0 0,1 0 0,-1 0 0,0 0 0,1 0 1,-1-1-1,1 1 0,-1 0 0,0-1 0,1 1 0,-1 0 0,0-1 1,0 0-1,1 1 0,-1-1 0,1-1 0,11-4-91,-1-1 1,1-1-1,18-15 0,-24 18 67,22-21-77,-1 0 0,-1-2 1,44-59-1,-45 53 108,1 1 1,55-51-1,-81 82-1,1 1-1,-1 0 1,0-1 0,1 1-1,-1 0 1,1 0 0,-1 0-1,1 0 1,-1 0-1,1 1 1,0-1 0,0 0-1,-1 1 1,1-1 0,0 1-1,0-1 1,0 1 0,-1 0-1,1 0 1,0 0-1,0 0 1,0 0 0,0 0-1,0 1 1,-1-1 0,1 1-1,0-1 1,0 1 0,-1-1-1,1 1 1,0 0 0,-1 0-1,1 0 1,-1 0-1,1 0 1,-1 0 0,1 1-1,-1-1 1,0 0 0,0 1-1,1-1 1,-1 1 0,0-1-1,-1 1 1,1-1 0,0 1-1,0 0 1,0 3-1,6 12 5,0 0-1,-2 1 0,0 0 0,3 19 0,-3-11 19,-3-16-12,0-1-1,1 1 0,0-1 1,1 0-1,0 0 0,0 0 1,10 13-1,-12-19-12,0-1 0,1 0 0,-1 0 0,1 0 1,0 0-1,0 0 0,0 0 0,0-1 0,0 1 0,0-1 0,0 0 0,0 0 0,0 0 0,1 0 0,-1 0 0,0-1 0,1 0 0,-1 1 1,0-1-1,1-1 0,-1 1 0,0 0 0,1-1 0,-1 0 0,5-1 0,4-2-9,0 0-1,-1-1 1,1 0 0,-1 0 0,-1-2-1,1 1 1,-1-1 0,0-1-1,-1 1 1,1-2 0,-2 1-1,10-12 1,10-15-73,45-74 1,-61 90 81,-11 17 3,-1 1 1,1 0 0,0-1-1,-1 1 1,1 0-1,0 0 1,0 0-1,0 0 1,0 0-1,0 0 1,0 0-1,0 0 1,0 0-1,0 0 1,1 1-1,-1-1 1,0 0-1,0 1 1,1-1-1,2 0 1,-3 1-1,0 1 0,0-1 0,0 1 0,-1-1 0,1 0 0,0 1 0,0 0 0,0-1 0,0 1 0,-1 0 0,1-1 0,0 1 0,-1 0 0,1-1 0,0 1 0,-1 0 0,1 0-1,-1 0 1,0 0 0,1 0 0,-1 0 0,1 1 0,3 10-9,-1 1-1,0 0 0,2 18 0,-4-22 9,0-3-13,1 6 29,-1-1 1,2 1 0,0 0-1,0-1 1,1 0 0,5 12-1,-8-21-6,0-1 0,0 1 0,0-1 0,0 0 0,0 1 0,0-1 0,1 0 0,-1 1 0,1-1 0,-1 0-1,0 0 1,1 0 0,0 0 0,-1 0 0,1-1 0,0 1 0,-1 0 0,4 0 0,-2-1-1,0 0 0,0 0 1,0-1-1,0 1 0,0-1 0,0 0 0,0 1 1,0-1-1,0-1 0,0 1 0,-1 0 0,1-1 0,-1 1 1,1-1-1,2-2 0,2-1 11,-1 0 1,0 0-1,0 0 0,-1-1 0,0 1 1,0-1-1,0-1 0,-1 1 0,0-1 1,0 0-1,0 1 0,-1-2 0,0 1 1,-1 0-1,1-1 0,-1 1 0,-1-1 1,0 1-1,0-1 0,0 0 0,-1 0 1,0 0-1,0 1 0,-1-1 0,0 0 1,-3-11-1,1 10-136,0-1 1,-1 1-1,0 0 0,0 0 1,-1 0-1,0 0 0,0 1 1,-13-15-1,11 15-404,0 1-1,-1 1 0,1-1 1,-1 1-1,0 1 1,-1-1-1,1 1 0,-1 1 1,-13-6-1,13 7-705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7:03.722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253 783 360,'-61'19'5651,"48"-16"-5546,0 0 1,1 1-1,0 1 0,-15 7 0,15-6-51,1 2-1,0 0 1,1 0-1,0 1 1,0 0-1,-15 19 0,22-24-47,0 1 0,0-1-1,0 1 1,1-1-1,-1 1 1,1 0-1,0 0 1,1 0-1,-2 6 1,3-9-4,-1 1 1,1 0 0,0 0 0,0-1-1,0 1 1,1 0 0,-1 0-1,1-1 1,-1 1 0,1-1-1,0 1 1,0 0 0,0-1-1,0 1 1,1-1 0,-1 0 0,1 1-1,2 2 1,-1-1 1,1 0-1,0-1 1,0 1-1,0-1 1,0 0-1,0 0 1,1 0-1,0-1 1,-1 1-1,1-1 1,0 0-1,0-1 1,0 1-1,0-1 1,1 0-1,-1 0 1,0-1 0,0 1-1,1-1 1,-1 0-1,0-1 1,0 1-1,1-1 1,-1 0-1,0-1 1,0 1-1,0-1 1,0 0-1,0 0 1,6-4-1,3-1 6,1-2 0,-1 1 0,-1-2 1,0 0-1,0-1 0,-1 0 0,0-1 0,15-18 0,-3-5-31,-1 0 0,-2-2 1,-1 0-1,-2-1 0,25-79 1,-28 66 37,-3 0 0,-2-1 0,-2 0 1,2-73-1,-9 100 47,-1 1-1,-1-1 1,-1 1-1,-1-1 1,-2 1 0,0 0-1,-1 0 1,-2 1-1,-17-40 1,25 62-62,-1 1 1,1-1-1,0 0 1,-1 0-1,1 0 0,-1 1 1,1-1-1,-1 0 1,1 0-1,-1 1 0,1-1 1,-1 0-1,0 1 1,1-1-1,-1 1 0,0-1 1,0 1-1,1-1 0,-1 1 1,0 0-1,0-1 1,0 1-1,0 0 0,1-1 1,-1 1-1,0 0 1,0 0-1,0 0 0,0 0 1,0 0-1,0 0 1,1 0-1,-3 0 0,1 2-2,0-1-1,0 0 1,0 1 0,0-1-1,1 1 1,-1 0-1,0-1 1,1 1-1,-1 0 1,1 0 0,-1 0-1,0 3 1,-5 8-9,1 0 0,0 0 1,-4 15-1,1 9 7,2 0 1,1 1-1,2 0 1,1 73-1,7-29-10,19 100-1,-14-122-54,3 0 1,3-1-1,2-1 0,43 96 0,-54-143 13,0 0-1,1-1 0,0 0 1,1 0-1,0-1 0,0 0 1,1 0-1,0-1 0,1 0 1,-1-1-1,2 0 0,-1 0 1,1-1-1,0 0 0,0-1 1,0-1-1,1 0 0,12 3 1,-9-4 23,-1-1 1,1 0 0,-1-1 0,1 0 0,0-2-1,-1 1 1,1-2 0,-1 0 0,1-1-1,-1 0 1,0-1 0,0-1 0,0 0-1,25-14 1,-21 8 159,-1-1-1,0 0 0,-1-1 0,0-1 1,-1-1-1,-1 0 0,0-1 1,-1 0-1,0-1 0,-2-1 1,0 0-1,-1 0 0,-1-1 1,-1 0-1,0-1 0,-2 1 0,0-2 1,3-20-1,-8 39-51,-1 0 0,0 0 0,1 0 1,-1-1-1,0 1 0,0 0 0,0 0 0,0 0 0,-1 0 0,1 0 1,-1 0-1,1 0 0,-2-3 0,2 5-63,-1-1-1,1 1 1,-1-1 0,1 1 0,-1 0 0,1-1-1,-1 1 1,1 0 0,-1-1 0,1 1 0,-1 0-1,1 0 1,-1-1 0,0 1 0,1 0 0,-1 0-1,0 0 1,1 0 0,-1 0 0,1 0 0,-1 0-1,0 0 1,1 0 0,-1 0 0,0 0 0,1 0-1,-1 0 1,0 1 0,-7 2-39,0 1 0,0 0 0,1 1 0,0-1 0,-8 8 0,-12 6 180,19-18 1062,6 7-979,1 0-292,-2 11 49,2 1 0,0-1 0,1 1 0,1-1 0,1 1 0,0-1 0,2 0 0,0 0 0,1 0 0,10 24 1,-13-36-51,1 1 1,0-1-1,1 0 1,0 0-1,0 0 1,0-1-1,0 1 1,1-1-1,0 0 1,0 0-1,1-1 1,-1 1 0,1-1-1,0-1 1,0 1-1,0-1 1,0 0-1,1 0 1,-1-1-1,1 0 1,0 0-1,0 0 1,0-1-1,0 0 1,0 0 0,0-1-1,0 0 1,0 0-1,0-1 1,8-1-1,-1-1-471,0-1 1,0 0-1,0 0 0,-1-2 1,1 0-1,-1 0 0,0-1 0,-1-1 1,0 0-1,0-1 0,-1 0 1,0-1-1,17-19 0,3-7-881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7:04.07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57 41 468,'-5'-40'8889,"0"60"-9176,-4 53 426,1 137 1,5-56-19,-10 10-29,5-79-93,3-1-1,7 104 1,-2-185-55,8 51-508,-8-50 296,1-1 1,0 1 0,0-1 0,0 1 0,0-1 0,1 1-1,-1-1 1,1 0 0,0 0 0,0 0 0,0 0 0,3 3 0,-2-4-455,-2-1 601,-1-1 1,1 0 0,0 0-1,-1 1 1,1-1 0,0 0-1,-1 0 1,1 0 0,0 0-1,-1 0 1,1 0 0,0 0-1,-1 0 1,1 0 0,0 0-1,-1-1 1,1 1 0,0 0 0,0-1-1,9-4-1367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7:04.40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921 41 908,'0'-1'265,"0"-1"-1,-1 1 1,1-1-1,0 0 1,0 1-1,0-1 1,0 1-1,0-1 1,0 0-1,1 1 1,-1-1-1,0 1 1,1-1-1,-1 1 1,1-1-1,0 1 1,-1 0-1,8-9 1852,-7 9-1851,3-2-1,-2 4-193,1-1 0,-1 1 0,1-1-1,-1 1 1,0 0 0,1-1 0,-1 1 0,0 1-1,1-1 1,-1 0 0,0 0 0,0 1 0,0 0 0,0-1-1,0 1 1,-1 0 0,3 2 0,14 14-35,-2 1 1,0 1-1,-2 0 1,0 1-1,13 27 0,49 117 257,-48-97-128,-3 1 0,-3 1 0,-3 1 0,18 141 0,-34-177-102,-2 0 0,-2 0 1,-1 0-1,-2 0 0,-9 41 1,7-52-37,-1 0 0,-1 0 1,-2-1-1,0 0 0,-1 0 1,-1-1-1,-2-1 0,-17 22 0,3-10-209,-2-2 0,-2-1 0,0-1 0,-2-2 0,-1-1 0,-1-2 0,-2-2 0,-65 30-1,7-12-1380,-1-4 0,-152 34 0,72-32-388,0-10 108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7:05.304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593 0 728,'-119'56'6859,"86"-32"-6787,1 1 1,0 2 0,2 1-1,2 1 1,0 1 0,2 2-1,1 1 1,2 1 0,1 1 0,2 0-1,-22 54 1,16-24-24,2 1-1,3 2 1,3 0 0,3 1-1,-10 130 1,22-163-29,3 0 0,1 0 0,2 0 0,1 0 0,1 0 0,3-1 0,13 42 0,-12-53-13,1 0 0,0-1 0,2 0 0,1-1-1,1 0 1,1-1 0,0 0 0,2-1 0,0-1-1,36 30 1,-21-24-223,2-2 0,0-1 1,1-2-1,1-1 0,77 27 0,-79-35-595,1-1 0,0-2-1,0-1 1,1-2 0,0-1-1,71-3 1,-40-9-653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7:36.052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485 63 60,'9'-20'5815,"-6"18"-5427,6-15 389,-9 17-771,-34-9 690,30 7-700,0 0 0,0 0 1,-1 0-1,1 0 0,0 1 0,-1 0 0,1 0 0,-1 0 1,1 1-1,-1 0 0,0 0 0,1 0 0,-1 0 1,1 0-1,-1 1 0,1 0 0,-1 0 0,1 0 0,-7 3 1,1 0-13,1 0 0,0 1 0,0-1-1,1 2 1,-1-1 0,1 1 0,-13 13 0,-7 11 1,2 1-1,2 1 0,0 1 1,-29 57-1,18-20 108,-36 106-1,64-155-86,0 0 0,2 0 1,0 1-1,1 0 0,2 0 0,0 0 0,1 0 0,2 0 1,0 0-1,1 0 0,7 31 0,-4-34-5,1-2 0,1 1 0,0-1 0,1 0 0,1 0 0,1-1 0,0-1 0,1 1 0,0-2 1,1 1-1,1-2 0,0 1 0,29 20 0,-15-15 24,0-2 0,1 0 0,1-2 0,0-1 0,1-2 0,35 10 0,-41-15-10,-1-1 1,1-2-1,1 0 0,-1-1 0,1-2 1,-1 0-1,0-2 0,44-6 0,-60 5-8,0 0-1,-1-1 0,1 0 0,0 0 0,-1 0 1,0-1-1,0 0 0,0 0 0,0-1 0,-1 0 0,0 0 1,0-1-1,0 0 0,-1 0 0,1 0 0,-1 0 1,-1-1-1,7-12 0,-5 7-4,-1 1 0,0-1-1,-1 0 1,-1 0 0,0 0 0,0-1-1,-2 1 1,1-1 0,-1 0 0,-1 1 0,-2-19-1,1 24 7,0 1 0,-1 0 0,0 0 0,0 0 0,-1 0 0,0 0 0,0 0 0,0 1 0,-1 0 0,1-1 0,-1 1 0,0 0 0,-1 1 0,1-1 0,-1 1 0,0 0 0,0 0 0,-1 1 0,1-1 0,-1 1 0,1 0 0,-12-3 0,5 1-13,-1 0 0,1 1-1,-1 1 1,0 0 0,0 1 0,-1 0 0,1 1 0,0 1-1,-1 0 1,-14 2 0,7 5-49,22-4-56,14-2 45,81-5 86,121-22 0,-94 9 12,57-10 25,64-7-12,-225 33 115,-26 4 84,-1 0 148,15-1 262,-9-2-509,-7 9 178,1 10-310,1-1 1,1 1-1,1 0 0,0 1 0,-3 33 0,-4 14 26,-5 2-64,-20 103 154,33-145-277,1 0-1,1 0 1,2 0 0,3 36-1,8-32-1333,-11-30 1399,0-1 0,0 0 0,0 1-1,1-1 1,9 5-2246,-9-5 2246,-1 0 0,1 0-1,-1 0 1,0-1 0,1 1 0,-1 0 0,1 0 0,3-11-2163,1-1 798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7:36.399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11 740,'0'-1'137,"0"0"1,1 1-1,-1-1 0,3-2 412,-3 3-411,1-1-1,0 1 0,-1-1 0,1 1 1,0-1-1,0 1 0,-1 0 1,1-1-1,0 1 0,0 0 0,0 0 1,0-1-1,-1 1 0,1 0 1,0 0-1,0 0 0,0 0 0,0 0 1,0 0-1,0 1 0,35-1-243,-27 0 490,38 5-161,-3 0-3830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7:37.137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411 693 836,'8'-12'5039,"-8"11"-4899,-14-13 1297,-23-4-1034,29 16-359,0 1 0,-1 0 0,1 1-1,-1 0 1,1 0 0,0 1-1,-1 0 1,1 0 0,0 1-1,-1 0 1,1 0 0,0 1 0,0 0-1,1 1 1,-1-1 0,1 1-1,0 1 1,-9 6 0,-3 3-24,1 1-1,0 1 1,1 0 0,0 1 0,-18 25 0,21-22 12,0 0 1,-18 38-1,28-50-38,1 0 1,0 0-1,0 1 0,0-1 1,1 1-1,0 0 0,1 0 1,0-1-1,0 1 0,1 16 0,0-24-4,0 0-1,0 0 0,0 0 1,1 0-1,-1 0 0,0 0 1,0 1-1,1-1 0,-1 0 1,1 0-1,-1 0 0,1 0 1,-1 0-1,1 0 0,0 0 1,-1 0-1,1-1 0,0 1 1,0 0-1,-1 0 0,1 0 1,0-1-1,0 1 0,0-1 1,0 1-1,0-1 0,2 2 1,-1-2-14,1 0 1,-1 0-1,0 0 1,0-1 0,0 1-1,0 0 1,1-1-1,-1 1 1,0-1-1,0 0 1,0 0-1,0 0 1,2-2-1,7-4-83,0 0 0,0-2-1,14-14 1,-3-3 75,-1-1 1,-1 0 0,-1-2-1,-1-1 1,25-59 0,-7 14 327,-35 74-287,-1 0 0,1-1 0,-1 1 0,1 0 0,-1 0 0,1 0 0,0 0 0,0 0 0,0 0 0,-1 0 0,1 0 0,0 0 0,0 0 0,0 1 0,0-1 0,1 0 0,-1 1 0,0-1 0,0 1 0,0-1 0,2 0 0,-2 1-3,0 1-1,0-1 1,0 0 0,0 0 0,0 1-1,0-1 1,0 1 0,0-1 0,0 1-1,0-1 1,-1 1 0,1-1 0,0 1-1,0 0 1,-1 0 0,1-1 0,0 1-1,-1 0 1,1 0 0,0 1 0,5 9 26,0-1 1,-1 1-1,6 20 1,-6-17 2,15 40 38,-6-12-15,2 0 0,2-2 0,1 0 0,2 0 0,33 44-1,-50-79-29,0 0-1,1-1 0,-1 0 1,1 0-1,0 0 0,0 0 1,0-1-1,0 0 0,1 0 1,-1 0-1,1-1 0,0 0 0,0 0 1,0 0-1,7 1 0,-3-2-5,0-1 1,0 1-1,1-2 0,-1 1 0,0-1 0,1-1 0,-1 0 0,15-5 0,-5 0 4,1-1-1,-1-2 1,0 0-1,-1-1 1,0-1-1,-1 0 1,32-29 0,-27 17 56,-1-2 1,-1 0-1,-1-1 1,-1-1-1,-2-1 1,-1-1-1,-1 0 1,-2 0-1,-1-2 1,11-42-1,-10 18 79,-1-1 0,-4-1 0,-1 1-1,-4-1 1,-3-67 0,-2 93 142,-1 0 1,-2 0 0,-1 0 0,-1 1-1,-2 0 1,-15-37 0,12 144-351,-1 483 373,30-104-1973,-2-363-524,1-34-2700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7:37.48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0 132 932,'16'-20'5148,"-15"19"-4890,0 1-1,1-1 0,-1 1 1,0-1-1,1 1 1,0 0-1,43-10-134,-36 9 264,378-59-96,-128 28-6453,-219 26 4609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7:38.18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7 999 240,'-2'3'469,"1"-1"0,0 1 0,1-1 0,-1 1 0,0-1 0,1 1 0,-1 0 0,1-1 0,0 1 0,0 0 0,0-1 0,0 1 0,1 2-1,10-3 1567,11-15-2542,110-88 402,-118 89 104,0-1 0,-1-1 0,-1 0 1,0-1-1,-1 0 0,16-29 0,-25 42 3,-1 0-1,0-1 1,0 1-1,0 0 1,0-1 0,0 1-1,0 0 1,-1-1-1,1 1 1,-1-1-1,0 1 1,0-1 0,0 1-1,0-1 1,0 1-1,0-1 1,-1 1-1,1-1 1,-1 1 0,0-3-1,-1 3-1,1 1 0,-1-1 0,1 1 1,-1 0-1,0 0 0,0 0 0,1 0 0,-1 0 0,0 1 0,0-1 0,0 0 0,0 1 1,0-1-1,0 1 0,0 0 0,0 0 0,0 0 0,0 0 0,0 0 0,0 0 1,0 0-1,0 1 0,0-1 0,0 1 0,-2 0 0,-8 2 4,0 0 0,0 1 0,0 1 0,1 0 0,-1 0 0,1 1 0,0 1 0,1 0 0,-1 0 0,2 1 0,-1 0 0,1 1 0,0 0 0,-8 11 0,14-16-1,0 0 0,0 1 0,0-1 0,0 1 0,1 0 0,0-1 1,0 1-1,0 0 0,0 0 0,1 1 0,0-1 0,0 0 0,1 0 0,-1 1 1,1-1-1,0 0 0,0 1 0,1-1 0,0 0 0,0 0 0,0 1 0,0-1 1,1 0-1,0 0 0,0 0 0,0-1 0,1 1 0,-1 0 0,1-1 0,0 0 0,1 1 1,-1-1-1,1-1 0,-1 1 0,7 5 0,6 2-46,-1 1-1,1-2 1,1 0 0,0-1-1,0-1 1,1 0 0,0-2-1,0 0 1,1 0 0,-1-2-1,1-1 1,0 0-1,0-1 1,29-1 0,-14-2-36,0-1 1,0-1 0,-1-3-1,0 0 1,0-2-1,0-1 1,43-20 0,-54 19 119,0-1 1,-1-1 0,-1-1 0,32-25-1,-44 32 16,-2 0 0,1 0 0,-1-1 0,0 0-1,0 0 1,0 0 0,-1-1 0,-1 1 0,1-1 0,-1-1 0,0 1-1,-1 0 1,0-1 0,0 0 0,1-13 0,-4 21-50,1-1 0,-1 1 1,0 0-1,0 0 0,-1-1 1,1 1-1,0 0 0,0 0 0,-1-1 1,1 1-1,0 0 0,-1 0 1,1 0-1,-1 0 0,0 0 1,1 0-1,-1 0 0,0 0 1,1 0-1,-1 0 0,0 0 0,0 0 1,0 0-1,0 0 0,0 1 1,0-1-1,0 0 0,0 1 1,0-1-1,-1 1 0,1-1 1,0 1-1,0 0 0,0-1 0,-1 1 1,1 0-1,0 0 0,0 0 1,-1 0-1,1 0 0,0 0 1,0 0-1,-1 0 0,1 1 0,-2 0 1,-9 1-3,0 0 0,0 1 0,-19 8 0,23-9 14,-13 7-5,0-1 0,0 2 0,1 1 0,1 1 0,-28 21 1,40-28-13,0 0 1,1 0-1,0 1 1,0 0-1,0 0 1,1 1-1,-1-1 1,2 1-1,-1 0 1,1 1-1,0-1 1,1 1-1,-1 0 1,2 0-1,-1 0 1,1 0-1,0 0 1,0 10-1,2-14-8,0-1-1,0 0 1,0 0 0,1 0-1,-1 0 1,1 0 0,0 1-1,0-1 1,0 0-1,1-1 1,-1 1 0,1 0-1,0 0 1,-1-1 0,1 1-1,0-1 1,0 1-1,3 2 1,0-2-19,-1 0-1,1 0 1,0 0 0,0 0-1,0-1 1,0 0 0,0 0-1,0 0 1,11 2 0,-5-2-46,1-1 1,-1 0 0,1-1 0,-1 0 0,1 0 0,0-1 0,-1-1 0,0 0 0,18-6 0,-14 2 29,1-1 1,-1 0-1,0-1 1,0-1 0,-1-1-1,-1 0 1,1 0-1,-2-2 1,1 1-1,-2-2 1,1 1 0,-2-2-1,0 1 1,0-1-1,11-25 1,-8 11 39,-2-1 1,-1 0 0,-2 0 0,0-1-1,-2 0 1,-2 0 0,2-58-1,-5 28 208,-3-1-1,-2 0 0,-3 1 0,-3 0 1,-2 0-1,-3 2 0,-37-94 0,47 135 1,5 13-176,-1 1 0,1-1 0,-1 1 0,-1-1 1,1 1-1,0-1 0,-1 1 0,0 0 1,1-1-1,-1 1 0,-1 0 0,-1-2 1,2 7-36,1 0 0,0 0 0,0 0 0,0 1 0,1-1 0,-1 0 0,0 1 0,1-1 0,0 0 0,-1 1 0,1-1 0,0 4 0,0-4 4,-16 685 405,18-593-366,4 1 1,21 108-1,-19-162-75,2-2-1,1 1 0,2-2 1,2 1-1,2-2 0,1 0 0,36 54 1,-54-90 3,1 0 1,-1 0 0,1 0 0,-1-1 0,1 1-1,0 0 1,-1 0 0,1-1 0,0 1 0,-1 0 0,1-1-1,0 1 1,0-1 0,0 1 0,0-1 0,-1 1 0,1-1-1,0 1 1,0-1 0,0 0 0,0 0 0,2 1-1,-2-2-66,0 1 0,-1 0-1,1-1 1,0 1 0,0-1-1,-1 1 1,1-1-1,0 1 1,-1-1 0,1 0-1,0 1 1,-1-1-1,1 0 1,-1 1 0,1-1-1,-1 0 1,0 0-1,1 0 1,0-1 0,9-46-4415,-8 28 3094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25.85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14 401 936,'-5'25'1469,"3"-18"-996,0 1 0,0 0 0,1-1-1,0 1 1,1 0 0,-1 0-1,2 0 1,0 10 0,0-17-456,-1 0 0,1-1-1,0 1 1,-1-1 0,1 1 0,0-1 0,0 1-1,0-1 1,-1 1 0,1-1 0,0 0 0,0 1 0,0-1-1,0 0 1,0 0 0,-1 0 0,1 1 0,0-1-1,0 0 1,0 0 0,0 0 0,0-1 0,0 1-1,0 0 1,-1 0 0,1 0 0,0-1 0,0 1 0,0 0-1,0-1 1,-1 1 0,1-1 0,0 1 0,0-1-1,-1 1 1,1-1 0,1-1 0,31-19 94,-11 4-83,0-2-1,-1 0 1,-2-2 0,0 0-1,-1-1 1,-1-1 0,-1 0-1,-1-2 1,-2 1-1,0-2 1,-1 0 0,14-48-1,-25 71-2,0-1 0,-1 1-1,1 0 1,-1 0-1,1-1 1,-1 1 0,0 0-1,-1-1 1,1 1-1,0 0 1,-1 0-1,0-1 1,-1-4 0,1 7-21,0 0 1,1 0 0,-1 1 0,0-1-1,0 0 1,0 0 0,0 0 0,0 1-1,0-1 1,0 1 0,0-1 0,0 0-1,0 1 1,0 0 0,0-1 0,0 1-1,0 0 1,0-1 0,0 1 0,-1 0-1,1 0 1,0 0 0,0 0-1,0 0 1,0 0 0,0 1 0,-1-1-1,1 0 1,0 0 0,0 1 0,0-1-1,0 1 1,0-1 0,0 1 0,0-1-1,0 1 1,0 0 0,0-1 0,0 1-1,-1 1 1,-4 3 2,0 0 0,0 1 0,0 0 0,0 0 0,1 0 0,0 0 0,0 1 0,1 0 0,0 0 0,0 0 0,1 1 0,0-1 0,0 1 0,0 0 0,1-1 0,-2 14 0,1-4 10,1 1 0,0 0-1,1-1 1,1 1 0,1 0 0,5 28 0,-5-39-41,0 0 1,1 0-1,0 0 1,1 0-1,-1 0 1,1-1-1,1 1 1,-1-1-1,1 0 1,0 0-1,0 0 1,1-1-1,0 0 1,0 1-1,0-2 1,0 1-1,1-1 1,0 1-1,0-2 1,0 1-1,1-1 0,-1 1 1,1-2-1,-1 1 1,1-1-1,0 0 1,13 2-1,-11-3-9,1-1-1,0 0 1,0 0-1,0-1 0,0 0 1,0-1-1,-1 0 0,1 0 1,-1-1-1,1 0 1,-1-1-1,0 0 0,0 0 1,0-1-1,-1-1 0,0 1 1,0-1-1,0 0 1,10-12-1,26-36 119,-31 36 340,0 2 1,22-22-1,-34 37-404,0 0-1,-1 1 0,1-1 0,0 1 0,-1-1 0,1 0 0,0 1 0,0 0 0,0-1 1,0 1-1,0-1 0,-1 1 0,1 0 0,0 0 0,0-1 0,0 1 0,0 0 0,0 0 0,0 0 1,0 0-1,0 0 0,0 0 0,0 0 0,0 1 0,0-1 0,0 0 0,-1 0 0,2 1 1,0 1 5,0-1 1,0 1-1,0-1 1,0 1 0,0 0-1,-1 0 1,1 0 0,-1 0-1,1 0 1,-1 0 0,1 2-1,4 10 71,0 0 0,7 27 0,-12-36-60,26 120 62,-27-125-100,0 1-1,0-1 1,0 1-1,0-1 1,0 0-1,0 1 1,1-1 0,-1 1-1,0-1 1,0 1-1,0-1 1,0 1 0,1-1-1,-1 0 1,0 1-1,0-1 1,0 0 0,1 1-1,-1-1 1,0 0-1,1 1 1,-1-1 0,0 0-1,1 1 1,-1-1-1,1 0 1,-1 0 0,0 1-1,1-1 1,-1 0-1,1 0 1,-1 0 0,0 0-1,1 0 1,-1 0-1,1 1 1,-1-1-1,1 0 1,-1 0 0,1 0-1,-1-1 1,1 1-1,-1 0 1,1 0 0,16-22-143,10-42-102,-26 62 242,86-203-288,-27 71 36,-54 120 231,19-43-67,-23 54 83,0-1 0,0 1 0,1-1 0,-1 1 0,1 0 0,-1 0 0,1 0 0,0 0-1,0 0 1,0 1 0,7-5 0,-9 7 8,0 0 0,0-1 0,-1 1 0,1 0 0,0-1 1,0 1-1,0 0 0,0 0 0,0 0 0,-1 0 0,1 0 0,0 0 0,0 0 0,0 0 0,0 0 0,0 1 0,-1-1 0,1 0 0,0 0 1,0 1-1,0-1 0,-1 1 0,1-1 0,0 1 0,0-1 0,-1 1 0,2 0 0,13 27 23,-2 36 19,-13-61-44,2 27 48,-3 56 1,-1-63-739,2 1 1,0-1 0,2 1 0,4 26 0,-6-49 577,1-1-1,-1 1 1,0-1 0,0 1 0,0 0-1,1-1 1,-1 1 0,8 5-1729,0-5 468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7:39.92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48 392 116,'4'10'5341,"2"37"-4852,-6-47-414,4 109 495,-13 159 0,2-154-440,-12 94-8,10-131-54,1 83 0,-1-342-106,8 0-1,8 0 1,43-254-1,-45 402 102,2 1 0,1 0-1,2 0 1,1 1-1,1 1 1,20-36 0,-27 57-59,2 0 1,-1 0 0,1 1 0,1 0-1,-1 0 1,1 1 0,1 0 0,0 1-1,0 0 1,0 0 0,1 1 0,0 0-1,0 0 1,1 1 0,-1 1 0,1 0-1,0 0 1,1 1 0,-1 0 0,0 1-1,19-1 1,-12 3-1,-1 1 1,1 0-1,-1 2 0,1 0 1,-1 1-1,0 0 0,0 1 0,0 1 1,-1 1-1,0 1 0,0 0 1,-1 1-1,0 0 0,20 17 0,-26-19-3,-1 1-1,1 1 1,-2-1-1,1 1 1,-1 0-1,0 1 1,-1-1-1,0 1 0,-1 1 1,5 12-1,-7-15-5,-1 1-1,0 0 1,0-1 0,-1 1-1,0 0 1,-1-1-1,0 1 1,0 0 0,-1 0-1,0-1 1,0 1-1,-1 0 1,0-1-1,-6 14 1,2-10-14,0 0 1,-1-1-1,-1 1 1,0-2-1,0 1 0,-1-1 1,-1 0-1,1-1 1,-1 0-1,-1 0 0,0-1 1,0-1-1,-1 0 1,1 0-1,-2-1 0,-24 8 1,-12 3-79,-1-3 0,-102 16 0,124-25 108,-51 0 0,79-5-11,0 0-1,0 0 1,0 0 0,1 0 0,-1 0 0,0 0 0,0 0 0,0 1-1,0-1 1,0 0 0,0 0 0,0 0 0,1 0 0,-1 0-1,0 0 1,0 0 0,0 0 0,0 0 0,0 0 0,0 1 0,0-1-1,0 0 1,0 0 0,0 0 0,0 0 0,0 0 0,0 0 0,0 0-1,0 1 1,0-1 0,0 0 0,0 0 0,0 0 0,0 0 0,0 0-1,0 0 1,0 1 0,0-1 0,0 0 0,0 0 0,0 0 0,0 0-1,0 0 1,0 0 0,0 1 0,0-1 0,0 0 0,0 0 0,0 0-1,0 0 1,0 0 0,-1 0 0,1 0 0,0 0 0,0 0 0,0 0-1,0 1 1,0-1 0,0 0 0,0 0 0,-1 0 0,20 13-20,26 12-11,3 2 77,0 2 0,72 59 0,74 83 465,-105-89-246,-79-72-238,1-1-1,0 0 0,0-1 1,1 0-1,22 11 0,-30-17-22,0-1-1,0 0 1,0 0 0,0 0-1,0 0 1,1 0 0,-1-1-1,0 0 1,0 0 0,0 0-1,0-1 1,1 1 0,-1-1-1,0 0 1,0 0 0,0 0-1,0-1 1,-1 1 0,1-1-1,0 0 1,0 0-1,-1-1 1,6-4 0,4-3-7,-2-2 1,0 1-1,0-1 1,-1-1-1,0 0 0,-1 0 1,-1-1-1,0 0 1,9-22-1,-13 26 50,0-1 0,0 0-1,-1 0 1,0-1 0,-1 1 0,0 0-1,-1-1 1,0 1 0,-1-1 0,0 0-1,-1 1 1,0-1 0,-6-21 0,6 30-20,0 0 1,0 1-1,-1-1 1,1 0 0,-1 0-1,1 0 1,-1 1 0,0-1-1,0 1 1,0 0-1,-1-1 1,1 1 0,0 0-1,-1 0 1,0 1 0,1-1-1,-1 0 1,-3-1-1,1 2-4,-1-1 0,1 1-1,0-1 1,-1 2 0,1-1-1,-1 0 1,1 1 0,-1 0-1,-10 2 1,5 0-14,0 0 0,0 1 0,0 0 0,0 1 0,0 0 0,1 1 0,0 0 0,0 1 0,-15 11 0,15-10 0,1 2-1,0-1 1,1 1 0,0 1 0,1-1-1,0 1 1,0 1 0,1-1-1,0 1 1,1 0 0,-7 23 0,10-28-3,1 1 0,0-1 0,0 1 0,0-1 0,1 1 0,0 0 0,0-1 0,1 1 0,-1 0 0,2-1 0,-1 1 0,1-1 0,0 0 0,0 1 0,1-1 0,-1 0 0,1 0 0,1 0 0,-1-1 0,1 1 0,0-1 0,0 0 0,7 7 0,2-2-58,-1-1 1,1 1-1,1-2 1,0 0-1,0-1 1,0 0-1,1-1 1,0 0-1,0-2 1,23 5-1,1-1-1175,1-3 0,79 2 0,-97-8 401,0 0 0,-1-1 0,26-6 0,4-7-758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7:40.63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368 67 792,'1'0'138,"0"-1"0,0 0 0,0 1 0,0-1 0,0 0-1,0 0 1,0 0 0,0 0 0,-1 0 0,1 0 0,0 0 0,-1 0 0,1 0-1,-1 0 1,1-1 0,-1 1 0,1 0 0,-1 0 0,0 0 0,0-1 0,0 1 0,0 0-1,1 0 1,-2-1 0,1 1 0,0 0 0,0 0 0,0 0 0,0-1 0,-1 1 0,1 0-1,-1 0 1,1 0 0,-1 0 0,1-1 0,-1 1 0,0 0 0,1 0 0,-1 0 0,0 0-1,0 1 1,0-1 0,0 0 0,0 0 0,0 0 0,-1 0 0,-1-1-72,-1-1 1,0 1 0,1 0-1,-1 1 1,0-1 0,0 1-1,0 0 1,0 0 0,0 0-1,0 0 1,0 1 0,-9-1-1,0 4-49,0-1 0,0 2 0,0 0 0,0 0 0,1 1 0,0 1 0,0 0 0,0 0 0,1 1 0,0 1 0,0 0 0,1 1 0,0 0 0,0 0 0,-10 14 0,6-7-3,2 1 0,-1 0 0,2 0 1,0 2-1,2-1 0,0 1 0,1 1 0,0 0 0,-4 21 0,11-34-8,-1 0 0,1 0 0,0 0 0,1 0 0,0 0-1,0 1 1,0-1 0,1 0 0,0 0 0,1 0 0,-1-1 0,1 1 0,1 0-1,-1 0 1,1-1 0,0 0 0,0 1 0,8 9 0,-4-9-16,-1 0 0,2 0 0,-1 0 0,1-1 0,0-1 0,0 1 0,0-1 0,1 0 0,-1-1 1,1 0-1,1 0 0,-1-1 0,12 2 0,5 1-34,0-2 1,1-1 0,0-1-1,0-1 1,0-1-1,0-2 1,-1-1 0,1-1-1,-1-1 1,1-1-1,-2-1 1,1-2 0,-1 0-1,0-2 1,-1 0-1,0-2 1,-1-1 0,-1-1-1,0 0 1,-1-2 0,0-1-1,-2 0 1,27-32-1,-38 40 400,0 0 0,0-1-1,-1 0 1,0 0-1,0-1 1,-2 0 0,1 0-1,-2-1 1,0 1-1,0-1 1,-1 0 0,0 0-1,0-23 1,-26 96-228,20-43-109,1 0 0,0 0 0,1 1 0,0-1 0,5 35 0,-3-43-111,1 0 0,-1 0 0,2 0 0,-1 0-1,2 0 1,-1 0 0,1-1 0,0 1 0,1-1 0,0 0 0,0-1 0,12 14-1,-13-18-240,0 0 0,0 0 0,1-1 0,-1 0-1,1 0 1,0 0 0,0 0 0,-1-1-1,1 1 1,0-1 0,0-1 0,1 1 0,-1-1-1,0 1 1,0-2 0,0 1 0,0 0 0,0-1-1,0 0 1,0 0 0,0-1 0,0 1-1,0-1 1,-1 0 0,1 0 0,7-6 0,9-9-1273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7:41.318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114 0 480,'8'27'4097,"-8"-23"-3975,0-1-1,-1 0 0,1 0 1,-1 0-1,0 0 0,0 1 1,0-1-1,-1 12 3285,2-14-3354,0-2-43,0 1 1,0 0-1,0-1 0,1 1 1,-1-1-1,0 1 0,0 0 1,0-1-1,0 1 0,0-1 1,0 1-1,0 0 1,0-1-1,0 1 0,0-1 1,0 1-1,0 0 0,-1-1 1,1 1-1,0 0 0,0-1 1,0 1-1,0-1 0,-1 1 1,1 0-1,0 0 0,0-1 1,-1 1-1,1 0 1,0-1-1,-1 1 0,1 0 1,0 0-1,-1-1 0,1 1 1,0 0-1,-1 0 0,1 0 1,0 0-1,-1-1 0,1 1 1,-1 0-1,1 0 0,0 0 1,-1 0-1,1 0 0,0 0 1,-2 0-1,-5-5 104,7 5-150,0 0 0,0 0 0,0 1-1,0-1 1,0 0 0,0 1 0,0-1 0,0 0 0,0 0-1,0 1 1,0-1 0,0 0 0,-1 0 0,1 1-1,0-1 1,0 0 0,0 0 0,0 0 0,-1 1 0,1-1-1,0 0 1,0 0 0,-1 0 0,-1 2 550,-14 36-593,-5 20 130,-18 86 0,33-114-35,1 0 1,2 0 0,1 1 0,3 56 0,0-81-61,0 0 0,0-1 0,0 1 0,1-1 0,0 1 0,1-1 0,-1 0 0,1 1 0,5 6 0,-7-11-62,-1 0-1,1 0 1,0 0 0,-1 0 0,1 0-1,0 0 1,0 0 0,0 0 0,0-1-1,0 1 1,0 0 0,0-1 0,0 1-1,0-1 1,1 1 0,-1-1 0,0 0 0,0 1-1,0-1 1,0 0 0,1 0 0,-1 0-1,0 0 1,0 0 0,1 0 0,-1 0-1,0 0 1,0 0 0,0-1 0,1 1-1,-1 0 1,0-1 0,0 1 0,0-1 0,0 1-1,0-1 1,0 0 0,0 0 0,0 1-1,0-1 1,0 0 0,0 0 0,0 0-1,-1 0 1,1 0 0,0 0 0,-1 0-1,1 0 1,0-2 0,8-10-1329,-1-1 39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7:43.383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59 380,'8'9'6354,"14"46"-6180,-17-31-77,-1 0 0,-1 0-1,-1 0 1,-2 48 0,-3-23 2,-15 71-1,10-93-2,3-24 58,3-18-34,3-27-133,1 0 0,2 1 0,2 0 0,2 0-1,2 0 1,1 1 0,2 0 0,24-49 0,-35 85 11,0 0 1,0 0 0,0 1-1,0-1 1,1 1 0,-1 0-1,1 0 1,0 0 0,0 0-1,0 0 1,0 0 0,1 1-1,-1 0 1,1 0 0,-1 0-1,1 0 1,0 0 0,0 1-1,4-2 1,-1 2 4,-1 1 0,0-1 0,1 1 0,-1 1 0,0-1 0,0 1 1,1 0-1,-1 0 0,0 1 0,0 0 0,0 0 0,6 4 0,50 19 28,71 34 59,-132-58-90,0 0-1,0 0 1,0 0 0,0 0 0,0 0-1,0 1 1,0-1 0,-1 0 0,1 0 0,0 1-1,-1-1 1,1 0 0,-1 1 0,1-1 0,-1 0-1,0 1 1,1-1 0,-1 1 0,0-1-1,0 1 1,0-1 0,0 1 0,-1-1 0,1 1-1,0-1 1,-1 2 0,-12 45 45,8-35-20,-10 37 19,2-13-20,2 1 0,-10 67 0,20-95-25,0 1 0,0-1 0,1 0 0,1 0 0,0 0 1,0 0-1,1 0 0,0 0 0,0 0 0,1 0 0,1-1 0,0 0 0,0 1 1,1-1-1,9 14 0,-12-20 1,0-1 0,1 1 0,-1-1 0,0 0 1,1 0-1,-1 0 0,1 0 0,0 0 0,0 0 0,0-1 1,0 1-1,0-1 0,0 0 0,0 0 0,0 0 1,0 0-1,5 0 0,-2-1 1,0 0-1,0 0 1,0-1 0,1 0 0,-1 0-1,0 0 1,0 0 0,9-5 0,3-1 1,-1-2 0,0 0 0,0-1 0,28-23 0,-29 19 37,0-1 1,-1 0 0,-1-1 0,-1 0-1,0-1 1,-1-1 0,-1 0 0,0-1-1,14-37 1,-18 39-5,-1-1 0,-1 1 0,-1-1 1,-1 0-1,0-1 0,-1 1 0,-1 0 0,-1-1 1,-1 1-1,0 0 0,-8-34 0,6 43-11,-1 10-8,-4 20 1,-1 33 16,10-25-9,1 1 0,2-1-1,1-1 1,1 1 0,1-1-1,12 30 1,-6-18 18,13 75 1,-26-114-44,1-1 0,-1 0 0,0 1 0,0-1 1,0 1-1,0-1 0,0 1 0,0-1 0,0 0 0,0 1 0,0-1 1,0 1-1,0-1 0,0 1 0,0-1 0,0 0 0,0 1 0,0-1 1,0 1-1,-1-1 0,1 0 0,0 1 0,0-1 0,0 1 0,-1-1 1,1 0-1,0 1 0,0-1 0,-1 0 0,1 0 0,0 1 0,-1-1 1,-12-5-14,-10-20 7,17 15-3,0-1 0,0 0 0,1 0 0,1 0 0,0-1 0,1 0 0,0 1 0,0-1 0,2 0 0,-1-1 0,1 1 0,1 0 0,0 0 0,3-15 0,-1 9-6,0 1 1,2 0-1,0 0 0,0 0 0,2 0 0,0 1 1,1 0-1,0 0 0,15-21 0,-17 31 12,0 0-1,0 0 1,0 0 0,1 0-1,0 1 1,1 0-1,-1 0 1,1 0 0,0 1-1,0 0 1,0 1-1,0 0 1,12-4 0,-6 4 3,0 0 1,0 1 0,1 0 0,-1 1 0,0 1 0,1 0 0,19 3 0,8 5 7,0 1 1,-1 3-1,0 1 1,44 21-1,7 9 16,-2 4 0,87 61 0,-136-79-30,-26-18 1,1-1-1,0 0 1,17 7-1,-29-19-13,1 0-1,-1 0 0,0-1 0,0 0 0,0 1 0,-1-1 1,1 0-1,-1 0 0,1-1 0,-1 1 0,2-4 1,-1 2-19,4-5 28,49-72-109,-52 74 154,0 1 0,0-1 1,-1 0-1,0 0 0,0 0 0,-1 0 0,0 0 1,-1-1-1,1-11 0,-1 19-24,-1 1-1,0-1 1,0 1 0,0 0-1,0-1 1,-1 1-1,1-1 1,0 1 0,0-1-1,0 1 1,0-1-1,0 1 1,-1-1 0,1 1-1,0 0 1,0-1 0,-1 1-1,1-1 1,0 1-1,0 0 1,-1-1 0,1 1-1,0 0 1,-1 0-1,1-1 1,-1 1 0,1 0-1,0 0 1,-1-1-1,1 1 1,-1 0 0,1 0-1,-1 0 1,0 0-1,-20 3 100,-26 20-115,41-19 39,-5 1-24,7-4-5,0 1 0,1-1 0,-1 0 0,1 1-1,0 0 1,0 0 0,-1 0 0,1 0 0,1 1 0,-1-1-1,0 1 1,0 0 0,-2 4 0,5-7 5,0 0 0,0 1 0,0-1 0,0 0 0,0 0 0,1 1 0,-1-1 1,0 0-1,0 0 0,0 0 0,1 0 0,-1 1 0,0-1 0,0 0 0,0 0 0,1 0 0,-1 0 0,0 0 1,0 1-1,1-1 0,-1 0 0,0 0 0,1 0 0,-1 0 0,0 0 0,0 0 0,1 0 0,-1 0 0,0 0 1,0 0-1,1 0 0,-1 0 0,0 0 0,1-1 0,-1 1 0,0 0 0,0 0 0,1 0 0,-1 0 0,0 0 0,0 0 1,0-1-1,1 1 0,-1 0 0,0 0 0,0 0 0,0-1 0,1 1 0,-1 0 0,0-1 0,1 1 17,0-1 0,0 1-1,-1-1 1,1 1-1,0-1 1,0 0 0,-1 0-1,1 1 1,-1-1-1,1 0 1,0 0 0,-1 0-1,1 1 1,-1-1 0,0 0-1,1 0 1,-1 0-1,1-1 1,-18 51-65,10-1 74,3 1-1,1 0 1,7 73-1,-4-117-33,0-1 1,1 1-1,0 0 0,0 0 0,0-1 0,0 1 0,1-1 0,0 1 0,0-1 0,0 0 1,0 0-1,1 0 0,0 0 0,0 0 0,0 0 0,0-1 0,5 5 0,-3-4-1,1 0 0,0-1-1,1 1 1,-1-1 0,1 0-1,-1 0 1,1-1 0,0 0-1,0-1 1,10 2 0,9-1-14,1-1 1,0-1 0,-1-1 0,1-2-1,27-6 1,-10-1-31,-1-2 0,0-1 0,0-3 0,-2-1 0,66-38-1,-32 10-12,132-107 0,-204 149 62,18-13 3,-2-1 0,0-1-1,18-23 1,-33 38 3,-1-1 0,0-1-1,0 1 1,0 0-1,0-1 1,-1 1 0,0-1-1,0 0 1,0 0-1,0 0 1,-1 0 0,0 0-1,0 0 1,0 0-1,-1 0 1,0 0 0,0-1-1,0 1 1,0 0-1,-1 0 1,0 0 0,-2-7-1,1 8-6,-1 0 0,1 0-1,-1 0 1,0 0 0,0 1 0,0-1-1,-1 1 1,1 0 0,-1 0 0,0 0-1,0 1 1,0-1 0,0 1 0,0 0-1,-1 0 1,1 1 0,-1-1-1,1 1 1,-1 0 0,1 0 0,-1 0-1,0 1 1,-5 0 0,-7-2-15,0 2-1,0 0 1,0 2 0,0-1 0,-17 6-1,20-4 19,1 2 0,1 0 0,-1 0 0,1 1 0,0 1 0,0 0-1,1 1 1,-1 0 0,2 0 0,-1 1 0,2 1 0,-1 0 0,1 0 0,0 1-1,-8 15 1,13-21-14,1 0-1,0 0 1,0 1 0,0-1-1,1 1 1,0-1-1,0 1 1,1 0-1,-1 0 1,1 0-1,0 0 1,1 0 0,0 0-1,0 1 1,0-1-1,0 0 1,1 0-1,0 0 1,1 0-1,-1 0 1,1 0 0,0-1-1,1 1 1,-1-1-1,1 1 1,0-1-1,0 0 1,1 0-1,0 0 1,-1 0-1,2-1 1,-1 1 0,0-1-1,1 0 1,8 5-1,2 0-87,1 0 1,0 0-1,0-2 0,0 0 0,1-1 1,0-1-1,33 6 0,127 9-2126,-167-19 1991,28 1-1311,0-2-1,71-8 1,-52-2 38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7:43.75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58 181 648,'-21'-8'5219,"20"9"-5050,0 0-51,0 1-1,0-1 1,0 0 0,0 1 0,1-1 0,-1 1-1,0-1 1,1 1 0,-1-1 0,1 1 0,0-1-1,-1 1 1,1-1 0,0 3 0,3 73-517,-2-60 928,2 34-373,-3 1-1,-8 59 0,9-111-153,-1 0-1,0 0 0,0 1 0,0-1 0,0 0 0,0 0 0,0 0 0,0 1 0,0-1 1,0 0-1,0 0 0,0 0 0,0 1 0,0-1 0,0 0 0,0 0 0,0 1 1,0-1-1,0 0 0,0 0 0,0 0 0,0 1 0,0-1 0,0 0 0,0 0 0,-1 0 1,1 0-1,0 1 0,0-1 0,0 0 0,0 0 0,0 0 0,-1 0 0,1 1 1,0-1-1,0 0 0,0 0 0,0 0 0,-1 0 0,1 0 0,0 0 0,0 0 0,-1 0 1,1 0-1,0 0 0,0 0 0,0 0 0,-1 0 0,1 0 0,0 0 0,0 0 1,0 0-1,-1 0 0,-7-13-35,-3-23-87,10 23 107,0-1-1,1 1 1,1-1 0,0 1 0,1 0 0,0 0-1,1-1 1,0 2 0,1-1 0,1 0 0,7-16-1,6-7 96,2 0 0,34-48 0,-45 72-65,0 1 0,0 0 1,1 0-1,0 1 1,1 1-1,0 0 0,0 0 1,1 1-1,1 0 0,-1 1 1,24-9-1,-29 13-11,1 1 1,0 0-1,-1 0 0,1 1 0,0 0 1,0 0-1,0 1 0,0 0 0,0 0 1,0 1-1,0 0 0,0 1 1,-1 0-1,1 0 0,0 0 0,-1 1 1,0 0-1,1 0 0,-1 1 0,-1 0 1,1 0-1,11 10 0,-7-4 23,0 1 0,0 0-1,-1 1 1,-1 0 0,0 0-1,0 1 1,-1 0 0,10 23 0,-1 7 135,17 68 1,-23-68-1076,33 78 0,-43-120 789,-1 0-1,0-1 1,0 1 0,1 0-1,-1 0 1,1-1-1,-1 1 1,1 0-1,-1 0 1,1-1-1,-1 1 1,1-1-1,0 1 1,-1 0-1,1-1 1,0 1 0,-1-1-1,1 1 1,0-1-1,0 0 1,-1 1-1,1-1 1,0 0-1,0 0 1,0 1-1,0-1 1,-1 0 0,1 0-1,0 0 1,0 0-1,0 0 1,0 0-1,0 0 1,-1 0-1,1-1 1,0 1-1,0 0 1,0 0-1,-1-1 1,1 1 0,0 0-1,0-1 1,-1 1-1,1-1 1,0 1-1,1-2 1,8-8-1298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7:44.232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78 49 160,'2'-4'490,"1"-2"373,0 1-1,0 0 1,0 0 0,1 0 0,0 0 0,5-5 118,-9 10-864,1 0 1,-1-1 0,1 1 0,0-1-1,-1 1 1,1 0 0,0 0 0,-1-1-1,1 1 1,0 0 0,-1 0-1,1 0 1,0 0 0,-1-1 0,1 1-1,0 0 1,-1 0 0,1 1 0,0-1-1,0 0 1,-1 0 0,2 0-1,-1 1-94,1 0 0,-1 0-1,0 0 1,0 0-1,1 0 1,-1 1 0,0-1-1,0 0 1,0 1-1,0-1 1,0 0-1,0 1 1,-1-1 0,2 3-1,1 5-11,0 1 1,0-1-1,-1 1 0,0 0 0,-1 0 0,0-1 0,0 17 1,-8 75-53,4-75 58,-70 431 355,5-60-258,66-379-146,0-1-82,0-1 0,1 1 0,2 24 0,3-36-303,2-16 207,3-16 14,-3-40 27,-1-73 0,-6 90 346,3 0-1,2 1 1,15-79 0,-16 119-145,1-1 0,-1 1 0,1 0-1,1 1 1,-1-1 0,1 1 0,1-1 0,0 2 0,0-1 0,1 1 0,-1 0 0,2 0 0,-1 0 0,1 1 0,0 0 0,0 1 0,0 0 0,1 0 0,0 1 0,0 0 0,0 1 0,11-3 0,20-5-60,1 3 0,0 1-1,80-2 1,-97 7 35,239-8-36,-89 6 110,185-30 1,-343 32-33,-1 0 0,1-2-1,-1 1 1,0-2 0,0 0 0,-1-1-1,0-1 1,0 0 0,0-1 0,-1 0 0,14-11-1,-31 61-8705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7:46.368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269 119 1056,'-161'-118'8418,"160"118"-8410,1 0 1,-1 0 0,1 0 0,-1 0 0,1 0-1,-1 0 1,1 0 0,-1 0 0,1 0 0,-1 0 0,1 0-1,-1 0 1,1 0 0,-1 1 0,1-1 0,-1 0 0,1 0-1,-1 0 1,1 1 0,0-1 0,-1 0 0,1 1 0,-1-1-1,1 0 1,0 1 0,-1-1 0,1 1 0,0-1 0,-1 0-1,1 1 1,0-1 0,0 1 0,-1-1 0,1 1-1,0-1 1,0 1 0,0-1 0,0 1 0,0-1 0,0 2-1,-9 27-120,8-25 139,-24 97-19,4 2 1,5 0 0,5 1 0,4 0 0,5 0 0,12 118 0,-6-185 27,1-1-1,3 1 1,1-1 0,1 0 0,21 48 0,-24-69-17,1-1-1,0 0 0,0 0 1,1-1-1,1 0 1,0 0-1,1-1 0,1-1 1,-1 0-1,2 0 0,0-1 1,0-1-1,0 0 1,29 13-1,-15-12 2,0-1 1,0-2-1,1 0 1,0-2-1,0-2 1,0 0 0,1-1-1,-1-2 1,0-1-1,1-2 1,40-8-1,-31 3-19,-1-1 0,0-2 0,0-2 0,-2-1 0,0-2-1,0-1 1,63-44 0,-70 38-89,0-2 0,-1-1 0,-2 0 0,-1-2 0,-1-1 0,-1-1 1,-1-1-1,-2-1 0,-2-1 0,-1 0 0,-1-1 0,13-47 0,-11 24-896,-3 0-1,-3-1 1,-1 0 0,-4 0 0,-2-1 0,-3 0 0,-6-61-1,-1 64-426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7:46.902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0 221 808,'32'129'4987,"-18"-46"-3369,-5-117-1706,1 1 0,2 0 1,1 0-1,20-35 0,-16 31 21,-16 36 64,13-30-58,32-49 0,-41 73 59,-1 1-1,2-1 1,-1 1-1,1-1 1,-1 1-1,2 1 1,-1-1-1,1 1 1,-1 1-1,2-1 1,-1 1-1,14-6 1,-17 9 4,-1 1 0,0-1 0,1 1 0,-1 0 1,1 0-1,-1 0 0,0 0 0,1 1 0,-1-1 0,1 1 0,-1 0 0,0 0 1,0 0-1,1 1 0,-1-1 0,0 1 0,0-1 0,0 1 0,-1 0 1,1 0-1,0 1 0,4 4 0,6 6 24,0 2 1,-1 0-1,10 16 0,-3-3 5,19 22-22,-14-17 9,0-1 0,2-1 0,2-1 0,33 28 0,-54-52-73,0-1 0,0 1 0,1-2 1,-1 1-1,1-1 0,0 0 0,0 0 1,1-1-1,-1 0 0,1 0 0,-1-1 0,1-1 1,0 1-1,0-1 0,0-1 0,0 0 1,0 0-1,0 0 0,0-1 0,0-1 1,-1 0-1,1 0 0,0 0 0,8-5 1,-8 2-40,-1 0 0,0 0 0,0-1 0,0-1 0,-1 1 0,0-1 0,0 0 0,0-1 0,-1 0 0,0 0 0,-1 0 0,0 0 0,0-1 0,-1 0 0,0 0 0,-1 0 0,3-11 0,2-5 473,-2-1 0,0 0 0,-2 0 0,-1 0 0,-1-32 0,-1 53-277,-1-1 0,-1 0-1,1 1 1,-1-1 0,0 1 0,0 0-1,0-1 1,-1 1 0,-3-7 0,5 12-88,-1-1 0,1 0 1,-1 0-1,1 1 1,-1-1-1,1 0 0,-1 1 1,1-1-1,-1 1 0,0-1 1,0 1-1,1-1 1,-1 1-1,0 0 0,0-1 1,1 1-1,-1 0 1,0-1-1,0 1 0,0 0 1,1 0-1,-1 0 0,-2 0 1,1 0-16,0 1 1,0-1 0,-1 1 0,1 0-1,0 0 1,0 0 0,0 0-1,0 0 1,0 1 0,0-1 0,1 0-1,-4 4 1,-10 10 31,1 0 0,0 1 0,1 0-1,1 1 1,1 1 0,0 0 0,2 0 0,0 1 0,-10 29 0,16-37-48,0 0 0,0 0 0,1 1 0,1-1 0,0 1 1,0 0-1,1-1 0,2 15 0,-1-19-75,1 0 1,0 0-1,0 0 1,0 0-1,1 0 1,0-1-1,0 1 0,0-1 1,1 0-1,0 0 1,1 0-1,-1 0 0,1-1 1,6 6-1,-7-8-157,-1 0 0,1-1 0,0 1 0,0-1 1,0 0-1,0 0 0,0 0 0,0 0 0,1-1 0,-1 0 0,1 0 0,-1 0 0,1 0 0,-1-1 0,6 0 0,18-1-1165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7:47.248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110 151 748,'-51'-92'7011,"12"34"-5584,38 58-1502,1 0 1,-1 0 0,0 0 0,0-1 0,1 1-1,-1 1 1,0-1 0,0 0 0,1 0 0,-1 0-1,0 0 1,1 0 0,-1 1 0,0-1 0,1 0-1,-1 1 1,0-1 0,1 0 0,-1 1 0,1-1-1,-1 1 1,0-1 0,1 1 0,-1-1 0,1 1 0,0-1-1,-1 1 1,1-1 0,-1 1 0,1 1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7:47.587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35 0 784,'-9'62'4194,"6"33"-2950,2-14-792,-20 396 1458,34 0-1122,-12-464-772,1 8 35,0-1 1,1 1 0,10 34-1,3-123 210,-11 17-246,2 1 1,2-1-1,2 2 1,3 0-1,28-69 1,-37 108-10,1 0 1,0 1-1,1 0 1,0 0-1,0 0 1,1 1-1,0 0 1,1 1-1,-1-1 1,1 2-1,1-1 1,-1 1 0,1 1-1,0 0 1,19-7-1,10 0-261,1 1 1,1 2-1,41-4 0,13-3-1067,-67 10 336,-1-1 0,1-2 0,-1 0 0,0-2 0,39-22 0,-21 5-421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26.95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195 76 924,'0'-1'938,"0"-26"3240,0 26-4142,0 1 1,0-1 0,0 1 0,1-1-1,-1 1 1,0-1 0,0 1-1,0-1 1,0 1 0,0-1 0,0 1-1,0-1 1,0 1 0,0-1-1,-1 1 1,1-1 0,0 1 0,0-1-1,0 1 1,0-1 0,-1 1-1,1 0 1,0-1 0,-1 1 0,1-1-1,0 1 1,-1 0 0,1-1-1,0 1 1,-1 0 0,1-1 0,0 1-1,-1 0 1,1 0 0,-1-1-1,1 1 1,-1 0 0,1 0 0,-1 0-1,1 0 1,-1-1 0,1 1-1,-1 0 1,1 0 0,-1 0 0,1 0-1,-1 0 1,0 1 0,-3 4 12,1 0 1,-1 0-1,1 1 0,0 0 1,1 0-1,-1 0 0,1 0 1,0 0-1,-1 9 1,-1-3 0,-10 32-10,2 1-1,2 0 1,2 1-1,-4 79 1,13-124-44,-1 0 1,0 0 0,1 0-1,-1 0 1,0 0-1,1 0 1,-1-1-1,1 1 1,0 0 0,-1 0-1,1 0 1,0-1-1,-1 1 1,1 0 0,0-1-1,0 1 1,-1-1-1,1 1 1,0-1 0,0 1-1,0-1 1,0 0-1,0 1 1,0-1 0,0 0-1,0 0 1,0 0-1,0 1 1,-1-1-1,1 0 1,0 0 0,0-1-1,0 1 1,0 0-1,0 0 1,0 0 0,1-1-1,37-7-172,-28 2 120,0-1 0,0 0 0,-1-1 0,0 0 0,0-1 0,-1 1 0,0-2 0,-1 1 0,0-2 0,0 1 0,7-15 0,-1 2 58,-2 0 1,-1-1-1,-1-1 1,10-37-1,-17 54 56,5-27 136,-7 34-156,-1-1 0,0 1 0,0-1 0,0 1 0,1-1 0,-1 1 0,-1 0 0,1-1 0,0 1 0,0-1 0,0 1-1,-1-1 1,1 1 0,-1 0 0,1-1 0,-1 1 0,0 0 0,-1-3 0,1 4-30,0 0 1,0-1-1,-1 1 0,1 0 1,0 0-1,0 0 1,0 0-1,-1 0 0,1 0 1,0 1-1,0-1 0,-1 0 1,1 0-1,0 1 0,0-1 1,0 1-1,0-1 0,0 1 1,-1 0-1,1-1 0,0 1 1,1 0-1,-1 0 0,0 0 1,0-1-1,0 1 0,-1 2 1,-26 26 43,28-28-46,-18 20 98,0 2-1,-26 46 1,38-58-92,1 0-1,0 0 1,1 1 0,0 0-1,0 0 1,1 0 0,1 0 0,0 0-1,0 15 1,3-23-4,-1-1 0,1 0 0,0 1 1,0-1-1,0 1 0,0-1 0,1 0 0,-1 0 0,1 0 0,0 0 0,0 0 0,0 0 0,0 0 0,1-1 0,-1 1 0,6 4 1,-7-8-5,0 1 0,-1 0 0,1-1 0,-1 1 0,1 0 0,0-1 0,-1 1 0,1-1 0,-1 1 0,1-1 0,-1 1 0,0-1 0,1 1 0,-1-1 0,1 0 0,-1 1 0,0-1 0,1 0 0,-1 1 0,0-1 0,0 0 0,0 1 0,0-1 0,1 0 0,-1 1 0,0-1 0,0 0 0,0 1 0,0-1 0,-1-1 0,5-28-58,-4 27 35,1-10-13,-1 1-1,0 0 0,-1 0 1,0-1-1,-1 1 0,-1 0 1,0 0-1,-7-17 1,10 29 30,0 0 0,0-1 0,-1 1 0,1 0 1,0 0-1,-1 0 0,1-1 0,-1 1 1,1 0-1,0 0 0,-1 0 0,1 0 1,0 0-1,-1 0 0,1 0 0,-1 0 0,1 0 1,0 0-1,-1 0 0,1 0 0,-1 0 1,1 0-1,0 0 0,-1 0 0,1 0 1,-1 0-1,1 0 0,0 1 0,-1-1 0,1 0 1,0 0-1,-1 0 0,1 1 0,-1-1 1,-21 17-23,-26 31 34,40-40-5,-4 5-4,1-1-1,1 2 1,0-1 0,0 1 0,1 1-1,1-1 1,1 2 0,0-1 0,1 1-1,1 0 1,0 0 0,1 0 0,1 1-1,0 0 1,1-1 0,1 32 0,1-28-3,0 1 1,2-1 0,0 0 0,1 0 0,2-1 0,0 1 0,7 19 0,-9-32-2,0-1 0,0 0 0,0 0 0,0-1 0,1 1-1,0-1 1,0 0 0,1 0 0,-1 0 0,1 0 0,0-1 0,1 0-1,-1 0 1,1 0 0,-1-1 0,1 0 0,0 0 0,0 0 0,0-1-1,1 0 1,-1 0 0,1 0 0,-1-1 0,1 0 0,7 0-1,6-1-70,0-1 0,-1-1 0,1-1 0,-1 0 0,1-2 0,-1 0 0,0-1-1,-1-1 1,1-1 0,28-16 0,-9 1-55,-1-1 0,-1-3 0,56-51 0,-63 51 140,-2-2 0,0-1 0,-2-1 0,-2-1-1,-1-2 1,-1 0 0,-2-1 0,-1 0 0,-2-2 0,-2 0 0,-1-1 0,12-61-1,-23 88 18,-1-1 0,-1 1-1,1 0 1,-2 0-1,0 0 1,0-1 0,-1 1-1,-4-15 1,5 23-22,0 0 0,0 1 0,0-1 0,0 0 0,0 1 0,0-1 0,-1 1 0,0-1 0,1 1 0,-1 0 0,0 0 0,0 0 0,0 0 0,0 0 1,0 0-1,-1 1 0,1-1 0,-1 1 0,1-1 0,-1 1 0,1 0 0,-1 0 0,0 0 0,1 0 0,-1 1 0,0-1 0,0 1 0,0-1 0,0 1 0,1 0 0,-1 0 0,0 1 0,0-1 0,0 0 0,0 1 0,1 0 0,-5 1 0,-1 0 1,1 1-1,-1-1 1,1 1-1,-1 1 1,1 0-1,0 0 1,1 0-1,-1 1 1,1 0-1,0 0 1,0 0-1,0 1 1,1 0-1,-1 0 1,2 1-1,-6 7 1,5-3 15,0-1 0,0 1 0,1 1 1,1-1-1,0 1 0,0-1 0,1 1 0,1 0 0,0 0 0,0 12 1,2 1 9,2-1 1,0 0 0,1 0 0,1 0 0,1 0 0,2-1-1,0 0 1,1 0 0,2-1 0,14 23 0,-18-33-65,1-1 1,0-1 0,1 0-1,0 0 1,1-1 0,-1 0-1,2 0 1,-1-1-1,1-1 1,1 0 0,-1 0-1,1-1 1,0-1 0,1 0-1,-1 0 1,1-1-1,0-1 1,15 2 0,-15-4-474,0 0 0,0-1 1,1 0-1,-1-1 0,0-1 1,1 0-1,-1-1 0,0 0 1,-1-1-1,1 0 1,18-10-1,-1-2-978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7:47.914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1380 92 96,'2'-7'487,"-1"1"1,1-1-1,0 0 0,0 0 1,1 1-1,0-1 1,0 1-1,0 0 0,7-9 1,-8 13-398,0 1 0,0-1 0,1 0 1,-1 1-1,0 0 0,1-1 1,-1 1-1,1 0 0,-1 0 1,1 0-1,0 1 0,-1-1 0,1 1 1,0-1-1,0 1 0,-1 0 1,1 0-1,0 0 0,0 0 1,-1 1-1,1-1 0,0 1 1,-1 0-1,1-1 0,0 1 0,-1 0 1,4 2-1,8 4-25,0 1 0,0 0 1,-1 1-1,0 0 0,0 1 0,-1 0 0,0 1 0,-1 1 1,0-1-1,-1 2 0,-1 0 0,0 0 0,9 17 0,6 14 132,-3 0 0,-1 2 0,13 47 0,-19-52-105,-3 1 0,-1 1 0,-3 0-1,-1 0 1,-2 0 0,-2 0 0,-2 1 0,-1-1 0,-3 1-1,-2-1 1,-1 0 0,-2-1 0,-2 0 0,-2 0 0,-2-2-1,-1 1 1,-3-2 0,-1 0 0,-1-2 0,-2 0 0,-2-1-1,-2-1 1,0-2 0,-3-1 0,-44 39 0,15-26-556,-2-2 1,-1-3 0,-2-3 0,-2-3-1,-1-2 1,-126 39 0,60-32-1357,-2-7 1,-240 26 0,128-37-26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06.354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3 218 1024,'26'43'5340,"-17"-35"-4576,8 13-573,5 56-96,-5-10-64,-10-54 29,-1-15 18,-5 0-74,-1 1 0,1-1 0,-1 0 0,1 0 1,-1 0-1,0 1 0,0-1 0,0 0 0,0 0 0,0 0 0,0 0 0,-1-2 0,-7-34 328,-1 1-1,-3 1 0,0 0 1,-3 0-1,-23-42 1,27 54 185,11 24-506,-1 0-1,1 0 1,0-1 0,0 1 0,-1 0 0,1-1-1,0 1 1,0-1 0,0 1 0,-1 0 0,1-1 0,0 1-1,0 0 1,0-1 0,0 1 0,0-1 0,0 1 0,0 0-1,0-1 1,0 1 0,0-1 0,0 1 0,0-1 0,0 1-1,0 0 1,0-1 0,0 1 0,1 0 0,-1-1 0,0 1-1,0-1 1,0 1 0,1 0 0,-1-1 0,0 1 0,0 0-1,1 0 1,-1-1 0,0 1 0,1 0 0,-1 0-1,0-1 1,1 1 0,0 0 0,3 3-39,1 1 1,0 0-1,-1 0 0,0 1 1,6 7-1,-9-10 20,20 25-40,-2 1 0,-1 0 0,-1 1 0,25 61 0,30 132-467,-64-195 431,17 75-98,-21-100 284,1-10-47,4-11-1,139-361-1261,-37 130-4641,-86 199 4390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06.70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90 1 448,'14'3'846,"0"0"0,0 1-1,0 1 1,-1 0 0,1 1 0,21 13 0,-26-12-794,0 0 0,0 0 1,-1 1-1,1 0 1,-2 1-1,1 0 0,-1 0 1,-1 0-1,1 1 1,-2 0-1,1 0 0,-1 0 1,-1 1-1,4 12 1,-1 6-21,0 1 1,-2-1 0,-2 1-1,0 0 1,-2 0 0,-1-1 0,-7 47-1,-2-11-7,-4 0 0,-27 84 0,29-114-294,-2 0 0,-2-1 0,-33 58 1,37-75-288,-1 0 0,-1 0 0,0-1 0,-1-1 0,-1 0 0,0-1 0,-1-1-1,-21 15 1,-1-5-723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07.032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317 37 240,'-8'-37'6612,"-3"52"-6473,-172 379 765,157-325-812,3 2-1,2 1 1,-18 135 0,36-181-81,1 1 0,2 0-1,0-1 1,2 1 0,1 0 0,1-1 0,1 0-1,15 44 1,-14-52-79,2-1 0,0 0 0,2-1 0,-1 1 0,2-2 0,0 1 0,1-2 0,1 1-1,0-2 1,0 0 0,2 0 0,-1-1 0,18 10 0,-1-5-469,1-1-1,0-1 1,0-2 0,1-2-1,1 0 1,0-3 0,1 0-1,0-3 1,46 3 0,29-4-916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07.483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725 123 1164,'-2'-1'166,"1"-1"1,-1 1-1,0 0 1,1 0-1,-1 0 0,0 0 1,0 0-1,0 0 0,1 0 1,-1 1-1,0-1 1,0 1-1,0-1 0,0 1 1,0 0-1,0 0 1,0 0-1,0 0 0,0 0 1,0 0-1,0 0 0,0 1 1,0-1-1,0 1 1,0-1-1,0 1 0,0 0 1,0 0-1,0 0 0,1 0 1,-1 0-1,0 0 1,1 1-1,-1-1 0,-1 2 1,-10 8-178,1 0 1,0 0-1,-13 16 1,19-19 253,-99 114-31,5 3 1,6 6-1,6 3 0,-77 158 0,154-268-220,-14 44 1,25-68 6,0 0 1,0 0-1,0 0 1,0 0-1,0 0 1,1 0-1,-1 0 1,0 0-1,0 0 1,0 0-1,0 0 1,0 0-1,0 0 1,0 0-1,1 1 1,-1-1-1,0 0 1,0 0-1,0 0 1,0 0-1,0 0 1,0 0-1,0 0 1,0 0-1,0 0 1,0 0-1,1 0 1,-1 1-1,0-1 1,0 0-1,0 0 1,0 0-1,0 0 1,0 0-1,0 0 1,0 0-1,0 1 1,0-1-1,0 0 1,0 0-1,0 0 1,0 0-1,0 0 1,0 0-1,0 1 1,0-1-1,0 0 1,0 0-1,0 0 1,0 0-1,0 0 1,0 0-1,-1 0 1,1 0-1,0 1 1,0-1-1,0 0 1,0 0-1,0 0 1,0 0-1,0 0 1,0 0-1,11-11-20,12-19-12,162-304-99,-66 110 48,-81 156 68,89-146 154,-106 184-30,1 1 1,1 0 0,2 2-1,45-40 1,-66 63-88,-1 2-1,1-1 0,-1 0 1,1 0-1,0 1 0,0 0 1,0 0-1,0 0 1,1 1-1,-1-1 0,0 1 1,1 0-1,-1 0 0,1 0 1,-1 1-1,1-1 1,5 1-1,-6 2-2,0-1 0,-1 0 0,1 1 0,0 0 1,0 0-1,-1 0 0,1 0 0,-1 0 0,0 1 0,0 0 0,0 0 1,0-1-1,0 2 0,0-1 0,-1 0 0,1 0 0,-1 1 0,3 6 1,8 17 45,-1-1 0,-1 2 1,-1-1-1,-2 1 0,0 1 1,6 56-1,-1 183 108,-13-216-146,0 70-81,-2-44-1271,13 106 1,2-99-3499,-9-69 3254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07.864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273 217 112,'-9'0'435,"-126"-11"4855,123 9-4768,0 0 0,1 0 0,-1-1 0,1-1 0,0 0 0,0 0 1,0-1-1,1-1 0,-13-7 0,23 13-518,0-1-1,-1 1 1,1 0 0,0-1 0,-1 1 0,1 0 0,0-1-1,-1 1 1,1-1 0,0 1 0,-1-1 0,1 1-1,0 0 1,0-1 0,0 1 0,0-1 0,0 1 0,-1-1-1,1 1 1,0-1 0,0 1 0,0-1 0,0 1 0,0-1-1,0 1 1,1-1 0,-1 1 0,0-1 0,0 1 0,0-1-1,0 1 1,0-1 0,1 1 0,-1-1 0,0 1 0,0 0-1,1-1 1,-1 1 0,0-1 0,1 1 0,-1 0 0,1-1-1,-1 1 1,0 0 0,1 0 0,-1-1 0,1 1 0,-1 0-1,1 0 1,-1 0 0,0-1 0,1 1 0,-1 0 0,1 0-1,-1 0 1,1 0 0,0 0 0,35-11-49,-34 11 52,97-18-237,1 5-1,124 0 0,-32 2-642,-151 8 671,475-53-7383,-436 42 6163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08.222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81 328 992,'-81'-203'11138,"83"326"-9649,4 322-1304,-9-184-1526,4-218 307,8 54 1,-7-83 335,0 0 1,2 0 0,0 0 0,0-1 0,1 0 0,1 0 0,13 22-1,-18-33 493,0 0 0,1 1 0,-1-2-1,1 1 1,0 0 0,0 0 0,0 0-1,0-1 1,0 1 0,0-1-1,0 0 1,0 1 0,1-1 0,-1 0-1,4 1 1,16 1-1233</inkml:trace>
  <inkml:trace contextRef="#ctx0" brushRef="#br0" timeOffset="1">543 166 1408,'2'-19'671,"0"3"210,0 0 1,-1-1 0,0 1-1,-2 0 1,0-1-1,-1 1 1,-3-16 0,-3 84-527,-4 715 342,12-740-747,3 188-100,0-187-281,0-1 1,2 0 0,0 0 0,2-1 0,18 45 0,-23-67 82,0 1-1,0-1 1,0 1 0,1-1 0,-1 0 0,1 0 0,0 0 0,0 0 0,1 0 0,-1-1-1,1 1 1,0-1 0,0 0 0,0 0 0,0-1 0,7 4 0,1-3-1053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08.553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309 160 12,'-3'0'315,"-56"-8"2283,1-2 1,0-3-1,-61-22 0,118 36-2581,1-1 0,0 0 0,-1 0-1,1 0 1,-1 0 0,1 0 0,0 0-1,-1-1 1,1 1 0,-1 0 0,1 0-1,0 0 1,-1 0 0,1 0 0,0 0-1,-1-1 1,1 1 0,0 0 0,-1 0-1,1-1 1,0 1 0,-1 0 0,1 0-1,0-1 1,0 1 0,-1 0 0,1-1 0,0 1-1,0 0 1,0-1 0,-1 1 0,1-1-1,0 1 1,0 0 0,0-1 0,0 1-1,0-1 1,0 1 0,0 0 0,0-1-1,0 1 1,0-1 0,19-6 168,34 1-159,223-3-74,71-4-2931,-4-21-3295,-250 20 4607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09.202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59 431 868,'-18'8'1950,"-22"14"3770,84-34-5464,-14 7-271,9-8-28,0-2-1,-1-1 1,0-2 0,-2-2 0,41-28 0,-52 30 53,0-1 1,-2-1-1,0 0 1,-1-2-1,-2-1 1,0-1-1,28-44 0,-46 65 11,0 0-1,0-1 0,-1 1 0,1-1 0,-1 0 0,0 1 0,0-1 0,0 0 0,0 0 0,0 0 0,-1 0 0,0 0 0,0 1 0,0-1 0,0 0 1,-2-7-1,1 9-13,0 0 1,0 0 0,0 0 0,0 1 0,0-1 0,-1 0-1,1 1 1,-1-1 0,1 1 0,-1-1 0,1 1-1,-1 0 1,0 0 0,0 0 0,0 0 0,1 0 0,-1 0-1,0 0 1,0 1 0,0-1 0,0 1 0,0-1 0,0 1-1,-1 0 1,1 0 0,0 0 0,0 0 0,0 0 0,0 0-1,0 1 1,0-1 0,-4 2 0,-12 2 5,0 1 0,0 1 0,0 0 0,1 1 0,0 1 0,0 1 0,1 1 1,-22 15-1,7 0 54,1 0 0,-54 58 1,59-54-34,1 1 0,2 1 0,1 1 0,-18 37 0,32-55-28,0-1 0,1 2 0,1-1 0,0 0 0,1 1 0,1 0 0,0 0 0,1 0 0,1 0 0,0 0-1,1 1 1,1-1 0,2 17 0,-1-25-22,0 1 1,1-1-1,-1 0 0,2 0 0,-1 0 0,1 0 1,0-1-1,0 0 0,0 0 0,1 0 1,0 0-1,1 0 0,-1-1 0,1 0 0,0 0 1,0-1-1,0 0 0,1 0 0,0 0 0,0-1 1,0 0-1,0 0 0,0-1 0,0 0 0,14 3 1,9-1-237,0 0 0,0-2 0,1-2 0,-1 0 0,35-6 0,-22 1-190,0-3-1,-1-1 1,0-2 0,0-2-1,-1-1 1,74-38-1,-69 26 899,-2-2-1,79-64 0,-100 72-61,43-33 561,-61 49-830,1 1 0,0-1 1,0 1-1,0 0 0,1 1 0,-1 0 0,1 0 0,-1 0 0,14-1 0,-18 3-84,1 1-1,0-1 0,0 1 1,0 0-1,0 0 1,-1 0-1,1 0 0,0 1 1,-1-1-1,1 1 0,-1 0 1,1 0-1,-1-1 0,0 2 1,0-1-1,0 0 0,0 0 1,0 0-1,-1 1 0,1-1 1,-1 1-1,1 0 0,-1-1 1,0 1-1,0 0 0,1 5 1,4 10 73,0 0 1,5 32-1,12 166 294,-13-238-385,1-21-65,-11 42 43,10-30-8,1-1 1,1 1 0,2 1 0,23-39 0,-4 16 28,54-66 1,-77 105-19,1 2 0,0-1 0,1 1 0,0 1 0,1 0 0,1 1 0,16-10-1,-26 17-1,1 1 0,-1 0 0,1 1 0,-1-1-1,1 1 1,0 0 0,-1 0 0,1 0 0,0 0-1,0 1 1,0 0 0,-1 0 0,1 1-1,0-1 1,0 1 0,0 0 0,-1 0 0,1 1-1,-1-1 1,1 1 0,-1 0 0,1 0-1,-1 0 1,0 1 0,0 0 0,0 0 0,0 0-1,-1 0 1,4 4 0,5 5 15,-1 0-1,-1 1 1,0 0-1,-1 1 1,-1 0 0,10 20-1,33 97-665,-28-67-722,-18-49 365,-5-12 661,0 0-1,1-1 0,-1 1 1,1-1-1,0 1 1,0-1-1,0 1 0,0-1 1,0 1-1,0-1 0,1 0 1,-1 0-1,1 0 1,-1 0-1,1 0 0,0 0 1,3 3-1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09.549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9 87 1208,'-3'-16'1176,"1"8"-165,1-1 0,0 1-1,0 0 1,1-1 0,0-14 0,0 22-983,1 1 1,-1 0 0,0-1 0,0 1-1,0 0 1,0 0 0,1-1 0,-1 1-1,0 0 1,0-1 0,0 1-1,1 0 1,-1 0 0,0 0 0,0-1-1,1 1 1,-1 0 0,0 0 0,1 0-1,-1 0 1,0 0 0,0-1-1,1 1 1,-1 0 0,0 0 0,1 0-1,-1 0 1,0 0 0,1 0-1,-1 0 1,0 0 0,1 0 0,-1 0-1,0 0 1,1 1 0,-1-1 0,0 0-1,1 0 1,-1 0 0,0 0-1,0 0 1,1 0 0,-1 1 0,0-1-1,0 0 1,1 0 0,-1 1-1,0-1 1,0 0 0,1 0 0,-1 1-1,0-1 1,0 0 0,0 0 0,0 1-1,1-1 1,-1 0 0,0 1-1,0-1 1,0 0 0,0 1 0,0-1-1,14 22 92,7 36-92,-2 0 0,-3 2-1,17 121 1,-31-169-15,20 182 205,-5 298-1,-15-336-250,16 68-1010,-8-131-931,-7-20-4178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27.59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0 130 604,'24'2'2566,"-15"-2"-1650,0 1 0,0 0 0,0 0 0,15 6 0,-22-7-878,1 1 1,-1 0-1,0 1 0,0-1 1,0 0-1,0 1 0,0-1 1,0 1-1,0-1 0,0 1 1,-1 0-1,1 0 0,-1 0 1,1 0-1,-1 0 0,0 0 1,0 0-1,0 1 0,0-1 0,0 0 1,0 1-1,0 2 0,1 6 29,-1 1-1,0-1 0,0 1 0,-2 0 0,1-1 1,-1 1-1,-1-1 0,-6 22 0,2-11-28,-2 0-1,-1 0 1,-17 30 0,26-52-41,0 1 0,0-1 0,0 0 1,0 0-1,0 1 0,0-1 1,0 0-1,0 1 0,0-1 1,0 0-1,0 0 0,0 1 0,0-1 1,0 0-1,-1 0 0,1 1 1,0-1-1,0 0 0,0 0 1,0 1-1,-1-1 0,1 0 0,0 0 1,0 0-1,-1 0 0,1 1 1,0-1-1,0 0 0,-1 0 1,1 0-1,0 0 0,0 0 0,-1 0 1,1 0-1,0 0 0,-1 1 1,1-1-1,0 0 0,0 0 1,-1 0-1,1-1 0,0 1 0,-1 0 1,1 0-1,-1 0 0,-1-16-161,7-26-56,1 17 146,5-23-196,26-67 1,-32 104 238,-1 0-1,1 0 1,1 0 0,0 1 0,1 0 0,0 0-1,0 1 1,1 0 0,0 0 0,1 0 0,15-11-1,-20 17 32,1 0 0,0 1-1,-1 0 1,1 0 0,0 0-1,0 0 1,0 1 0,0 0-1,0 0 1,0 0 0,1 1-1,-1 0 1,0 0 0,0 0-1,1 0 1,-1 1 0,7 1-1,-4 1 13,0 0 0,1 0-1,-1 1 1,0 0 0,-1 0 0,1 1-1,-1 0 1,0 0 0,12 12-1,-10-9 6,-1 1-1,1 1 0,-2-1 0,1 2 1,-1-1-1,-1 1 0,0 0 0,-1 0 1,0 0-1,0 1 0,-1 0 0,-1-1 1,0 2-1,3 23 0,-6-31-7,0 1-1,0-1 1,-1 0 0,0 0 0,0 0-1,0 0 1,-1 0 0,1 0-1,-1 0 1,0-1 0,-1 1-1,1-1 1,-1 1 0,0-1 0,0 0-1,0 0 1,0 0 0,-1 0-1,0-1 1,1 1 0,-7 3-1,10-7-7,0 0 0,0 0-1,-1 0 1,1 1-1,-1-1 1,1 0 0,0 0-1,-1 0 1,1 0 0,0 0-1,-1 1 1,1-1-1,-1 0 1,1 0 0,0 0-1,-1 0 1,1 0-1,0 0 1,-1-1 0,1 1-1,-1 0 1,1 0-1,0 0 1,-1 0 0,1 0-1,0 0 1,-1-1-1,1 1 1,0 0 0,-1 0-1,1 0 1,0-1 0,-1 1-1,1 0 1,0-1-1,0 1 1,-1 0 0,1-1-1,0 1 1,0-1-1,-1-20-40,12-22-39,66-110-88,-65 133 115,0 1 1,2 0-1,0 1 0,1 0 0,24-21 0,-36 36 53,1 0 0,0 1 0,-1-1 0,1 0 1,0 1-1,0 0 0,0 0 0,1 0 0,-1 1 0,0-1 0,1 1 1,-1 0-1,1 0 0,0 1 0,-1-1 0,10 1 0,-11 1 15,1 0-1,0 0 0,-1 0 0,1 0 1,-1 1-1,1-1 0,-1 1 0,0 0 1,0 0-1,0 0 0,0 0 1,0 1-1,0-1 0,0 1 0,-1 0 1,1 0-1,-1 0 0,0 0 0,0 0 1,0 0-1,1 5 0,8 17 27,-2 1 1,-1 0-1,-1 0 1,-1 1-1,-1 0 0,-1 0 1,-1 33-1,0-20-744,2 0 0,10 44 0,-14-82 489,-1 0 0,1 0 0,-1 0 0,1 1-1,0-1 1,0 0 0,-1 0 0,2 0 0,-1 0-1,0 0 1,0 0 0,1-1 0,-1 1 0,1 0 0,-1-1-1,1 1 1,-1-1 0,4 2 0,9 2-1188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09.898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47 150 1044,'-3'-3'554,"-27"-30"3717,28 31-3984,1 1 0,0-1 1,-1 0-1,1 1 0,0-1 0,0 0 1,0 0-1,1 1 0,-1-1 0,0 0 1,1 0-1,-1 0 0,1 0 1,-1 0-1,1 0 0,0 0 0,0-3 1,1 3-244,0 1 1,0 0 0,0 0 0,1-1-1,-1 1 1,0 0 0,0 0 0,1 0-1,-1 1 1,1-1 0,-1 0 0,1 0-1,-1 1 1,1-1 0,-1 1-1,1-1 1,-1 1 0,1 0 0,0 0-1,2 0 1,43-3-54,-35 2 69,194-5-203,-60 3-4262,216-31-1,-289 19 2598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10.25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38 467 208,'-37'16'9009,"37"-16"-8918,0 0-23,1 0-46,-1 0 1,24 3-321,-10-3 322,-1 0 0,1-2 0,0 0 0,-1 0 0,1-1 0,-1-1 0,1 0 0,-1 0 0,-1-2 0,22-11 1,-14 5-16,0 0 0,-1-1 1,-1-1-1,0 0 0,27-30 1,-32 28 15,0 0 0,-2-1 0,0 0 0,-1-1 1,-1 0-1,0 0 0,-1-1 0,-1-1 1,-1 1-1,-1-1 0,5-38 0,-10 54 2,0 1-1,1 0 0,-1 0 0,-1-1 1,1 1-1,0 0 0,-1 0 1,0 0-1,0-1 0,0 1 0,0 0 1,0 0-1,-1 0 0,1 0 1,-1 1-1,1-1 0,-5-5 1,3 6-14,1 1 1,0-1 0,-1 1 0,1-1 0,-1 1 0,0 0 0,1 0 0,-1 0 0,0 0-1,0 0 1,0 1 0,0-1 0,1 1 0,-1 0 0,0-1 0,-4 2 0,-3 0-5,-1 1 0,1 0 0,0 0 0,0 1 0,0 1 0,0 0 0,1 0 0,-1 1 0,-15 10 0,9-3-3,1 0 1,1 1-1,0 0 1,0 1-1,2 1 1,-1 0-1,2 1 1,0 0-1,1 1 1,1 0 0,1 0-1,0 1 1,1 0-1,-8 35 1,12-41-13,1 0 1,0 0-1,1 0 1,0 1 0,1-1-1,1 0 1,0 0-1,1 1 1,0-1 0,0 0-1,1 0 1,1-1-1,0 1 1,1-1-1,0 0 1,1 0 0,0 0-1,1-1 1,0 0-1,0 0 1,1 0 0,0-1-1,1-1 1,14 12-1,-9-10-190,1 0 0,0-1 0,0-1-1,1 0 1,0-1 0,0-1 0,1 0 0,0-1-1,0-1 1,0-1 0,30 2 0,-23-4-430,-1-1-1,1 0 1,0-2 0,-1-1 0,1-1-1,-1-1 1,0-2 0,24-8 0,2-7-788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10.58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67 1288,'4'-10'599,"-2"4"89,0-1 0,1 1 0,0-1 0,0 1 0,7-11 0,-9 16-618,0 1-1,-1-1 1,1 1 0,-1-1 0,1 1 0,0-1 0,-1 1 0,1-1-1,0 1 1,-1-1 0,1 1 0,0 0 0,0 0 0,-1-1 0,1 1-1,0 0 1,0 0 0,0 0 0,-1 0 0,1 0 0,0 0-1,1 0 1,-1 0-52,1 1 0,0 0 0,-1 0 0,1-1 0,-1 1 0,1 0 0,-1 0 0,1 0 0,-1 1-1,0-1 1,0 0 0,0 0 0,1 1 0,0 2 0,5 6 78,-1 0 0,0 0 0,-1 1 0,-1 0 0,1 0 1,4 21-1,10 77 242,-9-49-251,-1-18-43,-4-23-109,-1 1 0,2 33-1,-6-65-415,-1 10 475,1 0 0,0-1-1,-1 1 1,1 0 0,0 0-1,1-1 1,-1 1 0,0 0 0,1-1-1,-1 1 1,1 0 0,0 0-1,-1-1 1,1 1 0,0 0-1,0 0 1,1 0 0,1-3-1,45-47 496,2 1 0,83-65 0,-104 92-236,-26 21-217,13-12 155,1 2-1,0 1 1,37-21-1,-50 31-169,1-1-1,0 1 1,-1 1-1,1-1 1,0 1-1,0 0 0,0 0 1,0 0-1,0 1 1,1 0-1,-1 0 0,0 0 1,0 0-1,0 1 1,0 0-1,0 0 0,0 0 1,0 1-1,0-1 1,-1 1-1,9 5 0,-2 1-7,-1 0 0,0 0 0,-1 1 0,0 0 0,0 1-1,-1 0 1,0 0 0,-1 1 0,0 0 0,-1 0 0,0 1-1,-1-1 1,0 1 0,4 16 0,-5-15-1220,-1 0 0,-1 1 1,0-1-1,0 20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10.934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10 233 632,'-5'-75'3507,"3"56"-2272,0 1-1,2-1 0,0 0 0,1 0 1,4-24-1,-5 42-1205,0 0 0,0 0 0,0 0 0,0 0 0,0 0-1,1 0 1,-1 0 0,0 0 0,1 0 0,-1 1 0,1-1 0,-1 0 0,1 0 0,-1 0-1,1 0 1,0 1 0,-1-1 0,1 0 0,0 0 0,0 1 0,-1-1 0,1 1 0,2-2-1,-2 2-16,-1 1 0,1-1 0,0 0 0,0 0 0,0 0 0,0 1 0,0-1 0,-1 1 0,1-1-1,0 0 1,0 1 0,-1 0 0,1-1 0,0 1 0,-1-1 0,1 1 0,0 0 0,-1-1 0,1 1-1,0 1 1,3 4 19,0 0 0,0 1 0,-1 0 0,0-1 0,3 9 0,5 41 248,-2 0 1,-2 0-1,-3 1 0,-4 86 1,-31 221 286,15-233-561,1 138 1,16-225-1071,2 1 1,1-1 0,3 0-1,1-1 1,2 0-1,2 0 1,20 45 0,-31-86 800,0 1-85,0 0 0,0 0 0,1-1 0,-1 1 0,1-1 0,-1 1 0,1-1 0,0 0 0,3 4 1,3-4-1292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11.282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71 786 600,'-13'-10'895,"6"6"-164,0-1 0,0 0 1,1-1-1,0 0 0,0 0 1,0 0-1,-6-10 0,12 16-693,0-1 0,0 1 0,0-1 0,0 1 0,0-1 0,0 1 0,0-1 0,0 1 0,0-1 0,0 1 0,0-1 0,0 1-1,0-1 1,0 1 0,1-1 0,-1 1 0,0-1 0,0 1 0,1-1 0,-1 1 0,0-1 0,1 1 0,-1 0 0,1-1 0,-1 1 0,0-1-1,1 1 1,-1 0 0,1 0 0,-1-1 0,1 1 0,-1 0 0,1 0 0,-1 0 0,1-1 0,-1 1 0,1 0 0,-1 0 0,1 0 0,-1 0-1,1 0 1,-1 0 0,1 0 0,0 0 0,-1 0 0,1 0 0,-1 0 0,1 1 0,34-2 21,-32 1 22,322 20 225,-67-2-100,-168-17-144,-56-2-24,-1 2 0,1 1 0,0 1 1,59 15-1,-90-17-31,1 0 1,-1 0 0,-1 1-1,1-1 1,0 1-1,0 0 1,0-1-1,-1 1 1,1 0-1,-1 1 1,0-1 0,1 0-1,-1 1 1,0-1-1,0 1 1,-1 0-1,1 0 1,2 4-1,-2 0 4,0-1 1,0 1-1,-1-1 0,0 1 0,0-1 0,-1 1 0,0-1 0,0 12 0,-4 8 16,0-1 0,-2-1 0,-14 39 0,20-63-27,-41 99 14,26-67-1223,2 0 0,-11 39 0</inkml:trace>
  <inkml:trace contextRef="#ctx0" brushRef="#br0" timeOffset="1">1194 177 1432,'-5'-43'1688,"1"5"132,4 8 61,0 4-633,0 7-484,6 6-316,3 6-212,3 7-144,5 3-116,4 9-140,0 3-172,4 3-360,0 5-580,4 0-284,0 1-113,3 0 17,1 3 128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11.73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196 0 1384,'-3'19'1481,"0"-1"1,-1 0-1,-12 33 0,-6 0-437,-30 51-1,27-57-674,-21 56 1,41-86-340,0 0 1,1 1-1,0-1 0,1 1 1,1 0-1,1 0 0,0 31 1,2-41-27,-1 0 0,1-1 0,0 1 1,0 0-1,1 0 0,0-1 0,0 1 1,0-1-1,1 0 0,0 0 0,0 0 1,0 0-1,0 0 0,1 0 1,0-1-1,0 0 0,0 0 0,1 0 1,-1 0-1,1-1 0,0 1 0,0-1 1,0 0-1,9 3 0,-2-2-36,-1-1 0,1 0-1,-1-1 1,1 0 0,0-1 0,0 0-1,0-1 1,0 0 0,0-1 0,0 0-1,-1-1 1,1 0 0,14-5 0,-22 6-24,1-1 1,-1 1-1,0-1 1,0 0-1,0 0 1,0-1 0,0 1-1,0-1 1,-1 0-1,1 1 1,-1-2 0,0 1-1,0 0 1,0-1-1,0 1 1,0-1-1,-1 0 1,0 0 0,1 0-1,-2 0 1,1 0-1,0-1 1,-1 1 0,0-1-1,0 1 1,0-1-1,-1 1 1,1-1-1,-1 1 1,0-1 0,0 1-1,-1-1 1,1 1-1,-1-1 1,0 1-1,-3-8 1,-4-9-101,0 0 1,-2 1-1,0 0 0,-22-30 1,21 36 251,2-1 0,0 1 0,0-2 0,2 1 0,0-1 0,0 0 0,2 0-1,0-1 1,-3-18 0,8 32-54,0-1 0,0 0 0,0 0-1,0 1 1,1-1 0,-1 0-1,1 1 1,0-1 0,0 0-1,0 1 1,1 0 0,-1-1 0,1 1-1,0 0 1,0-1 0,0 1-1,4-4 1,-1 2-3,0 0 0,1 1-1,-1-1 1,1 1 0,1 0-1,-1 1 1,0-1 0,11-3 0,7-1 29,0 1 0,1 1 0,0 1 0,26-2 0,-21 4-22,-1 0 0,1 2 0,0 2 0,0 0 0,-1 2 0,56 13 0,-74-13-37,1 1-1,-1 0 0,0 0 1,0 2-1,-1-1 1,0 1-1,0 1 1,0-1-1,-1 2 0,1-1 1,-2 2-1,1-1 1,-1 1-1,-1 0 1,0 0-1,0 1 0,0 0 1,-1 1-1,-1-1 1,5 13-1,-5-11-50,-1 0 0,0 1 0,-1-1-1,0 1 1,-1 0 0,0-1 0,-1 1-1,0 0 1,-1 0 0,-1 0 0,0 0-1,-1 0 1,0 0 0,-1-1 0,0 1-1,-1-1 1,0 0 0,-1 0 0,-11 19 0,51-92-101,185-182 3392,-182 203-2358,-30 32-693,48-46 1028,-51 51-1156,-1 0 0,0-1 1,1 1-1,0 1 0,-1-1 1,1 1-1,0 0 0,0 0 1,0 0-1,1 0 0,7 0 1,-11 2-62,1 1 0,-1-1 0,1 1 1,-1-1-1,1 1 0,-1 0 0,0 0 1,1 0-1,-1 0 0,0 1 0,0-1 0,0 1 1,0-1-1,0 1 0,0 0 0,0 0 1,-1-1-1,1 1 0,0 0 0,-1 1 1,0-1-1,1 0 0,-1 0 0,0 1 0,0-1 1,0 0-1,0 4 0,5 11 41,-1 0 1,5 31-1,-8-35-21,17 116-227,4 15-3203,-17-113-84,1-1 0,20 48 1,-17-57 1680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12.868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73 1012,'1'78'5432,"3"38"-3441,-1-23-1704,-7 85-41,0-39-162,4-139-85,0 0 1,0 0-1,0 1 0,0-1 1,0 0-1,0 0 0,0 0 1,0 0-1,0 0 0,0 1 1,0-1-1,0 0 0,0 0 1,0 0-1,0 0 0,0 1 1,0-1-1,0 0 0,0 0 1,0 0-1,0 0 0,0 0 1,0 1-1,0-1 0,0 0 1,1 0-1,-1 0 0,0 0 1,0 0-1,0 0 0,0 1 0,0-1 1,0 0-1,1 0 0,-1 0 1,0 0-1,0 0 0,0 0 1,0 0-1,1 0 0,-1 0 1,0 0-1,0 0 0,0 0 1,0 0-1,0 0 0,1 0 1,-1 0-1,0 0 0,0 0 1,0 0-1,0 0 0,1 0 1,-1 0-1,0 0 0,0 0 1,0 0-1,0 0 0,1 0 1,11-11-40,10-17-22,128-227-130,-68 108 175,-72 130 54,0 1 0,1 0 0,1 1-1,1 0 1,0 0 0,1 2 0,0 0 0,1 0 0,1 2 0,28-18 0,-35 25-5,1-1-1,-1 1 1,1 1 0,1 0 0,-1 0 0,0 1 0,1 0 0,-1 1-1,1 0 1,-1 0 0,1 2 0,0-1 0,-1 1 0,1 1-1,-1-1 1,0 2 0,1 0 0,-1 0 0,0 1 0,18 9 0,-16-6-15,0 1 0,0 0 0,-1 1 0,0 0 0,-1 1 0,0 0 0,-1 0 0,0 1 0,0 1 0,-1-1 0,-1 1 0,0 1 0,0-1 0,-2 1 0,1 0 0,-1 0 0,-1 1 0,-1 0 0,3 14 0,-2 3-69,-1 1-1,-1 0 0,-1 0 0,-2-1 0,-1 1 0,-2 0 0,-10 43 1,2-49-659,17-34-155,214-346 247,-173 276 692,-31 53 12,1 0 0,28-34 0,-40 55-65,-1 0 1,1-1-1,0 1 1,0 0-1,0 1 1,1-1-1,-1 1 1,1 0-1,0 0 1,0 0-1,0 1 1,0 0-1,0 0 1,1 0-1,-1 0 1,0 1-1,1 0 1,0 0-1,-1 0 1,10 1-1,-11 1 5,0 0-1,0 1 1,0-1-1,0 1 1,0 0-1,-1 0 1,1 0-1,-1 1 1,0-1-1,1 1 1,-1 0-1,0 0 1,0 0-1,-1 0 1,1 0-1,-1 1 1,0-1-1,0 1 1,0 0-1,0-1 1,0 1-1,-1 0 1,0 0-1,2 6 1,2 11 62,-1 1-1,-1-1 1,1 30 0,-3-42-67,-4 72 130,1-68-133,1 1-1,0-1 0,1 0 0,0 0 0,1 1 0,0-1 0,2 0 0,-1 0 0,1 0 0,9 21 1,-11-31-32,1 0 0,0-1 0,-1 1-1,1-1 1,0 1 0,0-1 0,1 0 0,-1 0 0,0 0 0,1 0 0,-1 0 0,1 0 0,0-1 0,-1 1 0,1-1 0,0 0 0,0 0 0,4 1 0,-1-1-24,1 0 0,-1 0 1,0-1-1,0 0 0,1-1 0,-1 1 0,0-1 0,11-3 0,1-1-31,0-2 0,-1 0 0,0 0 0,0-2 0,18-12-1,-8 0 80,-1-1-1,0-2 0,-2 0 0,-1-1 0,36-53 0,-35 46 58,0 0-1,2 2 0,53-46 0,-77 73-54,1 1-1,1-1 0,-1 1 1,0 0-1,1 0 0,-1 0 0,1 0 1,-1 1-1,1-1 0,0 1 1,0 0-1,-1 0 0,1 1 0,0-1 1,0 1-1,0 0 0,0 0 0,5 0 1,-6 1 0,0 0 1,0 1-1,-1-1 0,1 0 1,0 1-1,-1 0 1,1 0-1,-1 0 1,0 0-1,1 0 0,-1 0 1,0 0-1,-1 1 1,1-1-1,0 1 0,0 0 1,-1-1-1,0 1 1,0 0-1,1 0 1,-2 0-1,1 0 0,1 5 1,2 14 26,-2-1 1,0 1-1,-1 0 1,-1 0-1,-1 0 1,-7 34-1,5-37-25,0 0 0,1-1 1,1 1-1,1 1 0,1-1 0,0 0 0,1-1 0,2 1 0,6 25 0,-8-40-9,-1 0 0,1-1 0,0 1 0,0-1 1,0 0-1,0 0 0,0 1 0,1-1 0,-1-1 0,1 1 1,0 0-1,0-1 0,0 1 0,0-1 0,1 0 0,-1 0 0,0 0 1,6 2-1,-3-3 2,1 1 1,-1-1 0,1 0 0,-1 0-1,1-1 1,-1 0 0,1 0-1,-1 0 1,1-1 0,7-2 0,6-2 26,1-1 0,-1-1 1,-1-1-1,1-1 0,32-20 1,-37 18 14,0 0-1,0-1 1,-1 0 0,0-1 0,-2-1 0,1 0 0,-2-1 0,0 0 0,0-1 0,-2 0 0,13-27 0,-17 32-44,-1 0 0,0 0 0,0-1-1,-1 1 1,-1-1 0,0 0 0,-1 0 0,0 0 0,0 1 0,-2-1 0,1 0-1,-1 0 1,-1 0 0,0 0 0,-1 1 0,0-1 0,-1 1 0,0 0-1,-9-15 1,10 20-7,0 1 0,-1 0 0,0 0 0,0 0-1,0 0 1,0 0 0,-1 1 0,0 0 0,0 0 0,0 0-1,-1 1 1,1 0 0,-1 0 0,1 0 0,-10-3 0,5 4 0,0 0 0,0 0 1,0 1-1,-1 0 1,1 0-1,0 1 1,0 1-1,-19 3 1,-9 5-333,1 2 0,0 1 1,-70 34-1,99-42 191,-11 6-356,13-6 70,0-1 1,0 0-1,0 0 1,0 0-1,0-1 1,0 1-1,-1-1 1,1-1-1,-1 0 1,1 0-1,-1 0 1,-7 0-1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13.648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697 703 504,'2'-2'253,"0"1"1,-1 0-1,1-1 0,-1 1 0,1-1 1,-1 1-1,0-1 0,0 0 0,0 1 1,0-1-1,0 0 0,0 0 1,0 0-1,0 0 0,-1 0 0,1 0 1,-1 0-1,0 0 0,1 0 0,-1 0 1,0 0-1,0 0 0,0 0 1,-1-3-1,0 4-193,0 0-1,0-1 1,0 1 0,0 0 0,0 0 0,0 0-1,0-1 1,0 1 0,0 0 0,-1 1 0,1-1-1,-1 0 1,1 0 0,0 1 0,-1-1 0,1 0-1,-1 1 1,0 0 0,1-1 0,-1 1 0,1 0-1,-1 0 1,1 0 0,-1 0 0,0 0 0,1 0-1,-1 0 1,1 0 0,-1 1 0,0-1 0,-1 1-1,-27 6 12,1 1 0,0 2 0,0 0 0,-43 24 0,-103 71 97,130-74-72,-73 65 0,99-79-69,1 2-1,1 0 1,1 1 0,1 0 0,-26 45-1,39-60-24,-1 0-1,1 0 1,0 0 0,0 0-1,0 0 1,1 0-1,0 1 1,0-1 0,0 0-1,1 1 1,0-1 0,0 0-1,0 1 1,0-1-1,1 1 1,1 5 0,0-7-7,0-1 1,0 1 0,0-1 0,0 0 0,1 1 0,-1-1 0,1 0 0,0 0 0,0-1-1,0 1 1,0-1 0,0 1 0,0-1 0,1 0 0,-1 0 0,1 0 0,0-1-1,-1 1 1,1-1 0,0 0 0,0 0 0,4 0 0,14 3-45,0-1 1,0-2 0,0 0-1,0-1 1,0-1-1,-1-1 1,40-9-1,-21 1-13,0-2 1,-1-1-1,47-24 0,-58 23 41,-1-2 0,0-1 1,-1 0-1,-1-2 0,-1-1 0,0-2 0,-2 0 0,-1-1 0,0-1 1,-2 0-1,-1-2 0,-1-1 0,-1 0 0,24-55 0,-27 46 38,-1 0 0,-1-2 0,-2 1 0,-2-1-1,-2 0 1,-1 0 0,-2-1 0,-1 1 0,-2-1 0,-2 1 0,-14-70-1,16 102-3,-11-51 397,-3 1 1,-23-61-1,37 114-368,-1 0 1,1 0 0,0 1-1,-1-1 1,0 0-1,1 1 1,-1-1-1,0 1 1,0 0 0,-5-4-1,7 6-37,-1-1 1,1 1-1,0 0 1,-1 0-1,1 0 0,-1 0 1,1-1-1,0 1 1,-1 0-1,1 0 0,-1 0 1,1 0-1,-1 0 1,1 0-1,0 0 0,-1 0 1,1 0-1,-1 0 1,1 0-1,-1 1 0,1-1 1,0 0-1,-1 0 1,1 0-1,-1 0 0,1 1 1,-1-1-1,-8 20 15,3 13-37,2 0 0,1 0 0,3 65 0,19 104-19,-13-148 52,5 39 11,-3 2-70,5-1-1,44 161 0,-52-238-36,2 0 0,0-1-1,1 0 1,0 0 0,1-1-1,1 0 1,0-1 0,1 0-1,1 0 1,0-1 0,1-1-1,0 0 1,1-1 0,0 0-1,1-1 1,0-1 0,1 0-1,0-1 1,0-1-1,0-1 1,1 0 0,0-1-1,29 5 1,-17-5 85,0-1-1,0-1 0,0-1 1,1-2-1,-1-1 1,0-2-1,0 0 0,0-2 1,0-1-1,-1-2 1,36-13-1,-45 13 24,-1-1 0,0 0 0,0-1 0,-1-1 0,0-1 0,-1-1 0,-1 0 0,0-1 0,0 0 0,-2-1 0,0-1 0,0 0 0,-2-1 0,0 0 0,-1-1 0,16-36 0,-19 33 85,0 0-1,-1 0 1,-1 0-1,-1-1 0,1-28 1,-4 43-46,-1 0 0,0 0 0,0 0 1,0 0-1,-1 0 0,0 0 0,-1 0 0,0 0 1,0 0-1,0 0 0,-1 1 0,0-1 0,0 1 1,0 0-1,-1 0 0,0 0 0,0 0 0,-1 1 0,-9-10 1,11 13-49,0-1 0,0 2 0,0-1 0,0 0 0,0 0 0,-1 1 0,1 0 0,0 0 0,-1 0 0,1 0 0,-1 0 0,1 1 0,-1-1 1,1 1-1,-1 0 0,1 0 0,-1 1 0,-5 0 0,3 1-11,0-1 0,0 2 0,1-1 1,-1 1-1,0-1 0,1 2 0,0-1 0,0 1 0,0-1 1,-5 6-1,2-2 2,1 1 0,-1 0 0,1 1-1,1-1 1,0 1 0,0 0 0,1 1 0,0-1 0,0 1 0,1 0 0,1 1 0,-3 9 0,5-12-22,0-1 0,0 1 0,0 0-1,1-1 1,1 1 0,-1-1 0,1 1 0,0-1-1,1 1 1,0-1 0,0 0 0,1 0 0,-1 0 0,2 0-1,-1 0 1,1-1 0,0 1 0,0-1 0,1 0-1,-1 0 1,2 0 0,-1-1 0,0 0 0,1 0 0,0 0-1,0-1 1,1 0 0,-1 0 0,1-1 0,0 1-1,0-1 1,0-1 0,10 3 0,0 0-345,1-1 0,0 0 1,0-2-1,0 0 0,0-1 0,1 0 1,-1-2-1,0 0 0,0-2 0,0 1 1,0-2-1,33-11 0,-36 8-286,1 0 0,-2-1 0,1-1 0,-1 0 0,0-1 0,14-13 0,9-11-751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13.98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245 268 280,'11'-35'1988,"-1"-1"0,-1-1 1,-2 0-1,-2 0 0,1-48 0,-22 189 1530,-47 288 1257,2-131-4651,5-21-4093,-26 92-10726,68-284 12837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15.162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0 265 1268,'7'0'586,"0"0"-1,1 1 1,-1 0 0,0 0-1,0 1 1,-1-1 0,1 2-1,0-1 1,0 1 0,-1 0-1,0 0 1,7 5 0,-6-3-377,1 1 1,-2 1 0,1-1-1,-1 1 1,0 0 0,0 0 0,0 1-1,5 10 1,3 12-483,-1 1 0,-1 0 1,-2 1-1,8 38 0,-7-26 970,1 6-670,-7-25-2,2 1 1,0-1-1,2 0 1,1 0-1,17 32 1,-26-56-15,-1 0 0,1 0 0,0 0 0,-1 0 0,1 0 0,0 0 0,0 0 0,0 0 0,0 0 0,0 0 0,0 0 0,0-1 0,0 1 0,0 0 0,0-1 0,0 1 0,1-1 0,-1 1 0,0-1 0,0 0 0,1 1 1,-1-1-1,0 0 0,0 0 0,1 0 0,-1 0 0,3 0 0,-1-1 3,-1 0 1,1 0-1,0-1 0,-1 1 1,1-1-1,-1 0 0,0 1 1,1-1-1,-1 0 1,0 0-1,4-5 0,5-8 10,-1-1 0,0 0 0,8-18 0,-15 28-23,128-292-399,-85 183-2759,78-141-1,-99 219 1647,0 2 51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28.00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290 0 252,'-96'66'6024,"-9"6"-4888,105-72-1136,-14 10 20,1 1-1,-20 19 1,30-27-26,0 0 0,1 0 0,-1 0 1,1 0-1,0 1 0,0-1 0,0 0 0,0 1 0,1 0 1,-1-1-1,1 1 0,0 0 0,0 0 0,0 0 0,1-1 1,-1 1-1,1 7 0,0-10-2,0 0 0,0 0-1,1 0 1,-1 1 0,0-1 0,0 0-1,1 0 1,-1-1 0,1 1 0,-1 0 0,1 0-1,-1 0 1,1 0 0,-1 0 0,1 0 0,0-1-1,0 1 1,-1 0 0,1 0 0,0-1-1,0 1 1,0-1 0,0 1 0,0-1 0,-1 1-1,3 0 1,-1-1-4,1 1 0,-1-1 0,1 0 1,0 0-1,-1 0 0,1 0 0,-1 0 0,1-1 0,-1 1 0,5-2 0,3-1-15,0-1 0,1 0 0,18-12 0,-13 5 13,-1-1-1,0-1 0,-1-1 1,15-17-1,-17 17 59,0 1 0,1 1-1,1 0 1,0 0 0,16-9 0,-29 20-31,0 1 1,0 0-1,-1 0 0,1-1 1,0 1-1,0 0 1,0 0-1,0 0 1,-1 0-1,1 0 1,0 0-1,0 0 1,0 0-1,-1 0 1,1 1-1,0-1 0,0 0 1,0 0-1,-1 1 1,1-1-1,0 1 1,0-1-1,-1 0 1,1 1-1,0-1 1,-1 1-1,1 0 1,-1-1-1,1 1 0,0-1 1,-1 1-1,0 0 1,1 0-1,-1-1 1,1 1-1,-1 0 1,0 0-1,1-1 1,-1 1-1,0 0 1,0 0-1,0 0 0,0-1 1,0 1-1,0 0 1,0 1-1,7 46 419,-7-43-372,2 119 629,-3-90-594,1-1 1,2 1 0,11 64-1,-13-96-97,0 0-1,1 0 1,-1 1 0,1-1-1,-1 0 1,1 0-1,0 0 1,0 1-1,0-1 1,0 0 0,1 0-1,-1 0 1,0-1-1,1 1 1,-1 0 0,1-1-1,0 1 1,0 0-1,-1-1 1,1 0 0,0 1-1,0-1 1,0 0-1,0 0 1,1 0-1,-1-1 1,0 1 0,0 0-1,1-1 1,-1 1-1,0-1 1,0 0 0,1 0-1,-1 0 1,0 0-1,1 0 1,-1 0 0,0-1-1,1 1 1,-1-1-1,0 0 1,0 1-1,3-3 1,10-3-71,1-2 0,-2 0 0,1-1 0,24-19 0,-30 21-38,23-17-604,-1-2 0,-1-1 0,-1-1 1,-2-2-1,-1-1 0,-1-1 0,-2-1 0,24-44 0,-23 27-603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15.502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67 1 400,'25'18'6430,"-24"-15"-6091,20 38-919,-11-20 1106,7 11-344,-1 1 0,-2 1 0,-1 1 0,-1 0 0,-3 0 1,0 1-1,-3 1 0,5 72 0,-10-76-398,-2 0-1,0 0 1,-3 0 0,0 0-1,-2 0 1,-2-1 0,-1 0 0,-1 0-1,-2-1 1,-17 34 0,21-50-346,-1-1 0,0-1 0,-1 1 1,0-1-1,-1-1 0,-1 0 1,-25 21-1,-4-6-899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15.829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168 35 48,'-11'-10'1698,"9"7"-1200,-1 1 1,1 0-1,0-1 0,-1 1 1,0 0-1,1 0 1,-1 1-1,0-1 1,0 0-1,-6-1 1,8 3-430,0 0 0,1 0 1,-1 0-1,0 0 1,0 0-1,1 0 0,-1 0 1,0 1-1,0-1 0,1 0 1,-1 1-1,0-1 1,1 0-1,-1 1 0,0-1 1,1 1-1,-1-1 1,1 1-1,-1-1 0,0 2 1,-13 24-349,-9 46 318,4 0 0,2 0 0,4 2 0,3 0 0,4 0 0,2 1 0,4 0 0,3-1 0,24 140 0,-20-177-329,2 0-1,1 0 1,2-1-1,1-1 1,29 53-1,-32-69-97,2 0 1,0-1 0,2-1-1,0 0 1,0-1-1,2 0 1,0-1-1,0-1 1,1 0-1,1-2 1,21 12-1,51 18-1192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16.18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123 87 780,'-6'-8'624,"-1"1"0,1 0 0,-1 0 0,-1 1 0,1 0 0,-1 1 0,0-1 0,-1 1 0,1 1 0,-1 0 0,0 0 0,0 0 0,-13-2 0,82 36-363,-9-18-253,1-2 0,0-2 1,1-2-1,-1-3 0,69-4 0,263-39-3844,-380 40 3734,132-23-3131,-76 10 1678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16.513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277 0 72,'-25'5'1327,"0"2"-1,1 0 1,1 1 0,-1 1-1,-31 18 1,48-22-1219,0 0 0,0 0 0,0 1 0,1 0 0,0 0 0,0 0 0,0 1 0,1 0 0,0 0 0,0 0 0,1 1 0,0 0 0,0 0 0,1 0 0,0 0 0,0 0 0,1 1 0,0-1 0,-1 13 0,-1 44 186,2 0 0,10 91 1,0-29-171,-7-83-252,15 217 341,-12-224-1280,3-1-1,0 0 1,2 0 0,28 67-1,-35-98 743,0-1 0,0 0 0,0 0 0,0 0 0,1 0 0,-1-1 0,1 1 0,0-1 0,0 1 0,5 3 0,12 1-1307</inkml:trace>
  <inkml:trace contextRef="#ctx0" brushRef="#br0" timeOffset="1">669 579 836,'15'2'3764,"-11"-2"-3008,0 2-515,-2-2-654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17.132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1 916,'70'11'7142,"-69"-10"-7061,-1-1-1,0 1 0,0 0 1,1 0-1,-1 0 1,0 0-1,0 0 1,0 0-1,0 0 1,0-1-1,0 1 1,0 0-1,0 0 1,-1 0-1,1 0 1,0 0-1,0 0 1,-1 0-1,1-1 1,-1 1-1,1 0 1,-1 0-1,1 0 0,-1-1 1,1 1-1,-1 0 1,1-1-1,-1 1 1,0-1-1,-1 2 1,-2 3 284,0 11-326,1 0 1,1 0-1,0 0 1,0 1 0,2-1-1,2 22 1,16 101-52,-16-124 15,7 43-172,18 90-1665,0-53-2165,-26-91 3731,0-1 1,1 1-1,-1-1 1,1 1-1,0-1 0,0 0 1,0 0-1,0 0 1,1 0-1,-1 0 1,1 0-1,4 3 0,10 6-1289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17.898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140 509 364,'-22'-11'1496,"0"0"-1,2-2 0,-1 0 1,-34-31-1,118 136-256,-7-6-1193,-23-40-29,-8-13 5,-1 1-1,-2 2 0,30 61 1,-51-96-26,-1 1-1,1-1 1,0 0 0,0 1-1,-1 0 1,1-1 0,0 1-1,-1-1 1,0 1 0,1 0 0,-1-1-1,0 1 1,0 0 0,0-1-1,0 1 1,0 0 0,0-1 0,0 1-1,-1 0 1,1-1 0,-1 1-1,1 0 1,-1-1 0,0 1-1,1-1 1,-1 1 0,0-1 0,0 0-1,0 1 1,0-1 0,0 0-1,0 1 1,-3 0 0,2-1-6,-1 0 0,0 0 0,0-1 1,0 1-1,0-1 0,0 0 0,0 0 1,1 0-1,-1 0 0,0-1 0,0 1 0,0-1 1,0 1-1,0-1 0,0 0 0,1 0 0,-1 0 1,-4-3-1,2 1 9,1 1 1,0-1-1,-1 0 1,1-1-1,0 1 0,0-1 1,0 1-1,1-1 1,0 0-1,-1-1 1,1 1-1,1 0 1,-1-1-1,1 0 0,-1 1 1,1-1-1,1 0 1,-1 0-1,1 0 1,0-1-1,0 1 1,0 0-1,1 0 0,0 0 1,0-1-1,0 1 1,0 0-1,1-1 1,2-5-1,1-12 46,2 1 1,1 0-1,1 1 1,1 0-1,15-28 1,8-9-174,3 2 0,1 2 0,4 1 1,47-50-1,-52 66-1024,2 1-1,2 3 1,0 1 0,3 1-1,80-44 1,-74 52-232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18.30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483 5 1244,'-4'0'567,"1"1"0,-1 0 0,1-1 0,-1 0 0,1 0 0,-1 0 0,0 0 0,1-1 0,-1 1 0,-4-3 0,-26 0 264,17 6-785,1 1 0,1 1 0,-1 0 0,1 1 0,-1 0 0,2 1 0,-1 1 0,1 1 1,0 0-1,1 1 0,-22 19 0,8-2-23,1 0 1,1 1 0,1 2 0,-21 34-1,33-45-9,0 1 0,-9 23 0,19-40-17,1 1 1,-1 0-1,0 0 0,1 0 1,0 1-1,0-1 1,0 0-1,0 0 0,1 1 1,0-1-1,0 0 0,0 1 1,0-1-1,1 0 0,0 1 1,-1-1-1,1 0 0,3 7 1,-2-9-5,0 0 0,0 0 0,0 0 0,1 0 0,-1 0 0,0-1 0,1 1 0,-1-1 0,1 1 0,-1-1 0,1 0 0,0 0 0,0 0 0,0 0 0,-1-1 0,1 1 0,0-1 0,0 0 0,0 0 0,6 0 0,58-9-65,-47 4 65,0-1 0,-1-1 0,0 0 0,0-2 0,0 0 0,-1-1 0,18-13 0,10-12 307,49-48-1,-13 10 785,-81 72-1069,0-1 0,0 1 1,0 0-1,1 0 0,-1 0 0,0 0 0,1 0 1,-1 0-1,0 1 0,1-1 0,-1 0 1,1 1-1,-1-1 0,1 1 0,-1-1 0,1 1 1,0 0-1,-1-1 0,1 1 0,-1 0 1,1 0-1,0 0 0,-1 1 0,1-1 0,-1 0 1,1 1-1,-1-1 0,1 1 0,0-1 1,-1 1-1,0-1 0,3 3 0,0 1 4,-1-1 0,1 2 0,-1-1 0,0 0-1,-1 1 1,1-1 0,-1 1 0,0 0 0,2 5 0,24 71 36,-22-58-414,1-1 1,1 0-1,1 0 0,1-1 1,1 0-1,26 36 1,-35-54 106,0 0 0,1-1 0,-1 1 0,1-1 1,0 0-1,0 0 0,-1 0 0,2 0 0,-1-1 0,0 1 0,0-1 1,0 0-1,1 1 0,-1-1 0,1-1 0,-1 1 0,0-1 0,1 1 1,-1-1-1,1 0 0,-1 0 0,1 0 0,-1-1 0,1 1 1,-1-1-1,7-2 0,19-10-1291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18.86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3 527 728,'12'3'4501,"-12"-2"-4379,9 21 1560,-2 21-870,-7 0-168,-1 0 0,-12 81-1,5-72-387,0 61-1,8-113-260,0 1 0,0-1 0,0 0 0,0 1 1,0-1-1,0 1 0,0-1 0,0 0 0,0 1 0,0-1 0,0 0 1,0 1-1,0-1 0,0 0 0,0 1 0,0-1 0,0 1 0,0-1 1,1 0-1,-1 1 0,0-1 0,0 0 0,0 1 0,1-1 0,-1 0 0,0 0 1,0 1-1,1-1 0,-1 0 0,0 0 0,1 1 0,-1-1 0,0 0 1,1 0-1,-1 0 0,0 0 0,1 1 0,-1-1 0,0 0 0,1 0 1,0 0-1,15-10-161,14-25-25,-29 34 187,23-34-83,37-72 0,-4 6 55,-32 58 12,30-44-17,-50 81 33,0 0 0,0 0 1,0 0-1,0 1 0,1 0 1,0 0-1,0 1 0,1-1 1,-1 1-1,10-4 0,-13 7 5,-1 0-1,1 1 1,0-1-1,-1 1 1,1 0-1,0 0 1,0 0-1,-1 0 1,1 0-1,0 0 0,-1 1 1,1-1-1,0 1 1,-1 0-1,1 0 1,-1 0-1,1 0 1,-1 0-1,1 1 1,-1-1-1,0 1 1,0-1-1,0 1 1,0 0-1,0 0 1,0 0-1,0 0 1,0 0-1,-1 0 1,1 0-1,-1 1 1,2 2-1,6 12 12,0 1 0,-2-1 1,10 31-1,-8-20-4,-6-20-10,0 0 0,1 0 1,-1 0-1,1-1 0,1 1 0,0-1 1,0 0-1,0 0 0,1 0 1,0-1-1,0 0 0,1 0 0,-1-1 1,1 1-1,0-2 0,1 1 0,-1-1 1,1 0-1,0 0 0,0-1 0,0 0 1,1-1-1,-1 1 0,1-2 1,-1 1-1,1-1 0,0-1 0,-1 1 1,1-1-1,0-1 0,-1 0 0,1 0 1,0-1-1,13-4 0,1-1-6,-1-2-1,0 0 1,0-1-1,-1-1 1,0-1-1,-1-1 1,-1-1-1,0-1 1,-1 0-1,0-1 0,25-32 1,-20 21 18,-2-1 0,-1 0-1,-1-2 1,-1 0 0,-2-1 0,-2-1-1,16-46 1,-24 58 66,0-1 0,-2 1 0,0-1 0,-1-1 0,-1 1 0,-1 0 0,-1 0-1,-1-1 1,-1 1 0,-1 0 0,-1 0 0,-7-26 0,10 45-65,1 0 0,-1 0 0,0 0 0,1 0 0,-1 0 0,0 0 0,0 0 0,0 0 0,-1 1 0,1-1 0,0 0 0,-1 1 0,1-1 0,-1 1 0,1 0 0,-1-1 0,-2 0 0,3 1-9,0 1 0,0 0 0,0 0 0,0 0 0,-1 0 0,1 0 0,0 0 0,0 0 0,0 0 0,0 0 0,0 0 0,0 1 0,0-1 0,0 1 0,0-1 0,0 0 0,0 1 0,0 0 0,0-1 0,0 1 0,0-1 0,1 1 0,-2 1 0,-3 3-4,1 0 0,0 0 0,0 0 0,0 1 0,1-1 0,0 1 0,0 0 0,1 0 1,-4 9-1,4-2 2,0-1 0,0 0 1,1 1-1,1-1 0,0 1 0,1-1 1,0 1-1,1-1 0,0 0 1,1 0-1,1 0 0,-1 0 1,2 0-1,0-1 0,0 1 0,1-1 1,11 14-1,12 18-9,3-2 1,66 67-1,-94-104 5,42 40-4,53 38-1,19 18-492,-115-98 386,0 0 0,-1 0 0,0 1 0,0-1 1,1 1-1,-1 0 0,-1 0 0,1 0 0,0 0 0,-1 0 0,0 0 1,1 0-1,-1 0 0,0 1 0,-1-1 0,1 0 0,0 4 0,-2-5-48,1 1 0,-1-1-1,1 0 1,-1 0-1,0-1 1,0 1 0,0 0-1,0 0 1,0 0-1,0 0 1,0-1 0,-1 1-1,1-1 1,-1 1-1,1-1 1,-1 1 0,0-1-1,1 0 1,-1 0-1,0 0 1,0 0 0,0 0-1,0 0 1,0 0 0,0-1-1,0 1 1,0-1-1,-3 1 1,-22 2-1426,0-1 99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19.20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400 51 1380,'-16'-20'2546,"14"17"-2059,0-1 1,-1 1-1,0 0 0,0 0 1,0 0-1,0 0 0,-6-4 1,8 7-467,0-1 1,0 1-1,0 0 1,0 0-1,0-1 1,0 1-1,0 0 1,0 0-1,0 0 1,0 1-1,0-1 0,0 0 1,0 0-1,0 0 1,0 1-1,0-1 1,0 1-1,0-1 1,0 1-1,0-1 1,0 1-1,0-1 1,0 1-1,0 0 1,1-1-1,-1 1 1,0 0-1,1 0 1,-1 0-1,0 0 1,1 0-1,-1-1 1,1 1-1,-1 0 1,0 2-1,-13 21 116,1 0 0,1 1 0,-16 51 0,-16 83 156,43-154-285,-61 362 544,31 9-258,7-80-598,18-228 61,0 8-1217,-3 0 1,-21 78-1,29-149 1165,0 0 0,-1 0 0,1 0-1,-1 0 1,0 0 0,-1-1 0,1 1 0,-1-1 0,0 0-1,-5 7 1,-7-4-1225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19.748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1 245 1044,'11'-9'416,"0"1"0,1 0-1,0 1 1,1 0 0,-1 1 0,1 0-1,0 1 1,1 1 0,-1 0 0,1 1-1,24-3 1,14 2 99,94 3 0,-108 2-464,293 16 179,70 2-287,-379-19 68,-12 1 29,0-1 0,0-1 0,0 1 0,18-5 0,-28 5-36,0 0 0,0 0 0,0 0 0,0 0 1,0 0-1,0 0 0,0 0 0,0 0 0,0 0 0,0 0 0,0 0 0,0 0 0,0 0 0,0-1 0,0 1 1,0 0-1,0 0 0,0 0 0,0 0 0,0 0 0,0 0 0,0 0 0,0 0 0,0 0 0,0 0 1,0 0-1,0-1 0,0 1 0,0 0 0,0 0 0,0 0 0,0 0 0,0 0 0,0 0 0,0 0 1,0 0-1,0 0 0,0 0 0,0 0 0,0 0 0,1 0 0,-1 0 0,0 0 0,0-1 0,0 1 1,0 0-1,0 0 0,0 0 0,0 0 0,0 0 0,-14-2 68,-21 1-58,11 4-36,0 1 0,1 1 0,-1 1 0,1 1 0,1 1 0,-1 1 0,-31 18 0,43-21 17,0 1 0,0 0-1,1 0 1,0 1 0,0 1-1,1 0 1,0 0 0,1 0-1,0 1 1,0 1 0,1-1-1,0 1 1,1 0 0,0 1-1,-7 21 1,12-27 5,-1 0-1,1 0 1,0 0 0,0 1-1,1-1 1,0 0 0,0 0-1,0 1 1,1-1-1,0 0 1,0 0 0,1 0-1,0 0 1,0 0 0,0 0-1,1 0 1,2 5 0,1-3-2,0 0 1,0 0 0,0-1-1,1 0 1,0 0 0,1 0-1,0-1 1,-1 0 0,2-1-1,9 6 1,0-2-1,0-1-1,1 0 1,0-2 0,1 0-1,0-1 1,0-1 0,0 0-1,0-2 1,0 0 0,21-2-1,-38 0 4,0 0 1,0 0-1,0 0 0,0-1 0,0 1 0,0-1 0,0 1 0,0-1 0,0 0 0,0 0 0,0-1 0,-1 1 1,1-1-1,0 1 0,-1-1 0,1 0 0,-1 0 0,0 0 0,0 0 0,1 0 0,-1 0 0,-1-1 0,1 1 1,2-5-1,-2 2 2,-1-1 0,0 1 1,0 0-1,-1 0 1,1-1-1,-1 1 0,-1 0 1,1-1-1,-1 1 0,1 0 1,-2 0-1,1-1 1,-3-6-1,-3-9 41,2 0 0,0 0 0,1-1 0,1 1-1,1-1 1,1-40 0,2 52-3,1 0 0,0 1 0,0-1-1,0 1 1,1-1 0,1 1 0,0 0 0,0 0-1,1 0 1,0 1 0,0-1 0,1 1 0,0 0-1,0 1 1,1 0 0,0 0 0,12-9-1,-11 9-24,1 1-1,0 0 0,1 1 0,-1 0 1,1 1-1,0 0 0,0 0 0,1 1 1,-1 0-1,1 1 0,-1 0 0,17 0 1,-11 2-7,1 1 0,-1 0 0,0 2 1,1 0-1,-1 0 0,-1 1 1,25 11-1,-6 1 7,0 1 0,0 2 0,-2 2 0,-1 0 0,0 2 0,36 37 0,-46-41 6,0 2-1,-1 0 0,-2 1 1,0 1-1,-1 1 1,14 27-1,-25-27 56,-6-24-73,0 1 0,0-1 0,0 0-1,0 1 1,0-1 0,0 0 0,0 0 0,0 1-1,0-1 1,-1 0 0,1 1 0,0-1-1,0 0 1,0 0 0,-1 1 0,1-1-1,0 0 1,0 0 0,0 0 0,-1 1 0,1-1-1,0 0 1,0 0 0,-1 0 0,1 0-1,0 0 1,-1 0 0,1 1 0,0-1-1,0 0 1,-1 0 0,1 0 0,0 0-1,-1 0 1,1 0 0,-1 0 0,-1-1 4,0 0 1,0 0-1,-1 1 1,1-2-1,0 1 1,0 0-1,1 0 1,-1-1-1,0 1 1,0-1-1,1 1 1,-1-1-1,0 0 1,1 1 0,0-1-1,-2-3 1,0-1-7,0 0 1,0 0 0,1 0 0,0 0-1,0-1 1,1 1 0,0-1-1,0 0 1,0 1 0,1-1 0,0 0-1,0 1 1,1-1 0,-1 1 0,2-1-1,-1 1 1,1-1 0,0 1 0,0-1-1,0 1 1,5-8 0,8-15-142,2 1 0,0 0 0,24-27 0,-25 33-119,27-36-2882,83-86-1,-91 110 1650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28.34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96 211 744,'3'-30'2455,"-1"-48"0,-2 69-2151,0 1 0,-1 0 0,0 0 0,-1-1 0,0 1-1,0 0 1,-1 0 0,0 1 0,0-1 0,-8-13 0,6 22-205,1 10-60,-2 18 13,6-28-41,-52 631 1491,50-584-1472,-1 21-192,3-1 1,3 1-1,2 0 0,4-1 0,25 97 0,-25-142-912,-25-64-5978,6 19 5623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20.519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0 616,'46'67'5158,"-26"-39"-4622,-2 0 1,0 1 0,19 47-1,-25-45-265,-2 1-1,-1 1 1,-2 0-1,6 65 1,-11-75-233,-2-1 0,0 1 0,-2 0 0,0-1 0,-2 0 0,0 0 0,-1 0 0,-12 29 1,15-47-55,0 0 0,0 0 1,-1 0-1,0 0 1,0-1-1,0 1 0,0-1 1,0 0-1,-1 0 1,1 0-1,-9 5 1,11-8-1,0 1 1,0 0 0,0-1 0,-1 1 0,1-1 0,0 1 0,0-1 0,0 0 0,-1 1 0,1-1 0,0 0 0,0 0 0,-1 0 0,1 0 0,0 0 0,0 0-1,-1 0 1,1 0 0,0-1 0,0 1 0,-1 0 0,1-1 0,0 1 0,0-1 0,0 0 0,0 1 0,0-1 0,0 0 0,0 1 0,0-1 0,0 0-1,0 0 1,0 0 0,0 0 0,0 0 0,1 0 0,-1 0 0,0 0 0,1 0 0,-1 0 0,1-1 0,-1 1 0,1 0 0,0 0 0,0-1 0,-1 1 0,1-2-1,-1-3-26,1 0-1,-1 0 0,1 0 1,1 0-1,-1-1 1,1 1-1,0 0 0,0 0 1,1 0-1,0 0 0,0 0 1,0 1-1,5-9 0,45-73-39,-49 82 80,28-41 106,3 1 0,57-60 0,-73 86-53,2 1-1,0 1 0,1 1 0,0 1 0,2 0 0,-1 2 0,37-16 0,-51 26-21,1 0-1,-1 1 0,1 0 0,0 1 1,-1-1-1,1 2 0,0-1 0,0 1 0,0 1 1,0-1-1,0 2 0,-1-1 0,1 1 1,0 0-1,-1 1 0,1 0 0,-1 0 1,0 1-1,0 0 0,-1 1 0,1 0 0,-1 0 1,0 0-1,0 1 0,0 0 0,-1 0 1,0 1-1,0-1 0,-1 1 0,0 1 0,0-1 1,0 1-1,-1 0 0,-1 0 0,1 0 1,-1 0-1,0 1 0,-1 0 0,0-1 0,-1 1 1,2 13-1,-3 3 81,0-19-79,0 1-1,0-1 0,0 1 1,0-1-1,1 0 1,0 1-1,1-1 0,-1 0 1,1 0-1,0 0 1,1 0-1,4 8 0,-6-13-17,0 0 0,0-1-1,0 0 1,0 1 0,0-1-1,0 1 1,0-1 0,0 0-1,0 0 1,0 0 0,0 1-1,1-1 1,-1 0-1,0 0 1,0-1 0,0 1-1,0 0 1,0 0 0,0 0-1,0-1 1,0 1 0,0-1-1,0 1 1,0-1 0,0 1-1,0-1 1,0 1 0,1-2-1,30-21 92,-28 20-99,22-15-7,0 0-1,57-25 1,21-14 13,-98 53-11,-1 0 0,1 1 1,0-1-1,0 1 0,1 1 0,-1-1 1,1 1-1,-1 0 0,14-1 0,-17 3-1,1 0-1,0 0 1,0 1-1,-1-1 1,1 1-1,0 0 1,-1 0 0,1 1-1,-1-1 1,1 1-1,-1 0 1,0 0-1,0 0 1,1 0-1,-2 0 1,1 1-1,0-1 1,0 1-1,2 3 1,8 11 27,-1-1 0,0 2 0,12 24 0,-17-26-17,2-1-1,0 0 1,1 0-1,1-1 1,13 14-1,-20-24-10,1 0-1,0 0 0,0-1 0,0 0 1,0 0-1,0 0 0,1 0 1,-1-1-1,1 0 0,0 0 1,0-1-1,0 1 0,-1-1 1,1 0-1,0-1 0,0 0 1,0 0-1,0 0 0,8-2 1,0 0-3,-1-1 1,1-1-1,-1 0 1,0-1-1,-1 0 1,1-1-1,-1-1 1,0 0-1,0 0 1,-1-1 0,0-1-1,-1 0 1,0 0-1,0-1 1,-1-1-1,0 1 1,10-18-1,-10 15 27,-1 0 0,0-1-1,-1 0 1,0 0 0,-2-1 0,1 0-1,-2 0 1,0 0 0,-1-1 0,-1 1-1,0-1 1,-1 1 0,0-1 0,-1 0-1,-3-17 1,2 26 37,-1-1 0,0 1-1,0-1 1,0 1 0,-1 0 0,0 0 0,0 0-1,-1 0 1,-5-6 0,8 11-44,-1 0 0,1 0 0,-1 1 0,0-1 1,0 1-1,0-1 0,0 1 0,0-1 0,0 1 0,0 0 1,0 0-1,-1 0 0,1 0 0,0 0 0,-1 1 0,1-1 0,0 1 1,-1-1-1,1 1 0,-1 0 0,1 0 0,-1 0 0,1 0 1,-1 1-1,1-1 0,0 1 0,-1-1 0,1 1 0,0 0 0,-1 0 1,-2 2-1,-6 3-11,0 1 0,0 0 0,1 1 0,0 0 0,0 1 0,1 0 0,0 0 0,1 1 0,0 0 0,1 1 0,0 0 0,0 0 0,1 0 0,0 1 0,1 0 0,1 0 0,0 0 0,1 1 0,-4 23 0,5-26-38,1 1-1,1-1 1,0 0-1,0 0 1,1 1-1,0-1 1,0 0-1,2 0 0,-1 0 1,1 0-1,5 12 1,-4-15-70,0 0 0,-1-1 0,2 0 0,-1 0-1,1 0 1,0 0 0,0 0 0,1-1 0,0 0 0,0 0 0,0-1 0,0 0 0,1 0 0,0 0 0,-1-1 0,11 4 0,9 0-733,-1 0 1,1-2 0,0-1 0,0-1 0,1-1 0,-1-1 0,1-2-1,-1 0 1,41-9 0,-15 1-569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20.96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1 475 516,'9'-13'960,"2"-3"27,0 1-1,2 0 0,0 1 1,19-17-1,-31 29-938,1 0 0,0 1 0,0-1 0,0 1 0,0-1 0,0 1 0,0 0 0,1-1 0,-1 1 0,0 0 0,1 0-1,-1 1 1,1-1 0,-1 0 0,1 1 0,-1 0 0,1 0 0,-1-1 0,1 1 0,-1 1 0,1-1 0,-1 0 0,1 1 0,-1-1 0,1 1 0,-1 0 0,1-1 0,-1 1 0,0 0 0,1 1 0,-1-1 0,0 0 0,0 1-1,0-1 1,0 1 0,0 0 0,0 0 0,-1-1 0,1 1 0,0 0 0,1 4 0,1 0-6,-1 2 1,1-1-1,-1 0 0,-1 1 0,1-1 1,-1 1-1,0 0 0,-1 0 0,0 0 0,0 0 1,-1 8-1,-7 93 367,5-93-341,-5 44 116,-3 1 0,-2-1 0,-26 76 0,37-134-174,1-1-1,0 0 0,-1 1 1,1-1-1,-1 0 1,1 1-1,-1-1 0,0 0 1,0 0-1,1 0 0,-1 0 1,0 0-1,0 0 1,0 0-1,0 0 0,0 0 1,-1 0-1,1 0 0,0-1 1,-2 2-1,2-2 0,0 0 0,0 0 1,0 0-1,0 0 0,0 0 0,0-1 0,0 1 0,0 0 1,0-1-1,0 1 0,0 0 0,1-1 0,-1 1 0,0-1 0,0 1 1,0-1-1,1 0 0,-1 1 0,0-1 0,1 0 0,-2-1 1,-1-2 16,0-1 1,0 1 0,0-1 0,1 0-1,-1 1 1,1-1 0,1 0 0,-1 0 0,-1-8-1,1-17 318,0 0-1,3 0 1,0 0 0,2 0-1,1 0 1,15-56-1,1 22 253,2 1 0,31-63 0,-32 81-522,1 0 0,2 2 0,1 1 0,3 0-1,56-63 1,-80 101-83,-1 0 1,1 1-1,-1 0 0,1 0 0,0 0 1,1 0-1,-1 0 0,0 1 0,1 0 1,-1 0-1,1 0 0,0 0 0,0 1 1,-1 0-1,7-1 0,-7 3 2,0-1 1,0 1-1,0-1 0,1 1 0,-1 1 1,0-1-1,0 0 0,0 1 0,-1 0 1,1 0-1,0 0 0,-1 1 0,1-1 1,-1 1-1,0-1 0,0 1 0,6 7 1,9 12 2,-1 1 0,-2 0 1,0 2-1,13 28 0,8 12 6,-16-31-220,-2 1 0,-1 1 0,-1 0-1,-2 1 1,-2 1 0,-1 0 0,-2 0 0,3 40 0,-7-17-363,-4-36 288,1 0-1,1-1 1,8 31-1,-9-52 267,-1 1-1,0 0 1,1-1-1,0 1 0,0-1 1,0 0-1,0 0 1,1 0-1,-1 0 0,1 0 1,0 0-1,0-1 1,0 1-1,0-1 0,0 0 1,0 1-1,1-2 1,-1 1-1,1 0 0,-1-1 1,1 1-1,0-1 0,-1 0 1,1-1-1,0 1 1,0 0-1,0-1 0,5 0 1,11 0-305,0-2 1,1 0-1,-1-1 0,25-7 1,-28 6-78,347-106-6451,-250 69 5279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22.512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0 206 304,'2'-17'7776,"-2"17"-7764,1 0 0,0-1-1,-1 1 1,1 0-1,0 0 1,-1-1-1,1 1 1,0 0-1,0 0 1,0 0 0,-1 0-1,1 0 1,0 0-1,0 0 1,-1 0-1,1 0 1,0 0-1,0 1 1,-1-1-1,1 0 1,0 1 0,0-1-1,8 3 9,0 1-1,-1 0 1,0 0-1,0 1 1,0 0-1,0 0 1,-1 0-1,1 1 1,-1 1-1,-1-1 1,1 1-1,-1 0 1,-1 0-1,1 1 1,-1 0-1,-1 0 1,1 0-1,-1 0 1,-1 1-1,1 0 1,3 15-1,2 17 2,-2 0 0,-1 1 0,0 67 0,-2-38 29,-3-60-45,-2-7-2,1 1 0,0-1-1,0 1 1,0-1-1,1 1 1,0-1-1,0 1 1,0-1-1,0 1 1,1-1-1,-1 0 1,5 7-1,-4-13-19,0 0 0,0 0 0,0 0 0,0 0 0,0-1 0,-1 1 0,1 0 0,-1-1 0,0 0 0,0 1 0,0-1 0,0 0 0,1-3 0,-1 2-16,116-249-378,-23 54 229,-90 190 140,56-121-1567,-10 52-2892,-41 64 3162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23.22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145 1 936,'-14'-1'3688,"4"2"-1928,-2 16-1743,1 4 74,0 0 1,2 1-1,1 0 1,1 0-1,-6 26 1,-15 118 141,26-152-217,-8 59 8,0 127 0,20-85-3194,-10-115 3108,0 1 1,0-1-1,0 0 0,0 1 0,0-1 1,0 0-1,0 1 0,0-1 0,0 1 1,0-1-1,0 0 0,0 1 1,1-1-1,-1 0 0,0 1 0,0-1 1,0 0-1,1 1 0,-1-1 1,0 0-1,2 2-370,-2-2 370,1 0 0,-1 0 1,0 0-1,1 1 0,-1-1 0,0 0 1,1 0-1,-1 0 0,1 0 0,-1 0 1,0 0-1,1 0 0,-1 0 1,1 0-1,7-3-1213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23.564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0 1080,'3'2'331,"0"0"0,0 0-1,-1 0 1,1 0 0,-1 1 0,0-1 0,0 1-1,0 0 1,0-1 0,0 1 0,0 0 0,-1 0-1,2 4 1,17 49 23,-13-37-5,6 26-102,-2 2 1,-1 0-1,2 49 0,15 73-2953,-19-152 138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23.898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484 0 676,'12'15'935,"-1"1"-1,-1 0 1,-1 0 0,0 1-1,8 21 1,-12-20-697,1-1 1,-2 0-1,0 1 0,-1 0 0,0 21 1,-3-17-220,0-1 0,-2 0 0,-1 0 0,0 0 0,-2 0 0,0-1 0,-1 0 0,-1 0 0,-1 0 0,-17 30 0,6-19-68,-1 0-1,-1-1 1,-2-1 0,-1-1-1,-1-1 1,-33 27-1,37-36-494,-1-1 0,-1-1-1,0-1 1,-1-2 0,-1 0 0,0-1-1,-1-1 1,-47 12 0,12-12-867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24.23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694 1 1164,'-27'3'767,"-1"2"1,1 1-1,0 1 0,0 2 1,1 0-1,0 2 0,-25 14 1,20-7-495,0 2 1,1 1-1,1 1 1,1 2-1,-27 28 1,28-23-240,1 2 0,1 0 0,2 2 0,1 0 0,2 2 0,1 0 0,2 1 0,1 1 0,2 0 0,-17 72 0,27-87-22,1 0 0,1 0 1,1 1-1,1-1 0,0 0 1,2 0-1,1 1 1,1-1-1,0-1 0,2 1 1,0-1-1,2 0 1,11 24-1,-6-21-163,1-1 0,1 0 0,1-1-1,1 0 1,1-2 0,1 0 0,1-1 0,0-1-1,1 0 1,34 20 0,-23-19-473,1-1 0,1-1 0,0-2 0,1-1 0,1-2 0,0-1 0,0-2 0,1-1 0,42 2-1,26-5-870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25.903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12 552,'34'-11'9294,"-33"11"-9251,1 1 0,0 0-1,-1 0 1,1-1-1,-1 1 1,1 0 0,-1 1-1,1-1 1,-1 0-1,0 0 1,1 1 0,1 2-1,6 8-57,-1 0-1,0 0 1,-1 1-1,0 0 1,-1 1-1,-1 0 0,0 0 1,0 0-1,4 28 1,-1 12-43,1 71 0,-9-108 57,-15 438-1980,9-385 411,6-56 1013,0-7 35,-1 0-1,1 0 1,-1 0 0,0-1-1,-1 1 1,0 0 0,-4 12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26.317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1 205 524,'6'-11'759,"1"0"0,1 0-1,0 0 1,0 1 0,1 0 0,0 0-1,21-16 1,-17 17-501,1 1 0,-1 0 0,2 1 0,-1 1 0,1 0 0,21-5-1,20-4-112,-1 3-1,96-8 1,-117 18-103,1 1-1,-1 2 1,0 1 0,0 2 0,60 14-1,-84-15-42,-1 0-1,0 1 0,0 0 0,0 0 0,0 1 0,0 0 0,-1 0 0,0 1 0,11 9 0,-17-12-12,1 0-1,0 0 1,-1 0-1,0 0 1,0 0-1,0 1 1,0-1-1,0 1 1,-1-1-1,1 1 0,-1 0 1,0-1-1,0 1 1,0 0-1,-1 0 1,0 0-1,1 0 1,-1 0-1,0 0 1,-1-1-1,1 1 1,-1 0-1,0 0 1,0 0-1,0-1 1,0 1-1,-2 4 0,-4 5-62,-1 0-1,0 0 0,-1 0 1,0-1-1,-1 0 0,0-1 0,-1 0 1,0-1-1,-19 14 0,-18 9-156,-56 31 0,93-58 211,-226 113 53,236-119-28,1 0-1,-1 0 0,1 0 1,0 0-1,-1 0 0,1 0 1,0 0-1,-1 0 0,1 1 0,0-1 1,-1 0-1,1 0 0,0 0 1,-1 0-1,1 1 0,0-1 1,-1 0-1,1 0 0,0 0 1,0 1-1,-1-1 0,1 0 1,0 0-1,0 1 0,-1-1 0,1 0 1,0 1-1,0-1 0,0 0 1,0 1-1,0-1 0,0 0 1,-1 1-1,1-1 0,0 0 1,0 1-1,0-1 0,0 1 1,0-1-1,0 0 0,0 1 1,0-1-1,1 1 0,18 3 36,32-6 14,44-4 67,140 9 0,-177 2-105,-1 3 0,0 1 0,95 31 0,-139-36-21,0 1 0,-1 0-1,1 1 1,-1 1 0,0 0 0,-1 0 0,0 1 0,0 0 0,11 12 0,-19-17 12,0 0 0,-1 0 1,0 1-1,1-1 0,-1 1 0,0-1 0,-1 1 1,1-1-1,-1 1 0,0 0 0,1 0 0,-2 0 1,1 0-1,0 0 0,-1 0 0,0 0 1,0 0-1,0 0 0,0 0 0,-1 0 0,1 0 1,-1 0-1,0 0 0,0 0 0,-1 0 0,1-1 1,-1 1-1,0 0 0,0-1 0,0 1 1,0-1-1,-1 0 0,1 0 0,-6 5 0,-8 9 10,0-1-1,-1 0 1,-1-1-1,-1-1 1,0-1-1,-1-1 0,0-1 1,-37 16-1,-12-1-65,-100 26-1,90-32-445,-1-4 1,-1-3 0,0-3 0,-131-2-1,208-8 398,-60-6-1334,61 5 1302,-1 1 1,1-1-1,0 0 1,1 0-1,-1 0 1,0 0 0,0 0-1,0-1 1,1 1-1,-1-1 1,0 0 0,1 0-1,0 0 1,-1 0-1,1 0 1,0 0 0,-2-4-1,-2-19-1152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26.737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149 221 116,'-9'-2'4921,"9"1"-4843,-11 18 749,2 39-490,3-1 0,2 1-1,2 1 1,8 69 0,-2-14-96,0-1-37,-1 95 37,-4-176-217,-2 0 0,-1 0 0,-1 0 0,-16 48 0,21-76-22,-1-1 0,1 1-1,-1-1 1,1 0 0,-1 1 0,1-1-1,-1 0 1,0 1 0,0-1 0,0 0 0,0 0-1,0 1 1,0-1 0,0 0 0,0 0-1,0 0 1,0 0 0,-1-1 0,-1 3-1,2-3-5,0 0 0,0 0-1,0 0 1,0 0-1,0-1 1,0 1 0,0 0-1,0 0 1,0-1-1,0 1 1,0 0-1,0-1 1,0 1 0,0-1-1,0 1 1,0-1-1,0 1 1,1-1 0,-1 0-1,0 0 1,-1-1-1,-2-3-45,1 0-1,-1 0 0,1 0 0,0 0 0,0-1 1,0 0-1,1 0 0,-3-7 0,-3-32-158,3-1-1,1 0 0,2 0 0,2 0 0,8-62 1,-1-33 338,-6 102-65,-2-44 349,5 1 0,2 0 0,26-117-1,-29 188-378,0 0 0,1 0-1,0 1 1,0-1-1,2 1 1,-1 0 0,1 1-1,0-1 1,1 1-1,0 0 1,1 1 0,12-12-1,-10 13-72,0-1-1,1 1 1,1 1-1,-1 0 1,1 1-1,0 0 1,0 0-1,0 1 1,1 1 0,21-3-1,19 1-1213,-1 2-1,1 3 1,0 2 0,52 9 0,-57-5-187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28.67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85 848,'105'-5'5991,"-4"-9"-3907,-2-10-3733,0-10-3617,-80 27 3982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27.102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73 39 972,'-14'1'719,"-44"11"6137,85-13-6702,196-15-1485,0-11-3579,-165 20 3458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27.43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22 1 884,'-13'17'1560,"5"-6"112,10 0 61,11-2-389,14-3-568,10 0-348,13-2-244,9-4-176,10-2-128,6-2-108,6-4-116,5-1-132,-1 1-348,1 3-373,-5 3-155,-8 0-40,-6 0 32,-8-2 112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28.03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90 1307 464,'-7'57'3044,"6"-42"-2561,-1 1 0,0-1 0,0 0 1,-2 0-1,0 0 0,0 0 1,-2 0-1,-9 18 0,15-33-471,0 1-1,0-1 1,0 0-1,0 0 0,0 1 1,0-1-1,0 0 1,0 0-1,-1 0 0,1 1 1,0-1-1,0 0 1,0 0-1,0 0 0,-1 1 1,1-1-1,0 0 0,0 0 1,0 0-1,-1 0 1,1 0-1,0 1 0,0-1 1,-1 0-1,1 0 1,0 0-1,0 0 0,-1 0 1,1 0-1,0 0 1,0 0-1,-1 0 0,1 0 1,0 0-1,0 0 1,-1 0-1,1 0 0,0 0 1,0 0-1,-1 0 1,1-1-1,0 1 0,0 0 1,0 0-1,-1 0 1,1 0-1,-6-15 133,1-18-144,34-190-169,-2 28 202,-25 100 21,-5-1 0,-3 1 0,-25-120 0,13 99 449,-4-171 1,21 278-452,1 0 1,1 1-1,0-1 1,0 1-1,0-1 1,1 1-1,1 0 1,-1 0 0,1 0-1,1 0 1,4-8-1,-5 12-38,-1 1-1,1-1 1,0 1-1,0 0 1,1 0-1,-1 0 0,1 1 1,-1-1-1,1 1 1,0 0-1,0 0 1,0 0-1,0 0 1,0 1-1,1 0 0,-1 0 1,0 0-1,1 0 1,-1 1-1,0-1 1,1 1-1,-1 0 1,5 1-1,14 1-5,1 2 0,-2 0 0,1 1 0,-1 2 0,1 0 0,-2 1 0,1 2 0,22 12 0,2 5-56,0 3-1,58 48 1,-87-64-52,-1 1 1,0 0 0,-1 1-1,-1 1 1,0 0 0,-2 1-1,0 0 1,11 23-1,-19-33 9,0 0-1,-1 0 0,0 1 1,-1 0-1,0-1 0,0 1 1,-1 0-1,0 0 0,0 0 1,-1 0-1,0 0 0,-1 0 1,0 0-1,0 0 0,-1 0 0,0 0 1,-1-1-1,0 1 0,0-1 1,-1 0-1,0 1 0,-6 7 1,-1 0-47,0-1 0,-2-1 0,0 0 0,0-1 0,-2-1 0,1 0 0,-1-1 0,-1 0 0,-23 11 0,-20 7 108,-85 29 0,35-16 577,107-41-508,0-1 0,0 1 1,0 0-1,0 0 0,0 0 1,0 0-1,1 0 0,-1 0 0,0 0 1,0 0-1,1 1 0,-1-1 1,1 1-1,0-1 0,-1 1 0,1-1 1,0 1-1,0 0 0,0 0 0,0 0 1,0-1-1,0 1 0,1 0 1,-1 0-1,0 3 0,1-2 15,1 0 1,0-1-1,0 1 0,0 0 1,0-1-1,0 0 0,1 1 1,-1-1-1,1 1 0,-1-1 0,1 0 1,0 0-1,0 0 0,0 0 1,0 0-1,0-1 0,0 1 0,5 2 1,32 21 213,2-1 0,1-2-1,84 32 1,144 30-321,-210-67-25,29 8-2296,123 17 0,-204-41 1912,0 0 0,0 0 0,0-1 0,0 0 0,0-1 0,15-3 0,4-4-1005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28.363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8 128 308,'-8'-9'7195,"8"8"-7015,14-7 2565,23 0-2083,92 4-507,126-6-1166,-193 4-525,0-2 0,62-17-1,-114 22 915,1 0 1,0-1-1,-1 0 0,1 0 0,-1-1 1,10-8-1,-4 0-639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28.719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331 0 92,'-13'3'853,"0"-1"0,0 1 0,1 1 0,-1 0 0,1 1 0,0 0 0,-16 10 0,16-6-515,1-1-1,0 1 1,0 1-1,1 0 1,0 1 0,0 0-1,1 0 1,1 1-1,0 0 1,-10 21 0,2 2 2,2 1 1,1 0-1,1 1 0,3 0 1,1 1-1,-5 51 1,2 234-23,11-266-402,0-40-100,3 71-1609,-2-80 915,1 0 1,-1 0-1,2 0 1,4 13-1,-7-20 748,1 0-1,-1 0 1,1 0-1,-1-1 1,1 1-1,-1 0 1,1 0 0,-1 0-1,1-1 1,0 1-1,-1 0 1,1-1-1,0 1 1,-1-1 0,1 1-1,0-1 1,0 1-1,0-1 1,0 1-1,0-1 1,-1 0 0,1 1-1,0-1 1,0 0-1,0 0 1,0 0-1,0 0 1,0 0 0,0 0-1,0 0 1,1 0-1,17-5-1713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29.229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0 340 860,'60'144'7274,"-43"-107"-7309,-1 0 0,-1 0 1,-3 1-1,0 1 1,5 41-1,-17-89-518,2 0 1,-1 0-1,1 0 1,0 0-1,1 1 0,5-14 1,34-78-556,-23 56 1801,-4 8 120,1 0 1,2 1-1,28-39 1,-40 65-751,1 0 1,0 0 0,0 0-1,1 1 1,0 0 0,0 1-1,1 0 1,0 0 0,0 1-1,1 0 1,-1 0-1,1 1 1,1 1 0,-1 0-1,1 0 1,11-2 0,-16 5-52,1 0 0,-1 1 0,0-1-1,0 1 1,0 1 0,0-1 0,0 1 0,0 0 0,0 1 0,0-1 0,0 1 0,0 0 0,-1 1 0,1-1 0,-1 1 0,1 0 0,-1 1 0,0-1 0,-1 1-1,1 0 1,0 0 0,-1 1 0,0-1 0,0 1 0,0 0 0,-1 0 0,4 7 0,5 12 50,0 0-1,-2 0 1,-1 2 0,10 46-1,-16-63-35,-3-8-23,0 0-1,0 0 1,0-1-1,0 1 1,0 0-1,0 0 1,1 0-1,-1-1 1,0 1-1,1 0 1,-1 0-1,0-1 1,1 1-1,-1 0 1,1-1-1,-1 1 1,1 0-1,-1-1 1,1 1-1,0-1 1,-1 1-1,1-1 1,0 1-1,-1-1 1,1 0-1,0 1 1,0-1-1,-1 0 1,1 1-1,0-1 1,0 0-1,0 0 1,-1 0-1,1 0 1,0 0-1,0 0 1,0 0-1,-1 0 1,1 0-1,0 0 1,0 0-1,0 0 0,-1-1 1,1 1-1,0 0 1,0-1-1,-1 1 1,1 0-1,0-1 1,0 1-1,-1-1 1,1 1-1,0-1 1,43-42-72,-25 23 77,35-27 18,75-61 67,-112 96-79,0 1-1,1 0 0,1 1 1,-1 1-1,38-12 0,-52 19-12,0 1-1,0-1 1,0 1-1,1 0 1,-1 1-1,0-1 1,0 1-1,1 0 1,-1 0-1,0 0 1,1 0-1,-1 1 1,0 0-1,0 0 1,0 0-1,1 0 1,-1 1-1,0 0 1,-1 0-1,1 0 1,0 0-1,-1 0 1,1 1-1,-1-1 1,1 1-1,-1 0 1,0 0-1,0 0 1,-1 1-1,1-1 1,-1 1-1,1-1 1,-1 1-1,0 0 1,2 6-1,4 13 3,-2 0 0,0 1 0,-1 0-1,-2 0 1,2 29 0,-1-8-37,-3-36 33,0 4-15,1 0 0,0 0 1,1-1-1,0 0 0,7 18 1,-8-27 5,-1 0 0,1 0 0,0-1 0,0 1 0,0 0 1,0-1-1,0 1 0,1-1 0,-1 0 0,1 0 0,-1 0 0,1 0 1,0 0-1,0 0 0,0-1 0,0 1 0,0-1 0,0 0 0,0 0 1,0 0-1,1-1 0,-1 1 0,0-1 0,1 1 0,5-1 0,12-2 12,0 0 0,0-2-1,0 0 1,0-1-1,-1-1 1,0-1-1,0 0 1,-1-2-1,29-17 1,-12 4 117,-1-1 1,-1-2-1,57-54 1,-67 55 116,-1-1 1,-1-1-1,31-45 1,-51 68-168,-2 5-27,-5 13-17,-13 36-80,8-21 71,-14 57-13,23-80-26,0 0-1,0 0 1,1 0-1,-1-1 1,1 1 0,1 0-1,0 0 1,0 0-1,0 0 1,4 11 0,-4-15 7,1-1 1,0 1 0,-1-1 0,1 0 0,0 0 0,0 0 0,1 0 0,-1 0 0,0 0 0,1 0-1,-1-1 1,1 1 0,-1-1 0,1 0 0,0 0 0,-1 0 0,1 0 0,0 0 0,0 0-1,0-1 1,0 0 0,0 1 0,0-1 0,-1 0 0,1 0 0,0-1 0,0 1 0,0-1-1,3 0 1,12-3 7,0 0 0,-1-1-1,24-10 1,-35 13 7,13-6 35,0 0 1,0-1 0,-1-1 0,0-1 0,-1-1 0,-1 0-1,1-1 1,-2-1 0,16-17 0,-26 26-23,-1-1-1,1 0 1,-1 0 0,0 0-1,0 0 1,-1-1 0,0 0-1,0 0 1,0 0 0,-1 0-1,0 0 1,0 0 0,-1 0-1,0-1 1,-1 1 0,1 0-1,-1-1 1,-1 1 0,1-1-1,-1 1 1,0 0 0,-1 0-1,0-1 1,0 1 0,-1 0-1,0 1 1,0-1 0,-6-10-1,-2 2-69,0 0 1,0 2-1,-1-1 0,-1 1 0,0 1 0,-1 1 0,-1-1 0,1 2 0,-2 0 1,1 1-1,-18-7 0,14 7-554,0 1 1,-1 1-1,0 1 0,0 0 1,0 2-1,0 0 0,-1 1 1,1 2-1,-30 0 1,28 4-876,8 1 74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29.97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754 704 112,'4'7'6388,"-23"4"-3630,-48 11-2253,35-12 31,-4 3-339,-243 98 1185,244-95-1266,1 3 0,1 0 0,1 2 0,1 2 0,-50 45 0,73-60-112,0 1 0,0 0 0,1 0 1,0 1-1,1-1 0,0 2 0,0-1 1,1 1-1,1-1 0,-7 23 0,10-29-9,0 1-1,1 0 1,-1 0-1,1 0 1,0-1-1,1 1 1,-1 0-1,1 0 1,0-1-1,0 1 1,0 0-1,1-1 1,0 1-1,0-1 1,0 1-1,0-1 1,0 0-1,1 0 1,0 0 0,0 0-1,0-1 1,0 1-1,1-1 1,0 0-1,-1 0 1,1 0-1,0 0 1,8 3-1,5 3-42,0-1-1,1-1 1,0-1-1,1 0 0,-1-1 1,1-1-1,0-1 1,0-1-1,34 0 1,-10-3-68,1-2 1,-1-2-1,52-12 1,-66 11 54,0-2 1,0 0-1,-1-2 1,-1-2-1,0 0 1,0-2-1,-1-1 1,-1 0-1,-1-2 0,0-1 1,-1-1-1,-1-1 1,-1-1-1,0-1 1,-2-1-1,-1-1 1,-1 0-1,0-1 1,-2-1-1,-1 0 1,-2-1-1,13-37 1,-8 8-91,-3-1 1,-2-1-1,7-103 1,-11-182 573,-8 275-114,0 54-229,0-6 123,0 1 0,-1-1 0,-6-29 0,7 49-201,0 0 0,0 0 1,0 1-1,0-1 0,0 0 0,0 0 0,0 0 0,0 0 0,0 0 0,0 0 0,0 1 0,-1-1 0,1 0 0,0 0 0,0 0 0,0 0 0,0 0 1,0 0-1,0 0 0,0 0 0,0 0 0,0 1 0,-1-1 0,1 0 0,0 0 0,0 0 0,0 0 0,0 0 0,0 0 0,0 0 0,-1 0 0,1 0 0,0 0 1,0 0-1,0 0 0,0 0 0,0 0 0,-1 0 0,1 0 0,0 0 0,0 0 0,0 0 0,0 0 0,0 0 0,0 0 0,-1 0 0,1 0 0,0 0 1,0-1-1,0 1 0,0 0 0,0 0 0,0 0 0,0 0 0,0 0 0,-1 0 0,1 0 0,0 0 0,0-1 0,0 1 0,0 0 0,0 0 0,0 0 0,0 0 1,-9 20 28,-5 27-25,-59 401 75,62-361-87,-4 15-27,5-42-241,2-1-1,3 1 1,2 0 0,7 87-1,-2-134 179,0 0 0,1 1 0,0-2 0,1 1 0,1 0 0,0-1 0,0 1 0,2-2 0,-1 1 0,1 0 0,1-1 0,0-1 0,1 1 0,0-1-1,0-1 1,1 0 0,0 0 0,1-1 0,-1 0 0,2-1 0,-1 0 0,1-1 0,0 0 0,1-1 0,-1 0 0,1-1 0,0 0 0,0-1 0,0-1 0,20 2 0,-13-4 116,-1-1 1,1 0 0,-1-2 0,1 0 0,-1-1 0,0-1 0,0-1-1,-1-1 1,1 0 0,-2-1 0,1-1 0,-1-1 0,0 0-1,-1-1 1,0-1 0,-1-1 0,16-16 0,2-6 226,-2-1-1,-1-2 1,-2 0 0,-1-2-1,41-85 1,-66 120-196,32-74 925,-32 74-842,-1 0-1,0 0 1,1 1-1,-2-1 1,1 0 0,0 0-1,-1 0 1,0 0 0,0 0-1,-1 0 1,1 0 0,-1 0-1,0 0 1,-2-6 0,1 9-95,1 0 0,-1 0 0,1 0 0,-1 0 0,0 0 0,0 0 1,1 1-1,-1-1 0,-1 1 0,1-1 0,0 1 0,0 0 0,0 0 0,-1 0 1,1 0-1,-1 0 0,1 0 0,-1 1 0,1-1 0,-1 1 0,1 0 0,-1 0 0,1-1 1,-1 2-1,1-1 0,-1 0 0,1 1 0,-1-1 0,1 1 0,-5 1 0,-5 1-38,-1 1 0,1 0 0,0 1 0,-18 10 0,21-10-5,1 1 0,-1-1 1,1 1-1,1 0 0,-1 1 0,1 0 1,0 0-1,1 1 0,-1 0 1,2 0-1,-1 0 0,1 1 1,0 0-1,-6 18 0,7-15 4,1 0-1,0 0 1,1 0-1,1 0 1,0 1-1,1-1 1,0 1-1,1-1 0,0 0 1,6 25-1,-3-20 7,1-1-1,1 1 0,1-1 1,0 0-1,1-1 0,0 1 0,1-2 1,1 1-1,1-1 0,0-1 1,1 0-1,0 0 0,0-2 0,2 1 1,-1-1-1,2-1 0,18 10 1,-6-8-191,1-2 0,-1 0 0,2-2 0,-1-1 1,1-2-1,1-1 0,-1 0 0,0-3 0,1 0 0,54-7 1,-54 2-624,-1-1 0,0-1-1,0-1 1,0-2 0,-1-1 0,-1-1 0,0-2 0,0 0 0,-1-2 0,41-31 0,-16 2-865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8:30.317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169 241 192,'1'-12'846,"0"-31"2799,3 1 0,1 0 0,16-59 0,-27 191-916,2-12-2546,-16 73 324,-53 195 0,1-8-1653,61-265-1989,3 0 1,1 125-1,15-112-2394,-4-58 3260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1:05.647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1877 518 548,'9'1'3861,"23"-2"1410,-37 0-5276,0 0 0,0 0 1,0 1-1,0-1 1,0 1-1,0 0 0,-1 1 1,1-1-1,-10 3 0,-22 1-28,-160-4-199,83 2 92,-145-11-479,-302-50 1,438 48-427,-174 6 0,181 6 1191,16 9-179,48-1 600,202-28-415,140 29-193,-62-7-155,124-1-7,226-2-311,-246 4 734,-94-13 198,-196 7-308,-24 2-21,0-1-1,-1-1 1,1 0-1,21-6 1,-33 8-34,-5 0-46,-1 0-1,0 0 1,1 0 0,-1 0 0,1 0-1,-1 0 1,1 0 0,-1 0 0,0 0-1,1 0 1,-1 0 0,1 0 0,-1-1-1,0 1 1,1 0 0,-1 0 0,0 0-1,1-1 1,-1 1 0,0 0 0,1 0-1,-1-1 1,0 1 0,1 0 0,-1-1-1,0 1 1,0 0 0,1-1 0,-1 1-1,0-1 1,0 1 0,0 0 0,0-1-1,0 1 1,1-1 0,1-6 5,0-1 0,0 1 0,-1 0 0,0-1-1,0 1 1,-1-1 0,0 1 0,0-1 0,-1 1 0,-1-12 0,-5-12-20,2 0-1,2 0 1,0-49 0,-3-77-58,5 153 18,-2 9-45,-1 14-39,5-3 126,1-1 1,1 1-1,0-1 0,1 1 1,8 19-1,-6-18 0,-1 0-1,0 1 0,4 35 1,-5 68 34,-4-118-17,-2 12-7,2-14-6,0-1 1,-1 0-1,1 0 0,0 0 0,0 1 0,0-1 1,0 0-1,0 0 0,0 0 0,0 1 1,0-1-1,0 0 0,0 0 0,0 0 0,0 1 1,0-1-1,1 0 0,-1 0 0,0 0 0,0 1 1,0-1-1,0 0 0,0 0 0,0 0 0,0 0 1,0 1-1,1-1 0,-1 0 0,0 0 0,0 0 1,0 0-1,0 0 0,1 1 0,-1-1 0,0 0 1,0 0-1,0 0 0,0 0 0,1 0 0,-1 0 1,0 0-1,0 0 0,0 0 0,1 0 1,-1 0-1,0 0 0,0 0 0,0 0 0,1 0 1,-1 0-1,0 0 0,0 0 0,0 0 0,1 0 1,-1 0-1,0 0 0,-10 2 188,0 1-1,0-2 1,-1 1-1,1-1 1,-21-1 0,-12 2-205,-59 8-1434,0-5 1,0-3 0,-150-19 0,161 4 12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1:07.277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1 289 312,'58'-5'6624,"40"-14"-6236,-22 4-249,566-44-290,-368 43 72,117-21 243,141-9-104,-452 41-42,81-18 0,-154 22-20,6-2 43,-13 3-41,0 0 1,0 0-1,0 0 0,0 0 1,0 0-1,0 0 0,0 0 1,0 0-1,0 0 1,0 0-1,0 0 0,0-1 1,0 1-1,-1 0 1,1 0-1,0 0 0,0 0 1,0 0-1,0 0 0,0 0 1,0 0-1,0 0 1,0-1-1,0 1 0,0 0 1,0 0-1,0 0 1,0 0-1,0 0 0,0 0 1,0 0-1,0 0 0,0 0 1,0-1-1,0 1 1,0 0-1,0 0 0,0 0 1,1 0-1,-1 0 1,0 0-1,0 0 0,0 0 1,0 0-1,0 0 0,0 0 1,0 0-1,0-1 1,0 1-1,0 0 0,0 0 1,0 0-1,1 0 1,-1 0-1,0 0 0,0 0 1,0 0-1,-2-2-455,1-1 0,-1 0 0,0 1 0,1-1-1,0 0 1,0 0 0,0 0 0,0 0 0,0 0 0,1 0 0,-1-5 0,0 4-203,-1-9-637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29.70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26 89 116,'2'5'6624,"6"18"-6244,-9 42-118,-3 0-1,-20 111 1,17-151-194,8-40-63,7-44-84,6 5 87,29-69 0,-35 102-25,2 0 0,1 1 0,1 0 0,0 0 0,30-35 0,-40 52 18,1 0 0,0 0 1,0 0-1,0 0 1,0 0-1,1 1 0,-1-1 1,1 1-1,-1 0 1,1 0-1,0 0 0,0 1 1,0-1-1,0 1 1,0 0-1,0 0 0,0 0 1,0 1-1,0-1 0,1 1 1,-1 0-1,0 0 1,0 1-1,1-1 0,-1 1 1,0 0-1,0 0 1,0 0-1,0 1 0,0-1 1,0 1-1,-1 0 1,1 0-1,0 0 0,-1 1 1,0-1-1,1 1 1,-1 0-1,0 0 0,0 0 1,-1 0-1,1 0 0,-1 1 1,0 0-1,1-1 1,-1 1-1,2 7 0,1 1 33,0 0-1,-1 0 0,-1 1 1,0-1-1,-1 1 0,0-1 1,-1 1-1,0 0 0,-2 20 1,1-30-36,0 1-1,0 0 1,0-1 0,0 1 0,1-1 0,0 1-1,-1-1 1,1 1 0,0-1 0,1 1 0,-1-1-1,1 0 1,-1 1 0,1-1 0,0 0 0,0 0-1,0 0 1,1-1 0,-1 1 0,4 2 0,-2-3-10,-1 0 1,1 0 0,0 0-1,0-1 1,0 0 0,0 0 0,0 0-1,0 0 1,0-1 0,0 1-1,1-1 1,-1 0 0,0-1 0,0 1-1,0-1 1,0 1 0,6-3-1,19-4-89,0-1-1,0-2 0,-1-1 1,49-26-1,-63 28 172,0 0 1,0 0 0,-1-1-1,0-1 1,0 0 0,-2-1-1,1 0 1,-1-1 0,-1 0-1,10-21 745,-30 41-558,-10 11-158,13-9-67,1 1 1,1-1 0,-1 1-1,2 0 1,-1 0 0,1 1-1,1-1 1,0 1 0,0 0-1,1 0 1,1 0 0,0 0 0,0 0-1,1 0 1,1 13 0,0-18-81,0 1 1,0-1 0,0 0 0,1 0 0,0 0 0,0-1 0,1 1 0,0 0 0,-1-1-1,2 0 1,-1 1 0,1-1 0,0-1 0,0 1 0,0 0 0,0-1 0,1 0-1,0 0 1,0 0 0,0-1 0,0 0 0,0 0 0,1 0 0,0 0 0,-1-1-1,1 0 1,0 0 0,11 1 0,-15-2-164,0-1 0,1 1-1,-1-1 1,1 0 0,-1 0-1,1 0 1,-1 0 0,0 0 0,1 0-1,-1-1 1,1 1 0,-1-1-1,0 0 1,0 1 0,1-1 0,-1 0-1,0 0 1,0-1 0,0 1-1,0 0 1,0-1 0,0 1 0,0-1-1,-1 0 1,1 0 0,0 1-1,-1-1 1,3-4 0,2-10-1230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1:12.307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38 232,'16'-5'4057,"28"-28"-2628,-36 58-760,1-4-661,-3-8-13,0 0 0,-1 0 0,5 24 0,-9-34 0,0 0 0,-1 1 0,0-1-1,0 0 1,0 0 0,0 0 0,0 0-1,0 0 1,-1 0 0,0 0 0,1 0-1,-1 0 1,-1 0 0,1 0 0,0 0-1,0 0 1,-1 0 0,0-1 0,0 1-1,1-1 1,-1 1 0,-3 2 0,-3 2-3,2 1 1,-1 1 0,1-1 0,0 1 0,1 0 0,0 1 0,-7 18 0,12-28-31,0 1 0,0-1 0,0 0 0,0 1 0,0-1 0,0 0 0,0 1 0,0-1 0,0 0 0,0 1 0,0-1 0,0 0 0,0 1 0,0-1 0,0 0 0,0 1 0,0-1 0,0 0 0,0 1 0,0-1 0,1 0 0,-1 1 0,0-1 0,0 0 0,0 1 0,1-1 0,-1 0 0,0 0 0,0 1 0,1-1 0,-1 0 0,0 0 0,1 0 0,-1 1 0,0-1 1,0 0-1,1 0 0,-1 0 0,0 0 0,1 0 0,-1 0 0,1 1 0,-1-1 0,0 0 0,1 0 0,-1 0 0,0 0 0,1 0 0,-1-1 0,0 1 0,1 0 0,-1 0 0,0 0 0,1 0 0,-1 0 0,0 0 0,1-1 0,0 1-110,1 0 1,-1-1-1,0 1 1,0 0-1,0-1 1,1 1 0,-1-1-1,0 1 1,0-1-1,0 0 1,0 0-1,0 1 1,0-1-1,0 0 1,-1 0-1,1 0 1,0 0-1,1-2 1,0-6-1034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1:32.993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359 70 624,'-25'-14'4575,"-11"-12"-2950,-2 0-596,29 22-962,9 4-62,-11 42-26,-1 9-3,-3-1 0,-34 79 0,-5 14-87,-24 62 10,76-201 96,-1 0 0,1-1 0,-1 1 0,0-1-1,0 1 1,0-1 0,-6 4 0,6-4 7,2-2 2,2-1 7,-1 0 1,0 0-1,0 1 1,0-1 0,0 0-1,1 1 1,-1-1-1,0 0 1,0 0 0,0 0-1,1 1 1,-1-1-1,0 0 1,0 0 0,1 0-1,-1 1 1,0-1-1,0 0 1,1 0 0,-1 0-1,0 0 1,1 0-1,-1 0 1,0 0 0,1 0-1,-1 0 1,0 0-1,0 0 1,1 0 0,-1 0-1,0 0 1,1 0-1,-1 0 1,0 0 0,1 0-1,-1 0 1,1 0-1,22-6 102,29-13-132,-50 18 30,255-101-451,183-77-3619,-327 130 2672,0 1 27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1:33.64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220 0 300,'-8'48'4095,"-22"25"-3161,9-24-732,-18 59-156,-73 184 39,111-289-68,-1-1 0,1 1 0,0 0 0,0-1 0,0 1 0,0 0 0,1-1 0,-1 1 0,1 0-1,0 0 1,0 0 0,0 0 0,0 0 0,0-1 0,1 1 0,-1 0 0,2 5 0,0-6-2,-1-1 0,0 0 0,1 1 0,0-1 0,-1 0 0,1 0 0,0 0 0,-1 0 0,1 0 0,0 0 0,0-1 0,0 1 0,0-1 0,0 1 0,0-1 0,0 0 0,0 1 0,0-1 0,0 0 0,0 0 0,-1-1 0,1 1 0,0 0 0,0-1 0,3 0 0,66-14 156,-1-3 0,85-34 1,-62 20-147,588-232-2400,-335 122-841,-210 89 1995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1:46.47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178 3407 992,'31'47'9973,"-45"-80"-5915,-4-9-3720,-5-53-68,-16-140 0,9-102-269,16 160 4,-6-44-76,-27-411-144,44 481 176,6-1-1,26-173 1,-16 247-88,3 0-1,4 0 1,3 2 0,4 1 0,3 1 0,3 2 0,3 1-1,3 1 1,3 3 0,3 1 0,105-116 0,-66 115-749,-89 71 259,1 0 1,-1 0-1,1-1 1,-1 1-1,0-1 1,0-1-1,-1 1 1,1-1-1,0 1 1,-1-2-1,0 1 1,1-1-1,-1 1 1,0-1-1,0-1 1,0 1-1,1-1 1,-9-1-1,-4-2-678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1:49.52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560 320 12,'-36'-11'6780,"28"8"-6084,34-6-613,62-25 33,147-77 1,-53 21 128,-179 95-100,-6 11-89,-12 30-62,9-26 29,-16 60-20,3 1-1,5 0 1,2 1-1,4 0 1,4 99-1,5-164-4,1 0 0,1 0 0,0 0 0,1-1 0,1 1 0,10 23 0,-12-34 6,-1-1-1,1 1 0,0-1 1,0 0-1,1 0 1,-1 0-1,1 0 0,0-1 1,0 1-1,1-1 0,-1 0 1,1 0-1,0-1 1,0 1-1,1-1 0,-1 0 1,0-1-1,1 1 1,0-1-1,0 0 0,9 1 1,-14-2 2,0-1 1,0 0-1,-1 0 1,1 0-1,0 0 0,0 0 1,0 0-1,0 0 1,0 0-1,0 0 1,0-1-1,0 1 1,-1 0-1,1-1 1,0 1-1,0 0 1,0-1-1,-1 1 0,1-1 1,0 1-1,0-1 1,-1 1-1,1-1 1,0 0-1,-1 1 1,1-1-1,0-1 1,0 0 3,0 0 1,-1 0 0,1-1-1,-1 1 1,1 0 0,-1 0 0,0 0-1,0 0 1,0-1 0,0 1-1,-1-3 1,0-1 17,0 0 0,0 0 0,-1 0 0,0 1 0,0-1 0,0 0 0,-7-9-1,-3 1 21,-1 0 0,-1 1 0,0 0-1,-1 1 1,0 1 0,-26-14 0,-108-49-48,51 29-14,10 1-28,13 9-30,1-4 1,-116-83-1,189 122 63,0-1 1,0 1-1,0 0 0,1-1 1,-1 1-1,0-1 1,0 1-1,1-1 1,-1 0-1,0 1 0,1-1 1,-1 0-1,0 1 1,1-1-1,-1 0 0,1 0 1,-1 0-1,1 1 1,-1-1-1,1 0 0,0 0 1,0 0-1,-1 0 1,1 0-1,0 0 1,0 0-1,0 0 0,0 0 1,0 1-1,0-1 1,0 0-1,0 0 0,0 0 1,1 0-1,-1 0 1,0 0-1,1 0 0,-1 0 1,0 1-1,1-1 1,-1 0-1,1 0 1,-1 0-1,1 1 0,0-1 1,-1 0-1,1 1 1,0-1-1,-1 0 0,1 1 1,0-1-1,0 1 1,0-1-1,-1 1 0,1 0 1,0-1-1,0 1 1,0 0-1,0-1 1,1 1-1,6-3-34,0 1 1,0 0-1,0 0 1,0 0-1,0 1 0,10 0 1,-44-10 178,19 3-360,26 5-208,5 3 197,-13 1 175,1-1 0,-1 0-1,1-1 1,0 0-1,-1-1 1,1 0-1,-1-1 1,0 0-1,15-7 1,155-83 75,0 16 75,-163 67 57,-29 6-148,6 4-19,0 1-1,0-1 1,0 1-1,0-1 1,0 2 0,1-1-1,-9 3 1,-11 8-14,-1-1 0,-31 9 1,-14 5-3,44-14-11,-104 40-7,111-45 117,0-1-1,0 0 1,0-2-1,0 0 1,-22-1-1,40-3-55,5-3-5,17-8-8,25-12-11,-20 13 35,-13 6 7,0-1 0,0 0 0,0-1 0,20-14 87,-70 28 199,-39 5-176,52-9-144,0 1 1,0 1-1,0 0 0,-40 17 0,48-16-23,0 2 1,1 0-1,0 0 1,0 2-1,1 0 1,0 0-1,-21 22 1,30-24 81,5-8-48,-1 0 1,1 1-1,0-1 0,0 0 0,-1 1 1,1-1-1,0 0 0,-1 1 0,1-1 1,-1 0-1,1 0 0,0 1 0,-1-1 1,1 0-1,-1 0 0,1 0 0,0 0 1,-1 0-1,1 0 0,-1 0 0,1 1 1,-1-1-1,1 0 0,0 0 0,-1-1 1,1 1-1,-1 0 0,1 0 0,-1 0 1,1 0-1,0 0 0,-2-1 0,13 4-26,13 0 9,61-24 48,0-3 0,132-58 0,-125 45-33,254-118 44,-324 146-45,16-11-63,-33 18 63,0 0-1,-1 0 1,1 1-1,0-1 1,0 1-1,-1 0 1,1 0-1,0 1 1,7-1 163,-20 54-162,2 47 8,-3-1 0,-24 100 0,3-21 0,25-147-19,2 0 1,1 0 0,1 0-1,4 39 1,30 138-185,-33-205 196,1-1-1,-1 1 1,1-1 0,-1 1-1,0-1 1,0 1 0,0-1-1,0 1 1,-1-1-1,1 1 1,-1-1 0,1 1-1,-1-1 1,0 1 0,0-1-1,0 0 1,0 0 0,-1 1-1,1-1 1,-1 0-1,1 0 1,-1 0 0,0 0-1,1-1 1,-1 1 0,0 0-1,0-1 1,0 1 0,0-1-1,-1 0 1,1 0 0,-3 2-1,2-3 8,0 1 0,0-1-1,1 1 1,-1-1 0,0 0 0,0 0-1,0 0 1,0 0 0,0-1 0,0 1-1,0-1 1,1 0 0,-1 0 0,0 0-1,1 0 1,-1 0 0,0 0 0,1-1-1,-1 0 1,1 1 0,0-1 0,0 0 0,-1 0-1,1 0 1,0 0 0,1 0 0,-1-1-1,-2-2 1,1-3 0,0 0 0,0-1 0,0 1 0,1 0 0,1-1 0,-1 1 0,1-1 0,1-14 0,-5-24 7,2 36-6,0 0 1,0 1 0,-1-1 0,0 1-1,-1 0 1,0 0 0,-1 1 0,1 0 0,-2 0-1,0 0 1,0 0 0,0 1 0,-12-10-1,-6-1-8,-1 1 0,-1 1 0,-36-17-1,-18-12-53,52 30 48,-59-22-1,28 13 17,46 21-19,1 0-1,-1 1 0,1 1 1,-1 0-1,0 1 0,0 1 0,0 0 1,1 1-1,-1 0 0,0 1 1,-16 4-1,11-2-4,0-1 0,-1-2 0,0 0 1,-34-2-1,-34-10 61,141 21-176,-46-8 54,0 0-1,0 0 1,-1 0-1,1-1 1,0 0-1,0-1 1,1 0-1,-1 0 1,0 0-1,10-2 1,-53-17-4956,7 10 3642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1:53.27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166 92 748,'12'-8'1741,"18"-16"245,-29 24-1976,-1 0-1,1-1 1,-1 1-1,1 0 1,-1 0-1,1 0 1,-1-1-1,0 1 1,1 0-1,-1 0 1,1-1-1,-1 1 1,0-1 0,1 1-1,-1 0 1,0-1-1,1 1 1,-1 0-1,0-1 1,0 1-1,1-1 1,-1 1-1,0-1 1,0 1 0,0-1-1,0 1 1,0-1-1,0 1 1,1-1-1,-1 1 1,0-1-1,-1 1 1,1-1-1,0 1 1,0-1 0,0 1-1,0-1 1,0 1-1,0-1 1,0 1-1,-1-1 1,1 1-1,0 0 1,-1-1-1,3 4 30,-9 1 1,-6 4-55,-57 48-64,55-42 109,0-1 0,-1-1-1,-26 16 1,22-18 28,6-6 84,29-42 8,-12 30-150,-1 0 0,1 1 0,0 0 0,1 0 0,0 0 0,0 0 0,8-10 0,61-71 0,-76 91-46,-25 20 288,-1-2 1,-34 20-1,63-41-247,0 0-1,0 0 0,0 0 1,0 0-1,-1 0 1,1 0-1,0 0 1,0 0-1,0 0 0,0 0 1,0 0-1,0 0 1,-1 0-1,1 0 1,0 0-1,0 0 0,0 0 1,0 0-1,0 0 1,0 0-1,-1 0 1,1 0-1,0 0 0,0 0 1,0 0-1,0 0 1,0-1-1,0 1 1,0 0-1,-1 0 0,1 0 1,0 0-1,0 0 1,0 0-1,0 0 1,0 0-1,0-1 0,0 1 1,0 0-1,0 0 1,0 0-1,0 0 0,0 0 1,0 0-1,0-1 1,0 1-1,0 0 1,0 0-1,0 0 0,0 0 1,0 0-1,0 0 1,0-1-1,0 1 1,0 0-1,0 0 0,2-15-2879,0-2 1241,-2 5 468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1:54.65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406 83 176,'-5'-8'755,"-1"-1"0,1 1 0,-1 1 0,-1-1-1,1 1 1,-1 0 0,-12-9 0,18 15-723,-1 0 0,1-1 0,-1 1 0,1 0 0,-1 0 0,0 0 0,0 0 0,1 1-1,-1-1 1,0 0 0,0 1 0,0-1 0,0 1 0,0 0 0,0 0 0,0-1 0,0 1 0,0 1 0,1-1 0,-1 0 0,0 0 0,0 1 0,0-1-1,0 1 1,0-1 0,0 1 0,0 0 0,1 0 0,-1 0 0,0 0 0,1 0 0,-1 0 0,1 0 0,-1 1 0,1-1 0,-1 0 0,1 1-1,0-1 1,0 1 0,0 0 0,0-1 0,0 1 0,-1 2 0,-4 9 34,0 0 0,1 1 0,1-1 1,0 1-1,0 0 0,2 0 0,-2 18 0,1 105 351,3-90-257,1 109 247,-24 648 256,-74-27-1516,93-753 627,0 5-339,-13 43 1,16-67 256,-1 1 1,0 0-1,0 0 0,-1-1 0,0 1 0,0-1 0,0 0 0,0 0 1,-1 0-1,0-1 0,0 1 0,0-1 0,-8 6 0,-7-2-1119,-1-9 64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1:54.98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3 340 128,'-1'-11'751,"0"0"-1,1 0 1,0 0 0,0 0-1,2 1 1,-1-1 0,5-17-1,-3 22-652,0-1 0,0 1 0,0 0 0,1 0 0,-1 0 0,1 1 0,1-1 0,-1 1 0,1 0 0,0 0 0,0 1 0,1 0 0,7-5 0,15-9-109,1 1 1,1 1-1,0 2 0,1 1 1,0 2-1,1 0 1,62-10-1,5 8-1751,130-2-1,-140 11-489,-32 1 957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1:55.32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75 23 220,'-2'-22'7456,"5"34"-7541,-1 79 272,-3-1 0,-4 1 0,-22 113-1,-3 55-137,26-210-133,-2 21-249,2 0 0,4 1 0,10 86 0,-10-155 36,0 1 0,1 0 0,-1-1 0,1 1 0,-1-1-1,1 1 1,0-1 0,0 1 0,0-1 0,0 1 0,1-1-1,-1 0 1,1 0 0,-1 1 0,5 2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1:56.05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387 15 452,'-9'-3'521,"-1"0"-1,1 1 0,-1 0 1,0 0-1,1 1 1,-1 0-1,0 1 1,0 0-1,0 0 1,-13 4-1,12-2-358,1 1 0,-1 0-1,1 1 1,0 0 0,0 1-1,0 0 1,1 0 0,-14 11 0,10-5-151,0 0 1,1 2 0,0-1 0,1 1 0,0 1-1,1 0 1,1 1 0,0 0 0,1 0-1,0 1 1,-9 29 0,9-20-29,1 0 0,-6 47 0,12-64 22,1 0-1,-1 0 0,1 1 0,1-1 0,0 0 0,0 0 0,0 0 1,1 0-1,0 0 0,1 0 0,0 0 0,0 0 0,4 7 0,-5-13-6,-1 1-1,1-1 0,0 0 0,0 0 0,-1 1 1,1-1-1,0-1 0,1 1 0,-1 0 0,0 0 1,1-1-1,-1 1 0,1-1 0,-1 0 0,1 0 1,-1 0-1,1 0 0,0 0 0,0 0 0,-1-1 1,5 1-1,-2-1-3,0-1-1,0 1 1,1-1 0,-1 0 0,0-1 0,0 1-1,0-1 1,0 0 0,0 0 0,7-5-1,4-3 2,0-1 0,-2 0 0,1-2 0,-1 1 0,15-20 0,-8 6 42,-2-1 0,0-1 0,-3 0 1,18-38-1,44-129 480,-69 169-408,-9 25-108,0 1 1,1 0-1,-1-1 1,0 1-1,0-1 1,0 1-1,0 0 1,0-1-1,0 1 1,0 0 0,0-1-1,1 1 1,-1 0-1,0 0 1,0-1-1,0 1 1,1 0-1,-1-1 1,0 1-1,0 0 1,1 0-1,-1-1 1,0 1-1,1 0 1,-1 0-1,0 0 1,0 0-1,1-1 1,-1 1 0,1 0-1,-1 0 1,0 0-1,1 0 1,-1 0-1,0 0 1,1 0-1,-1 0 1,0 0-1,1 0 1,-1 0-1,1 0 1,11 16 58,9 40 44,-17-43-74,15 44-159,-7-22 223,0 0-1,20 36 0,-28-63-401,0 0 1,1 0-1,0 0 0,1-1 0,0 0 0,0 0 1,0 0-1,1-1 0,0 0 0,0 0 0,0-1 1,1 0-1,13 7 0,-19-11 87,1 0 0,-1 0 0,1 0 1,-1-1-1,1 1 0,-1-1 0,1 1 0,0-1 0,-1 0 0,1 0 0,-1 0 0,4-1 0,16-5-1128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30.09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34 436,'4'-34'9024,"6"53"-9669,-3 3 113,-6-16-7,1 0-1,0 0 1,0 0 0,0 0 0,1 0 0,-1 0 0,2-1-1,-1 1 1,0-1 0,1 0 0,6 7 0,2-6-794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1:56.44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189 20 556,'-2'-2'296,"-1"0"0,1 0 0,0 0-1,-1 1 1,1-1 0,-1 1 0,1 0 0,-1-1 0,0 1-1,1 1 1,-1-1 0,0 0 0,0 1 0,0-1 0,0 1-1,1 0 1,-1 0 0,0 0 0,-3 0 0,1 1-197,1 0 0,-1 1 0,1 0 1,-1-1-1,1 1 0,0 1 0,0-1 1,0 0-1,0 1 0,-7 6 0,4-2-130,0 0-1,0 1 0,0 0 1,1 0-1,0 1 1,0 0-1,1 0 0,0 0 1,1 0-1,-3 11 1,4-11 32,1-1 1,1 0 0,0 1-1,0-1 1,0 1 0,1-1-1,1 1 1,-1-1-1,1 0 1,1 1 0,0-1-1,0 0 1,0 0 0,1 0-1,5 10 1,3 2 6,2 0 0,0-1 0,1 0 0,17 17 1,-15-18-4,0 1 0,-1 1 0,22 39 1,-35-56-26,-1 1-1,0-1 1,0 0 0,0 0 0,0 0 0,-1 1 0,1-1 0,-1 0 0,0 1 0,0-1 0,0 0 0,-1 1 0,1-1-1,-1 0 1,0 1 0,1-1 0,-2 0 0,1 0 0,0 0 0,0 0 0,-1 0 0,0 0 0,0 0 0,0 0-1,0-1 1,0 1 0,0-1 0,0 1 0,-1-1 0,0 0 0,1 0 0,-1 0 0,0 0 0,-5 2 0,-1 1-105,-1 0 1,0 0 0,0-1 0,0 0 0,0-1 0,-1 0 0,1-1 0,-1 0 0,-19 1-1,28-3-53,1 0 0,-1 0 0,1 0 0,0 0 0,-1 0 0,1 0-1,-1 0 1,1-1 0,0 1 0,-1 0 0,1-1 0,0 1 0,-1-1-1,1 0 1,0 1 0,0-1 0,0 0 0,-1 0 0,1 0 0,-1-1-1,1-7-1084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1:56.93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103 45 968,'10'-44'5531,"-2"59"-5250,-9 141-25,-7 0 0,-49 269 0,51-387-260,5-27-1,-1 0-1,0 1 1,0-1 0,-1 0-1,-9 19 1,12-30 2,-1-1 0,1 1-1,-1 0 1,1 0 0,-1 0 0,1 0 0,-1-1-1,1 1 1,0 0 0,-1-1 0,1 1-1,-1 0 1,1-1 0,0 1 0,-1 0 0,1-1-1,0 1 1,-1-1 0,1 1 0,0-1 0,-1 1-1,1 0 1,0-1 0,0 1 0,0-1-1,0 1 1,-1-1 0,1 0 0,0 1 0,0-1-1,0 0 1,-8-20-20,4-16 29,1 0 0,2-1 1,1 1-1,2 0 0,1 0 0,11-43 0,-13 75-5,0 0 1,0 0-1,1 0 0,0 0 0,0 1 0,0-1 0,0 1 0,1-1 0,0 1 0,0 0 0,0 0 0,0 0 1,1 0-1,0 1 0,-1-1 0,1 1 0,5-3 0,-5 4-1,1 0 0,0 1-1,0-1 1,-1 1 0,1 0-1,0 1 1,0-1 0,0 1 0,0 0-1,0 0 1,0 0 0,0 1-1,0 0 1,-1 0 0,1 0 0,0 0-1,6 3 1,19 8 26,0 2-1,-1 0 1,0 2-1,35 27 1,102 88 97,-144-113-118,34 31-149,-20-16-1894,44 29-1,-73-58 726,-1-3 19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1:57.28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384 34 216,'-10'-34'7277,"0"40"-6781,-1 7-272,-8 6-152,-1 3-88,-5 5-84,-7 1-80,-1 6-108,-1 1-160,-5 1-432,1 0-333,1-1-167,-3 1-28,5-4 48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1:57.66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97 1 1560,'25'6'1768,"-4"-3"112,-3 3 49,-3 0-637,-5 1-540,-1 6-360,-1 4-232,-6 6-112,-4 3-100,-2 6-84,-6 2-148,-3 3-196,-8 3-424,-4-1-480,-2-1-209,-6-3-55,-1-3 52,-1-2 156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1:58.34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633 124 748,'2'-13'1121,"0"-1"1,0 1-1,-2-1 0,1 0 0,-2 1 1,0-1-1,-3-15 0,7 114-772,-17 162 0,7-150-292,-13 118-84,-4 72-17,21-212-57,12 133 0,-1-177 0,-8-31 97,0 0-1,1 0 0,-1 0 1,0 0-1,0 0 1,1 0-1,-1 0 0,0 0 1,1 0-1,-1 0 1,0 0-1,0 0 0,1 0 1,-1-1-1,0 1 1,0 0-1,1 0 0,-1 0 1,0 0-1,0 0 1,0-1-1,1 1 0,-1 0 1,0 0-1,0 0 0,0-1 1,1 1-1,-1 0 1,0 0-1,0-1 0,0 1 1,0 0-1,0 0 1,0-1-1,0 1 0,1 0 1,-1-1-1,0 1 1,0 0-1,0 0 0,0-1 1,0 1-1,0 0 1,0-1-1,-1 1 0,4-9-59,-1-1 0,-1 1-1,0 0 1,0-15 0,-3-8-64,-2 1 0,-1-1 1,-1 0-1,-2 1 1,-1 1-1,-1-1 0,-18-33 1,20 45 128,-2 1 0,0 0 0,-1 0 0,-1 1 0,-1 1 0,0 0 0,-1 0 0,-1 2 0,0 0 0,-1 0 0,0 2-1,-22-13 1,32 21 7,0 1-1,-1 0 1,1 1-1,-1-1 0,0 1 1,1 0-1,-1 1 0,0 0 1,0 0-1,0 1 1,0-1-1,0 2 0,-1-1 1,1 1-1,0 0 0,-9 3 1,6-1-6,1 1-1,0 0 1,0 0 0,0 1-1,1 0 1,0 1 0,0 0-1,0 0 1,1 1 0,-11 12 0,5-3-7,1 0 0,0 1 1,2 0-1,0 0 0,1 1 1,1 0-1,0 1 1,1 0-1,2 0 0,0 0 1,-3 22-1,7-29-6,0-1 0,0 1 0,1-1-1,1 1 1,0-1 0,0 1 0,1-1 0,1 0-1,5 16 1,-6-22-16,1 0-1,-1 0 0,1 0 1,0-1-1,1 1 1,-1-1-1,1 0 1,0 1-1,0-2 0,0 1 1,0 0-1,1-1 1,-1 0-1,1 0 0,0 0 1,0-1-1,0 0 1,0 1-1,1-2 1,-1 1-1,8 1 0,7 0-128,1-1 0,0-1 0,1-1 0,-1-1-1,0 0 1,0-2 0,-1-1 0,1 0 0,-1-1 0,36-15-1,0-3 12,-1-3-1,76-48 0,67-70 641,-19 11 1865,-178 133-2344,0-1-1,-1 1 0,1 0 0,-1 0 0,1 0 0,0-1 1,-1 1-1,1 0 0,0 0 0,-1 0 0,1 0 1,0 0-1,-1 0 0,1 0 0,-1 0 0,1 1 0,0-1 1,-1 0-1,1 0 0,0 0 0,-1 1 0,1-1 0,-1 0 1,1 1-1,-1-1 0,1 0 0,-1 1 0,1-1 0,-1 1 1,1-1-1,-1 1 0,1-1 0,-1 1 0,0-1 0,1 1 1,-1-1-1,0 1 0,0 0 0,1-1 0,-1 1 1,0-1-1,0 1 0,0 0 0,1 0 0,7 36 138,-7-32-89,46 214 496,-8-46-520,19 217 1,-57-385-153,-1 0 1,0 0-1,0 0 0,0-1 0,0 1 1,-1 0-1,0 0 0,0-1 0,0 1 0,-1-1 1,1 1-1,-5 6 0,6-10-7,-1 0 0,0 0 0,0 0 0,0 0-1,0 0 1,0 0 0,0 0 0,0 0 0,0-1 0,0 1 0,-1 0 0,1-1 0,0 1 0,0-1-1,-1 1 1,1-1 0,0 0 0,-3 1 0,1-1-124,0 0 0,0 0 0,0-1 1,0 1-1,1-1 0,-1 0 0,0 0 0,0 0 0,0 0 0,1 0 1,-5-3-1,-14-9-1308,2-7 96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1:58.67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0 231 12,'11'-33'1516,"-5"3"176,0-1 92,-2 3 49,-2 4-661,3 5-532,-3 0-332,0 6-204,0 2-152,-2 3-136,0 3-124,0-1-144,0 2-288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1:59.64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334 77 128,'3'-3'460,"-1"0"0,1 0 0,-1 0 0,0 0 0,-1-1 0,1 1 0,0-1 0,-1 1 0,0-1-1,0 0 1,0 1 0,0-1 0,-1 0 0,1-5 0,-1 9-403,0-1 0,0 0 0,0 0 0,-1 0 0,1 0 0,0 0 0,0 1 0,-1-1-1,1 0 1,0 0 0,-1 0 0,1 1 0,-1-1 0,1 0 0,-1 1 0,0-1 0,1 0 0,-1 1 0,0-1 0,1 1-1,-1-1 1,0 1 0,-1-1 0,0 0-52,0 1 0,0-1 0,0 1 0,-1 0 1,1 0-1,0 0 0,0 0 0,0 0 0,0 0 0,-1 0 0,1 1 0,0-1 0,-4 3 0,-9 2 3,1 2 0,-1 0-1,1 1 1,0 1 0,1 0 0,0 0-1,1 2 1,-22 21 0,6-1-22,1 2 0,-27 42-1,44-60 6,0 1-1,2 0 0,0 0 0,-7 20 0,14-31 6,0-1 0,-1 1 0,2-1 0,-1 1 0,0-1 0,1 1 0,0 0-1,0-1 1,2 10 0,-2-12 2,1-1 0,-1 1-1,1 0 1,0 0 0,0 0 0,0 0-1,0 0 1,0-1 0,0 1-1,1-1 1,-1 1 0,1-1 0,-1 1-1,1-1 1,-1 0 0,1 1-1,0-1 1,-1 0 0,1 0 0,0 0-1,0-1 1,4 2 0,0-1 3,0 0 0,0 0 0,1-1 1,-1 0-1,0 0 0,0 0 0,1-1 1,-1 0-1,0-1 0,0 1 0,11-5 1,3-2 28,0-1 0,21-12 1,-3-4 487,-1-2 0,65-61 1,-71 60 480,-30 28-995,-1-1 0,1 1 1,0 0-1,0 0 0,-1 0 0,1-1 1,0 1-1,0 0 0,-1 0 0,1 0 1,0 0-1,0 0 0,-1 1 0,1-1 1,0 0-1,0 0 0,-1 0 0,1 1 1,0-1-1,0 0 0,-1 1 0,1-1 1,-1 1-1,1-1 0,0 0 0,-1 1 1,1 0-1,-1-1 0,1 1 0,-1-1 1,1 1-1,-1 0 0,1-1 0,-1 1 0,0 0 1,1-1-1,-1 2 0,20 33 115,-17-29-111,16 32-447,22 42-1907,-37-74 2142,0-1 0,0 1 0,1-1 0,0 0-1,-1 0 1,2 0 0,-1 0 0,0-1 0,1 0 0,7 4 0,-12-8 22,0 1 1,0-1-1,0 1 0,0-1 0,0 0 0,1 1 1,-1-1-1,0 0 0,0 0 0,0 0 0,0 0 1,0 0-1,1 0 0,-1 0 0,0 0 0,0 0 1,0-1-1,2 0 0,9-5-1415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1:59.98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26 89 1052,'2'13'1265,"0"-1"0,-1 1 0,0 24 0,-4-3-450,-10 44 0,7-49-729,2 0 0,-1 38-1,34-105-691,28-57 357,-40 63 256,1 0 0,2 1 1,1 1-1,1 1 1,1 1-1,32-28 0,-52 53-4,0 0-1,0 0 0,1 1 0,-1-1 0,1 1 0,0 0 1,0 0-1,-1 0 0,1 1 0,0-1 0,1 1 1,-1 0-1,0 0 0,0 0 0,0 1 0,1-1 0,-1 1 1,0 0-1,1 1 0,-1-1 0,0 1 0,0-1 1,0 1-1,1 1 0,-1-1 0,0 0 0,0 1 0,0 0 1,-1 0-1,1 0 0,0 0 0,5 6 0,7 7 11,-1 0-1,-1 1 0,-1 1 0,0 0 0,15 27 0,-3-4-25,-10-18-34,1 0-1,1-1 0,0 0 0,2-2 0,0 0 1,24 17-1,-37-31-149,0-1 0,1 0 1,-1-1-1,1 1 0,0-1 0,0-1 1,0 1-1,1-1 0,-1 0 0,0-1 1,1 0-1,-1 0 0,1-1 0,0 1 1,-1-2-1,1 1 0,-1-1 0,1 0 1,-1-1-1,1 0 0,-1 0 1,0 0-1,0-1 0,0 0 0,0 0 1,8-7-1,14-8-876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2:00.57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1 290 60,'22'-28'1739,"34"-58"0,-48 72-1186,-1-1-1,0 0 1,-1 0-1,-1-1 0,0 0 1,3-22-1,-7 36-479,-1 0-1,1 1 1,-1-1-1,0 0 1,1 1-1,-1-1 0,0 0 1,0 0-1,0 1 1,0-1-1,-1 0 1,1 1-1,0-1 1,-1 0-1,1 1 0,-2-3 1,-12 20 415,-14 48-196,20-41-231,1 2-1,1-1 1,1 1 0,1-1-1,2 1 1,0 0 0,1 0-1,2 1 1,1-1 0,7 41-1,4-14-63,1-1 0,3-1 1,2-1-1,26 49 0,-10-29 9,29 61 76,-57-111-82,0-1-1,-2 1 1,0 0 0,-1 0-1,2 24 1,-5-35-23,-2 0 1,1 0 0,-1 0 0,-1 0 0,1 0-1,-1 0 1,-1 0 0,0 0 0,0-1 0,0 0 0,-7 11-1,8-14 7,0-1 0,0 0-1,0 1 1,0-1 0,-1 0-1,0 0 1,0-1 0,1 1-1,-2 0 1,1-1-1,0 0 1,0 0 0,-1 0-1,1 0 1,-1 0 0,1-1-1,-1 1 1,0-1 0,0 0-1,0 0 1,0-1 0,1 1-1,-1-1 1,0 0 0,-6 0-1,9 0 8,-1 0 0,1-1 0,-1 1 0,1 0 0,0 0 0,0-1 0,-1 1 0,1-1 0,0 1 0,0-1 0,-1 1 0,1-1 0,0 0 0,0 0 0,0 0 0,0 0 0,0 1 0,0-1 0,0 0 0,0-1 0,0 1 1,1 0-1,-1 0 0,0 0 0,1 0 0,-1-1 0,0-1 0,1 0-13,-1-1 1,1 1-1,1 0 1,-1 0 0,0 0-1,1 0 1,-1-1 0,1 1-1,0 0 1,0 0-1,3-4 1,3-8-78,1 0 0,1 1 0,17-20 0,195-201-931,-84 98 511,-19 13 240,217-250 768,-329 366-417,33-50 471,-37 56-500,-1 0 0,0 0 0,0 0 1,0 0-1,0 0 0,0-1 0,0 1 1,-1 0-1,1-1 0,-1 1 0,1 0 1,-1-1-1,0 1 0,0-1 0,0 1 1,0-1-1,0 1 0,-1 0 0,1-1 1,-1 1-1,0 0 0,1-1 0,-3-2 0,1 3-23,0 1 0,0-1 0,0 1-1,-1 0 1,1 0 0,0 0 0,-1 0-1,1 0 1,-1 0 0,1 1-1,-1-1 1,1 1 0,-1-1 0,1 1-1,-1 0 1,0 0 0,1 1-1,-1-1 1,1 0 0,-5 2 0,-51 14-10,49-12-17,1 0 0,0 1 0,0 0 1,1 0-1,0 1 0,0 0 0,0 0 0,1 0 0,-1 1 0,2 0 0,-1 1 0,1-1 0,0 1 1,0 0-1,1 0 0,0 0 0,1 1 0,0-1 0,0 1 0,1 0 0,0 0 0,0 0 0,1 0 0,0 0 1,1 0-1,1 18 0,0-13-15,0 1 0,1-1-1,1 1 1,0-1 0,1 0 0,0 0 0,1 0 0,1-1 0,0 0-1,0 0 1,2 0 0,0-1 0,0 0 0,1 0 0,0-1 0,15 13-1,-13-16 26,0 0-1,1-1 1,0 0-1,1-1 1,-1 0 0,1-1-1,0 0 1,1-1-1,-1-1 1,1 0-1,-1-1 1,1 0-1,0-1 1,0-1-1,0 0 1,0-1-1,-1 0 1,1-1-1,0-1 1,-1 0-1,1 0 1,-1-2-1,15-6 1,-13 5 47,-1-1 1,0 0 0,0-1 0,0-1 0,-1 0-1,0 0 1,-1-2 0,0 1 0,-1-2 0,0 1-1,-1-2 1,0 1 0,-1-1 0,0-1 0,-1 0-1,-1 0 1,0 0 0,-1-1 0,9-29 0,-13 32-26,0 1 0,-1-1 1,0 0-1,0 0 0,-1 0 1,-1 0-1,0 0 0,-1 0 1,0 0-1,-1 1 0,0-1 1,-8-17-1,7 21-46,0 0 0,-1 0 0,0 0 0,0 1 0,-1 0 0,0 0 0,0 0 0,-1 1-1,0-1 1,0 2 0,-1-1 0,1 1 0,-1 0 0,0 1 0,0 0 0,-17-6 0,5 4-272,1 1 0,-1 1 0,0 1 1,0 1-1,0 1 0,0 1 0,0 0 0,-26 4 1,-21 7-1837,-72 21 1,117-26 1701,-59 14-1137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2:01.89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1 615 140,'7'15'5368,"-5"-14"-5162,19 0 1579,32-15-2079,-44 10 748,1278-393 706,-549 237-1043,-589 140-182,1 7 0,0 7 0,154 13-1,-220-11-979,-106-6-3513,9 7 2933,3-4 418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30.42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176 1 1164,'-2'5'788,"0"-1"-1,0 1 1,-1 0 0,0-1 0,0 0-1,-6 6 1,-46 40 980,3-4-1729,47-40-31,-1 0-1,1 0 0,0 1 1,1-1-1,-1 1 0,2 0 1,-7 13-1,10-17-3,-1-1 0,1 1 0,0-1 0,0 1 0,0-1 0,0 1 0,0-1 0,1 1 0,-1-1 0,1 1 0,-1-1 0,1 0 0,0 1 0,0-1 0,0 0 0,0 1 0,1-1 0,-1 0 0,1 0 0,-1 0 0,1 0 0,0 0 0,-1-1 0,1 1 0,0 0 0,0-1 0,0 0 0,4 3 0,25 16 34,37 18 0,32 20-17,-90-51-18,0 1 1,-1-1-1,0 2 1,-1-1-1,0 1 1,0 0-1,9 15 1,-15-21 12,1 1 0,-1 0 0,0-1-1,-1 1 1,1 0 0,-1 0 0,1 0 0,-1 1 0,0-1 0,-1 0 0,1 0 0,-1 0 0,0 1 0,0-1-1,0 0 1,0 0 0,-1 1 0,0-1 0,-2 7 0,1-6 7,-1 0 0,0 1 1,0-1-1,-1 0 0,1 0 0,-1-1 0,0 1 1,-1-1-1,1 0 0,-1 0 0,0 0 0,-7 4 0,-4 1-120,0-1-1,-1 0 0,0-1 0,0-1 1,-1 0-1,0-1 0,0-1 1,-19 1-1,32-4-25,-1 0 0,1 0 0,0-1 1,-1 0-1,1 0 0,-1-1 0,1 1 1,-1-1-1,1 0 0,0-1 0,-1 1 1,1-1-1,-8-4 0,12 4-47,0 1-1,1 0 1,-1-1-1,1 0 1,0 1 0,-1-1-1,1 1 1,0-1 0,0 1-1,0-1 1,0 0-1,0 1 1,0-1 0,0 1-1,0-1 1,1 0 0,-1 1-1,1-1 1,-1 1 0,1-1-1,0 1 1,-1 0-1,1-1 1,0 1 0,0 0-1,0-1 1,2-1 0,8-9-1082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2:02.55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1 601 900,'15'2'4849,"24"-7"-4361,-37 4-304,1112-259 1135,-551 112-1410,-458 122 68,424-92-84,-414 100 68,0 4-1,194 2 1,-194 23 123,-158 3-5798,32-15 4423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2:03.42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59 600,'9'3'4300,"43"-2"-3813,43-11-70,685-42 363,579 136-464,-165 75-345,-1156-154 46,55 6 52,-171-28-4916,46 8 3597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2:04.24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1 152,'1'1'306,"2"2"305,-2-1-306,1-1 1,-1 0-1,1 0 1,-1 0-1,1 0 1,0 0-1,-1 0 1,1 0 0,0-1-1,0 1 1,0-1-1,0 1 1,-1-1-1,1 1 1,3-1-1,44 1-215,-25-1 282,483 16-21,-29-3-220,783 109-150,-648-54-168,-568-64 184,25 2 43,-1 3 0,92 24-1,-157-31 58,23 7-155,-27-9 107,1 0 1,-1 0-1,1 0 1,-1 0-1,0 0 0,1 0 1,-1 0-1,0 0 1,1 0-1,-1 0 1,1 0-1,-1 0 0,0 0 1,1 1-1,-1-1 1,0 0-1,0 0 0,1 0 1,-1 1-1,0-1 1,1 0-1,-1 1 1,0-1-1,0 0 0,0 0 1,1 1-1,-1-1 1,0 0-1,0 1 0,0-1 1,0 0-1,1 1 1,-1-1-1,0 0 0,0 1 1,0-1-1,0 1 1,0-1-1,0 0 1,0 1-1,0-1 0,0 1 1,-56-17-1292,-48-17-4046,75 22 3955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2:04.95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0 908,'7'1'4781,"21"5"-4549,553 84 576,-121-22-688,817 107-168,-1001-141 6,-275-34 48,-1 0 1,1 0 0,-1 0-1,1 0 1,-1 0-1,0-1 1,1 1 0,-1 0-1,1 0 1,-1 0 0,1 0-1,-1 0 1,0 1-1,1-1 1,-1 0 0,1 0-1,-1 0 1,0 0 0,1 0-1,-1 1 1,1-1 0,-1 0-1,0 0 1,1 0-1,-1 1 1,0-1 0,1 0-1,-1 1 1,0-1 0,1 0-1,-1 1 1,0-1 0,0 0-1,0 1 1,1-1-1,-1 1 1,0-1 0,0 1-1,-16 9 11,-33 3-684,42-13-7,0 0 0,0-1 1,0 0-1,0 0 1,0-1-1,-12-4 0,7 2-413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2:05.60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1 420,'78'17'2508,"123"13"-1,-112-19-2305,256 29 59,223 34-154,-142 16 83,-402-83 381,-18-5-546,-1 0-1,1 0 0,0-1 0,0 1 0,13-1 1,-17-1-106,1 0 1,0-1-1,-1 1 1,1-1-1,-1 0 1,1 1-1,0-1 1,-1-1 0,0 1-1,1 0 1,-1-1-1,0 1 1,0-1-1,1 1 1,-1-1-1,-1 0 1,1 0 0,2-2-1,33-34-4211,-29 31 3369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2:05.94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 7 336,'4'-2'4284,"4"-2"-3803,-17 4-264,8 0-206,1 0-1,0 0 0,0 0 1,0 0-1,0 0 1,-1 0-1,1 0 1,0 0-1,0 0 0,0 0 1,-1 0-1,1 0 1,0 0-1,0 0 1,0 0-1,-1 0 0,1 0 1,0 0-1,0 0 1,0 0-1,0 0 1,-1 0-1,1 1 0,0-1 1,0 0-1,0 0 1,0 0-1,-1 0 1,1 0-1,0 1 0,0-1 1,0 0-1,0 0 1,0 0-1,0 0 1,0 1-1,0-1 0,0 0 1,0 0-1,-1 0 1,1 0-1,0 1 1,0-1-1,0 0 0,0 0 1,0 0-1,0 1 1,0-1-1,0 0 1,1 0-1,-1 0 0,0 1 1,0-1-1,0 0 1,0 0-1,0 0 1,0 0-1,0 1 0,0-1 1,0 0-1,1 0 1,-1 0-1,0 1 19,19 18-237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2:06.72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20 376,'1'2'323,"1"0"0,-1 0 0,0-1 0,1 1-1,0 0 1,-1 0 0,1-1 0,0 1 0,0-1 0,0 0 0,0 1 0,0-1-1,0 0 1,4 1 0,39 5 961,-21-8-1608,0-1 1,29-7-1,-26 4 776,258-27-512,-238 30 68,-1 2-1,1 3 0,-1 1 1,54 12-1,-93-11 27,-23-3-128,-27-3-643,-34-14-3224,60 9 2874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2:17.27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38 60 516,'-18'0'4408,"-1"0"-3655,19 0-657,35-3-80,647-29-973,-658 31 948,26-3 0,-35 1 128,-15 3-115,0 0 0,0 0 0,0 0 1,0 0-1,1 0 0,-1 0 0,0 0 0,0 0 0,0 0 0,0 0 1,0 0-1,0 0 0,0 0 0,0 0 0,0 0 0,1 0 1,-1 0-1,0 0 0,0 0 0,0 0 0,0 0 0,0 0 1,0 0-1,0 0 0,0 0 0,0-1 0,0 1 0,0 0 1,0 0-1,0 0 0,1 0 0,-1 0 0,0 0 0,0 0 1,0 0-1,0 0 0,0-1 0,0 1 0,0 0 0,0 0 1,0 0-1,0 0 0,0 0 0,0 0 0,0 0 0,0 0 1,0-1-1,0 1 0,-1 0 0,1 0 0,0 0 0,0 0 1,0 0-1,0 0 0,0 0 0,0 0 0,0 0 0,0 0 0,0-1 1,0 1-1,0 0 0,0 0 0,0 0 0,0 0 0,-1 0 1,1 0-1,-3-2-193,0 1 0,1 0-1,-1-1 1,-1 1 0,1 0 0,0 0 0,0 1 0,0-1-1,0 1 1,-1-1 0,1 1 0,-4 0 0,-8 0-1214,3-2 413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2:17.78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1 104 676,'20'2'553,"0"-2"-1,1 0 1,-1-1-1,0-1 1,40-9-1,24-1 493,52-4-959,150-38-1,-276 50-374,-19 2-1495,0 0 706,1 1 34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3:06.69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49 64,'0'0'4740,"40"16"-1561,12-9-3136,-1-1 0,1-3 0,0-2 0,56-6 0,-31 1-10,425-13-13,1218-35-405,-1186 48 469,-343 12 985,-195 13 382,24 21-1439,-3 2 1,-1 0 0,15 71-1,-20-73-8,45 191-40,-10 2 1,24 376-1,-48-307 254,12 369 496,-34-619-634,3 116-8,-1-143-51,1-1-1,2 0 1,0 0 0,13 34-1,-18-60-22,0 1 0,0-1-1,0 1 1,0-1 0,0 1-1,0-1 1,1 1-1,-1-1 1,0 0 0,0 1-1,1-1 1,-1 1 0,0-1-1,0 0 1,1 1-1,-1-1 1,0 1 0,1-1-1,-1 0 1,0 0 0,1 1-1,-1-1 1,1 0 0,-1 0-1,1 1 1,-1-1-1,0 0 1,1 0 0,-1 0-1,1 0 1,-1 0 0,1 0-1,-1 0 1,1 1-1,-1-1 1,1-1 0,-1 1-1,1 0 1,0 0 0,16-17-547,6-30-1307,-17 22 626,-2-1 1,0 0-1,-1 0 1,-2 0-1,-4-49 0,-2 10-381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3.382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442 145 1020,'-3'-2'273,"0"-1"-1,0 1 1,0 0 0,0 0-1,0 0 1,-1 0-1,1 1 1,-1-1 0,0 1-1,1 0 1,-1 0-1,0 0 1,0 1 0,1-1-1,-1 1 1,-4 0 0,1 1-120,-1 0 0,1 0 0,0 1 0,0 0 1,0 0-1,0 0 0,-12 7 0,1 2-104,1 0 0,0 1-1,1 0 1,0 1 0,-16 18 0,12-10-11,1 1 1,0 1 0,2 0-1,1 2 1,0-1-1,2 2 1,1 0 0,1 1-1,2 0 1,0 1-1,2 0 1,-9 56 0,16-80-36,0 0 0,1 0 0,-1-1 0,1 1 0,0 0 0,0 0 0,1 0 0,-1 0 0,1-1 0,0 1 0,0 0 0,0-1 0,0 1 0,1 0 0,0-1 0,-1 0 0,1 1 0,0-1 0,1 0 0,-1 0 0,1 0 0,-1 0 0,1 0 0,0-1 0,0 1 0,0-1 0,0 0 0,0 0 0,1 0 0,-1 0 0,0-1 0,7 3 0,-1-2 2,0-1 0,1 0 0,-1 0 1,0-1-1,1 0 0,-1-1 0,0 0 0,0 0 1,1-1-1,-1 0 0,0-1 0,13-5 0,2-3 4,-1-1 0,-1 0 0,0-2 1,-1-1-1,-1 0 0,0-2 0,-1 0 0,-1-1 0,0-1 0,-2 0 0,0-2 0,-1 0 0,-1 0 0,-1-1 0,-2-1 0,0 0 0,-1-1 0,-1 0 0,-1-1 0,-1 1 0,6-49 0,-11 44 171,-6 44-197,-1 47-21,6-37 43,2 1 1,1-1 0,1 0-1,1 0 1,1-1-1,2 1 1,0-2 0,1 1-1,2-1 1,14 21 0,-20-34-1,1 0 1,1-1 0,0 0 0,0-1 0,1 0-1,0 0 1,0-1 0,1 0 0,0 0 0,14 6 0,-15-9 10,-1-1 0,1 0 0,1-1 0,-1 0 0,0 0 0,0-1 0,1 0 0,-1-1 0,1 0 0,-1 0 0,1-1 0,-1 0 0,0-1 0,14-3 0,-18 3 0,-1-1 0,1 1-1,0-1 1,-1 0-1,1 0 1,-1 0 0,0-1-1,0 0 1,-1 1 0,1-1-1,-1-1 1,1 1-1,-1 0 1,0-1 0,-1 0-1,1 1 1,-1-1-1,0 0 1,0 0 0,1-10-1,5-13-30,-2-1-1,4-44 1,-8 54 6,3-25-74,-2 0-1,-4-79 1,0 108 93,0 1 1,-1-1-1,-1 1 1,-1 0-1,0 0 1,-1 0 0,0 0-1,-1 1 1,0 0-1,-1 0 1,-1 1-1,-12-17 1,4 15 26,2-1-124,14 15 84,1-1-1,0 1 0,-1-1 0,1 1 1,0-1-1,0 1 0,-1-1 1,1 1-1,0 0 0,0-1 1,0 1-1,0 0 0,-1 0 0,1 0 1,0 0-1,0 0 0,0 0 1,0 0-1,0 0 0,-1 0 1,1 0-1,0 0 0,0 0 1,0 1-1,0-1 0,1 1 0,161 3 2,-105-4 0,0 2-1,0 2 0,65 14 0,-118-17 2,-1 0 1,1 0-1,-1 1 0,1-1 0,-1 1 1,1 0-1,-1 0 0,0 1 0,0-1 1,0 1-1,0 0 0,-1 0 0,1 0 0,-1 1 1,0-1-1,0 1 0,0 0 0,3 5 1,-3-2 5,0 0 0,-1-1 0,0 1 0,-1 0 1,1 1-1,-1-1 0,-1 0 0,1 0 1,-1 0-1,0 1 0,-2 10 0,-4 17 31,-16 54-1,12-55-20,2 1-1,-7 58 1,15-84-5,-1 0 0,1 0 0,1 0 0,-1 0-1,2 0 1,-1 0 0,1 0 0,1-1 0,-1 1 0,1 0 0,1-1-1,0 0 1,0 0 0,0 0 0,7 8 0,-6-11 8,-1 0 0,1 0 1,-1-1-1,1 0 0,0 0 0,1-1 1,-1 1-1,1-1 0,-1 0 0,1 0 1,0-1-1,8 2 0,-2-1-189,0 0 0,0-1 0,1-1 0,-1 0 0,23-1 0,0-4-1409,-1-1 0,0-2-1,51-17 1,-50 11 81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31.42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0 192,'4'0'228,"-2"0"-68,0 4-44,2-4-48,1 0-60,1 0-64,-2-4-96,-2 4-152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3:07.80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283 28 884,'24'-28'6738,"-23"30"-6703,-1-1-1,1 0 1,-1 1 0,0-1-1,1 1 1,-1-1 0,0 1-1,0-1 1,0 0 0,0 1-1,0-1 1,0 1 0,-1-1-1,1 1 1,0-1 0,-1 3-1,-69 616 5,14-101-145,-56 440 430,43 4-258,69-802 34,0-161-100,0 1-1,-1 0 1,1-1 0,0 1-1,0 0 1,0-1 0,0 1 0,0 0-1,1-1 1,-1 1 0,0 0-1,0-1 1,0 1 0,1 0-1,-1-1 1,0 1 0,0-1-1,1 1 1,-1 0 0,1-1-1,-1 1 1,0-1 0,1 1-1,-1-1 1,2 1 0,21 0 13,-20-2-7,538-60 162,-311 30-78,847-122-97,266-31 181,-1262 175-104,54-7 245,219 2 0,-345 14-296,1 2 0,-1-1 0,1 2 0,-1-1 0,0 1 0,0 0 0,0 1 0,-1 0 0,10 6 0,30 13 33,-47-22-108,0-1 0,-1 0 0,1 1 1,0-1-1,-1 0 0,1 0 0,0 1 1,-1-1-1,1 0 0,0 0 0,0 0 1,-1 0-1,1 0 0,0 0 0,-1 0 0,1 0 1,0 0-1,0 0 0,-1 0 0,1-1 1,0 1-1,-1 0 0,1 0 0,0-1 1,-1 1-1,1-1 0,-1 1 0,1 0 1,0-1-1,-1 1 0,1-1 0,-1 1 1,1-1-1,-1 1 0,0-1 0,1 0 1,-1 1-1,1-1 0,-1 1 0,0-1 1,0 0-1,1 0 0,-1 1 0,0-1 1,0 0-1,0 1 0,0-1 0,0 0 1,0 1-1,0-1 0,0 0 0,0 0 1,0 1-1,0-1 0,0 0 0,0 1 1,-1-1-1,1-1 0,-13-50-4238,10 42 3633,-5-17-890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3:09.37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80 15 784,'-3'-14'5726,"2"14"-5571,-8 17 1013,-6 32-1412,-5 59 206,4 2-1,5-1 1,6 198-1,9-261-638,-1 6-3673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3:09.70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1 202 836,'1'-15'1346,"-1"-3"-364,2 1 0,0 0-1,0 0 1,2 1 0,10-31-1,-13 43-961,1 1-1,0 0 0,0 0 1,0-1-1,0 1 1,0 0-1,1 1 1,-1-1-1,1 0 1,0 1-1,-1-1 1,1 1-1,1 0 0,-1 0 1,0 0-1,0 0 1,1 1-1,-1-1 1,1 1-1,-1 0 1,1 0-1,0 0 1,-1 1-1,1-1 0,0 1 1,-1 0-1,1 0 1,0 0-1,0 0 1,-1 1-1,1 0 1,0 0-1,4 1 0,4 2-11,0 0-1,0 1 0,-1 0 0,0 1 0,0 1 0,0-1 0,0 2 1,-1-1-1,-1 2 0,1-1 0,-1 1 0,-1 0 0,0 1 0,0 0 1,-1 1-1,0-1 0,0 1 0,8 22 0,-4-7-11,0 0 0,-2 1 1,-1 1-1,-2-1 0,0 1 0,-2 1 1,1 39-1,-5-39-23,-1 0 0,-1 0 1,-2-1-1,-1 1 0,-2-1 0,0 0 1,-21 49-1,21-61-8,0-2-1,0 1 1,-2-1 0,0 0 0,-1-1-1,0 0 1,0 0 0,-2-1 0,1-1-1,-2 0 1,1-1 0,-2 0 0,1-1-1,-1 0 1,-19 8 0,30-15-8,1-1 0,-1 0 0,0 0 0,1 0 0,-1 0 0,0-1 0,1 1 0,-1-1 0,0 1 0,0-1 0,0 0 0,0 0 0,1-1 0,-1 1 0,0 0 0,0-1 0,0 0 0,-3-1 0,5 1-58,-1 0-1,1-1 0,0 1 0,0 0 0,0-1 1,0 1-1,0-1 0,0 1 0,0-1 0,0 1 1,1-1-1,-1 0 0,1 1 0,-1-1 0,1 0 0,0 1 1,0-1-1,-1 0 0,1 0 0,0 1 0,0-1 1,1 0-1,-1 0 0,0 1 0,1-1 0,-1 0 1,1 1-1,-1-1 0,1 0 0,1-1 0,15-41-2371,-3 21 1266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3:10.33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377 458 1184,'-9'-5'416,"0"1"0,0 0 0,-1 1 0,1 0 0,-1 0 0,0 1 0,1 0 0,-1 1 0,0 0 0,0 1 0,0 0 0,-19 2 0,17 0-276,-1 0 0,1 2-1,0-1 1,1 1 0,-1 1 0,1 0-1,-1 1 1,1 0 0,-18 13 0,21-13-139,1 0 1,-1 0-1,1 1 1,0 0 0,1 0-1,0 1 1,0-1 0,0 1-1,1 1 1,0-1-1,1 1 1,0 0 0,0 0-1,1 0 1,0 0 0,1 0-1,0 1 1,0-1-1,1 1 1,0 0 0,1-1-1,0 1 1,0 0 0,1 0-1,1-1 1,-1 1-1,2-1 1,3 13 0,-4-17-15,1 0 0,-1 0 0,1-1 1,0 1-1,0-1 0,0 0 1,1 1-1,-1-1 0,1-1 0,0 1 1,0-1-1,0 1 0,1-1 0,-1 0 1,1-1-1,0 1 0,0-1 0,0 0 1,0 0-1,0 0 0,0-1 0,0 0 1,1 0-1,-1 0 0,1-1 0,-1 1 1,0-1-1,1-1 0,-1 1 0,0-1 1,11-2-1,-4 0 1,0 1 0,-1-2 0,1 0 0,0 0 0,-1-1 1,0-1-1,0 0 0,-1 0 0,1-1 0,-1 0 0,-1-1 0,0 0 1,10-11-1,-7 3 32,0 0 0,-2 0 1,0-1-1,-1-1 0,-1 1 0,9-27 1,-17 44-22,0-1 0,0 1 0,0-1 0,0 1 0,0-1 0,0 1 0,0 0 0,0-1 0,0 1 0,1-1 0,-1 1 0,0 0 0,0-1 0,0 1 0,1-1 0,-1 1 0,0 0 0,0-1 0,1 1 0,-1 0 0,0-1 0,1 1 0,-1 0 0,0-1 0,1 1 0,-1 0 0,1 0 0,-1 0 0,0-1 0,1 1 0,-1 0 0,1 0 0,-1 0 0,0 0 0,1 0 0,-1 0 0,1 0 0,-1 0 0,1 0 0,-1 0 0,1 0 0,0 0 0,12 20-14,9 43 20,-20-57-4,2 9-2,1-1-1,0 0 1,1 0 0,1 0 0,0-1 0,1 0 0,1 0 0,13 16 0,-18-25 4,-1-1 1,1 1 0,1-1-1,-1 1 1,0-1-1,1 0 1,0-1 0,-1 1-1,1-1 1,0 0 0,0 0-1,1 0 1,-1-1-1,0 0 1,1 0 0,-1 0-1,0-1 1,1 0 0,-1 0-1,1 0 1,-1 0 0,0-1-1,1 0 1,-1 0-1,0-1 1,9-3 0,-2 0 0,0-1 0,-1-1 0,0 0-1,0-1 1,-1 0 0,1-1 0,-2 1 0,1-2 0,-1 0 0,-1 0 0,0 0 0,0-1 0,-1 0 0,-1-1 0,0 0 0,6-16 0,3-8 15,-3 0 0,-1-1 1,-1-1-1,5-51 1,-9 51 240,-2-1 1,-2 0 0,-1 0-1,-2 0 1,-2 0 0,-1 0 0,-2 1-1,-19-62 1,25 99-242,0 0-1,0-1 1,-1 1-1,1 0 1,0 0-1,-1 0 1,1 0 0,-1 0-1,1 0 1,-1 0-1,0 0 1,1 0-1,-1 0 1,0 0 0,0 0-1,0 0 1,-1-1-1,-5 15 62,2 33-118,14 411 240,-2-229-1720,-4-1-4691,-3-200 4722,2-7 124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3:10.66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23 252 1428,'-9'-22'2240,"7"16"-1521,-1 1-1,1-1 0,0 0 1,1 1-1,0-1 0,-1-6 0,2 10-641,0 0 0,0 0 0,0 0 0,1-1 0,-1 1 0,1 0 0,-1 0-1,1 0 1,0 0 0,0 1 0,0-1 0,0 0 0,0 0 0,0 0 0,0 1-1,1-1 1,-1 1 0,1-1 0,-1 1 0,1-1 0,2-1 0,10-6-74,0 0 1,0 1-1,1 1 1,0 0 0,31-9-1,86-14-1160,-68 17-162,126-24-5173,-148 31 5075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3:11.03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351 1 300,'-6'5'6139,"-25"9"-4774,8-3-1163,-1 4-153,1 1 0,0 1 1,2 1-1,0 1 0,1 1 0,0 1 0,2 0 0,1 2 1,1 0-1,0 0 0,2 2 0,1 0 0,1 0 0,-13 40 0,23-58-55,1 0-1,-1-1 1,1 1-1,1 0 0,-1 0 1,1 0-1,0 0 0,1 0 1,1 10-1,-1-16 4,-1 1-1,0-1 1,1 0 0,-1 1 0,1-1-1,0 0 1,0 1 0,-1-1 0,1 0-1,0 0 1,0 0 0,0 1 0,0-1-1,0 0 1,0-1 0,0 1 0,1 0-1,-1 0 1,2 1 0,-1-2 2,0 1 0,0-1 0,1 0 0,-1 0 0,0 0 0,0 0 0,0 0 0,1 0 0,-1 0 0,0-1 0,0 1 0,0-1 1,0 0-1,0 0 0,0 1 0,0-1 0,2-2 0,4-1 12,0-1 0,-1 0 1,0 0-1,0-1 0,0 0 0,-1 0 0,0-1 1,0 1-1,0-1 0,7-14 0,2-5 71,20-53 0,-24 52 106,23-41 0,-34 67-187,1 0 0,-1 0 0,1 0 0,-1 0 0,1 0 0,0 0 1,0 0-1,-1 1 0,1-1 0,0 0 0,0 1 0,0-1 0,0 1 0,0-1 0,0 1 0,0-1 0,0 1 0,0-1 0,0 1 0,0 0 0,0 0 0,0 0 0,0-1 0,0 1 0,0 0 0,1 0 0,-1 0 1,0 1-1,0-1 0,0 0 0,0 0 0,0 1 0,0-1 0,0 0 0,0 1 0,0-1 0,0 1 0,0-1 0,0 1 0,0 0 0,-1-1 0,2 2 0,39 39-1,-28-26 15,56 61-8,24 23-1152,-79-87-301,0 0-1,31 18 0,-26-21-119,2-4 76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3:11.61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326 17 24,'-2'-2'392,"-1"0"-1,1 1 1,0-1-1,0 1 1,-1-1-1,1 1 1,-1 0-1,1 0 1,-1 0-1,0 0 1,1 1-1,-1-1 1,0 1-1,0-1 1,1 1 0,-7 0-1,4 1-240,0 0 0,-1 0-1,1 0 1,0 1 0,0 0 0,0 0 0,0 0 0,-6 4-1,-4 4-185,1 0-1,0 1 1,0 1-1,-14 16 0,12-10 77,0 1-1,1 0 1,1 1-1,2 1 1,-1 0-1,-14 39 1,22-48-36,0 0 0,1 1-1,0-1 1,1 1 0,1 0 0,0 0 0,1 0 0,0 0 0,1 0 0,0 0 0,2 0-1,-1 0 1,1 0 0,5 14 0,-6-22-3,1 0 0,0 0 0,1-1 0,-1 1 0,1-1 0,0 1 0,0-1 0,0 0 0,1 0 0,-1 0 0,1 0 0,0-1 0,0 1 0,0-1 0,1 0 0,-1-1 0,7 4 0,-4-3-9,1-1 0,-1 0 0,1 0 0,-1-1 0,1 0 0,0 0 0,0-1-1,0 0 1,-1 0 0,14-2 0,-2-2-3,1-1 0,-2 0 0,1-2 0,-1 0-1,0-1 1,0 0 0,-1-2 0,25-17 0,-15 4 86,-1 0 1,0-3 0,-2 0-1,-2-1 1,0-1-1,-1-1 1,-2-1 0,-1-1-1,-2 0 1,18-48-1,-36 88-74,0 0 0,1 0 0,0 1 0,1-1 0,0 1 0,0-1 0,1 0 0,0 1 0,1-1 0,0 0 0,0 0 0,8 17-1,-8-18-9,1-1 0,0 0 0,1 0-1,0 0 1,0-1 0,0 1 0,1-1-1,0 0 1,0 0 0,0 0 0,1-1-1,0 0 1,0 0 0,0-1 0,1 1-1,-1-1 1,1-1 0,0 1 0,8 2-1,-1-3 1,2 1 0,-1-2-1,0 0 1,0-1 0,1 0-1,-1-2 1,1 0 0,-1 0-1,0-1 1,0-1 0,0-1-1,0 0 1,28-12 0,-41 15 6,-1 1 0,1-1 0,-1 0 0,1 0 0,0 0 0,-1 0 0,0-1 0,1 1 1,-1 0-1,0-1 0,1 1 0,-1-1 0,0 1 0,0-1 0,0 1 0,-1-1 0,1 0 0,0 1 0,0-1 0,-1 0 0,1 0 1,-1-2-1,0 1-6,0 0 1,-1 1 0,1-1 0,-1 1-1,0-1 1,1 1 0,-1-1 0,0 1-1,-1-1 1,1 1 0,0 0 0,-1-1-1,1 1 1,-3-2 0,-8-8-38,-1-1 0,0 2 0,-28-20 0,26 21 50,-2-4-19,5 5 62,0-1 1,0 1-1,-1 1 1,0 1-1,-1-1 1,1 2-1,-28-9 1,51 13-683,-1-1-1,0 0 1,0 0 0,0-1 0,0 0-1,-1 0 1,0-1 0,1 0-1,7-8 1,-5 2-726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3:11.95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64 17 164,'17'-16'6564,"-14"15"-6199,-5 26 1611,0-13-2502,-12 96 558,-19 112-48,20-151-45,3 2-1,4-1 1,2 1-1,8 97 0,-3-161-108,-1-1 0,1 0 0,1 0 0,-1 1 0,1-1-1,0 0 1,4 8 0,-5-13 62,-1 0 1,1 0-1,-1 0 1,1-1-1,0 1 0,-1 0 1,1 0-1,0-1 0,0 1 1,-1 0-1,1-1 1,0 1-1,0-1 0,0 1 1,0-1-1,0 1 0,0-1 1,0 0-1,0 1 1,1-1-1,0 0-68,-1 0 0,1-1 0,0 1-1,-1 0 1,1-1 0,-1 1 0,1-1 0,-1 0 0,1 1 0,-1-1-1,0 0 1,1 0 0,-1 0 0,0 0 0,1 0 0,-1 0 0,1-2-1,11-11-1102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3:12.42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87 880,'3'-11'752,"0"0"554,0 0-1,0 1 0,1-1 1,0 1-1,8-12 0,-10 84-1255,-16 227-127,1 39 165,13-308-87,1 21 7,8 56 0,-8-87-6,1-1 1,0 1-1,0 0 1,1-1-1,1 0 0,0 0 1,0 0-1,0 0 0,1 0 1,1-1-1,8 11 0,-11-15 0,1-1 0,0 1 0,0-1 0,0 0 0,1 0 1,-1 0-1,1-1 0,-1 1 0,1-1 0,0 0 0,0-1 0,0 1 0,0-1 0,0 0 0,1 0 0,5 0 0,-1-1 1,-1-1 0,0 0-1,1 0 1,-1-1 0,0 0 0,0-1 0,0 1-1,13-8 1,-2 0-6,0-1 0,-1-1 0,0-1 0,-1-1 0,0 0-1,27-30 1,-25 20-10,0 0 1,-2-1-1,23-40 0,-36 56 32,0 0 0,-1-1 1,0 1-1,0-1 0,-1 0 0,0 0 0,-1 0 0,0 0 0,-1 0 1,0 0-1,0-1 0,-1 1 0,0 0 0,-3-14 0,3 22-13,-1-1 0,0 1 0,1 0-1,-1-1 1,0 1 0,0 0 0,0 0-1,-1 0 1,1 0 0,-1 0 0,1 0 0,-1 0-1,1 0 1,-1 0 0,0 1 0,0-1 0,0 1-1,0-1 1,0 1 0,-4-2 0,2 2-6,0 0 1,0 0 0,0 0 0,0 1-1,0 0 1,0 0 0,0 0 0,0 0-1,1 0 1,-1 1 0,-8 1 0,3 1-9,0 0 1,0 1 0,0 0-1,0 0 1,0 1 0,1 0 0,0 0-1,0 1 1,-13 12 0,13-9 0,1 0 1,0 1 0,0 0 0,1 0 0,0 0-1,1 1 1,0 0 0,1 0 0,0 1 0,1-1-1,0 1 1,1-1 0,0 1 0,1 0 0,0 0-1,2 23 1,-1-27 0,2 0 0,-1 0 0,1 0 0,0 0 1,1 0-1,0 0 0,0-1 0,0 1 0,1-1 0,1 0 0,-1 0 0,1 0 0,0-1 0,0 1 0,1-1 0,0-1 0,0 1 0,0-1 0,1 0 0,0 0 0,0-1 0,0 0 0,0 0 0,1-1 1,9 4-1,4-1-544,1-1 1,0-1 0,0 0 0,0-2 0,0-1 0,0 0-1,0-2 1,0-1 0,0 0 0,0-2 0,0 0 0,-1-1-1,0-2 1,26-10 0,-3-3-775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3:12.75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358 15 240,'11'-11'5421,"-11"10"-5220,-14-2 1387,-27 9-1579,21 1-11,0 2 1,1 0 0,1 2 0,-1 0-1,2 1 1,0 0 0,0 1 0,1 1-1,1 1 1,0 1 0,1 0 0,1 0 0,0 1-1,2 1 1,0 0 0,0 1 0,2 0-1,1 0 1,0 1 0,1 0 0,-5 27-1,11-44-4,0 1 0,1-1 0,-1 1 0,1 0 0,0-1 0,0 1 0,0 0 0,0-1 0,1 1 0,-1-1 0,1 1 0,0-1 0,0 1 0,1-1 0,-1 1 0,0-1 0,1 0 0,0 0 0,0 0 0,0 0 0,5 5 0,-3-5-12,0 0 1,0-1-1,0 1 0,1-1 1,-1 0-1,1 0 0,-1-1 1,1 1-1,0-1 0,0 0 1,-1-1-1,1 1 1,0-1-1,6 0 0,8-1-256,0-1 0,0-1 0,0 0-1,0-1 1,-1-1 0,0-1 0,21-10-1,-20 6-608,0-2-1,-1 0 1,32-27-1,-16 10-246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32.25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64 50 192,'5'-2'5468,"13"-8"-4995,-12-3-319,-4 6 5,-6 9 169,-3 0 19,8-5-240,-1 2-105,0 1 0,0-1 0,-1 0 0,1 0 0,0 0 1,0 1-1,0-1 0,-1 0 0,1 0 0,0 1 0,-1-1 0,1 0 0,-1 1 0,1-1 0,-1 0 1,1 1-1,-1-1 0,1 1 0,-1-1 0,0 1 0,1-1 0,-1 1 0,0-1 0,0 1 0,1-1 1,-1 1-1,0 0 0,0 0 0,1-1 0,-1 1 0,0 0 0,0 0 0,-1 0 30,2 0-21,2 0-5,-13 46 71,-4-1 109,2 1 1,-14 94-1,26-135-178,1-1 0,0 1-1,0-1 1,0 1 0,1-1 0,-1 1 0,1-1-1,0 1 1,0-1 0,1 0 0,-1 0 0,1 0-1,0 0 1,0 0 0,1 0 0,-1 0 0,5 5-1,-2-5 7,-1 0 0,1 0 0,1 0 0,-1 0 0,0-1 0,1 0 0,0 0 0,-1 0 0,1-1 0,0 0 0,7 2 0,3-1 11,0 0-1,0-1 0,-1-1 0,1 0 0,0-2 1,0 1-1,0-2 0,30-6 0,-33 4-50,1 0 0,-1-1-1,0 0 1,-1-1 0,1 0-1,-1-1 1,0-1 0,-1 0-1,13-11 1,-10 6-950,-1-2 0,-1 0 0,0 0 0,-1-1 0,0 0 0,8-20 0,-6 14-389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3:13.10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 99 1304,'-6'-99'7944,"7"106"-7933,0-1 0,0 0 0,1 1 1,0-1-1,5 11 0,6 17 7,-2 22 22,-3-1 0,-1 1 1,-3 104-1,-30 167-329,22-291 204,-6 106-1242,10-122 381,1 0 0,0 0 0,2-1 0,0 1 0,7 20 0,-4-22-423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3:13.43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1 416 892,'5'-8'734,"1"1"0,1 0 0,-1 1 1,1-1-1,0 1 0,1 1 0,9-7 0,-13 10-685,0 1 0,0-1 0,1 1 0,-1 0 1,0 0-1,1 1 0,-1-1 0,0 1 0,1 0 0,-1 0 0,1 0 0,-1 1 0,1-1 1,-1 1-1,0 0 0,0 0 0,1 1 0,3 1 0,1 1-34,0 0 1,0 1-1,0 0 1,-1 0-1,0 1 0,0 0 1,0 1-1,-1-1 0,0 2 1,0-1-1,-1 1 1,0-1-1,0 2 0,-1-1 1,0 1-1,0 0 0,-1 0 1,0 0-1,-1 0 1,5 19-1,-1 11-420,-1 0 1,-2 1-1,-2 75 0,-2-87-373</inkml:trace>
  <inkml:trace contextRef="#ctx0" brushRef="#br0" timeOffset="1">312 164 204,'0'-28'1476,"0"2"184,-2 5 112,2 2-63,0 2-605,0 6-416,4 2-288,-2 1-192,4 1-140,0 3-120,3-2-168,3 4-200,5 1-400,6-3-484,0 4-245,4 2-75,0 0 60,4-1 164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3:13.99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181 1 312,'0'11'630,"1"0"0,-1 1 0,-1-1 0,0 1 1,-1-1-1,0 0 0,-1 1 0,0-1 0,-7 16 0,-6 7 50,-32 52-1,32-62-622,1 2-1,2-1 0,-19 51 0,28-62-50,0 0 0,0 1 0,2 0 0,-1-1-1,1 30 1,2-40-4,0 0-1,1 0 1,0 0-1,-1-1 0,1 1 1,0 0-1,1 0 1,-1 0-1,1-1 1,0 1-1,0-1 1,0 1-1,0-1 0,0 0 1,1 0-1,-1 0 1,1 0-1,0 0 1,0-1-1,0 1 1,0-1-1,1 0 1,-1 0-1,1 0 0,-1 0 1,1-1-1,4 2 1,1 0 4,0 0 0,1-1 1,-1 0-1,1-1 1,0 0-1,-1 0 0,1-1 1,0 0-1,-1-1 0,1 0 1,0-1-1,12-3 1,-18 4-26,-1-1 0,1 1 0,-1 0 1,0-1-1,0 0 0,0 0 0,0 0 1,0 0-1,0 0 0,-1-1 1,1 1-1,-1-1 0,1 0 0,-1 0 1,0 0-1,0 0 0,0 0 0,-1 0 1,1 0-1,-1-1 0,1 1 1,-1 0-1,0-1 0,-1 1 0,1-1 1,-1 1-1,1-1 0,-1 0 0,0 1 1,0-1-1,-1 1 0,1-1 1,-1 0-1,1 1 0,-3-7 0,-13-45-511,6 20 266,-8-44-1,16 71 330,1 0 0,0 0-1,1 0 1,0 0 0,0-1 0,1 1 0,0 0 0,0 0-1,1 1 1,0-1 0,4-10 0,-2 12 25,0 0-1,1 0 1,0 0-1,0 1 1,0-1-1,0 1 1,1 1-1,0-1 1,0 1-1,0 0 1,0 0-1,1 1 0,0 0 1,0 0-1,-1 0 1,2 1-1,-1 0 1,0 1-1,10-2 1,-3 1-75,1 0-1,-1 1 1,0 1-1,1 0 1,-1 1 0,0 0-1,0 1 1,0 1 0,16 4-1,-21-3-10,-1 0 0,0 0 0,0 1 0,-1 0-1,1 0 1,-1 0 0,0 1 0,0 0 0,-1 1 0,0 0 0,0 0-1,-1 0 1,0 0 0,0 1 0,0 0 0,-1 0 0,0 0 0,-1 0-1,0 1 1,0 0 0,-1-1 0,0 1 0,1 17 0,-1-10 1,-1 0 1,-1-1-1,0 1 0,-1-1 1,-1 1-1,0-1 1,-2 1-1,1-1 1,-2 0-1,0 0 1,-1-1-1,0 0 0,-10 17 1,8-24-79,9-18-52,9-21-56,22-20 404,3 2 0,3 2 0,71-73 0,-108 119-211,0 1-1,0-1 0,1 1 1,-1 0-1,0-1 0,1 1 1,-1 0-1,1 0 0,-1 0 0,1 0 1,-1 0-1,1 0 0,0 0 1,0 1-1,-1-1 0,1 1 1,0-1-1,0 1 0,0 0 1,0 0-1,-1-1 0,1 1 1,0 0-1,4 1 0,-4 0-6,0 1-1,0-1 0,0 0 1,0 1-1,0-1 0,0 1 1,-1 0-1,1 0 0,0 0 1,-1-1-1,0 2 0,1-1 1,-1 0-1,0 0 0,0 0 1,1 3-1,3 8 6,-1 0 0,0 0 0,-1 1 0,-1-1 1,1 23-1,-3-5-275,-1 1 0,-2-1 1,-10 47-1,-13 33-3932,13-63 1015,7-24 1640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3:54.26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14 115 252,'-13'-4'7135,"23"6"-6399,177 20-2079,776 66-407,-745-85 3304,-206 1-452,-21-8-1588,7 0 379,1 0 1,-1-1-1,1 1 0,0 0 1,1-1-1,-1 1 0,1-1 1,0 1-1,0 0 0,0-1 1,1 1-1,-1-1 0,2-4 1,0 6 110,-1-1-1,1 1 1,-1 0 0,0 0 0,0 0 0,-1-1 0,1 1 0,-1 0 0,1-1 0,-1 1 0,0 0 0,-1-1 0,1 1 0,0 0 0,-1-1 0,0 1 0,0 0 0,0 0 0,0-1 0,0 1 0,0 0 0,-4-5 0,0 3 30,1 1 0,0 0 0,-1 0 1,0 0-1,0 1 0,0 0 0,0 0 0,0 0 0,-1 0 0,1 1 0,-1 0 0,-8-2 0,-22-11 181,29 12-166,0-1-1,-1 1 1,1 1 0,0-1-1,-1 1 1,-12-2 0,30 8-140,-1 0 1,1 0-1,-1 0 1,1 1 0,-1 1-1,15 11 1,25 14-161,-37-25 177,0 0 0,-1 1 0,0 0 0,0 0 0,-1 1 0,15 14 0,-23-20 65,0 1 0,-1-1-1,1 1 1,0-1 0,-1 1 0,1-1 0,-1 1 0,0 0 0,0 0 0,0 0 0,0 0 0,0 0 0,-1 0 0,1 0 0,-1 0 0,0 0 0,0 0 0,0 0 0,0 0 0,0 0 0,-1 0 0,0 0 0,1 0 0,-1-1 0,0 1 0,0 0 0,-1 0 0,1 0 0,-1-1 0,1 1 0,-1-1-1,-3 5 1,-15 16 51,-1 0 0,-1-2 0,-45 36 0,34-30 80,-32 32 1,38-33-72,22-21-48,-1-1-1,1 1 1,0 1 0,0-1-1,1 1 1,-1-1 0,1 1-1,1 1 1,-1-1 0,1 0-1,0 1 1,-3 10 0,8-12 258,5-10-93,7-9-34,0-3-64,-2 0 0,0-1-1,0 0 1,-2-1 0,0 0 0,-2-1 0,0 0-1,8-33 1,-2-7-1035,12-104-1,-26 130-1453,0 22 1147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3:55.21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34 1 104,'-20'0'4756,"25"0"-3975,-3 5-640,0 1 0,-1 0 0,0-1 0,0 1 0,0 0 0,-1 0-1,1 0 1,-2 8 0,2 5-54,16 349 79,-5-67-221,9 36 40,-27 414-1,-11-501 137,-27 328 15,34-326-86,26-317-3079,-7 0 372,-3 28 1352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3:56.38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0 434 72,'31'-2'5654,"48"-10"-4291,45-5-1848,1036-71 376,-52 7 196,-374-2-287,220-20 245,-144 56-53,-545 46-54,279 38 1,-526-36 117,-9 0 94,0 0-1,-1 0 1,0 0-1,1 1 1,7 3-1,-11-5 433,5 0-265,-10 0-317,0 0 0,0 0 1,0 0-1,0 1 0,0-1 0,0 0 0,0 0 1,1 0-1,-1 0 0,0 0 0,0 0 0,0 0 1,0 0-1,0 0 0,0 0 0,0 0 0,0 1 1,0-1-1,0 0 0,0 0 0,0 0 0,1 0 1,-1 0-1,0 0 0,0 0 0,0 1 0,0-1 1,0 0-1,0 0 0,0 0 0,0 0 0,0 0 1,0 0-1,0 1 0,0-1 0,0 0 0,0 0 0,-1 0 1,1 0-1,0 0 0,0 0 0,0 0 0,0 1 1,0-1-1,0 0 0,0 0 0,0 0 0,0 0 1,0 0-1,0 0 0,0 0 0,-1 0 0,1 0 1,0 0-1,0 0 0,0 1 0,0-1 0,0 0 1,0 0-1,0 0 0,-1 0 0,1 0 0,0 0 1,0 0-1,-1 4-8,0 0-1,0 0 1,1 0 0,-1 1 0,1-1-1,0 0 1,0 1 0,1-1 0,-1 0 0,1 0-1,2 7 1,0 7 15,4 107 161,-12 157 0,-31 127 261,18-222-326,-18 222-87,-92 738 843,1-531-291,116-575-540,6-26-7,1-1-1,0 1 1,2 0 0,-3 25 0,13-51-841,-2-18-1423,-8 22 1554,1 0 0,-2 0 0,1 0 0,-1 0 0,0 1 0,-6-11 1,7 15 543,-12-24-1413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3:57.08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0 433 784,'423'14'5224,"1"-35"-5626,-193 7 707,1074-80-140,-1-31-175,568-47 1705,-1790 164-1305,60-2 1638,-291 10-10297,110-2 6795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3:58.09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 57 1072,'4'-49'7895,"0"42"-6731,1 32-1329,-1 52 137,-4 0 1,-14 127 0,1-56 3,10-102-85,-2 120 168,6-149-353,0-1 0,1 1 0,1-1 0,1 0 0,0 0 0,1 0-1,12 25 1,-17-40 205,0 0 0,0-1-1,0 1 1,1-1 0,-1 1 0,0 0-1,0-1 1,1 1 0,-1-1-1,0 1 1,1-1 0,-1 1 0,1-1-1,-1 1 1,1-1 0,-1 1-1,1-1 1,-1 0 0,1 1 0,-1-1-1,1 0 1,-1 1 0,1-1-1,0 0 1,-1 0 0,1 1 0,-1-1-1,1 0 1,0 0 0,-1 0-1,1 0 1,0 0 0,-1 0 0,1 0-1,0 0 1,-1 0 0,1 0-1,0 0 1,-1-1 0,1 1 0,-1 0-1,1 0 1,0-1 0,-1 1-1,1 0 1,-1-1 0,1 1 0,-1-1-1,1 1 1,-1 0 0,1-1-1,-1 1 1,0-1 0,1 1 0,-1-1-1,0 0 1,1 1 0,-1-1-1,1 0 1,1-10-1263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3:58.43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1 153 260,'0'-9'657,"0"-1"1,0 0-1,1 1 1,0-1-1,1 0 1,0 1-1,5-13 0,-5 18-576,0 0 0,0 1 0,0-1 0,1 1 0,-1 0 0,1 0 0,0 0 0,0 0 0,0 0 0,1 1 0,-1-1 0,0 1 0,1 0 0,0 0 0,-1 0 0,1 0 0,0 1 0,0 0 0,7-2 0,4 0-75,0 0 1,-1 1 0,1 1-1,0 0 1,0 1-1,0 0 1,0 2 0,0-1-1,-1 2 1,1 0 0,0 1-1,-1 0 1,0 1 0,0 1-1,-1 0 1,1 1-1,-1 0 1,-1 1 0,0 1-1,15 12 1,-15-10-9,0 0 1,-1 1-1,0 0 1,0 1-1,-2 0 1,0 1-1,0 0 1,-1 1-1,-1-1 1,0 1-1,-1 1 0,-1-1 1,0 1-1,-1 0 1,-1 0-1,0 0 1,-2 1-1,1 18 1,-4-13-6,0 0 1,-2 0-1,0 0 1,-2-1 0,0 0-1,-1 0 1,-1 0-1,-1-1 1,-1 0 0,-1-1-1,-1 0 1,0-1-1,-1 0 1,-1-1 0,-1-1-1,0 0 1,-1-1-1,-1 0 1,0-2 0,-1 0-1,0-1 1,-1 0-1,-1-2 1,0 0 0,0-1-1,0-2 1,-43 11-1,32-14-424,27-8-529,17-7-372,35-12-1088,-14 9 1210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3:58.98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379 680 1132,'-1'-1'217,"-1"0"-1,1 0 1,-1 0-1,1 0 1,-1 0-1,0 1 1,1-1-1,-1 1 1,0-1-1,1 1 1,-1-1-1,0 1 1,0 0-1,1 0 1,-1 0-1,-2 0 1,-34 0 492,35 0-570,-17 2-24,0 0 0,0 1 0,0 1 0,1 1 0,0 0 1,0 2-1,-26 12 0,36-15-107,1 1 0,-1-1 1,1 1-1,1 1 0,-1-1 1,1 1-1,0 1 0,0-1 1,0 1-1,1 0 0,0 1 1,1-1-1,0 1 0,0 0 1,1 1-1,-1-1 0,2 1 1,-4 9-1,7-16-16,-1 1 1,0-1-1,1 0 1,0 1-1,-1-1 1,1 0-1,0 1 1,0-1-1,0 0 1,0 1-1,1-1 1,-1 0-1,1 0 1,-1 1-1,1-1 1,0 0-1,0 0 1,0 0-1,0 0 1,0 0-1,0 0 1,3 3-1,-1-3-3,-1 0-1,1 0 1,0-1-1,-1 1 1,1-1-1,0 0 0,0 0 1,0 0-1,0 0 1,0 0-1,0-1 0,0 1 1,0-1-1,6 0 1,3 0-2,0-1 1,0-1 0,0 0 0,0 0-1,0-1 1,0-1 0,17-7-1,-7-2 126,-1-1 1,0 0-1,0-2 0,-2 0 0,24-25 0,1 0 494,-44 40-604,1 1 0,-1-1 0,1 1 0,-1-1 0,1 1-1,0 0 1,-1-1 0,1 1 0,-1 0 0,1-1 0,0 1-1,-1 0 1,1 0 0,0 0 0,-1 0 0,1 0 0,0-1-1,0 1 1,-1 0 0,1 1 0,0-1 0,-1 0 0,1 0-1,0 0 1,-1 0 0,1 0 0,0 1 0,0 0 0,16 17 13,5 31-38,-21-46 24,1 1-9,2 10 6,0-1 1,2-1-1,-1 1 0,2-1 1,10 17-1,-14-26 1,-1-1 0,0 1 1,1 0-1,0-1 0,-1 0 0,1 0 1,0 0-1,0 0 0,0 0 0,0 0 1,1-1-1,-1 1 0,0-1 0,1 0 1,-1 0-1,1 0 0,-1-1 0,1 1 0,0-1 1,-1 0-1,1 0 0,-1 0 0,1 0 1,-1-1-1,1 1 0,4-3 0,13-3-45,0-2 0,0 0 0,-1-1 0,-1-2 0,0 0 0,0-1 0,-1 0 0,0-2 0,-2 0-1,22-23 1,-10 8 92,-1-2 0,-2-1 0,-1-2 0,33-61-1,-45 71 215,-1 0-1,-1-1 1,-1-1-1,-2 1 1,0-1-1,-2-1 0,-1 1 1,-1-1-1,-1 0 1,-1 0-1,-2 1 1,0-1-1,-2 0 0,-1 1 1,-1-1-1,-2 1 1,-15-41-1,4 2 1063,11 115-1500,11 278 177,0-103-90,-4-208 35,5 184-1108,-2-165 77,2-1 0,1 0-1,17 55 1,-23-89 1017,1 2-221,-1 0 0,1 0 1,0 0-1,0-1 0,0 1 0,0 0 0,0-1 0,1 1 0,-1-1 0,1 1 0,-1-1 0,1 1 1,0-1-1,0 0 0,0 0 0,1 0 0,-1 0 0,0-1 0,1 1 0,4 2 0,1-5-1063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32.74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429 0 804,'-10'11'5742,"-22"8"-5375,20-11 79,-12 9-261,0 1 0,2 2 0,0 0 0,1 2 0,2 0-1,-32 46 1,48-64-172,0 1-1,0-1 1,1 1-1,0 0 1,0-1-1,0 1 1,0 0-1,1 1 1,0-1-1,0 0 0,0 0 1,1 0-1,0 1 1,0 8-1,1-10-3,1 0 0,-1 0 0,1-1 1,-1 1-1,1 0 0,0-1 0,0 1 0,1-1 0,-1 1 0,1-1 0,0 0 0,0 0 0,0 0 0,0-1 0,0 1 0,0-1 0,1 0 0,-1 0 0,5 2 0,84 35 103,-77-35-84,-1 0 0,0 2 0,0 0 0,0 0 0,-1 1 0,0 1 0,0 0 0,-1 1 0,0 0 0,20 20 0,-31-27-5,1 0 1,-1 0-1,0 0 1,0 0-1,1 0 1,-1 0-1,-1 0 0,1 0 1,0 0-1,0 1 1,-1-1-1,1 0 1,-1 1-1,0-1 1,0 0-1,0 1 1,0-1-1,0 0 0,0 1 1,0-1-1,-2 3 1,1-1 6,-1-1 1,0 1 0,0-1-1,0 1 1,0-1 0,-1 0 0,1 0-1,-1 0 1,0 0 0,0-1-1,-5 4 1,-6 4 23,-1-1 1,-1-1-1,1 0 1,-27 8-1,3-3-278,-78 15-1,96-25-694,1 0-1,-1-2 1,-1 0 0,1-1-1,-34-5 1,54 5 834,-2 0-217,0-1 0,0 1 0,1-1 0,-1 0 0,1 0 1,-1 0-1,0 0 0,1 0 0,-4-3 0,-3-5-1110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3:59.32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 68 1200,'-3'-4'340,"0"-1"419,0 0 1,0 0 0,0 0-1,1 0 1,0-1 0,-2-6 0,4 12-669,0-1 1,0 0 0,-1 1-1,1-1 1,0 0-1,0 1 1,1-1 0,-1 0-1,0 1 1,0-1-1,0 0 1,0 1 0,0-1-1,1 0 1,-1 1 0,0-1-1,1 0 1,-1 1-1,0-1 1,1 1 0,-1-1-1,1 1 1,0-1 0,0 0-91,1 0 0,-1 0 1,1 1-1,-1-1 0,1 1 1,-1-1-1,1 1 0,0 0 1,-1-1-1,1 1 0,0 0 1,-1 0-1,1 0 0,1 1 1,85 4 80,112 5-1998,-133-10-743,67-8 0,-84 2 1242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3:59.65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361 1 932,'-25'28'1694,"-1"-2"-1,-35 30 0,-27 26-1265,61-53-258,2 1 0,-29 45 0,46-64-155,1 1 1,1 0-1,0 0 0,1 0 0,0 1 1,1 0-1,0 0 0,1 0 0,0 0 1,0 21-1,2-33-10,1 0 1,0-1-1,0 1 1,0 0-1,0 0 1,0-1-1,1 1 0,-1 0 1,0 0-1,0-1 1,0 1-1,1 0 1,-1 0-1,0-1 0,1 1 1,-1-1-1,1 1 1,-1 0-1,1-1 1,-1 1-1,1-1 0,-1 1 1,1-1-1,-1 1 1,1-1-1,0 1 1,-1-1-1,1 0 0,0 1 1,-1-1-1,1 0 1,0 1-1,0-1 1,2 0 2,0 0 0,0 0 1,0 0-1,0 0 0,0-1 1,-1 1-1,1-1 0,0 0 1,4-1-1,53-29 30,-59 30-36,28-19 18,-1-2 0,-1-1 0,-1-1 0,-1-1 0,39-52 0,38-37 409,-102 113-427,1 0-1,0 0 0,0 0 0,1 0 0,-1 0 0,0 0 1,0 1-1,0-1 0,1 0 0,-1 1 0,0-1 0,0 1 1,1-1-1,-1 1 0,1 0 0,-1-1 0,0 1 0,1 0 1,-1 0-1,1 0 0,-1 0 0,0 0 0,1 0 0,-1 1 1,1-1-1,-1 0 0,0 1 0,1-1 0,-1 1 0,0-1 1,1 1-1,-1 0 0,0-1 0,0 1 0,0 0 0,0 0 1,0 0-1,0 0 0,0 0 0,0 0 0,0 0 0,0 0 0,0 1 1,1 1-1,5 8-17,-1 1 0,0-1 0,-1 1 1,5 13-1,-5-11 37,24 62-264,-16-39 332,1-1-1,1-1 0,31 50 0,-41-77-415,0 0-1,1 0 1,0 0-1,1-1 1,-1 0 0,2-1-1,-1 1 1,0-1-1,1-1 1,0 1-1,1-1 1,-1-1-1,1 0 1,0 0-1,0 0 1,0-1-1,0-1 1,0 0-1,11 2 1,8-2-1000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3:59.98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385 8 868,'-6'-7'4998,"5"7"-4847,-16 0 1027,-14 9-1097,10 0 47,0 1-1,1 1 1,0 0-1,1 2 1,0 0-1,1 1 1,0 1-1,2 1 1,-21 23-1,23-23-107,1 1-1,0 0 0,1 1 0,1 0 0,1 1 1,1 0-1,0 1 0,1 0 0,2 0 1,-6 25-1,11-41-18,0 1 1,0-1-1,1 0 0,0 0 1,0 1-1,0-1 1,0 0-1,1 0 0,-1 1 1,1-1-1,0 0 1,1 0-1,-1 0 0,1 0 1,-1 0-1,1 0 1,0-1-1,6 8 0,-5-7-14,1-1 0,0 1 0,0-1 0,1 0 0,-1-1 0,1 1 0,0-1-1,-1 1 1,1-1 0,0-1 0,0 1 0,0-1 0,8 1 0,4 0-268,1 0 0,-1-2 0,1 0 1,-1-1-1,1-1 0,-1-1 1,0 0-1,20-7 0,-13 1-573,-1 0-1,0-1 0,0-2 1,23-15-1,0-3-495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4:00.31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81 72 524,'-9'-62'5731,"9"61"-5682,0 1-1,0 0 1,0 0 0,0-1 0,0 1-1,0 0 1,0-1 0,0 1 0,0 0-1,0-1 1,0 1 0,0 0 0,0 0-1,0-1 1,-1 1 0,1 0 0,0-1-1,0 1 1,0 0 0,-2-2 341,2 2-342,0 0 1,0 0 0,-1-1 0,1 1-1,0 0 1,0 0 0,-1 0 0,1 0-1,0 0 1,0 0 0,-1 0 0,1 0-1,0 0 1,-1 0 0,-6 30-230,-12 133 237,-19 310 203,38-448-263,1 1 1,1-1 0,1 1-1,1-1 1,1 0 0,9 24-1,-12-42 3,0-1-1,1 0 1,-1 1-1,2-1 1,-1 0-1,1-1 1,0 1-1,0-1 1,0 0-1,1 0 0,0 0 1,0 0-1,0-1 1,0 0-1,1 0 1,0 0-1,0-1 1,0 0-1,0 0 0,0 0 1,0-1-1,1 0 1,0 0-1,-1 0 1,1-1-1,0 0 1,8-1-1,1 0-27,1-2-1,-1 0 1,0-1-1,1 0 1,-1-1-1,-1-1 1,1-1-1,-1 0 0,0-1 1,0-1-1,-1 0 1,0-1-1,0 0 1,-1-1-1,20-20 1,-11 8 4,0 0 0,-2-2 1,0-1-1,-2-1 0,0 0 0,-2-1 1,17-39-1,-27 50 110,0 1 0,-1-1 1,-1-1-1,0 1 0,2-20 0,-6 32-53,1 0-1,0 0 0,-1 0 0,0 0 1,0 0-1,-1 0 0,1 0 1,-1-1-1,1 1 0,-1 0 0,-1 0 1,1 1-1,0-1 0,-1 0 1,0 0-1,0 1 0,0-1 1,0 1-1,-1-1 0,1 1 0,-1 0 1,0 0-1,0 0 0,0 1 1,0-1-1,-5-2 0,6 4-30,-1 1 0,1 0 1,0 0-1,-1 0 0,1 0 0,0 0 0,-1 0 0,1 1 0,0-1 0,-1 1 1,1-1-1,0 1 0,0 0 0,0 0 0,0 0 0,-1 0 0,1 1 0,1-1 1,-1 0-1,0 1 0,0-1 0,0 1 0,1 0 0,-1 0 0,1-1 1,-3 5-1,-38 53-27,42-58 27,-9 14-1,0 1 0,2 0 0,0 1 0,1-1 1,0 1-1,1 0 0,1 1 0,1-1 1,0 1-1,2 0 0,0 25 0,1-35-20,1 1-1,0-1 0,1 0 1,-1 1-1,2-1 1,-1 0-1,1 0 0,0 0 1,1-1-1,0 1 1,0-1-1,1 0 1,-1 0-1,2 0 0,-1-1 1,1 1-1,0-1 1,0-1-1,0 1 0,1-1 1,0 0-1,0-1 1,1 0-1,-1 0 0,15 5 1,-3-3-388,0-1 0,0 0 1,1-2-1,0-1 0,0 0 0,0-1 1,-1-1-1,1-1 0,0-1 1,0-1-1,-1 0 0,1-1 0,-1-2 1,0 0-1,0-1 0,27-14 0,4-5-817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4:00.66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358 29 1020,'0'-1'124,"1"0"0,-1 0 0,0 1 0,1-1 0,-1 0 0,0 0-1,0 0 1,1 1 0,-1-1 0,0 0 0,0 0 0,0 0 0,0 0 0,0 1 0,0-1 0,-1 0-1,1 0 1,0 0 0,0 1 0,0-1 0,-1 0 0,1 0 0,0 1 0,-1-1 0,1 0 0,-1 0 0,1 1-1,-1-1 1,1 1 0,-1-1 0,0 0 0,1 1 0,-1-1 0,0 1 0,1-1 0,-1 1 0,0 0-1,0-1 1,-2 1-37,0 0 0,1 1-1,-1-1 1,0 1-1,1 0 1,-1 0-1,1 0 1,-1 0 0,1 0-1,0 0 1,-1 1-1,-2 1 1,-14 11 125,0 1 0,1 1 0,0 0 0,1 1 0,-21 29 0,-64 104 102,87-123-269,0 0 0,-21 56 1,33-75-54,0 0 1,0 0-1,1 0 1,1 0 0,-1 0-1,1 0 1,1 1-1,-1-1 1,1 0-1,1 1 1,0-1 0,0 0-1,0 0 1,1 0-1,6 16 1,-6-22-10,-1 1 0,1-1 0,0 0 0,0 0 0,0 0 0,0 0 0,0 0 0,1 0 0,-1-1 0,1 1 0,-1-1-1,1 0 1,-1 1 0,1-1 0,0-1 0,-1 1 0,1 0 0,0 0 0,0-1 0,0 0 0,0 0 0,0 1 0,-1-2 0,1 1 0,0 0 0,0-1 0,0 1 0,0-1 0,-1 0 0,1 1 0,5-4 0,3 0-55,0 0 0,1-1 0,-1-1 0,-1 0 0,1 0 1,12-11-1,-4 0 32,0-2 1,-1 0 0,-1 0 0,-1-2 0,16-26-1,58-118 645,-76 137-317,-6 16-97,-3 14-158,-1 24-131,-3-12 120,-1-13-29,2 18 40,1-1 0,0 0 0,1 1 0,1-2 0,8 21 0,-11-34-153,0 0 0,0 0 0,1 0 0,-1 0 1,1 0-1,-1-1 0,1 1 0,0-1 0,1 0 1,-1 0-1,1 0 0,-1 0 0,1-1 0,0 1 0,0-1 1,0 0-1,0 0 0,0-1 0,0 1 0,0-1 1,1 0-1,-1 0 0,1 0 0,-1-1 0,1 1 0,-1-1 1,8-1-1,19-8-2580,-16 2 1366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4:01.35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67 144 740,'-6'-13'3175,"-2"-13"573,12 89-3269,-9 29-439,-4 1-1,-26 112 1,29-172-34,4-11 68,7-27-64,13-38-62,-13 30 46,122-278-54,-123 281 64,1 1-1,-1-1 1,2 1-1,-1 0 1,2 0-1,-1 0 0,14-13 1,-18 20-6,1 0 0,-1 1 0,1-1 0,0 1 0,-1-1 0,1 1 0,0 0 0,0 0 0,0 0 0,-1 1 0,1-1 0,0 1 0,0-1 0,0 1-1,0 0 1,0 0 0,0 0 0,0 1 0,0-1 0,0 1 0,0 0 0,0-1 0,0 1 0,-1 1 0,1-1 0,0 0 0,-1 1 0,1-1 0,-1 1 0,1 0 0,-1 0 0,3 2 0,7 7 7,-1 0 1,0 1-1,-1 0 0,-1 1 0,1 0 0,-2 0 1,0 1-1,10 25 0,-11-23-4,1 0 0,1 0 0,0-1 0,2 0 0,-1-1 0,21 21-1,-28-32-4,0-1 0,0 0 0,1-1 0,0 1-1,-1 0 1,1-1 0,0 0 0,-1 0 0,1 0 0,0 0-1,0 0 1,0-1 0,0 0 0,0 0 0,0 0-1,0 0 1,0-1 0,-1 1 0,1-1 0,0 0 0,0 0-1,0-1 1,4-1 0,11-6-43,0 0-1,-1 0 1,19-14-1,-32 19 42,17-11-4,-1-1-1,0-1 0,-1-1 0,-1-1 0,-1-1 0,25-34 0,-32 38 165,-1 0 0,0 0 0,-1-1 0,-1 0 0,-1 0 0,0-1 0,-1 0 0,-1-1 0,-1 1 0,3-22 0,-10 15 530,3 24-677,0 1 0,0 0-1,0 0 1,-1 0 0,1-1-1,0 1 1,0 0 0,0 0-1,-1 0 1,1 0 0,0 0-1,0 0 1,-1 0 0,1 0-1,0 0 1,0-1 0,-1 1-1,1 0 1,0 0 0,-1 0-1,1 0 1,0 0 0,0 1-1,-1-1 1,1 0 0,0 0-1,0 0 1,-1 0 0,1 0-1,0 0 1,0 0 0,-1 0-1,1 1 1,0-1 0,0 0-1,0 0 1,-1 0 0,1 0-1,0 1 1,0-1 0,0 0-1,-1 1 1,-26 37-3,11-7-20,1 2 0,1 0 0,2 0 0,2 1 0,0 0 0,3 1 0,1 0 0,1 1 0,2-1 0,1 1 0,2-1 0,7 51 0,-6-75-115,1-1-1,0 0 1,1-1 0,-1 1 0,2 0 0,0-1 0,0 1 0,0-1 0,1-1 0,7 10 0,-10-15-31,0-1 1,-1 0-1,1 0 1,0-1-1,1 1 1,-1 0-1,0-1 1,0 1-1,1-1 1,-1 0-1,1 0 1,-1 0-1,1 0 1,-1 0-1,1 0 1,5 0-1,-5-1-107,1 0-1,0-1 1,-1 1 0,1-1-1,-1 0 1,1 0-1,-1-1 1,0 1-1,1 0 1,-1-1 0,0 0-1,0 0 1,0 0-1,0 0 1,0-1 0,2-2-1,14-13-1134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4:01.68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15 117 1056,'-6'-28'1676,"2"5"124,0 4 61,4 4-465,0 6-604,0-1-432,4 3-248,0 3-188,4 2-168,7 2-172,2 4-620,3 2-340,6-1-185,-1 3-47,2-6 56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4:02.15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24 357 1008,'-4'10'483,"0"1"0,0-1 0,1 1 0,0 0 1,1 1-1,0-1 0,1 0 0,1 0 0,-1 1 0,2-1 0,1 14 0,-2-25-478,1 1 0,-1-1 0,0 0 0,0 1-1,0-1 1,1 1 0,-1-1 0,0 0 0,0 0 0,1 1-1,-1-1 1,0 0 0,1 1 0,-1-1 0,0 0 0,1 0-1,-1 0 1,0 1 0,1-1 0,-1 0 0,1 0 0,-1 0-1,0 0 1,1 0 0,-1 0 0,1 1 0,-1-1 0,0 0-1,1 0 1,-1 0 0,1-1 0,-1 1 0,0 0-1,2 0 1,19-9-17,14-17-286,3-10 26,-2-2 0,-1-1 0,32-48 0,24-28 489,-88 111-208,0 0 1,0 1 0,1-1 0,-1 1 0,1 0 0,-1 0 0,1 1 0,0-1 0,0 1 0,1 0 0,-1 0-1,0 0 1,1 0 0,-1 1 0,1 0 0,-1 0 0,1 0 0,9 0 0,-9 1-7,0 1 0,0 0 1,-1 1-1,1-1 0,0 1 1,0 0-1,-1 0 0,1 0 0,-1 1 1,0 0-1,1-1 0,-1 1 0,-1 1 1,1-1-1,0 1 0,-1-1 1,5 8-1,13 15-26,-9-10 67,1-1-1,0 0 0,1-1 0,18 15 0,-28-26-20,1 1-1,-1-1 0,1-1 0,0 1 1,0-1-1,1 0 0,-1 0 0,0 0 1,1-1-1,-1 0 0,0 0 1,1 0-1,0-1 0,-1 1 0,1-1 1,-1-1-1,1 1 0,-1-1 0,9-2 1,-4 0 80,1-1 0,0 0 0,-1 0 0,0-2 0,0 1 0,0-1 0,-1 0 0,1-1 0,-2 0 0,1-1 0,-1 0 0,0 0 0,-1-1 0,13-17 0,-16 19 82,0 0 0,0 0-1,0 0 1,-1-1 0,0 0 0,-1 1 0,0-1-1,0 0 1,0 0 0,-1 0 0,0 0-1,-1 0 1,0 0 0,0 0 0,-1 0-1,0-1 1,0 1 0,-1 1 0,0-1 0,0 0-1,-6-12 1,8 19-183,0 1 0,0 0 0,0-1 0,0 1-1,-1 0 1,1 0 0,0-1 0,0 1 0,0 0 0,0-1 0,0 1-1,0 0 1,-1 0 0,1-1 0,0 1 0,0 0 0,-1 0 0,1-1-1,0 1 1,0 0 0,-1 0 0,1 0 0,0 0 0,0-1 0,-1 1-1,1 0 1,0 0 0,-1 0 0,1 0 0,0 0 0,0 0 0,-1 0-1,1 0 1,0 0 0,-1 0 0,1 0 0,0 0 0,-1 0 0,1 0-1,0 0 1,-1 0 0,1 0 0,-1 0 0,-8 15-56,-2 24-49,5-6 94,2 0 0,1 0 1,1 1-1,2-1 0,2 0 0,1 1 1,1-1-1,2 0 0,2-1 0,14 42 0,16 25-35,96 177 0,-60-133-3,-64-124 55,-1 0-1,-2 0 0,0 1 0,0 0 0,-2 1 0,3 22 0,-8-39-14,1 0-1,-1 0 1,0 0-1,-1 0 0,1 0 1,0 0-1,-1 0 1,0 0-1,0 0 1,-1 0-1,1 0 0,-1 0 1,1-1-1,-1 1 1,-5 6-1,4-7-22,0 0 0,0-1 0,0 0 0,-1 1 1,1-1-1,-1-1 0,0 1 0,0 0 0,1-1 0,-1 0 0,0 0 0,0 0 0,0 0 0,0-1 1,0 1-1,0-1 0,0 0 0,-1 0 0,-5-1 0,-5-1-139,0 1 1,0-2-1,0 0 0,0-1 1,0 0-1,1-1 1,-18-9-1,29 13 156,0-1-1,0 1 1,0-1 0,0 0 0,0 0 0,1 0-1,-1 0 1,0 0 0,1 0 0,0-1 0,-1 1-1,1-1 1,0 0 0,0 0 0,1 0 0,-1 0-1,1 0 1,-1 0 0,1 0 0,0 0 0,0 0-1,0-1 1,1 1 0,-1 0 0,1-1 0,0 1-1,-1 0 1,2-1 0,-1 1 0,0-1 0,1 1-1,-1 0 1,1-1 0,0 1 0,0 0-1,1 0 1,-1 0 0,4-6 0,14-25 10,2 2 1,1 0-1,41-45 1,90-79-182,-134 137 129,68-62-371,-38 36-1582,-1-1 0,75-96 0,-99 105 442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4:03.66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31 391 420,'-31'23'7844,"57"-22"-6637,1438-77-719,-1052 58-583,-394 17 86,63-5-20,-75 5 29,0-1 0,0 1-1,0-1 1,0 0 0,0 0 0,0-1-1,-1 1 1,1-1 0,-1-1 0,8-5 0,-12 8-10,0 0 1,0-1-1,0 1 0,0-1 1,0 0-1,-1 1 1,1-1-1,0 1 1,-1-1-1,1 0 1,-1 0-1,0 1 1,1-1-1,-1 0 1,0 0-1,0 1 1,0-1-1,0 0 1,-1 0-1,1 0 1,0 1-1,-1-1 0,1 0 1,-1 1-1,0-1 1,1 0-1,-1 1 1,0-1-1,0 1 1,0-1-1,0 1 1,-2-3-1,-6-8-62,-1 1-1,-20-20 1,18 20 72,-7-11-2,-2 1 1,-1 2 0,0 0 0,-2 1-1,0 1 1,0 2 0,-32-16 0,389 168-554,-327-134 547,81 39-32,-81-39 33,-1 0 0,0 0-1,1 1 1,-2 0 0,1 0 0,0 0-1,-1 0 1,0 1 0,0 0 0,0 0-1,-1 0 1,6 10 0,-8-12 4,-1-1 0,0 0-1,0 1 1,1-1 0,-1 1 0,-1 0 0,1-1 0,0 1 0,-1-1-1,1 0 1,-1 1 0,0-1 0,0 1 0,0-1 0,0 0 0,0 0-1,0 1 1,0-1 0,-1 0 0,1 0 0,-1 0 0,0-1 0,0 1-1,-1 1 1,-55 43 63,48-39-50,-214 169 355,213-168 255,15-18-36,9-19-295,45-197-793,-56 216 406,2-14-544,0 0 1,0-30 0,-4 47 164,0 0 1,0 0-1,-1 0 1,0 1-1,0-1 0,-1 0 1,0 1-1,0-1 1,-1 1-1,0-1 1,0 1-1,-7-10 1,-1 2-889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4:11.60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0 248 32,'15'2'629,"-10"-2"-266,1 1-1,-1-1 0,1 1 0,-1 0 0,0 1 1,1-1-1,-1 1 0,0 0 0,0 1 0,0-1 1,6 5-1,-4-5-282,-1 0 1,1-1-1,0 0 1,0 0-1,-1-1 0,1 0 1,8-1-1,-6 1-39,438-18 111,-164 4-47,727-31 52,-938 42-175,137-3-66,320-51 1,-328 26 101,2 9 0,271 4 1,-28 6 38,1-1-13,-378 13-830,133-21 1,-164 8-2230,-29 8 1932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35.79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0 613 480,'6'-4'10003,"23"-11"-8860,326-77-1182,-116 36-3,-68 13-74,1 7 0,345-25 1,-449 56 226,-96-31 17,-6-4-167,-2 2 0,-1 1-1,-2 2 1,-72-49 0,40 54-128,74 37 147,0 0 0,1-1 0,0 1 1,0-1-1,9 11 0,-2-8 22,1-1 0,-1 0-1,2 0 1,-1-2 0,1 1 0,0-2 0,0 1-1,1-2 1,22 5 0,-23-6-9,1 1 1,-1 0-1,0 0 1,0 2-1,0 0 1,-1 0-1,1 1 1,-2 0-1,19 15 1,-28-20 5,0 0 1,0 0-1,-1 1 1,1-1 0,-1 0-1,1 1 1,-1-1-1,0 1 1,0-1-1,0 1 1,0-1-1,0 1 1,-1 0 0,1-1-1,-1 1 1,0 0-1,0 0 1,0 4-1,-1-1 6,0 1 0,0-1 0,-1 0 0,0 0 0,0-1 0,-1 1 0,1 0 0,-5 5 0,-3 6 18,-2-1 0,0 0 0,-1-1 0,-18 17 0,-4-3-22,-48 34-1,-25 19-14,99-69 257,25-19-44,27-18-22,-25 12-150,-2-1-1,0-1 1,0 0-1,23-29 1,-33 36-221,-1-1 1,1 1-1,-1-1 0,-1 0 1,0-1-1,0 1 1,0-1-1,-1 0 0,0 0 1,-1 0-1,0 0 1,0 0-1,0-11 0,-3 19-58,1-1-1,0 0 1,-1 1-1,1-1 1,-1 0-1,0 1 0,1-1 1,-1 1-1,0-1 1,0 1-1,0 0 1,0-1-1,0 1 0,0 0 1,-1 0-1,1 0 1,0 0-1,-1 0 1,1 0-1,0 0 0,-1 0 1,1 0-1,-1 1 1,1-1-1,-1 0 1,0 1-1,1 0 0,-3-1 1,3 0 196,-10-3-1371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4:12.85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0 449 668,'18'3'1216,"-1"0"0,1-1 0,34-2 0,113-21-1148,-65 6 286,1429-151 77,-958 119-604,-79 8 264,-348 25-45,417-52 34,-299 38-44,-222 24-69,-30 4-125,1 0 1,-1-1 0,0-1 0,1 1-1,-1-2 1,0 1 0,0-2 0,0 1-1,14-8 1,-23 10 26,0 0 1,0 1-1,0-1 0,-1 1 0,1-1 1,0 0-1,-1 0 0,1 1 0,-1-1 1,1 0-1,-1 0 0,1 0 0,-1 0 0,1 1 1,-1-1-1,0 0 0,0 0 0,1 0 1,-1 0-1,0 0 0,0 0 0,0 0 1,0 0-1,0-1 0,-4-6-1011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4:14.11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145 7 364,'-12'-2'5885,"-13"-2"-5299,25 40-670,0 37 91,-5 235 46,0-228-56,-29 145 0,-27 39-33,61-263 44,-1 1 0,1-1 0,0 0 0,-1 1 0,1 0 1,0-1-1,0 1 0,0-1 0,0 1 0,0-1 0,0 1 1,1-1-1,-1 1 0,1 2 0,0-4-9,-1 0 0,1 0 0,-1 1-1,0-1 1,1 0 0,-1 0 0,0 0 0,1 0 0,-1 0 0,1 0-1,-1 0 1,1 0 0,-1 0 0,0 0 0,1 0 0,-1 0 0,1 0 0,-1 0-1,0 0 1,1 0 0,-1 0 0,1-1 0,-1 1 0,0 0 0,1 0-1,-1 0 1,0-1 0,1 1 0,-1 0 0,0 0 0,1-1 0,-1 0-1,5-3-305,0 0-1,-1-1 0,0 0 0,0 0 0,0 0 0,3-7 0,8-21-2184,-7 14 1230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4:14.93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169 1 836,'-4'2'542,"0"0"0,0-1-1,0 0 1,0 1 0,0-1 0,0 0 0,-1-1-1,1 1 1,-9-1 0,13 10-448,0-1 0,-1 0 1,0 1-1,0-1 0,-1 0 0,-4 12 1,0 4-44,-29 186-1,-11 259 0,37-381 10,-1 21-109,10-110 43,-1 0 0,1 0 0,0 1 0,0-1 0,0 0 0,0 0 0,0 1 0,0-1 0,0 0 0,0 0 0,0 1 0,0-1 0,0 0-1,0 0 1,0 0 0,0 1 0,0-1 0,0 0 0,0 0 0,0 1 0,0-1 0,1 0 0,-1 0 0,0 1 0,0-1 0,0 0 0,0 0 0,0 0 0,1 0 0,-1 1 0,0-1 0,0 0 0,0 0 0,0 0 0,1 0 0,-1 0 0,0 1 0,0-1 0,1 0 0,-1 0 0,0 0-1,0 0 1,0 0 0,1 0 0,8-9-563,6-18-2258,-15 16 1601,-3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4:16.78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148 56 660,'-33'52'3733,"-26"20"-2909,3-3-603,79-76-169,-1-1-1,-1-2 1,29-15 0,244-164 49,-284 183-96,-10 6-7,0-1 1,0 1 0,0 0-1,0 0 1,0 0-1,0-1 1,0 1 0,1 0-1,-1 0 1,0 0 0,0 0-1,0-1 1,0 1 0,1 0-1,-1 0 1,0 0 0,0 0-1,0 0 1,1 0 0,-1 0-1,0 0 1,0-1 0,0 1-1,1 0 1,-1 0 0,0 0-1,0 0 1,0 0 0,1 0-1,-1 0 1,0 0 0,0 0-1,0 0 1,1 1 0,-1-1-1,0 0 1,0 0 0,1 0-1,-1 0 1,0 0 0,0 0-1,0 0 1,0 0 0,1 1-1,-1-1 1,0 0 0,0 0-1,0 0 1,0 0 0,0 0-1,1 1 1,-1-1 0,-4 15-15,-12 17 30,-9 4 3,-2-2 0,-1 0 0,-38 33 1,36-38-11,1 2 1,1 0-1,-37 58 1,58-77 14,-6 11-110,19-22 18,13-12 26,73-58 9,125-121 0,-125 105 105,-64 58-45,-49 44-22,-73 66 11,24-24 8,3 2 0,-115 138 0,181-198-22,0 1 1,0-1-1,0 0 1,0 1 0,0-1-1,0 1 1,0 0 0,0-1-1,0 1 1,1-1 0,-1 1-1,1 0 1,-1 0 0,1-1-1,0 4 1,0-5 0,0 0-1,1 1 1,-1-1 0,1 0 0,-1 1 0,1-1-1,0 0 1,-1 0 0,1 0 0,-1 1-1,1-1 1,-1 0 0,1 0 0,0 0 0,-1 0-1,1 0 1,-1 0 0,1 0 0,-1 0 0,1 0-1,0 0 1,-1-1 0,1 1 0,-1 0-1,1 0 1,-1 0 0,1-1 0,0 0 0,58-27 33,-54 25-35,64-40-3,-3-3 0,80-71-1,-57 44-8,-70 60-23,-24 21 21,-29 27 50,-189 121 39,143-105-79,-116 98 0,196-149 4,0-1 0,1 1 1,-1 0-1,0 0 0,0 1 1,0-1-1,0 0 0,0 0 1,1 0-1,-1 0 1,0 0-1,0 0 0,0 0 1,0 0-1,0 0 0,0 0 1,1 0-1,-1 0 0,0 0 1,0 0-1,0 1 1,0-1-1,0 0 0,0 0 1,0 0-1,0 0 0,1 0 1,-1 0-1,0 1 0,0-1 1,0 0-1,0 0 1,0 0-1,0 0 0,0 0 1,0 1-1,0-1 0,0 0 1,0 0-1,0 0 1,0 0-1,0 0 0,0 1 1,0-1-1,0 0 0,0 0 1,0 0-1,0 0 0,0 0 1,-1 1-1,1-1 1,0 0-1,28-7-17,34-16-4,297-173-113,-337 187 102,-29 22 31,-30 25 40,36-37-36,-54 46 57,-83 56 0,-38 31-36,177-134-23,-1 0-1,1 1 1,-1-1 0,1 1-1,-1-1 1,1 0 0,0 0-1,-1 1 1,1-1 0,-1 0-1,1 0 1,0 0 0,-1 1-1,1-1 1,0 0 0,-1 0-1,1 0 1,0 0 0,-1 0-1,1 0 1,0-1 0,-1 1-1,1 0 1,0 0 0,-1 0-1,1-1 1,-1 1 0,1 0-1,0-1 1,30-5-5,32-14-28,-2-3-1,-1-3 1,98-56-1,-125 63 10,-54 49 48,0-11-11,0 0 1,-2-2-1,0-1 0,-1 0 0,-33 15 1,24-13-10,0 1 0,-36 29 1,68-48-7,0 1 0,-1 0-1,1 0 1,0 0 0,-1 0 0,1 0 0,0 0 0,0 0 0,0 0 0,0 1-1,0-1 1,0 0 0,0 1 0,1-1 0,-1 1 0,0-1 0,1 1 0,-1-1-1,1 1 1,-1-1 0,1 1 0,0 2 0,0-3 0,1 0 0,0 0 0,0 0 0,0 0 0,0 0 0,0 0 0,0 0 0,0-1 0,0 1 0,0 0 0,0-1 0,0 1 0,0 0 0,1-1-1,-1 0 1,0 1 0,0-1 0,1 0 0,-1 1 0,0-1 0,2 0 0,15 1-28,0 0 0,32-3 0,-45 2 20,24-4 20,1-1 0,-1-1 0,-1-1-1,1-2 1,-1-1 0,-1-1-1,0-1 1,38-24 0,-226 112 359,-30 13-1591,127-55-2042,48-28 2085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4:19.06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 57 152,'171'13'4450,"226"-7"-4332,-360-6 213,-69 4-194,25-3-132,1 0 0,0 0 0,-1 0 0,1-1 0,0 0 0,-1 0 0,-10-2 0,-65-7-301,-5-1 294,80 9 20,0-1 0,1 0 0,-1 0 0,1-1 0,-1 0 0,1 0 0,0 0 0,0-1 0,0 0 0,-5-4 0,8 6-20,0 1 0,1 0 0,-1 0 0,0 0 0,0 0 0,0 0 0,0 1 0,0-1 0,0 1 0,-1 0 0,1 0 0,0 0 0,0 0 0,0 1 0,0-1 0,-4 2 0,3-1 37,1-1 0,-1 1 0,1-1 0,-1 0 0,0 0 0,1 0 0,-1 0 0,1-1 0,-5 0 0,12 2-31,0 0 1,-1 0 0,1 0 0,0 0-1,0-1 1,0 0 0,0 0-1,0 0 1,0 0 0,0 0-1,0-1 1,0 0 0,0 0-1,-1 0 1,1 0 0,0 0-1,0-1 1,-1 0 0,1 0-1,3-2 1,-6 3 3,-33 7-149,-114 22 41,80-17 135,86-15-2,0 0 0,35-14 0,-155 26-38,93-8 14,-15-1-60,37-4-7,14-6 44,-26 9 27,0 0 1,1 1-1,-1 0 0,1-1 1,-1 1-1,1 0 1,-1 1-1,5-2 0,-7 2 94,-16 17-68,13-13-56,-9 14 127,11-18-111,0 0 0,0 0 0,0 0 0,0 0 0,0 0 1,0 0-1,0-1 0,-1 1 0,1 0 0,0 0 0,0 0 1,0 0-1,0 0 0,0 0 0,0 0 0,0 0 0,-1 0 1,1 0-1,0 0 0,0 0 0,0 0 0,0 0 1,0 0-1,-1 0 0,1 0 0,0 0 0,0 0 0,0 0 1,0 0-1,0 0 0,-1 0 0,1 0 0,0 0 0,0 0 1,0 0-1,0 0 0,0 0 0,0 0 0,-1 0 0,1 0 1,0 0-1,0 0 0,0 0 0,0 1 0,0-1 0,0 0 1,0 0-1,0 0 0,0 0 0,-1 0 0,1 0 1,0 1-1,0-1 0,5 0-413,2-1 387,-9 15 68,-3 0 95,-1 0 0,-15 25 0,12-24-1,14-25-22,-1 0 1,-1 0 0,1 0-1,-2-1 1,1 1 0,-2-1 0,1 0-1,-1-14 1,-1 25-122,0-1 0,0 1 1,0 0-1,0-1 0,0 1 0,0-1 1,0 1-1,0-1 0,0 1 0,0-1 1,0 1-1,-1-1 0,1 1 0,0 0 1,0-1-1,0 1 0,-1-1 0,1 1 0,0 0 1,-1-1-1,1 1 0,0 0 0,0-1 1,-1 1-1,1 0 0,-1 0 0,1-1 1,0 1-1,-1 0 0,1 0 0,-1-1 1,1 1-1,-1 0 0,1 0 0,-1 0 0,10-2-1420,10-11-2351,-11 6 2746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4:21.43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809 0 868,'-38'11'4466,"34"-10"-4436,1-1 0,0 1 0,-1-1 0,1 1 0,0 0-1,-1 0 1,1 1 0,0-1 0,0 1 0,0 0 0,0-1 0,0 1 0,0 0 0,1 1 0,-1-1-1,1 0 1,0 1 0,-1 0 0,1-1 0,-3 6 0,-8 16 6,1 0 1,2 0 0,0 1-1,1 1 1,-6 31-1,-16 135 35,18 41 48,14-225-52,0-12 37,3-17 84,-3 13-170,64-365 89,-65 372-111,-1 0 0,1 0 0,0 0 0,0 1 0,0-1 0,0 0 0,0 0 0,1 0 0,-1 1 0,0-1 0,0 0 0,0 0 0,1 1 0,-1-1-1,0 0 1,1 0 0,-1 1 0,1-1 0,-1 0 0,1 1 0,-1-1 0,1 1 0,-1-1 0,1 0 0,1 0 0,7 17-66,5 35 51,-10-29 21,0 1-1,-2 0 0,0 0 1,-1 0-1,-2 0 0,0 0 1,-2 0-1,-5 23 0,10-27 46,-2-19-44,0 0-1,0 0 0,1 0 1,-1 0-1,0 0 0,1 0 1,-1 0-1,0 0 0,1 0 0,-1 0 1,0 0-1,1 0 0,-1 0 1,0 0-1,0 0 0,1 0 1,-1 0-1,0 0 0,1-1 0,-1 1 1,0 0-1,0 0 0,1 0 1,-1 0-1,0-1 0,0 1 1,1 0-1,-1 0 0,0-1 0,0 1 1,0 0-1,1 0 0,-1-1 1,0 1-1,0 0 0,0 0 1,0-1-1,0 1 0,0 0 0,0-1 1,0 1-1,0 0 0,0-1 1,1 1-1,-2 0 0,1 0 1,0-1-1,0 1 0,0 0 0,0-1 1,0 1-1,0 0 0,0-1 1,10-42 55,-1-1 1,-2 0-1,-2-1 1,-1-59-1,-6 115-79,0-1-1,0 0 1,-1 0-1,-7 16 1,1 1 24,-5 16 18,6-19-20,0 0 0,2 1 0,0 0 0,2 0 0,-2 29 0,7-54 4,0-1-4,0 1 1,0-1-1,1 1 0,-1-1 0,0 0 0,0 1 1,0-1-1,0 0 0,0 0 0,0 0 0,0 0 0,0 0 1,0 0-1,-1 0 0,1 0 0,0 0 0,-1 0 0,1 0 1,0-1-1,0 0 0,11-30 2,-11 29 2,10-30 26,3-13 157,-10 36-95,-4 17-34,-9 48-44,3 0 0,2 0 0,6 99 0,4-61-258,-6-92 220,4-23-167,-6 16 49,-6 22 54,-2 11 70,8-20-30,-1 0 0,1 0 1,0 0-1,0 0 0,0 0 0,1 0 0,0 8 0,1-15 43,0 0 1,0 1 0,-1-1 0,1 0 0,0 1 0,0-1 0,-1 0 0,1 0 0,0 1 0,-1-1-1,1 0 1,0 0 0,-1 0 0,1 1 0,0-1 0,-1 0 0,1 0 0,0 0 0,-1 0 0,1 0-1,0 0 1,-1 0 0,1 0 0,-1 0 0,1 0 0,0 0 0,-1 0 0,1 0 0,0 0 0,-1 0-1,1 0 1,0 0 0,-1 0 0,1-1 0,0 1 0,-1 0 0,1 0 0,0 0 0,-1-1 0,-18-6-6,17 6 2,-47-5-17,-1 3 0,1 2 0,-1 2-1,-55 9 1,-8-1-250,-2 2-444,101-12 730,12 1-11,-1 0-1,1 0 0,0-1 0,-1 1 0,1 1 1,0-1-1,0 0 0,-1 1 0,1-1 1,0 1-1,0 0 0,0-1 0,0 1 1,0 0-1,-1 0 0,2 1 0,-1-1 0,0 0 1,0 1-1,-2 2 0,2-3 3,0 0 1,1-1-1,-1 1 0,0 0 0,0 0 1,0-1-1,0 1 0,1-1 0,-1 1 1,0-1-1,0 0 0,0 0 0,0 0 0,0 0 1,-2 0-1,-22 3 124,103 7 16,168-3-127,133-4 10,-282-13-21,-95 10 16,-75-5 17,-265 13-387,304-5 289,-67 17 1,30-4-1078,31-9-1848,32-5 2170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4:22.43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1 965 48,'33'15'5851,"-20"-62"-4975,-8 20-733,0-1 0,-2 1 0,-1-1 0,-2-40 0,-1 34-123,2 0 1,7-46-1,1 28-29,23-141 15,-27 151 37,7-109-115,7-4-99,-22 145 141,-13 8-3,7 1 98,8 25-5195,1-15 3910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4:23.22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47 116,'11'0'157,"260"-5"3714,-205 0-3454,-1-2 1,70-17-1,-130 22-448,1 1-1,-1 0 0,0 0 0,1 0 0,-1 1 0,1 0 0,-1 0 0,0 1 1,1-1-1,5 2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4:28.01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210 76 992,'-24'-27'4284,"2"2"-3542,12 22-365,10 4-355,0-1-1,-1 0 0,1 0 1,0 0-1,-1 0 0,1 0 1,0 0-1,0 0 0,-1 0 0,1 0 1,0 0-1,0-1 0,-1 1 1,1 0-1,0 0 0,0 0 0,-1 0 1,1 0-1,0 0 0,0-1 1,-1 1-1,1 0 0,0 0 1,0 0-1,0 0 0,-1-1 0,1 1 1,0 0-1,0 0 0,0-1 1,0 1-1,0 0 0,-1 0 1,1-1-1,0 1 0,0 0 0,0 0 1,0-1-1,0 1 0,0 0 1,0 0-1,0-1 0,0 1 0,0 0 1,0-1-1,0 1 0,0 0 1,0 0-1,0-1 0,0 1 1,1 0-1,-1 0 0,0-1 0,0 1 1,0-1-1,-7-10 682,4 12-581,4 10-162,11 43 77,-3 0 0,3 108 0,-9-101-16,0 147 46,-28 241 0,18-354-66,-18 189-44,-14 268-132,31-335 286,-49 298 1,51-484-104,2-1-1,1 1 1,1 0 0,2 0 0,1 0 0,1-1 0,10 45-1,0-28-1407,0-77-3930,-3 9 3957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4:29.85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 83 348,'-5'2'2322,"-6"3"-158,16-3-1357,-2 1-660,-3-3-138,1 0-1,-1 1 1,0-1-1,0 0 1,0 1 0,1-1-1,-1 0 1,0 0-1,0 1 1,1-1-1,-1 0 1,0 0-1,1 0 1,-1 1-1,0-1 1,1 0-1,-1 0 1,0 0 0,1 0-1,-1 0 1,1 0-1,-1 0 1,0 0-1,1 0 1,-1 0-1,0 0 1,1 0-1,-1 0 1,1 0-1,-1 0 1,0 0-1,1 0 1,-1 0 0,0 0-1,1 0 1,-1-1-1,0 1 1,1 0-1,23-7 142,1 2 0,0 0 0,1 2 0,26-1-1,5-1-87,653-44 101,3 32-244,-555 14 88,895 27 270,4-1-444,359-10 451,-1087-17-308,-96-3 6,-130 15 235,-105-8-172,0 0-1,0 0 1,0 0-1,0 1 1,0-1 0,0 1-1,0-1 1,0 1 0,0 0-1,0 0 1,1 0-1,-1 0 1,0 0 0,1 0-1,-1 0 1,1 0-1,-1 1 1,1-1 0,-3 4-1,1-1-20,0 0 0,1 1 0,0 0 0,0-1 0,0 1 0,0 0 0,-1 9 0,-1 7-34,2 0-1,0 41 1,2-57 52,1 119 81,-29 231 1,-123 319-92,122-548-38,5 1 0,6 1 0,5 0 0,6 1 0,17 235 0,0 5 175,-5-72-126,1-264-43,-4-29-20,-1 1 0,0-1 0,0 1 1,0-1-1,0 1 0,-1 0 0,1-1 0,-1 1 1,-1 0-1,1-1 0,0 1 0,-1 0 0,0-1 1,-2 6-1,-3-14-941,1 0 0,0 0-1,0-1 1,0 0 0,1 0 0,-5-6 0,-2-3-458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36.35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783 29 724,'0'-1'173,"-1"0"0,1-1 0,0 1 0,-1-1 0,1 1 0,-1 0 0,1-1 0,-1 1 0,0 0 0,0 0 0,0 0 0,1-1 0,-1 1 1,0 0-1,0 0 0,0 0 0,-1 0 0,1 1 0,0-1 0,0 0 0,0 0 0,-1 1 0,1-1 0,0 1 0,-1-1 0,1 1 0,-1-1 0,1 1 0,0 0 0,-1 0 0,1 0 0,-1 0 0,1 0 0,-1 0 0,-2 0 0,-58 7 9,56-6 7,-250 58 275,224-49-392,0 1 0,1 2 0,1 1 0,0 1 0,-51 36-1,76-48-59,0 1 0,0 0 1,0 1-1,0 0 0,1-1 0,-1 1 0,1 1 0,0-1 0,1 1 0,0-1 0,0 1 0,0 0 0,-4 11 0,7-12-3,-1-1 0,1 1 0,0-1 0,0 1 1,0-1-1,0 1 0,1-1 0,0 0 0,0 1 0,0-1 0,1 0 0,-1 0 1,1 1-1,0-1 0,0-1 0,1 1 0,-1 0 0,1 0 0,-1-1 0,7 6 0,12 11 17,1-1 0,1-1 0,1-1 0,1-1 0,0-1-1,41 18 1,62 38 7,-115-62-31,0 1 0,0 0 0,-1 0 0,-1 2 0,1-1 0,17 26 0,-25-32 4,-1 1 1,0-1-1,0 0 1,0 1-1,0 0 1,-1 0-1,0 0 1,0 0-1,-1 0 1,0 0-1,0 0 1,0 0-1,-1 1 1,1-1-1,-2 0 1,0 12-1,-1-11 13,-1 0 0,1 0 0,-1 0 0,-1 0 0,1 0 0,-1 0 0,0-1 0,0 0-1,-1 0 1,0 0 0,0-1 0,-7 7 0,-8 4 52,-1-1 1,0-1-1,-1-1 1,0-1-1,-1 0 0,-1-2 1,-25 8-1,19-9 89,0-1 0,0-1 0,-45 4 0,60-10-89,0 0 0,0-1 0,0 0 1,1-2-1,-1 1 0,0-2 0,0 0 0,1-1 0,-18-7 0,3-8-2395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4:30.94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16 546 896,'-15'17'3644,"15"-16"-3599,0-1 0,0 0 0,0 1 0,0-1 0,0 0 0,0 0-1,0 1 1,0-1 0,0 0 0,0 1 0,0-1 0,0 0 0,0 0-1,0 1 1,0-1 0,0 0 0,0 1 0,0-1 0,0 0 0,0 0-1,0 1 1,1-1 0,-1 0 0,0 0 0,0 1 0,0-1 0,1 0 44,-1 0-44,0 1 0,0-1 0,1 0 0,-1 0 0,0 0-1,1 1 1,35 2 497,-25-3-360,761-34 1243,-4-41-1426,1-17 33,479-47-67,-3 88 71,-1107 45 26,223-39-1,-223 25-71,187-35-3,-326 55-21,1 0 0,-1 0 0,1-1-1,0 1 1,-1 0 0,1 0 0,-1-1 0,1 1 0,0 0 0,-1 0-1,1-1 1,0 1 0,-1 0 0,1-1 0,0 1 0,0-1-1,-1 1 1,1 0 0,0-1 0,0 1 0,0-1 0,0 1 0,-1 0-1,1-1 1,0 1 0,0-1 0,0 1 0,0-1 0,0 1-1,0-1 1,0 1 0,0-1 0,0 1 0,1 0 0,-1-1 0,0 1-1,0-1 1,0 1 0,0-1 0,1 1 0,-1 0 0,0-1-1,0 1 1,1 0 0,-1-1 0,0 1 0,0 0 0,1-1 0,-1 1-1,0 0 1,1-1 0,-1 1 0,1 0 0,-1 0 0,0 0-1,1-1 1,-1 1 0,1 0 0,-1 0 0,1 0 0,-1 0 0,1 0-1,-1 0 1,1 0 0,-44-22-3396,36 19 3026,-22-10-1074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4:33.78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368 16 232,'-23'-5'3136,"14"2"-2691,0 1-1,0 0 1,-1 1-1,1 0 0,0 0 1,0 1-1,-19 2 0,25-1-445,1 1-1,0 0 0,-1 0 0,1 0 0,0 0 1,0 0-1,0 0 0,0 0 0,1 1 1,-1-1-1,1 1 0,-1-1 0,1 1 0,0 0 1,0-1-1,0 1 0,-1 4 0,-13 54-20,15-57 24,-50 396 32,14-77-78,-35 193-105,70-507 362,-6 23-1280,-2-30-422,-6-14-456,7 0 730,0-4 34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4:34.11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98 32,'1'-13'4529,"0"13"-4407,19-10 1110,25 2-1332,-44 8 150,300-36-665,-251 31-1436,51-12 0,-66 9 915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4:34.67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1 217 372,'9'-1'4238,"12"-2"-3206,-3-8-980,1-1 0,-2-1 1,24-22-1,-35 30-50,-1 0 1,0-1-1,0 0 0,0 0 0,-1-1 0,0 1 0,0-1 1,-1 0-1,0 0 0,0 0 0,0 0 0,-1 0 1,2-13-1,-4 18 17,0 1 0,0-1 0,1 1 0,-1 0 0,0-1 0,-1 1 0,1 0 0,0-1 0,0 1 0,-1 0-1,1-1 1,-1 1 0,1 0 0,-1-1 0,1 1 0,-1 0 0,0 0 0,1 0 0,-1 0 0,0-1 0,0 1 0,0 0 0,0 1 0,0-1 0,0 0 0,0 0 0,-1 0 0,1 1 0,0-1 0,0 0 0,0 1 0,-1-1 0,1 1 0,0 0 0,-1-1 0,1 1 0,0 0-1,-1 0 1,1 0 0,-1 0 0,1 0 0,0 0 0,-1 0 0,1 0 0,0 0 0,-1 1 0,1-1 0,-2 1 0,-4 0 10,1 1 0,-1 0 0,0 0 1,1 0-1,-1 1 0,1 0 0,0 0 0,-9 6 0,10-5-28,1 1 0,-1 0-1,1 0 1,0 0 0,0 0-1,1 1 1,-1 0 0,1-1-1,1 1 1,-1 0-1,1 1 1,0-1 0,-2 10-1,2-4-3,0 0 0,1 0 0,0 1 0,1-1-1,1 0 1,2 18 0,-2-27-1,-1 0 1,1 0-1,0 0 1,0 0-1,0 0 0,0-1 1,1 1-1,-1-1 0,1 1 1,0-1-1,-1 1 1,1-1-1,0 0 0,0 0 1,1 0-1,-1 0 1,4 3-1,-1-2 5,1-1 0,-1 1 0,1-1 0,0 0 1,-1 0-1,1 0 0,0-1 0,7 1 0,9-1-430,1 0-1,-1-2 1,34-4-1,37-13-3264,-60 9 2441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4:35.14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302 6 532,'-35'-6'4939,"-4"12"-3706,27-3-1251,-1 1 1,1 0-1,-21 12 0,20-8 20,1 0 1,0 1 0,1 1-1,0-1 1,1 2 0,-1 0 0,2 0-1,0 1 1,0 0 0,1 0-1,1 1 1,0 0 0,0 0-1,2 1 1,-1 0 0,-3 18 0,9-32-13,-1 1 1,1 0 0,0 0 0,0 0 0,0 0 0,0 0 0,-1 0 0,1-1-1,0 1 1,1 0 0,-1 0 0,0 0 0,0 0 0,0 0 0,0 0 0,1-1-1,-1 1 1,0 0 0,1 0 0,-1 0 0,1-1 0,-1 1 0,1 0 0,-1 0-1,1-1 1,-1 1 0,1 0 0,0-1 0,-1 1 0,2 0 0,0 0-13,0-1 1,0 1 0,1-1-1,-1 1 1,0-1 0,0 0-1,1 1 1,-1-1 0,0 0-1,0-1 1,5 0-1,3-1-29,0 0 0,0-1-1,-1 0 1,15-8 0,11-8 227,-1-2 1,-2-1 0,54-48-1,-84 68-153,-1 0-1,1 1 0,0-1 1,0 0-1,0 1 1,0-1-1,0 1 0,0 0 1,1 0-1,-1 0 1,0 0-1,1 0 0,-1 0 1,4 0-1,-4 2-26,-1-1 0,0 1 0,1 0 1,-1-1-1,0 1 0,0 0 0,0 0 0,0 0 0,0 0 0,0 0 0,0 0 0,0 1 0,0-1 0,0 0 0,-1 0 1,1 1-1,0-1 0,-1 0 0,1 1 0,-1-1 0,1 0 0,-1 1 0,0-1 0,0 1 0,0 1 0,3 8 14,0-1 0,1 0-1,0 0 1,0 0-1,1 0 1,0-1 0,1 1-1,0-2 1,1 1 0,9 10-1,-13-16-175,1 0 0,-1 0 0,1 0 0,0 0 0,0 0 0,1-1 0,-1 0 0,0 0 0,1 0 0,0 0 0,-1-1 0,1 1 0,0-1 0,-1-1 0,1 1 0,0-1 0,0 1 0,0-1 0,0-1 0,0 1 0,-1-1 0,1 0 0,0 0 0,8-3 0,10-5-1072,1-2 37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4:35.49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 35 996,'-19'-35'4977,"20"52"-5155,13 84 235,2 124 0,-17 105-96,-1-131-1033,0-146-2118,2-42 2038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4:36.43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1 162 500,'7'-2'481,"0"1"1,0-1-1,0 2 0,0-1 0,1 1 0,-1 0 1,14 2-1,6 0-250,98-8 59,129-22-1,-183 19-50,-66 8-219,0 0 0,1 0 0,-1 1 0,0 0 1,0 0-1,0 0 0,1 1 0,-1 0 0,0 0 0,0 0 0,0 0 0,8 4 0,-10-2-18,1-1 0,-1 1 0,0 0 0,0 0 0,0 0 1,-1 0-1,1 1 0,-1-1 0,0 1 0,0 0 0,0-1 0,0 1 0,-1 0 0,1 0 0,1 8 0,10 45 24,-11-42-26,2 1 0,-1-2 1,2 1-1,0 0 0,0-1 0,10 16 1,-13-27 0,-1-1 1,1 1 0,0 0 0,1-1 0,-1 0-1,0 0 1,1 1 0,-1-2 0,1 1 0,0 0 0,-1 0-1,1-1 1,0 1 0,0-1 0,0 0 0,0 0-1,0 0 1,0 0 0,7 0 0,-4-1-2,0 0 1,1-1-1,-1 1 0,0-1 1,0-1-1,0 1 0,1-1 1,-2 0-1,11-5 0,1-2-2,-1-1 1,0 0-1,0-1 0,-1-1 0,24-25 0,-17 12 71,-2-1-1,18-29 0,-24 33 77,-13 22-146,-1-1-1,0 2 1,1-1-1,-1 0 1,0 0-1,1 0 1,-1 0 0,0 0-1,1 0 1,-1 0-1,0 0 1,1 0-1,-1 1 1,0-1-1,0 0 1,1 0-1,-1 0 1,0 1-1,0-1 1,1 0-1,-1 0 1,0 1 0,0-1-1,0 0 1,1 0-1,-1 1 1,0-1-1,0 0 1,0 1-1,0-1 1,0 0-1,1 1 1,-1-1-1,0 0 1,0 1 0,0-1-1,0 0 1,0 1-1,0-1 1,0 0-1,0 1 1,0-1-1,-1 0 1,1 1-1,7 26-39,-6-20 50,3 8 2,1 0-1,0-1 1,1 1 0,1-1-1,1 0 1,-1-1 0,20 25-1,-23-33-8,0-1 0,0 0 1,0 0-1,0-1 0,0 1 0,1-1 0,0 0 0,-1 0 0,1 0 0,0-1 0,1 1 0,-1-1 0,0-1 1,1 1-1,-1-1 0,1 0 0,-1 0 0,1 0 0,-1-1 0,1 0 0,0 0 0,-1-1 0,1 1 0,10-4 1,-7 2 0,0-2 1,-1 1-1,1-1 1,-1 0 0,0-1-1,-1 0 1,1 0-1,-1-1 1,0 0 0,0 0-1,-1-1 1,1 1-1,-2-2 1,1 1 0,-1 0-1,0-1 1,0 0-1,5-13 1,-3 3 95,0-1 0,-1 0 0,-1 0 0,-1 0 0,0-1 0,-2 1 0,1-35 0,16 212-241,-18-148 144,1 0 0,0 1 0,0-1 0,1 0 0,0 0 0,0 0 0,2-1 0,-1 1 0,1-1 0,0 0 0,12 15 0,-12-19-3,0 0-1,0 0 1,0-1 0,0 0 0,1 0-1,0-1 1,0 1 0,0-1-1,0 0 1,0-1 0,1 0 0,-1 0-1,1 0 1,-1-1 0,1 0-1,0 0 1,0 0 0,-1-1 0,10-1-1,-3 1 4,1-1 0,0 0 0,-1-1 0,1 0-1,-1-1 1,0-1 0,0 0 0,0-1 0,0 0-1,-1-1 1,0-1 0,0 0 0,0 0 0,-1-1-1,0-1 1,-1 0 0,0 0 0,0-1 0,-1 0-1,0-1 1,-1 0 0,0 0 0,-1 0 0,0-1-1,-1-1 1,9-22 0,-8 13-8,-1-1 0,6-34 0,-10 50 70,-2-1 0,1 1 1,-1 0-1,0 0 0,0-1 1,-1 1-1,0 0 0,0 0 1,-1 0-1,0 0 0,0 0 1,-4-8-1,6 14-52,-1 1 1,1-1-1,0 1 1,0 0-1,0-1 1,-1 1-1,1-1 0,0 1 1,0 0-1,-1-1 1,1 1-1,0 0 1,-1-1-1,1 1 0,-1 0 1,1 0-1,0-1 1,-1 1-1,1 0 0,-1 0 1,1 0-1,0 0 1,-1-1-1,1 1 1,-1 0-1,1 0 0,-1 0 1,1 0-1,-1 0 1,1 0-1,-1 0 1,1 0-1,0 0 0,-1 0 1,1 1-1,-1-1 1,-15 15 65,-5 26-114,17-29 51,0 0 0,0 1 0,1 0 0,1-1 1,0 1-1,1 0 0,0 0 0,1 0 0,0 0 0,5 23 0,-4-29-15,0 0 0,1 0 0,1 0 0,-1-1 0,1 1 0,0-1 0,0 0 0,1 0 0,0 0 0,0 0 0,0-1 0,1 1 0,-1-1 0,1 0 0,1-1 0,-1 1 0,1-1 0,-1 0 0,1 0 0,0-1 0,11 5 0,9 1-645,0-2 0,1 0 0,0-2 0,1 0 0,-1-2 0,1-2 0,-1 0 0,1-2 0,39-5 0,-16-3-763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4:37.85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126 2 1148,'-4'0'308,"1"-1"0,-1 1 0,1-1 0,-1 1 0,1 0 0,-1 1 0,1-1 0,-1 1 0,1-1 0,-1 1 0,1 0 0,0 0 0,-1 1 0,1-1 0,0 1 0,0-1 0,0 1 0,-4 3 0,2-1-230,1 0 0,-1 1 0,1-1-1,0 1 1,0 0 0,1 0 0,-1 0 0,1 1 0,0-1 0,-3 8 0,4-8-99,0 0 0,0 0 0,1 0 0,-1 0 0,1 0 0,0 0 0,0 0 0,1 0 0,-1 1 0,1-1 0,0 0 0,1 0 0,-1 1 0,1-1 0,0 0 0,1 0 0,-1 0-1,1 0 1,0 0 0,0 0 0,0-1 0,1 1 0,0-1 0,0 1 0,0-1 0,0 0 0,5 4 0,13 5 41,0 0-1,2-2 1,-1 0 0,1-2-1,44 13 1,34 13 20,-90-30-37,15 6 1,49 29 0,-70-37-14,1 1 1,-1 0 0,0 0-1,0 0 1,0 1-1,0-1 1,-1 1 0,0 0-1,0 0 1,0 1 0,-1-1-1,0 1 1,0 0-1,3 9 1,-5-12 4,0-1 0,-1 0 0,0 1 0,0-1 1,0 0-1,0 1 0,0-1 0,0 0 0,0 1 0,-1-1 0,1 0 0,-1 0 0,0 1 0,1-1 1,-1 0-1,0 0 0,0 0 0,-1 0 0,1 0 0,-2 2 0,-1 0 1,1 0-1,-2 0 1,1 0-1,0-1 1,-1 0-1,1 0 1,-1 0-1,-6 3 1,-6 1 10,1-1 0,-1 0-1,0-2 1,-25 5 0,19-7 107,0-1-1,0-1 1,1-1-1,-1 0 1,-27-7-1,51 5-45,11-3-105,13-3-79,207-21-212,-173 26 309,-1-3 0,1-2-1,-2-3 1,97-32 0,-133 35-11,0-1 0,0 0 0,-1-2-1,-1 0 1,0-2 0,0 0 0,-2-1-1,20-21 1,-29 28 56,0-1 1,-1-1-1,0 1 1,0-2-1,-1 1 0,-1 0 1,1-1-1,-2 0 0,0 0 1,0-1-1,-1 1 0,0-1 1,-1 0-1,0 1 1,-1-1-1,-1 0 0,-1-21 1,1 28 82,-1 0 1,0 0-1,0 0 1,0 0-1,0 1 1,-1-1-1,0 0 1,0 1-1,0-1 1,-1 1-1,-5-8 1,7 12-106,0 0 1,1 0 0,-1 0-1,0 0 1,0 0 0,1 0-1,-1 0 1,0 0 0,1 1-1,-1-1 1,0 0-1,1 0 1,-1 1 0,0-1-1,1 0 1,-1 1 0,1-1-1,-1 1 1,0-1 0,1 1-1,-1-1 1,1 1 0,-1-1-1,1 1 1,0-1-1,-1 1 1,1-1 0,0 1-1,-1 0 1,1-1 0,0 1-1,-1 1 1,-12 26 70,12-24-71,-9 21-6,1 0 0,2 1 0,0 0-1,-4 48 1,9-58 2,1-1-1,1 1 0,0 0 1,1 0-1,1 0 0,0-1 1,1 1-1,1-1 0,8 22 0,-9-31 6,0-1 0,0 0-1,0 0 1,0 0-1,1-1 1,0 1-1,0-1 1,0 1 0,0-1-1,1-1 1,-1 1-1,1-1 1,0 1-1,6 2 1,-2-2-132,1-1 1,-1 1 0,1-2-1,0 1 1,0-1-1,0-1 1,18 1-1,-6-2-548,-1-1-1,1-1 0,0-1 1,-1-1-1,1-1 0,-1-1 0,22-9 1,4-6-810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4:38.43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200 71 408,'-11'-19'1997,"9"13"-1414,-1 0 0,-1 0 0,1 1 0,-1-1 0,0 1 0,0 0 0,-8-8 0,11 14-581,1-1-1,-1 0 1,1 1 0,-1-1 0,1 1 0,-1-1 0,1 1 0,-1-1-1,1 1 1,0-1 0,-1 1 0,1 0 0,0-1 0,0 1 0,0-1-1,-1 1 1,1 0 0,0-1 0,0 1 0,0 0 0,0-1 0,0 1-1,0-1 1,0 1 0,0 0 0,0-1 0,0 1 0,0 0 0,1-1 0,-1 1-1,1 1 1,1 43 31,0-16 17,-7 50 44,-3 0 0,-3 0 1,-43 147-1,9-44-31,42-170-66,-6 32-4,-5 52 0,13-85-5,0 1 0,1 0 0,0 0 0,1-1-1,0 1 1,1-1 0,1 1 0,-1-1-1,9 20 1,-9-28-1,-1 1 0,1-1 0,0 0 0,0 0-1,1 0 1,-1 0 0,1-1 0,-1 1 0,1-1 0,0 1 0,0-1 0,0 0-1,0 0 1,0 0 0,0 0 0,7 2 0,-3-3-1,-1 1 1,1-1-1,-1 0 1,1 0-1,-1-1 1,1 0-1,0 0 1,11-2 0,1-2 1,0-1 1,-1-1-1,1 0 1,-1-1-1,27-15 1,-13 2 56,-1-2-1,-1-1 1,-1-1 0,-1-1 0,-1-2 0,-1-1 0,-1 0 0,-2-2-1,-1-1 1,-1-1 0,-2-1 0,-2 0 0,23-58 0,-38 85 49,-1 1 0,0-1 1,0 1-1,0-1 0,-1 1 1,0-1-1,0 1 0,0-1 0,-2-7 1,2 12-64,0 0 0,-1 0 1,1 0-1,0 0 0,0 0 1,-1 0-1,1 1 1,-1-1-1,1 0 0,-1 0 1,1 0-1,-1 0 0,0 0 1,1 1-1,-1-1 0,0 0 1,0 1-1,1-1 0,-1 0 1,0 1-1,-2-1 0,2 0-25,-1 1 0,1 0 0,-1 0 0,1 1 0,-1-1 0,1 0 0,-1 0 0,1 1 0,-1-1-1,1 1 1,0-1 0,-1 1 0,1 0 0,0-1 0,-1 1 0,1 0 0,0 0 0,0 0 0,-2 2 0,-13 11-17,2 0 0,-1 1 1,2 0-1,0 1 1,1 1-1,1 0 1,0 0-1,-15 37 1,21-44 6,1 1 0,0 0 1,1 0-1,0 0 1,1 0-1,0 0 1,0 1-1,1-1 0,1 1 1,0-1-1,0 1 1,2-1-1,-1 1 0,1-1 1,1 0-1,0 0 1,6 16-1,-6-22 0,0 0 0,0 0 1,0-1-1,1 1 0,-1-1 0,1 0 0,0 0 0,1 0 0,-1-1 0,1 1 0,-1-1 0,1 0 1,8 4-1,-3-3-50,0 0 0,0-1 0,1 0 1,-1-1-1,1 0 0,19 1 0,-11-2-547,-1-2-1,1 0 0,0-1 0,-1-1 0,1 0 1,-1-2-1,34-12 0,-18 1-873,-1-1 53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4:38.78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262 7 184,'-21'-7'6260,"19"8"-6037,-27 17 1111,-19 34-1940,45-50 877,-16 21-245,0 1 1,2 0-1,0 1 0,2 0 1,0 2-1,2 0 0,1 0 0,-16 58 1,27-82-36,0 1 0,1-1 1,-1 0-1,1 0 0,0 1 0,0-1 1,0 0-1,0 0 0,0 1 1,1-1-1,-1 0 0,1 0 0,0 0 1,0 1-1,0-1 0,1 0 1,-1 0-1,1-1 0,-1 1 0,1 0 1,0 0-1,0-1 0,0 1 1,1-1-1,-1 0 0,1 0 0,-1 0 1,1 0-1,0 0 0,-1 0 1,1-1-1,0 1 0,0-1 0,0 0 1,0 0-1,1 0 0,-1 0 1,0 0-1,0-1 0,4 1 0,5 0-234,1 0 0,-1-1 0,1 0-1,-1-1 1,1 0 0,-1-1 0,1 0 0,-1-1-1,15-6 1,-5 0-687,-2-1 0,1-1-1,33-25 1,-12 6-278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37.14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1 138 1172,'8'-2'1395,"0"0"-1,0-1 1,-1 1-1,1-2 1,9-5 0,6-2-625,-22 11-760,-1 1 0,1 0 0,0-1 0,-1 1 0,1 0 0,0 0 0,-1 0 0,1-1 0,-1 1 0,1 0 0,-1 0 0,0 0 0,1 0 0,-1 0 0,0 0 0,0 0 0,1-1 0,-1 1 0,0 0 0,0 0 0,0 0 1,0 1-1,3 29-41,-3-30 37,8 166 74,7 59 0,-10-185-73,-4-25 4,0 0 1,1-1 0,1 1 0,1-1-1,0 1 1,0-1 0,15 28-1,-19-42-6,1 0-1,0-1 1,0 1-1,0 0 0,0 0 1,0-1-1,0 1 1,0-1-1,0 1 0,1-1 1,-1 1-1,0-1 1,0 0-1,0 1 0,1-1 1,-1 0-1,0 0 1,0 0-1,0 0 0,1 0 1,-1 0-1,0 0 1,0 0-1,1-1 0,-1 1 1,0 0-1,0-1 1,0 1-1,0-1 0,0 1 1,0-1-1,0 0 1,0 1-1,0-1 0,0 0 1,0 0-1,0 0 1,1-1-1,4-3 30,0-1 1,0 1-1,-1-1 1,9-12-1,10-25 83,-1-2 0,24-69 0,-20 44-104,3-3-59,100-228-1422,-106 259 477,-12 29-1099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4:39.11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102 55 932,'-10'-55'7067,"9"210"-6769,-33 240 0,11-219-243,-8 46-1407,29-212-95,3-37-2574,-1 9 2879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4:39.49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0 658 372,'18'-50'1738,"-1"2"217,34-70 0,-44 105-1781,0 1 1,0 0-1,1 1 1,1-1-1,0 2 1,0-1-1,1 1 1,1 1-1,-1-1 1,17-9-1,-23 17-158,-1 0-1,1 0 0,0 0 0,-1 1 1,1-1-1,0 1 0,0 0 0,0 0 1,0 1-1,0-1 0,0 1 0,0 0 1,0 0-1,0 0 0,0 0 0,0 1 1,-1 0-1,8 1 0,-5 1-3,0 0-1,1 0 1,-1 1-1,0-1 1,-1 1-1,1 1 1,-1-1-1,0 1 1,0 0-1,5 5 1,2 6-5,-1 0 0,0 1-1,-1 0 1,-1 0 0,0 1 0,10 32 0,-7-9-31,-2 0 0,5 46 0,-10-15-6462</inkml:trace>
  <inkml:trace contextRef="#ctx0" brushRef="#br0" timeOffset="1">570 246 1208,'4'-37'1576,"-2"1"124,-2 2 77,0 6-581,-2 4-440,2 3-284,0 4-196,2 2-128,-2 6-88,5-3-120,-3 7-140,4 1-164,4 0-200,3 4-604,2 2-309,5 0-83,1 4 24,2-1 104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4:39.88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153 105 380,'-6'14'1197,"0"1"0,-1-1 0,-1 0 0,-16 22 0,-7 15-804,16-21-197,0 1 0,-10 34 0,21-54-158,1 0-1,1 0 1,-1 0-1,2 0 0,-1 0 1,2 0-1,-1 0 1,1 1-1,1-1 1,2 13-1,-3-23-20,0 0 0,1 0 0,-1 1 0,0-1 0,0 0 0,1 0 0,-1 0 0,1 0 0,-1 0 0,1 0 0,-1 0 1,1 0-1,0 0 0,-1 0 0,1 0 0,0 0 0,0 0 0,0 0 0,-1 0 0,1-1 0,0 1 0,0 0 0,0-1 0,0 1 0,2 0 0,-2-1 0,0 0 1,1-1-1,-1 1 0,0 0 1,0-1-1,1 1 1,-1-1-1,0 1 0,0-1 1,0 1-1,0-1 0,1 0 1,-1 0-1,0 1 0,0-1 1,0 0-1,-1 0 0,2-2 1,4-4 18,0-1 0,0 0 0,-1 0 0,7-16 0,22-60-26,-15 32-26,2 1-1,42-71 1,-56 109 10,1 2 0,0-1 0,1 1 0,0 0 0,1 1 0,0 0 0,1 1 0,0 0 0,0 0 0,1 1 0,0 1 0,0 0 0,1 0 0,22-7-1,-27 11 7,0 1 0,0 1 0,0-1-1,0 1 1,0 1 0,0-1 0,0 1-1,0 1 1,0 0 0,0 0-1,0 0 1,0 1 0,0 0 0,0 1-1,-1-1 1,8 5 0,-6-2 2,0 1 0,-1-1 0,0 2 0,0-1 0,-1 1 0,0 0 0,0 0 0,-1 1 0,0 0 0,0 0 0,9 17 0,-9-14-8,-1 1 0,0-1-1,-1 1 1,0 1 0,0-1 0,-2 1 0,1-1-1,-2 1 1,0 0 0,0-1 0,-1 1-1,0 0 1,-2 0 0,1 0 0,-1-1-1,-1 1 1,0-1 0,-1 0 0,-1 0-1,-9 20 1,-27 27-369,38-55 306,-1 0-1,0 0 1,0 0-1,0 0 1,0-1 0,0 0-1,-1 0 1,0 0 0,0 0-1,-9 3 1,13-6 62,1 1 1,0-1-1,0 0 0,-1 0 1,1 0-1,0 0 1,-1 0-1,1 0 0,0 0 1,0 0-1,-1 0 0,1 0 1,0 0-1,0 0 0,-1 0 1,1 0-1,0 0 0,-1 0 1,1 0-1,0 0 1,0 0-1,-1 0 0,1 0 1,0 0-1,0-1 0,-1 1 1,1 0-1,0 0 0,0 0 1,0 0-1,-1-1 0,1 1 1,0 0-1,0 0 1,0 0-1,0-1 0,-1 1 1,1 0-1,0 0 0,0-1 1,0 1-1,0 0 0,0-1 1,2-16-147,13-16 18,20-22 91,72-85-1,-82 112 117,1 1-1,1 1 1,1 2-1,46-31 1,-70 52-55,0 0 0,0 1 0,0 0 1,0 0-1,0 0 0,0 1 0,1-1 1,-1 1-1,1 0 0,-1 0 0,1 1 1,-1-1-1,1 1 0,-1 0 0,1 0 1,0 0-1,-1 1 0,6 1 0,-6-1-1,-1 1 0,1 0 0,0 0 0,-1 0 0,0 1 0,1-1 0,-1 1 0,0-1 0,0 1 0,0 0 0,-1 0 0,1 1 0,-1-1 0,0 1 0,1-1 0,-2 1 0,1-1 0,0 1 0,-1 0 0,2 5 0,9 40 51,-3 1 0,-2-1-1,-1 1 1,-3 82 0,0-15-1426,2-22-2875,-8-72 2733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5:50.81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 80 948,'0'-7'4484,"-13"14"-2793,16 4-719,1340-52-1221,-621-8 167,-708 49 378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5:51.78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178 47 72,'-73'-13'5054,"50"8"-4321,0-2 1,-36-14 0,133 55-773,178 74-259,-223-98 235,1 2 0,-2 0 0,1 2 0,46 32 0,-73-45 64,0 0 0,0 0 0,0 1 1,0-1-1,-1 0 0,1 1 0,0-1 0,-1 1 1,0 0-1,1-1 0,-1 1 0,0 0 1,0 0-1,0 0 0,0 0 0,0 0 0,0 0 1,0 0-1,-1 0 0,1 0 0,-1 1 1,1-1-1,-1 0 0,0 0 0,0 0 0,0 1 1,0-1-1,-1 0 0,1 0 0,0 0 1,-1 1-1,0-1 0,1 0 0,-1 0 1,0 0-1,0 0 0,0 0 0,0 0 0,-1-1 1,-1 4-1,-7 5 7,0 0 1,-1 0-1,0-1 0,-1 0 1,-15 9-1,-1 1-21,-13 12 19,-181 145 87,206-164 774,14-26 706,3-9-1698,-3-22 150,-3 1 0,-1-1 0,-14-49 0,-9-51-32,29 141 2,0 0 0,0 1 1,0-1-1,0 0 0,1 0 1,-1 0-1,1 0 0,2-6 0,2-9-104,-5 19 92,0-1 0,0 1 0,0 0 0,0 0 0,0-1 0,0 1 0,0 0 0,0 0 0,0 0 0,0-1 0,0 1 0,0 0 0,1 0 0,-1 0 0,0-1 0,0 1 0,0 0 0,0 0 0,0 0 0,0 0 0,1 0 0,-1-1 0,0 1 0,0 0 0,0 0 0,1 0 0,-1 0 0,0 0 0,0 0 0,0 0 0,1 0 0,-1 0-1,0 0 1,0-1 0,0 1 0,1 0 0,-1 0 0,0 0 0,0 0 0,0 0 0,1 1 0,-1-1 0,0 0 0,0 0 0,1 0 0,-1 0 0,0 0 0,0 0 0,0 0 0,0 0 0,1 0 0,-1 0 0,0 1 0,0-1 0,0 0 0,0 0 0,1 0 0,-1 0 0,0 1 0,0-1 0,0 0 0,0 0 0,0 0 0,0 1 0,17 21-332,12 31 210,-24-38 55,0 0 0,-1 0 0,0 1 0,-2-1 0,1 1 0,-2-1 0,0 1 1,-3 30-1,1-7-7,1-38 94,0-1-1,0 1 1,0 0 0,0-1-1,0 1 1,0 0-1,0-1 1,0 1 0,0 0-1,0 0 1,0-1-1,0 1 1,0 0-1,0-1 1,0 1 0,1-1-1,-1 1 1,0 0-1,1-1 1,-1 1 0,0-1-1,1 1 1,-1 0-1,1-1 1,-1 1-1,1-1 1,-1 0 0,1 1-1,-1-1 1,1 1-1,-1-1 1,2 1 0,16-12 211,14-29 113,-10 0-180,-16 28-129,0 1 0,0 0 0,1 0 0,1 1 0,11-13 0,-19 23-21,0 0 1,0-1 0,0 1-1,0 0 1,0 0 0,0 0-1,1 0 1,-1 0 0,0 0-1,0 0 1,0 0 0,0 0-1,0 0 1,1 0 0,-1 0-1,0 0 1,0 0 0,0 0-1,0 0 1,1 0 0,-1 0-1,0 0 1,0 0 0,0 0-1,0 0 1,1 0 0,-1 0-1,0 0 1,0 0 0,0 0-1,0 0 1,0 0 0,1 0-1,-1 0 1,0 0 0,0 0-1,0 1 1,0-1 0,0 0-1,0 0 1,0 0 0,1 0-1,-1 0 1,0 0 0,0 1-1,0-1 1,0 0 0,0 0-1,0 0 1,0 0 0,0 1-1,0-1 1,0 0 0,0 0-1,0 0 1,3 17-53,-4 16-143,0-29-157,-1 5 124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5:57.34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10 924,'23'-6'6652,"-6"2"-4261,-17 5-2390,1-1 1,-1 1 0,1 0 0,0-1-1,-1 1 1,1 0 0,-1 0-1,0-1 1,1 1 0,-1 0 0,0 0-1,1 0 1,-1-1 0,0 1 0,0 0-1,0 0 1,0 0 0,0 0 0,0 0-1,0-1 1,0 1 0,0 0 0,0 1-1,-17 521-83,17-522 87,0 0 0,-1 0 1,1-1-1,0 1 1,0 0-1,0 0 0,0-1 1,0 1-1,0 0 0,0 0 1,0 0-1,0-1 1,0 1-1,1 0 0,-1 0 1,0-1-1,1 1 1,-1 0-1,0-1 0,1 1 1,-1 0-1,1-1 1,-1 1-1,1 0 0,14-15 96,-6 3-111,48-59 97,-21 25-74,61-60 0,-81 91-34,-1 1 1,2 0-1,0 1 1,0 1-1,1 1 0,1 1 1,37-14-1,-43 18 17,1 1 0,-1 1 0,1 1 0,0 0 0,0 0 0,0 2-1,0 0 1,0 0 0,1 1 0,-2 1 0,1 0 0,0 1 0,16 6 0,-23-7-1,0 2-1,0-1 1,0 1-1,0 0 1,0 0-1,-1 1 1,1 0-1,-1 0 1,-1 1-1,1-1 1,-1 1-1,0 0 1,0 1-1,-1-1 1,1 1-1,-2 0 1,1 0-1,-1 0 1,0 1-1,0-1 1,-1 1-1,0 0 1,0-1-1,0 15 1,-2-2-16,-1 0 0,-1-1 0,-1 1-1,-1 0 1,-1-1 0,0 0 0,-1 0 0,-15 31 0,4-7 40,17-43-17,-1 0 1,1 0-1,0 0 1,0 1-1,0-1 1,0 0-1,0 0 1,-1 0-1,1 0 1,0 1-1,0-1 1,0 0 0,0 0-1,0 0 1,0 0-1,0 1 1,0-1-1,0 0 1,0 0-1,0 0 1,0 1-1,0-1 1,0 0-1,0 0 1,0 0 0,0 1-1,0-1 1,0 0-1,0 0 1,0 0-1,0 0 1,0 1-1,0-1 1,0 0-1,0 0 1,0 0-1,0 1 1,0-1 0,1 0-1,-1 0 1,0 0-1,0 0 1,0 0-1,0 0 1,0 1-1,1-1 1,-1 0-1,0 0 1,0 0-1,0 0 1,0 0-1,1 0 1,-1 0 0,0 0-1,0 0 1,1 0-1,13-7 67,15-19-27,59-84-39,-59 72-10,1 0 1,1 2 0,3 1 0,45-37-1,-77 71 3,0-1 1,0 1-1,0-1 0,0 1 0,0 0 1,0-1-1,0 1 0,0 0 0,0 1 1,1-1-1,-1 0 0,0 1 0,1-1 1,-1 1-1,1 0 0,-1 0 0,0-1 1,1 2-1,-1-1 0,1 0 0,-1 0 1,4 2-1,-3 0 3,0 0-1,0 0 1,0 0-1,-1 0 1,1 1 0,-1-1-1,0 1 1,1-1-1,-1 1 1,0 0 0,-1 0-1,1 0 1,-1 0-1,1 0 1,1 6 0,4 12-4,-1 1 0,5 35 0,7 26-79,-16-79 63,0 0 0,0 1 1,0-1-1,0 0 0,0 0 0,1 0 0,0 0 1,0-1-1,0 1 0,0-1 0,1 0 1,-1 1-1,1-2 0,0 1 0,-1 0 1,6 2-1,0-1-62,-1-1-1,1 0 1,0 0 0,0 0 0,0-1 0,1-1 0,14 2 0,8-3-174,0-1 0,0-2 1,51-10-1,-33 3 225,-1-2 1,0-3-1,-1-1 0,0-2 0,-2-3 1,0-1-1,67-46 0,-110 66 44,49-42 191,-50 42-155,0 0 1,0 0-1,0 0 0,0 0 0,-1-1 0,1 1 0,-1-1 0,0 1 0,0-1 0,0 1 0,0-1 1,0 0-1,0 1 0,-1-1 0,1 0 0,-1 0 0,0 0 0,1 1 0,-2-1 0,1 0 0,0-3 0,-1 5-31,0-1 0,0 1-1,0 0 1,1 0-1,-1 0 1,0 0-1,0 0 1,0 0-1,0 0 1,-1 1 0,1-1-1,0 0 1,0 1-1,0-1 1,-1 0-1,1 1 1,0 0-1,-1-1 1,1 1 0,0 0-1,-1-1 1,1 1-1,0 0 1,-1 0-1,1 0 1,-1 0-1,1 1 1,0-1 0,-1 0-1,1 0 1,-2 2-1,-52 13-19,46-12 34,1-1-30,1 1-1,-1 0 1,0 1 0,1 0-1,0 0 1,0 0 0,0 1 0,1 0-1,-1 0 1,1 1 0,0 0-1,1 0 1,-1 0 0,1 1 0,1 0-1,-7 11 1,7-9-16,0 1 1,1-1-1,0 1 0,0 0 1,1 0-1,0 0 0,1 0 1,0 1-1,1-1 0,0 0 1,0 0-1,1 1 0,3 9 0,-2-6-68,1-1 0,1 0 0,0 0-1,1 0 1,0 0 0,1 0 0,0-1-1,1 0 1,1-1 0,0 1-1,11 11 1,-14-18 52,0 1 0,1-1-1,0-1 1,0 1 0,1-1-1,-1 0 1,1-1 0,0 0 0,0 0-1,0 0 1,0-1 0,1 0-1,-1 0 1,1 0 0,-1-1 0,1-1-1,-1 1 1,1-1 0,0-1 0,-1 1-1,13-3 1,-9 0 32,0 0 0,0-1 1,0 0-1,-1 0 0,0-1 0,0-1 0,0 1 1,-1-2-1,0 1 0,0-1 0,0-1 0,-1 1 1,0-2-1,-1 1 0,1-1 0,-2 0 0,10-15 1,-11 15 63,0-1 1,-1 1 0,0-1-1,0 0 1,-1 0 0,0 0 0,-1 0-1,0-1 1,0 1 0,-1-1-1,-1 1 1,0-1 0,0 1 0,-1-1-1,0 1 1,-1-1 0,0 1-1,-7-19 1,4 16 115,-15-35 147,19 46-331,1 0 1,-1 1-1,0-1 1,0 0-1,0 1 1,0-1-1,0 1 1,0-1-1,0 1 1,0 0-1,0-1 1,-1 1-1,1 0 1,-1 0-1,1 0 0,-1 0 1,1 0-1,-4-1 1,5 2 0,0 0 0,-1 0-1,1 1 1,0-1 0,0 0 0,0 1 0,-1-1 0,1 0 0,0 1 0,0-1-1,0 1 1,0-1 0,0 0 0,0 1 0,0-1 0,0 0 0,0 1 0,0-1-1,0 0 1,0 1 0,0-1 0,0 1 0,0-1 0,0 0 0,0 1 0,0-1-1,1 0 1,-1 1 0,0-1 0,0 0 0,0 1 0,1-1 0,-1 0 0,0 0-1,0 1 1,1-1 0,-1 0 0,0 0 0,1 1 0,-1-1 0,0 0 0,1 0-1,-1 0 1,0 0 0,1 1 0,-1-1 0,0 0 0,1 0 0,9 6-46,-10-6 49,1 0 0,-1 1 0,0-1-1,0 0 1,0 0 0,0 0 0,0 0 0,1 0 0,-1 0 0,0 0 0,0 0 0,0 0 0,0 0 0,0 0 0,1 0-1,-1 0 1,0 0 0,0-1 0,0 1 0,0 0 0,0 0 0,1 0 0,-1 0 0,0 0 0,0 0 0,0 0 0,0 0-1,0 0 1,0-1 0,1 1 0,-1 0 0,0 0 0,0 0 0,0 0 0,0 0 0,0 0 0,0-1 0,0 1-1,0 0 1,0 0 0,0 0 0,0 0 0,0 0 0,0-1 0,0 1 0,0 0 0,0 0 0,0 0 0,0 0 0,0-1-1,0 1-24,0 0-1,0 0 0,0 0 1,0 0-1,0-1 0,0 1 1,0 0-1,0 0 0,0 0 0,0 0 1,0 0-1,0 0 0,0 0 1,0-1-1,0 1 0,0 0 1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5:57.78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244 1 144,'-23'7'6281,"-3"-3"-4596,19-3-1686,-1 0 0,0 0 0,1 1 0,-1 0 0,-12 6 0,7 0 26,0-1 0,1 2 0,0 0 0,-20 20 0,26-23-28,1 0 1,-1 0-1,1 1 1,1-1-1,-1 1 1,1 0-1,0 0 0,1 1 1,-1-1-1,-2 14 1,5-19-5,1-1 1,-1 1-1,1 0 1,0 0-1,-1 0 1,1-1-1,0 1 1,0 0-1,0 0 1,1 0-1,-1 0 1,0-1 0,1 1-1,-1 0 1,1 0-1,-1-1 1,1 1-1,0 0 1,0-1-1,0 1 1,0-1-1,0 1 1,0-1-1,0 1 1,1-1-1,2 3 1,-1-3-38,0 1 0,1-1 0,-1 0 0,1 0 0,-1 0 0,1 0-1,0 0 1,-1-1 0,1 0 0,0 0 0,-1 0 0,7-1 0,4 0-377,-1-1 0,0-1 0,0-1 0,0 0 0,0 0 0,19-10 0,17-23-1998,-24 14 1216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5:58.21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23 419 140,'10'-39'1002,"-1"-1"-1,-2 0 1,-1 0-1,-3-1 1,-1 1-1,-2-1 1,-1 1 0,-10-57-1,11 97-992,-1 0-1,1 0 1,0 0 0,0 0-1,0 1 1,0-1 0,0 0-1,0 0 1,0 0-1,0 0 1,-1 0 0,1 0-1,0 0 1,0 0 0,0 1-1,0-1 1,0 0 0,-1 0-1,1 0 1,0 0-1,0 0 1,0 0 0,0 0-1,-1 0 1,1 0 0,0 0-1,0 0 1,0 0 0,0 0-1,-1 0 1,1 0-1,0 0 1,0 0 0,0 0-1,0 0 1,-1 0 0,1-1-1,0 1 1,0 0-1,0 0 1,0 0 0,0 0-1,-1 0 1,1 0 0,0 0-1,0-1 1,0 1 0,0 0-1,0 0 1,-10 33 54,-6 46-80,9-11-40,2 0 1,3 0 0,3 0 0,3 0 0,15 77 0,-17-134 9,0 0-1,1 0 1,0-1 0,1 1 0,0-1 0,1 0-1,0 0 1,0 0 0,1-1 0,0 0 0,8 9-1,-9-13 14,0-1-1,0 1 0,0-1 1,1-1-1,0 1 0,0-1 1,0 0-1,0 0 0,0-1 1,0 1-1,1-1 0,-1-1 1,1 1-1,0-1 0,-1 0 0,1-1 1,0 0-1,-1 0 0,10-1 1,8-3 29,1 0 0,-1-2 0,0 0-1,-1-2 1,1-1 0,-2 0 0,1-2 0,-1-1 0,-1 0 0,0-2 0,-1 0 0,-1-2 0,0 0 0,-1-1 0,0 0 0,-2-2 0,0 0 0,-1-1-1,18-31 1,-30 45 120,-1-1-1,1 1 1,-1-1-1,-1 1 1,3-11 0,-4 16-89,1 0 1,-1 0-1,0 0 1,0-1-1,0 1 1,1 0 0,-1 0-1,0 0 1,0 0-1,0 0 1,-1 0 0,1-1-1,0 1 1,0 0-1,-1 0 1,1 0-1,0 0 1,-1 0 0,1 0-1,-1 0 1,0 0-1,1 0 1,-1 0 0,0 0-1,1 1 1,-1-1-1,0 0 1,0 0-1,0 1 1,0-1 0,1 0-1,-1 1 1,0-1-1,0 1 1,0-1 0,-1 1-1,1 0 1,0-1-1,0 1 1,0 0-1,0 0 1,-1-1 0,0 2-30,-1 0 1,1 0 0,0 0 0,0 0 0,1 1 0,-1-1-1,0 0 1,0 1 0,0-1 0,1 1 0,-1 0-1,1-1 1,-1 1 0,1 0 0,0 0 0,-2 4 0,-19 35-20,21-39 23,-13 27 4,1 1 0,-13 49 1,23-72-24,1 1 1,1-1 0,-1 1-1,1-1 1,1 1-1,0 0 1,0-1 0,0 1-1,1 0 1,0-1-1,0 1 1,1 0 0,0-1-1,0 0 1,1 1 0,6 11-1,-5-13-81,1 0-1,1-1 1,-1 0-1,1 0 1,0-1-1,0 0 1,0 0-1,0 0 1,1-1-1,0 1 1,-1-2-1,1 1 1,0-1-1,1 0 1,-1 0-1,0-1 1,9 1-1,5 0-675,0-1 0,1-1 0,-1 0 0,36-6 0,-11-4-634,0 0 42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5:58.62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71 109 1012,'-4'-109'7074,"-9"222"-6993,-6 105-65,-16 312 34,54-179-570,-15-328-573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5:59.80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42 79 504,'-20'-6'1930,"-2"-2"1348,25 3-2273,14-1-909,55-10-23,1 4 0,100-6-1,151 11-121,-223 7 82,1267 15 13,51 0 40,760-27-99,-2173 12 14,571 8 170,-558-9-177,-16 1 37,0-1 0,-1 1 0,1 0 0,0-1 0,-1 2 0,1-1 0,-1 0 0,1 0 1,0 1-1,-1-1 0,1 1 0,-1 0 0,1 0 0,-1 0 0,1 0 0,-1 0 0,0 1 0,1-1 0,2 3 0,8 8 0,1 0 0,1-2-1,0 1 1,1-2-1,0 0 1,19 8-1,-33-16-30,0 0 0,0 1 1,0-1-1,0 1 0,-1 0 0,1-1 0,0 1 0,-1 0 0,1 0 0,-1 0 0,0 0 0,0 1 0,1-1 0,-2 0 0,1 0 0,0 1 0,0-1 0,-1 1 0,1-1 0,-1 0 0,0 1 0,1-1 0,-1 4 0,-6 68 53,3-47-44,-59 360 65,-33-4-133,-33 166-61,33 428 429,87-847-227,8-103-71,0-19-28,1-1 1,-1 0-1,-1 1 1,1-1 0,-1 0-1,-1 0 1,1 1-1,-1-1 1,0 0 0,-5 10-1,6-16-72,0-1 0,-1 0 0,1 1 0,0-1 0,0 0 0,0 0 0,0 0 0,0 0 0,-1 0 0,1 0 0,0 0 0,0 0 0,0-1 0,0 1 0,0 0 0,-1-1 0,1 1 0,0-1 0,0 1 0,0-1 0,0 1 0,0-1 0,0 0 0,1 1 0,-1-1 0,0 0 0,-1-1 0,-30-24-2285,30 24 2204,-21-20-1345,-3-2 88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37.75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138 230 832,'0'19'1008,"-2"0"-1,0 1 0,-9 32 1,-3-4-236,-28 60-1,26-71-576,1 2 0,-18 74 0,33-112-182,-1 0-1,1 0 1,0 0 0,-1 0-1,1 0 1,0-1 0,0 1-1,0 0 1,-1 0 0,1 0 0,0 0-1,0 0 1,1 0 0,-1 0-1,0 0 1,0 0 0,0-1-1,0 1 1,1 0 0,-1 0-1,0 0 1,1 0 0,-1 0-1,1-1 1,-1 1 0,1 0-1,-1 0 1,2 0 0,0-1-1,-1 0 1,0 0 0,1 0-1,-1 0 1,0-1-1,1 1 1,-1-1-1,0 1 1,0-1 0,0 1-1,1-1 1,-1 0-1,0 1 1,0-1-1,0 0 1,1-1 0,43-45 115,-25 18-117,-2-2-1,-1 0 1,19-48-1,30-108 5,8-21 71,-70 199-84,1-1-1,-1 2 0,1-1 0,1 0 0,0 1 0,13-14 0,-18 20-1,1 1-1,-1 0 1,1-1 0,-1 1-1,1 0 1,-1 0-1,1 0 1,0 0-1,-1 1 1,1-1-1,0 0 1,0 1-1,0-1 1,0 1-1,-1-1 1,1 1 0,0 0-1,0 0 1,0 0-1,0 0 1,0 0-1,0 1 1,0-1-1,0 0 1,0 1-1,-1 0 1,1-1-1,0 1 1,0 0-1,-1 0 1,1 0 0,0 0-1,-1 0 1,1 0-1,-1 0 1,1 1-1,-1-1 1,0 0-1,0 1 1,1-1-1,-1 1 1,1 2-1,3 3 15,0 1 0,-1 0-1,0 0 1,0 0 0,-1 0-1,0 1 1,0-1 0,-1 1-1,2 11 1,6 87 170,-9-77-144,0-7-23,11 90 64,-11-103-61,1 1 0,1-1 0,0 0 0,0-1 0,1 1 0,1 0-1,-1-1 1,11 14 0,-13-20-14,0 0 1,1-1-1,0 1 0,-1-1 0,1 1 0,0-1 0,0 0 0,0 0 0,1 0 0,-1-1 0,0 1 0,1-1 0,-1 1 0,1-1 0,6 1 0,-2-1 0,-1-1 0,0 0-1,0 0 1,1-1 0,-1 1 0,0-2 0,12-2 0,1-3 1,0 0 1,-1-2 0,0 0 0,30-20 0,9-15 31,-2-2 0,-2-2 0,-2-3 0,50-64 0,-43 49 176,-51 57-168,-4 4-16,0 0 0,0 0 0,0 1 0,0 0 0,1 0 0,0 0 0,0 0 0,0 1 0,0 0 0,7-3 0,-11 6-17,0 0 0,0 1 1,0-1-1,-1 0 1,1 0-1,0 1 1,0-1-1,0 1 0,0-1 1,0 1-1,0 0 1,-1-1-1,1 1 1,0-1-1,-1 1 0,1 0 1,0 0-1,-1 0 1,1-1-1,-1 1 1,1 0-1,-1 0 0,1 0 1,-1 0-1,0 0 1,1 0-1,-1 0 1,0 0-1,0 0 0,0 0 1,0 0-1,0 0 1,0 0-1,0 0 1,0 0-1,0 0 0,-1 1 1,0 40 377,-28 81 247,19-91-602,2 0 0,2 0 0,-5 56 0,10-39-819,8 61 0,12-7-4485,-11-82 3551,2-2 98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6:00.66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58 656,'45'-28'5063,"-35"22"-4885,1 1 1,-1 0 0,1 1 0,21-6 0,-31 10-178,0 1 0,0-1 1,0 0-1,0 0 1,0 0-1,0 1 0,0-1 1,0 0-1,0 1 1,0-1-1,0 1 0,-1-1 1,1 1-1,0 0 1,0-1-1,0 1 0,-1 0 1,1-1-1,-1 1 1,1 0-1,0 0 0,-1 0 1,1 0-1,-1-1 0,0 1 1,1 2-1,13 30 1,-11-24 11,15 46 51,-3 2 0,-2 0 0,11 106 0,-17-106-46,174 1724 466,-166-851 61,-17-625-576,2-293 24,0-1 11,0-1-1,0 1 1,1-1-1,0 1 1,6 19 0,-6-28-5,-1 0 0,2 1 0,-1-1 0,0 0 0,0 0 0,1 0 0,-1 0 0,1 0 0,-1 0 0,1-1 0,0 1 0,0 0 0,0-1 0,0 1 0,0-1 0,0 0 0,0 0 0,1 0 1,-1 0-1,0 0 0,1 0 0,-1 0 0,0-1 0,1 0 0,-1 1 0,1-1 0,-1 0 0,1 0 0,-1 0 0,4-1 0,6 0-365,-1-2 0,1 1 0,-1-1 0,1-1 0,-1 0 1,0-1-1,-1 0 0,1-1 0,-1 0 0,0 0 0,0-1 0,-1 0 0,0-1 0,0 0 0,-1-1 0,0 0 0,9-12 0,2-3-845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6:01.18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63 120 168,'-29'11'2776,"26"-11"-2391,-1 1 1,1 0-1,-1 0 0,1 1 0,0-1 0,0 0 0,-1 1 0,-3 3 0,41-4 341,878-18-62,-225 8-656,63-14-172,1631-17 84,-2316 41 140,481-3 1223,-533 2-1175,21-1 777,-28 0-618,-17-2-456,4 1-658,0 0 0,0-1-1,0 0 1,0 0 0,0 0-1,1-1 1,-7-5-1,-2 0-292,-9-4-387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6:02.17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370 1 252,'4'0'98,"0"0"0,0 1 0,0-1 0,0 1-1,0 0 1,0 0 0,0 0 0,-1 1 0,1-1 0,0 1 0,-1 0 0,1 0-1,-1 1 1,0-1 0,0 0 0,0 1 0,0 0 0,0 0 0,0 0 0,-1 0 0,1 0-1,-1 1 1,0-1 0,0 0 0,0 1 0,-1 0 0,3 5 0,0 5 228,0 0 0,-1 0 0,0 1 0,-1-1 0,-1 0 0,0 19-1,-1-31-233,0 1-1,0 0 0,0 0 0,0 0 0,0 0 1,0-1-1,-1 1 0,1 0 0,-1 0 0,0 0 0,0-1 1,0 1-1,-3 4 0,2-5-16,-1-1 0,1 1 0,-1-1-1,1 0 1,-1 0 0,0 0 0,1 0 0,-1 0 0,0-1 0,0 1 0,0-1-1,0 0 1,1 0 0,-6 0 0,-322 4-5077,238-9 3546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6:07.81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902 4632 668,'-16'-9'3469,"16"9"-3444,0 0 0,0 0 0,0 0 0,0 0 0,1 0 0,-1 0 0,0 0 0,0 0 0,0 0 0,0 0 0,0 0 0,1-1-1,-1 1 1,0 0 0,0 0 0,0 0 0,0 0 0,0 0 0,0-1 0,0 1 0,0 0 0,1 0 0,-1 0 0,0 0 0,0 0 0,0-1 0,0 1 0,0 0 0,0 0 0,0 0 0,0 0 0,0-1 0,0 1 0,0 0 0,0 0 0,0 0 0,0 0 0,0-1 0,-1 1 0,1 0-1,0 0 1,0 0 0,0 0 0,0-1 0,0 1 0,0 0 0,0 0 0,0 0 0,-1 0 0,2 0-54,-7 0 18,1 0 21,0 0 0,0 1 0,-1-1 0,1 1 0,0 1 0,0-1 0,-10 5 0,9-4-3,-32 7 20,0-2-1,-69 4 0,14-2-8,64-5 12,-95 13 382,-133 1 0,228-18 90,28 0-487,3-5 524,1-1-504,-1 0 0,1 1 0,-1-1 0,-1 0 0,1 0 0,-1 0 0,0-1 0,0-5 0,4-23 136,21-56 59,4-8-209,-5-1 0,-4-2 0,9-109 0,-28 121-10,-3 0 1,-19-128 0,-49-177 276,17 115-1,-2-171-76,51 373-205,3 0 0,4 0 0,24-139 0,25 5-18,-32 140 41,-3-2-1,-3 0 0,7-99 0,-23 144 2,-2-1 0,-1 1 1,-1 0-1,-1 0 0,-18-50 0,-10-43-44,-18-107-100,24 52 38,13 53 79,5 56 1,0-82 0,13 60-2,-1 53-2,-1 0 0,-2 0 0,-8-49 0,9 84-12,0 0 0,0 0 0,0 1 0,-1-1 0,1 0 0,-1 0 0,1 1 0,-1-1 0,0 0 0,1 1 0,-1-1 0,0 1 0,0-1 0,0 1 1,-1-1-1,1 1 0,0 0 0,0 0 0,-1-1 0,1 1 0,-1 0 0,1 0 0,-1 0 0,1 1 0,-1-1 0,1 0 0,-1 0 0,-2 0 0,80 28-355,69 1 254,280 17 1,-344-39 97,-35-1 51,-45-5-29,-4 0-259,2 0 202,1 0 0,-1 1-1,1-1 1,-1 0 0,0 0-1,1 0 1,-1 0 0,1 0-1,-1 0 1,1 0 0,-1 0-1,1 0 1,-1 0 0,0 0-1,1 0 1,-1-1 0,1 1-1,-1 0 1,1 0 0,-1 0-1,1-1 1,-1 1 0,1 0-1,-1-1 1,1 1 0,0 0-1,-1-1 1,1 1 0,-1-1-1,1 1 1,0-1 0,-1 1-1,1-1 1,0 1 0,0-1-1,-1 0 1,-6-25-4048,4 17 2894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6:08.41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36 57 4,'-3'-4'934,"1"2"-622,0-1-1,0 1 0,0-1 0,0 1 0,1-1 1,-1 0-1,1 0 0,0 0 0,0 1 1,0-1-1,0 0 0,0-1 0,1 1 0,-1 0 1,1-6-1,-5 7 56,10 11-384,4 0-1,1 0 1,0-1-1,1 0 1,0 0 0,0-1-1,1-1 1,0 0-1,0 0 1,21 5-1,18 4-55,55 8 0,-73-16 58,31 5-62,-34-8-42,-1 1-1,1 2 0,-1 1 0,53 22 0,-80-29 107,1 0-1,-1 0 1,1 0-1,-1 1 0,1-1 1,-1 1-1,0-1 0,0 1 1,0 0-1,0 0 0,0 0 1,0 0-1,0 0 1,-1 0-1,1 1 0,-1-1 1,1 1-1,-1-1 0,0 1 1,0-1-1,0 1 0,-1-1 1,1 1-1,0 0 1,-1 4-1,-1-2 5,0-1 1,0 0 0,-1 1-1,0-1 1,0 0-1,0 0 1,0 0 0,-1 0-1,1 0 1,-1-1-1,0 1 1,0-1 0,-1 1-1,-6 4 1,-23 17 70,-2-1 0,-1-1 0,0-2 0,-2-2 0,-49 19 0,-72 38 176,121-54-117,1 2 0,-63 52 0,105-82-6,-1-1-1,0 0 1,0 0 0,0 0-1,-1 0 1,0-1-1,0 0 1,-1 1-1,0-1 1,0 0 0,-1 0-1,0 0 1,0-11-1,2-139-196,-4 107 312,1 47-237,0-4-118,0-1 0,0 0 0,-1 1 0,0-1 0,-4-11 0,3 60-3770,-1-17 2535,2 1 231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6:09.09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31 186 312,'-31'0'5900,"51"-8"-5571,62-18-375,0 3 0,2 4 1,86-9-1,256-2 7,-402 30 25,-15 1-28,0-1 0,-1 0-1,1 0 1,0-1 0,0-1-1,-1 1 1,1-1 0,9-4 0,-18 6-21,1-1 0,-1 1 1,0-1-1,1 1 1,-1-1-1,0 1 1,0-1-1,0 0 1,1 1-1,-1-1 1,0 0-1,0 1 1,0-1-1,0 1 1,0-1-1,0 0 1,0 1-1,0-1 0,0 0 1,0 1-1,0-1 1,-1 1-1,1-1 1,0 0-1,0 1 1,-1-1-1,1 1 1,0-1-1,-1 0 1,-9-16-2408,6 11 1447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6:09.52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107 29 64,'-41'-16'4965,"32"13"-4805,0 0 0,0 1 0,0 0 1,0 1-1,-12 0 0,66 40-669,-28-30 432,1-2 0,0 1 0,1-2 0,0 0 0,0-2 0,34 5 0,-35-7 65,0 1 1,-1 1 0,1 0 0,-1 1 0,0 1 0,0 1 0,31 16-1,-46-21 16,0-1-1,0 1 1,0-1-1,-1 1 0,1 0 1,0 0-1,-1-1 0,1 1 1,-1 0-1,1 1 0,-1-1 1,0 0-1,0 0 1,0 0-1,0 1 0,-1-1 1,1 1-1,0-1 0,-1 5 1,0-2 7,0-1 1,0 1 0,-1-1-1,0 1 1,0-1-1,0 1 1,-1-1-1,1 0 1,-1 0 0,-3 5-1,-7 9 63,0 0-1,-1-1 0,-26 27 1,30-34-38,-189 189 522,202-207-73,9-14-542,-1 0 1,15-43-1,-22 44-526,0 0 0,-1-1 1,-2 0-1,0 0 0,-1 0 1,-4-44-1,-5 28-588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6:10.49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12 329 956,'-12'11'3307,"31"-17"-2440,3-1-948,225-55 42,439-50 0,-273 93 338,-422 14-217,0 0 0,0 0 0,0-1 0,1 0 0,0 0 0,0-1 0,-8-9 0,-45-34 98,55 46-151,-15-12 360,21 15-395,1 0 1,0 1 0,0-1-1,0 0 1,-1 1-1,1-1 1,0 1 0,0-1-1,0 1 1,0 0-1,0-1 1,0 1-1,0 0 1,0 0 0,0 0-1,0 0 1,0 0-1,0 0 1,0 0 0,0 0-1,0 0 1,0 0-1,0 0 1,2 1 0,24 2-25,1 2 0,-1 0 0,-1 2 0,1 0 0,27 14 0,-50-20 22,0 0 1,0 0 0,0 1 0,-1-1 0,1 1 0,-1 0-1,1 0 1,-1 1 0,0-1 0,0 1 0,0-1 0,0 1 0,0 0-1,-1 0 1,1 1 0,-1-1 0,3 5 0,-5-5 1,1 0 1,-1 0-1,0 0 0,1 0 1,-2 1-1,1-1 0,0 0 1,-1 0-1,1 0 1,-1 0-1,0 0 0,0 0 1,0 0-1,0 0 1,-1 0-1,1 0 0,-1-1 1,1 1-1,-1 0 0,0-1 1,0 0-1,-4 4 1,-18 18 35,0-1 0,-2-1 0,-1-1 0,-1-1 0,0-1 0,-36 16 0,47-28 116,14-7-100,1 1-1,0-1 0,0 1 1,0-1-1,0 1 0,0 0 1,0 0-1,0 0 1,0 0-1,0 0 0,0 0 1,1 1-1,-1-1 0,0 0 1,1 1-1,-1 0 0,1-1 1,-1 1-1,1 0 1,0 0-1,-1 2 0,2-4-16,0 0 0,1 1 0,-1-1 0,0 0 0,1 0 0,-1 0 0,1 0-1,-1 0 1,0 1 0,1-1 0,-1 0 0,1 0 0,-1 0 0,1 0 0,-1 0-1,0 0 1,1 0 0,-1 0 0,1-1 0,-1 1 0,0 0 0,1 0 0,-1 0 0,1 0-1,-1 0 1,0-1 0,1 1 0,-1 0 0,0 0 0,1-1 0,-1 1 0,0 0-1,1-1 1,-1 1 0,0 0 0,0-1 0,1 1 0,-1 0 0,0-1 0,0 0 0,17-14 470,-11 8-555,0-1 0,-1-1 0,0 1 0,-1-1 0,0 1 0,0-1 0,-1-1 0,3-11 0,-3 11-412,-1 0-1,-1-1 0,0 1 0,0-1 0,-1 1 0,0 0 1,-1-1-1,0 1 0,-1-1 0,0 1 0,0 0 1,-7-16-1,-8-6-1038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6:11.21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35 143 60,'-34'12'5996,"47"-13"-5473,333-59-285,-37 4-228,-132 40-135,1 0-3584,-162 14 2457,-5-2 15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6:11.56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 1 84,'-11'2'1027,"-14"4"2682,25-5-3673,0-1 0,0 0 0,-1 0 0,1 0 0,0 0 0,0 1 1,0-1-1,-1 0 0,1 0 0,0 0 0,0 1 0,0-1 0,0 0 0,-1 0 0,1 1 0,0-1 0,0 0 1,0 0-1,0 1 0,0-1 0,0 0 0,0 1 0,0-1 0,0 0 0,0 0 0,0 1 0,0-1 1,0 0-1,0 1 0,0-1 0,0 0 0,0 0 0,0 1 0,0-1 0,0 0 0,0 0 0,0 1 0,1-1 1,-1 0-1,0 0 0,0 1 0,0-1 0,1 0 0,-1 0 0,0 1 0,0-1 0,0 0 0,1 0 0,-1 0 1,0 0-1,0 0 0,1 1 0,-1-1 0,0 0 0,1 0 0,-1 0 0,0 0 0,0 0 0,1 0 0,-1 0 1,0 0-1,1 0 0,-1 0 0,0 0 0,1 0 0,6 6-32,0 1 0,-1 0 0,0 1 0,0-1-1,-1 1 1,0 0 0,0 1 0,0-1 0,-1 1 0,4 15 0,-2-11 0,17 51 1,-3 0 1,-2 1 0,11 84-1,7 29-69,-26-138-110,1 2-1021,-1 1 1,5 64-1,-13-89-34,0-5 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38.30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362 94 540,'6'-3'681,"0"-1"0,0 0-1,0 0 1,-1 0 0,1 0 0,-1-1 0,0 0 0,-1 0-1,1-1 1,-1 1 0,0-1 0,0 0 0,-1 0-1,1 0 1,3-11 0,-7 17-674,0 0-1,-1 0 1,1 0-1,0 0 1,0 1-1,0-1 1,0 0-1,0 0 1,0 0-1,0 0 1,-1 0-1,1 0 1,0 0-1,0 0 1,0 0-1,0 0 1,0 0-1,0 0 1,-1 0-1,1 0 1,0 0-1,0 0 1,0 0-1,0 0 1,0 0-1,-1 0 1,1 0-1,0 0 1,0 0-1,0 0 1,0 0-1,0 0 1,0 0-1,-1 0 1,1 0-1,0 0 1,0 0-1,0 0 1,0-1-1,0 1 1,0 0-1,0 0 1,0 0-1,0 0 1,-1 0-1,1 0 1,0 0-1,0-1 1,0 1-1,0 0 1,0 0-1,0 0 1,0 0-1,0 0 1,0-1-1,0 1 1,0 0-1,0 0 1,0 0-1,0 0 1,0 0-1,0 0 1,0-1-1,0 1 1,0 0-1,0 0 1,0 0-1,0 0 1,-18 10 93,-21 18-98,4 3 28,2 2-1,1 1 1,1 2-1,2 1 1,2 1-1,1 1 1,2 2-1,2 0 0,1 1 1,3 1-1,1 1 1,-19 83-1,27-82-30,1 0 0,2 1 0,3-1-1,1 1 1,3 0 0,1 0 0,2 0 0,3 0-1,1-1 1,3 0 0,1-1 0,2 0 0,23 48-1,-17-51-124,1-1 0,3-2 0,1 0 0,37 44 0,-49-67-241,0 0 0,1-1 0,1-1 0,0 0 0,1-1 0,0 0 0,1-2 0,1 0 0,-1-1 0,1 0 0,1-1 0,21 5 0,-31-11-24,0 0 1,-1-1-1,1 0 0,0-1 0,0 0 0,0 0 0,0-1 0,0 0 1,0 0-1,0-1 0,0 0 0,9-4 0,22-14-1113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6:11.89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1 282 848,'2'-1'220,"0"-1"0,0 1-1,0 0 1,1-1 0,-1 1 0,0 0 0,1 1-1,-1-1 1,1 0 0,-1 1 0,1-1 0,-1 1-1,1 0 1,-1 0 0,1 0 0,0 0 0,-1 0-1,1 0 1,-1 1 0,5 1 0,-2 0-139,0 0-1,0 1 1,0-1 0,-1 1 0,1 0 0,-1 1-1,0-1 1,0 1 0,5 6 0,5 7-179,0 2 1,-2-1-1,18 37 1,-23-42 119,0 0 0,-1 1 0,0 0 0,-2 0 0,1 1 0,-2-1 0,0 1 0,2 19 1,-20-80 426,13 16-427,1-1 0,1 0-1,2 0 1,1 1 0,7-32 0,43-148-1517,-53 210 1488,26-73-3381,-16 54 2181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6:12.71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208 4 908,'-49'-4'4444,"61"10"-4526,-10-5 52,0 1 1,1-1 0,-1 0 0,0 0-1,1 0 1,0 0 0,-1 0 0,1 0-1,4 0 1,-2-1-50,-8-2 286,-14-5 169,15 6-360,0 1 0,0-1 1,1 1-1,-1 0 1,0 0-1,0 0 0,0 0 1,0 0-1,0 0 1,0 1-1,1-1 1,-1 0-1,0 1 0,0 0 1,0-1-1,1 1 1,-1 0-1,0 0 0,1 0 1,-1 0-1,1 0 1,-1 0-1,1 1 1,-1-1-1,-1 3 0,-35 39 20,37-43-26,-11 17 7,0 0 0,1 1 0,1 0 0,1 1 0,0 0 0,2 0 0,0 1 0,-6 30 0,10-34-33,0-1 0,2 1 0,0-1 0,0 1 0,2-1 0,0 1 0,1-1 0,0 1 0,1-1 0,1 0 0,0 0 0,8 15 0,-11-27 18,0 0 0,1 0 0,-1 0-1,1-1 1,0 1 0,0 0 0,0-1 0,0 0 0,0 1 0,0-1 0,1 0 0,-1 0-1,1 0 1,-1 0 0,1-1 0,0 1 0,0-1 0,0 0 0,3 1 0,-2-1-2,1 0 1,0 0 0,-1-1-1,1 0 1,0 0-1,0 0 1,0-1 0,-1 0-1,1 1 1,0-2 0,6-1-1,3-3-15,0 0-1,0-1 1,-1-1-1,0 0 1,0 0-1,19-18 1,-16 9 28,-1 0 1,-1-1 0,0 0-1,-1-1 1,-1-1 0,-1 0 0,-1-1-1,-1 0 1,0 0 0,-2-1 0,0 0-1,-2 0 1,0-1 0,2-36 0,-7 51 26,1 0 0,-1 0 0,-1-1 0,0 1 0,0 0 0,-1 0 1,1 0-1,-2 0 0,-3-10 0,0 55-63,7-19 16,1-1 1,1 0 0,0 0 0,2 0 0,0 0 0,0-1-1,2 0 1,0 0 0,1 0 0,0-1 0,1 0-1,12 14 1,-15-22 3,0 0 1,0 0-1,1-1 0,-1 0 0,2-1 1,-1 0-1,0 0 0,1 0 0,0-1 1,0 0-1,1 0 0,-1-1 0,0 0 1,1-1-1,0 0 0,0 0 0,0-1 1,0 0-1,0-1 0,0 0 0,0 0 1,0-1-1,0 0 0,-1 0 0,12-4 1,-10 3-6,-1-1 1,0 0 0,0-1 0,0 0 0,0 0-1,0-1 1,-1 0 0,0 0 0,0-1 0,0 0-1,-1-1 1,0 0 0,0 0 0,-1 0 0,1-1-1,-2 0 1,1 0 0,5-12 0,-6 9 38,-1 0 0,0-1 0,-1 1 1,0-1-1,0 0 0,-1 0 0,-1 0 0,0-1 1,-1 1-1,0 0 0,-1 0 0,0 0 1,-1 0-1,-4-15 0,-2 4 304,10 48-316,1 12-47,-2-24 36,0 0 0,1 0 1,1-1-1,0 1 0,0-1 0,1 1 0,1-1 1,6 12-1,-7-17-79,-1 0 1,1 0 0,0-1 0,0 1-1,1-1 1,0 0 0,0-1-1,0 1 1,1-1 0,0 0-1,0 0 1,0-1 0,1 1 0,11 4-1,-18-8-40,1-1 0,0 0 0,0 0 0,0 1 0,0-1 0,0 0 0,0 0 0,0 0 0,-1 0 0,1 0 0,0 0 0,0-1 0,0 1 0,0 0 0,0 0 0,0-1 0,-1 1 0,1 0 0,0-1 0,0 1 0,0-1 0,-1 1 0,1-1 0,0 1 0,-1-1 0,1 0 0,0 1 0,-1-1 0,1 0 0,-1 1 0,1-1 0,-1 0 0,1 0 0,-1 0 0,0 1 0,1-1 0,-1 0 0,0 0 0,0 0 0,1-1 0,5-12-1101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6:13.04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 46 472,'-5'-12'1296,"3"3"88,-2 2 48,0 1-375,4 0-457,0 2-292,0 3-164,2 1-120,2 1-76,0 7-64,7 0-88,-3 5-260,1 0-461,1 0-207,0 2-100,3 0-8,2 2 40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6:13.37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0 144 380,'7'21'811,"-1"0"0,-2 1 0,0 0-1,-1 0 1,-1 0 0,-1 26 0,-7-74 348,6-4-1144,2 1 0,9-56 1,-9 75-20,0 0 1,1 0 0,0 0 0,1 1-1,0-1 1,0 1 0,1 0 0,1 1 0,-1-1-1,1 1 1,1 0 0,7-8 0,-11 13-1,0 1 0,0-1 1,0 1-1,0 0 0,0 0 1,1 0-1,-1 1 0,1-1 1,-1 1-1,1-1 0,-1 1 1,1 1-1,0-1 0,0 0 1,0 1-1,-1 0 0,1 0 1,4 0-1,-2 1 6,0 0 0,-1 1 1,1 0-1,0 0 0,-1 0 0,0 0 1,0 1-1,1 0 0,-2 0 0,10 7 1,-3 0-125,0 1 1,0 0 0,-2 1 0,1 0 0,-1 0 0,-1 1 0,0 0-1,7 18 1,-10-20-404,0 0-1,-1 1 1,-1 0-1,0-1 1,0 1-1,-1 1 1,-1-1-1,0 22 0,-4-1-723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6:13.73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0 111 904,'144'-20'5421,"73"-15"-4965,-36 6-1654,-168 27 788,-5 1-87,-1 1-1,0-2 0,0 1 0,0-1 0,1-1 0,-2 1 0,11-6 0,-7 2-628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6:14.06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87 1 144,'-18'-1'1958,"-22"2"1278,39-1-3204,0 0-1,0 1 0,0-1 0,0 0 1,0 1-1,0-1 0,0 1 0,0-1 0,0 1 1,0 0-1,0-1 0,0 1 0,0 0 1,1 0-1,-1 0 0,0-1 0,0 1 1,1 0-1,-1 0 0,1 0 0,-1 0 0,1 0 1,-1 0-1,1 0 0,0 0 0,-1 0 1,1 1-1,0-1 0,0 2 0,-7 270 384,8-196-327,-3 12-480,5-1-1,3 0 1,30 152-1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6:14.40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27 145 432,'-5'8'1113,"2"-4"-754,1-1 0,-1 1 0,1 0 0,0-1 0,0 1 0,0 0 0,1 1 0,-1-1-1,1 0 1,-1 6 0,3-9-356,-1-1-1,1 0 1,-1 1 0,1-1-1,-1 0 1,1 0 0,0 1-1,-1-1 1,1 0 0,-1 0-1,1 0 1,0 0-1,-1 0 1,1 1 0,-1-1-1,1 0 1,0-1 0,-1 1-1,1 0 1,-1 0 0,1 0-1,0 0 1,-1 0 0,1-1-1,-1 1 1,1 0-1,-1 0 1,1-1 0,-1 1-1,2-1 1,22-14-24,-18 11 22,5-3-7,1-1 1,-1 0 0,-1-1-1,1 0 1,-2 0 0,1-1 0,-1-1-1,-1 0 1,0 0 0,0 0-1,-1-1 1,9-21 0,-16 32 8,1 1 0,-1-1 0,0 0 0,1 0-1,-1 0 1,0 0 0,1 0 0,-1 0 0,0 0 0,0 0 0,0 0 0,0 0 0,0 1 0,0-1 0,0 0 0,0 0 0,0 0 0,-1 0-1,1 0 1,0 0 0,0 0 0,-1 0 0,1 0 0,-1 1 0,1-1 0,-1 0 0,1 0 0,-1 0 0,0 1 0,1-1 0,-1 0 0,0 1-1,1-1 1,-1 1 0,0-1 0,0 1 0,0-1 0,1 1 0,-1-1 0,0 1 0,0 0 0,0-1 0,0 1 0,0 0 0,0 0 0,-1 0-1,-1-1 14,1 1-1,-1 0 0,0 1 1,1-1-1,-1 0 0,0 1 0,1-1 1,-1 1-1,1 0 0,-1 0 0,1 0 1,-1 0-1,1 0 0,-1 1 1,-3 2-1,-3 6 5,0 1 0,0-1 1,1 2-1,0-1 0,1 1 0,0 0 1,1 1-1,1-1 0,0 1 0,0 0 0,1 1 1,-3 18-1,5-22-18,1 0 0,-1 0 0,1 1-1,1-1 1,0 0 0,1 1 0,-1-1 0,2 0 0,0 1 0,0-1-1,1 0 1,0 0 0,1-1 0,0 1 0,0-1 0,1 0 0,7 11 0,-8-16-16,0 0 0,0-1 1,1 1-1,0-1 1,-1 0-1,1 0 1,0-1-1,0 0 1,1 1-1,-1-2 0,0 1 1,1 0-1,-1-1 1,1 0-1,-1-1 1,1 1-1,0-1 1,-1 0-1,1 0 0,-1-1 1,1 0-1,6-1 1,3-1-312,0 0 0,-1-1 0,1-1 0,-1 0-1,0-1 1,0-1 0,14-9 0,6-8-803,3-7-16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6:14.74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192 1 780,'-7'2'625,"0"0"0,0 0-1,0 1 1,0 1 0,0-1 0,-7 6 0,-39 36 314,43-34-943,0 0 1,1 1 0,0 0 0,1 1-1,0 0 1,-10 25 0,16-34 7,0 0 0,1 0 0,0 0 0,0 0 0,0 0 0,0 0 0,0 0 0,1 1 0,0-1 0,0 0 0,0 0 0,1 1 0,-1-1 0,1 0 0,0 0 0,0 0 0,3 7-1,-1-6 0,0-1-1,0 0 0,1 0 1,-1-1-1,1 1 0,0-1 1,0 1-1,0-1 0,1 0 0,-1-1 1,1 1-1,-1-1 0,1 0 1,7 2-1,7 2 13,1 0 0,25 2 0,-32-6-11,-1 0-1,1 1 1,0 0-1,-1 1 1,0 0 0,0 1-1,0 0 1,14 9-1,-24-13-3,-1 0 0,1 1 0,-1-1 0,0 0 0,0 1 0,0-1 0,1 0 0,-1 1 0,0-1 0,-1 1 0,1 0 0,0-1 0,0 1 0,-1 0 0,1-1 0,-1 1 0,0 0 0,1 0 0,-1-1 0,0 1 0,0 2 0,0 0 0,-1 0-1,0 0 1,0 0-1,0 0 0,0 0 1,-1 0-1,1-1 1,-1 1-1,-3 4 1,-2 2-2,0-1 1,0 1 0,-1-1-1,0-1 1,-16 13 0,11-10-93,-1 0 0,0-2 0,0 0 0,-1 0 0,-1-1 0,-29 10 1,44-18-6,0 0 1,0 0 0,0 0 0,0 0 0,0-1 0,0 1 0,0 0-1,0-1 1,0 1 0,0 0 0,1-1 0,-1 1 0,0-1 0,0 0-1,0 1 1,0-1 0,1 0 0,-1 1 0,0-1 0,1 0 0,-1 0-1,1 0 1,-1 0 0,1 1 0,-1-1 0,1 0 0,-1 0 0,1 0-1,0 0 1,0 0 0,-1 0 0,1 0 0,0 0 0,0 0 0,0 0 0,0 0-1,0 0 1,0 0 0,0 0 0,1-1 0,0-13-1005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6:15.08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6 956,'11'-5'3450,"-11"5"-3379,10 21 1070,5 49-1556,-11-50 776,19 76-57,59 153-1,59 83 68,-136-319-364,-3-8 4,4 7 19,0 0-1,-1 0 0,-1 1 0,0-1 1,-1 1-1,3 24 0,-6-37-20,0 0 0,0 0-1,0 1 1,0-1 0,0 0-1,0 1 1,0-1-1,0 0 1,0 0 0,0 1-1,0-1 1,0 0 0,0 0-1,0 1 1,-1-1 0,1 0-1,0 0 1,0 0 0,0 1-1,0-1 1,0 0 0,-1 0-1,1 0 1,0 1 0,0-1-1,0 0 1,-1 0 0,1 0-1,0 0 1,0 0-1,-1 0 1,1 1 0,0-1-1,0 0 1,-1 0 0,1 0-1,0 0 1,0 0 0,-1 0-1,1 0 1,0 0 0,-1 0-1,1 0 1,0 0 0,-17-7 176,-13-14-40,16 10-126,1-1 0,0-1 1,1 0-1,1 0 0,0-1 0,1-1 1,0 0-1,1 0 0,1-1 0,-12-32 1,17 40-19,1 0 0,0 0 0,0 0 0,0-1 1,2 1-1,-1 0 0,1-1 0,0 1 0,0-1 0,1 1 1,0 0-1,1-1 0,0 1 0,0 0 0,1 0 1,0 0-1,0 0 0,1 1 0,0-1 0,0 1 0,1 0 1,0 0-1,0 1 0,12-12 0,2 1-82,2 0 0,0 2-1,0 0 1,2 2 0,33-16 0,129-43-2272,-93 38 213,-35 13 783,-3 4 72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6:15.42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16 121 1044,'-10'-6'3402,"9"7"-3321,-3 15 960,5 26-972,-1-41-37,14 107 119,55 205 1,-40-195-42,-21-82-32,-5-18 45,1-1 0,0 0 0,1 1-1,1-2 1,0 1 0,2-1 0,13 23 0,-21-39-101,1 1 1,-1-1 0,1 0 0,-1 1 0,1-1-1,-1 0 1,1 0 0,0 1 0,-1-1 0,1 0-1,-1 0 1,1 0 0,0 0 0,-1 0 0,1 0-1,0 0 1,-1 0 0,1 0 0,0 0 0,-1 0-1,1 0 1,-1 0 0,1 0 0,0-1 0,-1 1-1,1 0 1,-1-1 0,1 1 0,0 0 0,-1-1-1,1 1 1,-1 0 0,1-1 0,-1 1-1,0-1 1,1 1 0,-1-1 0,1 1 0,-1-1-1,0 1 1,1-1 0,-1 0 0,0 1 0,0-1-1,0 1 1,1-2 0,16-33 247,-16 33-240,110-324 280,-25 63-483,-71 222-384,38-69-1,-48 100 85,1 1-1,0 0 1,0 0-1,1 0 1,0 1-1,1 0 0,0 0 1,0 1-1,0 0 1,1 0-1,0 1 1,19-10-1,-3 8-794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38.72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239 1 712,'-34'14'1399,"1"1"388,-49 27 0,74-38-1656,1 1-1,-1 1 1,1-1-1,0 1 1,0 1-1,1-1 1,0 1-1,0 0 0,0 0 1,1 1-1,-5 10 1,8-16-110,2 1 0,-1-1 0,0 0 1,0 1-1,1-1 0,0 1 1,-1-1-1,1 1 0,0-1 0,0 1 1,0-1-1,0 1 0,1-1 0,-1 1 1,1-1-1,0 1 0,-1-1 0,1 1 1,0-1-1,0 0 0,1 0 0,-1 0 1,0 1-1,1-1 0,-1 0 1,1-1-1,0 1 0,-1 0 0,1 0 1,0-1-1,0 1 0,0-1 0,1 1 1,3 1-1,8 5 16,1-1 1,0-1 0,1 0-1,18 4 1,-20-6-12,26 9-1,15 3 0,60 27 0,-101-37-25,0 1 0,0 0 1,-1 1-1,0 0 0,-1 2 0,0-1 0,0 1 1,-1 1-1,13 15 0,-21-23 3,-1 1 0,1-1 0,-1 1 0,0-1 0,1 1 1,-2 0-1,1 0 0,0 0 0,-1 0 0,0 0 0,0 0 0,0 0 0,0 1 0,-1-1 0,1 0 0,-1 0 0,0 1 0,-1-1 0,1 0 0,-1 1 1,0-1-1,0 0 0,0 0 0,0 0 0,-1 0 0,1 0 0,-5 6 0,1-2 12,-2 0 0,1-1 1,-1 0-1,0 0 0,-1 0 0,0-1 0,0 0 0,0 0 0,-1-1 1,-17 8-1,-2 0-40,-1-2 0,0 0 0,-1-2 0,0-2 0,0 0 1,-1-2-1,0-1 0,0-2 0,-45-2 0,73 0-95,0 0 0,0-1 1,0 1-1,0-1 0,0 1 0,0-1 0,0 0 0,0-1 1,0 1-1,1 0 0,-1-1 0,0 1 0,-3-4 0,5 4-27,0 0-1,0-1 0,0 1 1,0 0-1,1-1 0,-1 1 1,0-1-1,1 1 0,-1-1 1,1 1-1,0-1 0,-1 0 1,1 1-1,0-1 0,0 1 1,0-1-1,0 0 0,0 1 1,1-1-1,-1 1 0,0-1 1,1 0-1,-1 1 0,1-1 1,-1 1-1,1-1 0,1-1 1,9-16-1259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6:15.77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275 0 324,'-17'7'858,"0"0"0,0 2 0,1 0 0,0 0 0,0 2 0,-18 15 0,21-15-839,1 1-1,0 0 1,1 1-1,0 0 1,1 1-1,0 0 1,1 1-1,1 0 1,0 0-1,1 1 0,1 0 1,0 0-1,1 0 1,1 1-1,0 0 1,2 0-1,0 0 1,0 33-1,2-46-17,0 0 1,0-1-1,1 1 0,-1 0 0,1 0 0,0-1 1,0 1-1,0 0 0,0-1 0,1 1 0,-1-1 0,1 0 1,0 1-1,0-1 0,5 6 0,-5-8 0,0 0 1,0 0-1,0 0 0,1 0 1,-1 0-1,0-1 0,0 1 1,1 0-1,-1-1 0,0 0 0,0 0 1,1 0-1,-1 0 0,0 0 1,1 0-1,-1 0 0,0-1 1,1 1-1,-1-1 0,0 1 0,0-1 1,0 0-1,0 0 0,1 0 1,2-3-1,4-1 13,0 0 0,0-1-1,-1 0 1,1-1 0,-2 0 0,1 0 0,-1 0 0,0-1 0,0 0-1,7-14 1,2-4 74,-2-2-1,12-33 0,-16 34 64,2 1-1,26-44 0,-37 69-150,-1 0-1,1 1 0,-1-1 0,0 0 1,1 0-1,0 1 0,-1-1 1,1 1-1,-1-1 0,1 1 0,0-1 1,-1 1-1,1-1 0,0 1 0,0-1 1,-1 1-1,1 0 0,0-1 1,0 1-1,-1 0 0,1 0 0,0 0 1,0-1-1,0 1 0,0 0 1,0 0-1,-1 0 0,1 0 0,0 1 1,0-1-1,1 0 0,0 1-1,0 1 0,1-1 0,-1 1 0,0-1 0,0 1 0,-1 0 0,1 0 0,0-1 0,0 1 0,2 5 0,5 8-6,0 1 0,9 24 0,-15-32 8,3 6-28,9 21 60,1-1-1,23 35 0,-34-61-64,-1-1 1,1 0 0,1-1-1,-1 1 1,1-1-1,0 0 1,0 0 0,1-1-1,0 0 1,0 0-1,0-1 1,1 1 0,-1-2-1,1 1 1,12 3-1,-15-6-165,-1 0 0,1 0 0,0-1 0,0 0 0,-1 0-1,1 0 1,0-1 0,0 1 0,-1-1 0,1 0 0,0 0 0,-1-1-1,1 1 1,-1-1 0,0 0 0,1-1 0,-1 1 0,0-1 0,0 1-1,-1-1 1,1 0 0,0-1 0,-1 1 0,0 0 0,0-1 0,4-6-1,8-14-984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6:16.12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35 12 1032,'-6'-8'1788,"5"8"-1626,0-1 1,0 1-1,1-1 1,-1 1-1,0 0 1,0-1-1,0 1 1,0 0-1,0 0 1,0 0-1,1-1 1,-1 1-1,0 0 0,0 0 1,0 0-1,0 0 1,0 1-1,0-1 1,0 0-1,0 0 1,0 0-1,1 1 1,-1-1-1,-1 1 1,1 1-128,0 0 0,0 0 0,1 0 0,-1 0 0,1 0 0,-1 0 0,1 0 0,0 1 0,-1-1 0,1 0 1,0 0-1,1 0 0,-1 4 0,42 488 85,-39-415-136,9 97 86,-9-154-67,1 1 1,1 0 0,1-1 0,1 0 0,14 30-1,-20-50-1,0 0-1,0 0 1,0 1-1,0-1 0,1 0 1,-1 0-1,0 0 1,1 0-1,0 0 1,0-1-1,-1 1 0,1 0 1,0-1-1,0 1 1,0-1-1,1 0 1,-1 0-1,0 0 0,4 2 1,-4-3-71,1 0 0,-1 0 0,0 0 1,0-1-1,1 1 0,-1 0 0,0-1 1,0 1-1,0-1 0,0 0 0,0 0 0,0 0 1,0 0-1,0 0 0,0 0 0,0-1 0,2-1 1,6-7-761,-1 0 0,1 0 1,-2-1-1,0 0 0,10-18 0,-4 6-418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6:16.78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25 1 916,'-10'23'6309,"8"-21"-6296,1 0 0,0 0 0,-1 0 0,1 0 0,0 0 0,0 0 0,0 0 0,0 0 0,1 1 0,-1-1 0,1 0 0,-1 5 0,1 9-23,-1-1-23,0 0 1,2-1 0,0 1 0,0 0-1,1-1 1,1 1 0,1-1-1,0 0 1,7 17 0,-3-22-1161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6:17.13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26 72 1224,'-5'-15'1408,"-1"3"92,2 1-91,2 2-517,-2-1-384,0 5-264,4 1-180,0 0-128,4 2-100,0 4-100,0 0-172,27 15-5465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6:17.64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176 433 532,'-9'11'5557,"6"-10"-5540,0 0 0,0 0 0,0 0 0,0 1-1,0-1 1,0 1 0,1 0 0,-1-1 0,0 1 0,1 0-1,-1 1 1,1-1 0,0 0 0,0 1 0,0-1 0,0 1-1,-2 4 1,-31 52 21,21-30-31,1 0-1,1 1 1,2 0 0,1 1 0,1 0-1,2 1 1,1-1 0,-1 51 0,6-78-1,0 0 0,0 0 0,1-1 0,-1 1 0,1 0 1,0 0-1,0-1 0,0 1 0,0 0 0,1-1 0,0 0 0,0 1 1,0-1-1,0 0 0,0 0 0,3 4 0,-3-6-5,0 0 0,1 1 1,-1-1-1,0 0 0,0 0 0,0-1 0,1 1 0,-1 0 0,0-1 0,1 1 0,-1-1 1,0 0-1,1 0 0,-1 0 0,0 0 0,1 0 0,-1-1 0,1 1 0,-1-1 0,0 1 1,0-1-1,1 0 0,-1 0 0,0 0 0,0 0 0,4-3 0,7-3-63,-1-2-1,0 0 0,0 0 1,-1-1-1,0-1 1,-1 0-1,0 0 1,0-1-1,-2 0 0,9-15 1,2-7-284,-1-1 1,23-64-1,-25 47 630,-3-1 0,-2-1 0,-2 0 0,-2-1 0,-3 0 0,-2 1 0,-3-1 0,-2 0 0,-12-61 0,11 87 84,7 49-353,8 49-86,2 34 104,24 153-13,-26-198-112,3 0 1,27 72-1,-36-119-1,-1 0 0,1-1-1,1 1 1,0-1 0,0-1 0,1 1 0,0-1-1,1 0 1,13 11 0,-16-15-162,0-2 0,0 1 0,1-1-1,-1 0 1,1 0 0,0 0 0,0-1 0,0 0 0,0 0 0,1 0 0,-1-1 0,0 0-1,1 0 1,-1-1 0,1 1 0,-1-2 0,0 1 0,12-3 0,13-5-972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6:18.01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207 127 608,'6'-13'1047,"-1"0"-1,-1 0 1,0 0 0,3-24 0,-7 35-941,1 1 0,-1-1 1,0 1-1,0-1 0,0 0 0,0 1 1,-1-1-1,1 1 0,0-1 1,-1 1-1,1-1 0,-1 1 1,1-1-1,-1 1 0,0-1 0,1 1 1,-1-1-1,0 1 0,0 0 1,-2-3-1,1 4-69,0-1 0,0 0 0,0 1 0,-1-1 0,1 1 0,0 0 0,0 0 0,0 0 0,0 0 1,-1 0-1,1 0 0,0 0 0,0 1 0,0-1 0,0 1 0,0-1 0,0 1 0,0 0 0,0 0 0,-4 2 0,-4 3-29,0 1 0,0-1 0,0 2-1,1-1 1,0 1 0,0 1 0,1 0 0,0 0-1,0 0 1,1 1 0,1 0 0,-8 15 0,4-6-16,1 0 0,1 0 0,1 1 0,1 0 0,0 0 0,-3 28-1,8-40-12,1 1 0,0 0-1,0-1 1,1 1 0,0 0-1,0-1 1,5 16-1,-5-22 5,0-1 1,-1 1-1,1 0 0,0-1 0,-1 1 0,1-1 0,0 1 0,0-1 0,0 0 0,1 0 1,-1 1-1,0-1 0,0 0 0,1 0 0,-1 0 0,1 0 0,-1 0 0,3 1 0,-2-2-6,0 0-1,0 0 1,0 0-1,-1 0 1,1 0-1,0 0 1,0-1-1,0 1 1,0-1-1,0 1 1,0-1-1,-1 0 1,1 1-1,0-1 1,-1 0-1,1 0 0,0 0 1,-1 0-1,1-1 1,1-2-1,7-5-25,0-1 0,-1 0 0,0-1 0,-1 0 0,0 0 0,-1-1-1,0 0 1,7-18 0,35-112 240,-28 75 119,-16 48-169,4-12 101,-5 22-187,-1 11-96,-2 1 41,24 73-11,2-1 1,68 129-1,-91-198-79,-1 0 0,1 0-1,0-1 1,1 1-1,-1-1 1,1 0 0,0 0-1,0-1 1,0 0 0,1 0-1,11 6 1,-14-8-83,0-1 1,0 0 0,0-1 0,1 1-1,-1-1 1,0 1 0,0-1-1,1 0 1,-1 0 0,0 0 0,1-1-1,-1 1 1,0-1 0,0 0-1,1 1 1,-1-2 0,0 1 0,0 0-1,0-1 1,0 1 0,0-1-1,-1 0 1,1 0 0,0 0-1,-1 0 1,3-3 0,16-17-1195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6:18.32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 36 92,'-17'-35'5815,"20"59"-5379,68 713 594,-68-666-1082,0-29-112,22 282-2698,-25-319 2030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6:18.66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1 519 24,'1'-8'657,"1"1"0,1-1 0,-1 1 0,1 0 0,0 0 0,1 0 0,6-10 0,-8 16-593,0-1 0,-1 0 0,1 1 0,0-1 0,1 1-1,-1 0 1,0 0 0,0 0 0,0 0 0,1 0 0,-1 0 0,1 0 0,-1 1 0,0-1 0,1 1-1,-1 0 1,1 0 0,-1 0 0,1 0 0,-1 0 0,1 0 0,-1 1 0,1-1 0,-1 1 0,0 0 0,1 0-1,3 1 1,7 4-63,0 1-1,0 0 0,-1 0 1,1 1-1,-2 1 0,1 0 1,-1 0-1,-1 1 0,1 1 1,-2 0-1,0 0 0,10 15 1,4 10 18,-2 0 0,33 76 0,-41-74-79,-1-2-145,-7-27-1413</inkml:trace>
  <inkml:trace contextRef="#ctx0" brushRef="#br0" timeOffset="1">412 184 848,'-2'-41'1376,"-2"4"108,1 5 48,1 3-543,0 11-389,2 1-272,2 9-168,0 6-128,1 2-76,1 8-92,2 3-108,2 2-396,-1 4-425,1-2-203,0 6-84,5-2 8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6:19.14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 81 432,'4'9'647,"-1"1"1,0 1-1,0-1 0,-1 0 1,-1 1-1,0-1 0,0 0 1,-2 14-1,-2 8-235,-9 43 0,6-48-365,2 1 0,-2 39 0,6-66-46,-1 1 0,1-1 0,0 1 0,0 0 0,0-1 0,0 1 0,1 0 0,-1-1 0,0 1 0,1-1 0,-1 1 0,1-1 0,-1 1 0,1-1 0,0 1 0,0-1 0,0 1 0,-1-1 0,1 0 0,3 3 0,-3-4 8,0 0-1,0 0 1,0 1 0,0-1-1,0 0 1,0 0-1,0 0 1,0 0 0,0 0-1,0-1 1,0 1 0,0 0-1,0 0 1,0-1-1,0 1 1,0 0 0,0-1-1,0 1 1,0-1 0,0 1-1,-1-1 1,1 0-1,1 0 1,3-4 12,0 1 0,-1-1 0,1 1 0,-1-1 0,0 0-1,0-1 1,-1 1 0,0-1 0,4-7 0,-1-8-8,-1-1 0,-1 1 0,-1-1 0,-1 0-1,-1-37 1,-1 28 119,7-57 0,-7 85-104,1 1 1,-1-1 0,1 0-1,-1 0 1,1 1-1,0-1 1,0 1 0,0-1-1,0 1 1,0-1-1,1 1 1,-1-1 0,1 1-1,-1 0 1,1 0-1,0 0 1,0 0 0,0 0-1,0 0 1,0 1-1,1-1 1,-1 1 0,5-3-1,-2 3-9,0 0 0,0 1 0,0 0-1,0-1 1,0 2 0,1-1 0,-1 1 0,0-1-1,0 1 1,-1 1 0,1-1 0,7 4-1,13 4-12,-1 1-1,0 2 1,-1 0-1,0 2 0,-1 0 1,28 24-1,-40-29-11,0-1 0,-1 2-1,0-1 1,0 1 0,-1 1-1,0 0 1,-1 0 0,0 0-1,-1 1 1,-1 0-1,1 0 1,-2 0 0,0 1-1,4 21 1,-7-25-9,-1-1 0,0 0 0,0 0 0,-1 0 0,0 0 0,-1 1 0,-2 7 0,3-11 3,-1-1 0,1 1 0,-1-1 0,0 0 0,0 1 1,-1-1-1,1 0 0,-1 0 0,0 0 0,0-1 0,0 1 0,0-1 0,-7 5 0,10-7 7,-1-1 0,1 1 0,0-1 0,-1 0 0,1 1-1,-1-1 1,1 0 0,-1 0 0,1 1 0,-1-1 0,1 0 0,-1 0-1,1 1 1,-1-1 0,1 0 0,-1 0 0,1 0 0,-1 0-1,1 0 1,-1 0 0,1 0 0,-1 0 0,0 0 0,1 0-1,-1 0 1,1 0 0,-1-1 0,1 1 0,-1 0 0,1 0-1,-1-1 1,1 1 0,-1 0 0,1 0 0,0-1 0,-1 0 0,-3-21-179,15-28-38,10-9 71,47-90 0,-57 128 168,1 1 1,1 1-1,0 0 1,2 1-1,0 0 0,1 1 1,30-25-1,-42 39-22,0 0-1,-1 1 1,1-1 0,1 1-1,-1 0 1,0 0 0,0 0-1,1 0 1,-1 1-1,1 0 1,-1 0 0,1 0-1,0 0 1,-1 1 0,1 0-1,0 0 1,-1 0 0,6 1-1,-4 1 11,-1 0-1,0 0 1,1 0-1,-1 0 1,0 1 0,0 0-1,-1 0 1,1 1-1,-1-1 1,1 1-1,-1 0 1,7 8-1,3 9-567,0 0-1,0 1 1,-2 0-1,-1 1 1,10 31-1,7 14-2290,-16-35 1484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6:22.42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71 1 252,'-70'15'6078,"103"-1"-5653,85 15-274,133 16 0,125-3-81,-192-24 18,621 26 106,-445-31-236,-255-7 15,73 2 62,-183-8-136,-10 1-198,-1-1 0,0-1-1,1-1 1,-24-4 0,33 4-18,0-1 0,1 1 0,-1-1 1,1 0-1,-1 0 0,1 0 0,0-1 0,0 0 0,1 0 0,-1 0 0,1 0 0,0-1 0,0 0 0,-6-9 0,5 5-515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39.05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1 304,'21'2'1206,"-12"-1"-303,0 0 0,0 0 0,0 1 0,0 0-1,-1 0 1,10 5 0,-16-6-818,0 0 0,0 0 0,0 0 0,0 1 0,0-1-1,0 1 1,-1-1 0,1 1 0,-1 0 0,1 0 0,-1 0-1,0 0 1,1 0 0,-1 0 0,0 0 0,-1 0 0,1 0 0,0 1-1,0-1 1,-1 0 0,1 0 0,-1 1 0,0-1 0,0 0 0,0 1-1,0-1 1,0 0 0,-1 5 0,-20 102 194,13-78-265,2 0 1,-3 46-1,6-48-125,1 32-69,3-57 36,-1 0 0,0 0-1,1-1 1,0 1-1,0-1 1,0 1 0,0-1-1,1 1 1,-1-1-1,1 1 1,0-1 0,0 0-1,3 4 1,1-3-1218,-5-4 1282,-1 0 0,0 0 0,1 0 0,-1 0 0,1 0-1,-1 0 1,1-1 0,-1 1 0,0 0 0,1 0 0,-1 0 0,1 0 0,-1 0 0,0-1 0,1 1-1,-1 0 1,3-2-480,7-15-2109,-5 3 1137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6:22.91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111 101 744,'-53'-49'4649,"1"-1"-3195,51 48-1352,5 4-59,14 7-72,22 16-29,-13-7 76,54 40-18,-74-52-1,0 0-1,-1 1 1,1-1-1,-1 1 1,0 1-1,-1-1 1,0 1-1,4 9 1,-6-10 7,-1 0-1,0 0 1,0 1 0,0-1-1,-1 1 1,-1-1 0,1 1-1,-1 0 1,-1-1 0,1 1-1,-1-1 1,0 1-1,-1-1 1,0 1 0,0-1-1,-1 0 1,0 0 0,0 0-1,0 0 1,-8 10 0,4-7 2,0 0 1,0 0-1,-1-1 1,-1 0-1,1 0 0,-1-1 1,-1 0-1,0-1 1,0 0-1,0-1 1,-1 0-1,-13 6 1,-5-6 103,26-6-55,0 0 0,-1 1 0,1-1 0,0 1 0,0 0 0,0 0 0,-1 0 0,1 0 0,0 0 0,0 1 0,0-1 0,1 1 0,-1 0 0,0 0 0,1 0 0,-4 3 0,9-5 206,0 0 0,1 0 0,-1 0 0,0-1 0,0 0 0,0 1 0,1-1 0,-1 0 0,0-1 0,4-1 0,2-7-334,0 0 0,-1-1 0,0 1 0,0-2 1,-1 1-1,-1-1 0,0 0 0,-1 0 0,0-1 0,-1 0 0,0 0 0,-1 0 1,0 0-1,-1 0 0,-1 0 0,0-1 0,-1 1 0,0-1 0,-1 1 0,-1 0 0,-3-14 1,5 24-220,-1 0-1,-1 1 1,1-1 0,0 1 0,0-1 0,-1 1 0,0 0 0,1-1 0,-1 1 0,0 0 0,0 0 0,0 0 0,0 0 0,-1 1 0,1-1 0,0 1 0,-1-1 0,1 1 0,-1 0 0,0 0 0,1 0 0,-1 0 0,-5-1 0,-8-1-1231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6:24.04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148 163 356,'-148'-1'6457,"189"12"-5946,536 51-307,5-51-10,-176-6-179,479 20-75,-797-25 242,-113-24-138,-78-22-837,-4-2-307,97 42 1091,0 0 0,0-1 1,0 0-1,1 0 0,1-1 1,-1 0-1,-12-16 1,16 17 196,1 1 1,-1-1-1,2 0 1,-1 0 0,1 0-1,0 0 1,0-1-1,1 1 1,-3-15 582,31 83-773,-13-41 9,2 0 1,0-1-1,35 35 1,-31-34-3,0 0 0,26 38 1,-43-56-6,-1 0 0,0 1 0,1-1 0,-1 0-1,0 0 1,0 1 0,0-1 0,-1 0 0,1 1 0,-1-1 0,1 1 0,-1-1 0,0 1 0,0-1 0,0 1 0,0-1 0,0 1 0,0-1 0,-1 1 0,1-1 0,-2 4 0,0-3 1,0 1 1,0-1 0,-1 0 0,1 0-1,-1 0 1,1 0 0,-1 0 0,0-1-1,0 1 1,0-1 0,-1 0 0,-4 3-1,-12 4 8,0-1 0,0-1 0,0-1 0,-23 4 0,35-8-9,-65 16 22,-127 49 0,197-66-27,1 0 0,-1 1 0,1-1 0,-1 1 0,1 0 0,-1 0 0,1 0-1,0 0 1,0 0 0,0 0 0,0 0 0,-2 5 0,4-7 5,-1 0 0,1 1 0,0-1 1,0 0-1,0 0 0,0 1 0,0-1 0,0 0 0,-1 0 1,1 1-1,0-1 0,0 0 0,0 1 0,0-1 1,0 0-1,0 0 0,0 1 0,0-1 0,0 0 1,0 1-1,1-1 0,-1 0 0,0 0 0,0 1 1,0-1-1,0 0 0,0 1 0,0-1 0,1 0 1,-1 0-1,0 0 0,0 1 0,0-1 0,1 0 1,-1 0-1,0 0 0,0 1 0,1-1 0,22-2 211,-16-1-179,-2 0 0,1 0 0,0-1 1,0 1-1,-1-1 0,0 0 0,0-1 0,0 1 1,-1-1-1,1 0 0,-1 0 0,0-1 0,5-8 1,5-10-128,20-46-1,-34 69 97,6-13-340,0-1 0,-1 0 0,6-26 0,-11 38 116,1 0-1,0 0 0,-1 0 0,0-1 1,0 1-1,0 0 0,0 0 0,0 0 1,-1 0-1,1-1 0,-1 1 0,0 0 1,0 0-1,0 0 0,0 0 0,0 1 1,-1-1-1,1 0 0,-1 0 0,0 1 1,0-1-1,0 1 0,0 0 0,0-1 1,-5-2-1,-13-5-1179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6:33.78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114 153 300,'0'-12'4331,"1"11"-4337,5-1 5,0 0 1,0-1-1,0 0 0,-1 0 0,0 0 0,1-1 1,-1 0-1,0 0 0,-1 0 0,9-9 0,-11 11 2,0 0-1,0 1 0,0-1 0,0 1 0,0 0 0,0 0 0,1 0 0,-1 0 0,0 0 0,1 0 0,-1 0 0,1 1 1,-1 0-1,4-1 0,-3 1 2,-1 0 0,0 0 0,1-1 0,-1 1 0,0-1 0,0 0 1,1 1-1,-1-1 0,0 0 0,0 0 0,0 0 0,0 0 0,0-1 0,0 1 0,-1-1 1,1 1-1,2-3 0,-11 9 49,-1 1 0,1-1 0,-1-1 0,-1 1 0,1-1 0,0-1 1,-1 1-1,0-1 0,0-1 0,0 0 0,-12 1 84,20-4-127,1 0 1,-1-1-1,1 1 0,0 0 0,-1-1 0,1 1 1,0-1-1,0 1 0,0 0 0,0-1 0,0 1 1,0-1-1,0 1 0,0-1 0,1 1 0,-1 0 1,1-1-1,-1 1 0,1-1 0,-1 1 0,1 0 1,0 0-1,-1-1 0,1 1 0,1-1 0,22-29-76,-4 11 59,-20 20 13,-1-1-1,0 1 1,0 0 0,0-1-1,0 1 1,1 0 0,-1 0 0,0 0-1,0 0 1,0 0 0,0-1-1,0 1 1,0 1 0,1-1-1,-1 0 1,0 0 0,0 0-1,0 0 1,0 1 0,1-1-1,-1 0 1,0 1 0,0-1-1,-1 1 1,-27 7 22,-2-2 0,1-1-1,-53 2 1,83-7-14,16-9 37,-14 9-60,-1-1-1,1 0 1,0 0-1,-1 1 1,1-1-1,0 0 1,-1 0-1,1-1 1,-1 1-1,1 0 1,-1 0-1,0-1 1,2-2 0,2-3-176,3-6-462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6:45.89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490 2 320,'-9'-2'4337,"6"8"-4333,-1-2-1,1 1 1,-2 0-1,1-1 1,0 1-1,-1-1 1,0-1-1,-8 7 1,-24 21-14,-78 99-114,107-120 151,15-14 26,7-6-22,53-38-41,-61 43 21,0 0 1,-1 0-1,0 0 0,0 0 0,0-1 1,0 0-1,-1 0 0,7-13 1,-10 3 453,-13 14-376,-22 20-330,25-13 243,-9 4-54,2 2 0,-1 0 0,1 1 1,-18 17-1,1-1 2,28-24 32,0 0 0,-1 0 0,1 1 0,1 0 0,-1 0 0,1 0 0,0 1-1,0-1 1,0 1 0,1 0 0,0 0 0,0 1 0,0-1 0,1 0 0,-3 13-1,5-19 6,28-16 110,-20 11-108,1-1 1,-1 0 0,0 0 0,-1 0-1,0-1 1,0 0 0,0 0-1,-1-1 1,0 0 0,0 0-1,-1 0 1,6-13 0,-11 20 15,0 1 0,1 0 0,-1 0 0,0 0 0,0-1 0,0 1 0,0 0 0,0 0 0,0-1 1,0 1-1,0 0 0,0 0 0,0-1 0,0 1 0,0 0 0,0 0 0,0 0 0,0-1 0,0 1 0,0 0 0,0 0 0,0-1 0,-1 1 1,1 0-1,0 0 0,0 0 0,0-1 0,0 1 0,0 0 0,0 0 0,-1 0 0,1-1 0,0 1 0,0 0 0,0 0 0,-1 0 1,1 0-1,0 0 0,0 0 0,0 0 0,-1-1 0,1 1 0,0 0 0,-15 3 80,-19 13-50,31-14-4,-79 26 12,65-22-14,21-11-28,1 0-1,-1 0 1,0 0 0,0 0 0,-1-1 0,0 1-1,0-1 1,3-8 0,-4 10-10,-2 4 9,0 0-1,-1 0 1,1 0 0,0 0-1,0 0 1,0 0-1,0 0 1,0 0-1,-1 0 1,1 0 0,0 0-1,0 0 1,0 0-1,0 0 1,0 0 0,-1 0-1,1 0 1,0 0-1,0-1 1,0 1-1,0 0 1,0 0 0,0 0-1,-1 0 1,1 0-1,0 0 1,0 0-1,0 0 1,0-1 0,0 1-1,0 0 1,0 0-1,0 0 1,0 0 0,0 0-1,0-1 1,0 1-1,0 0 1,-11 5-6,-1 3-10,0 1 0,1-1 1,0 2-1,0 0 0,1 0 1,1 1-1,-17 22 0,25-32 14,0 0-1,1 0 0,-1 0 0,0 0 0,0 0 0,1 0 0,-1 0 0,1 0 1,-1 0-1,1 0 0,-1 0 0,1 1 0,-1-1 0,1 0 0,0 0 1,0 0-1,0 1 0,0-1 0,0 0 0,0 2 0,1-3 13,0 0 0,0 0 0,0 0 0,0-1 0,0 1 0,0 0 0,0 0 0,0-1 0,0 1-1,0 0 1,0-1 0,0 1 0,0-1 0,0 1 0,0-1 0,0 0 0,-1 1 0,1-1 0,0 0 0,0 0 0,-1 1 0,2-3-1,19-28 169,-20 31-174,-1-1 0,1 0 0,-1 0 0,0 0 0,1 0 0,-1 0 0,0 0 0,1 0 0,-1 0 0,0 0 1,0 0-1,0 0 0,0 0 0,0 0 0,0 0 0,0 0 0,-1 1 0,1-1 0,0 0 0,0 0 0,-1 0 0,1 0 0,-1 0 0,1 0 0,-1 0 0,1 0 0,-1 1 0,1-1 0,-1 0 0,0 0 0,1 1 0,-1-1 0,0 0 0,0 1 0,1-1 0,-1 1 0,-1-1 0,0 1-4,1-1-1,0 1 1,-1 0-1,1 0 1,-1 0 0,1 0-1,0 0 1,-1 0-1,1 1 1,0-1-1,-1 0 1,1 1 0,0-1-1,-1 1 1,1 0-1,0-1 1,0 1-1,-1 0 1,1 0 0,-2 1-1,-24 22-28,20-17-72,-5 4 114,13-8 6,6-5-47,-4-3-82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6:58.56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1 170 532,'3'-5'383,"0"-1"-1,1 1 1,0 0 0,0 0-1,0 0 1,1 0 0,0 1-1,-1 0 1,2 0 0,-1 0-1,0 1 1,1-1 0,11-4-1,9-3-569,50-14 0,-55 19 460,3-1-267,1 0-1,0 2 1,0 1 0,0 0-1,0 2 1,1 1 0,35 3-1,-53-1-3,1 1-1,-1-1 1,1 1 0,-1 0-1,0 1 1,0 0-1,0 0 1,0 1-1,-1 0 1,0 1 0,1-1-1,-2 1 1,1 1-1,0-1 1,-1 1-1,0 0 1,0 0-1,-1 1 1,0 0 0,0 0-1,-1 0 1,1 1-1,-2-1 1,1 1-1,3 13 1,-3-9-4,-2 1 0,1 0-1,-2 1 1,0-1 0,0 0 0,-1 0 0,-1 1 0,0-1-1,-1 0 1,0 0 0,-1 0 0,-1 0 0,0-1 0,0 1-1,-2-1 1,1 0 0,-1-1 0,-1 1 0,0-1 0,-1 0 0,0-1-1,-1 0 1,0 0 0,-15 13 0,14-14 1,-1 1-1,-1-1 1,1-1 0,-1 0-1,-1-1 1,1 0 0,-1-1-1,-1 0 1,1-1 0,-1-1 0,0 0-1,0 0 1,0-2 0,0 0-1,0 0 1,-1-1 0,1-1-1,0-1 1,-1 0 0,1 0-1,0-2 1,-21-5 0,30 6 22,0 0 1,0 0-1,0-1 0,0 0 1,0 0-1,1 0 1,-1 0-1,1-1 0,0 1 1,0-1-1,0 0 1,0-1-1,1 1 0,-1 0 1,1-1-1,-3-6 1,3 3 34,0 0 1,0 0 0,1 0 0,0-1 0,0 1 0,1-1-1,0 1 1,0-1 0,2-14 0,0 4 9,2 1-1,0 0 1,1-1 0,1 1 0,1 1-1,0-1 1,2 1 0,0 0 0,11-18-1,-5 15-69,0 1-1,2 0 1,0 0 0,2 2-1,-1 0 1,2 1-1,0 1 1,25-15-1,-34 24 2,0 1 0,1 0 0,-1 1-1,1 0 1,0 0 0,0 1 0,0 1-1,20-3 1,-24 5 1,1 0 0,-1 0 0,0 1 0,1 0 0,-1 0 0,0 1 1,0 0-1,0 0 0,0 1 0,-1 0 0,1 0 0,0 0 0,-1 1 0,10 8 0,-9-7-1,-1 0 0,-1 0 0,1 1 0,-1 0 0,0 0 0,0 0 0,-1 1-1,1 0 1,-2-1 0,1 1 0,-1 1 0,0-1 0,0 1 0,-1-1 0,0 1 0,0 0 0,-1-1-1,0 1 1,-1 0 0,1 0 0,-1 0 0,-1 0 0,0 0 0,0 0 0,-2 7 0,-1-1-12,0 0 0,-1-1 0,0 0 0,-1 0 0,0 0 0,-2-1 0,1 1 0,-1-2 0,-1 1 0,0-1 0,0-1 0,-23 19 0,15-15 25,0-1 0,-2-1 0,1-1 1,-1-1-1,-1 0 0,0-2 0,0 0 0,-1-1 0,0-1 1,0-1-1,-25 2 0,44-6-10,0-1-1,0 0 1,0 1 0,0-1-1,0 0 1,0 0 0,0-1-1,0 1 1,0 0-1,0-1 1,0 1 0,0-1-1,0 0 1,0 1 0,0-1-1,0 0 1,0 0 0,0 0-1,1 0 1,-1-1 0,0 1-1,1-1 1,-1 1 0,1-1-1,-1 1 1,1-1-1,0 0 1,0 1 0,0-1-1,0 0 1,0 0 0,0 0-1,0 0 1,1 0 0,-1 0-1,1 0 1,-1 0 0,1 0-1,0 0 1,0 0-1,0 0 1,0 0 0,0 0-1,1-3 1,0-6-12,1 1 1,1-1-1,-1 1 0,2 0 0,0 0 1,0 0-1,8-14 0,4-2-34,1 1 0,1 0 0,1 2 0,1 0 0,30-27 0,-37 38 42,1 1 1,0 1-1,0 0 1,1 0-1,0 2 0,1 0 1,0 1-1,0 0 1,1 1-1,28-6 1,-42 11 0,1 1 0,0-1 0,0 1 0,0-1 0,0 1 0,0 1 0,0-1 1,0 0-1,0 1 0,-1 0 0,1 0 0,0 0 0,0 0 0,-1 1 0,1-1 0,-1 1 1,1 0-1,-1 0 0,0 0 0,1 1 0,-1-1 0,-1 1 0,1 0 0,0 0 0,4 6 1,-5-5-5,0 0 1,0 0-1,0 1 1,-1-1-1,0 1 1,0-1-1,0 1 1,0 0-1,-1-1 1,0 1-1,0 0 1,0-1-1,0 1 1,-1 0 0,0-1-1,0 1 1,0 0-1,0-1 1,-1 0-1,0 1 1,-3 5-1,-3 5-12,-1 0 0,-1 0 0,-1-1-1,0-1 1,-1 0 0,0 0 0,0-1-1,-2 0 1,0-1 0,0-1 0,-16 9-1,10-8 34,0-1 0,-1 0 0,1-2 0,-2 0 0,1-2 0,-1 0 0,0-2 0,-26 3 0,43-6 15,1-1 0,0 0-1,-1 0 1,1 0 0,-1 0 0,1-1 0,0 1 0,-1-1 0,1 0-1,0-1 1,-7-2 0,9 3-22,1 0-1,0 0 0,0 0 1,0-1-1,0 1 1,0 0-1,0 0 0,1-1 1,-1 1-1,0 0 1,0-1-1,1 1 1,-1-1-1,1 1 0,0-1 1,-1 1-1,1-1 1,0 1-1,0-1 1,0 1-1,0-1 0,0 1 1,0-1-1,0 1 1,0-1-1,1 1 1,-1-1-1,1 1 0,-1-1 1,1 1-1,0-1 1,-1 1-1,1 0 0,0-1 1,1 0-1,6-12-16,0 1 0,1 1 0,1 0 0,0 0 0,0 1 0,1 0 0,0 0-1,15-9 1,11-6 11,57-33 0,-93 59-1,11-7-3,0 0-1,0 0 1,1 1-1,0 1 1,0 0-1,0 1 1,1 1-1,16-3 1,-29 6 2,0 0 0,-1 0 0,1 0 0,0 1 0,0-1 0,0 0 0,-1 1 1,1-1-1,0 1 0,0-1 0,-1 1 0,1-1 0,0 1 0,-1-1 0,1 1 0,-1-1 0,1 1 1,-1 0-1,1-1 0,-1 1 0,1 0 0,-1 0 0,0-1 0,1 1 0,-1 0 0,0 0 1,0 0-1,1-1 0,-1 1 0,0 0 0,0 0 0,0 0 0,0 0 0,0 0 0,0-1 1,0 1-1,-1 0 0,1 0 0,0 0 0,-1 1 0,-10 35 5,4-26-20,0 1-1,-1-1 1,-1 0 0,0-1 0,0 0-1,-1 0 1,0-1 0,-1 0 0,0-1-1,-15 9 1,6-5 32,0-2 1,0 0-1,-1-1 0,-1-1 0,-31 8 1,51-15-8,1-1 1,-1 1 0,0-1 0,1 1-1,-1-1 1,0 0 0,1 1 0,-1-1-1,0 0 1,0 0 0,1 0 0,-1 0 0,0-1-1,0 1 1,1 0 0,-1-1 0,1 1-1,-1-1 1,0 0 0,1 1 0,-1-1-1,1 0 1,-1 0 0,1 0 0,0 0-1,-1 0 1,1-1 0,0 1 0,0 0 0,-2-3-1,2 2-1,1-1 0,0 1 0,-1 0 0,1-1 0,0 1 0,0-1 0,0 1 0,1 0 0,-1-1 0,1 1 0,-1-1 0,1 1 0,0 0 0,0 0 0,0-1 0,0 1 0,0 0 0,0 0 0,1 0 0,-1 0 0,3-2 0,20-25 2,2 1 1,36-30-1,26-27-42,-169 90-39,80-5 68,0 0 1,0 1 0,0-1-1,0 0 1,0 0 0,0 0-1,0 0 1,0-1 0,0 1-1,0 0 1,0 0 0,0 0-1,0-1 1,0 1 0,0-1-1,0 1 1,0 0 0,0-1-1,0 0 1,0 1 0,0-2-1,11-11-1432,34-9-1963,-22 14 2150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6:59.41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53 92 816,'-48'-7'4851,"43"3"-3840,31 2-1082,631 39-128,-359-13 88,152 14 20,-412-39 146,-37 1-54,-1 0-1,0 0 1,0 0-1,0 0 0,0 0 1,0 0-1,1 0 1,-1 0-1,0 0 0,0 0 1,0-1-1,0 1 1,0 0-1,0 0 0,0 0 1,0 0-1,1 0 1,-1 0-1,0 0 0,0 0 1,0-1-1,0 1 1,0 0-1,0 0 0,0 0 1,0 0-1,0 0 0,0 0 1,0-1-1,0 1 1,0 0-1,0 0 0,0 0 1,0 0-1,0 0 1,0-1-1,0 1 0,0 0 1,0 0-1,0 0 1,0 0-1,0 0 0,0 0 1,0-1-1,0 1 1,0 0-1,0 0 0,0 0 1,0 0-1,-1 0 1,1 0-1,0 0 0,0-1 1,0 1-1,0 0 0,-18-12-40,-70-35-22,-128-48-1,192 82 20,41 10-35,42 9 2,-53-4 74,7 0-4,0 1-1,-1 1 0,1 0 0,-1 1 0,0 0 0,13 8 0,-22-11 6,-1 0 0,1 0-1,-1 0 1,1 1 0,-1-1-1,0 1 1,0 0 0,0 0-1,0 0 1,0-1-1,-1 2 1,1-1 0,-1 0-1,0 0 1,0 0 0,0 1-1,0-1 1,-1 0 0,0 1-1,1-1 1,-1 1-1,0-1 1,0 0 0,-1 1-1,1-1 1,-1 0 0,0 1-1,-1 4 1,-27 72 24,23-67-29,0 1 0,1 0 0,0 1 0,1-1 0,1 1 0,0 0 0,0 16 0,3-31-80,0 1-1,0 0 1,0 0-1,0-1 1,0 1-1,0 0 1,0 0-1,0-1 1,0 1-1,0 0 1,1-1-1,-1 1 1,0 0-1,1-1 1,-1 1-1,0 0 1,1-1-1,-1 1 1,1 0-1,-1-1 1,1 1-1,-1-1 1,1 1-1,0-1 1,-1 0 0,1 1-1,0-1 1,-1 1-1,1-1 1,0 0-1,-1 0 1,1 1-1,0-1 1,-1 0-1,1 0 1,0 0-1,0 0 1,-1 0-1,1 0 1,0 0-1,0 0 1,-1 0-1,1 0 1,0 0-1,0 0 1,-1-1-1,1 1 1,0 0-1,1-1 1,7-6-1061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6:59.78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78 81 904,'-44'-80'6459,"27"314"-6562,1 1 95,16-203-9,2-1 0,1 1-1,1-1 1,2 0-1,16 47 1,-8-43-61,-10-27-334,0 0 1,-1 0-1,0 0 0,0 1 1,-1-1-1,3 16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7:00.37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13 207 176,'-4'-15'824,"1"0"-1,0 0 1,2 0 0,-1 0 0,3-27-1,-1 39-828,0 0 0,1-1-1,0 1 1,0 0 0,0-1-1,0 1 1,1 0 0,-1 0 0,1 0-1,-1 0 1,1 0 0,0 0-1,1 1 1,-1-1 0,0 1-1,1-1 1,-1 1 0,1 0-1,0 0 1,-1 0 0,1 0 0,0 1-1,0-1 1,1 1 0,-1-1-1,0 1 1,0 0 0,1 0-1,-1 1 1,0-1 0,5 1-1,47-4-62,0 2-1,87 9 1,31-1 18,-34-19 57,19 0 1048,-156 17-1052,1 0-1,-1 0 1,0 0-1,0 0 1,-1 1-1,1-1 1,-1 0-1,0 1 1,1 5-1,1 3 7,46 149 25,54 332-1,-99-468-7,-2-16-44,0-1 0,-1 0 0,0 1 0,0-1 0,-1 1 0,-2 10 0,2-18 6,-1 0 0,1 0 1,-1 0-1,0 0 1,0 0-1,0 0 0,0 0 1,0 0-1,0 0 1,-1-1-1,1 1 0,0 0 1,-1-1-1,1 1 1,-1-1-1,0 0 0,0 1 1,1-1-1,-1 0 1,0 0-1,0 0 0,0 0 1,0-1-1,0 1 1,0 0-1,0-1 0,-1 1 1,1-1-1,0 0 1,0 0-1,-4 0 0,-43 0-114,0-2-1,-71-13 1,-36-1 143,29 13 141,-156 18 0,281-14-214,-13-1-432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7:03.31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42 221 376,'-6'-6'2210,"1"2"-1619,-1-1 1,1 0-1,1 0 1,-1 0-1,-6-10 1,11 14-570,0 1 0,0-1 0,0 1 0,0 0 0,0-1 0,1 1 1,-1-1-1,0 1 0,0 0 0,0-1 0,0 1 0,0 0 0,1-1 1,-1 1-1,0 0 0,0-1 0,1 1 0,-1 0 0,0 0 0,0-1 1,1 1-1,-1 0 0,0 0 0,1-1 0,-1 1 0,0 0 0,1 0 0,-1 0 1,1 0-1,-1-1 0,0 1 0,1 0 0,-1 0 0,0 0 0,1 0 1,-1 0-1,1 0 0,-1 0 0,1 0 0,33-5 50,35 3-261,588-6-111,-359-9 278,-257 9 74,-40 7-53,-1 1 0,1 0 1,0 0-1,-1 0 0,1-1 0,-1 1 0,1 0 0,0 0 0,-1-1 0,1 1 1,-1-1-1,1 1 0,-1-1 0,1 1 0,-1 0 0,0-1 0,1 1 0,-1-1 0,0 0 1,1 1-1,-1-1 0,0 1 0,1-1 0,-1 0 0,0 1 0,0-1 0,0 1 1,0-1-1,0 0 0,0 1 0,0-1 0,0 0 0,0 1 0,0-1 0,0 0 1,0 1-1,0-1 0,0 1 0,0-1 0,-1 0 0,1 1 0,0-1 0,0 1 0,-1-1 1,1 0-1,-1 1 0,1-1 0,0 1 0,-1-1 0,1 1 0,-1 0 0,1-1 1,-1 1-1,1-1 0,-1 1 0,1 0 0,-1 0 0,0-1 0,-82-47-4,71 40 0,-15-11 20,27 18-16,-1 1-1,1 0 0,0 0 1,-1-1-1,1 1 0,0 0 0,0-1 1,-1 1-1,1 0 0,0-1 1,0 1-1,0-1 0,0 1 0,-1 0 1,1-1-1,0 1 0,0-1 1,0 1-1,0 0 0,0-1 0,0 1 1,0-1-1,0 1 0,0-1 1,0 1-1,0 0 0,0-1 0,1 1 1,-1-1-1,0 1 0,0 0 1,0-1-1,1 1 0,-1 0 0,0-1 1,0 1-1,1 0 0,-1-1 1,0 1-1,0 0 0,1 0 0,-1-1 1,0 1-1,1 0 0,-1 0 1,0-1-1,1 1 0,-1 0 0,1 0 1,-1 0-1,0 0 0,1 0 1,-1 0-1,1 0 0,-1 0 0,1 0 1,-1 0-1,1 0 0,5-2-63,0 1-1,0 0 0,0 1 0,0 0 1,0 0-1,0 0 0,0 0 1,0 1-1,-1 0 0,1 0 1,0 1-1,7 2 0,67 34-17,-56-25 56,-23-12 25,1-1 1,-1 1 0,0 0 0,0 0-1,0 0 1,0 0 0,0-1 0,0 1-1,-1 1 1,1-1 0,0 0 0,0 0-1,-1 0 1,1 0 0,-1 0 0,1 1-1,-1-1 1,0 0 0,1 1 0,-1-1 0,0 0-1,0 0 1,0 1 0,0-1 0,0 0-1,0 1 1,0-1 0,0 0 0,0 1-1,-1-1 1,1 0 0,0 1 0,-1-1-1,1 0 1,-1 0 0,0 0 0,1 0 0,-1 1-1,0-1 1,0 0 0,0 0 0,0 0-1,-1 1 1,-7 9 7,-1 0 0,0 0 0,-13 10 0,10-10-1,-3 4-3,-14 17 717,32-34-665,1-1 1,-1 1-1,1-1 1,-1 0-1,0 0 1,0 0 0,0 0-1,-1 0 1,2-4-1,0-4-657,-1 0-1,-1 0 0,0 0 1,0 0-1,-1-1 0,-1 1 1,-2-18-1,2 24 301,1-14-934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7:10.01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 4 56,'-2'0'92,"0"0"12,0 0 248,4 0-304,0 0-24,0-3-32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4.245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363 320 672,'0'-1'283,"0"-1"1,0 1-1,0-1 1,0 0-1,0 1 0,0-1 1,0 1-1,0-1 1,-1 1-1,1-1 0,-1 1 1,1-1-1,-1 1 1,1 0-1,-1-1 0,0 1 1,-1-2-1,1 3-224,1 0 0,-1 0-1,1 0 1,-1-1 0,0 1-1,1 0 1,-1 0 0,0 0 0,1 1-1,-1-1 1,0 0 0,1 0 0,-1 0-1,1 0 1,-1 1 0,0-1-1,1 0 1,-1 0 0,1 1 0,-1-1-1,1 0 1,-1 1 0,1-1 0,-1 1-1,1-1 1,-1 1 0,0 0-1,-38 52-593,31-40 886,-28 47-295,2 0-1,4 2 1,-27 75-1,3-6 49,40-100-78,1-6-3,2 1 0,1 1 1,0-1-1,2 1 0,-5 34 1,13-61-21,0 1 1,0-1 0,0 0 0,-1 0-1,1 1 1,0-1 0,0 0 0,0 0-1,0 1 1,0-1 0,0 0 0,0 0-1,0 1 1,0-1 0,0 0 0,0 0-1,0 1 1,0-1 0,0 0-1,0 0 1,0 1 0,0-1 0,0 0-1,0 0 1,0 1 0,0-1 0,0 0-1,0 0 1,0 1 0,1-1 0,-1 0-1,0 0 1,0 0 0,0 1 0,0-1-1,1 0 1,-1 0 0,0 0 0,0 0-1,0 0 1,1 1 0,-1-1 0,0 0-1,0 0 1,1 0 0,-1 0-1,0 0 1,1 0 0,11-11 60,10-24-62,10-25-264,-2-1 0,33-103 0,25-137-279,-7 17 888,-80 281-335,28-71 177,-28 70-181,1 1-1,0-1 1,0 0-1,1 1 1,-1-1-1,1 1 0,-1-1 1,1 1-1,0 0 1,0 0-1,1 1 1,-1-1-1,0 1 1,1-1-1,5-1 1,-6 3-7,0 1 0,0 0 0,0 0 0,1 0 0,-1 0 0,0 0 0,0 1 0,0 0 0,0-1 0,0 1 0,0 0 0,0 0 0,0 1 0,0-1 0,-1 1 0,1-1 0,-1 1 0,1 0 0,-1 0 0,1 0 0,-1 0 0,0 1 0,0-1 0,0 1 0,0-1 0,0 1 0,1 3 0,7 9 13,-1 1 1,-1 0-1,8 21 1,5 20 68,-3 0 0,-3 1-1,-2 1 1,6 63 0,-10-18-1226,-6 155 0,-8-189-2457,2-54 2347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39.40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2 12,'29'-2'7885,"-23"6"-7253,-1 3-356,1 3-252,-2 1-204,0 2-204,-4-2-464,0 3-448,0-1-205,-4-2-55,2 0 48,2-1 120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7:10.81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294 0 72,'-17'4'5769,"16"-4"-5663,0 1 0,0-1 0,0 1 0,0 0 0,0 0 0,0-1 0,0 1 0,0 0 0,1 0 0,-1 0-1,0 0 1,1 0 0,-1 0 0,0 0 0,0 2 0,-4 40-737,6 2 645,0-8-14,-2 1-1,-8 55 0,6-80 5,0 0 0,0 0 0,-2 0 0,1-1 0,-2 1 0,0-1 0,0-1 0,-1 1 0,0-1 0,-16 17 0,-5 5-608,-2-2-1,-1-1 1,-40 30-1,54-52-1831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7:11.39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1 385 516,'5'-1'284,"0"0"0,0 1 0,0 0 0,0-1 1,0 2-1,0-1 0,0 0 0,0 1 0,0 0 0,-1 0 0,1 1 0,0 0 0,0-1 1,7 5-1,10 6-522,36 26 1,-25-15 541,10 3-286,-1 2-1,-1 2 0,-2 1 1,-1 2-1,53 61 1,-76-80 194,-5-15 446,0-30 342,-7 17-1231,2-7 242,48-221 52,-48 205-58,-1 0 1,-2 0-1,-1 0 1,-7-60-1,5 90-21,0 1 0,0 0 1,-1 0-1,0 0 0,0 0 0,0 1 1,0-1-1,-1 1 0,0-1 0,-1 1 1,1 0-1,-1 0 0,0 0 0,0 0 1,0 1-1,-1 0 0,1 0 0,-1 0 1,0 0-1,-1 1 0,1 0 0,0 0 1,-1 0-1,0 1 0,1-1 0,-9-1 1,-13-1-75,-1 0 1,1 1-1,-1 2 1,-48 2-1,-9-2 181,58 2-41,17 0 66,1 0 0,0-1 0,0 0 0,0 0 0,-16-5 1,67-3 405,37 2-988,113 5-1,-42 2-1973,-86-2 1196,1 2-6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7:11.86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1191 116 232,'30'-54'4251,"-29"51"-4071,0 0 0,0 1 1,0-1-1,0 0 1,0 0-1,0 0 1,-1 0-1,1 0 0,-1 0 1,0-1-1,0 1 1,0 0-1,-1 0 0,1 0 1,-1 0-1,1 0 1,-3-4-1,3 7-174,0-1 0,-1 1 0,1 0-1,-1-1 1,1 1 0,-1 0 0,1 0 0,-1-1 0,1 1 0,-1 0 0,1 0-1,-1 0 1,1 0 0,-1 0 0,0 0 0,1-1 0,-1 1 0,1 0-1,-1 1 1,1-1 0,-1 0 0,1 0 0,-1 0 0,0 0 0,1 0 0,-1 0-1,1 1 1,-1-1 0,1 0 0,-1 0 0,1 1 0,-1-1 0,1 0-1,0 1 1,-1-1 0,1 1 0,-1-1 0,1 1 0,0-1 0,-1 0-1,1 1 1,0-1 0,-1 2 0,-16 20 128,-127 217-120,-13 20-13,-250 299-569,-26 39-1857,419-578 1888,10-14 241,0 0 0,1-1 0,-1 1-1,1 1 1,1-1 0,-1 0-1,1 1 1,-4 8 0,7-3-881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7:12.79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199 286 192,'-19'74'2255,"16"-55"-2010,-2 0 0,0 0 0,-1 0 1,-1-1-1,0 0 0,-2 0 0,0-1 1,-13 18-1,12-21-156,3-4 7,0-1-1,0 0 1,-1 0 0,0 0 0,-1-1-1,0 0 1,0-1 0,-19 12 0,28-19-84,-1-1 1,1 1 0,-1-1-1,1 1 1,0-1 0,-1 1 0,1 0-1,0-1 1,0 0 0,-1 1 0,1-1-1,0 1 1,0-1 0,0 1-1,0-1 1,-1 1 0,1-1 0,0 0-1,0 1 1,0-1 0,0 1-1,0-1 1,1 1 0,-1-1 0,0 0-1,0 1 1,0-1 0,0 1 0,1-2-1,3-20 87,8-7 4,1 1-1,2 1 1,28-41-1,-18 31-14,-24 34-81,0 1-1,1 0 1,0 0 0,-1 0-1,1 0 1,0 0-1,0 0 1,0 0-1,0 0 1,3-1 0,-4 3-10,-1-1 1,1 1 0,0 0 0,0 0 0,-1 0 0,1-1 0,0 1 0,0 0-1,-1 0 1,1 0 0,0 0 0,0 0 0,0 0 0,-1 0 0,1 0 0,0 1-1,0-1 1,-1 0 0,1 0 0,0 1 0,0-1 0,-1 0 0,2 1 0,2 3-10,0 0 1,-1 1-1,1-1 0,-1 0 1,0 1-1,0 0 1,0 0-1,2 6 1,53 111-121,-36-70 76,3-1-1,2-1 1,2-1 0,57 73-1,-80-115 39,-4-4 30,1 0 0,-1 0-1,1-1 1,-1 1 0,1-1 0,0 0-1,0 0 1,4 3 0,-6-5-9,0 0 0,0 0 1,0 0-1,0 0 1,0 0-1,0 0 0,0 0 1,0 0-1,0-1 1,0 1-1,0 0 0,0-1 1,0 1-1,0-1 1,0 1-1,0-1 0,0 1 1,-1-1-1,1 0 0,0 1 1,0-1-1,-1 0 1,1 0-1,0 1 0,-1-1 1,1 0-1,-1 0 1,1 0-1,-1 0 0,1 0 1,-1 0-1,0 0 0,1 0 1,-1-2-1,7-14 10,-1-1-1,0-1 0,-2 1 0,0-1 1,-1 0-1,1-25 0,-3 6 2,-2 0-1,-6-47 1,-79-440 9,85 521-36,1 1-14,0 0 0,0 0 0,-1-1 0,1 1 0,-1 0 0,0 0-1,1 0 1,-1 0 0,-1 0 0,1 0 0,0 0 0,-1 0 0,-3-4 0,3 8-83,6 2 73,10 3 16,77 7 74,-49-6-9,46 2 1,368-31 458,-69-1-4965,-361 23 3192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7:14.44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530 48 676,'-12'1'400,"0"0"1,0 1-1,0 1 0,0 0 0,1 1 1,-1 0-1,1 0 0,0 1 1,0 1-1,0 0 0,-16 12 0,-12 12-693,-55 54-1,74-65 621,1-1-323,0 1 1,1 1-1,1 0 0,1 1 1,0 1-1,2 1 0,1 0 1,1 1-1,0 0 0,2 1 1,1 0-1,-10 45 0,9-17-28,2 1 0,-2 76-1,10-112 20,1 0-1,0 0 0,2-1 1,0 1-1,1-1 0,1 1 1,0-1-1,2-1 0,-1 1 1,2-1-1,13 20 0,7 1 11,1-1 0,2-2-1,1-1 1,2-2-1,51 37 1,-57-49 31,1-1 1,1-1-1,0-2 1,1-1 0,0-1-1,1-2 1,1-1-1,0-1 1,0-2-1,0-2 1,1-1-1,0-1 1,0-2-1,0-1 1,0-2 0,0-2-1,38-8 1,-38 5 7,-1-2 1,0-1-1,0-1 1,-1-3-1,0 0 1,-1-2-1,39-26 1,-48 26-22,0-1 0,-1-1 0,0-1 0,-2-1 0,0 0 0,-2-2 0,0 0 0,-1-1 0,20-40 0,-25 40-28,-1-1 0,-1 0 0,-1-1 0,-2 0 0,0 0 0,-2 0 0,0-1 1,-1-30-1,-3 22 58,-2 0 0,-2 0 0,-1 0-1,-1 0 1,-18-54 0,6 38-362,-3 1-1,-2 0 1,-2 2-1,-2 0 1,-2 2-1,-2 2 1,-69-76-1,37 64-2025,32 32 1143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7:15.28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1031 7 472,'-47'-4'893,"0"2"1,-1 2-1,1 2 0,-87 16 0,103-11-867,0 2 0,1 1 0,0 1 0,1 1 0,0 2 0,1 1 0,0 1 0,-29 23 0,18-8 8,1 1 0,2 2 0,1 2 1,1 1-1,3 2 0,1 1 0,-44 77 0,58-87-57,2 0 0,1 0 0,1 1 1,2 1-1,1 0 0,2 0 0,0 1 0,3 0 0,1 0 0,1 0 0,2 1 0,6 52 0,-2-54-298,2 0-1,1-1 0,1 0 1,2 0-1,1-1 1,2 0-1,0-1 0,2-1 1,2 0-1,25 33 0,-1-13-707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7:15.61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1377 420,'31'5'516,"0"-2"0,0 0 0,0-2 0,0-2 0,0 0 0,0-3 0,33-6 0,-35 3-451,-1-2 0,-1 0-1,1-2 1,-2 0 0,1-2-1,-2-2 1,0 0 0,0-1-1,-2-1 1,0-2 0,-1 0-1,27-31 1,-26 24-41,-1-1 0,-2-1-1,-1-1 1,-1 0 0,-1-2 0,-2 0 0,-1-1-1,-1 0 1,14-58 0,-21 62-27,-2 0 0,-1 0 0,-1 0 0,-1 0 0,-1 0 0,-2 0 0,-1 0-1,-1 0 1,-1 0 0,-2 1 0,-1 0 0,-15-36 0,6 27-333,-1 1-1,-1 1 0,-2 0 1,-2 2-1,-1 0 1,-1 2-1,-2 1 1,-1 1-1,-40-31 1,-12-2-794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7:17.52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1 452,'14'9'4545,"47"29"-4592,-19-17 58,0-1 0,1-2 0,79 21 0,-75-26-57,-1 2-1,0 2 1,51 28-1,-56-18-67,-40-26 110,1 0 1,-1 0-1,0 0 0,1 0 0,-1 0 0,0 0 1,0 0-1,0 1 0,1-1 0,-1 0 0,-1 1 1,1-1-1,0 1 0,0-1 0,0 1 0,-1 0 1,1-1-1,-1 1 0,0 0 0,1-1 0,-1 1 1,0 0-1,0 0 0,0 2 0,-2-1 38,0 0 0,0-1 1,0 1-1,0-1 0,-1 1 0,1-1 0,-1 0 1,1 0-1,-1 0 0,0 0 0,0 0 0,0-1 0,0 0 1,0 1-1,-5 0 0,-27 17-92,-53 65 135,46-41-101,-3-2-1,-55 39 1,27-28 118,73-51-32,6-39 1276,-4-10-1132,3 0 0,15-63 0,4-40-181,-21 119-24,-1 15-1,0 0-1,-1-1 1,-1 1 0,0 0 0,-1 0-1,-7-31 1,8 47-10,0 1 1,0-1-1,0 0 0,0 1 0,0-1 1,-1 1-1,1-1 0,0 0 1,0 1-1,-1-1 0,1 1 0,-1-1 1,1 1-1,0-1 0,-1 0 1,1 1-1,-1 0 0,1-1 0,-1 1 1,1-1-1,-1 1 0,1 0 1,-1-1-1,0 1 0,1 0 0,-1-1 1,1 1-1,-1 0 0,0 0 1,1 0-1,-1 0 0,0 0 0,1 0 1,-1 0-1,0 0 0,-24 15-336,19-10 290,1 1 1,0 0 0,0 0 0,1 0 0,-7 13 0,10-17 22,1 0 0,-1 0 0,1 0 0,-1 0 0,1 0 0,0 0 0,0 0 0,0 0 0,0 0 0,1 0 0,-1 0 0,1 4 0,2 10-2103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7:19.61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1854 757 320,'-9'-5'1515,"6"3"-1096,0 1 1,0-1-1,0 0 1,1 0-1,-1 0 1,0-1-1,1 1 1,-4-5 0,3 5-376,0 0 0,0 0 0,0 0 0,0 0 0,0 0 0,0 1 0,-1-1 0,1 1 0,-1 0 0,1 0 0,0 0 0,-1 1 0,0-1 0,1 1 0,-5 0 0,-71-1-150,53 1 158,-133 2-41,27 1-4,1-5 0,-203-30 0,264 18-11,-133-43-1,173 46-4,0-2-1,1-1 0,1-2 1,0 0-1,1-2 0,-41-36 1,58 46 23,2-1 1,0 0 0,0-1-1,0 0 1,1 0 0,1-1-1,0 0 1,0 0 0,1-1 0,0 1-1,1-1 1,1 0 0,0 0-1,0 0 1,1 0 0,1-1-1,0 1 1,0-1 0,2 1 0,-1-1-1,6-23 1,-1-11 55,-3 27-61,0 0 0,1 0 0,1 1 0,12-34 0,-13 37-126,-12 17-46,-15 19-29,-6 31 163,2 1 1,-32 85 0,21-47-41,39-89 71,-1 0 0,0 0 0,1-1-1,-1 1 1,1 0 0,-1 0 0,1-1-1,0 1 1,-1 0 0,1 0 0,0 0 0,0 0-1,-1 0 1,1 0 0,0 0 0,0-1 0,0 1-1,0 0 1,0 0 0,0 0 0,1 0-1,-1 0 1,0 0 0,0 0 0,1-1 0,-1 1-1,0 0 1,1 0 0,-1 0 0,1 0 0,0 1-1,0-3 5,1 1 0,-1 0 0,0-1 0,0 1 0,0-1 0,0 1 0,0-1 0,0 0 0,0 1 0,0-1 0,0 0 0,0 0 0,0 1 0,0-1 0,0 0 0,-1 0 0,1 0 0,0 0 0,0 0-1,-1 0 1,1 0 0,-1 0 0,1-1 0,-1 0 0,35-62 92,21-49-46,-38 63-42,-13 35-11,0 0 0,1 0 1,0 1-1,16-26 0,-21 39-5,0 1-1,0-1 1,0 1-1,0 0 1,0 0-1,0-1 0,0 1 1,0 0-1,0 0 1,0 0-1,0 0 1,0 0-1,0 0 1,0 1-1,0-1 0,0 0 1,0 0-1,0 1 1,0-1-1,0 1 1,0-1-1,0 1 1,0-1-1,-1 1 1,1 0-1,0-1 0,0 1 1,0 1-1,37 27 3,-26-19 5,63 46 42,94 75 6,-167-130-54,-1 0 0,1 0 1,-1 1-1,1-1 0,-1 0 1,1 1-1,-1 0 0,0-1 0,1 1 1,-1 0-1,0-1 0,0 1 1,-1 0-1,1 0 0,0 0 0,0 0 1,-1 0-1,1 0 0,-1 0 0,0 0 1,0 0-1,0 2 0,-1-2 0,0 0 0,0 0 0,0 0 0,0-1 0,-1 1 0,1-1 0,-1 1 1,1-1-1,-1 0 0,1 1 0,-1-1 0,0 0 0,0 0 0,0 0 0,0 0 0,0 0 0,0-1 0,0 1 0,0-1 0,0 1 0,-2-1 0,-24 6-30,0-1 0,-1-1 0,1-2 1,-39-1-1,-115-15-30,173 13 67,-59-7-11,-101-24 0,154 24-104,24 2-164,25-1-414,-3 9-2054,-20-2 1658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7:20.29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65 66 812,'-11'1'751,"7"0"-200,-1 0 0,0-1 0,0 0 0,0 1 0,0-2 0,1 1 0,-1 0 0,0-1 0,-5-1 0,52-14 320,33 0-801,2 2-1,98-4 1,-130 16-453,0 2 0,0 3 0,0 1-1,0 2 1,59 17 0,-65-7-3121,-32-12 2258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39.80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94 1548,'17'26'6770,"-10"6"-4212,-12 41-3486,0-22 1329,7-7-396,0-30-30,-1 0-1,-1 0 1,0 0 0,-1 0 0,-3 14-1,2-34-301,0-1 0,0 0-1,0 0 1,0-13-1,7 4 248,0-1 0,1 1 0,1 0 0,1 1 0,0 0-1,1 0 1,20-25 0,-6 6 63,-4 5 33,-4 4 14,2 0 0,23-26 0,-36 46-24,1 0 1,-1 0 0,1 1-1,0 0 1,0 0 0,0 0-1,1 0 1,-1 1 0,1 0-1,0 0 1,0 1 0,0-1-1,0 1 1,0 0 0,13-1-1,-15 3 13,1 0-1,-1 0 0,1 1 1,-1 0-1,1 0 0,-1 0 1,0 0-1,0 1 0,1-1 0,-1 1 1,0 0-1,-1 0 0,1 1 1,0-1-1,-1 1 0,1 0 1,-1 0-1,0 0 0,0 0 1,0 1-1,0-1 0,0 1 0,-1 0 1,0-1-1,0 1 0,0 0 1,0 1-1,0-1 0,-1 0 1,2 9-1,1 3 44,-1 1 0,0 0 0,-1 0 0,-1 1 0,-1-1 0,-3 29 1,-21 107-1928,24-153 1756,0 1 0,0-1 0,0 1 0,0 0-1,0-1 1,0 1 0,0-1 0,0 1 0,1-1 0,-1 1-1,0-1 1,34 2-5646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7:20.62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100 0 412,'-19'3'2037,"-1"2"898,19-4-2906,1 1 0,-1-1 1,1 0-1,-1 1 0,1-1 1,0 0-1,-1 1 1,1-1-1,0 0 0,0 1 1,0-1-1,0 1 1,0-1-1,0 1 0,0-1 1,1 0-1,0 3 1,7 55 15,-2 1 0,-2 64 0,-5-90-199,-1-1-1,-2 1 1,-2-1 0,0 1 0,-15 38-1,19-66-215,0-1-1,0 1 0,-1-1 0,0 1 0,0-1 0,-1 0 0,-5 6 0,0-1-776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7:20.98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 0 60,'-2'0'1020,"-2"0"-204,2 0-912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7:21.53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2040 73 924,'-25'-10'960,"0"1"-1,-1 1 1,0 1-1,-42-4 1,-112-3-1602,91 9 1013,-114-3-347,-1 8 0,1 9-1,-273 48 1,415-47-81,-43 8-81,-189 9 0,247-25-3608,36-4 2759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7:21.99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336 70 292,'3'-2'4014,"-22"2"-3645,-32 20-406,1 3-1,1 1 1,-85 57 0,131-79 29,-1 0 1,1 1 0,0-1-1,0 1 1,0 0-1,0 0 1,0 0 0,1 0-1,0 0 1,-4 6 0,6-8 6,0 1 1,-1-1-1,1 0 1,0 0-1,0 1 0,1-1 1,-1 0-1,0 0 1,0 1-1,1-1 1,-1 0-1,0 0 1,1 0-1,-1 0 1,1 1-1,0-1 1,-1 0-1,1 0 1,0 0-1,0 0 1,-1 0-1,1-1 1,0 1-1,0 0 1,0 0-1,0 0 1,0-1-1,0 1 1,1-1-1,-1 1 1,0-1-1,0 1 1,0-1-1,0 0 1,3 1-1,270 102 95,-267-101-90,19 7 35,-14-4 59,0 0 0,0-1 0,1 0 0,-1-2 1,15 3-1,-30-9 40,0 0 1,0 0 0,0 0-1,1-1 1,0 1 0,0 0-1,0-1 1,-2-9 0,3 12-88,-6-21-72,2-1 0,1 0 0,0 0 0,2-1 0,1 1 0,2-28 0,-2-27-404,1 74 164,-1-1 0,1 1 1,-1 0-1,0 0 0,-1 0 0,1 0 0,-1 0 0,0 0 0,0 0 0,0 1 1,-1-1-1,0 1 0,0-1 0,0 1 0,0 0 0,-1 0 0,-3-3 0,-11-5-882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7:22.40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21 258 180,'-21'-1'4425,"34"1"-2564,-2 5-1879,0 0 0,-1 1-1,0 1 1,0 0 0,0 0 0,-1 1 0,11 10 0,10 8 9,111 85-21,-139-111 34,-1 0-1,1 0 1,-1 0 0,0 0 0,1 0-1,-1 0 1,1-1 0,-1 1 0,0 0 0,1-1-1,-1 1 1,1-1 0,-1 0 0,0 1-1,0-1 1,0 0 0,1 0 0,-1 0-1,0 0 1,0 0 0,0 0 0,1-2-1,28-27-5,-28 27 5,24-27-61,-2-2 0,-1-1 1,-1 0-1,-2-2 1,28-69-1,-33 66-2117,11-49 0,-23 70 1034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7:22.87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54 176 348,'-13'34'1002,"1"1"1,-12 68-1,22-88-947,0 0 1,1-1-1,1 1 0,1 0 0,0 0 0,1 0 0,0-1 0,2 1 0,-1-1 1,7 16-1,-2-10-42,1-1 1,1 0 0,0-1-1,2 0 1,0-1 0,0 0-1,2-1 1,0 0 0,1-1 0,0 0-1,2-2 1,17 13 0,-10-12-1,0 0 0,1-1 0,1-1 1,0-2-1,1-1 0,-1-1 0,2-1 0,35 5 1,-12-7 7,1-2 1,0-2 0,0-3 0,-1-2-1,1-2 1,-1-2 0,0-3-1,-1-2 1,71-27 0,-61 16 92,73-41 1,-116 56-91,-1-1 0,0 0-1,-1-1 1,0-1 0,-1-1 0,-1 0 0,1-1-1,-2 0 1,12-17 0,-20 23-26,0 0 1,-1 0-1,1 0 1,-2 0-1,1 0 0,-1-1 1,0 1-1,-1-1 0,0 1 1,0-1-1,-1 0 1,0 1-1,-1-1 0,0 0 1,0 1-1,-1-1 0,0 1 1,0-1-1,-1 1 1,0 0-1,0 0 0,-1 0 1,-9-13-1,-4-6-149,-1 2-1,-2 0 1,0 0-1,-2 2 1,-29-25 0,15 18-599,-1 1 0,-67-39 1,34 30-166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7:23.54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85 134 420,'-9'9'303,"1"0"0,1 1 1,-1-1-1,2 1 0,-1 1 0,1 0 0,1-1 0,0 2 1,1-1-1,0 0 0,-4 17 0,5-9-201,1-1 0,0 1 0,1 0 0,1 0 0,1 0 0,5 34 0,1-22-119,1 1-1,2-1 1,0 0 0,2-1 0,2-1 0,0 0 0,2 0 0,26 33 0,-21-37 58,0-1 1,2-1-1,1-1 1,0-1 0,2-1-1,0-1 1,2-2-1,-1-1 1,2 0-1,0-3 1,1 0 0,0-2-1,1-1 1,0-1-1,48 6 1,-29-8 3,1-2-1,1-2 1,-1-3 0,0-1-1,0-3 1,0-2 0,-1-3-1,1-1 1,50-19 0,-78 22-24,0-2 0,0 0 0,-1-2 0,-1 0 0,0-1 0,0-2 0,-2 0 0,27-23 0,-37 28-14,-1 0 0,0-1 0,0 0-1,-1-1 1,0 1 0,-1-1 0,0 0 0,-1-1 0,0 0-1,-1 1 1,0-1 0,-1-1 0,-1 1 0,1 0-1,-2-1 1,0 1 0,0-1 0,-2-13 0,-1 2-2,-1 1 0,-1 0 0,-2-1 0,0 2 0,-1-1 1,-1 1-1,-1 0 0,-1 1 0,-1 0 0,-1 0 0,0 1 0,-2 1 1,0 0-1,-26-25 0,15 20-141,-1 1 1,0 1-1,-2 2 1,-1 0-1,0 2 1,-1 1-1,-1 2 1,0 1-1,-47-14 0,7 8-1455,-136-20 0,109 28 459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7:26.52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83 300,'6'-25'4330,"14"-4"-3842,-11 17-23,-5 7-374,3-1 592,5 2-640,-11 3-47,0 1-1,0 0 1,0 0 0,-1 0 0,1 0 0,0 0-1,0 0 1,0 0 0,0 0 0,-1 0 0,1 0-1,0 0 1,0 0 0,-1 1 0,1-1-1,0 0 1,0 1 0,-1-1 0,1 0 0,0 1-1,0-1 1,-1 1 0,1-1 0,-1 1 0,1-1-1,0 1 1,0 0 0,18 28-21,5 36 29,-20-45-7,0 0 0,-1 1 0,-1 0 0,-1-1 0,0 1 0,-4 24 0,-25 127-32,6-45 23,15-48-2,5-43 1,-9 47 0,-2-20 0,4 1 1,-3 118 0,12-182 15,0 1 1,0-1-1,0 1 1,0-1 0,1 1-1,-1-1 1,0 1-1,0-1 1,0 1-1,0-1 1,1 1-1,-1-1 1,0 1-1,1-1 1,-1 1-1,0-1 1,0 0-1,1 1 1,-1-1 0,1 1-1,-1-1 1,0 0-1,1 1 1,-1-1-1,1 0 1,-1 0-1,1 1 1,-1-1-1,1 0 1,-1 0-1,1 0 1,-1 0-1,1 0 1,-1 0-1,1 0 1,0 0 0,-1 0-1,1 0 1,-1 0-1,1 0 1,-1 0-1,1 0 1,-1 0-1,1 0 1,-1 0-1,1-1 1,-1 1-1,1 0 1,-1 0-1,1-1 1,0 0-1,38-18 264,-17 7-306,29-3 2,0 2 0,0 3 0,81-7 0,158 12-89,-268 6 120,37-1 22,-1 4-1,100 17 0,-100-2-65,-40-13 61,1-2 0,-1 0-1,1 0 1,34 0 0,-52-4 52,-18-15 592,6-7-644,1-1-1,1 0 1,1 0-1,1-1 0,-4-27 1,-12-126 34,21 158-27,-5-81-18,4-1 0,4 1 0,20-140 0,-17 161 6,-4 79-16,-83 0-272,-20-6-37,-1 5 0,-104 13 1,-12 0-285,92-2 251,-17 1 170,136-14 31,11-2-529,17-7-1341,-14 9 1366,3-3-112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7:27.21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28 1 676,'-1'0'87,"0"-1"0,0 1 1,0 0-1,0 0 0,0 0 0,0 0 0,0 0 1,0 0-1,0 0 0,0 1 0,0-1 0,1 0 1,-1 0-1,0 1 0,0-1 0,0 1 0,0-1 1,0 1-1,1-1 0,-1 1 0,0-1 0,0 1 1,1 0-1,-1-1 0,1 1 0,-1 0 0,0 0 1,1-1-1,-1 1 0,1 0 0,0 0 0,-1 0 1,1 0-1,-1-1 0,1 1 0,0 0 0,0 0 1,0 0-1,0 0 0,0 0 0,0 1 0,6 25 302,3 105-404,-7-97 16,0 132 1,-3-81-26,4 1 0,17 104 0,-12-131 6,-7-43 19,1 1 1,1-1-1,1 0 0,10 31 1,-14-47 9,1-1 0,0 1 0,-1 0 0,1 0 1,0 0-1,0 0 0,-1 0 0,1-1 0,0 1 0,0 0 1,0-1-1,0 1 0,0-1 0,0 1 0,0-1 0,1 1 1,-1-1-1,0 0 0,0 1 0,0-1 0,0 0 0,0 0 1,1 0-1,-1 0 0,0 0 0,0 0 0,2-1 0,42-9 120,-9 2-189,162-22 9,-73 24-214,-175 4-3123,30 1 2487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7:28.34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42 584,'8'-32'4019,"-2"23"-3949,-3 22-102,3 13 70,-2-24 265,-6 3-160,1-2-141,0 0 0,0 1 1,0-1-1,0 0 0,1 0 0,-1 0 0,1 1 0,0-1 0,0 0 1,0 0-1,0 1 0,0-1 0,1 0 0,0 1 0,-1-1 0,1 0 1,0 0-1,1 0 0,-1 0 0,0 0 0,1 0 0,3 4 0,-2-2 1,0-1 0,0 1-1,1-1 1,-1 0 0,1-1-1,0 1 1,0 0 0,1-1-1,-1 0 1,0 0 0,1 0-1,7 2 1,38 8-20,1-3 1,0-3-1,0-1 0,93-2 1,-36-2 3,326 34 117,-407-36 45,-33 4 354,4-8-372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40.16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406 1 104,'-27'6'6910,"-28"18"-5467,16-6-1201,1 2 0,0 2 0,-40 31-1,66-44-232,1 0-1,0 1 0,1 0 1,0 0-1,0 1 0,1 1 1,1 0-1,0 0 0,0 0 1,2 1-1,-1 0 0,2 1 1,-7 18-1,11-29-16,1 0 0,-1 0 0,0-1 0,1 1 1,0 0-1,-1 0 0,1 0 0,0-1 0,1 1 0,-1 0 0,0 0 0,1 0 1,0-1-1,-1 1 0,1 0 0,0-1 0,0 1 0,3 4 0,-2-5 0,0 0 0,0 0 0,0-1 0,0 1 0,0-1 0,0 1 0,1-1 0,-1 0 0,0 0 0,1 0 0,-1 0 0,1 0 0,-1-1 0,1 1 0,-1-1 0,5 1 0,6-1-4,-1-1-1,0 0 1,0 0 0,0-2 0,0 1 0,0-1 0,14-7 0,6-3 11,-2-2 0,0-1 0,0-2 0,-2 0 0,36-32 1,118-124 1130,-182 173-1115,1 1 0,-1-1-1,1 0 1,-1 1 0,1-1 0,-1 1 0,1-1-1,-1 1 1,1-1 0,-1 1 0,1 0 0,-1-1 0,1 1-1,0 0 1,-1-1 0,1 1 0,0 0 0,-1 0 0,1-1-1,0 1 1,-1 0 0,1 0 0,0 0 0,0 0-1,-1 0 1,1 0 0,0 0 0,-1 0 0,1 0 0,0 0-1,0 1 1,1-1 0,-1 2 1,0-1 0,0 0 0,0 1 0,0-1 0,0 1 1,0 0-1,0-1 0,-1 1 0,1 0 0,0-1 0,-1 1 0,1 0 0,-1 2 0,7 71 141,-7-60-65,29 278 494,8 210-264,-37-491-322,0-1 0,-1 1 0,-1-1 0,0 0 0,0 0 0,-1 1 0,-1-2 0,1 1 0,-2 0 0,0-1 0,0 0 0,-9 14 0,10-19-94,0-1 1,0 1 0,0-1-1,-1 0 1,1 0-1,-1 0 1,0-1-1,0 1 1,0-1 0,-1-1-1,1 1 1,-1-1-1,1 0 1,-1 0 0,0 0-1,0-1 1,0 0-1,0 0 1,0-1-1,0 1 1,0-1 0,0 0-1,0-1 1,0 0-1,-6-1 1,0-1-444,1 0 1,0-1 0,1 0-1,-1 0 1,1-1-1,0-1 1,0 0-1,0 0 1,1-1-1,0 0 1,0 0-1,-14-17 1,5 2-927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7:38.89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120 5 28,'-8'-5'4290,"-5"14"-3959,-1-7 248,12-2-511,10 0-72,-7 5-9,0 0 0,0 0 0,0 1 0,-1-1 0,0 0 0,0 0 0,0 1 0,-2 6 0,2 0-2,-3 43 33,-2 0 0,-16 66 0,-5 54 16,10-26-40,-5 109-7,21-258 20,0 0-3,2 0-4,20 9 31,-1-2-1,1 0 1,1-2-1,0 0 0,-1-1 1,27 0-1,145-5-49,-61-1-6,-59 4 25,0 3 0,0 4 0,-1 3 0,93 27-1,-143-32 35,-3 0 91,1-1-1,0-1 1,1-1 0,34 3-1,-53-52 319,11-71-345,-4 46-99,1-84 1,-12 38 25,-1 10-19,19-177 1,-17 200-33,-32 90 204,-2-3-165,-66-1 1,33-2-79,-36 3-200,-379 8 272,162-29-4602,286 12 3463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7:41.19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1718 420,'19'-2'3767,"12"-7"-2745,2 1-903,805-109 181,-192 30-364,-3-32 238,266-158-119,-35-93-308,-714 295 331,-5-6-1,147-102 1,-260 152-29,-2-2 0,67-72 1,-94 91 12,0-2 0,-1 0 0,-1 0 0,0-1 1,-1-1-1,-1 0 0,-1 0 0,10-31 1,-18 48-66,0 1 0,0-1 0,0 1 0,0 0 0,0-1 0,0 1 0,0-1 0,0 1 0,0 0 0,0-1 0,0 1 0,0-1 1,0 1-1,0 0 0,-1-1 0,1 1 0,0 0 0,0-1 0,0 1 0,-1 0 0,1-1 0,0 1 0,0 0 0,-1-1 0,1 1 1,0 0-1,-1-1 0,1 1 0,0 0 0,-1 0 0,1 0 0,0-1 0,-1 1 0,1 0 0,0 0 0,-1 0 0,1 0 0,-1 0 0,0 0 1,-26 0-274,-38 18-302,53-15 506,-45 14-199,-104 27-164,139-40 420,0 0 1,-1-2-1,0 0 0,1-1 0,-27-3 1,47 2 27,0 0 0,0-1-1,0 1 1,0 0 0,-1-1 0,1 0 0,0 1 0,0-1 0,0 0 0,0 0 0,1 0 0,-1 0 0,0 0-1,-2-3 1,3 4 8,1-1-1,-1 0 1,1 1 0,-1-1-1,1 0 1,0 0-1,0 0 1,-1 1 0,1-1-1,0 0 1,0 0-1,0 0 1,0 0-1,0 1 1,0-1 0,0 0-1,0 0 1,0 0-1,0 0 1,0 0-1,1 1 1,-1-1 0,0 0-1,1-1 1,2-4 66,1 1 1,0-1-1,0 1 0,0 0 1,1 0-1,0 1 1,8-7-1,-8 6-82,1 1 0,0 0 0,0 1 0,0-1 0,0 1 0,0 0 0,1 1 0,-1-1 0,1 1 1,0 1-1,0-1 0,-1 1 0,1 0 0,11 1 0,-6 1 0,-1 0 1,1 1 0,-1 0 0,1 1-1,-1 0 1,0 1 0,0 0-1,10 6 1,12 9 21,0 1 0,-1 2 0,-2 2 0,33 30 0,-47-40-93,11 11 168,38 42 0,-59-61-213,-1 1-1,1 0 1,-2 0 0,1 0 0,-1 1 0,0-1 0,-1 1 0,1 0-1,-2 0 1,1 0 0,-1 1 0,2 11 0,-4-18-19,0 0 1,0 0-1,0 0 0,0 0 1,-1 1-1,1-1 1,0 0-1,-1 0 0,0 0 1,1 0-1,-1 0 1,0-1-1,0 1 1,0 0-1,0 0 0,0 0 1,0-1-1,-1 1 1,1-1-1,-1 1 0,1-1 1,-1 1-1,1-1 1,-1 0-1,0 0 0,-2 2 1,-16 5-1094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7:42.11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0 377 684,'100'-26'4760,"47"-32"-4076,16-5-827,35 9 244,2 8 1,339-33 0,416 29-107,16 68 30,-688 7 60,394 88 1,-649-108-78,-20-4-3,0 0 0,0 0 1,0 1-1,0 1 0,0-1 1,0 1-1,-1 0 0,1 1 1,11 7-1,-25-7 124,-7 4-616,12-8 454,1 0 0,-1 0 0,1 0 0,-1 0 0,1 0 0,0 0 0,-1-1 0,1 1 0,0 0 0,-1 0 0,1-1 0,-1 1 1,1 0-1,0 0 0,0-1 0,-1 1 0,1 0 0,0-1 0,-1 1 0,1-1 0,0 1 0,0 0 0,0-1 0,0 1 0,-1-1 0,1 1 0,0 0 0,0-1 0,0 1 0,0-1 0,0 1 0,0-1 0,0 1 0,0 0 0,0-1 0,0 1 0,0-1 0,0 1 0,0-1 0,1 1 0,-1 0 0,0-1 0,-12-31-3000,7 19 2016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7:42.51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485 165 300,'-11'-14'662,"0"1"0,-1 0 0,-1 0-1,0 1 1,0 1 0,-1 1 0,-19-12 0,-41-33 798,74 55-1461,0 0 0,0 0 1,0 0-1,1 0 0,-1 0 1,0 0-1,0 0 0,0 0 0,0 0 1,0 0-1,0 0 0,0 0 1,0 0-1,0 0 0,0-1 1,0 1-1,1 0 0,-1 0 1,0 0-1,0 0 0,0 0 1,0 0-1,0 0 0,0 0 1,0 0-1,0 0 0,0 0 0,0 0 1,0 0-1,0 0 0,0-1 1,17 10-152,23 16-13,49 39 28,7 6-25,-85-61 129,-1 0 0,0 0 1,-1 1-1,0 1 0,-1 0 1,9 15-1,-14-23 24,-1 1 0,-1-1 0,1 0 0,0 1 0,-1-1 0,0 1 0,0 0 0,0-1-1,0 1 1,-1 0 0,1 0 0,-1 0 0,0-1 0,0 1 0,0 0 0,-1 0 0,1 0 0,-1-1 0,0 1 0,0 0 0,-2 4 0,0-4 7,0 1 0,-1-1 0,1 1 0,-1-1 0,0 0 1,0-1-1,0 1 0,-1-1 0,1 0 0,-1 0 0,0 0 0,0 0 0,0-1 0,-6 2 1,-28 13 152,0-2 1,-2-2-1,1-1 1,-1-3 0,-1-1-1,-72 4 1,113-12-121,0 0 0,0 0 0,0 0 0,0-1 0,0 1 0,0 0 0,0-1 0,0 1 0,0-1 0,1 1 0,-1-1 0,0 1 0,0-1 0,0 0 0,1 1 0,-1-1 0,0 0 0,1 0 0,-1 0 0,0 0 0,1 1 0,-1-1 0,1 0 0,-1 0 0,1 0 0,0 0 1,0 0-1,-1 0 0,1 0 0,0 0 0,0 0 0,0 0 0,0 0 0,0-2 0,2-47-33,0 23-79,-2 22-60,-1 0 0,1 0 0,-1 0 0,0 0 0,0 0 0,0 1 0,-1-1 0,0 0 1,0 0-1,0 1 0,0-1 0,-1 1 0,0 0 0,0 0 0,-6-7 0,3 6-146,1 1 1,-1 0-1,0 1 0,0 0 1,0 0-1,0 0 0,-1 0 0,1 1 1,-1 0-1,1 1 0,-12-2 1,-39-4-1068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7:43.72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3470 144 444,'-2'-2'418,"0"-1"0,0 0 0,0 1 0,0 0 0,-1-1 0,1 1 0,-1 0 0,-5-3 0,-47-22 659,30 16-1001,-11-4-59,0 1-1,0 1 1,-1 3-1,-1 1 1,0 1-1,0 3 1,-58-3-1,-25 9-49,-127 16 0,137-7 28,-478 71-264,477-62 258,-24 5 72,2 6 0,2 5 0,-134 56 0,181-51-11,-135 85 1,64-33-64,43-32-1,-126 74 34,195-105-17,1 1 0,1 2-1,-42 42 1,70-60-9,0 1 0,2 0 0,0 1 0,1 0 0,0 0 0,1 1 0,1 1 0,1 0 0,0 0 0,-8 34 0,13-40 2,1 1 0,0-1 0,1 0 0,1 1 0,0-1 0,0 1 0,1-1 0,1 0 0,0 1 0,1-1 0,0 0 0,1 0 0,0-1 0,1 1 0,0-1 0,1 0 0,0 0 0,9 10-1,31 35 9,2-3 0,2-1-1,3-3 1,2-3-1,118 78 1,-131-98 3,1-2 1,1-2-1,1-2 1,1-1 0,1-3-1,0-2 1,1-1-1,1-3 1,-1-2-1,1-2 1,1-3 0,-1-1-1,1-3 1,53-7-1,1032-207 364,-1031 192-346,672-170-33,-559 126-63,316-143 0,-501 195 84,1-1 0,-2-2 0,0-1-1,-1-1 1,-1-2 0,37-36 0,-59 50-12,1 0 0,-1-1-1,-1 0 1,0-1 0,0 0 0,0 0 0,-1 0 0,-1 0 0,0-1-1,4-16 1,-6 18-10,-1 0 0,-1-1 1,0 1-1,0 0 0,0 0 0,-1-1 0,-1 1 0,1 0 0,-2 0 1,1 0-1,-1 1 0,0-1 0,-1 1 0,-7-14 0,-9-9-4,0 2-1,-2 0 1,-1 1 0,-2 1-1,0 1 1,-2 1-1,0 2 1,-44-29 0,8 12 25,-2 2 1,-1 3 0,-76-28-1,51 30-44,-2 4-1,-1 3 0,-1 5 1,-104-10-1,54 18-1401,0 7 0,-155 13 0,194 0 336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8:03.07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8 257 600,'-7'-4'3341,"7"3"-3263,6-10 802,17-11-1101,-22 20 457,10-6-246,1 0-1,0 1 0,1 0 0,0 0 0,22-7 0,23-12-14,-14 5 21,1 1 0,0 2 0,2 3 0,78-17 0,-50 19 15,1 3 0,95-1 0,-104 11-10,0 4 1,0 2-1,118 26 0,-137-19-20,0 1 1,-2 2-1,0 3 1,-1 1-1,78 49 0,-113-63 15,-1 0 0,0 0 0,0 1 0,0 0 0,-1 1 0,0 0 0,-1 0 0,0 1-1,0 0 1,-1 0 0,0 0 0,0 1 0,-1 0 0,-1 0 0,1 0 0,-2 1 0,1-1-1,-1 1 1,-1 0 0,0 0 0,-1 0 0,0 0 0,-1 0 0,0 0 0,0 1 0,-1-1 0,-1 0-1,0 0 1,0-1 0,-6 15 0,2-7 23,-5 22 35,14-36-443,0-1-1,0 0 0,0 0 1,0 0-1,1 0 0,-1-1 1,6 4-1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8:03.72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185 72 804,'-5'-7'2271,"-4"-12"-261,9 18-2008,0 1-1,0-1 1,0 1-1,0 0 1,1-1-1,-1 1 1,0-1-1,1 1 1,-1-1-1,0 1 1,1 0-1,-1-1 1,0 1-1,1 0 1,-1-1-1,1 1 1,-1 0-1,0 0 1,1 0-1,-1-1 1,1 1-1,-1 0 1,1 0-1,-1 0 1,1 0-1,-1 0 1,1 0-1,-1 0 1,1 0-1,-1 0 1,1 0-1,-1 0 1,1 0-1,-1 0 1,1 0-1,-1 0 1,1 0-1,-1 0 1,1 1-1,-1-1 0,0 0 1,1 0-1,-1 1 1,1-1-1,3 2-9,0-1-1,0 1 0,0 0 1,0 0-1,-1 0 0,1 1 0,0-1 1,-1 1-1,0 0 0,0 0 1,0 0-1,0 0 0,0 1 0,-1-1 1,1 1-1,1 4 0,4 5 12,-1 1 0,12 30-1,-15-30-5,-1 1-1,0 0 0,-1 0 1,0 17-1,-1-17 6,0-1 1,1 0-1,0 1 0,7 19 0,-9-34 5,0 1 0,1-1-1,-1 0 1,0 1 0,0-1-1,0 0 1,0 0 0,1 1-1,-1-1 1,0 0 0,0 0 0,1 1-1,-1-1 1,0 0 0,1 0-1,-1 0 1,0 0 0,0 1-1,1-1 1,-1 0 0,0 0 0,1 0-1,-1 0 1,0 0 0,1 0-1,-1 0 1,0 0 0,1 0-1,-1 0 1,0 0 0,1 0 0,-1 0-1,0 0 1,1 0 0,-1 0-1,0 0 1,1-1 0,17-10 232,12-18-45,0-12-195,-1-2-1,-3-2 1,-1 0-1,19-52 1,-40 89-1,4-17-33,-9 24 31,0 1-1,0-1 1,0 1-1,0 0 1,0 0-1,0-1 1,0 1-1,0 0 1,0 0-1,0 0 1,0 0-1,0 0 1,0 0-1,0 0 0,0 0 1,0 0-1,0 1 1,0-1-1,0 0 1,0 0-1,0 1 1,0-1-1,0 1 1,1-1-1,-1 1 1,-1 0-1,-76 27-136,-87 18 0,137-40 197,0-1-1,0-1 0,-1-2 1,0-1-1,1-1 1,-55-7-1,83 7-52,-1 0 0,1 0 0,0 0 0,-1 0 0,1 0 0,0 0 0,-1 0 0,1 0 0,-1 0 0,1 0 0,0 0-1,-1 0 1,1 0 0,0 0 0,-1 0 0,1 0 0,0-1 0,-1 1 0,1 0 0,0 0 0,-1 0 0,1-1 0,0 1 0,-1 0 0,1 0 0,0-1 0,0 1 0,-1 0-1,1 0 1,0-1 0,0 1 0,0 0 0,-1-1 0,1 1 0,0 0 0,0-1 0,0 1 0,0 0 0,0-1 0,0 1 0,0-1 0,0 1 0,0 0 0,0-1-1,0 1 1,0 0 0,0-1 0,0 1 0,0-1 0,20-16-187,36-6-207,1 23-1754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8:05.47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5590 270 636,'-212'-55'4191,"-242"-48"-3540,-75 35-226,328 44-193,50 11-286,-1 7 1,0 6 0,-301 40 0,97 7 115,-229 34-4,431-57-61,-240 40-41,265-37-38,-128 45 0,80-17-82,-114 42 17,237-76 107,1 4 0,1 1 0,-61 41 0,-180 148-84,253-181 122,1 1-1,2 3 0,2 0 0,-58 83 0,78-96-6,2 1 0,0 1-1,2 0 1,1 0-1,-7 34 1,-24 146-145,37-183 120,0 1 27,1 1 1,1 0-1,2 41 0,1-53 13,1-1-1,0 1 0,2-1 0,-1 1 0,1-1 0,1-1 1,1 1-1,9 18 0,6 1 22,0 0 1,3-1-1,0-1 1,2-1 0,1-1-1,1-1 1,1-2-1,1-1 1,2-1-1,0-2 1,60 29-1,-23-17-30,2-4-1,1-3 0,1-2 0,1-4 0,1-4 0,0-2 1,1-4-1,135 0 0,491-54 130,-400 17-146,666-60-217,-9-70 234,-710 96-46,-4-11 0,-2-10-1,-5-11 1,273-148-1,-464 215 146,-1-2 0,-1-1 1,-2-3-1,72-68 0,-97 82-26,-1 0-1,-1-1 1,-1-1 0,-1-1 0,0 0-1,-2 0 1,0-2 0,-1 1 0,-2-2-1,0 1 1,-2-1 0,8-40 0,-14 52-50,0 0 0,-1 0 1,0-1-1,-1 1 1,0 0-1,-1 0 1,-1 0-1,0 0 0,0 0 1,-1 0-1,-1 1 1,0 0-1,0 0 1,-1 0-1,-1 0 1,1 1-1,-2 0 0,1 1 1,-2 0-1,1 0 1,-19-15-1,-14-7-1,-1 2 0,-1 1 0,-90-42 0,92 50-1,-294-137-880,104 74-2836,160 63 2454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8:37.94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160 144 372,'-27'100'1878,"-5"-2"1,-51 110-1,66-155-332,16-44 205,11-34-877,13-31-778,3 1 1,1 2-1,3 1 0,3 1 0,70-85 0,-98 130-98,0-1-1,1 1 1,0 0 0,1 0 0,-1 1-1,1 0 1,0 0 0,1 0-1,-1 1 1,1 0 0,0 1-1,0 0 1,9-3 0,-12 5-2,0 0 0,0 1 0,0 0 1,0-1-1,0 2 0,0-1 0,0 1 0,0-1 0,0 2 1,0-1-1,0 0 0,-1 1 0,1 0 0,0 0 0,-1 0 1,0 1-1,1-1 0,-1 1 0,0 0 0,0 0 0,-1 1 1,1-1-1,4 6 0,4 7-7,0 0 0,-1 0 1,-1 1-1,-1 1 0,0 0 0,-1 0 0,-1 0 1,9 36-1,-2 15-41,8 76 1,-19-121 49,-3-21 8,0-1 0,0 0 0,0 1 0,1-1 0,0 0 0,-1 0 0,1 1 0,0-1 0,0 0 0,0 0 0,0 0 0,0 0 0,1 0 0,-1 0 0,3 2 0,-3-3-3,0-1 0,0 0 1,0 0-1,0 0 0,0 0 0,0 0 1,0 0-1,0 0 0,0 0 0,0 0 0,0 0 1,0 0-1,0-1 0,0 1 0,0 0 1,-1-1-1,1 1 0,0-1 0,0 1 0,0-1 1,0 1-1,0-1 0,-1 1 0,1-1 1,0 0-1,0 0 0,-1 1 0,1-1 0,-1 0 1,1 0-1,-1 0 0,1 0 0,-1 0 1,1 0-1,-1-1 0,38-61 124,58-133 0,-49 95-15,-19 37-40,-16 35-48,1 1 0,1 0-1,35-51 1,-49 78-28,1 0 0,0 0 0,-1 0 0,1 0 0,0 0-1,0 0 1,0 0 0,-1 0 0,1 0 0,0 1 0,0-1 0,0 0-1,1 1 1,-1-1 0,0 1 0,0-1 0,0 1 0,0-1 0,0 1-1,1 0 1,-1-1 0,0 1 0,0 0 0,1 0 0,-1 0 0,0 0-1,0 0 1,0 0 0,2 1 0,-1 0-3,0 0 0,0 1 0,0-1 1,-1 1-1,1 0 0,0-1 0,-1 1 0,1 0 0,-1 0 0,0 0 0,0 0 1,1 0-1,-1 0 0,0 3 0,5 9-14,-1 2-1,-1-1 1,3 21-1,0 19-19,-2 75 1,-5-86-1,2 0 0,1 1 0,12 51 0,-14-92 34,0 0 0,0-1 0,0 1 0,0 0 0,1-1 0,-1 1 1,1-1-1,0 0 0,0 1 0,0-1 0,1 0 0,-1 0 0,1-1 0,-1 1 1,1 0-1,0-1 0,0 0 0,0 1 0,0-1 0,1 0 0,-1-1 0,0 1 1,8 2-1,-5-3 4,0-1 1,0 1 0,0-1-1,0 0 1,0 0 0,0-1-1,0 0 1,0 0 0,0 0-1,0-1 1,0 0 0,0 0-1,-1 0 1,9-5 0,0-1 8,0-1 1,0-1 0,-1 0-1,-1 0 1,0-2 0,0 1 0,-1-1-1,-1-1 1,0 0 0,0-1-1,-1 0 1,-1 0 0,8-20 0,6-20-1,-2-2 0,17-79 1,-16 57-53,-18 186-180,-4-90 223,-3 31-16,3 0 1,5 51-1,-3-88-4,1 0-1,0 0 1,0 0 0,1-1 0,1 1-1,0-1 1,0 1 0,1-1 0,1 0-1,0-1 1,0 1 0,1-1-1,15 17 1,-18-24 18,-1 0 0,1 0 0,0 0-1,0 0 1,0-1 0,1 1 0,-1-1-1,0 0 1,1-1 0,0 1 0,-1-1-1,1 0 1,0 0 0,-1 0 0,1-1-1,0 1 1,6-1 0,-2-1 8,-1-1 0,1 1 0,-1-1 0,1-1 0,-1 0 0,0 0 0,0 0 0,0-1 0,8-5 1,0-2 16,-1 0 1,0 0 0,0-2 0,-1 0 0,-1 0 0,0-2 0,-1 1-1,13-21 1,-16 19-6,0-1-1,0 0 0,-2-1 1,0 1-1,-1-1 1,-1-1-1,-1 1 1,4-37-1,-7 48-27,-1 0 1,0-1 0,0 1-1,-1 0 1,0 0-1,0-1 1,-1 1-1,1 0 1,-2 0-1,1 0 1,-1 1-1,0-1 1,0 1 0,-1-1-1,0 1 1,0 0-1,0 0 1,-1 1-1,0-1 1,0 1-1,0 0 1,-1 0-1,1 1 1,-1 0-1,-1 0 1,-5-3 0,-2 1-99,0 0 0,-1 1 0,1 1 1,-1 0-1,0 1 0,0 1 1,0 1-1,-1 0 0,-16 1 0,11 1-961,-1 1-1,1 0 0,0 2 0,0 1 0,-39 14 1,43-11-342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8:39.73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526 701 24,'27'-11'6754,"-45"9"-5365,-4 3-1315,1 2 0,1 0 0,-1 1-1,0 0 1,1 2 0,0 1 0,0 0 0,1 2-1,0 0 1,0 1 0,1 1 0,-33 26-1,26-17-79,2 1 0,0 1-1,1 1 1,1 1-1,2 1 1,0 0 0,2 2-1,-16 31 1,25-42-1,1 1 1,1 0 0,1 1-1,-7 32 1,11-45 0,0 1 0,0 0 1,1 0-1,-1 0 0,1 0 0,1 0 1,-1 0-1,1 0 0,0 0 1,0-1-1,1 1 0,-1 0 0,1-1 1,1 1-1,-1-1 0,1 1 1,0-1-1,5 7 0,-4-9 2,0 0 0,0 0 0,0-1 0,1 0-1,-1 0 1,0 0 0,1 0 0,0-1 0,-1 0 0,1 0 0,0 0 0,0 0-1,-1-1 1,1 1 0,0-1 0,0-1 0,0 1 0,0-1 0,-1 0-1,1 0 1,0 0 0,5-3 0,10-2-3,0-1 1,-1-1-1,33-19 0,-13 3 51,-2-2-1,-1-2 1,-1-1 0,-1-1-1,-1-2 1,-2-2 0,-2-1-1,-1-1 1,38-65 0,-39 53 98,-1-2 1,-4 0-1,-1-2 1,-2 0-1,-3-1 0,-3-1 1,12-87-1,-21 98 120,-1 1 0,-4-49 0,-1 71-30,0 0 1,-1 0-1,-1 0 0,-1 0 0,-1 0 1,-12-28-1,7 35-126,5 4-196,25 6 6,-19 3 92,2 0-10,-1 0 1,1-1-1,0 2 1,-1-1-1,1 0 1,0 0 0,-1 0-1,1 1 1,0-1-1,-1 1 1,1-1-1,-1 1 1,1 0-1,-1-1 1,1 1-1,-1 0 1,0 0-1,2 2 1,-3-4 29,0 1-16,0-2 83,-2 4-119,0 0 26,0 0-1,0 0 1,1 0-1,-1 1 1,0-1-1,1 0 1,-1 1-1,0 3 1,-50 647 26,9-234-123,42-406 81,-2 31-31,1 1 0,8 88 0,-6-129 40,0-1-1,1 1 1,-1-1-1,1 0 1,0 1 0,0-1-1,0 0 1,1 0-1,-1 1 1,1-1-1,-1 0 1,1 0 0,0-1-1,4 5 1,-4-6-5,0 0 1,0 0-1,0 0 1,0 0-1,0-1 1,1 1-1,-1-1 1,0 0 0,0 1-1,1-1 1,-1 0-1,0 0 1,0-1-1,1 1 1,-1 0-1,0-1 1,0 1-1,1-1 1,-1 0-1,0 0 1,0 0-1,0 0 1,3-2-1,36-16-421,-8 4 322,-1 0 1,2 2-1,64-15 0,-71 23 64,-1-2-1,0 0 0,-1-2 0,1 0 0,-2-2 1,1-1-1,-2-1 0,1-1 0,-2 0 0,0-2 1,-1-1-1,-1-1 0,0 0 0,-1-2 0,-1 0 1,-1-1-1,-1-1 0,-1 0 0,21-43 0,-2-18 128,-31 76-70,-1-1 1,0 1 0,-1 0 0,0 0 0,0-1-1,-1 1 1,1-1 0,-2 1 0,1 0 0,-2-9-1,2 15-7,0 0-1,0 0 1,-1 0-1,1 1 1,0-1-1,-1 0 1,1 0-1,0 0 1,-1 0-1,1 1 1,-1-1-1,1 0 1,-1 0-1,0 1 1,1-1-1,-1 0 1,0 1-1,1-1 0,-1 1 1,0-1-1,0 1 1,0-1-1,1 1 1,-1-1-1,0 1 1,0 0-1,0-1 1,0 1-1,0 0 1,0 0-1,-1 0 1,-1 0 0,0 1 1,0-1 0,0 1-1,0 0 1,0 0 0,0 0-1,0 1 1,1-1 0,-1 0-1,-2 3 1,-7 5 11,0 0 0,1 1 0,-11 12 0,-2 5 32,1 1 0,2 1 0,-31 53 0,43-65-39,1 0-1,0 0 0,1 0 1,1 1-1,1 0 1,1 0-1,0 0 1,-2 37-1,6-50-26,-1 0 1,1-1-1,1 1 0,-1 0 0,1-1 1,0 1-1,0-1 0,0 1 1,0-1-1,1 1 0,0-1 1,0 0-1,0 0 0,0 0 0,1 0 1,0 0-1,0 0 0,0-1 1,0 1-1,0-1 0,1 0 0,-1 0 1,1 0-1,0 0 0,0-1 1,0 1-1,0-1 0,0 0 1,1-1-1,-1 1 0,1-1 0,-1 1 1,1-2-1,7 2 0,3-1-314,0 0-1,0-2 1,0 1-1,0-2 0,0 0 1,-1-1-1,1 0 1,-1-1-1,25-11 1,-19 6-610,0-1-1,-1-1 1,-1 0 0,31-26 0,-9-1-554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40.49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15 476,'8'-3'636,"0"1"-1,0-1 1,0 1-1,0 1 1,0-1-1,1 1 1,8 1-1,-14 0-577,0 1 0,-1-1 0,1 1 0,-1 0 0,1 0 0,-1 0 0,0 0 0,0 0 0,1 1 0,-1-1 0,0 1-1,0-1 1,0 1 0,0 0 0,0 0 0,-1 0 0,1 0 0,-1 0 0,1 0 0,-1 1 0,0-1 0,1 0 0,-1 1 0,-1-1 0,1 0 0,1 5 0,4 17-26,-1-1 1,-1 1 0,2 36 0,-5-39-23,1 0 0,1 0 0,1 0 0,0 0 0,10 22 1,-14-41-11,1 0 0,-1 0 0,1-1 0,0 1 0,0 0 0,0-1 0,0 1-1,0 0 1,0-1 0,0 0 0,0 1 0,1-1 0,-1 0 0,1 1 0,-1-1 0,1 0 0,-1 0 0,1 0 0,0 0 0,-1-1 0,1 1 0,0 0 0,0-1 0,-1 1 0,4 0 0,-2-2 2,1 1-1,-1-1 1,0 1 0,1-1-1,-1 0 1,0 0-1,0-1 1,0 1 0,0-1-1,0 1 1,0-1-1,0 0 1,2-3 0,11-8 27,-2-1 0,0-1 1,20-26-1,-32 38-21,98-145 1289,-100 147-1290,1 1 0,-1-1 0,0 1 0,0 0 0,0-1 0,1 1 0,-1-1 0,0 1 0,1 0-1,-1-1 1,0 1 0,1 0 0,-1-1 0,0 1 0,1 0 0,-1-1 0,1 1 0,-1 0 0,1 0-1,-1 0 1,1-1 0,-1 1 0,1 0 0,-1 0 0,0 0 0,1 0 0,-1 0 0,1 0 0,-1 0-1,1 0 1,-1 0 0,1 0 0,-1 0 0,1 0 0,-1 0 0,1 1 0,-1-1 0,1 0 0,0 0-1,9 23 81,-2 46-103,-8-57 48,1-6-58,0 9 45,1 1-1,0-1 1,1 0 0,1 1-1,5 14 1,-8-28-37,0 1 1,0-1-1,0 0 1,0 0 0,1 0-1,-1 0 1,1 0 0,-1-1-1,1 1 1,0 0 0,-1-1-1,1 1 1,0-1 0,0 1-1,0-1 1,4 2 0,-3-3-43,0 1 1,-1-1 0,1 0 0,0 0-1,-1 0 1,1 0 0,0 0 0,-1-1-1,1 1 1,0-1 0,-1 0-1,1 0 1,-1 0 0,1 0 0,-1 0-1,0 0 1,1-1 0,3-2 0,12-9-1181,-1-2 1,0 0 0,24-28-1,-25 26 482,19-20-727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8:40.09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55 259 780,'3'-52'2421,"0"12"260,-1 1 0,-2-1-1,-6-47 1,-5 224-1115,-12 286-1504,1 43-187,29-312-503,-4-131-372,0 0 1,2 0-1,0-1 0,15 36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8:41.87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5685 330 208,'17'-12'7633,"-75"-6"-6699,-654-77-721,467 71-159,-657-55-151,304 30-33,-513-3 355,1 73-1037,1084-19 759,16-1 41,0 0 0,0 0 0,0-1 0,0 0 0,-1 0-1,1-1 1,0-1 0,0 0 0,-10-3 0,20 5 9,0 0 0,1 0 1,-1 0-1,0 0 0,1 0 0,-1 0 0,0 1 1,0-1-1,1 0 0,-1 0 0,0 0 0,1 0 1,-1 0-1,0 0 0,0 0 0,1-1 0,-1 1 1,0 0-1,1 0 0,-1 0 0,0 0 0,0 0 1,1 0-1,-1 0 0,0-1 0,0 1 0,1 0 1,-1 0-1,0 0 0,0-1 0,1 1 0,-1 0 0,0 0 1,0 0-1,0-1 0,0 1 0,0 0 0,1-1 1,-1 1-1,0 0 0,0 0 0,0-1 0,0 1 1,0 0-1,0-1 0,0 1 0,0 0 0,0 0 1,0-1-1,0 1 0,0 0 0,0-1 0,0 1 1,0 0-1,0 0 0,0-1 0,-1 1 0,1 0 1,0-1-1,0 1 0,0 0 0,0 0 0,0-1 0,-1 1 1,1 0-1,0-1 0,-11 9-5,2 1 1,-1-1-1,1 2 0,-10 12 0,5-3 19,1 0 0,1 1 0,1 0 0,-14 35 0,-26 92 43,32-88-27,-24 93 8,-27 183 0,7-28-60,42-224 13,-53 133-1,-22 6 5,23-60 33,-81 266 0,149-411-22,-4 13 24,1 0 0,2 1 0,1 0 0,-1 41 0,5-64-22,2 0 0,-1 0 1,1 0-1,0 0 0,1 0 0,0 0 0,0 0 0,1 0 1,0-1-1,0 1 0,1-1 0,0 0 0,0 0 0,0 0 1,1-1-1,0 1 0,1-1 0,-1 0 0,1-1 0,0 1 1,13 7-1,-3-4-4,0 0 1,0-2 0,0 0-1,1-1 1,0 0 0,1-2-1,24 4 1,130 7 22,-127-13-19,1644 46 75,-1457-45-133,2224-113 271,-2355 101-187,72-10 213,-172 19-215,1 0 0,-1-1 0,0 1 0,1 0-1,-1 0 1,0-1 0,0 1 0,1-1-1,-1 1 1,0-1 0,0 1 0,0-1 0,0 0-1,0 1 1,0-1 0,0 0 0,0 0-1,0 0 1,0 0 0,0 0 0,0 0 0,-1 0-1,1 0 1,0 0 0,-1-1 0,1 1-1,-1 0 1,1 0 0,-1-1 0,0 1 0,1 0-1,-1 0 1,0-1 0,0 1 0,0 0-1,0-1 1,0 1 0,0 0 0,0 0 0,-1-1-1,1 1 1,-1-2 0,4-36-68,7 8 27,2 0 1,2 1-1,0 0 1,33-48-1,3-7 17,-5-3 308,-4-1 0,55-179 0,-81 211 14,-2-1 1,-2-1 0,-4 0-1,-1 0 1,-4 0 0,-4-65-1,-81-404 379,13 122-724,62 352-4,3 29-693,-2-51-1,11 98-3225,-3-19 3537,0 0 0,0-1 0,-1 1 0,1 1 0,-1-1 0,1 0 0,-1 0 0,0 0 0,0 0 0,0 0 0,-1 0 0,1 0 1,-1 0-1,0 0 0,-1 4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1:49.27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21 397 476,'-5'4'5133,"-11"11"-3486,906-77-62,-456 21-1597,-97 35-43,-200 7 61,-133-1-22,-1-1-1,0 0 1,1 0-1,-1 0 1,0-1-1,0 1 1,0-1 0,0 1-1,0-1 1,0 0-1,-1 0 1,1-1-1,-1 1 1,1 0-1,-1-1 1,0 0 0,0 1-1,0-1 1,0 0-1,0 0 1,1-4-1,3-4-241,-1 1 0,0-2 1,-1 1-1,5-21 0,-8 28 237,0 0 1,0 0 0,-1 1-1,1-1 1,-1 0-1,0 0 1,0 0 0,0 0-1,-1 0 1,1 0-1,-1 0 1,0 1 0,0-1-1,-2-4 1,1 5 40,-1-1 0,0 1 0,0 0 1,0-1-1,-1 1 0,1 1 0,-1-1 1,0 0-1,1 1 0,-1 0 0,-8-4 0,-142-79 1719,206 106-2387,383 182-1207,-424-199 1837,0 1 0,-1 0 1,0 0-1,14 11 0,-23-15 17,0 0-1,1-1 1,-1 1 0,0 0-1,0 0 1,0 0-1,0 1 1,0-1-1,0 0 1,0 0 0,0 1-1,0-1 1,0 0-1,-1 1 1,1-1 0,-1 0-1,1 1 1,-1-1-1,1 1 1,-1 0-1,0-1 1,0 1 0,1-1-1,-1 1 1,-1-1-1,1 1 1,0-1 0,0 1-1,0-1 1,-1 1-1,1-1 1,-1 1-1,1-1 1,-1 1 0,0-1-1,1 1 1,-1-1-1,0 0 1,0 0 0,0 1-1,0-1 1,0 0-1,-2 1 1,-20 18 103,0-2 0,-1-1 0,-1-1 0,-46 22 0,-41 26 199,77-31-103,31-28-144,-1 0-1,0-1 0,0 1 0,0-1 1,-1 0-1,-8 5 0,13-2 631,2-6-669,-1-1 0,0 0 0,1 0 0,-1 0 0,0 0 0,0 0 0,1 0-1,-1 0 1,0 0 0,0 0 0,1-1 0,-1 1 0,0 0 0,0 0 0,1 0 0,-1 0 0,0 0-1,0 0 1,1 0 0,-1-1 0,0 1 0,0 0 0,0 0 0,1 0 0,-1-1 0,0 1-1,0 0 1,0 0 0,0 0 0,1-1 0,-1 1 0,0 0 0,0 0 0,0-1 0,0 1 0,0 0-1,0 0 1,0-1 0,0 1 0,0 0 0,0-1 0,0 1 0,0 0 0,0 0 0,0-1-1,0 1 1,0 0 0,0-1 0,3-16 73,0-1-1,-1 1 0,-1-1 1,-1 0-1,-1 1 0,-2-20 1,0-8-37,-9-179 125,10 201-174,4 14-67,2 14-117,0 8 182,0 0-1,-2 0 0,1 1 1,-2-1-1,0 1 0,0-1 1,-3 25-1,4 43-36,-1-70 20,4 30 23,-5-40-15,0 0-1,0 0 1,0 1 0,0-1-1,0 0 1,1 0-1,-1 0 1,0 0-1,1 0 1,-1 0 0,1 0-1,-1 0 1,1 0-1,-1 0 1,1-1-1,0 1 1,-1 0 0,1 0-1,0 0 1,0-1-1,0 1 1,-1 0 0,1-1-1,0 1 1,0-1-1,1 1 1,1-1-3,0-1 1,-1 0 0,1 0-1,0 0 1,-1-1-1,0 1 1,1 0 0,-1-1-1,0 0 1,1 1-1,-1-1 1,0 0 0,0 0-1,-1 0 1,1-1-1,0 1 1,-1 0 0,1-1-1,1-2 1,24-50-177,-24 46 188,0 3 0,-1 0 0,1 0 0,-1-1 0,0 1 0,-1-1 0,1-10 0,-2 17 9,-7 4-2,23-4-86,-10 1 66,1-1 1,-1 1-1,1-1 0,-1-1 0,1 1 0,-1-1 1,1 0-1,-1-1 0,1 1 0,-1-1 1,0-1-1,11-5 0,-22 11 16,1-1 0,-1 1-1,1-1 1,-1-1 0,0 1 0,0-1-1,0 1 1,-7 0 0,6-2-14,0 1 1,1 1 0,-1-1-1,0 1 1,1 0 0,-1 0-1,1 0 1,0 1 0,-5 3-1,30-4-1488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1:50.25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299 88 540,'12'-28'3617,"-11"21"-2945,2 1-1,-1-1 1,1 1 0,0 0-1,1 0 1,-1 0 0,9-10-1,-18 26-454,1 0-1,0 0 0,0 1 1,1-1-1,0 1 1,1 0-1,0 0 1,-1 17-1,-3 3-44,-118 520-133,55-236-75,56-252 10,-45 217 18,47-209-137,-3 139 1,21-168-596,-6-42 697,0 0 0,0 1 1,0-1-1,1 1 1,-1-1-1,0 0 0,0 1 1,0-1-1,1 1 1,-1-1-1,0 0 0,1 1 1,-1-1-1,0 0 1,1 0-1,-1 1 0,0-1 1,1 0-1,-1 0 1,0 1-1,1-1 0,-1 0 1,1 0-1,-1 0 1,0 0-1,1 0 0,-1 0 1,1 0-1,0 1 1,0-2-88,0 0 0,0 1 1,0-1-1,0 0 0,0 1 1,0-1-1,0 0 0,0 0 1,0 0-1,0 0 1,0 0-1,0 0 0,-1 0 1,1 0-1,1-2 0,29-65-3847,-21 42 2904,8-20-466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1:50.58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26 226 984,'-3'-3'641,"0"0"-1,0-1 1,0 1-1,1-1 1,-1 1-1,1-1 1,0 0-1,-3-6 1,5 9-598,0 0 0,1 0 1,-1 0-1,0-1 1,0 1-1,0 0 1,1 0-1,-1 0 0,1 0 1,-1 0-1,1-1 1,-1 1-1,1 0 1,0 0-1,-1 1 0,1-1 1,0 0-1,0 0 1,0 0-1,0 0 1,-1 1-1,1-1 0,0 0 1,0 1-1,1-1 1,-1 1-1,0-1 1,0 1-1,0-1 1,0 1-1,0 0 0,0 0 1,1-1-1,-1 1 1,2 0-1,133-34 34,156-19 0,-193 38-90,191-18-47,-89 14-5103,-181 16 3688,-5 1 76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1:50.89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125 1 12,'-31'16'1415,"22"-13"-756,0 2 0,0-1 0,1 1 0,-1 0 0,1 1 0,0 0 0,0 0 0,1 1 0,-11 12 0,18-19-624,1 1-1,-1-1 0,0 1 0,1 0 0,-1-1 0,1 1 0,-1-1 0,0 1 0,1-1 0,0 0 1,-1 1-1,1-1 0,-1 1 0,1-1 0,-1 0 0,1 1 0,0-1 0,-1 0 0,1 0 0,0 0 1,-1 1-1,1-1 0,0 0 0,-1 0 0,1 0 0,0 0 0,0 0 0,23 3 164,85 9-235,212 15-91,-108-31-4977,-171 0 3507,-2-5 76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1:51.26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187 1 672,'-19'28'6230,"-4"0"-4976,12-15-1408,0 0 0,-15 27 0,8-6 184,2 1 1,2 0-1,-20 74 1,29-92-42,2 1 0,0-1 0,1 1 0,1 0 0,1 0 0,0-1 0,1 1 0,1 0 0,1-1 0,9 32 0,-11-45 2,0 0 1,1-1 0,-1 1 0,1 0 0,0-1-1,0 1 1,1-1 0,-1 0 0,1 0-1,-1 0 1,1 0 0,0 0 0,0-1 0,0 1-1,1-1 1,-1 0 0,0 0 0,8 3-1,-6-3-14,1-1-1,0 0 1,0 0-1,0 0 0,0-1 1,-1 1-1,1-2 0,0 1 1,0-1-1,0 1 0,8-4 1,7-2-22,0-2 1,0-1 0,-1 0-1,-1-1 1,31-22 0,-10 3 111,-1-2 0,-1-1 0,32-38 0,90-117 538,-94 106-282,-66 81-321,0 0 1,0 0-1,0 0 1,0 0-1,0 1 1,0-1 0,0 0-1,0 0 1,0 0-1,0 0 1,0 1-1,0-1 1,0 0-1,0 0 1,0 0 0,0 0-1,0 1 1,0-1-1,0 0 1,0 0-1,1 0 1,-1 0-1,0 0 1,0 1-1,0-1 1,0 0 0,0 0-1,0 0 1,0 0-1,1 0 1,-1 0-1,0 0 1,0 0-1,0 1 1,0-1 0,1 0-1,-1 0 1,0 0-1,0 0 1,0 0-1,0 0 1,1 0-1,-1 0 1,0 0-1,0 0 1,0 0 0,0 0-1,1 0 1,-1 0-1,0 0 1,0 0-1,0 0 1,0 0-1,0-1 1,1 1 0,-1 0-1,0 0 1,0 0-1,0 0 1,0 0-1,0 0 1,1 0-1,-1 0 1,0-1-1,-1 29 75,-8 34-19,1-16-66,-17 128 23,24-159-71,1 1 0,0 0 0,1-1 0,1 1 0,0-1 0,1 0 1,1 1-1,10 26 0,-13-38-133,1 0-1,0 0 1,0-1 0,1 1 0,-1-1-1,1 1 1,0-1 0,0 0 0,4 4-1,-6-6 21,1 0 0,-1-1-1,1 1 1,-1 0-1,1 0 1,0-1 0,-1 1-1,1-1 1,0 1-1,-1-1 1,1 0-1,0 1 1,-1-1 0,1 0-1,0 0 1,0 0-1,-1-1 1,1 1-1,0 0 1,-1-1 0,1 1-1,0-1 1,-1 1-1,1-1 1,2-1-1,14-10-1173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1:52.05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81 85 28,'-4'13'7874,"3"26"-8634,1-27 1267,-1 2-511,0 43 0,-2 1 0,-4-1 1,-1 0-1,-3-1 0,-20 60 1,21-99 151,7-27 77,8-33-86,20-23-158,3 1 1,2 2-1,4 1 0,55-79 0,-81 129 9,1 1 1,0 0 0,1 1-1,0 0 1,1 1 0,0 0-1,0 0 1,1 1-1,0 1 1,0 0 0,0 0-1,15-4 1,-21 9 6,-1 0 0,1 1 0,0-1 0,-1 1 0,1 1 0,0-1 0,0 1-1,0 0 1,0 0 0,-1 1 0,1-1 0,0 1 0,0 1 0,-1-1 0,1 1 0,-1 0 0,1 0 0,-1 1 0,0-1 0,0 1 0,0 1-1,0-1 1,0 1 0,-1-1 0,1 1 0,-1 0 0,0 1 0,-1-1 0,1 1 0,-1 0 0,4 6 0,3 7 4,-2 0-1,0 0 1,-1 1 0,0 0 0,-2 0 0,0 1 0,3 33 0,1 142-82,-7-162-25,0-3-2991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1:52.60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471 10 252,'-15'-2'1790,"-59"-5"2933,64 7-4612,0 0-1,0 1 1,1 0-1,-1 0 0,0 1 1,1 0-1,-1 1 1,1 0-1,-13 7 0,4 0-28,1 0-1,1 2 0,0 0 1,0 1-1,2 0 0,-1 1 1,2 1-1,0 0 0,0 1 0,2 0 1,-18 32-1,16-23-67,1 0 1,1 1-1,1 0 1,2 1-1,0 0 0,2 0 1,-6 54-1,11-73-17,1 1-1,0-1 1,0 1 0,1 0-1,0-1 1,1 1 0,-1-1-1,2 0 1,-1 1-1,1-1 1,0 0 0,1-1-1,0 1 1,6 9 0,-6-12-54,1-1 0,-1 1 0,1-1 0,-1 0 0,1 0 0,1-1 0,-1 1 0,0-1 1,1-1-1,-1 1 0,1-1 0,0 0 0,0 0 0,0 0 0,0-1 0,0 0 0,0 0 0,0-1 1,1 1-1,7-2 0,6 0-553,0-2 1,0 0 0,-1-1 0,0-2 0,0 1-1,0-2 1,-1-1 0,21-10 0,18-13-851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1:52.93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118 7 420,'-8'-7'5958,"1"32"-4424,-4 51-2510,10-64 1527,-28 243-181,-15 116-164,35-308-283,3-1-1,3 1 0,3 0 1,3 0-1,14 86 0,-15-138-141,-1-6-108,1 0 0,-1 0 0,-1 0 0,1 0 0,-1 0 1,0 0-1,0 0 0,0 0 0,-1 0 0,1 0 0,-3 4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40.84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157 1 248,'-9'7'7895,"-30"26"-6666,23-5-971,2 0 0,1 1 0,1 1 0,1 0-1,2 1 1,1 0 0,-7 54 0,9-27-254,2 1 0,3-1 1,8 78-1,-5-120-118,0 0-1,1 0 1,1-1 0,0 1 0,1-1-1,0 0 1,2-1 0,7 16 0,-8-22-70,-1 0 0,1 0 1,1 0-1,-1 0 0,1-1 1,1-1-1,-1 1 0,1-1 1,0 0-1,1-1 0,-1 1 0,1-2 1,18 8-1,-11-7-476,1 0 0,-1-1 0,1 0 0,0-2 0,0 0 0,0-1 0,0 0 0,22-3 0,7-5-788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1:53.28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18 892,'6'-3'724,"1"0"0,-1 0 0,1 1 0,0 0 0,-1 1 0,11-2 0,47 2 573,-25 6-1313,45 11-1,-83-15 39,9 1 42,-1 1 0,0 1 0,0 0 0,0 0-1,0 1 1,-1 0 0,0 0 0,0 1 0,0 0 0,-1 0 0,0 1 0,0 0 0,0 1-1,-1-1 1,0 1 0,-1 0 0,0 1 0,0-1 0,7 18 0,-8-17-128,-1 1 0,0 0 0,0-1 0,-1 1 0,0 0-1,-1 0 1,0 0 0,0 0 0,-1 0 0,-1 1 0,0-1 0,0 0 0,-1 0 0,0-1 0,0 1 0,-2 0 0,1-1 0,-1 1 0,-6 10 0,0-7-1818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1:53.61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39 182 1216,'-22'-108'5519,"5"34"-3220,28 91-2793,1-1 1,0 0-1,1-1 0,18 16 0,-20-21-513,1 0-1,-1-1 0,27 15 1,-10-7-376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1:53.96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97 1 164,'5'9'558,"0"-1"1,0 2-1,-1-1 1,0 1-1,-1-1 0,0 1 1,0 0-1,-1 0 1,1 12-1,-3-10-342,0 1 0,-1-1 1,-1 1-1,0-1 0,0 1 0,-1-1 0,-5 14 0,-5 5-54,-22 42 0,17-39-136,-14 39 0,28-63-27,1-1-1,0 2 0,1-1 1,0 0-1,0 0 1,1 1-1,1-1 0,0 18 1,1-25 1,-1 1 0,1 0 0,0-1 1,0 1-1,0 0 0,0-1 0,1 0 0,-1 1 1,1-1-1,0 0 0,0 0 0,0 0 0,0 0 1,1 0-1,-1 0 0,1-1 0,-1 1 0,1-1 1,0 1-1,0-1 0,0 0 0,5 2 0,-2-2-1,0 0 0,0 0 0,1 0-1,-1-1 1,1 0 0,-1 0-1,1-1 1,-1 1 0,1-1 0,0-1-1,-1 1 1,8-3 0,-5 1-13,0 0 0,1-1 0,-1 0 0,0 0 0,-1-1 0,1 0 0,-1-1 0,11-7 0,-15 9-7,0 0 1,0 0 0,0 0-1,-1-1 1,1 1 0,-1-1 0,0 0-1,0 0 1,-1 0 0,1 0-1,-1-1 1,0 1 0,0 0 0,0-1-1,1-8 1,-2 8 11,-1 0 0,0 0 0,0 0 1,0 0-1,-1 0 0,1 0 0,-1 1 0,-1-1 0,1 0 1,0 1-1,-1-1 0,-3-5 0,-35-51-17,35 55 72,-1 0 0,1-1 0,1 1 0,-1-1 0,1 0-1,0 0 1,1-1 0,0 1 0,0-1 0,0 0-1,1 0 1,0 0 0,-1-16 0,4 21-23,-1 0 0,1 0 0,0-1 0,1 1 0,-1 0 0,0 0 0,1 0 0,0 1 0,-1-1 0,1 0 0,1 0 0,-1 1 0,0 0-1,0-1 1,1 1 0,-1 0 0,1 0 0,0 0 0,0 0 0,0 1 0,0-1 0,5-1 0,8-4 12,1 1 0,32-7 0,-42 12-29,42-9-20,1 2 1,0 3-1,0 2 1,0 1-1,1 4 0,80 11 1,-112-10 11,-1 1 0,1 1 0,-1 0-1,0 2 1,-1 0 0,1 1 0,-1 0 0,-1 2 0,26 18 0,-36-23 6,0-1 0,-1 1 1,0 0-1,0 1 0,0 0 0,-1-1 0,0 1 0,0 1 0,0-1 1,-1 0-1,1 1 0,-2 0 0,1 0 0,-1 0 0,0 0 0,-1 0 1,1 0-1,-1 1 0,-1-1 0,1 0 0,-1 1 0,-1-1 0,1 0 1,-1 0-1,-1 1 0,1-1 0,-5 12 0,-3 3 10,-1 0 1,-1-1-1,-1-1 0,-1 0 0,0 0 1,-2-1-1,0-1 0,-1 0 0,-1-2 1,0 1-1,-1-2 0,-23 15 0,151-123 733,-25 27-545,113-81 2,-164 125-185,1 1 0,1 2 0,74-29 0,-99 44-9,1 0-1,1 1 0,-1 0 1,0 1-1,1 1 1,-1 0-1,1 0 1,0 1-1,-1 1 0,1 0 1,-1 0-1,1 2 1,-1-1-1,0 2 1,0 0-1,0 0 0,-1 1 1,1 0-1,-1 1 1,0 0-1,0 1 0,-1 0 1,0 1-1,-1 0 1,1 1-1,-1-1 1,-1 2-1,0-1 0,0 1 1,-1 1-1,10 17 1,-6-7 34,-1 1 0,0 0 1,-2 0-1,7 29 1,-12-42-372,-1 1 0,0 0 0,-1 0 0,0 0 0,-1 0 0,0 0 0,-1 0 0,0 0 0,0 0 0,-1-1 0,0 1 0,-6 15 0,-4-8-3089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1:55.76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7392 811 104,'-13'-4'1124,"1"1"0,0-2 0,-23-11 0,4-1-421,-36-29 1,-20-12-195,49 36-357,12 7-121,-1 0 0,0 2 0,-35-12 0,-530-112 186,475 114-207,-149-29 13,-1296-230-74,996 214 972,408 59-767,-253 15 1,233 11-143,2 7-1,0 8 1,-221 71 0,106-17-33,-150 52 330,24 57 2,262-116-243,99-48-47,1 1 0,2 3 0,1 3 0,-60 56 0,39-24 20,-125 156 1,163-174-16,2 1-1,3 2 1,-30 71 0,-32 60-42,56-126-7,4 1 1,2 2-1,-31 92 1,51-124 18,1 0 1,2 1 0,0 0-1,3 0 1,0 0 0,2 0 0,2 1-1,1-1 1,8 53 0,1-35 48,3 0 1,2-1-1,36 82 0,-35-100-13,1-1 0,1 0 0,1-1 0,2-1 0,1-1 0,37 35 0,-16-23-3,2-2 0,1-3 0,2-1 0,1-2 1,1-3-1,71 30 0,-45-29-5,2-2 1,1-5 0,152 25 0,557 20-167,3-68 433,-330-16-291,695-14-230,279-32 496,-1411 60-268,453-65-226,-396 51 175,-1-3 1,-1-4 0,138-62 0,-175 66 54,311-164 39,-328 169-47,16-10 15,39-29-1,-67 43-1,0-1 1,0 0-1,-1 0 0,-1-1 0,0-1 0,13-21 1,10-22 39,-4-2 1,-1-1-1,-4-1 1,19-65-1,-32 79 55,-1-1 1,-2 1-1,-3-2 0,-1 1 0,-3-1 1,-5-57-1,-35-240 118,26 285-187,-4 0 1,-1 1-1,-4 1 0,-2 1 0,-2 1 1,-3 1-1,-2 2 0,-50-68 0,67 106-209,0 1-1,-2 0 0,1 1 0,-2 0 0,0 1 0,0 1 1,-1 1-1,-1 0 0,0 2 0,-20-9 0,-25-7-2363,-112-28 0,106 34 1187,-29-9-327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03.31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46 192 308,'-6'12'3859,"-16"-6"-2435,4-1-464,68-7 199,268-3-1026,-9 1-179,872-124-1,-1169 126 54,40-6 100,52-16-1,-103 24-253,-1 0 0,1 0 0,0 0 0,0 0 0,0 0 0,0-1-1,0 1 1,0 0 0,-1-1 0,1 1 0,0 0 0,0-1 0,0 1 0,-1-1 0,1 1 0,0-1 0,2-2-589,-3 2 589,1 0 0,-1 0 0,1 0 0,-1 1 0,0-1 0,1 0-1,-1 0 1,0 0 0,0 0 0,0 0 0,0 1 0,1-1 0,-1 0 0,0 0 0,-1 0 0,1 0 0,0 0-1,0 0 1,-1-1 0,1-1-38,2-8-1130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04.39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38 9 144,'-38'-9'6563,"59"15"-6492,504 189 205,-522-194-275,0 0 0,0 1 1,0-1-1,0 1 0,0 0 0,0-1 0,0 1 1,0 1-1,-1-1 0,1 0 0,-1 1 0,0-1 1,0 1-1,3 4 0,-5-5 3,1 0 0,-1 0 0,0-1 0,0 1 0,0 0 0,0 0 0,-1 0 0,1 0 0,0-1 0,-1 1 0,1 0 1,-1 0-1,0-1 0,0 1 0,1 0 0,-1-1 0,0 1 0,0-1 0,-1 1 0,1-1 0,0 1 0,0-1 0,-1 0 0,1 1 0,-1-1 0,1 0 0,-4 1 0,-289 265 143,228-193-34,76-133 669,7 0-690,-2 1 0,-3-2-1,8-120 1,-20 170-83,0 0-1,-2 1 1,1-1-1,-6-16 1,6 22-7,0 0 0,0 0 0,-1 0 0,0 0 0,1 1 0,-2-1 0,1 1 0,0-1 0,-1 1 0,1 0 0,-1 0 0,0 0 0,0 0 0,-4-2 0,7 5-4,0 0-1,0-1 1,0 1 0,-1 0-1,1 0 1,0 0-1,0 0 1,0 0-1,-1 0 1,1 0-1,0 0 1,0 0-1,0 0 1,-1 0-1,1 0 1,0 0-1,0 0 1,0 0-1,-1 0 1,1 0-1,0 0 1,0 1-1,0-1 1,-1 0-1,1 0 1,0 0-1,0 0 1,0 0-1,0 0 1,-1 0 0,1 1-1,0-1 1,0 0-1,0 0 1,0 0-1,0 0 1,0 1-1,0-1 1,-1 0-1,1 0 1,0 0-1,0 1 1,0-1-1,0 0 1,0 0-1,0 1 1,-2 16-37,3 17 26,-1-34 11,2 14-7,0-1 0,1 0-1,0 0 1,1 0-1,1 0 1,0-1-1,1 0 1,0 0-1,0 0 1,10 11-1,-9-14-10,-1 0 0,1-1 0,0-1 0,1 1 0,-1-1 0,2 0-1,-1-1 1,1 0 0,0 0 0,0-1 0,0 0 0,1 0 0,13 3-1,-20-7 10,-1 0 0,1-1 0,-1 1-1,1-1 1,0 1 0,-1-1-1,1 0 1,0 0 0,-1 0 0,1-1-1,0 1 1,-1-1 0,1 1 0,0-1-1,-1 0 1,1 0 0,-1 0-1,1 0 1,-1-1 0,0 1 0,0-1-1,1 1 1,-1-1 0,0 0 0,0 0-1,-1 0 1,1 0 0,0 0-1,-1 0 1,3-4 0,3-7 30,-2 0-1,1 0 1,-2-1 0,7-27-1,-9 28-8,2 1 1,-1-1-1,9-16 0,0 16-61,-12 13 50,1-1-1,-1 1 1,0 0-1,0 0 0,0-1 1,0 1-1,0 0 1,0 0-1,0 0 0,0-1 1,1 1-1,-1 0 1,0 0-1,0 0 0,0 0 1,0-1-1,1 1 1,-1 0-1,0 0 0,0 0 1,1 0-1,-1 0 0,0-1 1,0 1-1,0 0 1,1 0-1,-1 0 0,0 0 1,0 0-1,1 0 1,-1 0-1,0 0 0,0 0 1,1 0-1,-1 0 1,0 0-1,0 0 0,1 0 1,-1 0-1,0 1 1,0-1-1,1 0 0,-1 0 1,0 0-1,0 0 1,0 0-1,1 0 0,-1 1 1,0-1-1,0 0 1,0 0-1,0 0 0,1 0 1,-1 1-1,0-1 1,0 0-1,0 0 0,0 1 1,-1 0 0,0 1 1,0-1-1,0 0 1,0 1 0,0-1-1,-1 0 1,1 0-1,0 0 1,-1 0 0,1 0-1,-1 0 1,1 0-1,-3 0 1,3 0 2,-33 22-25,-50 29-1110,23-28-3773,46-20 3549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09.53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553 26 516,'-28'-6'1775,"5"0"-666,0 1-1,-1 1 0,-32-1 0,47 6-1069,0-1 0,0 1 0,-1 1 0,1-1-1,0 2 1,0-1 0,1 1 0,-1 1 0,0 0 0,1 0 0,0 0-1,-8 6 1,-6 7-14,1 0-1,0 2 1,2 0-1,0 1 1,1 1-1,1 1 1,1 0-1,1 1 1,1 1-1,1 0 1,1 1-1,1 0 1,-13 46-1,14-35-26,2 0 0,2 1-1,1 0 1,1-1 0,2 1-1,2 1 1,2-1-1,1 0 1,13 60 0,-14-84-2,2 0 0,-1 0 0,2 0 1,0-1-1,0 0 0,1 0 0,0 0 1,1-1-1,1 0 0,0 0 0,0-1 0,1 0 1,0 0-1,1-1 0,0 0 0,0-1 1,1 0-1,0-1 0,1 0 0,-1-1 1,1 0-1,0-1 0,1 0 0,-1-1 0,1 0 1,0-1-1,0 0 0,17 0 0,7-1-46,0-1 0,1-2 0,-1-2 0,0-1 0,0-2 0,-1-1 0,0-3 0,0 0 0,-1-2 0,0-2 0,45-25 0,-39 16 34,0-1 0,-2-3 0,-1-1 0,-1-1 1,-2-3-1,-1 0 0,-1-3 0,44-59 1,-71 85 41,35-55 181,-39 61-175,0-1-1,0 0 1,0 0-1,-1 0 1,1 0-1,-1 0 1,0-1-1,-1 1 1,1 0-1,-1 0 1,1-1-1,-1 1 1,-1 0-1,0-7 1,1 10-25,-1 0 0,1 0 0,-1 0-1,1 0 1,-1 0 0,0 0 0,1 0 0,-1 0 0,0 0 0,0 0 0,1 1 0,-1-1 0,0 0 0,0 0 0,0 1 0,0-1 0,0 1 0,0-1 0,0 1 0,-1-1 0,1 1-1,0-1 1,0 1 0,0 0 0,0 0 0,0 0 0,-1 0 0,1 0 0,0 0 0,0 0 0,0 0 0,0 0 0,-1 0 0,1 1 0,0-1 0,0 0 0,0 1 0,0-1 0,0 1-1,0-1 1,0 1 0,0 0 0,0-1 0,-1 2 0,-47 32-21,35-21 3,1 0 1,0 2-1,1-1 1,0 2-1,1-1 1,1 2-1,1-1 1,-11 25 0,15-27 6,-1 0 0,2 1 0,-1-1 0,2 1 0,0 0 0,1-1 0,1 1 0,0 0 0,1 1 0,0-1 0,3 17 0,-2-27 3,0 0-1,0 0 0,1 0 0,0 0 1,-1 0-1,2 0 0,-1 0 0,0 0 1,1-1-1,0 0 0,0 1 0,1-1 1,-1 0-1,1 0 0,-1-1 0,1 1 1,0-1-1,5 3 0,-3-3 1,1 0 0,-1 0 0,1-1 0,0 0 0,0 0 0,-1-1 0,1 1 1,0-2-1,0 1 0,0-1 0,1 0 0,6-1 0,5-2 2,0 0 1,0-1 0,0-1-1,-1-1 1,0-1 0,0-1-1,0 0 1,30-20 0,-33 18 11,-1 0 0,-1-1 0,0 0 0,-1-1 0,0-1 1,-1 0-1,0 0 0,13-22 0,-21 30-3,0-1 0,0 0 0,-1 1 0,0-1 0,0 0 0,0 0 0,-1-1 1,0 1-1,0 0 0,0 0 0,-1-1 0,0 1 0,0 0 0,0 0 0,-1-1 0,0 1 0,-1 0 0,1 0 0,-1 0 0,0 0 0,0 0 0,-1 0 1,0 1-1,0-1 0,-7-9 0,-3-1 41,-1 0 0,0 1 1,-1 1-1,-1 0 0,0 1 1,-1 1-1,-23-13 0,28 18-207,-1 0 0,1 1 1,-1 1-1,-1 0 0,1 1 0,-1 0 0,1 1 1,-1 0-1,0 1 0,0 1 0,-22 1 0,27 2-1533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09.94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646 84 872,'1'-2'201,"0"1"0,0-1-1,0 0 1,-1 0 0,1 0 0,-1 0 0,0 0-1,1 0 1,-1 0 0,0 0 0,0 0-1,0 0 1,0 0 0,-1 0 0,1 0 0,0 0-1,-1 0 1,1 0 0,-1 0 0,0 0-1,0 1 1,0-1 0,0 0 0,-1-1 0,-1 0-57,1 0 0,-1 1 1,0 0-1,0 0 1,0-1-1,-1 2 1,1-1-1,0 0 0,-1 1 1,1-1-1,-8-1 1,-4 0-103,0 1 1,0 0-1,0 1 1,-1 0-1,-18 2 0,26 0-35,1 0-1,0 0 0,0 0 0,-1 1 1,1 0-1,0 1 0,1-1 0,-1 1 0,0 0 1,1 1-1,-1 0 0,1 0 0,0 0 1,1 1-1,-1 0 0,1 0 0,-8 9 1,10-9-7,0 1 1,0-1-1,0 1 1,1 0-1,-1-1 0,1 1 1,1 0-1,-1 0 1,1 0-1,0 1 1,1-1-1,-1 0 1,1 0-1,1 0 1,-1 1-1,1-1 1,0 0-1,0 0 1,1 0-1,-1 0 1,4 7-1,4 7-1,0 1-1,2-1 0,0-1 1,1 0-1,21 25 1,82 80-83,-55-64 52,-58-58 31,0 0 0,-1-1 1,1 1-1,0 0 0,0 0 0,-1 0 1,0 0-1,1 0 0,-1 0 0,0 0 1,0 0-1,0 1 0,0-1 1,0 0-1,-1 1 0,1-1 0,-1 1 1,1-1-1,-1 1 0,0-1 1,0 1-1,0-1 0,-1 4 0,0-4 2,-1 1-1,0-1 0,0 1 1,0-1-1,0 1 0,-1-1 0,1 0 1,-1 0-1,1 0 0,-1 0 1,1-1-1,-1 1 0,0-1 1,0 1-1,0-1 0,0 0 0,-6 1 1,-42 11 24,0-3 1,-1-1 0,0-4 0,-78 0 0,49-2-13,43-2-31,25-2-5,1 1-1,0 0 1,-1 1 0,1 0 0,0 1-1,-1 1 1,1 0 0,-15 6-1,27-9-6,0 0 0,1 0 0,-1 0 0,0 0 0,1 0 0,-1 0 0,0 0 0,0 0 0,1 0 0,-1 0 0,0 0 0,1 0 0,-1 0 0,0 0 0,0 0 0,1 0-1,-1 0 1,0 1 0,0-1 0,1 0 0,-1 0 0,0 0 0,0 0 0,1 1 0,-1-1 0,0 0 0,0 0 0,0 1 0,0-1 0,1 0 0,-1 0 0,0 1 0,0-1 0,0 0 0,0 0-1,0 1 1,0-1 0,0 0 0,0 1 0,0-1 0,0 0 0,0 0 0,0 1 0,0-1 0,0 0 0,0 1 0,0-1 0,0 0 0,0 1 0,0-1 0,0 0 0,0 0 0,0 1 0,-1-1-1,1 0 1,0 0 0,0 1 0,0-1 0,-1 0 0,1 0 0,0 0 0,0 1 0,0-1 0,-1 0 0,1 0 0,0 0 0,-1 1 0,26 3-2172,-2-7 780,7-2 38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10.31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2 123 388,'-1'-23'1482,"0"10"-400,1 0 0,1-1 1,0 1-1,0 0 0,4-14 0,-5 27-1077,0-1 0,0 1-1,0 0 1,0 0 0,0-1-1,0 1 1,1 0 0,-1 0-1,0 0 1,0-1-1,0 1 1,0 0 0,0 0-1,0-1 1,0 1 0,0 0-1,1 0 1,-1 0-1,0-1 1,0 1 0,0 0-1,0 0 1,1 0 0,-1 0-1,0-1 1,0 1 0,0 0-1,1 0 1,-1 0-1,0 0 1,0 0 0,1 0-1,-1 0 1,0 0 0,0 0-1,0 0 1,1 0 0,-1 0-1,0 0 1,0 0-1,1 0 1,6 10 45,4 19-41,-11-27 3,12 42 74,-3 1-1,7 82 0,-8 94 96,-8-216-179,-7 278 80,1-2-95,7-209-123,23 136 0,-12-178-368,-2-18-1055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10.70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205 179 640,'-22'-21'1089,"0"1"-1,-2 2 0,0 0 1,-1 1-1,-30-14 1,41 23-933,-5-8 649,20 16-789,-1-1 1,0 1-1,0 0 0,1-1 0,-1 1 0,0 0 0,1-1 0,-1 1 0,0 0 0,1-1 0,-1 1 0,0 0 0,1 0 0,-1-1 0,1 1 0,-1 0 0,1 0 0,-1 0 0,0 0 0,1 0 0,-1 0 0,1-1 0,-1 1 0,1 0 0,-1 0 0,1 0 0,-1 0 0,1 1 0,0-1 0,54 4 316,-43-3-314,206 9 112,0-10-1,228-29 1,-400 23-101,-34 2-249,-33 4-504,-102 11-4745,82-7 3893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41.32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340 125 684,'0'-2'347,"0"-1"1,0 0-1,0 1 1,0-1-1,0 1 1,0-1-1,-1 0 0,1 1 1,-1-1-1,0 1 1,1-1-1,-1 1 0,-1 0 1,1-1-1,0 1 1,-2-3-1,1 5-270,0-1 0,0 0 1,1 1-1,-1-1 0,0 1 0,0 0 1,0 0-1,0 0 0,0 0 0,0 0 0,0 0 1,0 0-1,0 0 0,0 1 0,1-1 1,-1 1-1,0 0 0,0-1 0,0 1 1,1 0-1,-1 0 0,0 0 0,-1 2 0,-16 7-21,0 2 0,1 0-1,0 1 1,1 1-1,1 0 1,0 1-1,1 1 1,1 1 0,-14 19-1,13-14-50,1 0 0,2 1 1,0 0-1,1 1 0,1 0 0,1 1 0,-7 35 0,15-57-34,0 1 1,0 0-1,1 0 0,-1 0 0,1 0 0,0 0 0,0 0 1,1 0-1,-1-1 0,1 1 0,0 0 0,0 0 1,0 0-1,0 0 0,1-1 0,2 7 0,-2-8 12,0-1 0,0 1 0,0 0 0,0-1 0,0 1 0,0-1-1,1 0 1,-1 1 0,0-1 0,1 0 0,-1-1 0,1 1 0,-1 0 0,1-1-1,-1 1 1,1-1 0,-1 0 0,1 0 0,0 0 0,-1 0 0,1 0 0,-1-1 0,1 1-1,-1-1 1,1 1 0,2-2 0,9-2 6,-1-1 0,1 0 0,-1-1 0,0-1 1,0 0-1,-1 0 0,0-1 0,0-1 0,-1 0 0,15-16 0,7-11 102,50-71 0,-35 42 57,-48 65-148,0-1 1,0 1-1,1-1 0,-1 1 0,0-1 0,1 1 1,-1 0-1,0-1 0,1 1 0,-1-1 1,1 1-1,-1 0 0,0-1 0,1 1 0,-1 0 1,1 0-1,-1-1 0,1 1 0,-1 0 1,1 0-1,-1 0 0,1 0 0,0-1 1,-1 1-1,1 0 0,-1 0 0,1 0 0,-1 0 1,1 0-1,-1 0 0,1 1 0,0-1 1,8 16 10,-2 31 28,-7-43-30,4 53 53,-4-38-48,0 0 1,2 0-1,0 0 0,1 0 0,1 0 0,1-1 0,0 1 0,10 18 0,-15-35-8,1-1-1,0 0 1,0 0-1,0 1 1,0-1-1,0 0 1,0 0-1,0 0 1,0 0-1,0 0 1,0 0-1,0 0 1,1-1-1,-1 1 1,0 0-1,1-1 1,-1 1-1,1-1 1,-1 1-1,0-1 1,1 0-1,-1 1 1,1-1-1,-1 0 1,3 0-1,0-1 1,0 0 0,0 1 0,0-2 0,0 1 0,0 0 0,0-1 0,0 0 0,-1 0 0,6-3 0,2-3-5,1-1 0,-1 0-1,-1-1 1,15-17-1,-15 13-24,-1 0 0,-1 0-1,0-1 1,-1 0 0,0-1 0,-1 0 0,-1 0-1,5-29 1,-2-1-134,3-90-1,-14 92 135,2 36 26,0 0 1,1 0-1,-1 1 1,1-1 0,1 0-1,-1 0 1,1 0 0,1 1-1,-1-1 1,1 1-1,4-10 1,-5 17-4,-1-1 0,1 1 1,0-1-1,0 0 0,-1 1 0,1-1 0,0 1 0,0 0 1,0-1-1,0 1 0,-1 0 0,1-1 0,0 1 0,0 0 1,0 0-1,0 0 0,0 0 0,0 0 0,0 0 0,0 0 1,0 0-1,0 0 0,-1 0 0,1 0 0,0 1 0,0-1 1,0 0-1,0 1 0,0-1 0,0 0 0,-1 1 0,1-1 1,0 1-1,0 0 0,0 0 0,36 26-36,-28-20 33,18 13 12,-2 2 0,-1 1 1,0 0-1,-2 2 1,-1 1-1,-1 1 0,-1 0 1,16 31-1,-32-51 16,0 0 0,0 0 1,0 0-1,-1 0 0,0 0 0,0 0 0,-1 1 1,1-1-1,-2 1 0,1-1 0,-1 1 0,0-1 0,-3 14 1,-1-5 93,-1 1 1,-1-1-1,-1 0 1,-15 28 0,20-41-95,0 0 0,1 1 1,-1 0-1,1-1 1,-1 1-1,1 0 1,0 0-1,1 0 1,-1-1-1,1 1 1,-1 7-1,2-9-24,-1-1-1,1 1 1,0 0 0,-1-1-1,1 1 1,0-1 0,0 1-1,0-1 1,0 0 0,0 1-1,0-1 1,1 0-1,-1 0 1,0 0 0,1 0-1,-1 0 1,0 0 0,1 0-1,-1 0 1,1-1 0,0 1-1,-1 0 1,1-1-1,-1 0 1,1 1 0,0-1-1,0 0 1,-1 0 0,4 0-1,14 1-694,1 0-1,-1-2 1,1 0-1,-1-1 1,0-1-1,0-1 1,0-1 0,0-1-1,-1 0 1,26-13-1,-3 1-824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12.14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296 7 1160,'-3'-2'288,"-1"1"-1,1 0 1,-1 0-1,0 1 1,1-1-1,-1 1 1,0-1 0,0 1-1,1 0 1,-1 1-1,0-1 1,0 1-1,1 0 1,-1-1 0,0 2-1,1-1 1,-1 0-1,-3 2 1,3 1-265,-1 0 0,1 0 1,0 0-1,0 0 1,0 1-1,1-1 0,-1 1 1,1 0-1,0 0 0,1 0 1,-4 8-1,-13 35 188,1 0-1,3 2 1,-18 97 0,-2 159-2,31-262-202,-45 854 155,45-514-3521,14-410-867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12.88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 46 864,'-66'20'5814,"160"-18"-4648,83-9-1248,151-12-1161,-113-14-3912,-174 25 3851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13.22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153 19 1024,'-43'30'4754,"37"-23"-4663,-1-1 1,1 1-1,0 0 0,1 1 0,0-1 0,-5 12 1,-1 0-11,1 1 1,2 0 0,0 1 0,1 0 0,1 0 0,-5 28 0,10-42-73,0 1 0,0-1 0,1 0 1,-1 1-1,2-1 0,-1 1 0,1-1 0,0 0 1,1 1-1,-1-1 0,1 0 0,1 0 0,0 0 1,0 0-1,0 0 0,0-1 0,1 0 0,0 1 1,1-1-1,-1-1 0,1 1 0,8 6 0,-8-8-15,1-1 0,0 0 0,0 0 0,0-1 0,0 1 0,0-1 0,1-1 0,-1 1 0,1-1 0,-1 0 0,1-1 0,-1 1 0,1-1 0,0-1 0,-1 1 0,1-1 0,-1 0 0,1-1 0,-1 1 0,0-1 0,1-1 0,6-2 0,12-6-104,-1-1 0,1-2 0,43-31 0,22-28 382,-3-4 1,81-93-1,-136 137 89,-31 31-340,1 0 0,0 0 1,0 0-1,1 0 0,-1 1 0,0-1 1,1 1-1,-1-1 0,1 1 1,2-1-1,4 6 17,-5 15-46,-5 45 6,-1-28-10,2-1 1,1 0 0,2 0 0,10 50 0,-11-81-165,-1 1-1,1-1 1,0 1 0,0-1 0,0 0 0,1 0 0,-1 0 0,1 0 0,0-1-1,0 1 1,0-1 0,1 1 0,-1-1 0,1 0 0,0-1 0,0 1 0,0-1-1,0 1 1,0-1 0,0 0 0,1-1 0,-1 1 0,1-1 0,-1 0-1,1 0 1,0 0 0,-1-1 0,1 1 0,0-1 0,-1 0 0,1-1 0,0 1-1,-1-1 1,6-1 0,24-6-1190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13.58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116 147 884,'1'3'321,"0"-1"1,0 0-1,-1 0 0,1 1 1,-1-1-1,1 0 0,-1 1 1,0-1-1,0 0 0,0 1 0,0-1 1,0 0-1,-1 1 0,1-1 1,-1 0-1,0 4 0,-16 42-367,13-39 336,3-6-278,-6 16 79,0 1 0,-1-2 0,-1 1 1,-1-1-1,-1-1 0,-25 33 0,36-50-90,0 0 0,0 1 0,0-1-1,0 0 1,0 0 0,0 0 0,-1 0 0,1 0 0,0 0 0,0 1-1,0-1 1,0 0 0,0 0 0,0 0 0,-1 0 0,1 0 0,0 0-1,0 0 1,0 0 0,0 0 0,0 0 0,-1 0 0,1 0 0,0 0-1,0 0 1,0 0 0,0 0 0,-1 0 0,1 0 0,0 0 0,0 0-1,0 0 1,0 0 0,0 0 0,-1 0 0,1 0 0,0 0 0,0 0-1,0 0 1,0 0 0,0 0 0,-1 0 0,1 0 0,0-1 0,0 1-1,0 0 1,0 0 0,0 0 0,0 0 0,0 0 0,0 0 0,-1-1-1,1 1 1,-1-13-11,5-15-49,-4 28 59,9-31-32,1 1 1,2-1 0,1 2-1,1 0 1,34-51 0,-39 65 22,1 1 1,0 0 0,1 1 0,0 0 0,1 1 0,23-19-1,-31 28 7,0 0-1,0 0 1,0 0-1,0 1 1,1 0-1,-1 0 1,1 0-1,-1 0 1,1 1-1,0-1 1,0 1-1,0 1 1,0-1-1,0 1 1,-1 0-1,1 0 1,0 0-1,0 0 1,0 1-1,0 0 1,0 0-1,0 0 1,-1 1-1,1 0 1,-1 0-1,1 0 1,-1 0-1,5 4 1,1 1-5,1 2-1,-2 0 1,1 0 0,-1 0 0,-1 1 0,0 1 0,0-1 0,-1 1 0,0 1-1,9 20 1,0 10 39,21 79 0,-27-84-19,-7-18-106,5 22-475,-7-40 432,-1 0-1,0-1 1,0 1 0,0 0 0,1 0 0,-1 0 0,0 0 0,1 0 0,-1-1 0,1 1-1,-1 0 1,1 0 0,-1-1 0,1 1 0,0 0 0,-1-1 0,1 1 0,0-1 0,0 1 0,-1-1-1,1 1 1,0-1 0,0 1 0,0-1 0,-1 0 0,1 1 0,0-1 0,0 0 0,0 0-1,0 0 1,0 0 0,1 0 0,10-3-1152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13.91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286 0 744,'-15'5'837,"0"1"0,0 0 0,1 1 0,0 1 0,0 0 0,-23 18 0,23-14-599,0 1 1,1 0-1,1 1 0,0 0 0,-16 26 1,18-23-241,0 0 0,2 0 0,0 1 0,1 0 0,1 0 0,1 1 0,0-1 0,1 1 0,1 1 0,1-1 0,1 0 0,2 35 0,0-48 5,-1 0-1,1 0 0,1 0 1,-1-1-1,1 1 1,0 0-1,0-1 0,0 0 1,1 1-1,0-1 0,0 0 1,0 0-1,1-1 0,0 1 1,0-1-1,8 8 0,-5-7-107,0 0 0,0-1 0,1 0 0,0 0 0,0 0 0,0-1 0,1-1 0,-1 1 0,0-1 0,13 1 0,2-1-549,0-1-1,0-1 1,0-1 0,0-1-1,0-1 1,0-1 0,41-13-1,-6-5-670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14.26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223 36 104,'-1'-3'342,"0"1"-1,0-1 1,-1 1 0,1 0-1,-1-1 1,0 1 0,0 0-1,0 0 1,0 0 0,0 0-1,0 1 1,-1-1 0,1 0-1,0 1 1,-1 0 0,1-1-1,-4 0 1,5 2-273,-1 0 1,0 1-1,0-1 1,1 0-1,-1 0 0,0 1 1,1-1-1,-1 1 0,1 0 1,-1-1-1,1 1 1,-1 0-1,1 0 0,-1 0 1,1 0-1,0 0 0,-1 0 1,1 0-1,0 1 1,0-1-1,0 0 0,0 1 1,0-1-1,0 1 0,1-1 1,-1 1-1,0-1 1,1 1-1,-1-1 0,0 3 1,-15 37 37,1 0 1,3 1-1,-10 55 1,-11 136 116,25-163-196,1-17-62,-21 211 103,24-200-319,3 0 0,8 70-1,-2-113-222,-3-18 152,-1 0 1,0 1-1,0-1 1,0 0-1,-1 1 1,1-1-1,-1 1 1,0-1-1,0 1 1,0-1-1,-1 7 1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14.59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1 669 28,'5'-5'596,"1"0"1,-1 0-1,1 1 1,0-1-1,0 1 0,1 1 1,-1-1-1,1 1 0,0 0 1,13-3-1,-7 3-339,0 1 0,1 0-1,-1 0 1,0 2 0,22 1-1,-12 1-196,-1 1-1,0 1 0,-1 1 1,1 1-1,-1 1 0,0 1 1,20 11-1,-27-12 6,0 1 1,-1 0 0,-1 1-1,1 1 1,-1 0-1,-1 1 1,0 0-1,-1 0 1,0 1-1,0 0 1,-1 1 0,-1 0-1,0 1 1,-1 0-1,0 0 1,-2 0-1,1 1 1,-2 0 0,0 0-1,0 0 1,-2 0-1,0 1 1,0-1-1,-2 1 1,-1 21 0,-3-2-151,0-23-1633</inkml:trace>
  <inkml:trace contextRef="#ctx0" brushRef="#br0" timeOffset="1">877 75 1408,'0'-20'1688,"0"1"84,0 4 61,3 4-617,1 3-528,-2 6-312,4 2-196,0 8-96,3 1-36,1 3-60,5 4-120,-3 3-148,3 6-228,2 3-636,1 0-344,1 2-133,2 0-3,2-2 104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15.07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282 1 1116,'-1'6'413,"1"-1"1,-2 1-1,1 0 0,-1 0 0,1-1 1,-1 1-1,-1-1 0,1 0 1,-1 1-1,0-1 0,-4 5 0,-48 57 699,33-42-882,-6 9-26,-3 2 31,-41 63 0,65-89-200,2-1-1,-1 2 1,1-1 0,1 0-1,0 1 1,0 0 0,1 0 0,0 0-1,1 1 1,1-1 0,-1 0-1,2 13 1,0-21-26,0 1 0,1-1 0,0 1 0,0-1 0,0 0-1,0 1 1,1-1 0,-1 0 0,1 0 0,0 0 0,0 0 0,0 0 0,0 0-1,0-1 1,0 1 0,1-1 0,0 1 0,-1-1 0,1 0 0,0 0 0,0 0 0,0 0-1,0-1 1,1 1 0,-1-1 0,0 0 0,0 0 0,1 0 0,-1 0 0,1-1 0,-1 1-1,7-1 1,-7 0-25,0 1 0,1-2 0,-1 1 1,1 0-1,-1-1 0,0 1 0,1-1 0,-1 0 0,0 0 0,0 0 0,0-1 0,0 1 0,0-1 0,0 0 0,0 1 0,0-1 0,0-1 0,-1 1 0,1 0 0,-1-1 1,0 1-1,0-1 0,0 1 0,0-1 0,0 0 0,0 0 0,-1 0 0,1 0 0,-1 0 0,0-1 0,0 1 0,0 0 0,-1-1 0,1-3 0,2-93-285,-3 60-2,6-50 0,-5 79 270,1 0 0,0 0 0,1 0 0,0 0 0,1 1 0,0 0 0,1 0 1,0 0-1,8-11 0,-11 17 32,1 0 0,1 1 0,-1-1 0,0 1 0,1 0 1,0 0-1,0 0 0,0 0 0,0 1 0,0-1 0,0 1 0,1 0 1,-1 0-1,1 1 0,6-2 0,-3 2-2,0 0-1,0 0 1,0 1 0,0 0-1,0 1 1,1-1-1,-1 2 1,11 2 0,1 2-4,0 1 0,-1 1 0,0 1 0,-1 1 0,0 0 0,22 17 1,-17-10-6,0 2 1,-1 1 0,-1 1-1,22 28 1,-35-38 7,0-1 1,-1 1-1,0 0 0,-1 1 1,0 0-1,0 0 0,-2 0 1,1 0-1,-2 1 0,1 0 1,1 23-1,-5-31 3,0-1 0,-1 1-1,1-1 1,-1 1 0,0-1 0,-1 1 0,1-1-1,-1 0 1,0 0 0,0 1 0,0-1 0,0-1-1,-1 1 1,0 0 0,-3 3 0,4-5 0,0 1 0,0-1 1,0 0-1,0 0 0,-1 0 0,1-1 1,-1 1-1,1 0 0,-1-1 0,0 0 1,0 1-1,1-1 0,-1 0 1,0 0-1,0-1 0,0 1 0,0-1 1,0 0-1,0 1 0,0-1 0,0 0 1,0-1-1,-4 0 0,6 1-1,0-1-1,0 1 0,0-1 1,0 1-1,0-1 0,0 0 1,0 1-1,0-1 0,1 0 0,-1 0 1,0 0-1,0 0 0,1 1 1,-1-1-1,1 0 0,-1 0 1,1 0-1,-1 0 0,1-1 1,0 1-1,-1 0 0,1 0 1,0 0-1,0 0 0,0 0 1,0 0-1,0 0 0,0-1 0,0 1 1,0 0-1,0 0 0,0 0 1,1 0-1,-1 0 0,1 0 1,-1 0-1,0 0 0,1 0 1,0 0-1,0-2 0,24-41-86,-19 36 78,150-180-14,-138 169 59,1 1 0,1 1-1,0 0 1,1 2 0,1 0-1,1 2 1,28-14 0,-44 24-27,-1 1-1,1-1 1,0 1 0,0 0 0,0 1-1,0-1 1,0 1 0,0 1 0,0-1-1,1 1 1,-1 1 0,0-1 0,0 1-1,0 0 1,0 1 0,0 0 0,0 0-1,12 6 1,-11-3 4,-1 0-1,0 0 1,0 1 0,0 0-1,-1 0 1,1 1 0,-2 0-1,1 0 1,-1 0 0,0 0-1,0 1 1,-1 0 0,0 0-1,4 15 1,3 9-100,-1 1 0,-2 0 1,5 49-1,-6 40-5001,-7-109 3761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16.81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11606 892 800,'-126'-38'3730,"-62"-29"-2473,-10-2-731,-1940-478 1040,1267 433-1228,-8 70-541,746 39 164,-564-3-16,2 57-1,39 51-285,-310 33 3,-142 6 531,789-76-193,-444 146 1,540-132 95,-331 162 1,467-193-63,2 4 0,2 3 1,3 4-1,2 4 0,3 3 1,-100 108-1,-28 78-41,166-198-8,3 1 0,2 2 0,-27 63 0,46-86 22,2 1 0,1 1 1,1-1-1,2 1 0,1 1 0,2-1 1,2 1-1,1 0 0,1 0 0,2-1 1,2 1-1,1-1 0,1 1 1,15 42-1,-13-51 7,2-1 0,1 0 0,1 0 0,1-1 0,1 0 1,1-1-1,1-1 0,1-1 0,1 0 0,0-1 0,2-1 0,0 0 0,2-2 0,0-1 1,0 0-1,2-2 0,0-1 0,40 17 0,10-4-22,0-4 1,155 25-1,162-5 39,-289-34-10,2257 126 381,-1737-119-280,994-3 48,-1449-17-146,1982-26 752,-1825 38-831,929 7 377,-783-29-367,-1-20-1,521-108 1,-777 95 47,-1-10 0,343-144 0,-525 188 5,0-2 0,-2-1 0,0-1 1,0-1-1,-2-2 0,-1 0 1,0-2-1,27-33 0,-34 35 34,-1-1 0,-1 0 1,-1-1-1,-1-1 0,-1 0 0,-1-1 0,-2 0 1,0-1-1,-2 0 0,8-40 0,-14 50-4,-1 0-1,-1 0 0,0 0 1,-1 0-1,-1 0 0,-1 0 1,0 0-1,-1 1 1,0-1-1,-2 1 0,0 0 1,0 0-1,-1 1 0,-1 0 1,-1 0-1,0 1 0,-17-20 1,-16-13-8,-1 2 1,-3 2-1,-61-44 0,80 65-44,-399-282-1323,-27 38-5827,358 215 5587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18.86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 16 940,'-18'0'4553,"18"1"-4449,0 0-76,3 2 28,-5-3 91,1 0-287,0 0-1,1 0 1,-1 0 0,0 0 0,0 0 0,1 0-1,-1 0 1,0-1 0,0 1 0,1 0-1,-1-1 1,0 1 0,1 0 0,-1-1 0,-6-9-1964,3 3 971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41.85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0 128 800,'3'-10'6798,"0"17"-5246,0 39-1476,8 51 0,0-3 8,-2 217 144,5 50-114,-13-356-25,-1 0 0,1 0 0,0 0 0,0 0 0,1 0 0,3 8 0,-5-12-73,0-1 0,0 0-1,0 1 1,0-1 0,1 0 0,-1 0 0,0 1-1,0-1 1,1 0 0,-1 0 0,0 0 0,0 1 0,1-1-1,-1 0 1,0 0 0,1 0 0,-1 0 0,0 0-1,0 1 1,1-1 0,-1 0 0,0 0 0,1 0 0,-1 0-1,0 0 1,1 0 0,-1 0 0,0 0 0,1 0-1,-1 0 1,0 0 0,1-1 0,-1 1 0,0 0 0,1 0-1,16-20 269,183-358-23,-141 261-276,-14 29-135,20-38-1176,55-149-1,-116 265 848,-2 6 144,0 0 0,-1 0 0,1 0 1,-1 0-1,0 0 0,0-1 0,0 1 1,0 0-1,-1-1 0,0 1 0,0 0 1,0-1-1,-1-5 0,-17 9-2970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19.97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 1 308,'-10'2'6107,"28"5"-4670,32 4-1635,-50-11 221,129 29-19,-2 5 1,143 60 0,-210-70 9,-2 4 1,-1 2-1,-1 2 1,-2 3-1,-1 2 1,73 66-1,-100-75 0,-1 1-1,-1 1 1,-1 1 0,-2 1-1,-1 0 1,-1 2 0,-2 1 0,-2 0-1,-1 1 1,13 53 0,-15-41 7,-3 1-1,-1 1 1,-3-1 0,-2 1 0,-2 0 0,-2 0 0,-13 80 0,11-112 2,-1-1 0,-1 0 1,-1 0-1,0-1 0,-1 0 0,-1 0 0,0 0 0,-1-1 0,-1 0 1,-19 22-1,2-8-4,-2-1 0,-1-2 1,-53 37-1,42-29 13,2 1 1,2 2-1,1 2 1,-54 74-1,67-83-23,17-24-112,0 1 0,0-1 0,-1-1 0,0 1 0,-11 6 0,-13-1-1764,30-11 1683,0 0-1,0 0 1,0 0-1,0 0 0,0 0 1,0 0-1,0-1 1,0 1-1,0 0 1,0-1-1,1 1 0,-1 0 1,0-1-1,0 1 1,0-1-1,-7-8-1661,4-1 613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21.23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602 76 248,'-14'6'4640,"-16"18"-3687,5-4-866,-160 69 257,134-67-250,0 2 1,2 2-1,0 2 0,-55 43 1,100-69-82,1 1 1,0 0-1,-1 0 1,1 0-1,0 0 0,1 1 1,-1-1-1,1 1 1,-1 0-1,1-1 0,0 1 1,0 0-1,1 0 1,-1 0-1,1 1 0,0-1 1,-1 7-1,2-7-2,1 0 0,-1 0 1,1 0-1,0 0 0,1 0 0,-1 0 0,0 0 0,1-1 1,0 1-1,0-1 0,0 1 0,0-1 0,1 1 0,0-1 1,-1 0-1,1 0 0,0-1 0,6 5 0,40 29 12,1-2-1,2-3 1,58 27-1,-77-42-8,32 15 81,-40-21-33,0 2-1,-1 1 1,-1 1-1,38 28 1,-69-52 70,0-1 0,1 0 0,0 0 0,1 0 1,0-1-1,1 0 0,0 0 0,1-1 0,0 1 0,1-1 0,0 0 0,-1-22 1,-7-224-372,12 174 12,-19-139 0,17 217 214,1 2-7,-1 0 0,1 0 0,-1 0 0,0 0 1,0 1-1,-1-1 0,0 0 0,1 1 0,-1-1 0,-1 1 0,1 0 0,-1-1 0,0 1 0,-3-4 0,5 8 13,-1 0 1,1 0-1,0 0 0,-1 0 0,1 0 0,0 0 0,-1 0 0,1 1 0,0-1 0,-1 0 0,1 1 0,0-1 0,-1 1 0,1-1 0,0 1 0,0 0 0,0 0 0,0-1 0,0 1 0,0 0 1,0 0-1,0 0 0,0 0 0,0 0 0,0 0 0,0 0 0,1 1 0,-1-1 0,0 2 0,-22 37-70,9-3 76,2 1 1,1 0-1,-6 48 1,-10 32 37,17-88-311,7-31-402,2-18 4,16-145-5265,-15 164 5940,0 0-1,0 0 1,0 0 0,0-1 0,0 1-1,0 0 1,0 0 0,0-1-1,0 1 1,0 0 0,0 0 0,0-1-1,-1 1 1,1 0 0,0 0-1,0-1 1,0 1 0,0 0 0,0 0-1,0 0 1,0-1 0,-1 1-1,1 0 1,0 0 0,0 0 0,0 0-1,-1 0 1,1-1 0,0 1-1,0 0 1,0 0 0,-1 0 0,1 0-1,0 0 1,0 0 0,-1 0-1,1 0 1,0 0 0,0 0 0,0 0-1,-1 0 1,1 0 0,0 0-1,0 0 1,-1 0 0,1 0 0,0 0-1,0 0 1,-1 0 0,-16 9 505,-13 17 764,30-26-1265,-57 50 2249,41-38-2131,0 1 0,1 1 0,0 0 1,2 1-1,-1 0 0,2 1 0,-15 24 1,27-40-125,0 1 0,-1-1 0,1 1 1,0-1-1,0 1 0,0-1 1,0 1-1,-1-1 0,1 1 0,0-1 1,0 1-1,0-1 0,0 1 1,0 0-1,1-1 0,-1 1 1,0-1-1,0 1 0,0-1 0,0 1 1,0-1-1,1 0 0,-1 1 1,0-1-1,1 1 0,-1-1 0,0 1 1,0-1-1,1 0 0,-1 1 1,1-1-1,-1 1 0,22 7-11,22-4-108,-30-5-37,1-2 1,-1 0-1,1 0 1,-1-1-1,0-1 1,0 0-1,0-1 1,-1-1-1,0 0 1,0-1-1,-1 0 1,0-1 0,0 0-1,-1-1 1,-1 0-1,1-1 1,9-13-1,-20 24 210,1 0-1,-1-1 1,1 1-1,0-1 1,-1 0 0,1 1-1,-1-1 1,1 1-1,-1-1 1,1 0-1,-1 1 1,0-1-1,1 0 1,-1 0 0,0 1-1,0-1 1,1 0-1,-1 0 1,0 1-1,0-1 1,0 0-1,0 0 1,0 0 0,0 1-1,0-1 1,0-1-1,-18 0 671,-28 14-379,46-12-338,-15 4 15,1 1 0,0 1 0,1 1 0,0-1 1,0 2-1,0 0 0,1 1 0,0 0 0,-14 15 0,25-24-22,1 0-1,0 1 1,0-1 0,0 1-1,0-1 1,0 1-1,0-1 1,0 1 0,0-1-1,0 1 1,0-1-1,0 1 1,0-1 0,0 1-1,0-1 1,0 1 0,0-1-1,1 1 1,-1-1-1,0 1 1,0-1 0,1 1-1,-1-1 1,0 0-1,0 1 1,1-1 0,-1 0-1,1 1 1,-1-1-1,0 0 1,1 1 0,-1-1-1,1 0 1,-1 0-1,1 1 1,-1-1 0,0 0-1,1 0 1,-1 0 0,1 0-1,-1 0 1,1 0-1,-1 1 1,1-1 0,-1 0-1,1 0 1,-1-1-1,1 1 1,0 0 0,33 6 102,-31-6-111,9 1 19,1 0 0,-1-1 1,1 0-1,-1-1 0,1-1 1,-1 0-1,0 0 0,0-1 1,0-1-1,20-9 0,-78 45 452,43-29-450,-1 0 0,1 0 1,0 0-1,0 0 0,0 1 1,0-1-1,1 1 0,-1 0 0,1 0 1,0 0-1,0 0 0,-1 5 1,3-7-9,1-1 1,0 1 0,-1-1-1,1 0 1,0 0-1,0 1 1,0-1 0,0 0-1,0 0 1,1 0 0,-1 0-1,0 0 1,0 0 0,1 0-1,-1-1 1,0 1 0,1 0-1,-1-1 1,1 1-1,-1-1 1,1 1 0,-1-1-1,1 0 1,-1 0 0,1 0-1,-1 0 1,3 0 0,-2 1-128,-1-1 0,0 0 0,0 0 1,0 1-1,0-1 0,1 0 0,-1 0 0,0 0 1,0-1-1,0 1 0,1 0 0,-1 0 1,0 0-1,0-1 0,0 1 0,0-1 0,0 1 1,0-1-1,0 1 0,0-1 0,0 0 1,0 1-1,0-1 0,0 0 0,0 0 0,0 0 1,-1 0-1,1 0 0,0 0 0,-1 0 1,1 0-1,0 0 0,-1 0 0,1 0 1,-1 0-1,0 0 0,1 0 0,-1-1 0,0 1 1,0 0-1,0 0 0,0 0 0,0 0 1,0-3-1,-2-5-1075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25.64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8802 342 124,'-46'3'4289,"-26"-6"-3025,4-1-1241,-121-7 534,0 0-462,-134-5 14,150 5-96,-412-41-150,189 12 231,-784-49-42,180 21-244,52 29 263,458 60-135,0 36-94,94-10 45,-588 116 263,952-157-146,-66 14-9,1 5 1,1 3-1,-142 63 1,185-65 24,1 1-1,2 3 1,1 2-1,2 2 1,1 2 0,1 2-1,-58 65 1,78-74 17,1 1-1,1 1 1,2 1 0,1 1 0,2 1 0,1 0-1,2 1 1,1 1 0,2 0 0,-12 61 0,4 4 45,5 2 0,4 0 0,5 1 0,5 0 0,18 167 0,-13-246-29,1-1 0,0 0-1,2 0 1,1 0 0,1-1 0,1 0-1,0-1 1,2 0 0,1 0-1,0-1 1,2-1 0,0-1 0,2 0-1,0-1 1,1 0 0,0-2-1,35 24 1,41 20-9,2-5 1,2-4-1,2-5 1,177 56-1,329 58-97,11-47 194,571 88 55,-489-87-226,6-39 143,578-10 51,560-82-76,-1570-4-150,-2-13-1,495-127 0,-592 108 139,-3-8 0,-2-8 0,206-115 0,-325 156-84,0-2 0,-2-2 0,50-43 0,-78 57 10,-1 0 0,-1-1-1,-1-1 1,-1-1 0,0 0 0,-2-1 0,0-1-1,-2 0 1,12-30 0,-9 14 5,19-48 12,46-182 1,-74 240 5,-1-1 0,-2 0 0,-1 0 1,-1 0-1,-2 0 0,-1-1 0,-1 1 0,-2 1 0,-1-1 0,-13-39 1,2 27-44,-2 1 1,-2 0-1,-1 2 1,-3 1 0,0 0-1,-3 2 1,-1 2 0,-1 0-1,-2 2 1,-52-41 0,-39-20-163,-227-129 1,347 220 178,-171-94-234,-302-121-1,-209-12-6288,593 204 5298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30.89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535 0 264,'-36'20'1117,"0"0"0,1 2-1,-45 38 1,40-24-893,3 0-1,1 3 0,1 1 1,-39 60-1,57-75-152,0 1-1,2 0 1,1 2-1,1 0 1,1 0 0,2 1-1,-11 48 1,19-67-46,0-1-1,1 1 1,0 0-1,1 0 1,0 0-1,1 0 1,0 0 0,0 0-1,1 0 1,0-1-1,1 1 1,0-1-1,0 1 1,1-1-1,0 0 1,1-1 0,0 1-1,1-1 1,-1 0-1,2 0 1,-1 0-1,1-1 1,0 0-1,0 0 1,1-1 0,0 0-1,10 6 1,19 10 1,1-2 0,1-1 1,77 25-1,-96-38-22,0 0-1,0-2 1,1 0 0,0-1-1,0-2 1,0 0-1,0 0 1,0-2-1,40-7 1,-54 6 0,-1 0 0,1 0 0,-1 0 0,1-1-1,-1 0 1,0-1 0,0 1 0,-1-1 0,1 0 0,-1 0 0,1-1 0,-1 0-1,-1 0 1,1 0 0,-1 0 0,4-7 0,-3 3-6,0 0 0,-1-1 0,0 1 0,0-1 0,-1 0 0,-1 0 0,1-1 0,-2 1 0,2-20 0,-3 11 30,-1 0 1,0-1 0,-2 1 0,0 0 0,-1 0 0,-1 0 0,0 1 0,-2-1 0,0 1 0,-1 1 0,-12-21 0,10 25 5,0 0 1,-1 0 0,-1 1-1,1 0 1,-2 1 0,0 0-1,0 1 1,-1 1-1,0 0 1,0 1 0,-1 0-1,0 2 1,-1-1 0,0 2-1,0 0 1,0 1-1,0 0 1,-29-1 0,41 5-33,0 0 1,0 1-1,0-1 1,1 1-1,-1 0 1,0 0 0,1 1-1,-1-1 1,-5 4-1,8-4-1,0-1-1,1 0 0,-1 1 1,1-1-1,-1 1 1,1-1-1,-1 1 1,1-1-1,-1 1 1,1-1-1,-1 1 0,1-1 1,0 1-1,-1 0 1,1-1-1,0 1 1,0-1-1,-1 1 1,1 0-1,0-1 0,0 1 1,0 1-1,0-1 2,1 0 0,-1 0 0,0-1 0,1 1 0,-1 0-1,1 0 1,0 0 0,-1 0 0,1 0 0,0-1 0,-1 1 0,1 0-1,0 0 1,0-1 0,0 1 0,-1-1 0,1 1 0,0-1 0,2 2-1,15 6 5,0-1-1,0-1 1,0 0 0,1-1-1,0-1 1,0-1-1,34 2 1,-16-4 2,1-2 1,-1-1 0,40-8 0,195-52-17,-261 60 31,-3 0-21,0 0 1,0 1-1,1 0 1,-1 1-1,0-1 1,10 2-1,-16 0 8,1-1 1,-1 1-1,0 0 0,0 0 1,0 0-1,0 0 0,0 0 1,0 0-1,0 0 0,0 1 1,0-1-1,0 1 0,0-1 1,-1 1-1,1 0 0,-1 0 1,0 0-1,1 0 0,-1 0 1,0 0-1,0 0 0,0 0 1,0 0-1,0 0 0,-1 1 1,1 1-1,2 10 56,0 0-1,-2 0 0,1 0 1,-2 0-1,0 0 1,-1 0-1,0 0 1,-6 25-1,-5 10 42,-21 54 0,2-10-64,28-83-67,1 1 0,0 0 0,0-1 0,0 20 0,2-29-31,0 0 0,0 0 1,0 0-1,0 1 0,0-1 0,1 0 0,-1 0 1,0 0-1,1 1 0,-1-1 0,1 0 0,-1 0 0,1 0 1,0 0-1,-1 0 0,1 0 0,0 0 0,0 0 1,0 0-1,-1 0 0,2 0 0,0 0-101,0-1 1,-1 0-1,1 0 0,0 1 0,0-1 1,-1 0-1,1 0 0,0-1 0,-1 1 0,1 0 1,0 0-1,-1-1 0,1 1 0,0-1 1,-1 0-1,1 1 0,-1-1 0,1 0 1,-1 0-1,3-1 0,18-16-2784,-9 6 1515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31.43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17 199 668,'-6'-10'2323,"4"8"-1742,1-1 0,0 0-1,0 0 1,0 0 0,-1-5 0,2 7-539,-1 1 0,1-1 1,0 0-1,0 1 1,-1-1-1,1 0 1,0 0-1,0 1 0,0-1 1,0 0-1,0 0 1,0 0-1,0 1 0,0-1 1,0 0-1,1 0 1,-1 1-1,0-1 0,0 0 1,1 1-1,-1-1 1,0 0-1,1 1 0,-1-1 1,1 0-1,-1 1 1,1-1-1,-1 1 0,1-1 1,-1 1-1,1-1 1,0 1-1,-1-1 0,1 1 1,-1 0-1,1-1 1,0 1-1,0 0 0,-1-1 1,1 1-1,0 0 1,0 0-1,1 0 0,0 0-38,0 1 0,-1 0-1,1 1 1,0-1-1,0 0 1,-1 0-1,1 1 1,-1-1-1,1 1 1,-1-1-1,0 1 1,1 0 0,-1 0-1,2 3 1,16 29 25,-12-18-16,-1 1-1,0 1 0,-1-1 1,0 1-1,-2 0 1,0 0-1,0 32 0,-2-36 15,-1 0 0,-1-1-1,0 1 1,-1 0-1,-1 0 1,0-1-1,-1 1 1,0-1-1,-1 0 1,-11 22-1,15-34-11,0 0-1,1 0 0,-1 0 0,0 0 0,0 0 0,1 0 0,-1 0 0,0 0 1,0 0-1,0 0 0,0-1 0,0 1 0,0 0 0,0-1 0,-1 1 0,1-1 1,-2 1-1,3-1-5,-1 0-1,0 0 1,1 0 0,-1 0 0,0 0-1,1 0 1,-1 0 0,0 0 0,1 0 0,-1-1-1,0 1 1,1 0 0,-1-1 0,1 1 0,-1 0-1,0-1 1,1 1 0,-1-1 0,1 1 0,-1-1-1,1 1 1,-1-1 0,1 0 0,-2-1 8,1 0-1,0 0 1,0-1 0,0 1 0,0 0-1,0-1 1,1 1 0,-1 0 0,1-1-1,-1 1 1,1-1 0,0 1 0,0-1-1,0 1 1,0-1 0,1-3 0,4-8-5,-1 0 1,2 1 0,0 0-1,1 0 1,0 0 0,14-17-1,60-68-90,-62 76 93,8-9-157,1 2 1,1 1-1,2 1 1,61-41-1,-69 54-640,1 1-1,0 1 0,1 2 1,0 0-1,1 1 0,0 2 1,0 1-1,34-4 1,-19 7-602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31.79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601 0 968,'-22'16'5185,"-27"-1"-3470,18-5-1374,-19 10-105,1 3 0,1 1 1,1 3-1,-46 35 0,71-45-204,1 0 0,1 1 0,1 1 0,0 1 0,2 0 0,0 2 1,1 0-1,1 0 0,2 2 0,-13 27 0,25-50-34,0 1-1,1-1 1,-1 1 0,0 0 0,1-1-1,-1 1 1,1 0 0,-1-1-1,1 1 1,0 0 0,0 0 0,0-1-1,0 1 1,0 0 0,0 0 0,0-1-1,0 1 1,1 0 0,-1-1-1,2 4 1,-1-5-3,-1 1-1,1 0 1,0-1-1,0 1 1,0 0-1,0-1 1,1 1-1,-1-1 1,0 0-1,0 1 0,0-1 1,0 0-1,0 0 1,0 1-1,1-1 1,-1 0-1,0 0 1,0 0-1,0-1 1,0 1-1,0 0 1,2-1-1,7-1-27,0-1 0,-1 0 1,1-1-1,-1 0 0,12-8 0,19-15-12,53-45 1,-70 51 69,0 2 0,2 0 0,0 2 0,2 1 0,-1 0 0,44-16 0,-66 31-20,0 0 1,0 0-1,0 0 1,0 1-1,0 0 0,0 0 1,0 0-1,0 0 1,1 0-1,-1 1 1,0 0-1,0 0 0,0 0 1,0 0-1,0 1 1,-1 0-1,1-1 0,0 1 1,-1 1-1,1-1 1,-1 0-1,0 1 1,0 0-1,0 0 0,0 0 1,3 4-1,8 11 11,0 0 1,-2 1-1,19 37 0,-3-5-105,-22-40-130,1-1 1,1 0 0,0 0-1,0 0 1,1-1 0,0-1-1,15 11 1,-18-15-181,0 0 1,1-1-1,-1 0 1,1 0-1,0-1 0,0 1 1,0-2-1,0 1 1,0-1-1,0 0 1,0 0-1,1-1 1,-1 0-1,9-1 1,14-4-1024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32.46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762 411 312,'3'-4'614,"1"-1"0,0 1-1,-1-1 1,0 1 0,0-1 0,0 0-1,2-6 1,-5 10-544,0 1-1,0-1 1,0 1 0,0-1-1,0 1 1,0-1-1,0 1 1,0-1 0,0 1-1,0-1 1,0 1-1,0-1 1,0 1 0,-1 0-1,1-1 1,0 1-1,0-1 1,-1 1 0,1-1-1,0 1 1,0 0 0,-1-1-1,1 1 1,0-1-1,-1 1 1,1 0 0,-1 0-1,1-1 1,0 1-1,-1 0 1,0-1 0,-30-2 112,-12 8-3,1 2 1,0 2-1,1 1 1,0 3-1,-75 32 0,62-19-24,1 3 0,1 2 0,-78 60 0,109-74-118,1 1 1,-32 36 0,47-49-36,0 1 1,1-1-1,0 1 1,0 0-1,1 0 1,0 0-1,0 0 1,0 1-1,1-1 1,0 1-1,0 0 1,0-1-1,1 1 1,0 0-1,1 0 1,0 8 0,0-13-8,0 0 1,1 0 0,-1 0-1,1 0 1,-1 0 0,1 0-1,0 0 1,0 0 0,0-1-1,0 1 1,0 0 0,0-1-1,1 1 1,-1-1 0,0 1 0,1-1-1,-1 0 1,1 1 0,3 1-1,-1-1-17,0 0 0,1 0 0,-1-1 0,1 1 0,-1-1 0,1 0 0,0 0 1,5 0-1,8-1-131,0-1 0,0 0-1,25-5 1,7-4-198,-2-2 0,0-2-1,-1-2 1,0-3-1,-1-1 1,59-36-1,-72 36 348,-1-2-1,-1 0 1,-1-3-1,-1 0 1,-1-2-1,-1-1 1,-1-1-1,38-58 1,-53 68 65,0-1 1,-2 1 0,0-2 0,-1 1 0,-2-1-1,0 0 1,-1-1 0,2-22 0,-5 29 87,-1-1 1,-1 1 0,0-1 0,-1 1-1,-1 0 1,0-1 0,-1 1 0,-1 0-1,-1 0 1,0 1 0,0-1 0,-10-15-1,15 29-140,0 1 0,0-1 0,-1 0-1,1 1 1,0-1 0,-1 1 0,1-1-1,0 1 1,-1-1 0,1 1-1,0 0 1,-1-1 0,1 1 0,-1-1-1,1 1 1,-1 0 0,1-1 0,-1 1-1,1 0 1,-1 0 0,0-1 0,1 1-1,-1 0 1,1 0 0,-1 0-1,1 0 1,-1 0 0,0 0 0,1 0-1,-1 0 1,1 0 0,-1 0 0,0 0-1,1 0 1,-2 0 0,-17 20 103,-7 32-4,-1 28 41,3 1-1,4 0 1,-12 109-1,27-160-128,2 0 0,2 1 0,0-1-1,2 1 1,9 53 0,-9-76-22,1-1-1,0 1 1,0-1-1,1 1 1,0-1-1,0 0 1,0 0-1,1 0 1,0-1 0,1 1-1,-1-1 1,1 0-1,1 0 1,-1 0-1,1-1 1,0 0-1,0 0 1,0-1-1,1 1 1,-1-1-1,1-1 1,0 1 0,1-1-1,-1-1 1,0 1-1,1-1 1,12 2-1,0-3-6,0 0 0,0-1 0,0-1 1,0-1-1,0 0 0,0-2 0,0 0 0,-1-2 0,0 0 0,0-1 0,0 0 0,-1-2 0,18-11 0,-8 3 5,0-1 0,-1-1-1,-1-2 1,-1 0 0,-1-2 0,-1 0-1,24-33 1,-33 37 7,-1-1 1,0-1-1,16-38 0,-25 50 26,0-1 0,-1 0-1,0 0 1,-1-1 0,0 1-1,0-1 1,-1 1 0,-1-1-1,1 1 1,-4-21 0,3 31-28,0 0 1,0 0-1,0 0 0,0 1 1,0-1-1,0 0 1,-1 0-1,1 0 1,0 0-1,0 0 1,0 0-1,0 0 1,0 0-1,-1 0 1,1 0-1,0 0 0,0 0 1,0 1-1,0-1 1,0 0-1,-1 0 1,1 0-1,0 0 1,0 0-1,0 0 1,0 0-1,-1-1 1,1 1-1,0 0 1,0 0-1,0 0 0,0 0 1,0 0-1,-1 0 1,1 0-1,0 0 1,0 0-1,0 0 1,0 0-1,0 0 1,0-1-1,-1 1 1,1 0-1,0 0 1,0 0-1,0 0 0,0 0 1,0-1-1,0 1 1,0 0-1,0 0 1,0 0-1,0 0 1,0 0-1,0-1 1,0 1-1,0 0 1,0 0-1,0 0 1,0 0-1,0-1 0,0 1 1,0 0-1,0 0 1,0 0-1,0 0 1,0 0-1,0-1 1,0 1-1,-9 18 13,-4 23-28,5-5-11,2 0 0,2 1 0,1 0-1,2 0 1,2 0 0,6 44 0,6-18-922,-13-59 586,2-1 0,-1 1-1,0 0 1,1 0 0,-1-1-1,1 1 1,0-1 0,0 1-1,1-1 1,-1 0 0,1 0 0,-1 0-1,5 4 1,3-4-1256,1-6 75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32.80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63 130 964,'-9'-14'1284,"1"1"22,-1 0 1,2-1 0,0 0-1,1 0 1,0-1-1,-4-17 1,10 33-1307,0-1 0,0 0 0,0 0 0,0 0 0,0 0 0,0 0 0,0 0 0,0 0 0,0 0 0,1 0 0,-1 0 0,0 0 1,0 0-1,0 0 0,0 0 0,0 0 0,0 0 0,0 0 0,0 0 0,0 0 0,0 0 0,0 0 0,1 0 0,-1 0 0,0 0 0,0 0 0,0 0 0,0 0 0,0 0 1,0 0-1,0 0 0,0 0 0,0 0 0,0 0 0,0 0 0,1 0 0,-1 0 0,0 0 0,0 0 0,0 0 0,0 0 0,0 0 0,0 0 0,0 0 0,0 0 1,0 0-1,0-1 0,0 1 0,0 0 0,0 0 0,0 0 0,0 0 0,0 0 0,0 0 0,0 0 0,0 0 0,0 0 0,0 0 0,0 0 0,0-1 0,0 1 1,0 0-1,0 0 0,10 9-186,9 14-349,0 10-1552,0 1-1,-3 0 1,14 42 0,-19-46 487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33.27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0 210 1312,'1'20'2356,"-1"-14"-1634,0 1 1,0-1 0,1 0-1,0 0 1,0 0-1,2 6 1,-2-11-680,0 0 1,0-1-1,0 1 0,1-1 1,-1 1-1,0-1 0,0 1 0,1-1 1,-1 0-1,0 0 0,0 1 1,1-1-1,-1 0 0,0 0 0,0 0 1,1 0-1,-1-1 0,0 1 1,1 0-1,-1 0 0,0-1 0,0 1 1,0-1-1,1 1 0,0-2 1,39-15 250,-36 14-240,20-9-6,0-1 0,-1-1 0,40-31 0,-57 39-57,0 0-1,0 0 1,0-1-1,-1 0 1,0 0 0,0-1-1,-1 1 1,0-1-1,-1-1 1,1 1-1,-2 0 1,1-1-1,-1 0 1,0 0-1,1-10 1,-3 17 3,-1 1 0,0-1 1,1 1-1,-1-1 0,0 1 0,0-1 1,0 1-1,0-1 0,0 1 0,0-1 1,0 1-1,-1-1 0,1 1 0,0-1 1,-1 1-1,1-1 0,-1 1 0,0 0 1,1-1-1,-1 1 0,0 0 0,0 0 1,0-1-1,0 1 0,0 0 0,0 0 1,-2-1-1,1 1 1,0 1 0,-1-1 0,1 1 0,0-1 0,-1 1-1,1 0 1,0 0 0,-1 0 0,1 1 0,-1-1 0,1 0 0,0 1 0,0 0 0,-1-1 0,-2 3 0,-7 2 5,0 1 0,1 0 0,-1 0 0,2 2 0,-13 9 1,11-5 8,0 0 1,1 0 0,0 1 0,2 1 0,-1 0 0,-11 23-1,18-31-17,0-1-1,1 0 1,-1 1-1,1 0 1,1 0 0,-1-1-1,1 1 1,0 0-1,0 0 1,1 0-1,-1 0 1,2 1-1,-1-1 1,0 0-1,1 0 1,0 0 0,1-1-1,-1 1 1,1 0-1,0 0 1,4 7-1,-3-10-14,0 0 1,0 0-1,0 0 0,0-1 0,1 1 1,-1-1-1,1 0 0,0 0 0,-1 0 1,1 0-1,0 0 0,0-1 0,0 0 1,0 0-1,1 0 0,-1 0 0,0-1 0,0 1 1,5-1-1,12 0-25,1 0-1,27-5 1,58-17 86,15-1 289,-109 21-253,0 1 0,0 1 0,0 0 0,0 1 0,0 1 0,0-1 0,15 6 1,-20-4-55,0 0 0,-1 1 0,0 0 0,0 1 0,0-1 0,0 1 0,-1 0 0,0 1 0,0 0 0,0 0 0,-1 0 0,1 1 0,-2 0 0,1 0 0,-1 0 0,0 0 0,0 1 0,-1-1 0,0 1 0,-1 0 0,1 0 0,-1 0 0,-1 0 0,0 0 0,0 1 0,0-1 0,-2 14 0,1-21-26,0-1 1,0 0 0,1 1-1,-1-1 1,0 1-1,0-1 1,0 0 0,0 1-1,0-1 1,0 1 0,0-1-1,0 0 1,0 1 0,0-1-1,0 0 1,0 1-1,0-1 1,0 1 0,-1-1-1,1 0 1,0 1 0,0-1-1,0 0 1,0 1 0,-1-1-1,1 0 1,0 1 0,0-1-1,-1 0 1,1 0-1,0 1 1,-1-1 0,1 0-1,0 0 1,-1 1 0,1-1-1,0 0 1,-1 0 0,1 0-1,0 0 1,-1 0-1,1 1 1,-1-1 0,1 0-1,0 0 1,-1 0 0,1 0-1,-1 0 1,1 0 0,0 0-1,-1-1 1,1 1-1,0 0 1,-1 0 0,1 0-1,-1 0 1,1 0 0,0 0-1,-1-1 1,1 1 0,0 0-1,-1-1 1,0 0-58,0 0 1,-1-1-1,1 1 1,0 0-1,0-1 1,0 1-1,1-1 0,-1 1 1,0-1-1,1 0 1,-1 1-1,1-1 1,-1 0-1,1-1 1,0-6-72,0 1 1,1 0-1,1 0 0,-1 0 1,1 0-1,1 0 1,-1 0-1,1 0 1,1 1-1,4-9 1,5-7 85,1 1-1,16-19 1,-9 13 215,1 1 0,1 2 0,1 0 0,1 1 0,37-26 0,-54 45-62,0 1-1,0-1 1,0 1 0,1 0-1,-1 1 1,1 0 0,0 1-1,0-1 1,0 2 0,16-2-1,-17 3-19,-1 1-1,0 0 0,0 0 1,0 0-1,0 1 0,0 0 0,0 0 1,0 1-1,0 0 0,-1 0 1,0 1-1,0 0 0,0 0 1,0 0-1,8 9 0,7 9-112,-1 1-1,-1 1 0,-2 0 0,0 2 1,-2 0-1,-1 0 0,15 40 0,-28-65-99,-1 0 0,0-1-1,0 1 1,1 0 0,-1 0-1,0 0 1,1-1 0,-1 1-1,1 0 1,-1-1-1,1 1 1,-1 0 0,1-1-1,-1 1 1,1 0 0,0-1-1,-1 1 1,1-1 0,0 1-1,-1-1 1,1 0-1,0 1 1,0-1 0,-1 0-1,2 1 1,23-31-6449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33.63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124 46 1340,'23'-45'7418,"-23"45"-7361,15 25 284,-1 14-141,-1 0-1,-2 0 1,-2 1 0,-2 0-1,-1 1 1,-2 0 0,-2 0-1,-2 0 1,-1 0-1,-13 74 1,-1-41-617,-3-1 1,-4 0-1,-2-2 0,-68 136 0,67-175-1214,13-28 278,11-5 1307,1 1 0,-1-1 0,1 0 0,-1 0 0,1 0 0,0 0 0,-1 0 0,1 0 0,0 0 1,-1 0-1,1 0 0,0 0 0,0 0 0,0 0 0,0 0 0,0 0 0,0 0 0,0 0 0,1-1 0,4-30 282,2 0 0,1 1-1,2 0 1,0 0 0,22-41 0,-16 36 23,-5 10 13,1 0 0,2 2-1,0-1 1,2 2 0,1 0-1,0 1 1,26-25 0,-29 34-184,2 0 0,-1 0 0,2 2 0,0 0 0,0 1 0,0 0 0,2 2 0,-1 0 0,1 1 0,0 1 1,20-4-1,-3 3-56,-1 2 1,1 2-1,0 1 1,44 4 0,-38 2-1498,63 14 0,-85-12 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42.32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269 1 508,'-44'29'2463,"-62"51"0,93-69-2360,0 1 0,1 1 0,0 0-1,1 1 1,1 0 0,0 1-1,1 0 1,-11 24 0,19-37-97,-1 0 1,1 0-1,0 1 1,1-1-1,-1 0 1,0 1 0,1-1-1,-1 1 1,1-1-1,0 1 1,0-1-1,0 1 1,0-1 0,0 0-1,0 1 1,1-1-1,-1 1 1,1-1-1,0 0 1,0 1-1,1 2 1,0-3 1,-1-1-1,1 1 1,0-1-1,0 1 1,0-1-1,0 0 1,0 1-1,0-1 1,0 0 0,0-1-1,0 1 1,1 0-1,-1-1 1,0 1-1,0-1 1,1 0-1,-1 1 1,3-1 0,8-1 12,0 1 0,0-2 0,1 0 0,-1 0 0,-1-2 0,20-6 0,-10 1-24,-1-1 0,0-1 0,0-1 1,36-28-1,64-69 85,-49 40 249,-49 55-148,-22 14-175,-1 0-1,1 0 1,-1 0 0,1 0-1,-1 0 1,1 0-1,-1 0 1,1 0 0,-1 0-1,1 0 1,-1 0 0,1 0-1,-1 0 1,1 0-1,-1 1 1,1-1 0,-1 0-1,0 0 1,1 1-1,-1-1 1,1 0 0,-1 1-1,0-1 1,1 0-1,-1 1 1,1 0 0,1 3 32,-1 0 0,1 0 0,-1 0 0,0 0 0,0 1 1,-1-1-1,1 9 0,1 1 33,-1-5-99,1 11 189,0-1 0,2 0 0,0 1-1,13 32 1,-16-49-206,0 0 1,0 0-1,1 0 1,-1 0-1,1-1 1,0 1-1,0 0 0,0-1 1,0 1-1,0-1 1,0 1-1,1-1 1,-1 0-1,1 0 0,0 0 1,-1-1-1,1 1 1,0-1-1,0 1 1,0-1-1,0 0 0,0 0 1,0 0-1,0-1 1,1 1-1,-1-1 1,0 1-1,0-1 0,1 0 1,-1-1-1,0 1 1,0 0-1,0-1 1,1 0-1,-1 0 0,0 0 1,4-1-1,-3 0-329,0 0 0,0 0 0,0 0 0,0-1-1,-1 1 1,1-1 0,-1 0 0,1 0 0,-1 0-1,0-1 1,4-5 0,5-12-1188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34.76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7 868,'2'-6'7211,"29"10"-6207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35.54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77 0 592,'-5'135'8355,"-4"-26"-8239,-25 109 1,27-165-141,6-40-122,-1 0-1,0 1 0,0-1 1,-2 0-1,-4 13 1,5-74-6785,7 28 5629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36.41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36 1 180,'6'1'6316,"21"4"-6080,7 6-182,-1 1 1,0 3-1,-1 0 1,-1 2-1,0 1 1,-1 2-1,36 31 1,-60-46-55,1 0-1,-1 1 1,-1-1 0,1 1 0,-1 0-1,0 1 1,-1 0 0,1-1-1,-1 1 1,-1 1 0,1-1-1,-1 0 1,0 1 0,-1 0 0,0 0-1,0 0 1,-1 0 0,0 0-1,0 0 1,-1 0 0,0 0 0,0 0-1,-1 0 1,0 0 0,0 0-1,-1 0 1,0 0 0,-1-1-1,0 1 1,0-1 0,0 1 0,-1-1-1,-7 10 1,-7 10-4,-1-1 1,-2 0-1,0-1 0,-2-2 1,0 0-1,-2-1 0,-1-2 1,0-1-1,-1 0 1,-1-2-1,-1-1 0,-38 15 1,35-20 24,32-11-16,0 0 0,-1 0 1,1 0-1,0 1 0,-1-1 0,1 0 0,0 0 1,-1 0-1,1 0 0,-1 0 0,1 0 1,-1 0-1,1 1 0,0-1 0,-1 0 0,1-1 1,-1 1-1,1 0 0,0 0 0,-1 0 0,1 0 1,-1 0-1,1 0 0,0 0 0,-1-1 0,1 1 1,0 0-1,-1 0 0,1 0 0,0-1 1,-1 1-1,1 0 0,0-1 0,-1 1 0,1 0 1,0-1-1,0 1 0,-1 0 0,1-1 0,0 1 1,0 0-1,0-1 0,0 0 43,1-1 0,0 1 0,0 0 0,0 0 0,0 0 0,1 0 0,-1 1 1,0-1-1,0 0 0,1 0 0,-1 1 0,0-1 0,1 1 0,-1-1 0,0 1 0,1-1 0,-1 1 0,1 0 0,-1 0 0,1 0 0,-1 0 1,1 0-1,1 0 0,58-4 58,-33 3-69,80-10 73,-2-4-1,150-42 1,-180 34-45,-1-3 1,-2-3-1,-1-3 0,70-44 1,-136 73-64,-1 0 0,0 0 0,0-1 0,0 0 0,-1 0 0,1 0 0,-1 0 0,0-1 0,4-5 0,-8 8 1,1 1-1,0-1 1,-1 1-1,1-1 1,-1 1 0,0-1-1,1 1 1,-1-1-1,0 1 1,0-1 0,0 1-1,0-1 1,0 0 0,0 1-1,-1-1 1,1 1-1,-1-1 1,1 1 0,-1-1-1,1 1 1,-1-1-1,0 1 1,1 0 0,-1-1-1,0 1 1,0 0-1,0 0 1,0-1 0,0 1-1,0 0 1,-1 0 0,1 0-1,0 0 1,-1 1-1,1-1 1,0 0 0,-3-1-1,-5-3 9,0 1 1,1 0-1,-2 0 0,1 0 1,0 1-1,-1 1 0,1-1 0,-1 2 1,-12-2-1,18 3-7,-1-1 0,1 1 0,0 0 1,0 1-1,0-1 0,-1 1 0,1 0 1,0 0-1,0 0 0,0 0 0,0 1 1,1 0-1,-1-1 0,0 2 0,0-1 0,1 0 1,0 1-1,-1-1 0,1 1 0,0 0 1,0 0-1,0 0 0,-3 6 0,-3 8 14,1 0 0,1 0 0,0 0 0,2 1 0,0 0 0,-5 33 0,9-40-27,-1 0 1,2 0-1,-1-1 1,2 1-1,-1 0 1,1 0 0,1-1-1,0 1 1,0-1-1,1 1 1,1-1-1,0 0 1,5 10 0,-6-16-3,0 1 0,0-1 0,0 0 0,1 0 0,0-1 1,-1 1-1,1-1 0,0 0 0,1 0 0,-1 0 0,1-1 1,-1 1-1,1-1 0,9 3 0,-5-3-13,0 0 0,1 0 0,0-1 1,-1 0-1,1-1 0,-1 0 0,15-2 0,1-2-256,-1-1-1,0-1 0,-1-1 1,0-2-1,31-14 1,-28 8-1098,1-1 1,-2-1-1,26-23 1,-21 18-58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36.76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203 18 124,'-11'-13'6091,"-1"9"-4272,-17 14-2275,22-6 797,-5 2-332,0 2 1,1-1-1,-1 1 0,2 1 0,-1 0 0,-12 15 0,17-18-7,1 0 0,0 1 0,0-1 0,0 1 0,1 0 0,0 0 1,0 1-1,1-1 0,0 1 0,0 0 0,1 0 0,-1 8 0,3-13 1,0 0 0,0 0-1,0-1 1,0 1 0,1 0 0,0 0-1,-1-1 1,1 1 0,0 0 0,0-1-1,0 1 1,1-1 0,-1 1 0,1-1-1,-1 0 1,1 1 0,0-1 0,0 0-1,0 0 1,0 0 0,0-1 0,0 1-1,4 2 1,7 4 5,1-1-1,0 0 1,20 7-1,20 11 13,-50-23-21,0 0 0,0 1 0,0 0-1,-1 0 1,1 0 0,-1 1 0,0-1 0,0 1 0,0-1-1,0 1 1,-1 0 0,0 0 0,0 1 0,0-1 0,0 0 0,0 1-1,-1-1 1,0 1 0,0-1 0,0 6 0,-1-7-5,0 1 0,-1 0 1,0-1-1,0 1 1,0 0-1,0-1 0,-1 1 1,1-1-1,-1 0 1,0 0-1,0 1 0,0-1 1,0 0-1,-1-1 1,1 1-1,-1 0 0,0-1 1,1 1-1,-1-1 1,0 0-1,-1 0 0,1 0 1,0 0-1,-1-1 1,-4 3-1,1-1-122,0-1 0,-1 1 0,1-1 0,0 0 0,-10 1 0,15-3-80,-1 0 1,1 1-1,0-1 1,0 0-1,-1 0 1,1-1-1,0 1 1,0 0-1,0-1 0,0 1 1,-1-1-1,1 0 1,0 0-1,0 0 1,0 0-1,0 0 1,0 0-1,1 0 0,-1-1 1,0 1-1,0-1 1,-1-1-1,-2-6-1134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37.33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247 33 904,'4'0'5791,"-20"2"-4963,-6 7-715,1 1-1,0 1 1,1 1-1,0 1 1,1 0-1,0 1 1,-27 28-1,42-37-111,-1 1 0,0-1 0,1 1 0,0 0 0,1 0-1,-1 1 1,1-1 0,0 1 0,1-1 0,0 1-1,0 0 1,0 0 0,1 0 0,-1 7 0,2-10-6,0-1 0,0 0 0,0 0 0,1 1 0,-1-1 0,1 0 0,0 0 0,0 0 0,0 0 0,0 0 0,1 0 0,-1 0 0,1 0 0,0-1 0,0 1 0,0 0 0,0-1 0,0 0 0,0 1 0,1-1 0,-1 0 0,1 0 0,0 0 0,-1-1 0,1 1 0,0-1 0,0 1 0,0-1 0,0 0 0,0 0 0,0 0 0,5 0 0,13 3-25,0-2-1,0 0 1,0-1-1,1-1 0,-1-1 1,0-1-1,28-6 1,12-6 46,70-25 0,-102 30 69,-1-2 0,0 0 0,0-2 0,-1-1 0,-1-2 0,-1 0 0,0-2 0,24-21-1,-46 36-63,0 0 0,0 0 0,0-1 0,0 1 0,-1-1 0,1 1 0,-1-1 0,0 0 0,0 0 0,-1 0 0,1 0 0,-1 0 0,0 0 0,0 0 0,0 0 0,-1-1 0,1-5 0,-1 8-18,-1-1 0,0 0 0,0 1 0,0-1 1,0 0-1,0 1 0,0-1 0,0 1 0,-1-1 0,0 1 0,1 0 1,-1 0-1,0 0 0,0 0 0,0 0 0,0 0 0,0 0 0,-1 1 1,1-1-1,0 1 0,-1-1 0,0 1 0,1 0 0,-1 0 0,1 0 1,-1 0-1,-4 0 0,-5-2-5,0 1 0,0 0 0,0 1 0,-1 0 0,1 1 0,0 1 0,-1-1 0,1 2 0,0 0 0,0 0 0,-22 9 0,24-8-2,0 1 1,1 0-1,0 1 1,0 0-1,0 0 1,0 1-1,1 0 1,0 1-1,0 0 1,0 0-1,1 1 1,0 0-1,1 0 1,-8 13-1,12-18-5,1 0 0,-1 0-1,1 0 1,0 0 0,0 1 0,0-1 0,0 0-1,1 1 1,-1-1 0,1 0 0,0 1-1,0-1 1,0 1 0,1-1 0,-1 1-1,1-1 1,0 0 0,0 1 0,0-1 0,0 0-1,0 0 1,1 0 0,0 0 0,-1 0-1,1 0 1,0 0 0,0 0 0,1-1-1,-1 1 1,1-1 0,-1 0 0,1 1 0,0-1-1,-1 0 1,7 2 0,3 3-109,-1 0 1,1-1-1,0-1 1,1 0 0,-1-1-1,1 0 1,0-1-1,13 1 1,3-2-741,0-1 0,-1-2 0,1-1 1,-1-1-1,1-1 0,43-13 0,-36 8-368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37.66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0 170 1052,'49'-21'2905,"-36"15"-1956,0 0 0,0 1 0,1 0 1,15-2-1,-28 7-914,0 0-1,0 0 1,0 0 0,0 1 0,0-1 0,-1 0-1,1 1 1,0-1 0,0 1 0,0-1 0,-1 1-1,1-1 1,0 1 0,-1 0 0,1-1 0,0 1-1,-1 0 1,1-1 0,-1 1 0,1 0 0,-1 0-1,1 0 1,-1 0 0,0-1 0,0 1 0,1 0 0,-1 0-1,0 0 1,0 0 0,0 0 0,0 0 0,0 0-1,0 1 1,3 39 309,-3-34-227,1 10-114,-1 0 0,-1 0 0,-1 0 0,0 0 1,-1 0-1,-1 0 0,0 0 0,-2-1 0,-10 23 0,12-37-563,3-12 107,3-14-265,3 7 580,1 1 0,0 0 0,1 0 0,1 1 0,16-23 0,55-69 252,-75 102-124,5-7 82,0 1 0,2 0 0,-1 1-1,1 1 1,0-1 0,1 2-1,0-1 1,1 2 0,-1 0 0,25-10-1,-32 15-10,0 1-1,1-1 0,-1 1 0,1 0 1,-1 0-1,1 1 0,-1 0 1,1 0-1,-1 0 0,1 0 1,0 1-1,-1 0 0,1 0 1,-1 1-1,0 0 0,1-1 0,-1 2 1,0-1-1,0 1 0,0-1 1,-1 1-1,1 1 0,-1-1 1,0 1-1,1-1 0,-1 1 0,-1 1 1,1-1-1,-1 0 0,5 8 1,3 6 37,-2 1 0,0 1 0,0-1 0,-2 1 0,-1 1 0,5 25 1,5 11-406,-16-56 202,0 0 1,0 0-1,0 0 0,0 0 0,0 0 0,0-1 0,0 1 1,1 0-1,-1 0 0,0 0 0,1 0 0,-1-1 0,1 1 1,-1 0-1,0 0 0,1-1 0,0 1 0,-1 0 0,1-1 0,-1 1 1,1-1-1,0 1 0,-1-1 0,1 1 0,0-1 0,0 1 1,0-1-1,-1 1 0,3-1 0,36-42-7708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38.01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83 1 832,'3'1'301,"-1"0"1,1 0-1,-1 0 1,1 1-1,-1-1 0,0 1 1,1 0-1,-1-1 1,0 1-1,0 0 0,0 0 1,-1 1-1,1-1 0,0 0 1,-1 0-1,0 1 1,1-1-1,-1 1 0,0 0 1,0-1-1,1 4 0,12 68 1016,-9-38-765,-1-18-313,0 1 0,-2-1 0,0 1 0,-1 0 1,0 0-1,-2-1 0,0 1 0,-7 29 0,-4 9-3,3 0 0,2 1 1,3 0-1,4 74 0,1-128-238,-1 1 0,0 0 0,0-1 0,-1 1 0,1-1 0,-1 1 0,0 0 0,-2 6 0,3-10-1,-1-1 0,1 1 0,0-1 0,-1 1 0,1-1 1,0 1-1,-1-1 0,1 1 0,-1-1 0,1 0 0,-1 1 1,1-1-1,-1 1 0,1-1 0,-1 0 0,1 0 0,-1 1 1,0-1-1,1 0 0,-1 0 0,1 0 0,-1 0 0,0 1 1,1-1-1,-2 0 0,0-1-7,0 1 0,0-1 0,1 1 1,-1-1-1,0 0 0,0 0 0,0 1 0,0-1 0,1-1 0,-1 1 1,-3-2-1,-1-2-12,1 1 0,-1-1-1,1 0 1,0 0 0,0-1 0,1 1 0,-1-1 0,1 0 0,0 0 0,1-1-1,0 1 1,0-1 0,0 1 0,1-1 0,0 0 0,0 0 0,0 0 0,1 0-1,0-1 1,1 1 0,0 0 0,0 0 0,0-1 0,1 1 0,0 0 0,0 0-1,1 0 1,0 0 0,0 0 0,1 0 0,0 1 0,0-1 0,0 1 0,1 0-1,0-1 1,0 2 0,8-9 0,6-6 12,1 1 0,0 1 1,2 0-1,0 2 0,1 0 0,0 2 0,1 0 0,1 1 1,49-18-1,-3 7-49,0 4 0,103-18 0,273-22-2165,3 22-3906,-397 34 5215,41-3-762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38.79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2492 0 524,'-158'77'6249,"-91"17"-6616,185-71 806,-105 36-318,-244 52-1,327-94-73,-1-5-1,-1-3 0,0-4 1,-167-12-1,138-6-15,-153-37 1,225 39-1,0-2 0,1-3 0,1-1 0,1-2 0,0-1-1,-54-38 1,85 50-195,0 0 0,1-1 0,0 0 0,1 0 0,0-1 0,0-1 0,-10-16 0,19 26 41,-1 0 0,1 0 0,-1 0 0,1 0 1,0 0-1,0 0 0,0-1 0,0 1 1,0 0-1,0 0 0,0 0 0,0 0 0,0 0 1,0 0-1,1-1 0,-1 1 0,0 0 1,1 0-1,-1 0 0,1 0 0,-1 0 0,1 0 1,0 0-1,-1 0 0,1 1 0,1-3 0,2-3-780,2-3-263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39.64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654 44 504,'11'-3'1072,"0"0"1,0 0-1,0-1 1,14-7-1,22-8 1603,-72 28-2271,1 2-1,-41 23 1,-13 7-412,-4-4 37,-225 97-78,207-88 20,91-42 1,1 1 0,0 0 0,0 1 0,1-1 1,0 2-1,0-1 0,0 1 0,1 0 1,-8 11-1,13-16 15,0 0 1,0 0-1,0 0 1,0 0-1,1 0 0,-1 0 1,1 1-1,-1-1 1,1 0-1,0 0 0,0 0 1,0 0-1,0 0 1,0 1-1,1-1 1,-1 0-1,1 0 0,-1 0 1,1 0-1,0 0 1,0 0-1,0 0 0,0 0 1,0 0-1,0 0 1,0-1-1,1 1 1,-1 0-1,0-1 0,1 1 1,0-1-1,2 2 1,7 6 8,1 0 0,0-1 0,24 12 0,-20-11-10,202 138 2,-159-104 25,-34-32 133,-24-11-135,0 0-1,-1 0 1,1 0 0,0 0 0,-1 0 0,1 0 0,0-1 0,-1 1 0,1 0 0,-1 0 0,1-1-1,0 1 1,-1 0 0,1-1 0,-1 1 0,1 0 0,-1-1 0,1 1 0,-1-1 0,1 1 0,-1-1-1,1 1 1,-1-2 0,2-3 31,0 1 0,0-1 0,-1 0 0,0-1 0,0 1 0,-1 0-1,1-7 1,1-5-117,13-73 75,4 1-1,41-115 1,-53 182-3,0-2-11,-2 4-3,1-1 0,1 1 0,1 0 0,0 1 0,2 0 0,0 0 0,25-33 0,-35 52 15,0-1 1,1 1 0,-1 0 0,0-1 0,0 1-1,1 0 1,-1-1 0,0 1 0,0 0 0,1 0 0,-1-1-1,0 1 1,1 0 0,-1 0 0,0 0 0,1 0 0,-1-1-1,0 1 1,1 0 0,-1 0 0,0 0 0,1 0-1,-1 0 1,1 0 0,-1 0 0,0 0 0,1 0 0,-1 0-1,0 0 1,1 0 0,-1 0 0,1 0 0,-1 0-1,0 0 1,1 1 0,-1-1 0,0 0 0,1 0 0,-1 1-1,6 16-26,-5 23 5,-4-22 26,0 0 1,-2-1-1,0 0 1,-1 0-1,0 0 1,-2-1-1,-9 16 1,0-3-138,-1-2 1,-41 49 0,38-58-300,19-17 71,13-12 185,79-78 73,-55 52 33,74-59 0,-108 95 71,0 0 1,0 0 0,0 1 0,0-1-1,0 0 1,0 0 0,0 1-1,0-1 1,0 1 0,0-1 0,1 1-1,-1 0 1,0-1 0,0 1-1,0 0 1,1 0 0,0 0 0,-1 0 0,-1 0 0,0 1 0,0-1 0,1 1 0,-1-1 0,0 0 0,0 1 0,0-1 0,1 1 0,-1-1 0,0 1 0,0-1 0,0 1 0,0-1 0,0 1 0,0-1 0,0 1 1,0-1-1,0 0 0,0 1 0,0-1 0,0 1 0,0-1 0,-1 1 0,1-1 0,0 1 0,-1 0 0,-20 40 55,3-20-38,-1-2 0,0-1 0,-1 0 0,-26 17 0,-94 55 6,142-91 7,13-8-1671,0-1 1,0 0 0,25-23-1,-28 19 322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41.96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8322 393 612,'0'-3'321,"-1"0"0,1 0-1,0 0 1,-1 0 0,0 1 0,0-1-1,0 0 1,0 0 0,0 1 0,0-1-1,-1 1 1,1-1 0,-1 1 0,0 0-1,-2-4 1,-1 2-130,0-1-1,0 1 1,-1 0-1,0 0 1,1 0 0,-9-3-1,-6-2-56,-1 1 0,1 1 0,-24-4 0,-503-77 757,266 50-791,-1309-116-778,612 202-184,560-15 276,-410 36 190,10 72 570,774-130-161,-968 245 280,468-95-322,393-108 163,-220 110 1,311-131-52,2 2 1,1 3 0,-91 77-1,122-91-29,2 1 0,0 1 0,2 1 1,1 1-1,1 1 0,1 1 0,1 1 0,2 0 0,-16 43 0,25-51-47,2 0 1,1 0-1,0 0 0,2 1 1,0-1-1,2 1 1,0-1-1,2 1 0,0-1 1,2 1-1,0-1 0,1 0 1,2 0-1,0-1 0,15 31 1,-8-23-22,1 0 1,2 0 0,1-2-1,1 0 1,1-1 0,1-1-1,1-1 1,1-1-1,2-1 1,29 21 0,-6-13 9,1-2 1,1-3 0,1-1-1,1-3 1,1-2-1,97 21 1,340 31 233,-466-68-225,776 61 110,-7 0-291,1100 52-307,-1659-114 336,968-23 31,-893-7 144,0-14 1,516-139 0,-772 166 3,-2-3 1,0-1 0,-1-3 0,80-49 0,-108 57-8,-1-1 0,-1-1 1,0 0-1,-1-2 0,-1 0 0,-1-1 1,0-1-1,-2-1 0,0 0 1,-1-1-1,-1 0 0,10-26 0,-6 5 98,-2-1 0,-2-1 0,-2 0 0,-2 0-1,-2-1 1,-2 0 0,-2-1 0,-2 1 0,-2-1 0,-2 1-1,-2 0 1,-2 0 0,-2 1 0,-2 0 0,-2 0-1,-2 1 1,-1 1 0,-29-52 0,15 41-257,-2 1 0,-2 1 1,-3 2-1,-45-48 0,47 63-799,0 1-1,-2 2 1,-50-32 0,-73-29-2297,65 46 1681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43.24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32 13 312,'25'-12'8275,"-13"46"-8234,-9-22 195,2 15-84,-1 0 0,-1 0-1,-1 0 1,-3 46 0,-20 111 610,8-89-399,-8 45 46,9-70-215,-5 123-1,17-188-189,0 0 0,0 0 0,0 0 0,1 0 0,0 0 0,0 0 0,0 0 0,1 0 0,-1 0 0,1 0-1,0 0 1,1-1 0,3 7 0,-4-9-17,0-1 0,0 1-1,0-1 1,0 1 0,0-1 0,0 0-1,1 0 1,-1 0 0,0 0 0,1 0-1,-1 0 1,1-1 0,-1 1 0,1-1-1,-1 0 1,1 1 0,-1-1 0,1 0-1,-1-1 1,1 1 0,-1 0 0,1-1-1,-1 1 1,0-1 0,1 0 0,-1 0-1,0 0 1,1 0 0,1-2 0,10-4-83,0 0 0,-1-1 1,0-1-1,-1 0 1,0-1-1,-1 0 0,14-16 1,-1-1 29,-2-1-1,20-31 1,-22 28 690,-2-1-1,25-57 0,-49 112-587,0 1 0,1-1-1,2 1 1,0 0 0,2 0-1,0 0 1,2 0 0,0 0-1,6 27 1,-5-43-28,0 0-1,1 0 1,0 0-1,0 0 1,0-1 0,1 1-1,0-1 1,1 0-1,0 0 1,0 0-1,0-1 1,1 0 0,0 0-1,0 0 1,0 0-1,1-1 1,0 0-1,0-1 1,0 0-1,11 5 1,-11-7 0,-1 0 0,1 0 0,-1 0 1,1-1-1,-1 0 0,1-1 0,0 1 0,-1-1 0,1-1 0,0 1 0,-1-1 0,1 0 1,-1-1-1,1 1 0,-1-1 0,1-1 0,-1 1 0,0-1 0,0 0 0,0 0 0,-1-1 1,1 0-1,-1 0 0,0 0 0,0 0 0,5-7 0,10-13-26,-1-2 0,-2 0 0,0-1 0,-2-1-1,-1 0 1,-1-1 0,-2-1 0,13-47 0,-36 118-185,4-16 192,1 0 1,1 0-1,1 0 0,-3 45 1,8-59 11,0 0 1,1-1-1,0 1 1,0-1-1,1 1 1,1-1-1,-1 0 1,2 0-1,8 19 1,-9-24 1,1 0-1,-1-1 1,1 1 0,0-1 0,0 0 0,0 0-1,1 0 1,-1-1 0,1 0 0,0 0-1,0 0 1,0 0 0,0-1 0,1 1 0,-1-2-1,1 1 1,-1 0 0,1-1 0,0 0-1,5 0 1,24 3 4,-1-2 0,1-1 0,0-2 0,0-1 0,0-2 0,-1-1 0,0-2 0,0-1 0,39-16 0,-55 17 1,-1-1-1,-1 0 1,0-1 0,0-1-1,-1-1 1,0 0-1,-1-1 1,17-17-1,-22 18-2,0 0-1,-1 0 0,0-1 1,-1 1-1,-1-2 0,1 1 0,-2-1 1,0 0-1,0 0 0,-1-1 1,-1 0-1,2-13 0,-4 21 1,-1 1-1,1-1 1,-1 1-1,0-1 1,-1 1-1,1-1 1,-1 1-1,0-1 1,-1 1-1,1-1 1,-1 1-1,-4-9 1,4 11-7,1 1 0,-1-1 0,0 1 1,0 0-1,0 0 0,0 0 0,0 0 1,-1 0-1,1 0 0,-1 1 0,1-1 1,-1 1-1,1 0 0,-1-1 1,0 1-1,0 1 0,0-1 0,0 0 1,1 1-1,-1-1 0,0 1 0,0 0 1,0 0-1,0 0 0,-6 1 1,-4 1 2,-1 1 1,1 1 0,0 0-1,0 1 1,1 0 0,-1 1-1,1 0 1,0 1 0,0 0-1,1 1 1,0 0 0,1 1-1,0 0 1,0 1 0,1 0-1,0 1 1,1-1 0,-13 22 0,20-29 1,-1 1 1,1-1 0,0 0 0,0 1 0,0-1 0,0 1 0,0-1 0,1 1 0,0-1 0,0 1 0,0-1 0,0 1 0,0-1 0,1 1 0,-1-1 0,1 1 0,0-1 0,0 1 0,2 3 0,0-2 6,0 0-1,1-1 0,-1 1 1,1-1-1,0 0 1,0 0-1,0 0 0,0 0 1,1-1-1,0 0 0,5 3 1,10 4-8,0-1-1,1-1 1,0 0 0,0-2 0,23 4 0,30 4-943,114 5-1,-100-17-1657,0-3-1,134-20 1,-131 7 644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42.83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8 273 540,'-2'9'566,"0"-1"0,1 0 0,0 1 1,0-1-1,1 1 0,0-1 0,1 1 0,2 14 0,0 11-218,14 260 429,1 51 778,5-836-142,-10 305-952,-12 159-353,1-1 1,2 1-1,1 0 0,14-47 1,-15 65-101,-1 0 0,2 0 0,-1 0 0,1 1-1,0 0 1,1 0 0,0 0 0,0 0 0,1 1 0,0 0 0,0 1 0,1-1 0,-1 1 0,2 1 0,-1-1 0,17-6 0,-1 2-167,0 2 1,1 1-1,1 1 1,-1 1-1,1 1 1,0 1 0,46 1-1,-45 3-1041,1 1 0,-1 2 1,0 0-1,29 10 0,-30-4-404,-1-1 101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43.16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110 28 440,'-31'12'1516,"18"-7"-222,0 0 1,1 0-1,-1 1 0,-11 8 0,24-14-1281,-1 0-1,1 1 0,0-1 0,0 0 0,0 0 0,0 0 1,-1 0-1,1 0 0,0 1 0,0-1 0,0 0 0,0 0 1,0 0-1,0 0 0,-1 1 0,1-1 0,0 0 0,0 0 1,0 0-1,0 1 0,0-1 0,0 0 0,0 0 0,0 0 0,0 1 1,0-1-1,0 0 0,0 0 0,0 0 0,0 1 0,0-1 1,0 0-1,0 0 0,0 1 0,0-1 0,0 0 0,0 0 1,1 0-1,-1 0 0,0 1 0,0-1 0,0 0 0,0 0 1,12 8 249,15 0-15,18-2-110,-1-2 0,1-2 1,-1-2-1,1-2 1,54-10-1,-35 5-141,-40 5-15,240-32-2081,-216 25-1118,74-26 0,-96 25 1745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43.99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237 111 48,'1'-6'5812,"-16"8"-4350,-19 9-1412,20-4 1,1 1 1,1 0-1,-1 1 0,1 1 1,1-1-1,0 2 0,0 0 1,1 0-1,0 1 0,1 0 1,-13 25-1,16-27-49,0 2 0,1-1 0,0 1 0,1 0 0,0-1 0,1 2 0,1-1 0,0 0 0,0 1 1,1-1-1,1 1 0,0-1 0,1 1 0,3 22 0,-1-28-12,-1-1 0,1 0 0,0 1 1,0-1-1,1 0 0,0-1 0,0 1 0,0-1 1,1 1-1,-1-1 0,1-1 0,1 1 0,-1-1 1,1 0-1,-1 0 0,1 0 0,0-1 0,1 0 1,-1 0-1,0-1 0,1 1 0,0-1 0,-1-1 1,1 1-1,0-1 0,0-1 0,0 1 0,0-1 1,0 0-1,0 0 0,-1-1 0,1 0 0,0-1 1,0 1-1,-1-1 0,1 0 0,-1-1 1,12-5-1,-16 6 3,-1 1 0,1 0 0,-1-1 0,0 1-1,1-1 1,-1 1 0,0-1 0,0 0 0,0 1 0,0-1 0,0 0 0,0 0 0,0 0 0,-1 0 0,1 0 0,-1 0 0,1 0 0,-1 0 0,0 0 0,0 0 0,0 0 0,0 0 0,0 0 0,0 0-1,-1 0 1,1 0 0,-1 0 0,1 0 0,-1 1 0,0-1 0,1 0 0,-1 0 0,-2-2 0,-4-9-3,0 1 1,-1-1-1,-15-17 0,14 19 11,-53-81 69,57 84-21,0 0 1,1-1-1,1 0 0,-1 0 0,1 0 1,1 0-1,0-1 0,0 1 0,0-14 0,2 20-30,0 0-1,0 0 0,0-1 0,1 1 1,-1 0-1,1 0 0,0 1 0,0-1 1,0 0-1,0 0 0,1 0 0,-1 1 1,1-1-1,-1 0 0,1 1 0,0-1 1,0 1-1,0 0 0,1 0 0,-1 0 0,0 0 1,1 0-1,-1 0 0,1 1 0,0-1 1,-1 1-1,1 0 0,0 0 0,0 0 1,0 0-1,0 0 0,0 1 0,0-1 1,0 1-1,0 0 0,4 0 0,7-1 7,1 2-1,-1-1 1,0 2-1,0 0 1,-1 1-1,22 6 0,15 8-30,-1 2 0,89 49 0,-117-56 0,-1 1 0,0 0-1,-1 2 1,-1 0 0,0 2 0,-1 0 0,-1 0 0,24 36-1,-37-49 6,-1 1 0,0 0-1,0 0 1,0 0-1,0 0 1,-1 0-1,1 10 1,-1-15 1,-1 1 0,0 0 1,0-1-1,0 1 0,0 0 1,0-1-1,0 1 0,0 0 1,-1-1-1,1 1 0,0 0 0,0-1 1,0 1-1,-1 0 0,1-1 1,0 1-1,-1 0 0,1-1 1,0 1-1,-1-1 0,1 1 1,-1-1-1,1 1 0,-1-1 0,0 1 1,0-1-1,0 0 1,-1 0 0,1 0 0,0 0-1,-1 0 1,1 0 0,0 0-1,-1 0 1,1-1 0,0 1-1,-1 0 1,1-1 0,0 1-1,0-1 1,0 0 0,-1 1-1,1-1 1,-2-2 0,0 1-2,0 0 1,0-1 0,0 1-1,0-1 1,0 0 0,0 0-1,1 0 1,-1 0 0,1 0-1,0-1 1,0 1-1,0-1 1,0 0 0,1 1-1,-3-9 1,3 4-11,0 1 1,0-1-1,0 0 1,1 0-1,0 0 0,1 0 1,2-13-1,2 0-57,1 0 0,1 1-1,0 0 1,2 0 0,11-20 0,6-2-1337,2 1-1,2 2 1,35-37 0,-47 55 27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44.85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92 103 812,'-25'34'4083,"19"-27"-3708,0 0 1,1 0-1,0 1 0,0-1 0,1 1 1,-5 12-1,3-1-304,1 0 0,0 1 0,1-1 1,1 1-1,0 24 0,3-38-66,0 1 1,0 0-1,1 0 1,-1 0-1,2-1 0,-1 1 1,1 0-1,0-1 1,0 1-1,1-1 1,-1 0-1,1 0 0,1 0 1,-1 0-1,1 0 1,0-1-1,1 1 1,8 7-1,-10-11-5,0-1 0,-1 1 0,1-1-1,0 0 1,1 0 0,-1 0 0,0 0 0,0-1-1,0 1 1,0-1 0,0 0 0,1 0 0,-1 0 0,0 0-1,0-1 1,0 1 0,1-1 0,-1 0 0,0 0-1,0 0 1,0 0 0,0 0 0,0-1 0,-1 1 0,1-1-1,3-2 1,6-4 0,0-1-1,0 0 0,0 0 1,12-15-1,-10 8 31,-1-1 0,-1-1 0,15-26 0,5-8 10,-32 51-41,0 1 0,0 0 0,1 0 0,-1-1 0,0 1-1,0 0 1,0 0 0,1-1 0,-1 1 0,0 0 0,0 0 0,1 0 0,-1 0-1,0 0 1,1-1 0,-1 1 0,0 0 0,0 0 0,1 0 0,-1 0 0,0 0 0,1 0-1,-1 0 1,0 0 0,1 0 0,-1 0 0,0 0 0,0 0 0,1 0 0,-1 0 0,0 0-1,1 0 1,-1 1 0,0-1 0,0 0 0,1 0 0,-1 0 0,1 1 0,12 12 2,7 24 36,-19-35-37,0 1 15,1 0 0,-1 0 0,1 0 1,0 0-1,0 0 0,0-1 0,0 1 1,0 0-1,1-1 0,-1 0 0,1 1 1,-1-1-1,1 0 0,0 0 0,0-1 1,0 1-1,0-1 0,0 1 0,0-1 1,7 2-1,-7-3 10,0-1-1,0 1 1,0 0 0,0-1 0,0 0 0,0 0-1,0 0 1,0 0 0,0 0 0,-1-1 0,1 1 0,0-1-1,-1 0 1,1 1 0,-1-1 0,1 0 0,-1-1-1,0 1 1,0 0 0,0-1 0,0 1 0,-1-1-1,3-3 1,0 0-15,-1 1 0,0-1-1,0 0 1,0 0 0,0-1-1,-1 1 1,0 0 0,-1-1-1,1 0 1,-1 1 0,0-1 0,-1 0-1,0 1 1,0-1 0,0 0-1,-1 1 1,-2-11 0,-1 4-41,0 1 1,-1-1-1,0 1 0,-2 0 1,1 1-1,-1-1 1,-1 1-1,-8-10 0,-50-53-1515,112 82-4522,-22-8 4865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45.31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124 132 1192,'7'0'432,"43"3"3239,-49-3-3625,0 0 0,-1 0 1,1 0-1,0 0 0,0 0 1,-1 0-1,1 1 0,0-1 0,0 0 1,-1 0-1,1 1 0,0-1 1,-1 0-1,1 1 0,0-1 1,-1 1-1,1-1 0,-1 1 0,1-1 1,-1 1-1,1-1 0,-1 1 1,1 0-1,-1-1 0,1 1 0,-1-1 1,0 1-1,1 0 0,-1 0 1,0-1-1,0 1 0,0 0 1,1 0-1,-1-1 0,0 1 0,0 0 1,0 0-1,0-1 0,0 1 1,0 0-1,0 0 0,-1-1 0,1 1 1,0 0-1,0-1 0,-1 1 1,1 0-1,0 0 0,-1-1 1,1 1-1,0-1 0,-1 1 0,0 0 1,-14 20 261,-1 0 0,-20 19 0,19-23-192,1 1 0,-25 37 0,31-38-90,0 1 1,2 0 0,-9 24-1,16-38-41,-1 0-1,1 0 0,0 0 1,0 0-1,0 0 1,0 0-1,1 0 0,-1 0 1,1 0-1,0 0 0,1 1 1,-1-1-1,1 0 1,0 0-1,0 0 0,0 0 1,0 0-1,1 0 1,-1 0-1,1-1 0,0 1 1,4 5-1,-5-7-11,1-1-1,0 1 1,0 0-1,0-1 0,0 1 1,0-1-1,0 0 1,0 0-1,0 0 1,1 0-1,-1 0 1,0 0-1,1 0 1,-1-1-1,1 1 1,-1-1-1,1 0 1,-1 0-1,0 0 0,1 0 1,-1 0-1,1 0 1,-1-1-1,1 1 1,-1-1-1,0 0 1,1 1-1,-1-1 1,0 0-1,1-1 1,-1 1-1,0 0 0,0 0 1,2-3-1,-1 2 2,0-1-1,0 0 1,-1 1-1,1-1 0,-1 0 1,0-1-1,0 1 1,0 0-1,0-1 0,0 1 1,-1-1-1,1 1 1,-1-1-1,0 0 0,0 1 1,-1-1-1,1 0 1,-1 0-1,0 0 1,0 0-1,0-6 0,-4-6 8,-1-1 0,-1 1 0,-15-30-1,16 35 72,-1 1 0,1-1 0,1 0 0,0-1 0,0 1 0,1-1 0,1 0 0,0 0-1,-1-23 1,4 34-31,-1-1-1,1 0 0,0 1 0,0-1 1,-1 1-1,1-1 0,0 1 0,1-1 1,-1 1-1,0 0 0,0 0 1,1-1-1,-1 1 0,0 0 0,1 0 1,-1 0-1,1 0 0,-1 1 0,1-1 1,0 0-1,-1 1 0,1-1 0,0 1 1,0-1-1,-1 1 0,1 0 0,0 0 1,0 0-1,-1 0 0,1 0 1,0 0-1,3 1 0,62 8 364,-66-9-374,29 7 47,-1 1-1,0 1 1,-1 1 0,0 2-1,28 16 1,-41-20-61,-1 1 0,0 1 0,0 0 0,-1 1 1,0 1-1,-1 0 0,0 0 0,-1 1 0,0 1 0,12 19 0,-19-21 18,-8-12 14,2-1-26,1 0 1,0 0 0,0-1 0,0 1-1,0 0 1,0-1 0,0 1 0,0 0 0,0-1-1,1 1 1,-1-1 0,0 1 0,0-3 0,1-1-30,0 0 1,0 0 0,0 0 0,0 0 0,1 0 0,0 0 0,0 0 0,0 0 0,1 0 0,0 1 0,0-1 0,4-6 0,37-59-628,-20 37 353,104-163-5701,-98 154 4638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45.71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382 10 176,'3'-2'408,"1"1"1,0-1-1,0 1 0,0 0 1,0 0-1,0 0 0,0 1 1,0 0-1,0-1 0,0 1 0,0 1 1,0-1-1,0 1 0,0-1 1,0 1-1,0 0 0,0 0 1,0 1-1,4 2 0,-4-1-223,1 0 0,-1 0-1,0 1 1,-1-1 0,1 1-1,-1 0 1,0 0-1,0 1 1,0-1 0,0 1-1,-1-1 1,1 1 0,1 5-1,3 15-82,0 1-1,-1 0 1,-2 1 0,2 43-1,-5-60 158,-1 229 311,1 2-752,5-223-117,3-24-260,5-30-248,-13 27 706,0 0 0,-1 0 0,0 0 0,0 0 0,-1 0 0,0 0 0,0 0 1,-1 1-1,-1-1 0,1 0 0,-1 1 0,-1 0 0,1 0 0,-2 0 0,1 0 0,-1 0 0,0 1 0,-10-11 0,6 8 1,0 0-1,-1 1 1,0 1-1,0 0 0,-1 0 1,0 1-1,0 0 1,-1 1-1,0 0 1,0 1-1,0 0 1,-15-3-1,10 5 107,0 0 0,-1 1 0,1 1 0,-1 0 0,0 1 0,1 1 0,-1 1 0,1 1-1,-1 0 1,-22 8 0,31-8 45,1 0-1,-1 0 0,1 1 0,0 0 1,0 0-1,0 1 0,1 0 1,-1 1-1,1-1 0,0 2 0,1-1 1,0 1-1,0 0 0,0 0 0,1 0 1,0 1-1,0 0 0,1 0 1,0 0-1,0 0 0,-4 16 0,7-20-30,0 0-1,0 1 0,0-1 0,1 0 0,-1 0 0,1 0 1,0 1-1,1-1 0,-1 0 0,1 0 0,-1 1 0,1-1 0,1 0 1,-1 0-1,0 0 0,1 0 0,0-1 0,0 1 0,0 0 1,0-1-1,1 1 0,0-1 0,-1 0 0,1 1 0,0-2 1,0 1-1,1 0 0,-1 0 0,1-1 0,-1 0 0,1 0 1,0 0-1,0 0 0,0-1 0,0 1 0,0-1 0,4 1 0,9 2-112,0 0 0,0-1 0,1-1 0,-1-1 0,1-1 0,-1 0 0,30-5 0,-22 1-825,0-1 1,0-2 0,0 0-1,-1-2 1,0 0 0,41-25 0,-23 10-533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46.30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192 199 340,'-26'-5'7710,"10"29"-7039,-13 51-445,2 0-1,4 2 1,4 1-1,2 0 1,-8 116-1,15-45-382,26-243-1280,27-277 786,-30 297 882,4 0-1,49-136 1,-62 200-168,0 1 0,1 0 1,0-1-1,0 1 0,1 1 1,0-1-1,1 1 0,0 0 1,14-12-1,-18 17-39,1 1 0,-1 0 1,0 0-1,0 0 0,1 1 1,-1-1-1,1 1 0,-1 0 0,1 0 1,0 0-1,0 0 0,-1 0 1,1 1-1,0 0 0,0 0 0,0 0 1,-1 0-1,1 1 0,0-1 0,0 1 1,-1 0-1,1 0 0,0 0 1,-1 1-1,1-1 0,-1 1 0,0 0 1,1 0-1,4 4 0,-1 0 1,0 1-1,0-1 0,-1 2 1,0-1-1,0 1 1,-1 0-1,0 0 0,0 0 1,-1 1-1,0-1 1,0 1-1,-1 0 1,0 1-1,-1-1 0,0 0 1,0 1-1,-1-1 1,0 1-1,-1-1 0,0 1 1,-1 0-1,0-1 1,0 1-1,-3 10 0,2-10-38,-1-1-1,0 0 1,0-1-1,-1 1 1,0 0-1,0-1 0,-1 0 1,0 0-1,0 0 1,-1-1-1,-7 9 1,8-12-49,-1 1 1,1-1 0,-1 0-1,1 0 1,-1 0 0,0-1-1,-1 0 1,1 0 0,0-1-1,-1 0 1,0 0 0,1 0-1,-1-1 1,0 0 0,0 0-1,-8-1 1,13 1-14,0-1-1,0 0 0,0 0 1,0 0-1,1 0 0,-1 0 1,0 0-1,0 0 0,0 0 1,0-1-1,0 1 1,1-1-1,-1 0 0,0 1 1,0-1-1,1 0 0,-1 0 1,0 0-1,1 0 0,-1 0 1,1-1-1,0 1 1,-1 0-1,1-1 0,0 1 1,0-1-1,0 1 0,0-1 1,0 0-1,0 1 0,0-1 1,0 0-1,1 0 1,-1 1-1,1-1 0,-1 0 1,1 0-1,0 0 0,0 0 1,0 0-1,0 0 0,0-2 1,1-5-483,1 1 1,0-1-1,1 0 1,0 1-1,0 0 1,1-1-1,8-13 1,8-11-729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46.63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1 192 400,'2'3'396,"27"36"2625,32 57 1,-55-85-2892,0 0 0,-1 1 0,0 0 0,-1 0 0,0 0 0,-1 0 0,0 0 0,-1 1 0,-1-1 0,1 22 0,-2-32-128,0-1-1,0 1 0,0 0 1,0 0-1,0 0 0,0 0 0,-1 0 1,1 0-1,-1 0 0,1-1 1,-1 1-1,0 0 0,0 0 0,0-1 1,0 1-1,0 0 0,0-1 0,0 1 1,0-1-1,0 1 0,-1-1 1,1 0-1,-1 0 0,1 1 0,-1-1 1,0 0-1,1 0 0,-1-1 1,0 1-1,1 0 0,-1 0 0,0-1 1,0 1-1,0-1 0,-2 1 1,1-2-5,1 1 1,-1-1-1,0 0 1,0 1-1,1-1 1,-1 0-1,1-1 1,-1 1-1,1 0 1,-1-1-1,1 1 1,0-1-1,0 0 1,0 0-1,0 0 1,0 0-1,0 0 1,0 0-1,1 0 1,-1-1 0,1 1-1,0-1 1,-2-4-1,-1-4-6,0-1-1,1 0 1,0 0 0,1 0-1,1-1 1,0 1 0,1 0-1,0-1 1,1 1-1,0 0 1,1 0 0,0 0-1,1 0 1,0 0 0,8-19-1,1 4-375,0 0-1,2 2 0,1-1 0,1 2 1,28-34-1,-41 55 243,7-11-790,1 2-1,1 0 1,22-19 0,-8 13-383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47.21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201 1 400,'13'12'4389,"-12"-10"-4189,-1-1-168,0 1 0,1-1 0,-1 0 0,0 0 0,0 1 0,0-1 0,0 0 0,0 0 0,0 0 0,0 1 0,0-1 0,-1 0 0,1 0 0,0 1 0,-1-1 0,1 0 0,-1 0 0,0 0 0,1 0 0,-1 0 0,0 0 0,1 0 0,-1 0 0,0 0 1,0 0-1,0 0 0,0-1 0,0 1 0,0 0 0,0 0 0,0-1 0,0 1 0,0-1 0,0 1 0,-3 0 0,-8 0 36,7-1-67,1 1 1,-1-1 0,0 0-1,0 0 1,0 0 0,1 0-1,-1-1 1,-5-1 0,9 0-4,0 1-4,2 1-18,0 1 20,1-1 1,-1 0 0,0 1 0,0-1-1,0 1 1,0 0 0,0-1 0,0 1-1,0 0 1,0 0 0,0-1 0,-1 1-1,1 0 1,0 0 0,0 0 0,-1 0-1,2 2 1,-2-3 23,0 0-1,1 1 1,-1-1 0,0 0-1,0 1 1,1-1 0,-1 0-1,0 1 1,0-1-1,0 0 1,0 1 0,1-1-1,-1 0 1,0 1 0,0-1-1,0 0 1,0 1 0,0-1-1,0 0 1,0 1-1,0-1 1,0 1 0,0-1-1,0 0 1,0 1 0,0-1-1,-1 0 1,1 1-1,0-1 1,0 0 0,0 1-1,0-1 1,-1 0 0,1 1-1,0-1 1,0 0-1,-1 0 1,1 1 0,0-1-1,0 0 1,-1 0 0,1 1-1,0-1 1,-1 0-1,1 0 1,0 0 0,-1 0-1,1 1 1,0-1 0,-1 0-1,1 0 1,0 0 0,-1 0-1,1 0 1,-1 0-1,1 0 1,-1 0 0,-2 1-7,0 0 0,-1 0 0,1 0 0,0 0 0,0 1 0,0-1 0,0 1 0,0 0 0,0 0 0,0 0 0,1 0 0,-1 1 0,1-1 0,-1 1 0,1-1 0,0 1 0,0 0 0,0 0 0,0 0 0,-1 3 0,-4 8-16,0 0 1,0 0-1,-4 17 1,2-4-2,2 0-1,1 1 1,-5 48-1,10-70 4,1 1-1,-1-1 0,1 1 1,1 0-1,-1-1 0,1 1 1,0-1-1,0 1 1,1-1-1,0 1 0,0-1 1,1 0-1,-1 0 1,1 0-1,1 0 0,-1-1 1,1 1-1,0-1 1,0 0-1,1 0 0,9 8 1,-9-10-5,1-1 1,-1 1 0,1-1 0,0 0 0,0-1 0,0 0-1,0 0 1,0 0 0,0 0 0,0-1 0,0 0-1,0 0 1,0-1 0,0 0 0,0 0 0,0 0-1,0-1 1,-1 0 0,1 0 0,0 0 0,-1-1-1,1 0 1,4-3 0,2-1 12,0 0 0,0-1 0,-1-1 0,0 0 0,0 0 0,-1-1 0,-1 0 0,17-23 0,-22 26 3,1 0 0,-2 0-1,1 0 1,-1 0-1,0-1 1,0 0-1,-1 0 1,0 0 0,0 0-1,-1 0 1,0 0-1,-1 0 1,0 0 0,0 0-1,0 0 1,-1 0-1,-1 0 1,1 0 0,-1 0-1,0 0 1,-1 0-1,0 1 1,0-1 0,-1 1-1,0 0 1,0 0-1,-1 0 1,-9-11 0,2 5-142,-1 0 0,0 1 1,-1 0-1,0 2 0,0-1 1,-1 2-1,-1 0 0,0 1 1,0 0-1,0 1 0,-1 1 1,-23-5-1,-50-4-4629,78 14 3574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47.68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18 284 180,'20'2'5950,"-6"7"-4030,2 25-1501,-8-9-301,-2 1 0,-1-1-1,-1 1 1,-1 0-1,-1 0 1,-3 32 0,-19 158 185,17-195-257,-41 222 142,36-202-150,8-40-40,0-1 0,0 0 0,0 0 0,0 0 0,0 0 1,0 1-1,0-1 0,0 0 0,1 0 0,-1 0 0,0 0 1,0 1-1,0-1 0,0 0 0,0 0 0,0 0 0,0 1 1,0-1-1,0 0 0,0 0 0,-1 0 0,1 1 1,0-1-1,0 0 0,0 0 0,0 0 0,0 0 0,0 1 1,0-1-1,0 0 0,0 0 0,-1 0 0,1 0 0,0 0 1,0 1-1,0-1 0,0 0 0,0 0 0,-1 0 0,1 0 1,0 0-1,0 0 0,0 0 0,-1 0 0,1 0 0,0 0 1,0 1-1,0-1 0,-1 0 0,1 0 0,0 0 0,0 0 1,0 0-1,0 0 0,-1-1 0,1 1 0,0 0 0,0 0 1,0 0-1,-1 0 0,-5-16-263,-1-25-286,6-18 24,3 0 0,13-76 0,32-116 506,-39 215 29,6-39 86,28-112 316,-35 163-265,1 1 1,1 0-1,1 1 1,1 0-1,21-33 1,-30 52-116,0 0-1,0 0 1,0 1 0,0-1-1,1 0 1,-1 1 0,1 0 0,-1 0-1,1-1 1,0 2 0,0-1-1,0 0 1,0 0 0,0 1 0,0 0-1,1 0 1,-1 0 0,0 0-1,0 0 1,1 0 0,-1 1 0,1 0-1,-1 0 1,1 0 0,-1 0 0,0 0-1,1 1 1,-1-1 0,7 3-1,-6-1-3,0 0-1,0 0 1,-1 1-1,1-1 0,-1 1 1,1 0-1,-1 0 1,0 0-1,0 0 1,0 1-1,0-1 0,-1 1 1,0-1-1,1 1 1,-1 0-1,-1 0 0,1 0 1,0 0-1,-1 1 1,0-1-1,0 0 1,0 9-1,0-1-139,-2 1 0,0-1 1,0 0-1,-1 0 0,-1 1 0,0-1 1,0 0-1,-1-1 0,-1 1 1,0-1-1,-1 0 0,0 0 0,0-1 1,-1 1-1,-1-1 0,0-1 0,0 1 1,-1-2-1,0 1 0,0-1 0,-1 0 1,0-1-1,0 0 0,-21 9 0,-3-9-2162,33-7 2123,-1 0 0,1 0 0,0 0 0,-1 0 0,1 0-1,-1 0 1,1 0 0,0-1 0,-1 1 0,1 0 0,0-1 0,0 1 0,-1-1 0,1 0 0,0 1 0,0-1 0,0 0 0,0 0-1,0 0 1,0 1 0,0-1 0,-2-2 0,0-8-1225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44.22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1 278 880,'7'-75'6265,"0"-4"-3502,-4-45 2732,16 239-5424,-6 0-1,0 137 1,-11-202-48,-6 128-49,1 2-2086,8-142 843,-5-37 1138,0 1-1,1-1 1,-1 0-1,0 1 0,0-1 1,1 0-1,-1 0 1,1 1-1,-1-1 0,1 0 1,-1 0-1,1 0 1,0 0-1,0 0 0,0 1 1,-1-1-1,1-1 1,0 1-1,0 0 0,0 0 1,0 0-1,0 0 1,1-1-1,1 2 0,-2-4-181,1 0-1,-1 1 1,0-1-1,0 0 0,0 0 1,0 0-1,0 0 0,0 0 1,0 0-1,-1 0 0,1 0 1,-1-1-1,0 1 1,1 0-1,-1 0 0,0 0 1,0 0-1,-1-3 0,2 0-246,1-18-994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48.01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325 1 1288,'-14'11'1507,"0"-1"-1,-1-1 1,-20 11-1,-27 18-809,40-22-661,1 1-1,1 1 0,1 1 0,-20 25 0,32-34-105,0-1-1,0 1 1,1 1-1,0-1 1,1 1 0,0 0-1,1 0 1,0 1-1,1-1 1,0 1-1,-2 22 1,4-32 39,1 0 1,0 0-1,0 0 1,0 0-1,0 0 0,0 0 1,0 0-1,0 0 0,1 0 1,-1 0-1,1 0 1,-1 0-1,1 0 0,0 0 1,0-1-1,0 1 1,0 0-1,0 0 0,0-1 1,0 1-1,1-1 0,-1 1 1,1-1-1,-1 0 1,1 1-1,-1-1 0,1 0 1,0 0-1,-1 0 1,1 0-1,0 0 0,0-1 1,0 1-1,0 0 0,0-1 1,0 0-1,-1 1 1,1-1-1,0 0 0,0 0 1,0 0-1,0 0 1,0 0-1,0 0 0,0-1 1,0 1-1,2-2 0,8 0-7,0-1 0,-1-1 0,0 0 0,1 0 0,-2-1-1,18-11 1,-8 2 143,-2-2 0,1 0-1,-2-2 1,-1 1 0,0-2 0,-1 0-1,15-26 1,13-14 373,-43 57-463,1 1 0,0 0 0,0 0 0,0 0 0,-1-1 0,1 1 0,0 0 0,0 0 0,1 0 0,-1 1-1,0-1 1,0 0 0,0 0 0,1 1 0,-1-1 0,0 0 0,1 1 0,-1-1 0,0 1 0,1 0 0,-1 0 0,1-1 0,-1 1-1,0 0 1,3 0 0,-3 1 1,1 0-1,0 0 1,-1 0-1,1 0 0,-1 0 1,1 0-1,-1 0 1,1 1-1,-1-1 1,0 0-1,0 1 0,1-1 1,-1 1-1,0 0 1,-1-1-1,2 3 0,4 10 27,0 1 0,-1-1-1,4 24 1,-8-33-49,18 63-642,-17-63 210,0 0 0,0 0 0,1 0-1,0 0 1,0 0 0,0-1 0,0 1 0,1-1-1,0 0 1,6 6 0,2-2-956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48.76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185 1 868,'-14'2'1195,"1"1"1,-1 0-1,-15 7 0,21-7-967,0 1-1,0 0 0,1 0 0,-1 1 0,-10 9 1,13-9-228,-1 0 1,2 0-1,-1 1 0,0 0 1,1 0-1,0 0 1,1 0-1,-1 1 1,1-1-1,1 1 1,-1 0-1,1 0 0,0 0 1,1 0-1,-1 0 1,1 1-1,0 6 1,1-5-13,0-1 1,0 0-1,0 1 1,1-1 0,1 0-1,-1 1 1,1-1-1,1 0 1,-1 0 0,1 0-1,1-1 1,-1 1-1,1-1 1,1 1 0,7 8-1,-8-11-6,0-1 0,1 0 0,0 0 0,0 0 0,0 0-1,0-1 1,0 0 0,1 0 0,-1 0 0,1-1 0,0 0 0,0 0-1,0 0 1,0-1 0,0 1 0,0-2 0,1 1 0,-1-1 0,0 0 0,0 0-1,9-2 1,-4 0 45,0 0-1,-1 0 0,0-2 0,1 1 1,-1-1-1,-1-1 0,1 0 1,-1 0-1,0-1 0,0 0 1,0 0-1,-1-1 0,14-14 0,-18 16-10,0 1 0,0-1 0,0 0-1,-1 0 1,1-1 0,-1 1 0,-1-1-1,1 1 1,-1-1 0,0 0 0,0 0-1,-1 0 1,0 0 0,0 0 0,0 0-1,0-1 1,-1 1 0,0 0-1,-1 0 1,0 0 0,0 0 0,0-1-1,0 1 1,-1 0 0,-3-8 0,5 14-15,-1 0 0,1-1 0,0 1 0,0 0 0,0 0 0,0-1 0,-1 1 0,1 0 0,0-1 0,0 1 0,0 0 0,0-1 0,0 1 0,0 0 0,0 0 0,0-1 0,0 1 1,0 0-1,0-1 0,0 1 0,0 0 0,0-1 0,0 1 0,0 0 0,0-1 0,4-2 812,-3 6-840,1-2 25,-6-5-12,4 4 27,0-1 0,0 1 0,0 0 0,-1 0-1,1 0 1,0 0 0,0-1 0,0 1 0,-1 0 0,1 0 0,0 0 0,-1 0 0,1 0-1,0-1 1,0 1 0,-1 0 0,1 0 0,0 0 0,-1 0 0,1 0 0,0 0-1,0 0 1,-1 0 0,1 0 0,0 0 0,-1 0 0,1 0 0,0 1 0,0-1 0,-1 0-1,1 0 1,0 0 0,-1 0 0,1 0 0,0 1 0,0-1 0,0 0 0,-1 0 0,1 0-1,0 1 1,0-1 0,0 0 0,-1 1 0,-6 17 83,3 21-104,8 37-42,3-1-1,4-1 1,34 128-1,-44-196-42,1 3-182,0 0-1,1 0 1,0 0 0,0 0-1,1-1 1,0 1 0,1-1-1,0 0 1,6 8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49.35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277 267 140,'23'46'6944,"-21"-38"-6827,1-1 0,-2 1 1,1 0-1,-1-1 0,0 1 0,0 0 1,-2 14-1,-2 13-40,-1-1-1,-2 0 1,-2-1 0,0 0-1,-3 0 1,0-1 0,-3 0-1,0-1 1,-2 0 0,-1-1-1,-31 40 1,46-67-71,-1 1-1,0-1 0,0 0 1,-1 0-1,1 0 0,-1 0 1,1-1-1,-1 1 1,0-1-1,0 0 0,0 0 1,0 0-1,0-1 1,0 1-1,-1-1 0,1 0 1,-1 0-1,1-1 0,0 1 1,-7-1-1,8-1-4,0 1-1,1-1 0,-1 1 1,0-1-1,0 0 1,0 0-1,0 0 0,1-1 1,-1 1-1,1-1 1,-1 1-1,1-1 0,-1 0 1,1 0-1,0 0 1,0 0-1,0 0 0,0-1 1,0 1-1,1 0 1,-1-1-1,1 0 0,-1 1 1,1-1-1,0 0 1,0 0-1,0 1 0,1-1 1,-1 0-1,0-6 0,0-3-3,1 0 0,0-1 0,0 1 0,1 0-1,1 0 1,0 0 0,0 0 0,5-11-1,40-96-35,-31 82 35,133-267-458,-84 179-2576,-34 63-65,-16 35 1583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49.91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175 1 1172,'-54'50'4532,"3"4"-3390,43-43-1128,0-1-1,0 1 1,1 1 0,0-1-1,1 1 1,1 1 0,0-1-1,0 1 1,-2 12 0,6-23-18,0 0 1,1 0-1,0 0 1,-1 0-1,1-1 1,0 1-1,0 0 1,0 0-1,0 0 1,0 0-1,0 0 1,0 0-1,1-1 1,-1 1 0,1 0-1,-1 0 1,1 0-1,0-1 1,0 1-1,-1 0 1,1-1-1,0 1 1,3 2-1,-2-3 0,0 0 0,0 0 0,0 0 0,0-1-1,0 1 1,0-1 0,0 1 0,0-1 0,0 0 0,0 0-1,0 1 1,0-2 0,0 1 0,1 0 0,-1 0 0,0-1-1,3 0 1,5-2 22,0 0 0,0-1-1,-1 0 1,1-1 0,-1 0 0,0 0-1,11-9 1,-13 7 84,0-1 0,0 0 0,0 0 0,-1-1 0,0 0 0,-1 0 0,0 0 0,-1-1 0,4-10 0,5-9 546,-12 28-637,-1 1-1,0 0 1,0 0-1,0-1 1,0 1-1,0 0 1,0 0-1,0-1 1,0 1-1,1 0 1,-1 0-1,0 0 1,0-1-1,0 1 1,0 0 0,1 0-1,-1 0 1,0 0-1,0 0 1,0-1-1,1 1 1,-1 0-1,0 0 1,0 0-1,1 0 1,-1 0-1,0 0 1,0 0-1,1 0 1,-1 0-1,0 0 1,0 0-1,1 0 1,-1 0-1,0 0 1,0 0 0,1 0-1,-1 0 1,0 0-1,0 0 1,1 0-1,-1 0 1,0 0-1,0 1 1,1-1-1,10 13 222,4 21 13,-6-12-258,-1 3 113,2-1 1,0-1-1,2 0 1,25 39-1,-33-57-215,0 0 0,1 0-1,-1-1 1,1 1 0,0-1 0,0 0 0,0 0 0,1 0-1,-1-1 1,1 0 0,0 0 0,0 0 0,0-1 0,0 0-1,0 0 1,0-1 0,1 0 0,-1 0 0,1 0 0,-1 0-1,1-1 1,-1-1 0,1 1 0,9-2 0,-6-1-489,0 1 0,1-2 1,-1 1-1,-1-1 0,1-1 1,-1 0-1,18-12 1,6-7-957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50.24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22 69 64,'0'-1'200,"-21"-67"8306,21 97-7702,23 189 421,10 225-1062,-36-361-714,1 39-1232,3-106-167,0 1 0,8 29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50.61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1 508 640,'1'-6'254,"0"1"0,0-1 0,0 0 0,1 1-1,0-1 1,0 1 0,0 0 0,1 0 0,-1 0 0,1 0 0,1 0 0,-1 0-1,1 1 1,0 0 0,0-1 0,0 2 0,0-1 0,1 0 0,-1 1 0,1 0 0,0 0-1,0 0 1,0 0 0,1 1 0,-1 0 0,7-1 0,-5 1-162,1 1 1,-1 1 0,1 0-1,-1 0 1,1 0 0,-1 1-1,1 0 1,-1 1 0,1-1-1,-1 2 1,0-1 0,0 1-1,0 0 1,0 0 0,-1 1 0,1-1-1,-1 2 1,0-1 0,10 10-1,-8-6-13,0 0-1,-1 1 1,0 1 0,0-1-1,-1 1 1,0 0-1,-1 0 1,0 1-1,0-1 1,-2 1 0,1 0-1,2 16 1,-4-17-260,-1 0 0,0 1 0,0-1 1,-1 1-1,-3 20 0,2-24-467,-1 0-1,0 0 1,0 0-1,0 0 1,-1 0-1,0 0 1,0-1-1,-9 13 1</inkml:trace>
  <inkml:trace contextRef="#ctx0" brushRef="#br0" timeOffset="1">569 65 524,'2'-23'1436,"-2"6"96,2 4 52,0 6-275,-2 3-573,0 6-344,-2 5-192,0 3-92,2 6-60,-2 3-60,-1 2-68,3 3-116,0 3-272,3-1-548,-1-2-289,2 1-119,4-3-16,5-3 68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50.94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128 117 20,'0'2'434,"-1"0"0,-7 18 3905,5-15-3905,-28 23 809,27-25-1272,0 0 0,-1 0 0,1-1 0,-1 1 0,0-1 0,0 0 0,1-1 0,-1 1 0,-1-1 0,1 0 0,0 0 0,-9 0 0,13-1 21,0 0-1,1 0 1,-1 0-1,1 0 1,-1 0-1,1 0 1,-1-1 0,0 1-1,1 0 1,-1 0-1,1-1 1,-1 1-1,1 0 1,-1-1-1,1 1 1,0 0-1,-1-1 1,1 1-1,-1-1 1,1 1-1,0 0 1,-1-1-1,1 1 1,0-1-1,-1 0 1,1 1 0,0-1-1,0 1 1,0-1-1,-1 1 1,1-2-1,5-21-41,18-16 275,-14 26 16,1 1 1,0 0 0,0 1 0,1 0 0,0 1 0,1 0 0,1 0 0,23-13-1,-32 21-203,0 0-1,0 0 1,0 1-1,0 0 1,0 0 0,1 0-1,-1 0 1,0 0-1,0 1 1,1 0-1,-1 0 1,0 0-1,1 0 1,-1 1-1,0 0 1,1 0-1,-1 0 1,0 0-1,0 0 1,0 1-1,0 0 1,0 0-1,-1 0 1,1 0-1,0 1 1,-1-1 0,0 1-1,0 0 1,1 0-1,-2 0 1,1 1-1,0-1 1,-1 1-1,1-1 1,2 8-1,3 2-59,-1 1-1,0 0 0,-1 0 0,-1 1 1,0-1-1,-1 1 0,-1 0 1,0 1-1,-1-1 0,0 0 0,-2 1 1,1-1-1,-2 1 0,-3 17 1,4-30-242,-1 0 0,0 0 0,0 0 0,0 0 0,0 0 0,-1 0 0,1 0 0,-1 0 0,0 0 0,1-1 0,-1 1 0,-1-1 0,1 1 0,0-1 0,0 0 0,-1 0 0,0 0 0,1 0 0,-1 0 0,0-1 1,0 1-1,0-1 0,0 0 0,0 0 0,0 0 0,0 0 0,-6 0 0,-11-2-1251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51.68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156 1 144,'-16'72'1175,"-57"241"4089,16-112-3705,49-157-1345,8-42-201,-1 0 1,1 1-1,0-1 1,0 0-1,0 1 0,0-1 1,0 0-1,0 1 1,1-1-1,-1 0 1,1 0-1,0 1 0,-1-1 1,1 0-1,2 4 1,13-48-4,-11-5-36,-4-82-1,-2 76-30,7-70-1,-4 108 50,0 0-1,1 0 1,1 0 0,0 0-1,1 1 1,1-1-1,0 1 1,1 1-1,9-15 1,-11 22 5,-1 0 0,1 0 0,0 1-1,1-1 1,-1 1 0,1 0 0,0 1 0,0-1 0,1 1 0,-1 1 0,1-1 0,0 1 0,0 0 0,0 0 0,12-2-1,-9 3 15,1 1-1,0 0 0,0 1 1,0 0-1,0 0 0,-1 1 1,1 1-1,0-1 0,-1 2 0,13 4 1,-9-3 2,-1 1-1,0 1 1,-1 0 0,1 1 0,-1 0 0,-1 1-1,1 0 1,-1 1 0,-1 0 0,1 0 0,-2 1 0,1 1-1,-2 0 1,1 0 0,-1 1 0,-1 0 0,7 15-1,-11-18-17,0 0 0,-1 1 0,0-1 0,-1 1-1,0-1 1,-1 1 0,0 0 0,0 0-1,-1-1 1,0 1 0,-1-1 0,0 1 0,0-1-1,-1 0 1,0 1 0,-1-1 0,0-1-1,0 1 1,-1-1 0,0 1 0,-7 7 0,4-6-13,0 1 0,-1-1 1,-1-1-1,1 0 1,-1 0-1,-1-1 1,0 0-1,0-1 1,0 0-1,-1-1 1,0 0-1,0-1 1,-1 0-1,0-1 1,-13 2-1,25-5 11,0-1 0,-1 1-1,1-1 1,0 0 0,0 0 0,0 1 0,0-1-1,-1 0 1,1 0 0,0 0 0,0-1-1,0 1 1,-1 0 0,1 0 0,0-1-1,0 1 1,0 0 0,0-1 0,0 1 0,0-1-1,0 1 1,-2-3 0,2 3-2,1-1-1,0 0 1,0 0-1,-1 0 1,1 0-1,0 0 1,0 0 0,0 0-1,0 0 1,1 0-1,-1 0 1,0 0-1,0 0 1,0 0 0,1 0-1,-1 0 1,0 0-1,1 0 1,-1 0 0,2-1-1,3-6-33,1 0 0,0 0-1,0 0 1,9-8 0,3 0 2,1 1 1,1 0-1,0 2 0,0 0 1,1 1-1,36-14 0,-42 20 34,0 1-1,0 1 0,0 0 0,1 0 1,-1 2-1,1 0 0,0 1 0,-1 0 0,1 1 1,0 1-1,17 3 0,-28-3 14,0 0-1,0 0 1,-1 0 0,1 1-1,0-1 1,-1 1 0,1 0-1,-1 1 1,1-1 0,-1 1-1,0 0 1,0 0-1,-1 0 1,1 0 0,0 1-1,-1-1 1,0 1 0,0 0-1,0 0 1,0 0 0,-1 1-1,0-1 1,0 0 0,0 1-1,0 0 1,-1-1 0,1 1-1,-1 0 1,0 0 0,-1 0-1,1 0 1,-1 0 0,0 7-1,-2 2-4,0-1 0,0 0 1,-1 1-1,-1-1 0,0-1 0,-1 1 0,0 0 0,-1-1 1,-1 0-1,0-1 0,-10 14 0,1-4-1,-2 0-1,0-2 1,-2 0 0,0-1 0,-1-2-1,0 0 1,-2 0 0,-40 19 0,50-28-16,0-1 1,-1-1-1,1 0 0,-1-1 1,0 0-1,0-1 1,-1 0-1,1-2 1,0 0-1,-1 0 0,1-1 1,-1-1-1,1 0 1,-1-1-1,1-1 0,0 0 1,-23-9-1,33 10-44,0 1-1,0-1 0,0-1 0,0 1 1,1 0-1,-1-1 0,1 0 0,0 0 0,-1 0 1,1 0-1,1 0 0,-1-1 0,0 1 1,1-1-1,0 0 0,0 1 0,0-1 1,-2-5-1,3 3-245,-1-1 0,1 1 0,1 0 0,-1-1 0,1 1 1,0-1-1,0 1 0,1 0 0,0-1 0,0 1 0,4-11 0,5-11-982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52.10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243 0 712,'21'0'5733,"-45"23"-3640,14-15-2507,-63 53 571,48-42-153,1 1 0,1 0 0,1 2 0,-35 44 0,56-66-8,1 1 0,-1-1 0,1 0 0,0 1-1,-1-1 1,1 0 0,0 1 0,-1-1 0,1 1 0,0-1 0,0 0 0,-1 1 0,1-1 0,0 1 0,0-1 0,0 1 0,-1-1 0,1 1 0,0-1 0,0 1 0,0-1 0,0 1 0,0-1 0,0 1-1,0-1 1,0 1 0,0-1 0,0 1 0,1-1 0,-1 1 0,0 0 0,16-4-115,20-17 48,11-19 134,34-27 244,-75 62-218,1-1-1,1 1 1,-1 0-1,0 1 1,1 0 0,0 0-1,-1 1 1,1 0-1,15-2 1,-19 3-61,-1 2 0,0-1 0,1 0 1,-1 1-1,0-1 0,1 1 0,-1 0 0,0 0 0,0 0 1,0 1-1,0-1 0,0 1 0,0-1 0,0 1 0,-1 0 1,1 0-1,0 1 0,-1-1 0,0 0 0,1 1 0,-1-1 1,0 1-1,-1 0 0,1 0 0,0 0 0,1 4 0,4 9-60,-1 1-1,0-1 0,6 34 0,-5-17-327,-6-32 262,-1 0 1,0 1 0,0-1 0,1 0-1,-1 0 1,0 0 0,1 0 0,-1 0 0,1 0-1,0 0 1,-1 0 0,1 0 0,0 0-1,-1 0 1,1-1 0,0 1 0,0 0-1,0 0 1,0-1 0,0 1 0,0 0 0,0-1-1,0 1 1,0-1 0,0 1 0,0-1-1,0 0 1,2 1 0,-1-1-323,1-1 0,-1 1 0,1 0 0,-1-1 0,1 0 0,-1 1 0,0-1 0,1 0 0,-1 0 0,0-1 0,3 0-1,6-6-984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55.67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273 21 132,'-9'-10'7198,"-12"3"-5779,-22 3-1718,32 7 323,0 0 1,0 0-1,0 1 0,0 1 1,0 0-1,1 0 0,0 1 0,0 0 1,1 1-1,-1 0 0,-15 16 0,20-18-9,-1 1-1,1-1 1,0 1-1,0 0 1,1 1-1,0-1 1,0 1-1,0 0 1,1 0-1,0 0 1,1 1-1,-1-1 1,1 0-1,1 1 1,-1 0-1,1-1 1,1 1-1,0 13 1,0-19-19,1 1 1,-1 0 0,1-1-1,0 1 1,0 0 0,0-1-1,0 0 1,0 1 0,0-1-1,1 1 1,0-1 0,-1 0-1,1 0 1,0 0 0,0 0-1,0 0 1,0-1 0,3 3-1,0-1-13,1 0 0,-1-1 0,1 1 0,-1-1 0,1-1-1,-1 1 1,1-1 0,7 1 0,6 0-56,0-2 1,1 0-1,-1-1 1,23-4-1,-16 1-809,-1-2 0,0 0 0,0-2 0,0-1 0,-1-1 0,0 0 0,33-22-1,-28 12-400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4.57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27 164 848,'-1'0'216,"-1"0"1,1 0-1,0 0 0,-1-1 1,1 1-1,0 0 0,0-1 0,-1 1 1,1 0-1,0-1 0,0 0 1,-1 1-1,1-1 0,0 0 1,-4-3 864,4 3-865,-1-2 1,2 2-142,1 1-1,-1-1 1,0 0 0,0 0 0,0 0 0,0 0 0,1 0 0,-1 0-1,0 1 1,1-1 0,-1 0 0,1 0 0,-1 1 0,1-1 0,-1 0-1,1 0 1,-1 1 0,1-1 0,0 1 0,-1-1 0,1 0 0,1 0-1,6-4-1,0 0-1,0 0 0,0 1 0,14-6 0,53-11-336,2 2-1,131-14 0,-48 9-5236,-127 18 4223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44.82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53 1120,'0'-2'219,"1"-1"-1,-1 1 1,0 0-1,1-1 1,-1 1-1,1 0 1,0 0-1,0 0 1,-1 0-1,1-1 1,1 1-1,-1 0 1,0 0-1,1 1 1,-1-1 0,1 0-1,-1 0 1,1 1-1,0-1 1,-1 1-1,5-3 1,-1 3-114,0-1 1,0 1-1,-1 0 0,1 0 1,0 1-1,1 0 1,-1 0-1,0 0 1,8 1-1,26 2 80,1 2 0,-1 2 0,0 1 0,50 18 0,-68-18-161,-1 1 0,-1 1 0,0 0 0,0 2 0,-1 0 0,0 1 0,-1 1 0,-1 0 0,23 25 0,-25-22-8,0 1 1,-1 0-1,-1 1 1,-1 0-1,0 1 1,-2 0-1,0 0 1,-1 1-1,-1 0 1,-1 1-1,-1 0 1,4 39-1,-8-45-7,-1 0 0,0 1 0,-1-1-1,-1 0 1,-1 0 0,0 0 0,-1-1 0,0 1-1,-2-1 1,0 0 0,0 0 0,-1-1-1,-1 1 1,-1-2 0,0 1 0,0-1 0,-1-1-1,-15 15 1,13-16-4,0-1 1,0 0-1,-1-1 0,0 0 1,-1-1-1,-22 10 0,31-16 39,0 0 1,0 0-1,-1 0 0,1 0 0,0-1 0,0 0 1,-1 0-1,1-1 0,-1 1 0,1-1 0,0 0 0,-1-1 1,1 1-1,-1-1 0,1 0 0,0-1 0,0 1 1,0-1-1,-1 0 0,2 0 0,-1-1 0,-6-3 1,10 6-40,1-1 0,-1 1 1,0-1-1,1 1 0,-1-1 1,1 1-1,-1-1 1,1 1-1,-1-1 0,1 1 1,0-1-1,-1 0 0,1 1 1,0-1-1,-1 1 1,1-1-1,0 0 0,0 0 1,0 1-1,-1-1 0,1 0 1,0 1-1,0-1 1,0 0-1,0 1 0,0-1 1,0 0-1,0 0 1,1 1-1,-1-1 0,0 0 1,0 1-1,1-2 0,21-19 264,34-3 79,39 4-979,148-12-1,-169 26 234,-1-3 0,0-3 0,0-4 0,71-25-1,-130 36 414,-1 0-1,-1-2 1,1 1-1,-1-1 1,0-1-1,-1 0 1,0-1-1,0 0 1,-1-1-1,0 0 1,-1-1-1,0 0 1,0 0-1,-1-1 1,-1 0-1,0 0 1,0 0-1,-2-1 1,1 0-1,-2-1 1,5-21-1,-7 30 165,-1 0-1,0 0 1,0 0-1,0 0 1,-1 0-1,1 0 1,-2-6-1,1 11-154,0-1-1,0 1 1,0-1-1,0 1 0,0 0 1,0-1-1,0 1 1,0 0-1,-1-1 0,1 1 1,0 0-1,0-1 1,0 1-1,-1 0 1,1-1-1,0 1 0,0 0 1,-1 0-1,1-1 1,0 1-1,-1 0 1,1 0-1,0 0 0,-1-1 1,1 1-1,0 0 1,-1 0-1,1 0 1,0 0-1,-1 0 0,1 0 1,-1 0-1,1-1 1,-1 1-1,-21 14 245,9-2-128,1 1 1,1 0-1,0 1 1,1 1-1,1-1 1,0 1-1,-8 20 1,12-25-99,1-1 1,0 1 0,1 0-1,0 1 1,1-1-1,0 0 1,0 1 0,1-1-1,1 1 1,0-1 0,0 1-1,1 0 1,3 13-1,-3-20-43,0 1 0,1-1 0,0 0 1,0 1-1,0-1 0,0 0 0,1 0 0,0 0 0,0-1 0,0 1 0,0 0 0,0-1 0,1 0 0,-1 0 0,1 0 0,7 4 0,-4-4-118,0 0 1,1 0-1,-1 0 1,1-1-1,0 0 1,0-1-1,0 1 0,-1-2 1,11 1-1,5-2-1061,0-1 0,0-1-1,-1-1 1,1 0 0,42-16-1,-30 6-472,2-2 136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56.06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 10 916,'-5'-10'4705,"10"17"-3378,8 21-1210,-5 8 127,2 7 16,-1 0 0,3 58 0,-8-55-174,-2-33-89,-1 0 0,0 1 0,0-1 1,-1 0-1,-1 0 0,0 0 0,-1 0 0,0 0 1,-7 20-1,9-33-13,0 1 0,0-1 1,0 1-1,0-1 0,-1 1 0,1-1 1,0 1-1,0-1 0,0 0 1,-1 1-1,1-1 0,0 1 0,-1-1 1,1 0-1,0 1 0,-1-1 0,1 0 1,0 1-1,-1-1 0,1 0 1,-1 0-1,1 1 0,-1-1 0,1 0 1,-1 0-1,1 0 0,-1 0 0,1 1 1,0-1-1,-1 0 0,1 0 1,-1 0-1,1 0 0,-1 0 0,1 0 1,-1 0-1,0-1 0,-13-16-360,-2-29 126,15 39 263,1 0-1,-1 0 1,2 0 0,-1 1 0,1-1 0,0 0 0,0 0 0,1 1 0,0-1-1,0 1 1,0-1 0,1 1 0,0 0 0,0 0 0,1 0 0,5-7 0,-5 9 6,0 0 0,0 1 0,0 0 1,1-1-1,-1 2 0,1-1 0,0 0 1,-1 1-1,1 0 0,0 0 0,1 1 1,-1-1-1,0 1 0,0 0 1,1 0-1,-1 1 0,0 0 0,1-1 1,-1 2-1,0-1 0,7 2 0,10 2 76,0 2 0,-1 0-1,0 2 1,30 13 0,-26-9-393,1-2 1,30 8 0,-53-17 1,0-1 0,0 1 0,0-1 0,-1 0 0,1 0 0,0-1 0,0 1-1,0 0 1,0-1 0,0 0 0,0 0 0,-1 0 0,1 0 0,0 0 0,-1 0 0,5-4 0,6-4-1106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56.39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408 8 204,'-3'-1'327,"1"0"-1,0 0 1,0 0 0,-1 0-1,1 1 1,0-1 0,-1 1-1,1-1 1,-1 1 0,1 0-1,0 0 1,-1 0 0,1 0 0,-1 0-1,1 1 1,-1-1 0,1 1-1,0 0 1,-3 0 0,-50 20 795,49-18-942,-34 14 63,1 2 0,-52 34 0,76-43-471,1 2-1,0-1 1,-15 18-1,20-20-509,2 1-1,-1 0 0,1 0 0,1 0 1,-9 20-1,12-20-740,6-2 59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56.81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14 201 636,'-14'12'5922,"18"3"-4101,2 1-1867,9 25 197,-2 1 0,-2 1 0,-2 0 0,-2 0 0,-1 1 0,-3 0 0,-3 69 0,-3-47-182,2-39 1,-1-1 1,-8 43 0,8-64-269,1-7 29,-1-18-174,5-29-5,29-161 242,19-90 542,-47 285-301,5-26 213,20-51 0,-26 83-188,1 0 0,-1 0 1,2 1-1,0-1 0,0 1 0,0 0 1,1 1-1,0-1 0,0 1 1,1 0-1,13-10 0,-18 15-49,0 1 0,0-1-1,0 1 1,0 0 0,0-1 0,0 1 0,1 0-1,-1 1 1,0-1 0,0 0 0,1 1-1,-1-1 1,1 1 0,-1 0 0,0 0-1,1 0 1,-1 0 0,1 0 0,-1 0-1,0 1 1,1-1 0,-1 1 0,0-1-1,1 1 1,-1 0 0,0 0 0,0 0-1,0 0 1,0 1 0,0-1 0,0 1 0,0-1-1,0 1 1,0-1 0,-1 1 0,1 0-1,-1 0 1,1 0 0,-1 0 0,2 4-1,1 2 10,0 1 0,0-1-1,-1 1 1,0 0 0,-1 0-1,0 0 1,0 0 0,-1 1 0,0 11-1,-2-13-26,0 0-1,0 0 0,-1 1 1,0-1-1,-1 0 0,1-1 1,-2 1-1,1 0 1,-1-1-1,0 0 0,0 0 1,-1 0-1,0 0 0,0-1 1,-1 0-1,0 0 1,0 0-1,0-1 0,-1 0 1,0 0-1,-12 6 0,11-6-257,1-1 0,-1 0 0,-1 0-1,1-1 1,0 0 0,-1-1 0,0 0 0,1 0-1,-1-1 1,0 0 0,0 0 0,0-1-1,0 0 1,0-1 0,0 0 0,0 0-1,1-1 1,-1 0 0,0 0 0,-10-5-1,3-4-1241,4-3 30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57.21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0 321 324,'15'32'3302,"17"54"0,15 101-1914,-43-169-1379,-4-12-17,1 1 1,1-1 0,-1 0 0,1 0-1,0 1 1,1-1 0,5 10 0,2-85-313,-3 9 287,-1 8 42,19-85 0,-22 125 18,1-1 0,0 1 1,1 1-1,0-1 0,0 0 1,2 1-1,-1 0 0,1 1 1,1 0-1,0 0 0,0 0 0,12-10 1,-14 16-2,0 1 1,1 0 0,-1 0-1,1 0 1,0 0 0,-1 1-1,1 0 1,0 1 0,0 0-1,0 0 1,1 0 0,-1 1-1,0 0 1,0 0 0,0 1-1,0 0 1,0 0 0,0 0-1,0 1 1,0 0 0,0 1-1,-1 0 1,1 0 0,5 4-1,-3-4-13,-1 2 0,-1-1 0,1 1 0,0 0 0,-1 1-1,0 0 1,-1 0 0,1 0 0,-1 1 0,0 0 0,-1 0 0,0 0-1,0 1 1,0 0 0,-1 0 0,0 0 0,-1 0 0,4 16 0,-6-23-12,-1 0 1,0 0 0,1 0-1,-1 1 1,0-1 0,0 0 0,0 0-1,0 1 1,0-1 0,0 0 0,0 0-1,-1 0 1,1 1 0,0-1 0,-1 0-1,1 0 1,-1 0 0,1 0 0,-1 0-1,0 1 1,1-1 0,-1 0 0,0-1-1,0 1 1,0 0 0,1 0 0,-3 1-1,2-2 0,0 0 0,0 0 0,0 0-1,0 0 1,1 0 0,-1-1 0,0 1-1,0 0 1,0 0 0,0-1 0,1 1-1,-1-1 1,0 1 0,1-1 0,-1 1-1,0-1 1,1 1 0,-1-1 0,0 0-1,1 1 1,-1-1 0,1 0 0,-1 0-1,1 1 1,-1-1 0,1 0 0,0 0-1,-1 0 1,1 1 0,0-1 0,0 0-1,0 0 1,0 0 0,0 0 0,-1 0-1,2 1 1,-1-1 0,0-1 0,-1-8-42,0 0 0,1 0 0,0 0 0,1 1 0,0-1 0,1 0 0,0 1 0,0-1 0,1 1 0,0-1 0,1 1 0,0 0 0,7-10 0,10-16-1102,50-62 1,-13 19-2807,-45 56 2537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58.43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1926 96 660,'4'1'551,"1"-1"-1,0 0 1,-1 0-1,1 0 0,0 0 1,-1-1-1,1 0 1,0 0-1,-1 0 1,0-1-1,6-2 1,-4 2-389,-1 0 0,1 0 0,0 1 0,0-1 0,11 0-1,-16 2-154,-1 0 0,0 0 0,0 0 0,0 0 0,0 0 0,1 0 0,-1 0 0,0 0 0,0 0 0,0 0 0,0 0 0,1 0 0,-1 0 0,0 0 0,0 0 0,0 0 0,1 0 0,-1 0 0,0 0 0,0 0 0,0 0 0,0 0 0,1 0 0,-1 0 0,0 0 0,0 0 0,0 1 0,0-1 0,0 0 0,1 0 0,-1 0 0,0 0 0,0 0 0,0 1 0,0-1 0,0 0 0,0 0 0,0 0 0,1 0 0,-1 0 0,0 1 0,0-1-1,0 0 1,0 0 0,0 0 0,0 1 0,0-1 0,0 0 0,0 0 0,0 0 0,0 0 0,0 1 0,0-1 0,0 0 0,0 0 0,0 0 0,0 1 0,-1-1 0,1 0 0,0 0 0,0 0 0,0 0 0,0 0 0,0 1 0,0-1 0,-16 15 89,-22 10-106,-6-1 40,-1-3-1,-2-1 1,0-3-1,-63 16 1,-200 24 67,195-44-82,-1-5 1,-222-15-1,178-10 325,-241-57 1,369 67-266,7 3-39,1-2 0,0 0 0,1-2 0,0-1 0,0 0 0,-27-17 0,48 25-95,0 0-1,0-1 1,0 1 0,1-1 0,-1 1 0,0-1-1,1 0 1,-1 1 0,1-1 0,0 0 0,-1 0-1,1 0 1,0 0 0,0-1 0,0 1-1,1 0 1,-1 0 0,1 0 0,-1-1 0,1 1-1,0 0 1,-1-1 0,1 1 0,0 0 0,1-1-1,-1 1 1,0 0 0,1-1 0,-1 1-1,2-4 1,1-1-617,0 1 1,1 0-1,-1 0 0,1 1 0,0-1 0,0 1 0,1 0 0,0 0 1,8-8-1,3 1-681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2:59.07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651 0 800,'-55'39'5405,"-41"8"-4697,2-1-724,30-9 45,-9 5 14,-109 81 1,172-114-44,-1 0 1,1 0-1,1 1 1,-1 0-1,-13 21 1,21-28-2,1-1 0,-1 1 0,0 0 0,1 0 0,0 0 1,0 0-1,0 1 0,0-1 0,0 0 0,1 0 0,0 1 0,-1-1 1,1 0-1,0 0 0,0 1 0,1-1 0,-1 0 0,1 1 0,0-1 1,0 0-1,0 0 0,0 0 0,0 0 0,1 0 0,-1 0 0,1 0 1,0 0-1,0-1 0,3 4 0,34 35 27,59 46 0,-66-59-16,-9-10 14,1-1 0,33 17 0,32 23 107,-75-46 622,-17-14-677,1 0 1,-1 0 0,1-1-1,0 1 1,0-1-1,0 1 1,0-1-1,-2-7 1,2-2-41,0-1 1,1 0-1,0 1 1,1-1-1,1 0 0,2-15 1,20-85 19,-15 78-62,13-57 14,19-98 33,-40 191-43,0 0 0,0 0 0,1 0-1,-1 0 1,0 0 0,0 0-1,0 0 1,0 0 0,0 0-1,0 0 1,0 0 0,0 0-1,1 0 1,-1 0 0,0 0-1,0 0 1,0 0 0,0 0-1,0 0 1,0 0 0,0 0-1,0 0 1,0 0 0,1 0-1,-1 0 1,0 0 0,0 0-1,0 0 1,0 0 0,0 0-1,0-1 1,0 1 0,0 0-1,0 0 1,0 0 0,0 0-1,0 0 1,0 0 0,1 0-1,-1 0 1,0 0 0,0 0 0,0-1-1,0 1 1,0 0 0,0 0-1,0 0 1,0 0 0,0 0-1,0 0 1,0 0 0,0 0-1,0-1 1,0 1 0,4 15-51,2 23-15,-5-30 35,-1-1-1,0 1 0,0 0 0,-1-1 0,0 1 0,0-1 0,-1 0 1,0 1-1,0-1 0,-1 0 0,0 0 0,0 0 0,0 0 0,-1-1 0,0 0 1,-1 1-1,1-1 0,-1-1 0,-11 11 0,-7 1-324,23-18 214,0-1 1,-1 1-1,1-1 0,0 1 0,0 0 0,1-1 0,-1 1 0,0 0 0,0-1 1,1 1-1,-1 0 0,0-1 0,1 1 0,-1 0 0,1 0 0,0 0 0,1-3 0,12-47-3707,-9 30 2608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3:12.52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5736 1582 356,'-83'-109'6849,"58"72"-5647,-46-51 0,6 25-673,-2 2 1,-3 4-1,-3 3 0,-84-49 1,-331-155-1039,200 112 594,85 43-198,-5 8-1,-3 11 1,-4 8-1,-3 10 1,-3 9-1,-1 10 1,-302-24-1,443 66-50,1 3-1,0 4 0,-146 22 1,173-14 107,0 2 1,2 3-1,-1 2 0,2 2 1,1 2-1,-78 46 1,45-17-22,-368 248-42,344-211 181,5 6 0,-177 206-1,228-237-27,3 2 0,2 2 0,4 2 0,2 2 0,4 1 0,3 2 0,-26 84 0,43-107-44,2 1 1,2 0-1,2 1 0,3 0 1,2 1-1,2-1 0,2 1 0,3-1 1,2 1-1,2-1 0,25 89 1,6-31-27,4-2 0,5-1 0,5-3 1,4-2-1,4-3 0,138 171 0,-159-226 47,2-2 1,2-1-1,1-3 0,2-2 0,83 50 1,-58-46 23,1-4 0,2-3 0,119 36 0,-69-35 34,196 27 1,125-19-7,-267-36-98,0-8 0,0-8 0,264-48 1,-286 25 10,-2-6 0,-2-6 1,-2-7-1,167-84 0,-197 74 123,-3-5 0,180-136 0,-216 137 127,-2-3-1,-3-4 1,130-162-1,-180 201-101,-2-1 0,-1-1 0,-2-2 0,-1 0 0,-2 0 0,17-55 1,-30 73-107,0 0 0,-1-1 0,0 1 0,-2-1 0,-1 1 0,0-1 0,-2 0 0,0 1 0,-1-1 0,-2 1 0,0-1 0,0 1 0,-2 0 0,-1 1 0,-10-21 0,-7-7-233,-3 1 0,-1 2 0,-55-65 1,-119-111-1206,88 100 478,92 96 804,-150-156-2115,129 139 787,-2 2 0,-59-39 1,44 40 106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3:13.55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349 2 248,'-1'0'129,"0"0"-1,1-1 1,-1 1-1,0 0 1,1 0-1,-1 0 1,0 0-1,0 0 1,1 0-1,-1 0 1,0 0-1,0 0 1,1 0-1,-1 0 1,-8 6 1927,8-5-1928,1-1 1,-1 1-1,1 0 1,0-1-1,-1 1 1,1 0-1,0-1 1,0 1-1,0 0 1,-1 1-1,-14 35 300,14-34-287,-299 782 1104,299-783-1234,0 0 19,0 0 0,0 0 0,0 0-1,0 0 1,1 0 0,-1 1 0,1-1 0,-1 0 0,1 0 0,0 1-1,0-1 1,0 0 0,0 1 0,0-1 0,0 0 0,1 4-1,3-9 42,-1 1-1,0-1 0,0 0 0,-1 0 0,1-1 1,0 1-1,-1 0 0,0-1 0,2-4 0,38-78 175,-5-1-1,-3-2 1,24-104-1,-47 146-101,-8 25-64,2 1 0,1-1-1,0 1 1,1 1-1,2-1 1,0 1-1,19-31 1,-26 49-74,-1 0 1,1 0-1,0 0 0,0 0 0,-1 0 1,1 0-1,0 1 0,1-1 1,-1 1-1,0 0 0,0-1 1,1 1-1,-1 0 0,0 0 0,1 0 1,-1 1-1,1-1 0,-1 1 1,1-1-1,0 1 0,4 0 1,-4 1-1,1-1 1,0 2 0,0-1 0,-1 0 0,1 1 0,0-1 0,-1 1 0,0 0 0,1 0-1,-1 1 1,0-1 0,5 6 0,4 5 7,0 1 1,-1 0-1,-1 0 0,0 1 0,7 17 1,12 29-151,-4 0-1,-2 2 1,-3 1 0,23 124 0,-41-176-394,0 0 1,-1 1-1,0-1 0,-1 0 0,0 0 0,-1 1 0,0-1 0,-1 0 1,0 0-1,-1 0 0,-1 0 0,0-1 0,0 1 0,-8 12 1,2-6-1016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3:13.88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46 246 1392,'-4'-1'577,"0"0"0,1 0-1,-1-1 1,0 1 0,1-1 0,-1 0 0,1 0-1,-1 0 1,1-1 0,-5-3 0,8 5-509,0 1 1,0-1 0,0 1-1,-1 0 1,1-1-1,0 1 1,0-1 0,0 1-1,0 0 1,0-1 0,0 1-1,0-1 1,0 1-1,0-1 1,0 1 0,0 0-1,0-1 1,0 1-1,0-1 1,0 1 0,1-1-1,-1 1 1,0 0 0,0-1-1,0 1 1,1 0-1,-1-1 1,0 1 0,1-1 136,0 0-136,27-13-102,488-113-1642,-295 73-4672,-173 40 4837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3:14.21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158 9 1112,'-11'-9'8029,"-15"31"-6652,-20 36-2025,35-42 674,2 0 0,0 1-1,1 0 1,0 0 0,2 1 0,0 0 0,1 0 0,-5 31 0,9-44-49,1 0-1,-1 1 0,1-1 0,0 1 1,0-1-1,1 1 0,-1-1 0,1 0 1,1 1-1,-1-1 0,1 0 0,0 0 1,0 0-1,0 0 0,1 0 1,-1 0-1,1-1 0,1 1 0,-1-1 1,0 0-1,1 0 0,0 0 0,0 0 1,0-1-1,1 1 0,-1-1 0,1 0 1,0-1-1,-1 1 0,1-1 0,0 0 1,1 0-1,9 2 0,-1-1-566,-1-1-1,0 0 1,0-1-1,1-1 1,-1 0 0,1-1-1,-1 0 1,0-1-1,0-1 1,1 0-1,16-6 1,1-4-893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46.02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218 80 412,'-9'-12'5929,"8"12"-5709,-23-4 1306,-21 9-1176,37-2-289,1-1-1,-1 2 0,0-1 0,1 1 1,-1 0-1,1 1 0,0-1 1,1 1-1,-1 1 0,1-1 0,0 1 1,0 0-1,1 1 0,0-1 0,0 1 1,0 0-1,1 1 0,0-1 0,1 1 1,-6 15-1,7-18-71,1 0 0,0 0 0,0 0 1,0 0-1,0 0 0,1 1 0,0-1 0,0 0 0,0 0 0,1 0 1,0 0-1,0 0 0,0 0 0,0 0 0,1 0 0,0 0 0,0 0 1,0-1-1,1 1 0,-1-1 0,1 1 0,0-1 0,0 0 0,1 0 0,-1-1 1,1 1-1,0-1 0,0 1 0,0-1 0,0 0 0,1-1 0,-1 1 1,1-1-1,8 3 0,9 2-100,0-1 0,1-1 0,0-2 0,0 0 0,0-1 0,0-1-1,0-1 1,0-1 0,0-2 0,-1 0 0,1-1 0,0-1 0,-1-1 0,0-1 0,41-20 0,-51 20 151,-1-1 0,0 0-1,16-15 1,-24 20 38,-1 1 0,1 0 0,-1-1-1,1 1 1,-1-1 0,0 0 0,0 1 0,-1-1 0,1 0 0,0 0-1,-1-1 1,0 1 0,0 0 0,0 0 0,0-1 0,0 1 0,-1 0-1,1-1 1,-1-6 0,0 10-65,0-1 0,0 1-1,0-1 1,-1 0 0,1 1-1,0-1 1,0 1 0,-1-1-1,1 1 1,0-1 0,-1 1 0,1-1-1,-1 1 1,1-1 0,0 1-1,-1-1 1,1 1 0,-1 0-1,1-1 1,-1 1 0,1 0 0,-1-1-1,0 1 1,1 0 0,-1 0-1,1 0 1,-1-1 0,0 1-1,1 0 1,-1 0 0,1 0-1,-1 0 1,0 0 0,1 0 0,-1 0-1,1 0 1,-1 0 0,0 1-1,1-1 1,-1 0 0,1 0-1,-1 0 1,0 1 0,1-1 0,-1 0-1,1 1 1,-1-1 0,1 0-1,-1 1 1,1-1 0,-1 1-1,-1 1-14,0-1-1,0 0 0,0 1 1,1 0-1,-1-1 0,0 1 1,1 0-1,0 0 0,-1 0 1,1 0-1,0 0 0,0 0 1,-2 4-1,2 2 0,0-1 0,0 1 0,1 0 0,0 0 0,0 0 1,0 0-1,1-1 0,1 1 0,-1 0 0,1-1 0,1 1 0,-1-1 0,1 1 0,7 11 0,-6-13-12,0-1-1,0 0 0,1 0 0,-1 0 1,1-1-1,0 1 0,0-1 1,1 0-1,-1-1 0,1 1 0,0-1 1,0 0-1,0-1 0,0 0 0,0 1 1,1-2-1,12 3 0,-4-2-94,0 0 0,1-1-1,-1-1 1,25-3 0,-36 3 89,0 0 0,0-1 0,0 1 0,-1-1 0,1 0 0,0 0 0,0-1 0,-1 1 0,1-1 0,-1 1 0,1-1 0,-1 0 0,0-1 1,0 1-1,0 0 0,0-1 0,0 0 0,0 0 0,-1 0 0,1 0 0,-1 0 0,0 0 0,3-6 0,-5 6 18,1-1 1,-1 0-1,0 1 0,0-1 0,0 0 0,-1 1 1,1-1-1,-1 1 0,0-1 0,0 1 0,0-1 1,0 1-1,0-1 0,-1 1 0,-3-6 0,-34-48 15,37 54-13,-15-17 39,-1 0 0,-21-17 0,22 22 140,1 0-1,1-2 0,-19-24 1,34 41-175,0-1 0,-1 1 1,1 0-1,0 0 1,0-1-1,0 1 1,0 0-1,0-1 0,-1 1 1,1 0-1,0-1 1,0 1-1,0 0 1,0 0-1,0-1 1,0 1-1,0 0 0,0-1 1,0 1-1,0 0 1,0-1-1,0 1 1,1 0-1,-1-1 1,0 1-1,0 0 0,0-1 1,0 1-1,0 0 1,1 0-1,-1-1 1,0 1-1,0 0 1,0 0-1,1 0 0,-1-1 1,0 1-1,1 0 1,16-7 12,26 2-62,-38 5 64,157-22-36,-112 13 37,1 2 0,0 2 0,86 3 0,-132 2-20,-1 1 1,0 0 0,0 0 0,0 0 0,0 0 0,0 1 0,0 0 0,0 0 0,-1 0 0,1 0 0,0 0 0,-1 1 0,0-1-1,1 1 1,-1 0 0,0 0 0,-1 0 0,1 0 0,-1 1 0,1-1 0,-1 1 0,0 0 0,0 0 0,0-1 0,-1 1-1,0 0 1,1 0 0,0 6 0,2 12 17,-1-1-1,-1 1 1,-1 0-1,-1 28 1,-1-22-2,-1 16 8,0-31-14,1-1 0,1 0 0,0 1 0,1-1 0,4 21 0,-5-33-7,0 0 0,0 0 0,0 1 0,0-1 0,0 0 0,0 0 0,0 0 0,0 0 0,0 0 0,0 1 0,0-1 0,0 0 0,0 0 0,0 0 0,0 0 0,0 0 0,0 0 0,0 1 0,1-1 0,-1 0 0,0 0 0,0 0 0,0 0 0,0 0 0,0 0 0,0 0 0,1 0 0,-1 0 0,0 0 0,0 1 0,0-1 0,0 0 0,0 0 0,1 0 0,-1 0 0,0 0 0,0 0 1,0 0-1,0 0 0,0 0 0,1 0 0,-1 0 0,0 0 0,0 0 0,0-1 0,0 1 0,0 0 0,1 0 0,-1 0 0,0 0 0,0 0 0,0 0 0,0 0 0,0 0 0,0 0 0,0 0 0,1-1 0,8-11 37,5-16-37,9-24-61,45-95 10,-56 126 26,0 0 0,1 1 0,1 1 0,27-29 0,-37 44 20,-1 0 1,1 0-1,0 1 1,0 0-1,1 0 0,-1 0 1,1 0-1,-1 1 1,1-1-1,0 1 1,0 0-1,0 1 0,0-1 1,0 1-1,0 0 1,1 0-1,-1 1 0,0 0 1,1 0-1,-1 0 1,0 0-1,0 1 1,1 0-1,-1 0 0,0 0 1,0 1-1,6 2 1,-4 0 11,0 0 0,0 0 0,0 1 0,-1 0 0,0 0 0,0 1 1,0-1-1,0 2 0,-1-1 0,0 0 0,0 1 0,-1 0 0,0 0 0,0 0 1,-1 1-1,0-1 0,3 9 0,1 9 40,9 49 0,-14-67-37,-2 0 0,1 0 0,-1 0 0,0 0 1,0 0-1,-1 0 0,1 0 0,-2 0 1,1 0-1,-1 0 0,0-1 0,-4 9 1,31-58-45,41-51 0,-43 63 48,-9 10-55,1 1 0,1 1 0,21-19 0,-33 34 29,0 0-1,0 1 0,0-1 1,1 1-1,-1 0 1,1 1-1,0-1 0,0 1 1,0 0-1,0 0 1,0 0-1,1 1 0,-1 0 1,0 0-1,1 0 1,-1 1-1,0-1 0,1 1 1,-1 1-1,6 0 1,-7 0 14,-1 0 0,1 0 0,-1 0 0,1 1 0,-1 0 0,0-1 0,0 1 0,0 0 0,0 1 0,0-1 0,-1 0 0,1 1 0,-1 0 0,1-1 0,-1 1 0,0 0 0,0 0 0,0 0 0,0 1 0,-1-1 0,1 0 0,-1 1 0,0-1 0,0 1 0,0 4 0,3 12 25,-1 0 0,-2 0 0,0 33 0,2 16-32,-2-64-94,0 1 0,0-1 0,0 0 0,1 1 0,0-1 0,0 0 0,0 0 0,1 0 0,0 0 1,3 5-1,-4-8-163,0 0 1,0 0 0,1-1 0,-1 1-1,0-1 1,0 1 0,1-1 0,-1 0 0,1 0-1,-1 0 1,1 0 0,-1 0 0,1-1-1,0 1 1,-1-1 0,1 1 0,0-1-1,-1 0 1,1 0 0,0-1 0,0 1-1,3-1 1,12-4-1281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3:14.54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203 59 1164,'1'-2'340,"1"1"0,0-1 0,-1 0-1,0 0 1,1-1 0,-1 1 0,0 0 0,0 0 0,0-1-1,-1 1 1,1 0 0,0-1 0,-1 1 0,0-1 0,1 1-1,-1-1 1,0 1 0,0-4 0,-1 6-275,1-1 1,0 0 0,0 1-1,-1-1 1,1 0-1,0 1 1,-1-1-1,1 1 1,-1-1 0,1 0-1,-1 1 1,1-1-1,-1 1 1,1-1-1,-1 1 1,1 0 0,-1-1-1,0 1 1,1-1-1,-1 1 1,0 0-1,1 0 1,-2-1 0,0 1 8,0 0 1,-1 0 0,1 0 0,0 0 0,0 0-1,0 0 1,0 0 0,-1 1 0,1-1 0,0 1-1,-3 1 1,-7 4-36,1 0-1,0 0 1,0 1 0,0 0-1,1 1 1,0 1-1,1-1 1,0 1-1,0 1 1,1 0 0,0 0-1,1 0 1,0 1-1,1 1 1,0-1 0,0 1-1,1-1 1,1 2-1,-5 18 1,7-23-34,0 0 0,1 0-1,0-1 1,0 1 0,0 0 0,1 0 0,0 0-1,1 0 1,0 0 0,0 0 0,1-1 0,0 1 0,0 0-1,0-1 1,1 1 0,1-1 0,-1 0 0,1 0 0,0 0-1,1-1 1,-1 1 0,1-1 0,1 0 0,-1-1-1,1 1 1,0-1 0,0 0 0,0 0 0,1-1 0,0 0-1,0 0 1,11 4 0,-3-3-139,0-1 0,1 0 0,-1-1 0,1-1 1,-1 0-1,1-1 0,0-1 0,-1 0 0,1-1 0,-1-1 0,26-6 0,-18 3-758,0-2 0,0-1 0,0-1 0,-1 0 0,0-2 0,37-25 0,-16 3-816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3:14.87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0 204,'33'36'11529,"-29"-34"-10961,0 0-444,-2-2-372,5 0-348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3:43.144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164 300 180,'-15'-16'8331,"-5"-15"-5232,3 6-350,17 24-2711,0 1-1,-1-1 0,1 1 1,0 0-1,-1-1 1,1 1-1,0 0 0,-1-1 1,1 1-1,0 0 1,-1 0-1,1-1 0,0 1 1,-1 0-1,1 0 1,-1 0-1,1-1 0,-1 1 1,1 0-1,0 0 1,-1 0-1,1 0 0,-1 0 1,1 0-1,-1 0 0,1 0 1,-1 0-1,1 0 1,-1 0-1,1 0 0,0 0 1,-1 1-1,1-1 1,-1 0-1,0 0 0,-14 17 151,-3 23-319,0 11 138,-18 92 1,32-123-73,1 0 1,1 0 0,1 0-1,1 0 1,1 1 0,0-1-1,9 39 1,-9-54-26,1 0-1,-1 0 1,1 0 0,0-1-1,1 1 1,-1 0 0,1-1-1,0 1 1,0-1 0,0 0-1,1 0 1,-1 0 0,1-1-1,0 1 1,0-1 0,1 0-1,-1 0 1,0 0 0,1-1-1,0 1 1,0-1 0,-1 0-1,1-1 1,1 1 0,-1-1-1,0 0 1,0 0 0,0-1-1,0 1 1,10-1 0,-7-1 30,0 0 1,-1 0 0,1-1-1,0 0 1,-1 0-1,1-1 1,-1 0 0,0 0-1,0 0 1,0-1-1,0 0 1,-1-1 0,0 1-1,0-1 1,0-1-1,0 1 1,-1-1 0,0 0-1,0 0 1,5-9-1,-2-1 69,0-1 0,-1 0 0,-1 0 0,4-21 0,-5 19-108,-1 20 72,0 1 0,0-1 1,0 1-1,0 1 0,0-1 0,-1 0 0,1 1 0,-1 0 0,5 4 0,57 66-9,-42-46-9,33 32 0,-49-52-2,1 0 0,0 0 0,1-1 1,-1 0-1,1 0 0,0-1 0,1 0 0,-1-1 0,1 0 0,0 0 1,0-1-1,0 0 0,0-1 0,1 0 0,-1-1 0,1 0 1,-1-1-1,1 0 0,-1 0 0,1-1 0,-1 0 0,1-1 0,-1-1 1,0 1-1,0-2 0,0 1 0,0-1 0,-1-1 0,12-7 1,-12 7 39,-1 0 1,1-1 0,-2 0 0,1-1 0,-1 0-1,1 0 1,-2-1 0,1 1 0,-1-2 0,-1 1 0,1 0-1,-1-1 1,6-16 0,-6 11 26,-1 0 0,-1 0 0,0 0 0,-1-1 0,-1 1 0,0-1 0,-1 1 0,-2-25 1,-4 4 26,-1 0 1,-1 1-1,-2 0 1,-2 0-1,-1 1 1,-1 1 0,-20-32-1,19 37-81,-1 1 1,-2 0-1,0 2 0,-1 0 0,-2 1 0,-25-22 1,45 44 13,0 0 0,0 0 0,0 0 0,-1 0 1,1 0-1,0 0 0,-1 1 0,1-1 1,-1 0-1,1 1 0,-1-1 0,1 1 1,-1 0-1,0-1 0,1 1 0,-4 0 1,4 0-55,1 0 1,-1 1 0,0-1-1,0 0 1,0 1 0,0-1-1,1 0 1,-1 1 0,0-1-1,0 1 1,1-1 0,-1 1 0,0 0-1,1-1 1,-1 1 0,1 0-1,-1-1 1,1 1 0,-1 0-1,1 0 1,-1-1 0,1 2-1,-1 0-202,0 1-1,1-1 1,-1 1-1,1-1 1,-1 1-1,1-1 1,0 1-1,0-1 1,0 1-1,1-1 1,-1 1-1,1-1 0,-1 1 1,1-1-1,0 0 1,0 1-1,0-1 1,0 0-1,0 0 1,2 3-1,5 5-1131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3:44.54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1 104 848,'7'-8'1167,"1"0"0,0 1 0,0 0-1,11-7 1,47-22 291,-56 31-1432,0 2 1,-1-1-1,1 1 1,1 1-1,-1 0 1,0 0-1,1 1 1,-1 0-1,1 1 1,-1 0 0,16 2-1,-22-1-21,1 1 0,0-1 0,0 1 1,-1 0-1,1 0 0,-1 1 0,0-1 0,0 1 0,0 0 0,0 0 0,0 1 1,0-1-1,-1 1 0,0-1 0,1 1 0,-2 0 0,1 0 0,0 1 0,-1-1 1,0 1-1,0-1 0,0 1 0,0-1 0,-1 1 0,0 0 0,0 0 0,0 0 1,0 0-1,-1 0 0,0 0 0,-1 8 0,1 1 0,-1 0-1,-1-1 1,-1 1-1,0-1 1,0 1-1,-1-1 1,-1 0-1,-1-1 1,1 1 0,-12 16-1,-6 2 19,-2-1 0,-54 51 0,11-13-11,68-68-14,0 0 0,1 0 0,-1 0 1,0 0-1,0 0 0,0 0 0,0 0 1,0 1-1,1-1 0,-1 0 0,0 0 1,0 0-1,0 0 0,0 0 0,0 0 0,1 0 1,-1 0-1,0 0 0,0 0 0,0 1 1,0-1-1,0 0 0,0 0 0,0 0 1,0 0-1,0 0 0,1 0 0,-1 1 0,0-1 1,0 0-1,0 0 0,0 0 0,0 0 1,0 0-1,0 1 0,0-1 0,0 0 1,0 0-1,0 0 0,0 0 0,0 1 0,0-1 1,0 0-1,0 0 0,0 0 0,-1 0 1,1 0-1,0 1 0,0-1 0,0 0 1,0 0-1,0 0 0,0 0 0,0 0 0,0 0 1,0 0-1,-1 1 0,1-1 0,0 0 1,0 0-1,0 0 0,0 0 0,0 0 0,0 0 1,-1 0-1,1 0 0,0 0 0,0 0 1,19-3-79,23-12-7,-12 0 39,0-2 0,-1 0 0,-1-2 0,-1-2 0,0 0 0,38-41 0,124-166 238,-178 214-163,-6 7 11,-3 5-12,0 0 1,0-1-1,0 1 1,0-1-1,0 1 1,-1-1-1,0 0 0,1 0 1,0-5-1,-2 7 33,-17 19-50,3 5 7,0 1 0,1 1 0,1 0 0,2 1 0,0 0 0,2 0 0,1 1 0,-7 52 0,13-68-33,0 1 0,1-1 0,1 0 0,0 1 0,1-1 0,0 0 0,0 0 0,1 0 0,1 0 0,7 16 0,-6-19-41,0 0 1,0 0-1,1-1 1,0 0-1,0 0 0,1 0 1,0-1-1,0 1 1,1-2-1,-1 1 1,1-1-1,0 0 1,1-1-1,11 5 1,-11-5-316,-1-1 0,0 0 0,1 0 0,0-1 0,0 0 0,0-1 0,0 1 0,0-2 0,0 1 0,0-2 0,0 1 0,0-1 0,0 0 0,12-4 0,-1-2-981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3:44.89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 1 1084,'0'0'6535,"0"37"-5847,-2 14-682,3-1 0,1 0-1,10 52 1,-10-89-142,8 43-873,-9-54 658,0 0 0,0 0 0,0 1 0,0-1 0,0 0 0,0 0 0,0 0 0,1 0 0,-1-1 0,1 1 1,2 3-1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3:45.258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8 166 16,'-7'7'7749,"32"-9"-6363,35-14-1339,2 3 0,73-6 0,-47 8-60,-11 2-202,-32 5-331,64-15 1,-98 17-52,0-1 0,0-1 0,0 0 0,-1 0 0,0-1 1,1 0-1,-2-1 0,1 0 0,-1-1 0,16-13 0,-12 6-718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3:45.597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44 13 284,'-43'-13'9278,"43"14"-9230,11 61 11,4 111 0,0 4-1591,-11-142 358,-4-25 398,1 0 1,0-1-1,0 1 1,1-1-1,1 0 1,3 10-1,1-6-589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3:46.36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20 347 1132,'18'-9'6477,"-23"32"-6262,-1-1-104,-3 20-103,1 1 1,3-1 0,2 1-1,1 0 1,3 0 0,8 64-1,-9-103-6,1 1 1,0-1-1,0 0 0,0 0 0,1 0 0,-1 0 0,1-1 0,0 1 0,0 0 0,0-1 0,1 1 0,-1-1 0,1 0 0,0 0 0,0 0 0,0 0 1,0 0-1,1-1 0,-1 1 0,8 3 0,-5-4 4,1 0 0,-1 0-1,0-1 1,1 0 0,-1 0 0,1-1 0,-1 0 0,1 0 0,0 0 0,-1-1 0,1 0 0,12-3-1,-8 1-5,0 0-1,0-1 1,0 0-1,0-1 0,0 0 1,-1 0-1,0-1 0,0-1 1,-1 0-1,0 0 1,0-1-1,10-11 0,-10 8-5,0-1 0,-2 0 0,1 0 0,-1-1 0,-1 1 0,-1-2-1,0 1 1,0 0 0,4-26 0,2-10 18,-3-1 0,3-84 0,-12 173-38,3-1 0,1 1-1,1-1 1,3 0 0,14 51 0,-18-78 35,1 1 0,1-1 0,-1 0 0,2-1 0,-1 1 0,2-1 0,-1 0 0,1-1 0,1 1 0,0-2 0,0 1 0,1-1 0,0 0 0,0-1-1,1 1 1,-1-2 0,2 0 0,-1 0 0,1-1 0,0 0 0,0-1 0,22 6 0,-24-8 29,-1-1 0,0 0-1,1 0 1,0 0-1,-1-1 1,1-1 0,-1 1-1,1-1 1,-1-1-1,1 0 1,-1 0 0,0 0-1,0-1 1,0-1-1,0 1 1,0-1 0,-1 0-1,0-1 1,0 0-1,0 0 1,0 0 0,-1-1-1,0 0 1,0-1-1,0 1 1,-1-1 0,0 0-1,-1 0 1,1-1-1,-1 1 1,-1-1-1,1 0 1,-1 0 0,-1 0-1,4-17 1,-4-2-41,-1 1 0,-2-1 0,0 0 0,-2 1 0,0 0 0,-2-1 0,-1 1 0,-2 1 0,0-1 0,-1 1 0,-2 1 0,0 0 1,-2 0-1,-26-36 0,22 37-303,-1 0 0,-1 2 0,-1 0 1,0 1-1,-44-32 0,45 39-449,0 1-1,-1 1 0,0 1 1,0 1-1,-1 0 1,-1 2-1,-37-9 0,25 10-577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3:47.148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73 1 240,'23'0'8819,"-25"14"-8794,0-1-1,-1 1 0,-1-1 0,0 0 0,-1 0 0,-6 13 0,-2 5-23,12-27-25,-36 108-297,33-98-387,1 0 1,0 0 0,1 1-1,1-1 1,1 29-1,0-41 514,0 0 1,0 0-1,1 0 0,-1 0 0,1 0 1,-1 0-1,1 0 0,0 0 1,0 0-1,-1 0 0,1 0 0,1-1 1,-1 1-1,0 0 0,2 1 0,10 5-1233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3:49.274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177 30 480,'0'-6'3717,"1"5"-3645,-1 1 0,0-1 0,0 0 0,1 1 0,-1-1-1,0 0 1,0 1 0,0-1 0,0 0 0,0 1 0,0-1 0,0 0 0,0 1 0,0-1 0,0 0 0,-1 1 0,1-1 0,-7-7 1711,7 7-1779,0 1 1,1 0 0,-1-1 0,1 1-1,-1 0 1,0 0 0,1 0 0,-1-1-1,1 1 1,-1 0 0,1 0-1,-1 0 1,0 0 0,1 0 0,-1 0-1,1 0 1,-1 0 0,1 0 0,-1 0-1,1 0 1,-1 0 0,0 0 0,1 0-1,-1 1 1,1-1 0,-1 0-1,0 0 1,1 0 0,-1 1 0,1-1-1,-1 0 1,0 0 0,1 1 0,12 6-73,-10-3 70,0 1 0,-1-1 0,1 1 0,-1-1 0,0 1 1,0 0-1,0 0 0,-1 0 0,0 0 0,0 0 0,0 1 0,0-1 0,-1 0 0,0 0 0,0 1 0,0-1 1,-1 0-1,0 0 0,0 0 0,0 0 0,0 0 0,-1 0 0,0 0 0,0 0 0,-5 8 0,-7 12 18,-2 0-1,0-1 0,-31 34 1,15-19 1,9-10-9,14-19-13,0 1 0,1 0 1,0 0-1,0 1 0,-6 14 1,14-25 2,0 0 1,1 0 0,-1-1-1,0 1 1,0 0 0,0 0-1,1-1 1,-1 1 0,0 0-1,1-1 1,-1 1 0,0 0-1,1-1 1,-1 1 0,1 0-1,-1-1 1,1 1 0,0-1-1,-1 1 1,1-1 0,-1 1-1,1-1 1,0 1 0,-1-1-1,1 0 1,0 1 0,0-1-1,-1 0 1,1 0 0,0 0-1,0 1 1,-1-1 0,1 0-1,0 0 1,0 0 0,0 0-1,-1 0 1,2-1 0,36 4 82,-37-3-80,144 5 61,-80-1-690,0-3 0,74-8 0,-137 7 429,0 0-67,0 0 0,0 0 0,0-1 0,0 1 0,0-1 0,0 1 0,0-1 0,0 0 0,-1 0 0,1 1 0,0-1 0,3-3 0,1-3-1026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46.35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12 196,'3'-11'5716,"-2"10"-5577,7 16 1230,5 28-1292,27 177 854,-22-99-1173,6-2 0,52 154 0,-75-263-787,-30-36-5404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3:50.412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33 356,'4'0'573,"0"1"1,0-1-1,0 1 0,0 0 0,0 1 0,-1-1 1,1 1-1,0 0 0,-1 0 0,0 0 1,7 5-1,0 1-306,1 1 1,-1 0-1,13 17 1,-11-11-349,-1 0 1,-1 0-1,0 1 0,-1 0 0,-1 1 1,11 30-1,-14-27 86,-1 0 1,0 0-1,-2 1 0,0-1 0,-2 1 1,0-1-1,-1 1 0,-1-1 1,-1 0-1,0 1 0,-2-1 1,-1-1-1,0 1 0,-13 27 0,16-43-6,1 1 0,-2-1-1,1 0 1,0 0 0,-1 0-1,0 0 1,1-1 0,-1 1 0,-1-1-1,1 0 1,0 0 0,-1-1-1,-6 3 1,-2 0-6,0 0 0,-1-2 1,-18 4-1,7-2 78,32-8-70,0-1 0,0 0 0,0 0 0,-1 0 0,1-1 0,-1 0 0,10-11 0,6-4 3,72-61 36,162-184-1,-116 113-43,-118 131-10,-13 13 12,-1 1 1,-1-1-1,1-1 1,9-15-1,-16 24 3,-1-1-1,0 1 1,0 0-1,0 0 0,0-1 1,0 1-1,0 0 1,0-1-1,0 1 1,0 0-1,0 0 1,0-1-1,0 1 1,0 0-1,0 0 1,0-1-1,0 1 1,0 0-1,0-1 1,0 1-1,0 0 1,0 0-1,0-1 1,0 1-1,0 0 1,-1 0-1,1 0 1,0-1-1,0 1 1,0 0-1,0 0 1,-1-1-1,1 1 0,0 0 1,0 0-1,-1 0 1,1 0-1,0 0 1,0-1-1,-1 1 1,1 0-1,0 0 1,-19-4-5,-18 5-22,28 0 25,0 1 0,0 1-1,1-1 1,-1 1 0,1 1-1,0 0 1,0 0-1,0 0 1,0 1 0,1 0-1,0 1 1,0 0 0,0 0-1,1 0 1,0 1-1,0 0 1,1 0 0,-1 0-1,2 1 1,-8 13-1,-1 6 4,0 1 0,2 1 0,0 0 0,-10 54-1,18-71 3,1 0 0,0 0 0,1 1-1,0-1 1,1 1 0,1-1-1,0 1 1,0-1 0,1 1-1,1-1 1,7 21 0,-7-26-11,0 0-1,1 0 1,1 0 0,-1 0-1,1-1 1,0 0 0,0 0-1,1 0 1,0-1 0,0 0-1,0 0 1,0 0 0,1-1-1,0 0 1,0 0 0,0-1-1,0 0 1,1 0 0,12 3-1,-13-4-15,3 1-519,1 0-1,-1 0 1,1-1-1,-1 0 0,1-1 1,-1 0-1,1-1 0,0 0 1,12-2-1,-6-3-831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3:51.117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1 122 892,'15'-14'2482,"7"-7"-670,49-34 0,-65 51-1800,0 0 0,1 1 1,-1-1-1,1 1 0,0 0 0,-1 1 1,1 0-1,1 0 0,-1 0 0,0 1 1,0 0-1,1 0 0,11 1 0,-16 1 1,0-1 0,0 1-1,0-1 1,0 1 0,-1 0-1,1 0 1,0 0 0,0 0-1,-1 1 1,1-1 0,-1 1-1,1 0 1,-1-1 0,0 1-1,0 0 1,0 0 0,0 1-1,0-1 1,3 5 0,-3-3-3,0 1 0,0 0 0,0 0 0,0 0 0,-1 0 0,0 0 0,0 0 0,0 1 0,-1-1 0,0 7 0,0 1 0,-1 0 0,-1 0 0,0 0 0,-1-1 1,-1 1-1,1-1 0,-2 0 0,-7 15 0,-5-3 4,0 0-1,-2-2 1,0 0-1,-2-1 1,0-1 0,-45 32-1,22-17 9,42-34-21,1 0 0,-1 0 0,0 1 0,0-1 0,0 1 0,1-1 0,-1 1 0,1 0 0,-1-1 0,1 1 0,0 0 0,0 0 0,0 0 0,0 0 0,0 0 0,0 0 0,-1 4 0,3-4 3,0 0 0,0-1 0,0 1 0,0-1 0,0 1 0,1-1 0,-1 1 0,0-1 0,1 0 0,-1 0 0,1 0 0,-1 0-1,1 0 1,0 0 0,-1 0 0,1 0 0,0-1 0,0 1 0,-1-1 0,4 1 0,11 4 18,1 0-1,0-2 0,0 0 1,0-1-1,1 0 1,-1-2-1,20-1 1,13-3-923,58-12 1,-2-12-3049,-74 18 2569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3:51.498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1 120 884,'7'7'4702,"10"-3"-3617,16 0-1144,9-2 24,0-2 1,1-2-1,-1-2 1,0-2-1,-1-1 0,0-3 1,76-27-1,-112 36-210,-1-1 0,1 0-1,-1 0 1,1 0-1,-1-1 1,0 0 0,0 0-1,0 0 1,0 0 0,0 0-1,-1-1 1,1 0 0,-1 0-1,0 0 1,0 0 0,3-6-1,-2-4-962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3:51.823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35 1 668,'-17'13'5030,"16"-10"-4716,-8 27 1294,5 41-2372,4-50 1345,-3 53-482,3 1-1,15 109 0,-3-125-558,-1-9-4745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3:52.363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0 150 592,'18'-24'5852,"-17"24"-5809,-1 0 0,0 0 0,0 0 0,1 0 0,-1 0 0,0 0 0,0 0 0,1 0 0,-1 0 0,0 0 0,0 0 0,1 0 0,-1 0 0,0 1 0,0-1 0,1 0 0,-1 0 0,1 1 258,-1-1-258,1 1 0,-1-1 0,0 0 0,0 0 0,0 0 0,0 1 0,0-1 0,0 0 0,0 0 0,1 1 0,-1-1 0,0 0 0,0 0 0,0 1 0,0-1 0,0 0 0,0 0 0,0 1 0,0-1 0,0 0 0,0 1 0,-1-1 0,-2 61-682,1-34 1087,-3 70-332,-1 113-40,6-198-69,1-1-1,0 0 0,1 0 1,0 1-1,1-1 0,6 17 0,-8-26-3,0 1 0,0-1 0,1 0-1,-1 1 1,0-1 0,1 0-1,0 0 1,-1 1 0,1-1-1,0-1 1,0 1 0,0 0-1,1 0 1,-1-1 0,0 1-1,0-1 1,1 0 0,-1 0 0,1 0-1,-1 0 1,1 0 0,0 0-1,-1-1 1,1 1 0,0-1-1,-1 0 1,1 0 0,0 0-1,-1 0 1,1 0 0,0 0-1,4-2 1,5-1 8,0-1-1,-1 0 1,1-1-1,-1-1 1,0 1 0,-1-2-1,0 1 1,0-1-1,0-1 1,-1 0-1,0 0 1,0-1 0,7-10-1,11-16 14,-2-1-1,27-52 1,-8 14-26,-44 73 0,0 1 1,0 0 0,0 0-1,0 0 1,0-1-1,0 1 1,0 0-1,0 0 1,1 0 0,-1 0-1,0-1 1,0 1-1,0 0 1,0 0-1,0 0 1,0 0 0,0 0-1,1-1 1,-1 1-1,0 0 1,0 0-1,0 0 1,0 0 0,0 0-1,1 0 1,-1 0-1,0 0 1,0 0-1,0 0 1,0-1-1,1 1 1,-1 0 0,0 0-1,0 0 1,0 0-1,1 0 1,-1 0-1,0 0 1,0 0 0,0 1-1,0-1 1,1 0-1,-1 0 1,0 0-1,0 0 1,0 0 0,0 0-1,1 0 1,-1 0-1,0 0 1,0 0-1,0 1 1,0-1 0,0 0-1,1 0 1,-1 0-1,0 0 1,0 0-1,0 1 1,0-1 0,5 18-30,-3 19 28,-2-24 11,3 92-10,-2-94 4,1 0-1,0 0 0,0 0 0,1 0 0,0 0 1,10 20-1,-11-27 5,1-1-1,-1 1 1,1-1 0,-1 0 0,1 0-1,0 0 1,0 0 0,0 0 0,0-1-1,1 0 1,-1 1 0,1-1 0,0 0-1,-1-1 1,1 1 0,0-1 0,0 1 0,0-1-1,0-1 1,0 1 0,0 0 0,0-1-1,0 0 1,1 0 0,-1 0 0,0 0-1,0-1 1,0 0 0,0 0 0,0 0-1,0 0 1,0 0 0,0-1 0,4-2-1,2 0 8,0-1-1,0-1 0,-1 1 0,0-1 0,0-1 0,0 0 0,-1 0 0,0 0 0,0-1 0,-1-1 0,12-16 1,-13 12-24,0 0 0,-1 0 0,-1 0 0,0 0 0,-1-1 0,0 1 0,-1-1 0,-1 0 0,0 0 0,-1 0 0,0 1 1,-1-1-1,0 0 0,-2 0 0,1 1 0,-2-1 0,0 1 0,-8-20 0,3 12-487,0 0 1,-2 1-1,-1 0 0,0 0 0,-1 1 0,-1 1 1,-1 0-1,0 1 0,-2 1 0,-24-20 0,10 15-957,3 3 50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3:52.79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190 0 1132,'9'6'1040,"-5"-2"-582,1-1-1,-1 0 0,0 0 0,1 0 0,0-1 0,0 0 1,0 0-1,0 0 0,0 0 0,10 1 0,8-15 142,-21 10-604,0 0 0,-1 1 1,1 0-1,1-1 0,-1 1 1,0 0-1,0 0 0,0 0 1,0 1-1,1-1 0,-1 0 1,0 1-1,1-1 0,-1 1 0,1 0 1,2 0-1,4 2 2,-1 0-1,1 0 1,-1 1 0,0 0-1,0 1 1,0 0 0,0 0-1,0 1 1,-1 0 0,0 0-1,0 0 1,0 1-1,-1 0 1,0 1 0,8 9-1,-5-5 11,0 1-1,-1 1 0,-1 0 1,1 0-1,-2 0 0,0 1 1,-1-1-1,5 21 0,-8-27-6,0 1 0,1-2 0,-1 1-1,1 0 1,1 0 0,-1-1-1,1 0 1,0 1 0,1-2 0,-1 1-1,1 0 1,0-1 0,1 0-1,6 5 1,8 4-5,1 0 0,0-2 0,24 9 0,-30-14 32,0-1 0,0 2 0,-1 0-1,0 1 1,0 0 0,-1 1 0,-1 1-1,20 20 1,-31-30-24,1 1-1,-1 0 1,0 0 0,0 0-1,0-1 1,0 1-1,0 0 1,0 1 0,0-1-1,-1 0 1,1 0 0,-1 0-1,1 0 1,-1 1-1,0-1 1,0 0 0,0 0-1,0 0 1,0 1 0,-1-1-1,0 3 1,0-2 3,-1 0 1,1 1 0,-1-1 0,0-1-1,0 1 1,-1 0 0,1 0-1,0-1 1,-1 1 0,0-1-1,1 0 1,-5 3 0,-8 3 15,0 1 1,-1-2 0,1 0-1,-23 6 1,-70 17-1341,0-4 0,-2-5 1,0-4-1,-123 1 0,187-16-15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3:53.44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0 154 1304,'3'-4'604,"1"0"0,-1 1 0,1-1 0,0 1 0,0 0 0,0 0 0,0 0 0,7-2 0,45-15 606,-45 18-1230,1 0 0,-1 0 1,0 1-1,1 1 0,-1 0 0,1 0 0,20 5 0,-27-4 35,0 0 0,0 1 0,0 0 0,0 0 0,0 0 0,0 0 0,-1 1 0,1 0 0,-1 0 0,1 0 0,-1 1 0,0-1 0,-1 1 0,1 0 0,-1 0 0,7 9 0,-7-7-8,0 1 0,-1-1 1,0 1-1,0 0 0,0-1 0,-1 1 0,1 0 0,-2 0 1,1 0-1,-1 0 0,-1 11 0,-1-2 1,-1 1 0,0-1 0,-1-1 0,-1 1 0,-1-1 0,0 1 0,-1-2 0,0 1 0,-1-1-1,-13 17 1,0-6 15,-1-1-1,-36 29 0,40-36 8,106-88-172,68-61-166,-123 99 347,-3-1 1,0-1-1,-3-1 0,-1-1 0,-1-2 1,34-75-1,-58 114-29,-1-1 1,1 1-1,-1-1 1,0 1-1,1-1 1,-1 1 0,0-1-1,1 1 1,-1-1-1,0 1 1,0-1-1,0 0 1,1 1-1,-1-1 1,0 1-1,0-1 1,0 0-1,0 1 1,0-1 0,0 1-1,0-1 1,0 0-1,0 1 1,-1-1-1,1 1 1,0-1-1,0 1 1,0-1-1,-1 0 1,1 1-1,0-1 1,-1 1 0,1-1-1,0 1 1,-1-1-1,0 0 1,-22 10 107,-24 27-83,38-26-26,0-1 0,1 2 1,0-1-1,0 1 0,1 0 0,1 1 0,0-1 1,1 1-1,0 0 0,0 1 0,1-1 0,-3 25 1,6-31-30,0 1 1,1-1 0,0 1 0,1-1 0,-1 0 0,1 1 0,0-1 0,1 0 0,0 0 0,0 0 0,0 0 0,0 0 0,1 0 0,0 0 0,1-1 0,-1 1 0,1-1 0,0 0 0,0 0 0,0-1 0,1 1 0,0-1 0,0 0 0,0 0 0,0 0 0,1-1 0,-1 0-1,7 3 1,8 3-946,1 0-1,0-2 0,1 0 0,-1-1 1,40 5-1,-26-8-507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3:53.844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6 126 360,'5'-6'1096,"26"-39"3504,-25 39-4431,-1 0 0,1 0 0,0 1 0,0 0 0,0 0 0,1 0 0,-1 1 0,10-4 0,-7 3-144,0 2-1,0-1 1,1 1 0,0 0 0,-1 1 0,1 0 0,0 1-1,0 0 1,0 0 0,13 2 0,-18-1-19,0 0 0,0 1 0,0 0 0,0 0 1,-1 1-1,1-1 0,0 1 0,0 0 0,-1 0 0,0 1 0,1-1 0,-1 1 1,0 0-1,0 0 0,0 1 0,-1-1 0,1 1 0,-1-1 0,0 1 0,0 0 0,0 1 1,3 5-1,-6-9-4,1 1-1,0-1 1,-1 1 0,1-1 0,-1 1 0,0-1-1,1 1 1,-1-1 0,0 1 0,0-1 0,0 1 0,0 0-1,0-1 1,0 1 0,-1-1 0,1 1 0,-1-1-1,1 1 1,-1-1 0,1 1 0,-1-1 0,0 0-1,0 2 1,-29 29 12,1-2-23,28-28 8,0-1-1,0 1 1,0-1 0,0 1 0,0 0 0,1-1 0,-1 1-1,1 0 1,-1-1 0,1 1 0,0 0 0,-1 0 0,1 0-1,0-1 1,0 1 0,0 0 0,1 0 0,-1-1 0,1 4-1,1 2 5,1 0 0,0-1 0,1 1 0,-1-1 0,1 1 0,1-1 0,-1 0 0,1-1 0,7 8-1,56 43 90,-11-10 29,-44-35-85,-6-5 5,1 1-1,-1 0 1,0 0 0,-1 1 0,10 15 0,-15-22-37,0 1 0,-1-1 1,1 1-1,-1-1 0,1 1 1,-1 0-1,1-1 0,-1 1 1,0 0-1,0-1 0,0 1 1,0 0-1,0 0 0,0-1 1,0 1-1,-1 0 0,1-1 1,-1 1-1,1-1 0,-1 1 1,0 0-1,1-1 0,-1 1 1,0-1-1,0 0 0,0 1 1,0-1-1,0 0 0,0 1 1,-1-1-1,1 0 0,0 0 1,-1 0-1,1 0 0,-1 0 1,1-1-1,-1 1 0,1 0 1,-1-1-1,-2 2 0,-12 5-19,0-1 0,0-1-1,-1 0 1,1-1 0,-28 2-1,-92 3-921,88-8 67,29 0-33,0-1-1,-1-1 1,1 0 0,0-2-1,-20-4 1,19-1-421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3:54.164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1 115 1024,'4'2'499,"0"0"0,0 0 0,0-1 0,1 1 1,-1-1-1,1 0 0,-1 0 0,1-1 0,-1 1 0,1-1 0,-1 0 0,1 0 0,6-2 1,68-14-765,-42 8 611,314-67-2531,-263 51-2354,-73 21 3346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3:54.51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67 1 640,'-12'8'832,"6"-4"-159,0 0 0,0 0 0,0 0 0,0 1-1,1 0 1,0 0 0,0 0 0,-4 7 0,9-12-645,0 0 1,0 1-1,0-1 0,0 1 1,0-1-1,0 0 0,0 1 1,0-1-1,0 1 0,0-1 1,1 0-1,-1 1 0,0-1 1,0 0-1,0 1 0,0-1 1,1 0-1,-1 1 0,0-1 1,0 0-1,1 1 0,-1-1 1,0 0-1,1 0 0,-1 1 1,0-1-1,1 0 1,-1 0-1,0 0 0,1 1 1,-1-1-1,0 0 0,1 0 1,-1 0-1,1 0 0,-1 0 1,0 0-1,1 0 0,-1 0 1,1 0-1,0 0 0,22 3 288,-19-3-227,237 9-195,-206-11-1352,0-1 0,0-1 0,-1-2 0,65-20 0,-74 17 63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46.70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83 476,'2'-6'316,"-1"0"1,1 1-1,-1-1 1,2 1-1,-1-1 0,0 1 1,1 0-1,0 0 0,1 0 1,-1 1-1,8-9 1,-8 11-239,-1 1 1,1-1 0,-1 1 0,1 0 0,-1 0-1,1 0 1,0 0 0,0 1 0,-1-1 0,1 1-1,0 0 1,0-1 0,0 1 0,0 1-1,-1-1 1,1 0 0,0 1 0,0-1 0,-1 1-1,1 0 1,0 0 0,-1 0 0,1 0 0,0 0-1,-1 1 1,4 2 0,11 6 119,-1 2 0,0-1 0,-1 2 0,0 0 0,-1 1 0,23 29 0,64 103 744,-93-135-899,-1 2 0,0-1 0,-1 1 1,-1 0-1,0 0 0,0 0 0,-1 1 0,-1 0 0,2 20 0,-4-29-46,-1-1-1,-1 1 0,1 0 0,0 0 1,-1 0-1,0-1 0,0 1 1,-1 0-1,1-1 0,-1 1 0,0-1 1,0 0-1,-1 0 0,1 1 1,-1-1-1,0-1 0,0 1 0,0 0 1,-1-1-1,1 0 0,-1 1 1,0-1-1,0-1 0,0 1 0,0-1 1,0 1-1,0-1 0,-1 0 1,1-1-1,-9 3 0,4-1-144,0-1-1,1 0 1,-1 0-1,0-1 0,0 0 1,0 0-1,0-1 1,-16-2-1,22 2-42,-1-1-1,1 0 1,0 0-1,0 0 1,0 0 0,0 0-1,0 0 1,0-1-1,0 0 1,0 0-1,0 0 1,1 0-1,-1 0 1,1 0 0,-1 0-1,1-1 1,0 1-1,0-1 1,0 0-1,0 0 1,1 0-1,-1 0 1,1 0 0,-1 0-1,1 0 1,-1-5-1,-3-15-1154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3:54.842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245 0 772,'-13'21'6272,"-60"109"-6083,59-99-125,-86 204 474,90-205-469,1 0 1,1 1-1,2-1 1,1 1-1,1 1 1,1 32-1,4-52-104,-1-1-1,2 1 1,0-1-1,0 0 0,1 1 1,1-1-1,0 0 1,0-1-1,1 1 1,0-1-1,1 0 0,0 0 1,1-1-1,0 1 1,0-1-1,1-1 0,0 0 1,1 0-1,-1 0 1,2-1-1,-1 0 0,14 6 1,-11-7-368,0 0 0,0-1 0,1 0 0,-1-1 0,1-1 1,0 0-1,0-1 0,0 0 0,1-1 0,-1-1 0,0 0 0,19-2 1,14-6-980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3:55.179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572 7 380,'21'-3'972,"0"1"-1,0 1 1,0 1 0,0 1-1,0 1 1,25 4 0,-27-1-740,1 0-1,-1 1 1,0 1 0,-1 0 0,1 2 0,25 16-1,-33-19-229,0 2 0,0 0 0,-1 0-1,-1 0 1,1 2 0,-1-1 0,-1 1-1,0 0 1,0 1 0,-1 0-1,0 0 1,-1 0 0,0 1 0,-1 0-1,-1 0 1,0 1 0,0-1-1,-1 1 1,-1 0 0,0 0 0,0 0-1,-2 0 1,0 0 0,-1 13-1,-1-8 3,-1 0 0,0-1 0,-2 0 0,0 0 0,-1 0 0,0-1 0,-2 1-1,0-1 1,-14 21 0,7-16-106,-2 0 0,0-1 0,-1-1 0,-1 0-1,-36 27 1,4-11-606,-2-3 0,-2-2-1,0-2 1,-98 34 0,-150 26-2409,134-53 1670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4:13.91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1270 85 540,'-4'-6'486,"-2"0"0,1 0 0,-1 1 0,1 0 0,-1 0 0,-1 0 0,1 1 0,-1 0 0,-13-6 0,7 5-273,-1 0-1,0 1 1,0 0-1,-27-3 0,7 5-243,-1 1-1,1 2 1,-58 7-1,40 2 47,1 2-1,1 2 1,0 2 0,1 3 0,0 1 0,2 3-1,1 1 1,1 3 0,1 2 0,1 1-1,-61 57 1,78-61-8,0 2 0,2 0 0,1 1 0,1 1 0,2 1 0,1 1 0,1 1 0,2 1 0,-13 36 0,16-29-13,2 1-1,1 0 1,3 1-1,1 0 1,2 0 0,2 1-1,5 62 1,3-50 7,3 0 0,1-1 0,4-1 0,1 0 0,39 88 0,-11-52-36,3-3 0,78 113 0,-91-154 23,1-2 0,2-1 0,2-1 0,2-3 0,2-1 0,47 33 0,-60-50-32,1-2-1,0-2 1,2 0-1,0-2 1,0-2-1,2-1 1,-1-1-1,2-2 1,-1-1-1,62 5 1,-7-10-12,0-4 1,140-19-1,173-58 154,27-42-50,-395 108-58,0-3 1,-1 0 0,-1-2 0,0-2-1,-1 0 1,-1-3 0,-2 0 0,49-48-1,-58 49 48,0-1 0,-1-1 0,-2 0 0,0-1 0,-1-1-1,-2-1 1,0 0 0,-2 0 0,-1-1 0,-1-1-1,9-49 1,-16 54 6,0 0 1,-2 0-1,0-1 0,-2 1 0,-1 0 0,0 0 1,-2 1-1,-1-1 0,0 1 0,-2 0 0,0 0 1,-2 1-1,-12-21 0,-21-30 66,-3 2-1,-69-80 1,81 107-96,-95-124-64,-323-372-2493,338 436 73,52 56 1210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4:15.34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1003 1 476,'-20'2'503,"-1"2"1,1 1-1,1 0 1,-1 1-1,1 1 1,0 1-1,-29 17 1,13-8-36,-155 78 200,155-74-582,2 1-1,0 1 1,-38 36 0,33-21-35,2 2 0,2 2 0,1 1 0,3 1-1,1 2 1,3 1 0,1 1 0,3 1 0,-23 74 0,19-36-42,4 2 1,3 1 0,5 0 0,-5 164 0,18-216-16,2 0 1,1 0 0,2-1 0,2 1-1,2-1 1,1 0 0,1-1-1,3 0 1,0 0 0,3-2 0,1 0-1,1-1 1,2 0 0,1-2 0,1 0-1,2-1 1,1-2 0,30 27 0,-14-18-16,3-2 0,1-2 0,1-2 0,1-1-1,2-3 1,1-2 0,1-2 0,1-3 0,0-2 0,2-2 0,0-2 0,1-3 0,0-2 0,0-2 0,1-3 0,73-5 0,-82-2-47,1-2 0,-1-2-1,0-3 1,-1-1 0,84-33-1,-103 33 65,-1-2-1,-1 0 1,-1-2-1,0-1 1,0-1 0,-2 0-1,0-2 1,-1-1-1,-1 0 1,-1-2-1,17-25 1,-4-4 80,-2-1-1,-3-1 1,-2-2 0,-3 0-1,-2-2 1,-2 0 0,-3-1-1,-2-1 1,-4 0 0,-1 0-1,-3-1 1,-4-73 0,-5 49-101,-3 0-1,-5 1 1,-2 0 0,-5 1 0,-3 0 0,-3 2 0,-4 1-1,-46-88 1,55 131-433,-2 0 0,-1 2 0,-2 0 0,-1 2 0,-2 1 0,-1 1 0,-1 1 0,-1 2 0,-2 1 0,-71-43 0,36 29-701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4:17.093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961 228 180,'-32'-9'2512,"-53"-8"0,64 14-2479,1 2 0,-1 0 1,0 1-1,0 2 0,0 0 0,0 1 0,0 1 0,1 0 0,0 2 0,-36 15 1,9-1 30,0 2 0,2 2 0,-51 36-1,78-47-39,1 1-1,0 1 0,1 0 1,1 1-1,0 1 0,1 0 0,1 2 1,0-1-1,-19 40 0,-1 18 18,3 2 0,3 1 0,4 1 0,3 1 0,4 1 0,-9 136 0,24-191-53,1 0 0,1 0 1,2 1-1,1-1 0,1-1 0,1 1 0,1-1 1,1 0-1,2 0 0,0-1 0,2-1 0,1 0 1,1 0-1,1-1 0,0-1 0,2 0 0,1-2 1,0 0-1,2-1 0,0 0 0,1-2 0,1 0 1,0-2-1,1-1 0,39 19 0,24 5 62,3-4 1,0-4-1,100 19 0,-143-40-49,1-2-1,0-2 1,0-2 0,0-2-1,1-3 1,-1-1 0,0-3-1,0-1 1,78-24 0,-71 13 14,0-2 0,-2-3 0,-1-2 1,-1-3-1,-1-1 0,-1-2 0,74-65 1,-102 78 10,23-17 9,-3-2 1,0-2-1,63-83 0,-94 109-13,0-1 1,-1 1-1,-1-1 1,0-1-1,-1 1 0,-1-1 1,0 0-1,-1 0 1,-1-1-1,0 1 1,-1-1-1,-1 0 1,0 1-1,-1-1 1,-1 0-1,0 0 1,-1 1-1,-6-23 1,-8-15 1,-3 2 0,-2 0 1,-2 2-1,-2 0 1,-2 2-1,-54-72 0,16 37-168,-4 3 0,-119-106 0,-254-178-5140,392 327 4149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4:19.64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1 117 192,'0'-4'401,"0"1"1,1 0-1,0 0 1,-1-1-1,1 1 0,0 0 1,1 0-1,-1 0 1,1 0-1,-1 0 0,3-2 1,32-34 366,-32 35-803,2 0-1,-1 0 1,0 1-1,1-1 1,0 1-1,0 1 1,0-1-1,0 1 1,0 0-1,0 0 1,0 1-1,1-1 1,12 1-1,11 3-166,1 2 0,-1 1 0,42 14 0,34 19-3333,-87-30 2702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4:31.563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409 57 376,'-6'-1'618,"1"0"0,-1 0 0,1-1 0,-1 1 0,1-1 0,0-1 0,0 1 0,0-1 0,0 0 0,-5-3 0,-31-15 104,41 21-723,-1 0 1,1 0-1,0 0 0,0 0 1,0-1-1,0 1 0,-1 0 1,1 0-1,0 0 0,0 0 0,0 0 1,-1 0-1,1 0 0,0 0 1,0 0-1,0 0 0,0-1 1,-1 1-1,1 0 0,0 0 1,0 0-1,0 0 0,0 0 0,0-1 1,0 1-1,0 0 0,-1 0 1,1 0-1,0 0 0,0-1 1,0 1-1,0 0 0,0 0 1,0 0-1,0-1 0,0 1 0,0 0 1,0 0-1,0 0 0,0 0 1,0-1-1,0 1 0,0 0 1,0 0-1,0 0 0,0-1 1,1 1-1,-1 0 0,0 0 0,0 0 1,0 0-1,0-1 0,0 1 1,0 0-1,0 0 0,1 0 1,-1 0-1,0 0 0,0-1 1,0 1-1,0 0 0,1 0 0,-1 0 1,0 0-1,1 0 0,0-1-1,0 1 0,-1 0 1,1 0-1,0 0 1,0-1-1,0 1 1,0 0-1,-1 0 1,1 0-1,0 1 1,0-1-1,0 0 0,0 0 1,-1 0-1,1 0 1,0 1-1,0-1 1,0 0-1,-1 1 1,1-1-1,0 1 1,1 0-1,11 10-28,2-1-1,-1 0 1,1-2 0,1 0-1,0 0 1,0-1-1,0-1 1,1-1 0,0 0-1,0-1 1,0-1-1,0-1 1,33 1 0,-25-1-5,-39 3 66,-42 5-33,-468 67 0,513-75-281,14 1 68,31 1-71,52-1-164,-21-7-1194,1-3 0,102-24 0,-135 23 865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4:49.748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69 388 616,'-9'-7'875,"1"1"1,1-1-1,-1 0 0,1-1 1,-7-8-1,12 13-702,0 1 0,1-1-1,-1 0 1,1 1 0,-1-1 0,1 0-1,0 0 1,0 0 0,0 0 0,1 0 0,-1 0-1,1 0 1,0 0 0,-1 0 0,1 0-1,0 0 1,1 0 0,-1 0 0,1-1-1,-1 1 1,2-3 0,6-6 856,-2 24-1163,2 5 91,10 23-25,-2 0 0,-1 2 0,-2 0 0,-2 0 0,-2 1 0,5 67-1,-8-2-164,-10 158 0,2-246 180,1-11 0,0 0 0,0 0 1,1 0-1,0-1 1,1 1-1,0 0 1,0 0-1,5 15 0,-6-23 42,1 0 0,0-1 0,0 1 0,0 0 0,0-1 0,0 1 0,0 0 0,0-1 0,0 1 0,0-1 0,1 0 0,-1 1 0,0-1 0,0 0-1,0 0 1,0 1 0,1-1 0,-1 0 0,0 0 0,0 0 0,0-1 0,1 1 0,-1 0 0,0 0 0,0-1 0,0 1 0,0 0 0,0-1 0,1 0-1,-1 1 1,1-2 0,43-23-75,-36 19 54,99-67-128,192-169 0,-195 151 62,584-446-2379,-506 409-1572,-137 94 2742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4:50.129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0 364 548,'1'-1'169,"-1"0"0,1 0 0,-1 0 0,1 0 0,-1-1 0,1 1 0,0 0 0,-1 0 0,1 0 0,0 1 0,0-1 0,0 0 0,0 0 0,0 0 0,0 0 0,0 1 0,0-1 0,0 1 1,0-1-1,0 0 0,0 1 0,1 0 0,-1-1 0,0 1 0,0 0 0,0 0 0,2-1 0,0 2-134,0 1 1,-1-1 0,1 0 0,0 1-1,-1 0 1,1-1 0,-1 1-1,0 0 1,0 0 0,0 1-1,3 2 1,4 5-5,-1 0 1,0 1-1,-1 0 0,0 0 0,0 1 0,-1 0 0,-1 0 1,7 21-1,-2 6 126,9 61 0,-17-75-63,2 1 1,1-1 0,1 0 0,2-1-1,0 0 1,17 36 0,-22-56-51,1 1 1,-1-1-1,0 0 1,1 0 0,0-1-1,0 1 1,0-1-1,0 0 1,1 0-1,-1 0 1,1 0 0,0-1-1,0 0 1,0 0-1,0 0 1,0 0-1,0-1 1,1 0 0,-1 0-1,0-1 1,1 1-1,-1-1 1,11-1-1,9-2 87,1 0-1,-1-2 1,42-13-1,-49 13-97,167-52-240,-3-9 0,231-118 0,-191 66-2603,274-195 0,-325 192 1320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4:51.178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1 348 1488,'18'-51'6914,"-14"39"-6699,0-1 0,-2 0 0,0 0 0,1-16 0,-3 29-227,19 43-251,16 45 282,4-2-1,86 138 1,-97-180 9,3-1 1,1-2 0,54 54-1,-84-94-29,0 1 1,0-1-1,1 0 0,-1 0 1,1 0-1,-1-1 0,1 1 1,-1 0-1,1-1 0,-1 0 1,1 1-1,0-1 0,-1 0 0,1-1 1,-1 1-1,1 0 0,0-1 1,-1 1-1,4-2 0,54-19-61,-45 15 46,198-88-158,274-165 1,-257 130-275,413-205-5955,-554 291 4997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47.05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102 124 692,'1'6'592,"0"0"1,0 1-1,-1-1 0,1 1 0,-2-1 0,1 1 1,-1-1-1,0 0 0,0 1 0,-4 11 1,-31 67 487,10-25-413,18-37-504,0 1 0,-7 43 0,14-62-154,0 1 0,0-1-1,1 0 1,0 0-1,0 1 1,0-1 0,0 0-1,1 0 1,0 0-1,0 1 1,1-1 0,-1 0-1,1 0 1,0-1 0,0 1-1,1 0 1,-1-1-1,1 1 1,0-1 0,4 5-1,-5-7-7,0-1 0,1 1-1,-1-1 1,0 1 0,0-1 0,1 0 0,-1 0-1,0 0 1,1 0 0,-1-1 0,1 1-1,0-1 1,-1 1 0,1-1 0,-1 0-1,1 0 1,0 0 0,-1 0 0,1 0-1,-1-1 1,1 1 0,-1-1 0,1 0-1,-1 0 1,1 0 0,-1 0 0,0 0 0,1 0-1,-1-1 1,0 1 0,0-1 0,2-1-1,2-2-20,-1 1-1,-1-1 1,1 0-1,0 0 0,-1 0 1,0 0-1,-1-1 1,1 0-1,-1 1 0,0-1 1,3-9-1,-2-1-85,-1-1 1,-1 1-1,0 0 0,-1 0 1,-1-1-1,-1 1 0,0-1 0,-5-21 1,-38-132-577,32 131 608,9 27 46,-1-4-14,-1 0 0,-1 0 1,0 1-1,-13-25 1,19 40 32,-1 0 1,1-1-1,0 1 1,0 0 0,0-1-1,0 1 1,0 0-1,0-1 1,-1 1 0,1 0-1,0-1 1,0 1-1,-1 0 1,1-1-1,0 1 1,0 0 0,-1 0-1,1-1 1,0 1-1,-1 0 1,1 0 0,0 0-1,-1-1 1,1 1-1,0 0 1,-1 0-1,1 0 1,0 0 0,-1 0-1,1 0 1,-1 0-1,1 0 1,0 0 0,-1 0-1,1 0 1,-1 0-1,-2 15-380,6 22-1247,-2-33 1266,0 0-1,0 0 1,0 1-1,1-1 1,-1 0-1,1 0 0,0 0 1,0 0-1,5 5 1,7 4-879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4:51.542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217 280 432,'-21'11'1311,"17"-10"-1131,1 0-1,-1 0 1,1 1 0,-1 0-1,1 0 1,0 0 0,-1 0 0,1 0-1,0 1 1,1-1 0,-1 1-1,0 0 1,1 0 0,-1 0-1,1 0 1,0 0 0,0 0-1,0 1 1,1-1 0,-1 1-1,1-1 1,0 1 0,-1 4-1,-57 207-102,42-163-34,1 0 0,3 1 1,2 0-1,-6 104 0,16-153-25,1 0 1,0 0-1,0 0 0,0 0 1,1-1-1,0 1 0,-1 0 0,1 0 1,1 0-1,-1-1 0,0 1 1,1 0-1,0-1 0,0 0 1,0 1-1,0-1 0,0 0 1,6 6-1,-4-7 3,0 0-1,0 0 1,-1-1 0,1 1-1,0-1 1,1 1 0,-1-2-1,0 1 1,0 0 0,0-1-1,1 1 1,-1-1 0,0 0-1,0-1 1,1 1 0,-1-1-1,5-1 1,60-13 40,0-3 0,-2-3 1,66-30-1,190-101-76,394-249-1006,-159 83-3984,-463 268 3817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4:52.378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0 294 480,'17'-8'2343,"30"-12"1411,-38 16-3550,1 0-1,-1 2 0,1-1 1,0 1-1,13-1 0,-19 2-211,0 1 0,1 1 0,-1-1 1,0 1-1,1-1 0,-1 1 0,0 0 0,0 1 0,0-1 0,0 1 0,0 0 0,0 0 0,0 0 0,-1 0 0,1 1 0,-1-1 1,1 1-1,-1 0 0,0 0 0,0 0 0,-1 0 0,1 1 0,0-1 0,-1 1 0,0 0 0,0 0 0,2 4 0,2 6 13,0 0 1,-1 0-1,0 0 0,-1 0 0,-1 1 0,0-1 0,-1 1 0,0 0 0,-1 21 0,-4 4 5,-2 0 0,-10 45-1,-1-2 19,16-82-24,-1 0-1,1 1 0,-1-1 0,1 0 0,0 1 1,0-1-1,-1 0 0,1 1 0,0-1 0,0 0 0,0 1 1,0-1-1,0 1 0,1-1 0,-1 0 0,0 1 1,1-1-1,-1 0 0,1 0 0,-1 1 0,1-1 1,0 0-1,-1 0 0,1 0 0,0 1 0,0-1 0,0 0 1,0 0-1,0 0 0,0-1 0,0 1 0,0 0 1,0 0-1,2 0 0,3 0 19,-1-1-1,1 0 1,-1 0-1,1 0 1,-1-1-1,1 0 1,9-2 0,-10 1-21,66-15 40,0-4 0,-2-3 0,71-34 0,191-117-437,141-120-3001,-296 180 885,-92 61 1164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4:52.727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198 1 92,'-26'61'2861,"-34"60"-1,35-75-2736,1 2-1,-28 85 1,49-125-85,1 1 1,0-1-1,0 1 1,1 0-1,1-1 1,-1 1-1,2 10 1,-1-17-24,0 1 0,1-1 0,-1 1-1,1-1 1,0 1 0,0-1 0,0 0 0,0 1 0,0-1 0,1 0 0,-1 0 0,1 0-1,-1 0 1,1 0 0,0 0 0,0-1 0,-1 1 0,1 0 0,1-1 0,-1 1 0,0-1-1,0 0 1,0 0 0,1 0 0,-1 0 0,0 0 0,1 0 0,-1-1 0,4 1 0,23 1 45,-1 0-1,1-2 1,0-2 0,-1 0 0,1-2 0,52-14 0,-34 8-55,69-15-894,-1-5 1,-1-5 0,-2-4 0,-2-6 0,104-59 0,-93 35-471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4:53.628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1 524,'2'2'274,"1"0"0,-1 0-1,1 0 1,-1 1 0,0-1 0,0 1 0,0-1-1,0 1 1,-1 0 0,1 0 0,-1 0 0,1 0-1,-1 0 1,0 0 0,0 0 0,0 1 0,-1-1-1,1 6 1,-1 4-172,0-1-1,-1 1 0,-4 21 1,-1 33 34,7-52-103,0 1 0,1 0 1,1 0-1,6 18 0,-8-33-21,0 0 1,-1 0-1,1 0 1,0 0-1,0 0 1,0-1-1,0 1 1,0 0-1,1 0 0,-1-1 1,0 1-1,0-1 1,0 1-1,0-1 1,1 0-1,-1 1 1,0-1-1,1 0 1,-1 0-1,0 0 0,0 0 1,1 0-1,-1 0 1,3 0-1,34-6 103,-35 6-104,50-12-14,-1-3 1,88-37-1,91-62-1746,-104 39-1657,-95 54 2214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4:53.98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 0 376,'-1'3'350,"0"0"0,0 1 0,1-1 0,0 0 0,0 0 0,0 0 1,0 0-1,0 1 0,0-1 0,1 0 0,0 0 0,0 0 0,-1 0 0,3 4 0,-1-4-296,0 0 1,1 0-1,-1-1 0,1 1 1,0-1-1,-1 1 0,1-1 1,5 3-1,-3-1-55,2 0 1,-1-1-1,0 1 1,1-1-1,0 0 1,-1-1-1,1 0 0,0 0 1,0 0-1,1-1 1,-1 0-1,0 0 1,12-1-1,-13-1-385,0 0-1,0 0 1,1-1-1,-1 0 1,0 0-1,-1 0 1,1-1-1,0 0 1,-1 0-1,8-6 1,3-3-795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4:55.092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290 0 1116,'-9'1'382,"0"-1"1,1 1-1,-1 0 0,0 1 0,1 0 0,0 1 1,0-1-1,-1 2 0,1-1 0,1 1 0,-1 0 1,-8 6-1,5-1-287,0 0 1,1 0-1,0 1 1,0 1-1,1-1 1,-15 25-1,11-12-169,0 0-1,2 2 0,0-1 1,2 1-1,1 1 1,1 0-1,-6 38 1,11-44 72,1-1 0,0 0 0,3 23 1,-2-37 5,0 1 0,1 0 0,0-1 0,0 1 0,1-1 0,-1 1 0,1-1 0,0 1 1,1-1-1,-1 0 0,1 0 0,0 0 0,1-1 0,-1 1 0,5 4 0,-6-7 3,1-1 1,-1 1-1,1-1 0,0 0 1,0 0-1,0 0 0,-1 0 0,1 0 1,0-1-1,0 1 0,0-1 0,0 0 1,0 1-1,0-2 0,0 1 0,0 0 1,0-1-1,0 1 0,0-1 0,0 0 1,0 0-1,0 0 0,2-1 0,10-5 10,0-1-1,-1 0 0,14-11 0,-14 10-23,47-34-1027,-3-3 1,-1-3 0,85-94 0,-96 93-201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4:55.422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119 376 300,'-9'6'759,"-1"0"-1,1 1 1,0 0 0,1 0 0,0 1-1,-14 16 1,17-16-679,0-1 1,1 1-1,0 0 0,1 0 0,0 0 1,0 1-1,1-1 0,0 1 1,-2 12-1,0 7-83,1 0 0,2 0 0,0 0 0,2 0 0,1 0 0,2 0 0,0 0 0,2-1 0,9 28 0,-14-52 7,0 0 0,0-1 0,0 1-1,0 0 1,1 0 0,-1-1 0,1 1 0,0-1 0,0 0 0,0 1 0,0-1-1,0 0 1,0 0 0,1 0 0,-1 0 0,1-1 0,-1 1 0,1-1 0,0 1-1,-1-1 1,1 0 0,0 0 0,0 0 0,0-1 0,0 1 0,0-1-1,0 1 1,0-1 0,0 0 0,0 0 0,0 0 0,0-1 0,0 1 0,4-2-1,8-2 7,1-2-1,-1 0 0,-1 0 0,1-2 0,16-10 1,-14 8-22,571-390-525,-538 363 320,332-271-4105,-282 222 3087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5:03.913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94 98 388,'-26'-25'3327,"20"21"-2782,1-1 1,0 1-1,1-1 1,-1 0-1,1-1 1,0 1 0,0-1-1,0 1 1,-3-9-1,-9 3 1511,12 9-1521,10 1-155,1 39-615,1 2 173,3-2 0,1 0 0,2 0 1,1-1-1,2-1 0,2 0 0,1-2 0,1 0 1,2-1-1,2-1 0,38 39 0,-46-57 14,0 0-1,1-1 1,1-1-1,0-1 0,0 0 1,1-1-1,1-2 1,-1 0-1,1-1 0,0-1 1,1-1-1,0-1 1,22 2-1,8-2-992,0-3 0,1-2 0,-1-2 1,73-14-1,-57 0-1933,-42 6 1568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5:04.42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142 38 388,'-26'-7'1820,"-63"-24"3272,111 43-5124,-1 1-1,23 17 1,-19-11-89,49 26-1,5-10-74,-39-19 139,47 29-1,-86-45 59,0 0 0,-1 1-1,1-1 1,0 1 0,-1-1 0,1 1-1,0-1 1,-1 1 0,1-1 0,-1 1-1,1 0 1,0-1 0,-1 1-1,0 0 1,1 0 0,-1-1 0,1 1-1,-1 0 1,0 0 0,0-1 0,1 1-1,-1 0 1,0 0 0,0 0-1,0 0 1,0-1 0,0 1 0,0 0-1,0 0 1,-1 1 0,0 1 5,0-1 0,0 1 0,0-1 0,-1 0 0,1 0 0,-1 0 0,1 0 0,-1 0-1,0 0 1,-3 2 0,-50 34 181,54-38-185,-70 38 252,22-13-119,-59 41-1,95-58-131,1 2-1,0-1 0,1 2 1,0-1-1,1 2 0,0-1 1,1 1-1,0 1 0,-10 19 1,17-29-2,1 1 0,-1-1 0,1 1 0,0-1 0,0 1 0,0 0 0,1 0 0,-1-1 1,1 7-1,0-10 4,0 1 0,0-1 0,0 0 0,0 1 0,0-1 0,0 0 0,0 1 0,0-1 0,0 0 0,0 1 0,1-1 0,-1 0 0,0 1 0,0-1 0,0 0 0,0 0 0,1 1 0,-1-1 0,0 0 0,0 0 0,1 1 0,-1-1 0,0 0 0,1 0 0,-1 0 0,0 0 0,0 1 0,1-1 0,-1 0 0,0 0 0,1 0 0,-1 0 0,0 0 0,1 0 0,-1 0 0,21-12 338,-15 5-299,0 1 0,0-1 0,-1-1 0,0 1 0,-1-1 0,1 0 0,-2 0 0,1 0 0,4-17 0,15-79-41,-23 102-2,18-173-343,-17 99-2766,4 53 217,3 12 1473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5:04.759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27 0 1116,'-18'5'4762,"18"-4"-4658,0-1-1,0 1 1,0-1-1,0 1 1,-1-1 0,1 1-1,1-1 1,-1 1-1,0 0 1,-6 33-327,6-31 437,-3 58-59,10 119-1,1-22-173,-5-38-262,4-42-3593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47.39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238 52 1176,'8'-13'3025,"-8"12"-2750,0 0 0,1 0 0,-1-1 0,0 1 0,0 0 0,0-1 0,0 1 0,0 0 0,0-1 0,0 1 0,-1 0 0,1-2-1,-1 1-148,0 1 0,0 0 0,0 0 0,0 0 0,0 0 0,0 0 0,0 0 0,-1 0 0,1 0 0,0 0 0,0 0 0,-1 1 0,1-1 0,-1 0 0,1 1-1,0 0 1,-2-1 0,-2 0-114,0 0 0,0 0 0,0 0 1,0 1-1,0 0 0,0 0 0,0 0 0,0 1 0,0 0 0,0 0 0,-6 2 0,6-1-13,0 1 1,1-1-1,-1 1 1,1 0 0,0 0-1,0 1 1,0 0-1,0-1 1,1 1-1,-1 0 1,1 1-1,0-1 1,0 0-1,1 1 1,-1 0-1,1-1 1,0 1-1,0 0 1,1 0-1,0 1 1,-1-1-1,2 0 1,-1 0-1,1 0 1,-1 1-1,2 5 1,-1-1-4,1 1-1,1-1 1,0 0-1,0 0 1,1 0-1,0 0 1,1 0-1,0 0 1,1-1 0,-1 1-1,2-1 1,8 11-1,-5-9-1,-3-4-3,0 0 0,-1 0 0,1 1-1,-2-1 1,1 1 0,5 14 0,-10-19 8,1-1 0,-1 1 0,1 0 0,-1-1 0,0 1 1,0 0-1,0-1 0,0 1 0,-1 0 0,1-1 0,-1 1 0,0 0 0,1-1 0,-1 1 1,-1-1-1,1 1 0,0-1 0,0 0 0,-1 1 0,1-1 0,-1 0 0,0 0 0,0 0 0,0 0 1,0-1-1,0 1 0,-3 2 0,-6 5-114,-1-1 1,0-1-1,0 0 0,-1 0 1,0-1-1,0-1 1,-1 0-1,1-1 0,-19 4 1,32-8 35,0 0 0,-1 0 0,1 0 0,-1 0 0,1 0 0,-1 0 1,1 0-1,-1 0 0,1 0 0,-1 0 0,1 0 0,-1 0 0,1 0 0,-1 0 0,1 0 0,-1-1 1,1 1-1,-1 0 0,1 0 0,-1 0 0,1-1 0,0 1 0,-1 0 0,1-1 0,0 1 1,-1-1-80,1 1 79,-1-1 0,1 1 0,0 0 0,-1-1 0,1 1 0,0-1 0,0 1 1,0-1-1,0 1 0,-1-1 0,1 1 0,0-1 0,7-19-3574,1 9 2222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5:05.277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6 196 1056,'-3'-15'723,"2"0"1,0-1-1,1 1 0,0 0 0,1 0 1,6-27-1,-6 39-686,0-1 1,0 1-1,1-1 0,0 1 1,-1 0-1,1 0 0,0 0 1,0 0-1,1 0 0,-1 0 1,1 1-1,-1-1 0,1 1 1,0-1-1,0 1 0,0 0 1,0 0-1,0 0 1,0 1-1,1-1 0,-1 1 1,1 0-1,-1 0 0,1 0 1,-1 0-1,1 1 0,0-1 1,-1 1-1,1 0 0,0 0 1,-1 0-1,1 1 0,5 0 1,3 1-37,-1 1 1,0-1 0,1 2 0,-1 0-1,-1 0 1,1 1 0,-1 0 0,1 0-1,-2 2 1,1-1 0,-1 1 0,0 0-1,0 1 1,-1 0 0,0 1-1,0-1 1,-1 2 0,0-1 0,5 11-1,-2-5-22,-2 0 0,0 1 0,-1 1 0,-1-1 0,0 1-1,-1 0 1,-1 0 0,-1 0 0,0 1 0,-1-1-1,-1 34 1,-3-31 4,0 0-1,-2 0 1,0 0-1,-1-1 1,-1 1-1,-1-1 1,0 0 0,-2-1-1,0 0 1,-1 0-1,0-1 1,-2-1-1,0 1 1,-1-2-1,0 0 1,-2 0-1,1-2 1,-23 17-1,25-23 38,8-5 2,0 1 0,-1-1 0,1 1 0,0 0 0,1 0 0,-1 0 0,0 1 0,1-1 0,0 1 0,-3 4 0,57-14-32,-22 3-22,271-39-424,-256 34 401,-1-3 1,-1-2 0,0-1 0,71-36 0,-104 45 62,-1 0 0,0-1 1,0 0-1,0 0 0,0-1 0,-1 0 0,0 0 0,-1-1 1,0 1-1,9-16 0,-13 20 11,-1 0-1,1 0 1,-1 0 0,0 0-1,0 0 1,0 0 0,0 0-1,-1 0 1,1 0 0,-1-1-1,0 1 1,0 0 0,0 0-1,0 0 1,0 0 0,-1-1-1,0 1 1,1 0 0,-1 0-1,0 0 1,-1 0 0,1 0-1,0 0 1,-1 1 0,0-1-1,1 0 1,-1 1 0,0-1-1,-1 1 1,1-1 0,0 1-1,-1 0 1,1 0 0,-1 0-1,1 1 1,-6-4 0,5 3-7,-1 0 0,1-1 0,-1 1 0,1 1 0,-1-1 0,0 0 0,0 1 0,0 0 0,0 0 0,0 0 0,0 0 0,0 1 0,0 0 0,0-1 0,0 2 0,0-1 0,0 0 0,0 1 0,0 0 0,0-1 0,0 2 0,0-1 0,0 0 0,0 1 0,1 0 0,-1 0 0,0 0 0,1 0 0,0 0 0,-1 1 0,1 0 0,0-1 0,1 1 0,-1 0 0,0 0 0,1 1 0,-1-1 0,-2 6 0,0 1-6,0 0 0,0-1-1,1 2 1,1-1 0,-1 0 0,2 1 0,-1-1 0,2 1-1,-1 0 1,2 0 0,-1-1 0,1 1 0,3 20 0,-1-21-28,1 0 1,0 0 0,0 0-1,1 0 1,0-1 0,1 1-1,0-1 1,0 0 0,1-1-1,1 1 1,-1-1-1,1 0 1,0-1 0,1 0-1,0 0 1,0 0 0,1-1-1,-1 0 1,1-1 0,0 0-1,1 0 1,0-1 0,13 4-1,-1-2-516,0-1 0,0 0 0,1-2-1,-1-1 1,1 0 0,0-2 0,-1-1 0,1 0-1,41-10 1,-5-3-864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5:05.63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123 41 44,'-14'-14'2856,"12"10"-2297,-1 1 0,0 0 0,0 0 1,0 0-1,0 1 0,-1-1 1,-4-2-1,7 5-547,0 0-1,0 1 1,1-1 0,-1 1-1,1-1 1,-1 0 0,0 1-1,1-1 1,-1 1 0,1 0-1,-1-1 1,1 1 0,-1-1-1,1 1 1,0 0 0,-1-1 0,1 1-1,0 0 1,-1 0 0,1-1-1,0 1 1,0 0 0,0 0-1,0-1 1,0 1 0,0 0-1,0 0 1,0 0 0,-6 32-48,6-29 60,-20 292 155,18-203-2446,-28 180 0,24-241 853,1-6 22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5:05.98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1 340 612,'0'-3'214,"3"-30"801,1 0 0,2 0 1,1 1-1,21-63 0,-25 89-970,0-1-1,0 0 1,1 1-1,0 0 1,0-1-1,0 1 1,1 1 0,-1-1-1,1 1 1,1 0-1,-1 0 1,1 0 0,0 1-1,0 0 1,0 0-1,1 0 1,-1 1-1,1 0 1,0 1 0,0-1-1,0 1 1,0 0-1,0 1 1,0 0-1,1 0 1,-1 0 0,0 1-1,14 1 1,-8 1-38,-1 0 1,0 1 0,0 0 0,0 1-1,0 0 1,-1 1 0,1 0 0,15 11 0,-22-14-2,-1 1 0,1 0 1,-1 0-1,0 0 1,0 1-1,0-1 1,0 1-1,-1 0 1,1 0-1,-1 0 0,0 1 1,0-1-1,-1 1 1,1 0-1,-1 0 1,0 0-1,-1 0 0,1 0 1,-1 0-1,0 0 1,0 0-1,0 8 1,-1-9-5,-1-1 1,-1 1 0,1 0-1,0-1 1,-1 1 0,0-1-1,0 1 1,0-1 0,0 0-1,0 0 1,-1 0 0,1 0-1,-1 0 1,0-1-1,0 1 1,0-1 0,0 0-1,0 1 1,0-1 0,-1-1-1,1 1 1,-1-1 0,1 1-1,-1-1 1,-4 1 0,-7 3-174,-2-1 0,1 0 0,0-1 0,-24 1 0,36-4-110,2 1 80,0-1-1,0 0 1,1 1-1,-1-1 1,0 0-1,0 0 1,0 0-1,1 0 1,-1-1-1,0 1 1,0 0-1,0-1 1,1 1-1,-1-1 1,0 0-1,1 1 1,-1-1-1,-2-2 1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5:06.577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0 125 116,'46'-100'7287,"-42"91"-7120,2-7 449,-14 27-377,2 4-224,1 1 0,1 0 0,0 0 0,0 0 0,2 1 0,0-1-1,1 19 1,-2 6 16,-3 11-34,1-19-20,1 1 0,2 0 0,4 56 0,-1-82-27,0 0 0,0 1 0,1-1 1,0 0-1,1 0 0,0 0 0,0-1 0,0 1 0,1-1 0,0 1 0,1-1 1,0-1-1,0 1 0,0-1 0,1 1 0,0-1 0,0-1 0,0 1 0,1-1 1,7 4-1,-10-7 21,1 0 0,-1 0-1,0-1 1,1 1 0,-1-1 0,0 0 0,1-1 0,0 1 0,-1-1 0,1 0 0,-1 0 0,1 0 0,-1-1 0,1 0-1,-1 0 1,1 0 0,-1 0 0,1 0 0,-1-1 0,0 0 0,0 0 0,0 0 0,0-1 0,0 1 0,-1-1 0,1 0-1,-1 0 1,1 0 0,3-6 0,3-1 54,-1 0 0,-1-1 0,1 0 0,-2 0 0,0-1 0,0 0 0,-1 0 0,7-22 0,-12 31-14,2-6 28,0 0 1,-1 0-1,0 0 0,0 0 1,-1-1-1,0-10 0,-1 20-38,0-1-1,0 1 0,0 0 0,0 0 0,0 0 1,0 0-1,0 0 0,0 0 0,0 0 1,0 0-1,0-1 0,-1 1 0,1 0 0,0 0 1,0 0-1,0 0 0,0 0 0,0 0 1,0 0-1,0 0 0,0 0 0,0 0 0,-1 0 1,1 0-1,0 0 0,0 0 0,0 0 1,0-1-1,0 1 0,0 0 0,-1 0 1,1 0-1,0 0 0,0 0 0,0 1 0,0-1 1,0 0-1,0 0 0,0 0 0,-1 0 1,1 0-1,0 0 0,0 0 0,0 0 0,0 0 1,0 0-1,0 0 0,0 0 0,0 0 1,0 0-1,-1 0 0,1 0 0,0 1 0,0-1 1,0 0-1,0 0 0,0 0 0,0 0 1,0 0-1,0 0 0,0 0 0,0 1 1,-9 11 5,-5 15 22,9-13-15,2 1-1,-1-1 1,2 0 0,0 1-1,1-1 1,0 1 0,3 27-1,-1-38-20,-1 1 0,1-1-1,0 0 1,1 0-1,-1 0 1,1 1-1,-1-1 1,1-1 0,1 1-1,-1 0 1,0 0-1,1-1 1,4 5-1,-5-6-3,1 0-1,0 0 0,0 0 0,-1-1 0,1 1 0,0-1 0,0 0 1,1 0-1,-1 0 0,0 0 0,0-1 0,0 1 0,1-1 0,-1 0 0,0 0 1,1 0-1,-1 0 0,0 0 0,0-1 0,5-1 0,-5 2 12,0-1 0,0 0 0,0 0-1,0 0 1,0 0 0,0-1 0,0 1-1,0-1 1,0 1 0,-1-1 0,1 0-1,0 0 1,-1-1 0,0 1 0,0 0 0,1-1-1,-2 1 1,1-1 0,0 0 0,0 0-1,-1 0 1,1 0 0,-1 0 0,0 0-1,0 0 1,0 0 0,-1 0 0,1 0-1,-1-1 1,1 1 0,-1 0 0,-1-7-1,1 4 14,-1-1-1,1 1 0,-2-1 0,1 1 0,-1-1 1,0 1-1,0 0 0,-1 0 0,0 0 0,0 0 0,0 1 1,-1-1-1,1 1 0,-1-1 0,-7-6 0,4 6 6,0 0 1,0 0-1,-1 1 0,1-1 0,-1 2 0,0-1 0,-1 1 0,1 0 0,-1 1 0,1 0 1,-18-3-1,73 21-1495,-38-14 770,-1 1 1,0-1-1,1 0 1,14-1 0,2-2-587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5:06.90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502 1 772,'-2'2'286,"0"1"0,0 0 0,1 0-1,-1 0 1,1 0 0,0 0 0,0 0 0,0 0 0,0 0 0,0 0-1,1 1 1,-1-1 0,1 0 0,0 0 0,0 1 0,0-1 0,1 4-1,10 62-395,-9-60 354,-2-8-243,4 19 16,1 1 1,11 25 0,-15-42-17,0-1-1,0 1 1,1 0 0,0-1 0,-1 1 0,1-1 0,1 0 0,-1 0 0,0 0-1,1 0 1,0 0 0,-1 0 0,1-1 0,0 1 0,1-1 0,-1 0 0,0 0 0,1 0-1,-1 0 1,7 2 0,-7-4 15,0 0-1,1 0 1,-1-1-1,0 1 1,1-1-1,-1 1 1,0-1-1,0 0 1,0 0 0,0-1-1,0 1 1,0 0-1,0-1 1,0 0-1,0 0 1,-1 0-1,1 0 1,2-3-1,45-51 462,-28 30-129,11-6 325,-22 24-121,-23 26-148,-240 241 365,132-142-844,-136 138-3976,176-177 1146,42-39 1259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5:57.24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104 4 112,'-25'4'6189,"-17"-8"-2860,5 1-951,56 4-2265,0 1 0,28 8 0,16 1 20,602 24-1855,-568-33 1584,-57-1 24,608 0-3477,-595-4 3363,-1-2-1,1-3 1,92-27-1,-132 30 214,-14 1 42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5:58.62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100 12 564,'-39'-8'4382,"34"7"-4191,-1 0 1,1 0-1,-1 1 1,0 0 0,1 0-1,-1 0 1,1 1-1,-12 2 1,84 46 341,308 207-1070,-354-244 452,1 0-1,42 16 1,8 3-162,-71-30 239,0 0 1,-1-1-1,1 1 0,-1-1 0,1 1 0,-1 0 0,1-1 1,-1 1-1,1 0 0,-1-1 0,0 1 0,1 0 1,-1 0-1,0-1 0,0 1 0,1 0 0,-1 0 0,0 0 1,0-1-1,0 1 0,0 0 0,0 0 0,0 0 0,0-1 1,0 1-1,0 0 0,-1 0 0,1 0 0,0-1 0,0 1 1,-1 0-1,1 0 0,-1-1 0,1 1 0,-1 0 1,1-1-1,-1 1 0,1 0 0,-1-1 0,1 1 0,-1-1 1,0 1-1,1-1 0,-1 1 0,0 0 0,-39 34-98,30-27 69,-67 55 6,-132 83 1,187-132 12,0 1 51,0 2 1,0 0-1,2 1 0,0 1 0,1 0 0,1 2 1,1 0-1,1 1 0,-17 32 0,28-44 1448,19-31-1090,19-37-375,-18 16-19,-1 0-1,-2 0 1,-2-1-1,-2-1 1,-1 0-1,0-71 1,3 0 76,1-27 3,-18 113-200,2 24-182,0 21 19,5-10 238,0 1 0,0 0-1,1-1 1,-1 1 0,2-1-1,-1 1 1,1-1-1,0 0 1,0 1 0,0-1-1,1 0 1,5 9 0,7 9-149,29 36 0,-24-34-121,-6-9-949,0 0 0,25 22 1,-25-95 4519,-36 69-3192,-39 30 0,79-60 527,7-4 153,32-38 0,-69 101-163,-23 48-955,25-65 181,-10 34-550,14-36-511,-2-1 0,-1 0 0,-18 34 0,23-50 230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6:07.903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83 8 740,'3'-8'6613,"-2"9"-6622,-1-1 0,1 0-1,0 1 1,-1-1 0,1 1 0,-1 0-1,1-1 1,-1 1 0,1-1-1,-1 1 1,1 0 0,-1-1-1,1 1 1,-1 0 0,0-1-1,0 1 1,1 0 0,-1 0 0,0-1-1,0 1 1,0 0 0,0 0-1,0-1 1,0 2 0,-4 77 5,-27 145 1,7-71 146,20-121-112,-26 154 140,30-186-157,0 0-1,0 1 1,-1-1-1,1 0 1,0 1-1,0-1 1,0 0-1,0 1 1,0-1-1,0 0 1,0 1-1,0-1 1,0 0-1,0 1 1,0-1 0,0 0-1,0 0 1,0 1-1,0-1 1,0 0-1,1 1 1,-1-1-1,0 0 1,0 1-1,0-1 1,0 0-1,1 0 1,-1 1-1,0-1 1,0 0-1,1 0 1,-1 0-1,0 1 1,0-1-1,1 0 1,-1 0-1,0 0 1,0 0-1,1 1 1,-1-1-1,0 0 1,1 0-1,-1 0 1,0 0-1,1 0 1,-1 0-1,0 0 1,1 0-1,-1 0 1,0 0-1,1 0 1,-1 0-1,0 0 1,1 0-1,-1 0 1,0-1-1,0 1 1,1 0-1,-1 0 1,0 0-1,1 0 1,-1-1-1,20-11 903,-13 1-836,1-2 0,-2 1 0,1-1 0,-2 0 0,0 0 0,6-23 0,8-21-108,14-28 2,-21 48 56,2 1-1,2 1 1,35-58-1,-33 66 0,38-43 0,-50 63-30,0 1 0,0 1 0,0-1 0,0 1 0,1 0 0,0 0 0,0 1 0,0 0 0,1 0 1,-1 1-1,1 0 0,12-3 0,-16 6-5,-1 0 0,1 0 0,0 0 0,-1 1 1,1-1-1,-1 1 0,1 0 0,-1 0 0,0 0 1,1 1-1,-1-1 0,0 1 0,0-1 0,0 1 1,0 0-1,0 1 0,0-1 0,-1 0 0,1 1 1,-1-1-1,1 1 0,-1 0 0,0 0 0,0 0 1,0 0-1,-1 0 0,3 7 0,2 3-19,0 0-1,-1 1 1,-1-1-1,0 1 1,3 23-1,-5-12 12,-1-1 0,-1 1-1,-1-1 1,-1 1 0,-6 24-1,-34 120 68,28-120 10,14-38-42,8-15 20,14-19 31,-20 20-68,32-39 1,-3-1 1,37-68-1,18-26 7,-77 125-4,10-11-52,-18 22 40,0 1 1,0 0 0,0 0 0,-1 0 0,1 0 0,0 0 0,0 0 0,0 0 0,0 1-1,-1-1 1,1 0 0,0 0 0,0 1 0,-1-1 0,1 0 0,0 1 0,0-1 0,-1 0-1,1 1 1,0-1 0,-1 1 0,1 0 0,-1-1 0,1 1 0,-1-1 0,1 1 0,-1 0-1,1-1 1,-1 1 0,0 0 0,1 0 0,-1-1 0,0 1 0,1 0 0,-1 1 0,11 23 5,-1 0 1,-2 0 0,0 1 0,-2 0 0,0 1 0,2 39 0,-4-30-377,2 0-1,18 63 1,-16-76-65,14 35-1827,-21-54 1949,1-1-1,-1 1 1,1-1 0,0 0-1,1 0 1,-1 0-1,0 0 1,1-1-1,0 1 1,-1-1-1,1 1 1,7 3-1,6-1-1019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6:08.339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536 56 924,'-2'-4'298,"0"1"0,0-1 0,0 1-1,0 0 1,-1 0 0,1 0 0,-1 0 0,0 0-1,0 1 1,0-1 0,0 1 0,-1 0 0,1 0-1,0 0 1,-1 0 0,-6-2 0,2 2-166,0 0 1,1 1-1,-1-1 1,0 2-1,0-1 1,0 1-1,0 0 1,-8 2-1,-2 1-126,1 0-1,0 1 0,0 2 0,0-1 0,0 2 0,-29 16 0,26-10 16,0 1 1,1 1-1,1 1 1,0 1-1,1 0 1,1 1 0,1 1-1,1 0 1,0 1-1,1 1 1,1 0-1,1 1 1,2 0-1,0 0 1,1 1 0,1 1-1,-4 23 1,10-43-20,0-1 1,1 0 0,0 1 0,0-1-1,0 1 1,0-1 0,0 1 0,0-1-1,1 1 1,0-1 0,0 0 0,0 1-1,0-1 1,0 0 0,1 0-1,-1 1 1,1-1 0,0-1 0,4 6-1,-3-6-4,-1 0-1,1-1 1,0 0 0,0 1-1,0-1 1,0 0-1,-1 0 1,2-1-1,-1 1 1,0-1-1,0 1 1,0-1-1,0 0 1,0 0-1,0 0 1,0-1 0,0 1-1,0-1 1,0 0-1,0 0 1,0 0-1,4-1 1,12-6-11,0 0 0,-1-1 0,0 0 0,-1-2 0,0 0 0,0-1 0,-1-1 0,-1 0 0,0-1 0,16-19 0,10-19 139,62-102 0,-49 71 276,-54 82-402,1 0 0,-1 1 0,0 0 0,0-1 1,1 1-1,-1-1 0,0 1 0,1-1 0,-1 1 0,1 0 0,-1-1 0,0 1 0,1 0 0,-1-1 0,1 1 1,-1 0-1,1 0 0,-1-1 0,1 1 0,-1 0 0,1 0 0,-1 0 0,1 0 0,0 0 0,-1 0 0,1-1 1,-1 1-1,1 1 0,-1-1 0,1 0 0,-1 0 0,1 0 0,-1 0 0,1 0 0,0 0 0,0 1 1,16 19-20,11 44-16,-24-54 40,20 54-7,31 72 161,-48-121-206,1 0 0,1-1 0,0-1-1,0 1 1,2-2 0,18 20-1,-24-28-157,-1 0-1,1 0 0,0-1 0,0 0 0,0 0 0,0 0 1,1 0-1,8 2 0,-12-4-5,1-1 0,0 1-1,0-1 1,0 0 0,0 1 0,0-1 0,-1-1 0,1 1 0,0 0 0,0-1-1,0 1 1,0-1 0,-1 0 0,1 0 0,0 0 0,-1 0 0,1 0-1,-1-1 1,5-3 0,13-11-1127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6:08.673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155 1 624,'-2'206'4726,"-8"124"-3327,-3-146-1659,-37 188 0,39-311 73,-14 65-124,21-113-451,0 0 1,-1-1-1,-13 25 1,11-29-377,1-7-1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47.80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0 530 900,'30'85'6148,"-3"46"-3895,-19-112-2725,5-19-1738,-11-1 1715,1-1-1,-1 0 1,1 0-1,-1 0 1,6-7-1487,-3 2 1487,5-8-962</inkml:trace>
  <inkml:trace contextRef="#ctx0" brushRef="#br0" timeOffset="1">328 12 1184,'6'-12'6149,"-6"14"-6165,0 0-180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6:08.98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180 149 832,'-53'-16'2054,"36"11"-1406,1 0 0,-1 0-1,1-2 1,0 0 0,-25-15 0,40 22-642,1-1 1,0 1-1,0 0 1,0 0-1,-1 0 1,1 0-1,0 0 1,0-1-1,0 1 0,0 0 1,-1 0-1,1 0 1,0 0-1,0-1 1,0 1-1,0 0 1,0 0-1,0-1 1,0 1-1,0 0 1,-1 0-1,1 0 1,0-1-1,0 1 1,0 0-1,0 0 1,0-1-1,0 1 1,0 0-1,1 0 1,-1-1-1,0 1 1,0 0-1,0 0 1,0 0-1,0-1 1,0 1-1,0 0 1,0 0-1,1 0 1,-1-1-1,0 1 1,0 0-1,0 0 0,0 0 1,0 0-1,1-1 1,-1 1-1,0 0 1,0 0-1,0 0 1,1 0-1,-1 0 1,0 0-1,0 0 1,1 0-1,-1 0 1,0-1-1,0 1 1,1 0-1,-1 0 1,0 0-1,30-6 30,36 2-159,44 3-1856,0-6 0,170-31 0,-218 24 870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6:09.473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196 126 1060,'-3'-8'487,"1"0"1,-1 0-1,-1 1 0,1-1 0,-1 1 1,-1 0-1,1 0 0,-1 0 0,0 0 0,-1 1 1,0 0-1,0 0 0,0 0 0,-1 1 1,1 0-1,-1 0 0,0 1 0,-8-4 1,17 11-340,-1-1 0,1 1 0,0 0 0,-1 0 0,1 0 0,-1 0 1,0 1-1,0-1 0,0 0 0,0 1 0,-1-1 0,0 0 0,1 1 1,-1-1-1,0 0 0,-1 6 0,-1 71-361,-59 474 159,23-247 195,38-304-139,-3 13 16,2 0 1,0 0 0,1 0 0,3 26 0,-2-42-26,0 0 1,0-1-1,-1 1 1,1 0-1,0-1 0,0 1 1,0 0-1,0-1 1,-1 0-1,1 1 1,0-1-1,-1 1 1,1-1-1,0 0 0,-1 1 1,1-1-1,-1 0 1,1 0-1,-1 1 1,1-1-1,-1 0 1,0 0-1,1 0 0,-1-1 1,19-28-99,57-120-118,2-6 250,1 33 53,-68 108-88,0 1 0,1 1 0,0 0 0,1 1 0,1 0 0,16-12 0,-26 22 0,0-1 0,1 1 1,-1-1-1,0 1 0,1 0 0,0 1 0,-1-1 0,1 1 0,0 0 0,-1 0 1,1 1-1,0-1 0,0 1 0,0 0 0,0 0 0,0 1 0,7 1 0,-5 0 2,-1 0-1,0 1 1,0 0-1,0 0 1,0 1 0,-1-1-1,1 1 1,-1 1-1,0-1 1,0 1-1,6 7 1,4 7 2,-1 1 0,-1 1 0,-1 0 1,-1 1-1,15 41 0,0 16 95,-4 0 0,11 84 0,-2-11 7,-30-146-209,0-1 0,1 0 0,-1 0-1,1 0 1,0 0 0,0-1 0,1 1 0,-1 0-1,1-1 1,0 0 0,0 0 0,1 0-1,-1 0 1,6 4 0,-5-5-199,0-1 0,0 0 0,1 0 0,-1 0 0,0 0 0,1-1 0,-1 0 0,1 0 0,-1 0 0,1 0 0,0-1 0,-1 0 0,1 0 0,0 0 0,-1-1 0,8-1 1,4-1-624,0-1 0,-1-1 1,23-10-1,11-5-685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6:13.958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367 282 944,'23'-31'5119,"-23"30"-5013,1 0 0,0 0 1,-1 0-1,1 0 0,0 0 0,-1 0 0,1 0 0,-1-1 1,0 1-1,1 0 0,-1 0 0,0-1 0,0 1 0,0 0 0,0 0 1,0-1-1,0 1 0,0 0 0,0 0 0,-1-1 0,1 1 1,0 0-1,-1 0 0,1-1 0,-1 1 0,1 0 0,-2-1 0,1 1-88,-1 0 0,1 1-1,0-1 1,-1 1 0,1-1-1,-1 1 1,0 0 0,1-1-1,-1 1 1,1 0 0,-1 0-1,1 0 1,-1 0 0,0 0-1,1 1 1,-1-1 0,1 0-1,-1 1 1,1-1-1,-1 1 1,1-1 0,-2 2-1,-37 19-17,31-16 15,-11 6-20,0 1 1,1 1-1,1 1 0,0 1 0,1 0 1,1 1-1,-24 29 0,33-35 3,0 0-1,0 1 1,1 0 0,1 0-1,0 0 1,0 1 0,1-1-1,0 1 1,1 1 0,1-1-1,0 0 1,0 1 0,1-1 0,1 0-1,2 23 1,1-25-4,0 0 0,1 0 1,0 0-1,1-1 0,0 1 0,0-1 1,1 0-1,0 0 0,1-1 0,0 0 0,0 0 1,13 10-1,-8-6-3,0 1-1,-1 1 1,13 18-1,-21-26 8,1 0-1,-1 0 1,0 0-1,-1 1 0,1-1 1,-1 1-1,0 0 1,-1 0-1,0 0 1,0-1-1,0 1 1,-1 0-1,0 0 1,0 0-1,-1 0 0,-2 10 1,1-11 4,0 1 0,-1-1 0,0 0 1,0 0-1,-1-1 0,0 1 0,0-1 0,0 0 1,0 0-1,-1 0 0,0 0 0,0-1 0,0 0 0,0 0 1,-1 0-1,0-1 0,-7 4 0,11-5 0,-24 12 5,-1-1 1,0-1 0,-44 12-1,71-23-6,-1-1 0,1 0 0,0 0 0,0 0 0,0 0 0,0 0 0,0 0 0,0 0 0,0 0 0,0 0 0,-1 1 0,1-1 0,0 0 0,0 0-1,0 0 1,0 0 0,0 0 0,-1 0 0,1 0 0,0 0 0,0 0 0,0 0 0,0 0 0,0 0 0,-1 0 0,1 0 0,0 0 0,0 0 0,0 0 0,0 0 0,0 0 0,0 0 0,-1 0 0,1 0 0,0-1 0,0 1-1,0 0 1,0 0 0,0 0 0,0 0 0,-1 0 0,1 0 0,0 0 0,0 0 0,0 0 0,0-1 0,0 1 0,0 0 0,0 0 0,0 0 0,0 0 0,0 0 0,0-1 0,0 1 0,0 0 0,0 0 0,0 0 0,0 0-1,0 0 1,0-1 0,0 1 0,0 0 0,0 0 0,0 0 0,0 0 0,0 0 0,0-1 0,0 1 0,9-6 9,41-4-56,0-2 1,-2-2 0,65-29-1,-33 13 14,-65 25 27,44-15 5,-1-2 0,-1-3 0,89-54 0,-131 69 9,0 0 0,-1-1 0,-1-1 0,0 0 0,0-1 1,-1 0-1,-1-1 0,0 0 0,-1-1 0,-1 0 0,0-1 0,-1 0 0,0 0 0,-2 0 1,0-1-1,0 0 0,3-28 0,-8 44-8,0-9 12,1 1 1,-1-1 0,0 0 0,-1 0-1,-2-17 1,2 27-17,0 0-1,0-1 1,0 1-1,-1 0 1,1 0-1,0 0 1,0 0 0,0 0-1,0-1 1,0 1-1,0 0 1,-1 0-1,1 0 1,0 0-1,0 0 1,0 0-1,0 0 1,0 0 0,-1 0-1,1 0 1,0-1-1,0 1 1,0 0-1,0 0 1,-1 0-1,1 0 1,0 0-1,0 0 1,0 0 0,0 0-1,-1 0 1,1 1-1,0-1 1,0 0-1,0 0 1,0 0-1,-1 0 1,1 0-1,0 0 1,0 0 0,0 0-1,0 0 1,0 0-1,-1 1 1,1-1-1,0 0 1,0 0-1,0 0 1,0 0-1,0 0 1,0 1 0,0-1-1,0 0 1,-1 0-1,1 0 1,-14 16-39,-10 19 67,-3 9-76,3 2-1,-25 61 1,38-79 56,2 1 1,1 0 0,2 0 0,0 0-1,-1 44 1,6-67-1,1-1 0,0 1 0,0-1-1,0 1 1,1-1 0,0 1 0,0-1 0,0 0 0,1 1-1,0-1 1,0 0 0,0 0 0,1 0 0,-1 0-1,1-1 1,0 1 0,1-1 0,-1 1 0,1-1-1,0 0 1,0-1 0,0 1 0,0-1 0,1 1 0,0-1-1,-1-1 1,1 1 0,0-1 0,0 0 0,0 0-1,1 0 1,-1 0 0,0-1 0,1 0 0,-1 0 0,1-1-1,-1 0 1,1 0 0,-1 0 0,1 0 0,-1-1-1,1 0 1,-1 0 0,10-3 0,-3 0-10,0-1 0,0 0 1,0 0-1,-1-1 0,0-1 1,0 0-1,0-1 0,-1 0 1,0 0-1,0-1 0,-1 0 1,0-1-1,-1 0 0,0 0 0,-1-1 1,0 0-1,-1 0 0,0 0 1,7-19-1,-9 20 9,-1 0 0,1 0 0,-2 0 0,1-1 1,-2 0-1,1 1 0,-1-1 0,-1 0 0,0 1 0,-1-1 0,1 0 0,-2 0 0,0 1 0,0-1 1,-1 1-1,0 0 0,-1 0 0,0 0 0,-1 0 0,0 0 0,0 1 0,-1 0 0,-11-14 1,-13-5-27,0 0 0,-2 2 0,-49-31 0,88 60-48,1-1 0,0 1 0,0-2 0,0 1 0,1-1 0,11 0 0,70 3-120,-85-4 158,59 0-299,0-2-1,0-3 1,68-15 0,-96 12 253,0-1 1,0-1-1,-1-2 0,-1-2 1,0-1-1,56-35 0,-79 43 150,0-1 0,-1 0-1,0 0 1,-1-1-1,0-1 1,0 0 0,0 0-1,-2 0 1,9-15 0,-13 19 43,0 0 1,0-1 0,-1 0 0,1 1 0,-2-1 0,1 0-1,-1 0 1,0 0 0,0 0 0,-1 0 0,0-1-1,0 1 1,-1 0 0,0 0 0,0 0 0,-1 0 0,1 0-1,-5-9 1,0 2 292,0 0 1,-1 0-1,-11-14 0,16 25-321,-10-10 111,11 14-204,0-1 0,0 1 0,0 0 1,0 0-1,1 0 0,-1 0 0,0 0 1,0 0-1,1 0 0,-1 0 0,0 0 1,1 0-1,-1 0 0,1 0 1,0 0-1,-1 0 0,1 3 0,-21 60-49,2 0-1,-11 86 1,11-51 9,-21 81-3,-60 371 190,98-533-199,0-7-106,1 0 1,0 0 0,0 0 0,1 0 0,1 0 0,0 0 0,0 0-1,1 0 1,5 15 0,-7-25 79,0 0 1,0 0-1,1-1 0,-1 1 0,1 0 0,-1 0 0,1-1 1,-1 1-1,1-1 0,-1 1 0,1 0 0,0-1 0,-1 1 1,1-1-1,0 1 0,-1-1 0,1 0 0,0 1 0,0-1 1,-1 0-1,1 1 0,0-1 0,0 0 0,-1 0 0,1 0 1,0 0-1,0 0 0,0 0 0,1 0 0,25-14-2251,14-31-905,-22 16 1834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6:14.289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0 209 884,'40'75'4482,"16"38"-3299,-6-9-824,9 6 58,-58-109-378,-1-1 1,1 0 0,-1 0 0,1 0-1,-1 0 1,1 0 0,-1 0 0,1 0-1,0 0 1,-1 0 0,1 0 0,-1 0-1,1 0 1,-1 0 0,1-1-1,-1 1 1,1 0 0,-1 0 0,1 0-1,-1-1 1,1 1 0,-1 0 0,1-1-1,-1 1 1,1-1 0,-1 1 0,0 0-1,1-1 1,-1 1 0,0-1 0,1 1-1,-1-1 1,0 1 0,0-1 0,1 1-1,-1-2 1,17-22 269,-15 22-264,42-70-853,-3-1 0,-4-3 1,45-125-1,-49 115-1982,-17 50 1394,-1 5 72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6:14.62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1 408 372,'1'3'216,"0"0"1,0 0-1,1 0 1,-1-1-1,1 1 0,0 0 1,0-1-1,0 1 1,0-1-1,1 1 0,-1-1 1,0 0-1,1 0 1,0 0-1,-1 0 0,1-1 1,0 1-1,0-1 1,0 0-1,0 1 0,0-1 1,3 0-1,2 0-146,-1-1 0,1 0 1,0 0-1,-1 0 0,1-1 0,-1 0 0,0-1 0,14-4 1,-2-1-22,-1-1 1,0 0 0,0-1 0,0-2 0,-1 1-1,-1-2 1,0 0 0,-1-1 0,24-26 0,-20 19 131,-1-1 1,-2-1-1,0-1 1,-1-1-1,-1 0 1,16-38-1,-13 4 578,-17 55-704,1 0 1,0 0 0,-1-1-1,0 1 1,1 0-1,-1 0 1,-1 0 0,1-1-1,0 1 1,-1 0-1,1 0 1,-1 0 0,0 0-1,0 0 1,0 0-1,-2-4 1,1 6-51,0 0-1,1 0 1,-1 1-1,1-1 1,-1 0 0,0 1-1,0-1 1,1 1 0,-1-1-1,0 1 1,0 0 0,0 0-1,0 0 1,1 0-1,-1 0 1,0 0 0,0 0-1,0 0 1,1 1 0,-1-1-1,0 1 1,0 0 0,1-1-1,-1 1 1,0 0 0,1 0-1,-1 0 1,1 0-1,-3 2 1,-44 33-64,27-17 47,1 2 0,1 0 1,1 1-1,-22 35 0,32-45 16,1 1-1,0 0 1,1 1-1,0 0 0,1 0 1,1 0-1,0 0 0,1 0 1,0 1-1,0 21 1,3-29 2,0-1 0,1 1 0,0-1 0,0 1 0,0-1 0,1 0 0,0 1 0,0-1 0,1 0 0,-1 0 0,1 0 1,1-1-1,-1 1 0,9 10 0,-5-9-3,0-1 1,1 1-1,-1-1 1,1 0-1,1-1 1,-1 0-1,1 0 1,0-1-1,10 4 1,12 1-167,0 0 0,1-3 0,0 0 0,1-2 1,32 0-1,32-3-1877,1-5 1,174-29-1,-147 12 418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6:16.687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0 528 240,'3'6'7921,"494"-21"-7827,847-136 1,-1292 144-79,-27 4-3,1-1-1,47-14 1,-72 18-41,0-1 0,-1 0-1,1 0 1,-1 0 0,1 0 0,-1 0-1,1 0 1,-1-1 0,0 1 0,1 0 0,-1 0-1,0 0 1,0 0 0,0 0 0,0 0-1,0-1 1,0 1 0,0 0 0,0 0-1,-1 0 1,1 0 0,0 0 0,0 0 0,-1-1-1,1 1 1,-1 0 0,1 0 0,-1 0-1,0 1 1,1-1 0,-2-2 0,-21-35-835,10 24 633,-1 0 0,-22-17 0,-21-22 114,43 37 189,0 1 0,-1 1 0,-1 0 0,0 1 1,-1 1-1,0 1 0,-27-13 0,32 18-74,0 1-1,0 0 0,-1 1 1,0 1-1,1 0 1,-2 1-1,1 0 1,0 1-1,0 1 1,0 0-1,0 0 1,-24 5-1,35-5 0,0 0 0,1 0-1,-1 1 1,1-1 0,-1 0 0,1 1-1,-1-1 1,1 1 0,-1 0 0,1 0-1,0-1 1,-1 1 0,1 0-1,0 0 1,0 0 0,-1 0 0,1 0-1,0 0 1,0 1 0,0-1-1,-1 2 1,2-1 3,0-1-1,0 1 0,-1-1 1,1 0-1,0 1 0,1-1 1,-1 1-1,0-1 0,0 0 1,1 1-1,-1-1 0,0 0 1,1 1-1,0-1 0,-1 0 1,1 0-1,0 1 0,-1-1 1,2 1-1,3 4 0,0 0 0,1 0 0,-1-1 0,1 0 0,0 0 0,0-1 0,10 6 0,32 12-58,0-3 0,1-2-1,1-3 1,0-1 0,65 7 0,79 20 58,-191-39 0,0 0 1,1 0 0,-1 0 0,0 0-1,0 0 1,0 0 0,0 1 0,0-1-1,0 1 1,-1 0 0,1 0 0,0 0-1,-1 1 1,0-1 0,1 0 0,-1 1-1,2 2 1,-4-2 4,1-1-1,0 0 1,-1 1 0,0-1-1,0 1 1,0-1-1,0 0 1,0 1 0,0-1-1,0 1 1,-1-1-1,1 0 1,-1 1 0,0-1-1,0 0 1,0 1-1,0-1 1,0 0 0,0 0-1,0 0 1,-1 0-1,1 0 1,-4 3 0,-36 44 85,-63 58 0,60-64-57,-64 80-1,96-107-23,3-5 3,0 0 0,2 0 1,-1 1-1,1 0 0,1 0 0,0 0 0,-5 19 961,16-43-383,3-21-224,-5-82-272,-17-171 0,13 276-92,-1-3 11,1 0 1,0 0-1,1 1 1,1-1-1,3-23 0,-3 36-16,-1-1 0,1 1-1,-1-1 1,1 1-1,-1 0 1,1-1-1,-1 1 1,1 0-1,0-1 1,-1 1-1,1 0 1,0 0 0,-1-1-1,1 1 1,0 0-1,-1 0 1,1 0-1,0 0 1,0 0-1,-1 0 1,1 0-1,0 0 1,-1 0 0,1 0-1,0 1 1,-1-1-1,1 0 1,0 0-1,-1 1 1,1-1-1,0 0 1,-1 1-1,1-1 1,-1 1 0,1-1-1,-1 0 1,1 1-1,-1-1 1,1 2-1,28 18-51,-29-19 50,9 6-15,-1 1-1,0 0 1,-1 0 0,0 1 0,0 0 0,0 0-1,-2 1 1,1 0 0,-1 0 0,0 0 0,-1 1-1,0-1 1,-1 1 0,0 0 0,-1 0 0,0 0-1,-1 0 1,0 0 0,-1 12 0,0-22 18,0-1 1,-1 0-1,1 0 1,0 1-1,0-1 1,0 0-1,0 1 0,0-1 1,0 0-1,0 1 1,0-1-1,0 0 1,0 0-1,0 1 1,0-1-1,0 0 1,0 1-1,0-1 1,0 0-1,0 1 1,0-1-1,1 0 0,-1 0 1,0 1-1,0-1 1,0 0-1,0 0 1,1 1-1,-1-1 1,0 0-1,0 0 1,0 0-1,1 1 1,-1-1-1,0 0 1,1 0-1,-1 0 0,0 0 1,0 0-1,1 1 1,-1-1-1,0 0 1,0 0-1,1 0 1,-1 0-1,0 0 1,1 0-1,-1 0 1,0 0-1,1 0 1,15-14-206,10-25-419,-21 27-344,-1-1 1,0 1-1,-1 0 0,2-15 1,-4 6-393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6:20.624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273 236 260,'17'-13'6524,"-16"11"-6240,9-33 1643,-9 23-1668,0 1 0,0-1 0,-1 0 0,-1-15 0,-1 19-145,1 1-1,-1 0 0,-1-1 1,1 1-1,-1 0 1,-1 0-1,1 1 0,-1-1 1,0 1-1,0 0 0,-9-10 1,11 14-111,0 0 0,-1 0 0,1 1 0,0-1 0,0 1 1,-1-1-1,1 1 0,-1 0 0,1 0 0,-1 0 0,1 0 0,-1 0 0,0 0 1,1 1-1,-1 0 0,0-1 0,0 1 0,1 0 0,-1 0 0,0 1 1,0-1-1,1 0 0,-1 1 0,0 0 0,1-1 0,-1 1 0,1 0 0,-1 1 1,1-1-1,-1 0 0,1 1 0,0-1 0,-1 1 0,-2 3 0,-9 7-10,0 1 0,1 1-1,1 0 1,0 1 0,1 1-1,1-1 1,0 2 0,1-1 0,1 1-1,0 1 1,1-1 0,-5 24-1,4-11-25,2 1 0,1 0 0,1 0 0,2 0 0,1 1 0,5 50 0,-3-72-6,1 1 0,0-1-1,0 0 1,1 1 0,1-1-1,-1 0 1,2-1 0,-1 1 0,2-1-1,-1 0 1,1 0 0,0 0-1,1-1 1,0 0 0,0-1-1,1 1 1,11 8 0,-7-8-5,0-1 1,0 0 0,1-1 0,0 0-1,0-1 1,1 0 0,-1-1 0,1-1-1,0 0 1,0-1 0,0 0 0,22-1-1,-5-2 37,0-2 0,0-1 0,-1-1-1,0-1 1,0-2 0,0-1 0,-1-2-1,36-18 1,-43 19 10,-1-2 0,-1 0-1,0-1 1,0-2 0,-2 0 0,0 0-1,0-2 1,-2 0 0,0-1 0,-1-1 0,16-25-1,-25 31 1,1 0 0,-2 0 0,0-1 0,4-17 0,-7 25-3,-1-1 0,0 1 0,0-1 1,0 1-1,-1-1 0,0 1 0,0-1 1,0 1-1,-1-1 0,0 1 0,-3-10 1,4 15-4,-1 0 0,1 0 1,-1 1-1,1-1 1,0 0-1,-1 0 1,1 0-1,-1 1 1,0-1-1,1 0 1,-1 0-1,0 1 0,1-1 1,-1 1-1,0-1 1,0 0-1,0 1 1,1 0-1,-1-1 1,0 1-1,0-1 0,0 1 1,0 0-1,0 0 1,0 0-1,0-1 1,0 1-1,0 0 1,1 0-1,-1 0 0,0 0 1,0 0-1,0 1 1,0-1-1,0 0 1,0 0-1,0 1 1,0-1-1,0 0 0,1 1 1,-1-1-1,0 1 1,0-1-1,0 1 1,1 0-1,-1-1 1,0 1-1,1 0 1,-1-1-1,0 1 0,0 1 1,-3 2 2,0 0 1,0 0-1,1 0 1,-1 1-1,1-1 0,0 1 1,-3 7-1,3 0-14,0 0 0,0 0 0,1 0 0,1 0-1,0 1 1,0-1 0,1 1 0,1-1 0,0 0 0,1 1-1,1-1 1,-1 0 0,2 0 0,0-1 0,0 1-1,1-1 1,9 16 0,-9-18-7,0 0-1,0-1 1,1 0 0,0 0-1,1 0 1,0-1 0,0 1-1,1-2 1,-1 1 0,1-1-1,1-1 1,-1 1 0,1-1-1,0-1 1,0 0 0,1 0-1,-1 0 1,1-2 0,0 1-1,-1-1 1,17 1 0,-11-3 19,-1 0 1,0-2 0,0 0-1,0 0 1,0-1 0,0-1 0,-1 0-1,0-1 1,1-1 0,-2 0 0,1-1-1,-1 0 1,18-14 0,-25 17 5,0 0-1,0 0 1,-1 0-1,1-1 1,-1 0 0,0 0-1,-1 0 1,1 0 0,-1 0-1,0-1 1,0 0 0,-1 1-1,1-1 1,-1 0 0,-1 0-1,1-1 1,-1 1 0,0 0-1,-1 0 1,1-1-1,-1 1 1,0 0 0,-1-1-1,0 1 1,0 0 0,0 0-1,0 0 1,-1-1 0,0 2-1,-1-1 1,1 0 0,-5-7-1,0 2-27,-1 0 0,1 0 0,-2 1 0,0 0 0,0 0 0,0 1 0,-1 0 0,-1 1 0,1 0 0,-20-10 0,15 10-261,0 0 0,0 2 0,-1 0 0,0 0-1,0 2 1,0 0 0,0 0 0,-19 0 0,30 4-241,0-1 1,0 1-1,0 1 0,1-1 1,-1 1-1,0 0 0,0 0 1,-6 3-1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6:21.023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462 8 748,'-1'0'128,"-29"-4"1586,1 2 1,-33 1-1,50 2-1664,1 0 0,0 1 1,0 0-1,0 1 0,0 1 0,1-1 1,-1 2-1,-17 9 0,11-3-15,0 1 0,0 1 0,1 1 0,1 0 0,0 1 0,1 0 0,0 2-1,-15 24 1,20-27-15,0 0 0,1 1 0,0 0 0,1 0 0,1 1 0,1 0-1,0 0 1,1 1 0,1-1 0,-2 33 0,4-47-16,1 0 0,0 1 0,1-1-1,-1 1 1,0-1 0,1 0 0,-1 1 0,1-1 0,0 0-1,0 1 1,0-1 0,0 0 0,0 0 0,1 0 0,-1 0 0,0 0-1,1 0 1,0 0 0,-1-1 0,5 4 0,-3-3-5,1 0 1,0 0 0,-1 0-1,1-1 1,0 0-1,0 0 1,0 0 0,0 0-1,0 0 1,1-1 0,4 0-1,8 0-77,0-2-1,-1 0 0,0 0 1,1-2-1,16-6 1,-15 4-481,0-1 1,0-1 0,-1-1 0,0-1 0,-1 0 0,0-1 0,24-22 0,-11 6-666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6:21.64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21 367 284,'9'-25'1014,"-2"0"0,0-1 0,-2 1-1,-1-1 1,-1 0 0,-1 0 0,-1 0 0,-1-1 0,-2 1 0,-6-34-1,12 11 1491,-15 80-2822,2 17 312,-3 19 30,2 0 0,-1 91-1,11-137-90,2 0 0,0 1-1,1-1 1,0 0-1,2 0 1,1-1 0,0 1-1,2-1 1,0-1-1,1 0 1,21 33 0,-25-45 54,0-1 0,1 1 0,-1-1 0,1 0 0,1 0 0,-1-1 0,1 1 0,0-1 1,0-1-1,0 0 0,1 0 0,-1 0 0,1-1 0,14 5 0,-10-6-5,0 0-1,0-1 0,0 0 0,0 0 0,0-1 0,0-1 1,0 0-1,0-1 0,19-5 0,-11 2-82,-1-2 1,1-1-1,-2 0 1,1-1-1,-1-1 0,-1-1 1,0 0-1,0-1 1,-1-1-1,-1-1 0,0 0 1,14-18-1,-12 8 66,-1-1 0,-2 0 0,0-1 0,-2-1 0,-1 0 0,-1 0 0,-1-1-1,-2-1 1,5-30 0,-11 58 57,-1-1-1,1 1 1,-1 0-1,0 0 1,1-1-1,-1 1 1,0 0-1,0 0 1,0-1-1,0 1 1,0 0-1,0-1 1,0 1-1,-1 0 1,1-1-1,0 1 1,-1 0-1,1 0 1,-1 0-1,1-1 1,-1 1-1,1 0 1,-1 0-1,0 0 1,0 0-1,0 0 0,1 0 1,-1 0-1,0 0 1,0 0-1,0 1 1,-1-1-1,1 0 1,0 1-1,0-1 1,0 0-1,0 1 1,-1-1-1,1 1 1,0 0-1,0-1 1,-1 1-1,-1 0 1,0 0-13,-1 1-1,1-1 1,-1 1 0,1 0 0,-1 0 0,1 0 0,0 0-1,-1 1 1,1-1 0,0 1 0,0 0 0,0 0-1,0 0 1,1 0 0,-1 0 0,-2 3 0,-3 5-8,0 1-1,1 0 1,0 0 0,0 0 0,2 1 0,-1 0-1,1 0 1,1 0 0,0 1 0,1-1 0,0 1-1,1 0 1,1 0 0,0 0 0,1 23 0,0-28-6,1 0 0,0-1 1,0 1-1,0 0 1,1-1-1,0 0 1,1 1-1,-1-1 0,1 0 1,1 0-1,0 0 1,0-1-1,0 1 1,0-1-1,1 0 0,0 0 1,1 0-1,-1-1 1,1 0-1,0 0 0,0 0 1,1-1-1,-1 0 1,1 0-1,0-1 1,0 0-1,12 4 0,6-1-266,0-2 0,1 0 0,-1-2 0,1-1 0,0-1 0,-1-1 0,27-4 0,-9-2-1750,-1-1 0,0-3-1,54-20 1,-63 17 568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6:23.87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444 81 116,'1'-22'2419,"0"15"-1694,-1 0 0,0 0 0,0 0 0,-1 0 0,1 0 0,-3-9 0,-1 16-573,0 0 1,1 0-1,-1 1 1,1 0-1,-1-1 1,1 1-1,-1 1 1,1-1-1,0 0 0,-5 3 1,-13 7-164,1 0 0,0 2 0,1 0 0,1 1 0,0 1 0,1 1 0,0 0 0,1 1 0,-14 21 0,10-9 3,1 1 0,2 0 1,1 2-1,1 0 0,-14 45 1,6 8 61,3 1 0,4 0 1,-8 173-1,21-197 10,2-1 0,3 1-1,3-1 1,3 0 0,29 118-1,-28-153-110,0-1 0,1-1 0,2 1 0,0-1 0,2-1 0,32 42-1,-34-51-131,1-1-1,0 0 1,1-1-1,1 0 0,-1-1 1,2 0-1,0-2 1,0 0-1,0 0 1,1-2-1,20 6 0,-21-8-475,1-1-1,-1-1 1,1-1-1,-1 0 0,1-1 1,23-2-1,6-4-860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48.20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0 376,'14'17'2348,"0"1"0,19 32 0,-19-24-2024,-2 0-1,-1 2 1,-1-1-1,-1 1 1,-2 1-1,5 30 1,1 27-58,-3 0-1,-4 0 1,-3 1 0,-5-1-1,-13 95 1,14-170-305,-1 12-3610</inkml:trace>
  <inkml:trace contextRef="#ctx0" brushRef="#br0" timeOffset="1">105 357 144,'4'-3'294,"0"1"0,0 0-1,0-1 1,0 2 0,0-1 0,1 0 0,-1 1-1,1 0 1,-1 0 0,1 0 0,-1 0 0,1 1 0,-1 0-1,1 0 1,0 0 0,-1 1 0,1-1 0,-1 1-1,1 0 1,6 2 0,11 4 21,0 1 1,34 18-1,-52-25-246,7 5 43,1-1-1,-1 1 1,0 1 0,0 0-1,-1 1 1,0 0-1,0 1 1,-1 0 0,0 0-1,0 1 1,-1 0-1,-1 0 1,1 1-1,-2 0 1,0 0 0,0 1-1,-1-1 1,0 1-1,-1 1 1,0-1-1,-1 1 1,-1-1 0,0 1-1,-1 0 1,0 22-1,-7 29 170,4-51-382,0 0 0,1 0 0,0 0 0,1 0 0,1 0 0,3 20 0,-4-33-16,0 1 0,0 0 0,1 0 0,-1-1 0,0 1 0,1 0 0,-1-1 0,0 1 0,1-1 0,-1 1 1,1 0-1,-1-1 0,1 1 0,0-1 0,-1 1 0,1-1 0,-1 0 0,1 1 0,0-1 0,-1 1 0,1-1 1,0 0-1,0 0 0,-1 1 0,1-1 0,0 0 0,-1 0 0,1 0 0,0 0 0,0 0 0,-1 0 0,1 0 1,1 0-1,23-10-3612,-13-2 2201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6:24.37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1 502 304,'1'-1'339,"0"0"-169,0 0 0,0 1-1,0-1 1,0 1 0,-1-1 0,1 1-1,0-1 1,0 1 0,0 0-1,0 0 1,0-1 0,0 1-1,0 0 1,0 0 0,0 0-1,0 0 1,0 0 0,1 0-1,-1 0 1,0 0 0,0 1-1,0-1 1,0 0 0,1 1 0,0 1-84,0 0 1,0 0 0,0 1 0,0-1-1,-1 0 1,1 1 0,-1-1 0,0 1-1,1-1 1,0 4 0,7 18 40,-1 0 1,-1 1-1,0 0 1,-2 1-1,3 46 1,-7 137 270,-3-111-358,-4 58 340,7-211-119,13-99 0,29-115-299,68-324 574,-108 581-516,1-1 1,0 0-1,1 1 0,0-1 1,8-13-1,-12 25-22,0-1 1,1 0-1,-1 1 1,0-1-1,0 1 1,1-1-1,-1 1 1,1-1-1,-1 1 1,1 0-1,-1 0 1,1 0-1,0 0 1,0 0-1,-1 0 1,1 0-1,0 1 1,0-1-1,0 1 1,0-1-1,0 1 1,0 0-1,0 0 0,0-1 1,0 1-1,0 1 1,0-1-1,0 0 1,0 0-1,0 1 1,0-1-1,0 1 1,-1 0-1,1 0 1,0 0-1,0-1 1,0 1-1,-1 1 1,1-1-1,-1 0 1,1 0-1,-1 1 1,3 1-1,2 4 4,0-1 0,0 1 0,0 0 0,0 1 0,-1 0 0,-1-1 0,1 2 0,-1-1 0,-1 0 0,1 1 0,-1 0 0,-1 0 0,3 13 0,-1 3 26,-1 1 1,-1 0 0,-2 40 0,0-64-28,-2 39 56,-9 55-1,10-85-49,-2-1-1,1 0 0,-1 0 0,0 0 1,-1 0-1,-1-1 0,1 1 1,-1-1-1,-1 0 0,0 0 1,-7 7-1,11-13-20,-1 0 0,1-1 0,-1 0 0,0 0 1,1 0-1,-1 0 0,0 0 0,0 0 0,-1-1 0,1 1 0,0-1 0,0 0 1,-1 0-1,1 0 0,-1-1 0,1 1 0,-1-1 0,1 0 0,-1 0 1,1 0-1,-1 0 0,1 0 0,-1-1 0,1 0 0,0 0 0,-1 0 1,1 0-1,0 0 0,0-1 0,-1 1 0,1-1 0,0 0 0,1 0 1,-1 0-1,0 0 0,1 0 0,-5-5 0,-1-1-360,1 0 0,-1 0 0,1-1 0,1 0 0,0-1 0,0 0 0,0 0 0,2 0 0,-1 0 0,-4-17 0,1-20-2319,10 23 1412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6:25.35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281 127 956,'-8'-12'994,"-1"0"1,-1 1-1,0 0 0,-13-10 1,16 14-972,-1 1 0,0 0 0,-1 0 0,1 1 0,-1 0 0,0 0-1,0 1 1,-1 1 0,1-1 0,-1 2 0,-15-4 0,-2 5-55,27 1 27,0 1 0,-1-1 0,1 0-1,0 0 1,0 1 0,0-1 0,0 0 0,0 1 0,-1-1-1,1 0 1,0 1 0,0-1 0,0 0 0,0 1-1,0-1 1,0 0 0,0 1 0,0-1 0,0 0-1,0 1 1,0-1 0,0 0 0,1 1 0,-1-1 0,0 0-1,0 1 1,0-1 0,0 0 0,0 0 0,1 1-1,-1-1 1,0 0 0,0 1 0,1-1 0,-1 0-1,4 10-25,-3-9 31,-1 0 1,0 0-1,0 0 0,1-1 1,-1 1-1,0 0 1,0 0-1,0-1 1,0 1-1,0 0 1,0 0-1,-1 0 1,1-1-1,0 1 1,0 0-1,0 0 1,-1 0-1,1-1 1,0 1-1,-1 0 1,1-1-1,-1 1 1,1 0-1,-1-1 1,1 1-1,-2 1 1,4 7 1993,19-16-1360,-19 6-618,1 0 0,0 0 0,-1-1 0,1 2 0,0-1 0,-1 0 1,1 0-1,0 1 0,0 0 0,0-1 0,0 1 0,-1 0 0,1 1 0,0-1 0,0 0 1,0 1-1,0 0 0,-1-1 0,1 1 0,0 0 0,4 3 0,1 1-12,0 0-1,0 1 1,0 1-1,-1-1 1,0 1 0,0 0-1,-1 1 1,0 0-1,0 0 1,0 0 0,5 13-1,6 15 49,19 57-1,-23-59-25,1 6 5,-8-19-15,1 0-1,1-1 1,1 0-1,1 0 1,0-1-1,2 0 1,20 27 0,-29-44-17,-1 1 1,1-1-1,-1 0 1,1 0 0,0 0-1,0 0 1,0-1 0,0 1-1,0-1 1,0 0-1,0 0 1,0 0 0,1 0-1,-1 0 1,0-1 0,1 1-1,-1-1 1,0 0-1,5 0 1,-1-2-9,-1 1-1,0 0 1,1-1-1,-1-1 1,0 1-1,0-1 1,0 0-1,0 0 1,7-6-1,4-3-17,-1-2 1,0 0-1,-1-1 0,-1-1 0,16-22 0,-11 12 188,-1-1 0,-2-1-1,0-1 1,-2 0 0,-1-1-1,-1 0 1,-2-1 0,-1 0-1,-2-1 1,5-38 0,-12 69-134,1 0 1,-1-1 0,0 1 0,0-1-1,0 1 1,0 0 0,0-1-1,0 1 1,0 0 0,-1-1 0,1 1-1,0-1 1,-1 1 0,1 0-1,-1-1 1,1 1 0,-2-2 0,1 3-23,1 0 0,-1 0 1,0 0-1,1 0 0,-1 0 1,0 0-1,1 0 0,-1 0 1,1 1-1,-1-1 0,0 0 0,1 0 1,-1 1-1,1-1 0,-1 0 1,1 1-1,-1-1 0,1 0 1,-1 1-1,1-1 0,-1 1 1,1-1-1,0 1 0,-1-1 1,0 2-1,-32 48-53,30-45 73,-220 403 109,16-26-132,-31-19-1308,219-337 776,15-18-7,0-1 0,-1 0 0,0 0 0,-1-1 1,0 0-1,0 1 0,0-2 0,0 1 1,-15 8-1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6:25.688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77 360,'134'-76'7030,"-134"76"-7021,1 0 0,-1 0 1,1-1-1,-1 1 0,1 0 0,0 0 0,-1 0 0,1 0 1,-1 1-1,1-1 0,-1 0 0,1 0 0,0 0 1,-1 0-1,1 0 0,-1 1 0,1-1 0,-1 0 0,1 1 1,-1-1-1,1 0 0,-1 1 0,1-1 0,-1 0 1,0 1-1,1-1 0,-1 1 0,0-1 0,1 1 0,-1-1 1,0 1-1,1-1 0,-1 1 0,0-1 0,0 1 1,0-1-1,0 1 0,0 0 0,1-1 0,-1 2 0,5 28 1,-4-26 13,5 59 98,-2-1 1,-7 105 0,-29 127 134,1-18-451,19-24-2073,12-248 1868,0 0-1,0 0 1,-1 0-1,1 0 0,-1 0 1,0 0-1,-1 0 1,-2 7-1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6:26.519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36 387 780,'-3'-2'420,"-1"0"0,1-1-1,0 1 1,0-1 0,0 0 0,0 1 0,0-1-1,1-1 1,-1 1 0,-2-5 0,5 8-355,0-1 0,0 1 0,-1-1 0,1 1 1,0-1-1,0 1 0,0-1 0,0 1 0,0-1 0,0 1 1,0-1-1,0 1 0,0-1 0,1 1 0,-1-1 0,0 1 1,0-1-1,0 1 0,0-1 0,1 1 0,-1-1 0,0 1 1,1 0-1,-1-1 0,0 1 0,1-1 0,-1 1 1,1-1-1,27-8-28,222-3-298,-46 5-363,-196 6 600,165-19-362,-147 15 396,0 0 1,-1-2-1,0-1 0,38-18 1,-58 24 39,-1-1 1,1 1-1,0-1 1,-1-1-1,0 1 0,1 0 1,-1-1-1,-1 0 1,1 0-1,0 0 0,-1-1 1,0 1-1,0-1 1,0 0-1,-1 0 1,0 0-1,0 0 0,0 0 1,0 0-1,-1 0 1,0-1-1,0 1 0,1-11 1,-3 9 20,1 1 1,-1 0-1,0-1 1,0 1-1,-1 0 1,0 0-1,0 0 1,0 0-1,-1 0 1,0 1-1,0-1 1,0 1-1,-1 0 1,0 0-1,0 0 1,0 0-1,-1 1 1,1-1-1,-1 1 1,-8-5-1,11 8-68,1 0 0,-1 0 0,0 1 0,0-1 0,1 1 0,-1-1 0,0 1 0,0 0 0,0-1 0,1 1-1,-1 0 1,0 0 0,0 0 0,0 1 0,0-1 0,1 0 0,-1 1 0,0-1 0,0 1 0,1-1 0,-1 1-1,0 0 1,1 0 0,-1 0 0,1 0 0,-1 0 0,1 0 0,-1 0 0,1 1 0,0-1 0,-1 0-1,1 1 1,0-1 0,0 1 0,0-1 0,0 1 0,-1 2 0,-5 8 10,1 0-1,0 0 1,-8 22 0,-11 51 32,4 1 1,4 1-1,3 1 1,-3 114-1,17-201-45,-2 39-6,3 51-1,0-82-10,-1 0-1,1-1 1,1 1-1,0 0 1,0-1-1,1 1 1,0-1-1,0 0 1,1 0 0,0 0-1,0-1 1,8 11-1,-10-16 6,0 1 0,0-1-1,1 0 1,-1 0 0,1-1-1,-1 1 1,1-1 0,0 1-1,0-1 1,-1 0 0,1 0-1,0 0 1,0 0 0,0 0-1,0-1 1,1 1 0,-1-1-1,3 0 1,1 0-3,-1-1-1,1 0 1,-1-1 0,0 1-1,1-1 1,-1 0 0,0-1-1,7-3 1,8-7-18,-1 0-1,-1-1 1,30-27 0,8-15 37,-3-4 0,-3-1 0,-2-3 0,77-133 0,-98 165 57,-12 24-62,-16 8 0,1 1 1,-1-1 0,0 0-1,1 1 1,-1-1 0,1 0-1,-1 1 1,0-1 0,1 0-1,-1 1 1,1-1-1,-1 1 1,0-1 0,0 1-1,1-1 1,-1 1 0,0-1-1,0 1 1,0-1 0,1 1-1,-1-1 1,0 1 0,0-1-1,0 1 1,0-1 0,0 1-1,0-1 1,0 1-1,0-1 1,0 1 0,-1 0-1,1 39 18,-1-8-5,0 1 0,3 0-1,1 0 1,1 0-1,1-1 1,11 32-1,-15-59-22,1 0-1,0-1 0,0 1 0,1-1 0,-1 0 1,1 0-1,0 0 0,0 0 0,0 0 0,1 0 1,-1-1-1,1 1 0,0-1 0,0 0 0,0-1 1,0 1-1,0-1 0,8 4 0,-5-4-3,0 0 0,1-1 0,-1 0 0,1 0 0,-1 0 0,0-1-1,1 0 1,-1-1 0,1 0 0,-1 0 0,10-3 0,6-3-21,-1-1 0,0 0 1,0-2-1,0-1 0,-2-1 0,35-25 0,-30 18 21,-1-1 0,22-24 0,-40 39 28,-1-1 0,0 1 0,-1-1 0,1 0 0,-1 0 0,0-1 1,-1 1-1,1-1 0,-1 0 0,-1 0 0,1 0 0,-1 0 0,-1-1 1,2-9-1,-3 16-3,0-1-1,0 1 1,0 0 0,0 0 0,0 0-1,0 0 1,-1 0 0,1 0 0,0 0 0,-1 0-1,1 0 1,-1 0 0,1 0 0,-1 0-1,0 0 1,1 0 0,-1 0 0,0 0 0,0 0-1,0 1 1,1-1 0,-1 0 0,0 1-1,0-1 1,0 0 0,0 1 0,0-1-1,0 1 1,0 0 0,0-1 0,-1 1 0,1 0-1,0 0 1,0-1 0,0 1 0,-2 0-1,1 0-11,0 0-1,0 0 0,1 1 0,-1-1 0,0 0 0,0 1 0,1-1 0,-1 1 0,0 0 0,1-1 0,-1 1 0,0 0 0,1 0 0,-1 0 0,1 0 0,0 0 0,-1 0 0,1 1 0,0-1 0,0 0 0,0 1 0,0-1 0,-2 3 0,1 1-1,0-1 1,0 1-1,0 0 0,0 0 0,1 0 0,0 0 0,0 0 0,1 0 0,-1 1 0,1-1 0,0 0 0,0 0 0,1 0 0,-1 0 0,1 1 0,0-1 0,1 0 0,-1 0 0,1-1 0,0 1 0,0 0 0,1 0 0,0-1 0,-1 0 0,1 1 0,0-1 0,1 0 0,-1-1 1,1 1-1,0 0 0,0-1 0,0 0 0,0 0 0,1 0 0,6 3 0,5 2-13,1 0 0,-1-1 0,1-1 0,0 0 0,1-1 0,-1-1 0,1-1 0,35 2 0,-42-5-6,78-1-86,-82 1 79,0-1 1,-1 0 0,1 0 0,-1-1 0,0 1 0,1-1-1,-1-1 1,0 1 0,0-1 0,10-6 0,-15 8 3,0 0 0,0 0 0,0 0 0,-1 1 0,1-1 1,0 0-1,0-1 0,0 1 0,-1 0 0,1 0 0,-1 0 0,1 0 0,-1 0 1,1-1-1,-1 1 0,0 0 0,1 0 0,-1-1 0,0 1 0,0 0 1,0 0-1,0-1 0,0 1 0,0-3 0,-1 1-71,-1 0-1,1 0 1,0 0-1,-1 0 1,1 0-1,-1 0 1,0 0-1,0 0 1,-4-3-1,-6-6-532,0 1 1,0 0-1,-16-8 1,24 16 365,-26-18-937,-1-1 13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6:26.93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31 104 540,'-3'-2'398,"0"0"0,0 0 0,0 0 0,0 0 1,0-1-1,1 1 0,-1-1 0,-3-5 0,5 7-335,1 1 1,0 0-1,0-1 1,0 1-1,0-1 1,-1 1-1,1 0 1,0-1-1,0 1 1,0-1-1,0 1 1,0-1-1,0 1 1,0 0-1,0-1 1,1 1-1,-1-1 1,0 1-1,0 0 1,0-1-1,0 1 1,0-1-1,1 1 1,-1 0-1,0-1 1,0 1-1,1 0 1,-1-1-1,22-8 284,29 1-303,0 1 0,0 3-1,0 2 1,1 3-1,-1 1 1,0 3 0,0 2-1,60 16 1,-92-17-18,-1 0-1,1 1 1,-1 1-1,-1 1 1,0 1-1,0 0 1,26 21-1,-37-26-23,-1 0 0,0 0-1,0 1 1,0 0-1,0 0 1,-1 0-1,0 1 1,0-1 0,-1 1-1,3 7 1,-4-9-9,-1 0-1,0 0 1,0 0 0,-1 0 0,1 1 0,-1-1 0,0 0 0,-1 0 0,1 0-1,-1 0 1,0 0 0,0 0 0,0 0 0,-1 0 0,0 0 0,-3 5 0,3-7-40,0 1 0,0-1 1,0 0-1,-1 0 0,1-1 1,-1 1-1,0 0 0,0-1 1,0 0-1,0 0 1,0 0-1,-1 0 0,-3 2 1,6-4-1,0 1 1,0-1 0,0 0 0,1 1-1,-1-1 1,0 0 0,0 0 0,0 0-1,0 0 1,0 0 0,0 0 0,0 0-1,0 0 1,0 0 0,1 0 0,-1-1-1,0 1 1,0 0 0,0-1 0,0 1-1,1 0 1,-2-1 0,1 0-39,0-1 0,0 1 0,0 0 0,1 0 0,-1-1 0,1 1 0,-1 0 0,1-1-1,-1 1 1,1 0 0,0-1 0,-1 1 0,1-1 0,0 1 0,0-1 0,0 1 0,0 0 0,0-1 0,1-1 0,0-2 119,0-1 0,1 1 0,-1 0 0,1 0 0,0 0 0,0 0-1,1 0 1,0 1 0,-1-1 0,5-4 0,40-45 1780,-28 33-1427,19-25 201,37-40 252,-67 78-714,0 1 0,0 0 1,1 0-1,0 1 0,0 0 0,1 0 1,19-7-1,-25 11-106,1 1 1,-1 0-1,1 0 1,0 0-1,-1 1 1,1-1-1,0 1 1,-1 0-1,1 0 1,0 1-1,0 0 1,-1 0-1,1 0 1,-1 0-1,1 0 1,6 4 0,-3 0-7,0-1 1,-1 1 0,0 1 0,0-1-1,0 1 1,-1 0 0,0 1 0,7 9-1,3 7 11,-1 0-1,-1 1 0,-1 1 1,16 45-1,-4 15 37,-19-61-631,1-1 0,0 1 0,2-1 0,16 30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6:27.268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710 58 252,'1'-3'348,"0"0"0,1-1 0,-1 1 1,1 0-1,0 0 0,0 0 0,0 0 0,0 1 0,0-1 0,1 0 0,-1 1 1,1 0-1,-1-1 0,1 1 0,0 0 0,0 1 0,0-1 0,0 0 0,1 1 0,-1-1 1,0 1-1,0 0 0,7-1 0,0 1-195,1 1 0,-1 0 0,1 0-1,-1 1 1,0 1 0,20 4 0,-12-1-167,1 0 0,-1 1 0,0 1 0,-1 0 0,0 2 0,0 0 0,0 1 0,-1 0 0,-1 1 0,0 1 0,18 19 0,-17-14 0,-2 1 1,0 1-1,0 0 0,-2 1 1,0 0-1,-2 1 0,0 0 1,9 32-1,-7-10 30,-2 2-1,-2 0 1,-2 0-1,-2 0 1,-2 1-1,-2-1 1,-2 0-1,-2 1 1,-10 48 0,-4-8 27,-5 0 0,-3-2 1,-3 0-1,-5-3 1,-3 0-1,-3-2 1,-73 106-1,73-127-218,-3-2 0,-2-2 0,-3-2 0,-2-2 0,-2-2 0,-1-3 0,-3-2 0,-2-2 0,-116 60 0,146-87-353,-1-2 1,-44 14 0,64-24 174,0 0 1,0 0 0,0-1 0,0 0 0,0 0 0,0-1-1,-1 0 1,1-1 0,0 0 0,0 0 0,0-1-1,0 0 1,-9-4 0,-6-7-1010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6:29.62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1 232,'10'17'6185,"-10"-17"-6016,2 0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6:33.284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10 86 568,'-8'-11'6850,"7"10"-6730,33-11 103,0 1 0,1 1 0,0 2 0,61-7 0,138 0-381,-84 13 90,-1 5-1,230 36 0,-302-26 63,0 4 1,-1 3 0,0 3-1,-2 3 1,-1 4 0,117 67-1,-160-79-2,-1 1-1,0 1 1,-2 1 0,0 2-1,-2 0 1,-1 2-1,0 0 1,-2 1-1,-1 1 1,-1 1-1,20 42 1,-28-45 8,0-1 0,-2 1 1,0 0-1,-2 1 0,-1 0 0,-1 0 1,-1 0-1,-1 0 0,-1 0 1,-2 1-1,-1-1 0,-1 0 0,0 0 1,-15 47-1,-6-4 16,-2-1 0,-4-2 0,-59 100-1,-139 173-105,123-191 64,48-56-520,57-92 494,0 0 0,-1 0-1,1 1 1,0-1 0,-1 0-1,1 0 1,0 0 0,-1 0 0,1 0-1,0 0 1,-1 0 0,1 1-1,0-1 1,-1 0 0,1 0-1,0 0 1,-1 0 0,1 0-1,0 0 1,-1-1 0,1 1-1,0 0 1,-1 0 0,1 0 0,0 0-1,0 0 1,-1 0 0,1-1-1,0 1 1,-1 0 0,1 0-1,0 0 1,0-1 0,-1 1-53,1 0 53,0-1-1,0 1 1,-1 0 0,1-1 0,-11-14-2465,9 12 2005,-4-8-790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6:34.90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445 105 340,'-4'-31'6639,"3"48"-6963,-1-6 320,0 1-1,-1-1 1,-1 0-1,0 0 0,0 0 1,-1 0-1,0-1 1,-1 0-1,0 0 0,-1 0 1,0-1-1,-11 11 1,-15 14 16,-66 52 1,36-33-9,45-37 2,-70 69 21,80-77-29,0 2 1,1-1-1,0 1 0,0 1 1,1-1-1,0 1 1,-6 19-1,11-28 0,0 1-1,0 0 1,1 0-1,-1 0 0,1 0 1,0 0-1,-1 0 1,1 0-1,1 0 1,-1 0-1,0 0 0,1 0 1,0 0-1,-1 0 1,1 0-1,0 0 1,1 0-1,-1-1 0,0 1 1,1 0-1,2 2 1,0-1-9,0 1 1,0-1 0,1 0 0,0-1-1,0 1 1,0-1 0,0 0 0,0 0-1,0-1 1,8 3 0,11 2-17,0 0 1,1-2-1,49 5 0,176 1 134,-86-5-54,-159-6-38,-1 0 0,1 1-1,-1 0 1,1-1 0,-1 1 0,0 1-1,0-1 1,1 1 0,-1-1-1,0 1 1,7 5 0,-15-17 194,0 0 0,0 0 1,1 0-1,1-1 0,-1 1 0,0-16 1,-9-35-221,-5 13-7,-3 1 0,-2 1 0,-34-54 0,28 52-25,2-1 1,-29-76 0,54 119 30,-16-42-240,-13-68-1,35 117 196,0 1-1,0 0 1,0 0 0,0 0 0,0 0-1,0 1 1,-1 0 0,1 0 0,4 4-1,25 13 74,-62 29-240,-24 25 212,-3-2-1,-92 92 0,53-61 20,91-100-36,1-1 0,-1 1-1,1 0 1,0 0 0,0 1 0,0-1 0,0 0 0,1 1-1,-1-1 1,1 1 0,-2 6 0,3-9 10,0 0 0,0 0 1,0-1-1,0 1 0,0 0 1,1-1-1,-1 1 0,0 0 0,0 0 1,0-1-1,1 1 0,-1 0 0,0-1 1,1 1-1,-1-1 0,0 1 1,1-1-1,-1 1 0,1 0 0,-1-1 1,1 1-1,-1-1 0,2 1 1,0 0-5,0 0 1,0 0-1,0-1 1,0 1-1,0-1 1,1 1-1,-1-1 1,0 0 0,0 0-1,0 0 1,4 0-1,6-2 5,1 0 0,-1 0 0,0-1 1,0-1-1,0 0 0,0-1 0,-1 0 0,0 0 0,21-15 0,2-4 100,48-47 0,-58 49 27,-77 47-206,-3 3 53,11-6 77,1 2 0,-56 40 1,94-57-126,11-4 35,29-7 18,44-16 1,-14-4-67,84-25-28,-175 67 233,-25 11-163,36-22 47,10-5 7,1 0-1,0 0 1,-1 0 0,1 1 0,0 0-1,0 0 1,0 0 0,1 1 0,-1-1-1,1 1 1,-5 6 0,8-9 3,1-1 1,0 1 0,-1 0 0,1-1-1,0 1 1,0 0 0,0 0-1,0-1 1,0 1 0,0 0-1,0-1 1,0 1 0,0 0-1,0 0 1,0-1 0,0 1-1,0 0 1,1-1 0,-1 1-1,0 0 1,0-1 0,1 1-1,-1 0 1,0-1 0,1 1-1,-1-1 1,1 1 0,-1 0-1,1-1 1,0 1 0,25 11-86,31-6-67,-42-7 193,0 0-1,0-1 1,0-1-1,0 0 0,0-1 1,-1 0-1,0-2 1,0 0-1,0 0 1,0-1-1,-1-1 0,14-10 1,-27 18-26,1 0 0,-1 0 0,0-1 1,0 1-1,1 0 0,-1 0 0,0 0 1,1-1-1,-1 1 0,0 0 0,0 0 1,0-1-1,1 1 0,-1 0 0,0 0 0,0-1 1,0 1-1,1 0 0,-1-1 0,0 1 1,0 0-1,0-1 0,0 1 0,0 0 1,0-1-1,0 1 0,0 0 0,0-1 0,0 1 1,0 0-1,0-1 0,0 1 0,0 0 1,0-1-1,0 1 0,0 0 0,-1-1 1,1 1-1,0 0 0,0-1 0,0 1 0,0 0 1,-1 0-1,1-1 0,0 1 0,0 0 1,-1 0-1,1-1 0,0 1 0,0 0 1,-1 0-1,1 0 0,0-1 0,-1 1 0,1 0 1,0 0-1,-1 0 0,1 0 0,0 0 1,-1 0-1,1 0 0,-1 0 0,-32-11-141,13 4 126,19 2-247,13 2 98,10 4-56,4 2-66,-9 1 165,-17-2 118,0-1-1,0 1 1,-1-1-1,1 1 1,0-1-1,-1 1 1,1-1-1,-1 0 1,0 1-1,1-1 1,-1 0-1,0 1 1,0-1-1,0 0 1,0 0 0,-2 2-1,-44 55 120,49-58-509,-5-17-2958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6:41.584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53 47 688,'-32'14'4551,"12"-4"-1801,28-9-2258,312 11-766,-80-2 147,702-17-129,-635 1 349,-283 5-92,70 0 69,149-21 0,-182 10 21,-60 12-242,1 0 1,-1 0-1,0 0 1,1 0-1,-1 0 1,0 0 0,0-1-1,1 1 1,-1-1-1,0 1 1,0-1-1,0 1 1,0-1-1,0 0 1,0 1-1,0-1 1,0 0 0,0 0-1,0 0 1,0 0-1,0 0 1,0 0-1,-1 0 1,1 0-1,0 0 1,-1 0-1,1 0 1,-1-1 0,1 1-1,-1 0 1,0 0-1,1-1 1,-1 1-1,0 0 1,0 0-1,0-2 1,1-3-439,0-3-612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48.53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29 37 1240,'-9'-37'7306,"2"55"-6951,2 2-426,2 1 0,0-1 0,2 1-1,0 0 1,2 21 0,7 55-3241,-8-95 3139,11 36-2742,-2-23 1497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6:42.787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94 8 516,'-31'-6'4432,"-16"4"-3191,35 2-802,12 1-438,0-1 0,-1 0 0,1 1 1,0-1-1,-1 0 0,1 1 0,0-1 0,0 1 1,0-1-1,-1 0 0,1 1 0,0-1 0,0 1 0,0-1 1,0 1-1,0-1 0,0 1 0,-1-1 0,1 0 1,0 1-1,1-1 0,-1 1 0,0-1 0,0 1 0,0-1 1,0 1-1,0-1 0,0 1 0,0-1 0,1 0 1,-1 1-1,0-1 0,0 1 0,1-1 0,-1 0 0,0 1 1,1-1-1,-1 1 0,11 18-10,6-1 12,1-1 0,0-1 0,1-1 0,1 0 0,0-1 0,27 12 0,138 56-55,-128-61 76,76 16-1,-133-37-21,1 1 0,-1-1 0,0 0 0,1 0 1,-1 0-1,0 1 0,1-1 0,-1 0 0,0 0 0,0 1 0,1-1 0,-1 0 0,0 1 0,0-1 0,1 0 0,-1 0 0,0 1 0,0-1 0,0 0 0,0 1 0,0-1 0,1 1 0,-1-1 0,0 0 0,0 1 0,0-1 0,0 0 1,0 1-1,0-1 0,0 1 0,0-1 0,0 0 0,-1 1 0,1-1 0,0 0 0,0 1 0,-9 22 41,-16 17 5,-14 6 96,-3-3 0,-1-1 0,-50 36-1,-51 49 35,132-116-168,6-6-6,0 1 0,1-1 0,-1 1 0,1 0 0,1 0 0,-1 0 0,1 1 0,0-1 0,-4 11 0,0-7 63,5-11 62,6-7 44,0 1-152,-1 0-1,1-1 1,-2 1-1,1-1 1,-1 0-1,0 0 1,0-8 0,6-32-96,34-147 98,-4 16 39,-23 102-850,-8 118 666,-4-17 8,1 0 0,2 1 1,0-2-1,2 1 0,0-1 1,2 0-1,13 27 0,-21-49 116,-1 0-1,1 0 0,-1 0 1,1 0-1,0-1 0,-1 1 1,1 0-1,0 0 1,0 0-1,0-1 0,-1 1 1,1 0-1,0-1 0,0 1 1,0-1-1,0 1 1,0-1-1,0 0 0,0 1 1,0-1-1,0 0 0,1 0 1,-1 1-1,0-1 0,0 0 1,1 0-1,1-1 1,-1 0-1,0 0 1,0 0-1,0 0 1,0 0-1,0 0 1,0 0-1,0 0 1,0-1-1,-1 1 1,1-1-1,2-1 1,5-8 15,-1 0 1,0-1-1,9-15 1,-13 20 7,46-89 474,-94 150-489,39-49-78,1 0 0,-1 0 0,0 0 0,-1-1 0,1 0 0,-1 0 0,0 0 0,0-1 0,0 0 0,-9 3 1,14-6-72,0-1 0,1 1 0,-1-1 0,0 1 0,0-1 1,1 1-1,-1-1 0,0 1 0,1-1 0,-1 0 0,1 1 0,-1-1 1,1 0-1,-1 0 0,1 1 0,-1-1 0,1 0 0,-1 0 1,1 0-1,0 0 0,0 1 0,0-1 0,-1 0 0,1 0 1,0 0-1,0 0 0,0 0 0,1-1 0,-2-9-1115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6:43.62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149 0 980,'31'4'5428,"-12"7"-3482,-16-8-1934,-2 1-1,1-1 1,0 0-1,0 0 1,-1 1 0,0-1-1,0 1 1,0-1-1,0 1 1,0 0-1,-1-1 1,0 8-1,1 47-45,-3-1 1,-3 1-1,-2-1 0,-23 86 0,16-71 35,-37 165 90,-48 293 199,95-496-262,0 67 0,5-89-48,-1 0-1,2 0 1,0 0 0,0 0-1,1-1 1,0 1 0,1-1-1,0 0 1,8 13-1,-11-22-46,0 0 0,1 0 0,-1 0 0,1 0 0,-1 0 0,1 0-1,0 0 1,0-1 0,0 1 0,0-1 0,0 1 0,0-1 0,0 0 0,0 0-1,0 0 1,1 0 0,-1 0 0,0 0 0,1-1 0,-1 1 0,1-1-1,-1 0 1,1 1 0,-1-1 0,0 0 0,1-1 0,-1 1 0,1 0-1,-1-1 1,1 1 0,-1-1 0,0 0 0,1 0 0,-1 0 0,0 0 0,0 0-1,0 0 1,1-1 0,1-1 0,5-3-454,0-1-1,-1 0 1,1-1 0,-1 1-1,-1-2 1,1 1 0,7-13-1,8-16-771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6:43.95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118 521 1148,'-6'-81'3091,"3"49"-2061,1-1 1,1 0-1,6-50 1,-3 71-985,0 1 0,1 0 0,0 0 1,1 0-1,0 1 0,1-1 0,0 1 1,1 0-1,0 1 0,0-1 0,1 1 0,0 0 1,1 1-1,10-10 0,-4 6-34,1 2 0,0-1 0,0 2 0,1 0 0,0 0 0,1 2-1,0 0 1,0 1 0,0 1 0,22-4 0,-29 7-10,-1 1 1,0 0-1,1 1 0,-1 0 0,1 1 1,-1-1-1,0 2 0,0 0 0,14 4 1,-17-4-6,0 0 0,0 1 1,-1 0-1,1 1 1,-1-1-1,0 1 0,0 0 1,0 0-1,0 0 0,-1 1 1,0 0-1,0 0 0,0 0 1,0 0-1,3 7 1,-4-4-9,0-1 0,-1 0 0,0 1 0,0 0 0,-1-1 0,0 1 0,0 0 0,0 0 0,-1-1 0,0 1 0,-1 0 0,0 0 0,0 0 0,-1-1 0,0 1 1,0-1-1,-1 1 0,1-1 0,-2 0 0,1 0 0,-1 0 0,-9 12 0,0 0-58,-1-1 0,-1 0 0,0-1 0,-1-1 0,-1 0 0,-30 21 0,19-18-46,-2 0 0,0-3 0,-53 23 0,68-34 67,0 1 0,0-2 1,0 0-1,-1-1 0,1 0 0,-1-1 0,0-1 1,1-1-1,-1 0 0,-20-3 0,32 3-53,0-1 0,1 0 0,-1 0 0,0 0 0,0-1 0,1 1-1,-1-1 1,1 0 0,0 0 0,-1 0 0,1 0 0,0-1 0,0 1-1,-3-5 1,5 5-34,0 1-1,0-1 0,0 0 1,0 1-1,1-1 1,-1 0-1,1 0 0,-1 0 1,1 0-1,0 1 0,-1-1 1,1 0-1,0 0 0,0 0 1,1 0-1,-1 0 0,0 0 1,1 0-1,-1 1 1,1-1-1,-1 0 0,1 0 1,0 0-1,0 1 0,0-1 1,0 0-1,0 1 0,0-1 1,0 1-1,3-3 0,11-13-1107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6:44.573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594 71 372,'1'-1'133,"0"1"0,0-1-1,0 1 1,0-1 0,1 0 0,-1 1-1,0-1 1,0 0 0,0 0 0,0 1-1,0-1 1,-1 0 0,1 0 0,0 0-1,0 0 1,0 0 0,-1-1 0,1 1-1,-1 0 1,1 0 0,-1 0 0,1 0-1,-1-2 1,0 2-34,0 0 0,-1-1 0,1 1-1,0 0 1,-1 0 0,1 0 0,-1 0 0,0 0 0,1 0-1,-1 0 1,0 0 0,0 0 0,1 0 0,-1 0 0,0 0-1,0 1 1,0-1 0,0 0 0,-2 0 0,-3-3 41,-1 1 1,1 0-1,-1 0 1,0 0-1,0 1 1,-13-3 0,-1 4-86,0 0 0,0 1 0,0 1 0,0 1 0,0 1 0,0 1 0,1 0 0,0 2 0,0 1 0,0 0 0,1 1 0,-19 11 0,16-7-53,1 0 1,1 2-1,0 0 0,1 1 1,1 1-1,0 1 0,1 0 0,1 1 1,1 1-1,-15 23 0,24-32-43,1-1 0,0 2 0,1-1 0,0 0 0,1 1 0,0 0 0,0 0 0,1 0 0,-1 19 0,3-27 24,0 1-1,0-1 1,0 1-1,0-1 1,1 1 0,0-1-1,-1 0 1,1 1-1,1-1 1,-1 0-1,0 0 1,1 0-1,0 0 1,-1 0 0,1 0-1,0 0 1,1 0-1,-1-1 1,0 1-1,1-1 1,-1 0-1,1 0 1,0 0 0,0 0-1,0 0 1,0 0-1,0-1 1,0 1-1,0-1 1,1 0-1,-1 0 1,0 0 0,1-1-1,-1 1 1,4-1-1,11 1 33,0-1 1,0 0-1,0-2 0,0 0 0,0-1 0,0-1 0,-1 0 0,0-1 1,0-1-1,0-1 0,25-14 0,4-5 333,-1-2-1,69-57 0,-112 84-329,17-14 234,0-1-1,-1-1 1,0 0-1,23-31 1,-40 48-253,-1 0 1,1 0-1,-1 1 0,1-1 1,-1 0-1,1 0 0,-1 1 1,1-1-1,-1 0 1,1 1-1,-1-1 0,1 0 1,-1 1-1,1-1 1,-1 1-1,0-1 0,1 1 1,-1-1-1,0 1 0,1-1 1,-1 1-1,0-1 1,0 1-1,0 0 0,1-1 1,-1 1-1,0-1 1,0 1-1,0 0 0,0 0 1,13 35-44,-7-20 17,-2-6-21,0 0 1,1-1-1,0 1 1,1-1-1,-1 0 1,2 0-1,0 0 0,13 12 1,-14-16-34,1 0-1,-1-1 1,1 0-1,0 0 1,0 0 0,0-1-1,1 0 1,-1-1 0,1 0-1,0 0 1,-1 0 0,17 0-1,2-1-433,1-1 0,0-1 0,0-2 0,-1 0 0,0-2 0,48-15 0,-34 6-146,0-2 1,-1-1-1,57-36 0,-85 46 1025,-1 0 0,0 0 0,0-1 0,0 0 0,-1 0 0,-1-1 0,1-1 0,-2 1 0,12-18 0,-17 23-234,0 0 0,0 0 0,-1 0-1,1-1 1,-1 1 0,0-1 0,0 1-1,0-1 1,-1 1 0,1-1 0,-1 1 0,-1-1-1,1 0 1,0 1 0,-1-1 0,0 1-1,0-1 1,0 1 0,-1 0 0,0 0 0,1-1-1,-1 1 1,-1 0 0,1 0 0,-1 1-1,1-1 1,-1 0 0,-7-5 0,10 8-123,-1 0 0,0 1 0,0-1-1,0 1 1,0-1 0,0 1 0,0-1 0,0 1 0,0-1 0,0 1 0,0 0 0,0 0 0,0 0 0,0-1 0,0 1 0,0 0 0,0 0 0,0 0-1,0 1 1,0-1 0,0 0 0,0 0 0,0 0 0,0 1 0,0-1 0,0 1 0,0-1 0,0 1 0,0-1 0,0 1 0,0-1 0,1 1 0,-1 0-1,0-1 1,0 1 0,1 0 0,-1 0 0,0 0 0,1 0 0,-1-1 0,1 1 0,-1 0 0,0 2 0,-24 43-62,3 16 62,4 2 0,1 0 0,-14 132 1,18-103 30,-104 770-395,115-844 329,0-4-2977,3-32-13,1-3 1656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6:44.90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138 139 880,'13'-28'1074,"-8"16"-479,1 0 1,0 1-1,0-1 0,2 1 1,10-14-1,-15 22-546,-1 1-1,1-1 1,0 1 0,0 0-1,0 0 1,0 0 0,0 0-1,0 1 1,0-1-1,1 1 1,-1 0 0,1 0-1,-1 0 1,1 0 0,-1 1-1,1-1 1,-1 1-1,1 0 1,-1 0 0,1 0-1,0 1 1,-1-1 0,1 1-1,5 1 1,2 3-42,0-1 0,-1 1 0,1 1 0,-1 0 0,0 0 0,-1 1 0,0 0 0,0 1 0,0 0 0,-1 0 0,0 1 0,-1 0 0,0 0 0,0 1 0,-1-1 0,0 2 0,-1-1 0,0 1 0,-1-1 0,4 17 0,-3-13-7,-1-1 1,-1 1 0,0 0 0,-1 0 0,0 1 0,-1-1 0,-1 0-1,-1 0 1,0 1 0,0-1 0,-1 0 0,-1 0 0,-1 0 0,0-1 0,0 1-1,-10 17 1,9-23-38,0-1-1,-1 0 0,0 0 0,0 0 1,-1-1-1,0 0 0,0 0 1,0-1-1,-1 0 0,1 0 1,-1-1-1,-1 0 0,1 0 0,0-1 1,-1 0-1,0 0 0,0-1 1,1 0-1,-1-1 0,-1 0 1,1 0-1,0-1 0,-15-1 0,9 0-295,0-1-1,1 0 0,-1-1 0,0 0 0,1-2 0,0 1 1,0-2-1,0 0 0,0 0 0,1-1 0,0-1 0,1 0 1,-20-17-1,2-5-711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6:45.83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113 424 620,'9'-12'693,"0"-1"1,-1 0-1,-1 0 1,0-1-1,-1 0 0,0 0 1,5-22-1,-9 31-610,-1 1 1,0-1 0,0 0-1,0 1 1,-1-1-1,1 0 1,-1 0-1,0 0 1,0 0-1,-1 1 1,0-1-1,0 0 1,0 0 0,0 1-1,-1-1 1,1 0-1,-1 1 1,0 0-1,-1-1 1,1 1-1,-1 0 1,0 0-1,0 1 1,0-1-1,0 0 1,-1 1 0,-5-5-1,7 7-79,1 0 0,-1 1 0,1-1 0,-1 0 1,0 1-1,1-1 0,-1 1 0,0-1 0,1 1 0,-1 0 0,0-1 0,0 1 0,1 0 0,-1 0 0,0 1 1,0-1-1,0 0 0,1 0 0,-1 1 0,0-1 0,-1 2 0,-1 0-6,0 0-1,0 0 1,1 1-1,-1-1 1,1 1 0,-1 0-1,1 0 1,-4 5-1,-1 1-17,1 1-1,1 1 0,-1-1 1,2 1-1,-7 14 0,8-13-17,0 0 0,2 0 1,-1 0-1,1 0 0,1 1 0,0-1 0,1 0 1,0 1-1,1-1 0,0 0 0,1 1 0,1-1 0,-1 0 1,2 0-1,8 20 0,-8-23 2,1-1 1,0 1-1,0-1 1,1 0-1,-1 0 1,2 0-1,-1-1 0,1 0 1,0 0-1,1-1 1,0 0-1,0 0 1,0-1-1,0 0 0,1-1 1,0 1-1,0-1 1,0-1-1,1 0 1,10 2-1,-4-2 56,0-1 0,1-1 0,-1-1 0,0 0 0,0-1 0,1 0 0,-1-1 0,0-1 0,0-1 1,-1-1-1,1 0 0,-1 0 0,0-2 0,0 0 0,-1 0 0,0-2 0,0 0 0,-1 0 0,0-1 0,0-1 0,-2 0 0,1 0 0,-1-2 0,-1 1 0,0-1 0,-1-1 0,0 0 0,-1 0 1,-1 0-1,0-1 0,-1 0 0,-1-1 0,0 1 0,-1-1 0,0 0 0,-2 0 0,0 0 0,0-19 0,-22-148 1167,22 199-1188,44 354-202,-44-321 195,15 163 82,-17-211-71,0-1 0,0 1 0,0-1 0,0 0 0,0 1 0,0-1 0,0 1 0,0-1 0,0 0 0,0 1 0,0-1 0,0 1 0,0-1 0,0 0 0,1 1 0,-1-1 0,0 0 0,0 1 0,0-1-1,1 0 1,-1 1 0,0-1 0,0 0 0,1 0 0,-1 1 0,0-1 0,1 0 0,-1 0 0,0 1 0,1-1 0,-1 0 0,0 0 0,1 0 0,-1 0 0,1 1 0,10-12 69,5-20-28,13-59-35,-4-1 0,-4-2-1,-4 0 1,7-123 0,-24 211-4,1-2-10,-1 1-1,1-1 1,0 0 0,0 0-1,1 1 1,0-1 0,3-7 0,-4 12-1,0 0 0,1 1 1,-1-1-1,1 1 0,-1-1 1,1 1-1,-1 0 0,1 0 1,-1 0-1,1 0 1,0 0-1,0 0 0,0 0 1,0 0-1,-1 1 0,1-1 1,0 1-1,0-1 0,0 1 1,0 0-1,0 0 0,0 0 1,0 0-1,0 0 0,0 0 1,0 0-1,0 1 0,3 0 1,28 6-412,42 14 0,-53-14 163,0 0 0,1-1 0,0-2 0,46 4 0,-43-8 209,1-2 1,-1 0 0,29-8-1,-45 8 88,-1 0-1,0-1 1,1 0-1,-1 0 1,0-1-1,-1-1 0,1 1 1,-1-1-1,0-1 1,0 0-1,13-12 1,-54 69 192,19-20-246,1 1 0,1-1 1,2 2-1,2 0 0,-9 59 0,16-82 7,1 0 0,0 1 0,0-1 0,1 0 0,1 0 0,0 0 0,0 0 0,1 0 0,0 0 0,5 10 0,-4-13 0,0 0 0,0-1 0,0 1 0,1-1 1,0-1-1,1 1 0,-1-1 0,1 0 0,0 0 0,0 0 0,1-1 0,-1 0 0,1 0 0,0-1 0,8 4 0,7 0-8,0 0 1,1-2-1,0 0 1,0-1-1,0-2 1,0 0-1,28-2 1,-14-2-368,0-2 0,0-1-1,63-18 1,-94 22 131,0 0-1,-1-1 1,1 0 0,0 0-1,-1-1 1,0 1 0,1-1-1,-1 0 1,0-1-1,-1 1 1,1-1 0,-1 0-1,1 0 1,3-6 0,2-9-1052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6:49.25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2 908,'25'-2'5591,"-9"11"-4154,-13-4-1541,0-1 1,-1 0-1,1 1 0,-1 0 1,0-1-1,2 10 1,-1-6 401,5 18-305,-1 0 0,-1 0-1,-1 0 1,-2 1-1,0 0 1,-2 0-1,-2 28 1,-6 24 77,-19 81 0,-6 65 76,32-223-144,-1 0 1,1 0-1,0 0 0,0 0 1,0 0-1,0 0 0,0 0 1,0 0-1,1 0 1,-1 0-1,1 0 0,-1-1 1,2 4-1,-1-5 1,-1 0 0,1 0 0,-1 0 1,1 0-1,-1 0 0,1 0 0,-1 0 0,1 0 0,-1 0 1,0 0-1,1 0 0,-1 0 0,1 0 0,-1 0 0,1-1 0,-1 1 1,0 0-1,1 0 0,-1-1 0,1 1 0,-1 0 0,0 0 1,1-1-1,-1 1 0,0-1 0,1 1 0,-1 0 0,0-1 1,0 1-1,1 0 0,-1-1 0,0 0 0,30-50 43,35-101-78,-36 78-12,43-75 0,-60 128 38,1 1-1,0 0 1,2 0 0,0 2 0,1 0-1,1 0 1,37-28 0,-48 42 2,0 0 0,0 0 0,0 1 0,0 0 0,1 0 0,-1 0 0,1 1 1,0-1-1,0 2 0,0-1 0,0 1 0,0 0 0,0 1 0,11 0 0,-13 0 1,-1 1 1,1 0-1,0 1 0,-1-1 0,0 1 1,1 0-1,-1 0 0,0 0 0,0 0 1,0 1-1,0 0 0,0 0 0,-1 0 1,1 0-1,-1 0 0,0 1 0,0-1 1,0 1-1,0 0 0,-1 0 0,1 0 0,2 8 1,3 8 6,-1 0 1,0 0-1,-2 1 1,0 0-1,-2 0 1,2 25-1,-4 133 92,-2-95-87,1-83-12,-1-1-1,1 1 1,0 0 0,0-1 0,0 1 0,0 0 0,0 0 0,0-1-1,0 1 1,1 0 0,-1 0 0,0-1 0,0 1 0,0 0 0,1-1-1,-1 1 1,0 0 0,1-1 0,-1 1 0,1-1 0,-1 1 0,1 0-1,-1-1 1,1 1 0,-1-1 0,1 1 0,-1-1 0,1 0 0,1 1-1,-1-1 0,0 0-1,0 0 0,1 0 0,-1 0 0,0 0 0,1-1 0,-1 1 1,0-1-1,0 1 0,0-1 0,0 1 0,1-1 0,-1 0 0,0 1 1,1-2-1,39-37-85,-38 36 86,22-28-31,-1-1-1,-2-1 0,-1-1 0,-2-1 0,22-52 0,-16 33 21,40-65-1,-65 118 14,0 1 0,0-1 0,0 1 0,0-1-1,1 1 1,-1 0 0,0-1 0,0 1 0,1-1-1,-1 1 1,0-1 0,1 1 0,-1 0 0,1-1 0,-1 1-1,0 0 1,1-1 0,-1 1 0,1 0 0,-1 0-1,1-1 1,-1 1 0,1 0 0,-1 0 0,1 0 0,-1 0-1,1 0 1,-1 0 0,1 0 0,-1 0 0,1 0-1,0 0 1,-1 0 0,1 0 0,-1 0 0,1 0-1,-1 0 1,1 0 0,-1 1 0,1-1 0,0 0 0,13 25-51,-1 36 24,-9-12 63,-4 72-1,-2-88-15,2 0 0,1 0-1,1 0 1,2 0 0,14 56-1,-17-84-19,0 0 0,1 0 0,0-1 0,0 1 0,1-1 0,-1 1 0,1-1 0,0 0 0,0 0 0,0 0 0,1-1 0,-1 1 0,1-1 0,0 1 0,0-1 0,0-1 0,0 1 0,1 0 0,-1-1 0,6 2 0,-1-2-6,-1 0 0,1-1 0,0 0 0,-1 0 0,1-1 1,0 0-1,0 0 0,-1-1 0,1 0 0,17-5 0,-4-1 9,1-1 1,-1 0-1,0-2 1,-1 0-1,0-1 1,-1-2-1,0 0 1,-1-1-1,-1-1 1,21-20-1,-18 12 7,0 1-1,-2-2 1,0-1-1,-2 0 1,-1-2 0,-1 1-1,17-44 1,-26 47 32,-15 31-26,-18 35-13,23-34 3,0 1 0,1 0 0,0-1 0,1 1-1,-3 20 1,5-25-3,-1 0 0,1 1 0,0-1 0,0 0 0,1 1 0,-1-1 0,1 0 0,0 0 0,1 0 0,-1 0 0,1 0 0,0 0 0,3 6 0,-4-10-3,0 0-1,0 0 1,0 1-1,0-1 0,1 0 1,-1 0-1,0 0 1,0 0-1,1 0 0,-1-1 1,0 1-1,1 0 1,-1-1-1,1 1 1,-1-1-1,1 1 0,-1-1 1,1 0-1,-1 1 1,1-1-1,2 0 0,0-1 0,0 1 0,0-1 0,0 0 0,0 0-1,0 0 1,0-1 0,0 1 0,5-4-1,1-1 11,0 0 0,0-1-1,0 0 1,-1-1 0,8-9-1,-10 11-42,-2-1-1,1 0 0,-1 0 0,0 0 1,0-1-1,-1 0 0,0 0 1,-1 0-1,0 0 0,0-1 0,0 1 1,-1-1-1,-1 0 0,1 1 1,-1-1-1,-1 0 0,0 0 0,0 0 1,-1 0-1,0 1 0,0-1 1,-1 0-1,0 1 0,0-1 0,-1 1 1,-1-1-1,1 1 0,-1 0 1,-1 1-1,1-1 0,-1 1 1,0 0-1,-1 0 0,0 0 0,0 1 1,0 0-1,-1 0 0,0 0 1,0 1-1,-1 0 0,1 1 0,-1 0 1,0 0-1,0 0 0,-17-4 1,-7 0-1428,-1 2 0,-41-2 0,43 5 339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6:50.333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476 678 296,'-1'-10'2781,"1"10"-2722,-20-9 1383,-20 0-478,20 8-807,0 0 1,0 2-1,1 0 1,-1 1-1,0 0 1,1 2-1,-1 1 1,-20 7-1,24-7-114,1 1 0,0 1-1,0 1 1,0 0-1,1 0 1,0 2-1,0 0 1,1 0-1,-22 24 1,29-27-37,1 0 1,0 0-1,0 0 1,1 0 0,0 1-1,0 0 1,1 0-1,0 0 1,0 0 0,1 0-1,0 1 1,0-1-1,1 1 1,0-1 0,1 1-1,-1-1 1,3 12-1,-1-15-5,0 1-1,0 0 0,1-1 0,0 0 0,1 1 1,-1-1-1,1 0 0,0 0 0,0 0 0,0 0 1,1-1-1,-1 1 0,1-1 0,1 0 0,-1 0 0,0 0 1,1-1-1,0 1 0,0-1 0,0 0 0,0-1 1,0 1-1,0-1 0,1 0 0,-1 0 0,8 1 1,-2-1-7,-1 0 0,1-1 1,0 0-1,-1-1 0,1 0 1,0-1-1,0 0 0,-1 0 1,1-1-1,-1-1 0,1 0 1,-1 0-1,0-1 0,0 0 1,0-1-1,-1 0 0,0 0 1,0-1-1,0 0 0,0-1 1,9-9-1,-2 0 3,-1 0 1,0-1 0,-2-1-1,1 0 1,-2-1-1,-1 0 1,0-1-1,-2 0 1,11-28-1,-1-20 156,-2-1-1,-3 0 1,-3-1-1,-4 0 1,-2-1-1,-3 1 1,-12-103-1,5 66 979,5 133-1170,15 374-348,-10-348 336,3 0 1,2-1-1,2 0 0,2 0 1,37 84-1,-45-123 28,0 0-1,1-1 1,0 1 0,1-2-1,1 1 1,-1-1-1,1 0 1,1 0 0,0-1-1,0-1 1,1 0-1,19 11 1,-20-14-9,0 0 0,0-1 0,1-1 0,0 1 0,-1-2 0,1 1-1,0-2 1,0 1 0,1-2 0,-1 1 0,0-2 0,0 1 0,0-2 0,0 1 0,18-6 0,-15 3 15,0 0 1,-1-1 0,0-1-1,1 0 1,-2 0-1,1-2 1,-1 1 0,0-2-1,-1 1 1,0-2-1,0 1 1,-1-2 0,0 1-1,-1-1 1,0-1-1,-1 0 1,0 0 0,-1 0-1,-1-1 1,0 0-1,0-1 1,-1 1 0,-1-1-1,4-21 1,-5 24 28,2-9 68,-1 0 0,0 0 0,-1-1 0,-2 1-1,0-1 1,-1 0 0,-4-35 0,4 56-67,0-1-1,0 0 1,-1 0 0,1 0-1,0 0 1,0 1 0,0-1-1,-1 0 1,1 0 0,0 0-1,-1 1 1,1-1-1,0 0 1,-1 0 0,1 1-1,-1-1 1,1 0 0,-1 1-1,0-1 1,1 1 0,-1-1-1,0 0 1,1 1-1,-1 0 1,0-1 0,0 1-1,1-1 1,-1 1 0,0 0-1,0-1 1,0 1 0,1 0-1,-2 0 1,0 0-11,0 1-1,0 0 1,0 0 0,1 0-1,-1 0 1,0 0 0,0 0 0,1 0-1,-1 1 1,1-1 0,0 0-1,-1 1 1,-1 2 0,-5 6-26,1 1 0,0-1 0,-8 19-1,10-16 22,0 1-1,1 0 0,0-1 0,1 1 0,1 1 0,0-1 1,1 0-1,0 1 0,1-1 0,1 0 0,0 0 0,5 21 1,-4-28 0,0 0 0,0 1 0,1-1 0,0 0 0,0 0 1,1-1-1,0 1 0,0-1 0,1 1 0,-1-1 0,1-1 1,1 1-1,-1-1 0,1 0 0,0 0 0,0 0 0,0-1 1,1 0-1,-1 0 0,1-1 0,0 0 0,0 0 0,1 0 1,11 2-1,-2-2-41,1-1 0,0-1-1,0 0 1,0-1 0,0-1 0,0-1 0,-1 0 0,1-1 0,-1-1 0,1-1-1,-1-1 1,-1 0 0,1-1 0,-1 0 0,0-2 0,28-19 0,-12 5-9,-1-2 1,-2-1-1,0-2 1,-2 0-1,-1-2 1,37-54-1,-49 63 101,-1 0 0,-1-1-1,-1-1 1,-1 1 0,-1-2-1,9-31 1,-15 40 169,0 0-1,-1 0 1,-1 0 0,0 0 0,-1 0-1,-1 0 1,0 0 0,-1 0-1,0 0 1,-2 0 0,-7-23 0,2 10 489,8 22-474,-1 0 0,0 0 0,0 0 0,0 0 0,-1 1 0,1-1 0,-2 1 0,1 0 1,0-1-1,-8-7 0,11 64-458,0-3 178,-1 170-943,31 236-1,-22-406 222,1-1 0,19 57 0,-20-80-352,1-1 0,1 1 0,2-2 0,0 1 0,30 40 0,-24-42-372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6:51.48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1012 0 204,'-64'11'5468,"-1"-6"-3794,31-2-1587,-1 1 0,-48 11 0,41-1-78,0 1-1,1 2 0,1 2 0,0 2 0,2 2 1,0 1-1,2 1 0,1 3 0,1 0 1,1 3-1,2 0 0,-44 57 0,50-55-19,2 1 1,1 1-1,1 0 0,2 2 0,2 0 0,1 2 0,2-1 0,2 2 0,1 0 1,3 0-1,1 1 0,1 0 0,1 72 0,7-90 23,0 1 0,1-1-1,2 0 1,0 0 0,2 0 0,0-1-1,1 0 1,2 0 0,0-1 0,1 0 0,1-1-1,1 0 1,1-1 0,1 0 0,0-1-1,26 23 1,-12-17 2,0-1 1,2-1-1,0-2 0,1-1 0,1-2 0,1-1 0,0-1 1,1-2-1,62 14 0,24-3-2,1-5 0,0-5 0,157-4 0,368-45 25,-413 24-67,-233 11 33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6:52.934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64 11 304,'-24'-7'4265,"10"4"-2466,29 19-1826,0-6 33,-1 0-1,2-1 1,0-1-1,0 0 1,0-1-1,1-1 1,21 5-1,25 10 7,-59-19-13,30 11-24,55 31 0,-81-40 21,0 1 1,-1 0-1,1 1 0,-1 0 0,0 0 1,0 1-1,-1-1 0,0 2 0,0-1 1,0 0-1,-1 1 0,5 10 0,-8-11 7,0-1 0,-1 0 1,0 1-1,0-1 0,-1 0 0,0 1 0,0-1 0,0 1 0,-1-1 0,0 0 1,0 1-1,-1-1 0,0 0 0,0 0 0,0 0 0,-1 0 0,1 0 0,-6 8 1,-9 13-3,-1 0 1,-29 34 0,33-45-11,-54 64 19,35-42 13,1 1-1,2 1 1,-40 68-1,68-102 0,0-1-1,1 1 0,-1 0 1,1 0-1,0 0 1,0 0-1,1 7 1,0-12-4,26-35 1162,-20 20-1169,-2-1-1,0 1 1,-1-1 0,0 0-1,-1 0 1,-1 1-1,0-1 1,-1 0-1,0 0 1,-5-21-1,-4-19 31,-21-73 0,-25-35 40,-5-19 346,56 142-511,4-35 167,0 75-86,6 0-10,-1 1 6,1 0 1,0 1-1,-1-1 0,1 1 1,-1 0-1,0 1 0,0-1 1,1 1-1,4 3 0,22 10 6,5-3-37,5 1-88,0 2-1,0 2 0,-2 1 0,48 31 1,-85-48-6,1 1-1,-1-1 1,0 1 0,0-1 0,-1 1 0,1 0 0,0 0-1,-1 1 1,0-1 0,0 0 0,0 1 0,2 5 0,-3-7-15,-1 0 0,0 0 0,1 0 0,-1 0 1,0 0-1,0 0 0,-1 1 0,1-1 1,0 0-1,-1 0 0,1 0 0,-1-1 0,1 1 1,-1 0-1,0 0 0,0 0 0,0 0 1,0-1-1,0 1 0,0 0 0,-1-1 0,1 1 1,0-1-1,-1 1 0,1-1 0,-1 0 1,-2 2-1,-17 12-1190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48.90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133 139 1072,'-9'23'1526,"0"0"-1,-1 0 1,-21 33-1,-16 36-934,42-80-516,0 0 0,1 0-1,1 0 1,0 0 0,1 1 0,0-1 0,0 25 0,2-33-65,0-1-1,1 1 1,0-1 0,-1 0 0,1 0-1,0 1 1,0-1 0,1 0-1,-1 0 1,1 0 0,0 0-1,-1 0 1,1 0 0,1-1 0,-1 1-1,0-1 1,0 1 0,1-1-1,0 0 1,-1 0 0,1 0 0,0 0-1,0 0 1,0-1 0,0 1-1,0-1 1,1 0 0,-1 0 0,0 0-1,0-1 1,1 1 0,-1-1-1,7 1 1,-1 0-4,0-1-1,0 0 1,1 0 0,-1 0-1,0-1 1,0-1-1,0 0 1,-1 0 0,1 0-1,13-7 1,-19 8-16,1-2 0,0 1 0,-1 0 0,0 0 1,1-1-1,-1 0 0,0 0 0,0 0 0,-1 0 0,1 0 0,-1-1 0,1 1 0,-1-1 0,0 1 1,0-1-1,-1 0 0,1 0 0,-1 0 0,0 0 0,0 0 0,0 0 0,0 0 0,-1 0 1,1 0-1,-1-5 0,-2-13-155,-1 0 1,-1 0-1,0 0 1,-2 1-1,-10-29 1,9 33 131,1-1 0,0-1 0,2 1 0,0-1 0,1 0 0,1 0 1,0-32-1,3 46 40,-1 1 1,1-1-1,0 0 1,0 0-1,0 1 1,1-1-1,0 0 0,0 1 1,0 0-1,0-1 1,1 1-1,-1 0 1,1 0-1,0 0 1,1 1-1,-1-1 1,1 1-1,-1 0 1,1-1-1,0 2 1,0-1-1,0 0 1,0 1-1,1 0 1,-1 0-1,1 0 1,5-1-1,-4 2-3,0 0 0,0 0 1,0 1-1,0 0 0,0 0 0,-1 0 0,1 1 0,0 0 1,0 0-1,0 0 0,-1 1 0,1 0 0,-1 0 0,1 0 1,-1 1-1,0 0 0,0 0 0,0 0 0,0 0 1,0 1-1,-1 0 0,6 6 0,0 3 44,0 0 1,0 1-1,-1 0 0,-1 1 1,-1-1-1,0 2 0,0-1 0,-2 1 1,0 0-1,4 25 0,-4-17 38,-2 0 0,-1 0 0,-1 1 0,-1-1 0,-1 0 0,-7 41 0,7-61-81,0 1 0,0 0 0,-1-1 1,1 1-1,-1-1 0,0 0 0,-1 0 0,1 1 1,-5 5-1,6-9-26,0 0 1,-1 0-1,1 0 1,0 1-1,-1-1 1,1-1-1,0 1 1,-1 0-1,1 0 1,-1 0 0,1-1-1,-1 1 1,1-1-1,-1 1 1,0-1-1,1 0 1,-1 0-1,0 1 1,1-1-1,-1 0 1,0 0-1,1-1 1,-1 1-1,0 0 1,1-1-1,-1 1 1,1-1-1,-1 1 1,1-1-1,-1 0 1,-1-1-1,1 1 6,1 0 1,0 0-1,0-1 0,0 1 0,0 0 0,0-1 0,0 1 0,1-1 0,-1 0 0,0 1 0,1-1 0,-1 1 0,1-1 0,0 0 0,0 0 0,-1 1 0,1-1 1,0 0-1,0 1 0,0-1 0,1 0 0,-1 0 0,0 1 0,1-1 0,-1 0 0,1 1 0,-1-1 0,1 1 0,0-1 0,0 1 0,1-2 0,25-50-45,-1 13 65,41-48 0,-58 76-2,2 1 0,0 0-1,0 0 1,1 1-1,0 1 1,1 0 0,0 1-1,15-8 1,-26 15 7,1 0 0,0 0 0,0 0 0,0 0 0,0 0 0,0 1 0,0-1 0,0 1 0,0 0 0,0 0 0,0 0 0,0 0-1,0 0 1,0 1 0,0 0 0,0-1 0,0 1 0,0 0 0,4 3 0,-3-2 27,0 1 0,0 0-1,0 1 1,0-1-1,-1 1 1,0-1-1,1 1 1,-1 0 0,-1 0-1,6 9 1,0 5 134,-1 0 0,0 1 1,-2 0-1,7 37 0,4 113 594,0-3-1179,-9-214-8890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6:55.83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10 0 488,'-9'15'4723,"9"-14"-4589,20 2 1439,1-1-1818,94 21 253,-2 5 0,0 5 1,-2 5-1,152 74 1,-192-79-33,-32-16 11,69 42 0,-107-59 11,-1 0 1,0 0-1,1 0 1,-1 0-1,0 1 1,0-1 0,1 0-1,-1 0 1,0 0-1,0 0 1,1 0-1,-1 0 1,0 1 0,0-1-1,1 0 1,-1 0-1,0 0 1,0 1-1,0-1 1,1 0-1,-1 0 1,0 1 0,0-1-1,0 0 1,0 0-1,0 1 1,1-1-1,-1 0 1,0 1 0,0-1-1,0 0 1,0 0-1,0 1 1,0-1-1,0 0 1,0 1 0,0-1-1,0 0 1,0 1-1,0-1 1,0 0-1,-1 0 1,1 1-1,0-1 1,0 0 0,0 0-1,0 1 1,0-1-1,-1 0 1,1 0-1,0 1 1,0-1 0,0 0-1,-1 0 1,1 0-1,0 1 1,0-1-1,-1 0 1,1 0 0,0 0-1,0 0 1,-1 0-1,1 0 1,0 1-1,-1-1 1,-114 53-42,-94 83 22,34-19 39,98-71 43,-159 108-92,209-128 205,20-18 346,18-17 411,46-66-969,-4 30-10,1 2-1,2 3 0,69-38 0,48-33-32,-119 73 99,-29 23 0,-1-1 1,-1-2-1,0 0 1,-1-2-1,-1 0 1,29-37-1,-50 57-24,-1 1 0,1-1 0,0 0 0,0 0 0,0 0 0,0 0 0,0 0 0,0 0 0,-1 0 0,1 0 0,0 0 0,0 0 0,0 0 0,0 0 0,0 0 0,0 0 0,-1 0 0,1 0 0,0 0 0,0 0 0,0 0 0,0 0 0,0 0 0,0 0 0,-1 0 0,1 0 0,0-1 0,0 1 0,0 0 0,0 0 0,0 0 0,0 0 0,0 0 0,0 0 0,-1 0 0,1 0 0,0 0 0,0-1 0,0 1 0,0 0 0,0 0 0,0 0 0,0 0 0,0 0 0,0 0 0,0-1 0,0 1 0,0 0 0,0 0 0,0 0 0,0 0 0,0 0 0,0 0-1,0-1 1,0 1 0,0 0 0,0 0 0,0 0 0,0 0 0,0 0 0,0 0 0,0-1 0,0 1 0,1 0 0,-1 0 0,0 0 0,0 0 0,0 0 0,-19 5-185,-19 10 102,-15 13 10,2 1 1,0 3-1,-80 68 0,73-54-112,45-35 16,24-16 54,27-18 23,3-6 95,-29 22 10,1-1 0,-1-1 0,0 0 1,-1-1-1,0 0 0,-1-1 1,0 0-1,12-17 0,-26 28-26,0 0-1,0 0 1,0 0-1,0 1 1,0-1-1,0 1 1,1 0 0,-1 0-1,-5 3 1,-28 19 16,1 1 0,1 3 0,-42 40 0,-46 36 31,56-56-5,-119 80-578,185-125 541,-1-1 0,1-1 1,-1 1-1,1 0 1,-1 0-1,1-1 1,-1 1-1,0 0 0,1-1 1,-1 0-1,0 1 1,1-1-1,-1 0 1,-2 0-1,4 0 15,-1 0 0,1-1 0,-1 1 0,1 0 0,-1 0 0,1-1 0,0 1 0,-1 0 1,1-1-1,-1 1 0,1-1 0,0 1 0,-1 0 0,1-1 0,0 1 0,0-1 0,-1 1 0,1-1 0,0 1 0,0-1 0,0 1 0,0-1 0,0 1 0,-1-1 0,1 1 1,0-1-1,0 1 0,0-1 0,1 0 0,0-9 66,0 1 1,1 0 0,1 0-1,4-12 1,1-9 21,73-467 889,-74 461-941,-5 30-27,0 0 1,-1 0 0,0 0-1,0 0 1,0-1-1,-1 1 1,1 0 0,-2 0-1,1-1 1,-1 1 0,0 0-1,0 0 1,0 0-1,-1 0 1,-4-9 0,-42-58 20,47 72-35,1-1 1,-1 1-1,1 0 0,-1-1 0,0 1 1,1 0-1,-1 0 0,0 0 1,0 0-1,0 0 0,0 0 0,0 0 1,0 0-1,0 0 0,0 0 0,-1 0 1,1 0-1,0 1 0,0-1 1,-1 1-1,-1-2 0,2 3-14,0-1 0,1 0 0,-1 1-1,0-1 1,1 1 0,-1-1 0,1 1 0,-1-1 0,1 1-1,-1-1 1,1 1 0,-1 0 0,1-1 0,-1 1 0,1-1-1,0 1 1,0 0 0,-1 0 0,1-1 0,0 1 0,0 0-1,0-1 1,-1 1 0,1 0 0,0 0 0,0-1 0,0 1-1,0 0 1,0 0 0,1-1 0,-1 1 0,0 0 0,0 0-1,0-1 1,1 1 0,-1 0 0,0-1 0,1 1 0,-1 0-1,1 0 1,-1 1-301,1 1 0,-1 0 0,0-1-1,0 1 1,0 0 0,0-1 0,0 1-1,0 0 1,-1-1 0,0 1 0,1 0 0,-1-1-1,0 1 1,-2 3 0,-1-1-898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03.07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67 360,'10'-26'4582,"6"-10"-1364,-16 35-3217,1 1 1,-1 0-1,1-1 1,0 1-1,-1-1 0,1 1 1,0 0-1,0 0 1,-1-1-1,1 1 0,0 0 1,0 0-1,0 0 1,-1 0-1,1 0 0,0 0 1,0 0-1,-1 0 1,1 0-1,0 0 0,0 0 1,0 0-1,-1 1 1,1-1-1,0 0 0,-1 1 1,1-1-1,0 0 0,0 1 1,-1-1-1,1 1 1,-1-1-1,1 1 0,0-1 1,-1 1-1,1 0 1,-1-1-1,0 1 0,1 0 1,-1-1-1,1 1 1,-1 0-1,1 1 0,21 29 9,-1 1 0,-2 2 0,0 0-1,17 48 1,-3-9 57,91 197 155,71 147-35,-189-405-239,9 19 34,26 37 0,-36-61-113,0 0 0,0-1 1,0 0-1,0 0 1,1 0-1,0-1 1,0 0-1,1 0 0,0 0 1,-1-1-1,12 5 1,-17-8-13,0-1 1,1 0 0,-1 1 0,0-1-1,0 0 1,0 0 0,1 1 0,-1-1 0,0 0-1,0 0 1,0 0 0,1-1 0,-1 1-1,0 0 1,0 0 0,0-1 0,1 1-1,-1 0 1,0-1 0,0 0 0,0 1-1,0-1 1,0 1 0,0-1 0,0 0 0,0 0-1,0 0 1,0 1 0,-1-1 0,1 0-1,0 0 1,0 0 0,-1 0 0,1 0-1,0-2 1,6-12-1212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03.404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1518 162 280,'3'-14'1094,"1"-2"-167,-1 1-1,0-1 1,-1 0-1,-1-1 1,0 1 0,-4-29-1,3 44-919,0 1 0,0 0 1,-1-1-1,1 1 0,0-1 0,-1 1 0,1 0 1,0-1-1,-1 1 0,1 0 0,0-1 0,-1 1 1,1 0-1,-1 0 0,1 0 0,-1-1 0,1 1 1,-1 0-1,1 0 0,-1 0 0,1 0 0,-1 0 0,1 0 1,-1 0-1,1 0 0,-1 0 0,1 0 0,-1 0 1,1 0-1,-1 0 0,1 0 0,0 0 0,-1 0 1,1 1-1,-1-1 0,1 0 0,-1 0 0,1 1 1,-1-1-1,1 0 0,0 1 0,-1-1 0,1 0 0,0 1 1,-1-1-1,1 0 0,0 1 0,-1 0 0,-27 23-41,23-19 51,-181 183 75,31-29 32,-439 369 151,187-173-140,370-323-173,16-15-148,1 1-1,1 1 0,-19 23 0,38-42 164,-1 0-1,1 0 1,0 0-1,0 0 1,0 0-1,0 0 1,0 0 0,13 1-2696,14-17 905,-1-3 418,6-5 48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04.882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76 0 760,'2'62'7217,"1"14"-4640,2 212-3085,-47 169 606,0-11-1592,40-418 498,2 0 0,1-1 0,1 1 0,6 27 0,-5-46-408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05.22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137 147 904,'13'-16'670,"1"0"1,0 0-1,1 1 0,1 1 1,32-23-1,-42 33-638,0 0 0,1 0 0,-1 1 0,1 0 0,0 0 1,0 0-1,0 1 0,0 0 0,0 0 0,0 1 0,1 0 0,-1 0 1,0 1-1,1 0 0,-1 0 0,1 1 0,-1 0 0,0 0 0,0 1 0,10 3 1,-13-3-20,0 0 0,0 1 0,0-1 1,0 1-1,-1 0 0,1 0 0,-1 1 1,0-1-1,0 1 0,0-1 0,0 1 1,-1 0-1,1 0 0,-1 0 0,0 1 1,0-1-1,-1 0 0,1 1 0,-1-1 1,0 1-1,0-1 0,0 1 0,-1 0 1,0-1-1,0 7 0,0 7 23,-1 0-1,-1-1 1,-1 1-1,0-1 1,-8 24 0,-2-2 51,-1 0 0,-3-1 0,-1 0 0,-1-2 0,-32 45 0,37-62-18,0-1 0,-1 0 0,-1-1 0,-1 0 0,0-1 0,-1-1 0,-1-1-1,0-1 1,-1 0 0,-39 17 0,57-28-56,-1-1-1,0 0 1,0 0-1,1 0 0,-1 0 1,0-1-1,0 1 1,0-1-1,0 0 0,0 0 1,0 0-1,0 0 1,0 0-1,0 0 1,1-1-1,-1 1 0,0-1 1,0 0-1,-3-1 1,4 0-12,0 0 0,-1 0 1,1 0-1,0 0 0,1 0 1,-1 0-1,0 0 1,0-1-1,1 1 0,0-1 1,-1 1-1,1-1 0,0 1 1,0-1-1,0 0 1,0-3-1,-2-12-324,1-1-1,1 1 1,1-1-1,3-34 1,-1 33-419,4-83-3144,0 69 2628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05.71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647 79 444,'-8'-8'347,"0"1"-1,-1 0 1,1 0 0,-2 0-1,1 1 1,-1 1-1,0 0 1,0 0 0,0 1-1,0 0 1,-1 0-1,0 1 1,0 1 0,0 0-1,-16-1 1,11 3-314,1 1 1,-1 0-1,1 1 1,-1 0-1,1 2 1,0-1 0,0 2-1,1 0 1,-1 1-1,-23 13 1,16-6 25,1 1 1,0 1-1,1 1 0,1 0 1,0 1-1,2 2 1,0-1-1,-28 41 1,34-41-33,0 0 0,2 0 0,0 1-1,1 0 1,0 1 0,2 0 0,0 0 0,2 0 0,0 0 0,1 1 0,0 27 0,3-43-23,-1 0 0,2 1 0,-1-1 0,1 0 0,-1 0 1,1 0-1,1 0 0,-1 0 0,1 0 0,0 0 0,0 0 1,0 0-1,1-1 0,0 1 0,-1-1 0,2 0 0,-1 0 0,0 0 1,1 0-1,0-1 0,0 1 0,0-1 0,0 0 0,0 0 1,1 0-1,-1-1 0,1 0 0,8 4 0,-2-4 1,0 1 0,0-1 0,0-1-1,0 0 1,0 0 0,0-1 0,0-1-1,0 0 1,0 0 0,0-1 0,0-1 0,17-5-1,-4-1-9,-1-2-1,0 0 0,0-1 0,-1-1 0,-1-1 1,0-1-1,-1-1 0,0-1 0,-1-1 0,24-30 1,-30 32 22,-1 0 1,0-1-1,-1 0 1,-1-1 0,-1-1-1,0 1 1,-2-1-1,0-1 1,-1 0 0,-1 0-1,0 0 1,-2 0-1,2-34 1,-5 54-13,0-1 0,0 1 0,0 0 0,1-1 0,-1 1 0,0-1 0,0 1 0,0 0 1,0-1-1,0 1 0,0-1 0,0 1 0,0 0 0,0-1 0,0 1 0,0 0 0,0-1 0,0 1 0,-1-1 0,1 1 0,0 0 0,0-1 0,0 1 0,0 0 0,-1-1 0,1 1 0,0 0 1,0-1-1,-1 1 0,1 0 0,0 0 0,-1-1 0,1 1 0,0 0 0,0 0 0,-1-1 0,1 1 0,-1 0 0,1 0 0,0 0 0,-1 0 0,-12 13 94,-10 28-3,18-27-76,1 1 0,0-1 0,0 1 0,2 0 0,0 0 0,0 0 0,2 0 0,1 18 0,-1-26-54,1-1 0,0 1 0,0-1 0,1 1 0,0-1-1,0 0 1,1 0 0,-1 0 0,1 0 0,1 0 0,-1-1 0,1 1 0,0-1 0,0 0-1,0 0 1,1-1 0,0 1 0,0-1 0,0 0 0,0 0 0,7 3 0,-5-3-358,1 1 1,0-2 0,0 1-1,0-1 1,1-1-1,-1 0 1,1 0 0,-1 0-1,1-1 1,0 0 0,-1-1-1,1 0 1,10-1 0,12-4-941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06.12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402 33 604,'0'-1'207,"0"-1"0,-1 1-1,1-1 1,-1 1 0,1-1 0,-1 0 0,1 1 0,-1 0-1,0-1 1,0 1 0,0 0 0,0-1 0,0 1-1,0 0 1,0 0 0,0 0 0,-1 0 0,1 0-1,0 0 1,-1 0 0,1 0 0,0 0 0,-1 1-1,1-1 1,-3 0 0,0 0-94,1 1 0,-1 0 0,0 0 1,1 0-1,-1 0 0,1 1 0,-1-1 0,0 1 0,1 0 0,-7 2 1,-5 4-93,0 0 0,0 1 1,-25 18-1,17-7 91,2 1-1,0 1 0,1 1 1,1 1-1,1 1 0,1 0 0,1 2 1,1-1-1,1 2 0,2 0 1,1 0-1,-15 57 0,23-72-97,0 0 0,1 0 0,1 1 0,0-1-1,1 1 1,0-1 0,3 20 0,-2-28-18,0 1 1,0-1-1,1 0 0,-1 1 0,1-1 0,0 0 1,0 0-1,1 0 0,-1 0 0,1-1 1,0 1-1,0-1 0,0 1 0,1-1 1,-1 0-1,1 0 0,-1-1 0,1 1 1,0-1-1,0 1 0,0-1 0,0-1 1,7 3-1,4 0-337,0 0 1,0-1 0,0-1-1,0 0 1,1-1 0,-1-1 0,1-1-1,-1 0 1,0-1 0,1 0-1,-1-1 1,0-1 0,-1 0-1,1-1 1,-1-1 0,0 0-1,16-10 1,16-11-1113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06.45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157 17 540,'-11'-16'6106,"5"53"-4871,4-22-1417,-110 774 867,101-717-812,-4 106-1,16-185 2,1 0-1,-1 1 0,1-1 1,0 0-1,5-8 0,3-15-35,6-32 0,-4 9 159,2 0 0,3 2 0,37-82 0,-52 129 12,-1 1-1,1 0 0,0-1 0,0 1 1,1 0-1,-1 0 0,1 0 0,-1 0 1,1 0-1,0 0 0,0 1 0,0 0 1,0-1-1,1 1 0,-1 0 0,1 1 1,-1-1-1,1 1 0,0-1 0,-1 1 1,1 0-1,0 0 0,0 1 0,0-1 1,0 1-1,0 0 0,-1 0 1,5 1-1,2 1 0,-1 0 1,1 1 0,-1 0-1,0 1 1,0 0 0,-1 1-1,1 0 1,-1 0 0,0 0-1,10 11 1,20 18 49,-2 2 0,43 56 0,36 37-1259,-113-127 987,0 0-1,0 0 0,-1 0 1,1-1-1,0 1 0,1 0 0,-1-1 1,0 0-1,0 0 0,1 1 1,-1-1-1,0 0 0,1-1 1,-1 1-1,1 0 0,-1-1 1,1 0-1,-1 1 0,1-1 1,0 0-1,-1 0 0,4-1 0,10-5-1040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06.788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556 77 232,'-3'-6'364,"-1"1"0,1-1 0,-1 1 1,0 0-1,-1 1 0,1-1 0,-1 1 0,0 0 0,0 0 0,0 0 0,0 1 1,-1-1-1,0 1 0,0 1 0,1-1 0,-13-3 0,8 5-271,0 0 0,0 0-1,0 1 1,0 0-1,0 0 1,0 1 0,0 1-1,1 0 1,-1 0 0,-13 5-1,-2 2-112,0 1 0,1 2 0,0 0-1,1 1 1,1 2 0,-40 32 0,48-35-416,1 0 0,0 1 0,1 1-1,0 0 1,1 1 0,1 0 0,0 0 0,1 1 0,1 0 0,-12 34 0,16-30-779,7-3 31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07.11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477 13 728,'0'-9'3095,"0"9"-3021,-15-3 1665,-19 5-398,7 2-1234,1 2-1,0 1 1,0 2 0,1 0-1,0 1 1,1 2-1,0 0 1,1 2-1,-24 17 1,34-22-97,1 1 0,0 0 0,1 0 0,0 1 0,1 1-1,0 0 1,0 0 0,2 1 0,-1 0 0,2 0 0,0 1 0,0 0 0,1 0 0,1 1 0,1 0 0,0-1 0,-3 22-1,6-33-9,1 1 0,-1-1 0,1 0-1,0 1 1,0-1 0,0 1-1,1-1 1,-1 1 0,1-1 0,-1 0-1,1 1 1,0-1 0,0 0 0,1 0-1,-1 0 1,1 0 0,0 0-1,-1 0 1,1 0 0,1 0 0,-1-1-1,0 1 1,0-1 0,1 1 0,0-1-1,-1 0 1,1 0 0,0 0-1,0-1 1,0 1 0,0-1 0,0 1-1,1-1 1,-1 0 0,0 0 0,1-1-1,-1 1 1,0-1 0,1 1-1,-1-1 1,1 0 0,4-1 0,4 0 2,1 0 0,-1-1 0,0 0 0,0-1 0,0 0 0,0-1 0,0-1 0,-1 0 0,1 0 0,16-12 0,-11 4 49,0-2 0,0 0 0,-2 0-1,0-2 1,0 0 0,-2-1 0,0 0 0,-2-1 0,0 0 0,17-40-1,-31 68-56,1 0-1,0 0 1,0 0-1,1 0 0,0 0 1,1 1-1,0-1 0,0 0 1,1 0-1,0 1 0,1-1 1,0 0-1,0 0 0,1 0 1,0-1-1,6 11 0,-6-12-92,0-1 1,1 1-1,-1-1 0,2 0 0,-1 0 0,1 0 0,0-1 0,0 1 0,0-1 0,1 0 0,0-1 0,0 1 0,0-1 0,0-1 0,1 1 0,-1-1 0,1 0 1,0 0-1,0-1 0,0 0 0,0 0 0,1-1 0,7 1 0,1-2-548,1-1 0,0 0 0,-1-2-1,1 0 1,-1 0 0,31-12 0,-2-1-527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4.92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135 42 1380,'1'-3'706,"-1"-1"0,1 1 0,-1 0 0,0-1 0,-1 1 0,1-1-1,0 1 1,-9-12 1472,-1 32-2200,-8 37 20,3 0 1,-15 99-1,2 117 224,18-160-154,4-54-68,2-25-219,0 1 0,3 0 0,0 0-1,8 63 1,-7-94 110,0 0-1,0 0 0,0 0 1,0 0-1,0 0 1,0-1-1,0 1 1,1 0-1,-1 0 1,0 0-1,1 0 1,-1 0-1,1 0 0,-1 0 1,1 0-1,-1-1 1,1 1-1,-1 0 1,1 0-1,0-1 1,0 1-1,-1 0 1,1-1-1,0 1 0,0-1 1,0 1-1,0-1 1,-1 1-1,1-1 1,0 0-1,0 1 1,0-1-1,0 0 0,0 0 1,0 1-1,0-1 1,0 0-1,0 0 1,0 0-1,0-1 1,0 1-1,0 0 1,0 0-1,0 0 0,0-1 1,0 1-1,0 0 1,0-1-1,-1 1 1,1-1-1,0 1 1,0-1-1,0 1 1,-1-1-1,1 0 0,0 1 1,0-1-1,-1 0 1,1 0-1,-1 0 1,2-1-1,8-14-1238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49.25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541 1 164,'3'12'8225,"10"44"-7462,6 40-744,-3 0 0,-5 0 0,-4 1-1,-7 120 1,-1-188 8,-2-1-1,0 1 0,-2 0 1,-1-1-1,-2 0 0,0-1 1,-2 1-1,-1-2 1,-1 1-1,-19 29 0,17-36-336,0-1 0,-1 0 0,0-1 0,-2-1 0,0 0 0,-1-2 0,-1 0 0,0-1 0,-1 0-1,0-2 1,-1-1 0,-41 17 0,16-12-1328,-63 13 1,24-12 67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07.722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485 123 1100,'1'-1'158,"-1"0"0,1 1 0,-1-1 0,1 0-1,-1 0 1,1 0 0,-1 0 0,0 0 0,1 0 0,-1 1 0,0-1 0,0 0 0,0 0-1,0 0 1,1 0 0,-1 0 0,-1 0 0,1 0 0,0 0 0,0 0 0,0 0-1,0 0 1,-1 0 0,1 0 0,0 0 0,-1 0 0,1 1 0,-1-1 0,1 0-1,-1 0 1,0-1 0,-1 1-45,0 0 1,-1-1-1,1 1 0,0 0 0,0 0 0,-1 1 0,1-1 1,-1 0-1,1 1 0,-1 0 0,1-1 0,-3 1 0,-11 0-62,0 1-1,-30 4 1,18 0 4,0 2 0,1 0 1,0 2-1,1 1 1,0 1-1,-48 28 0,64-33-51,0 0 0,1 1 0,-1 0 0,1 1 0,1 0 0,-1 0 0,1 1 0,1 0 0,0 0 0,0 1-1,1 0 1,0 0 0,0 1 0,1 0 0,1 0 0,0 0 0,0 0 0,1 0 0,-1 15 0,3-23-27,1 0 1,0 0 0,0 0-1,0 1 1,0-1-1,1 0 1,-1 0 0,1 0-1,0 0 1,0 0-1,0 0 1,0 0 0,0 0-1,1 0 1,-1-1 0,1 1-1,0 0 1,0-1-1,3 3 1,-1-1-26,0-1-1,0 0 1,0 0 0,1-1-1,-1 1 1,1-1 0,-1 0-1,1-1 1,0 1 0,10 1-1,0-1-19,-1 0 0,1-1-1,0-1 1,-1 0 0,1-1-1,-1-1 1,21-5 0,-15 0 179,0-1 1,0 0-1,-1-2 1,0 0 0,0-2-1,-1 0 1,-1 0-1,0-2 1,-1 0-1,-1-1 1,0-1 0,-1 0-1,13-19 1,-27 35-107,0 0 1,0 0 0,0 0-1,0 0 1,0-1 0,0 1 0,1 0-1,-1 0 1,0 0 0,0 0-1,0 0 1,0 0 0,0 0-1,0 0 1,1-1 0,-1 1-1,0 0 1,0 0 0,0 0-1,0 0 1,1 0 0,-1 0 0,0 0-1,0 0 1,0 0 0,0 0-1,0 0 1,1 0 0,-1 0-1,0 0 1,0 0 0,0 0-1,0 0 1,1 0 0,-1 0-1,0 1 1,0-1 0,0 0-1,0 0 1,0 0 0,0 0 0,1 0-1,-1 0 1,0 0 0,0 0-1,0 1 1,0-1 0,0 0-1,0 0 1,0 0 0,0 0-1,1 0 1,-1 0 0,0 1-1,0-1 1,0 0 0,0 0 0,0 0-1,5 18 72,0 23-51,19 235 249,9 235-21,-33-447-245,-2 115-10,-1-148 5,0-1-1,-2 1 1,-14 49 0,18-77-15,1-1 0,-1 1 0,0 0 0,0 0 0,-1-1 0,1 1 0,0-1 0,-1 1 0,1-1 0,-1 1 0,0-1 0,0 0 0,0 0 0,0 0 1,0 0-1,-1 0 0,1 0 0,-1-1 0,1 1 0,-1-1 0,1 0 0,-1 1 0,0-1 0,-2 0 0,1-1-30,1 0-1,-1 0 1,1 0 0,0-1-1,-1 0 1,1 1-1,0-1 1,0 0 0,-1-1-1,1 1 1,0-1-1,0 1 1,0-1 0,1 0-1,-1 0 1,0 0 0,1 0-1,-1-1 1,1 1-1,-4-5 1,3 4 2,0-1 1,1 1-1,-1-1 1,1 0-1,-1 0 0,1 0 1,0 0-1,1-1 0,-1 1 1,1 0-1,0-1 1,0 1-1,0-1 0,1 0 1,-1-7-1,2 4 2,0 0 1,0-1-1,1 1 0,-1 1 1,2-1-1,-1 0 0,2 0 1,3-8-1,8-8 2,0 0 1,1 1-1,1 1 1,22-21-1,276-250 356,-18 20-21,-259 232-170,-1-1 0,-3-2 0,-1-2 0,-3 0 0,30-61-1,-48 81 28,-1 0 0,-2 0 0,0-2 0,7-41 0,-14 61-119,-1 0 1,0 0 0,0-1 0,0 1-1,-1 0 1,-1 0 0,1 0-1,-1-1 1,-1 1 0,1 0-1,-2 0 1,1 0 0,-1 1-1,0-1 1,0 0 0,-1 1 0,0 0-1,0 0 1,-11-13 0,13 18-40,-1 0 1,0-1 0,1 1 0,-1 0 0,0 0-1,0 0 1,0 1 0,0-1 0,-1 1 0,1-1-1,0 1 1,0 0 0,-1 1 0,1-1-1,-1 0 1,1 1 0,-1 0 0,1 0 0,-1 0-1,1 0 1,-1 0 0,1 1 0,0 0 0,-1 0-1,1 0 1,0 0 0,-1 0 0,1 0 0,0 1-1,0 0 1,0-1 0,0 1 0,0 0 0,1 1-1,-1-1 1,0 0 0,-3 5 0,-3 4-5,0-1 1,0 1 0,1 0-1,1 1 1,0-1 0,0 2 0,1-1-1,-6 18 1,8-15 10,0 1 0,0-1 0,2 1 1,0 0-1,0 0 0,2 0 0,0 0 0,1 0 0,0 0 1,1 0-1,1 0 0,1-1 0,0 1 0,1-1 1,1 0-1,0 0 0,15 26 0,-10-25 3,0 0 0,1-1 0,0-1 0,1 1 0,1-2 0,0 0 0,1 0 0,0-2 0,1 0 0,0 0 0,0-2 0,2 0 0,-1-1 0,32 10 0,-4-6-245,0-2 1,1-2-1,1-2 0,78 1 1,-44-9-2053,149-23 1,-143 8 582,-8-5 74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17.20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813 62 92,'-18'-10'5143,"15"7"-4844,0-1 0,0 1 0,0-1 0,0 0 0,1 0 0,0 0 0,-1 0 0,2 0 0,-1 0 0,0 0 0,-1-6 0,21 56-291,-11-12 7,-1 1-1,-1-1 0,-2 1 0,-2 0 0,-1 0 0,-1 0 0,-2 0 0,-2 0 0,-1-1 1,-11 35-1,-18 45 108,-77 171 0,95-246-113,-292 596 278,128-277-163,176-348-122,-19 37 13,2 0 0,3 2 0,-26 91 0,45-137-15,-1 1 0,0-1 0,1 0 0,-1 1 0,1-1 0,0 1 0,0-1 0,0 0 0,1 1 0,-1-1 0,1 0 0,0 1 1,0-1-1,0 0 0,0 0 0,0 0 0,1 0 0,-1 0 0,1 0 0,0 0 0,0 0 0,0-1 0,0 1 0,1-1 0,-1 1 0,1-1 0,-1 0 0,1 0 0,0 0 0,0 0 0,0-1 0,0 1 0,0-1 1,0 0-1,4 1 0,11 3 0,1-1 0,-1-1 1,0-1-1,1-1 0,23-1 1,-21 1-1,886-33-118,-2-57-73,-414 37 143,-159 12-246,-320 37 264,-20-3-380,-11-5-161,12 4 410,0-1 0,1 0 0,0 0 0,1 0 0,-6-11 0,6 11 162,1 0 0,-1 0 0,-1 0 0,0 1 0,0 0-1,-10-10 1,1 7 23,0 0-1,0 2 1,-1-1-1,0 2 1,-1 0-1,0 1 1,0 0-1,-19-3 0,-16-1 396,-74-5 0,119 16-399,9 2-5,21 11 0,47 20-15,-57-28-3,111 47-37,-72-33-53,0 3 0,-2 2 0,71 47 0,-119-71 89,0 0-1,0 0 0,0 0 0,0 1 0,0-1 1,-1 0-1,1 1 0,-1 0 0,1-1 0,-1 1 0,1 0 1,-1 0-1,0 0 0,0-1 0,0 1 0,0 1 1,0-1-1,-1 0 0,1 0 0,0 0 0,-1 0 1,0 0-1,1 1 0,-1-1 0,0 0 0,0 0 0,0 0 1,-1 1-1,1-1 0,-1 0 0,1 0 0,-1 0 1,1 0-1,-1 0 0,0 0 0,0 0 0,0 0 1,0 0-1,-1 0 0,1 0 0,0 0 0,-1-1 1,-2 3-1,-8 8 4,0-2 1,-1 0-1,0 0 0,-27 14 1,28-18-4,-31 20 9,-32 16 44,2 4 1,-117 96-1,178-132-21,9-8-9,0 0-1,0 0 1,0 1 0,0-1-1,1 1 1,-1 0-1,1-1 1,-1 1 0,1 0-1,0 1 1,0-1 0,0 0-1,1 0 1,-1 1-1,0 3 1,2-6 42,5-5 41,0 1 0,1 0-1,-1-1 1,-1 0 0,1 0-1,-1-1 1,1 1 0,-1-1-1,0 0 1,-1 0 0,5-9 0,4-9-64,-1 0 1,-2-1-1,0 0 1,-2-1-1,0 0 1,-2 0-1,0-1 1,-2 1-1,0-29 1,-3-35-210,-14-110 0,11 177 68,-5-14-1944,8 34 1834,-1 1-1,0 0 0,1 0 0,-1 0 1,0 0-1,0 0 0,-2-2-427,2 2 427,0 1 0,0-1 1,-1 0-1,1 1 0,0-1 0,0 1 1,0-1-1,-1 1 0,1-1 1,0 1-1,-1 0 0,1 0 0,0 0 1,-1 0-1,-1 0 0,-11 0-1252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20.63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83 1392,'2'-7'5664,"7"-9"-3917,-3 9-1638,0 1 0,1 0-1,0 0 1,0 0-1,0 1 1,1 0 0,0 1-1,16-8 1,-20 11-115,-1 1 0,0-1 1,0 1-1,1 0 0,-1-1 1,0 2-1,0-1 0,1 0 0,-1 1 1,0-1-1,0 1 0,1 0 0,-1 0 1,0 0-1,0 0 0,0 1 1,0-1-1,0 1 0,-1 0 0,1 0 1,0 0-1,-1 0 0,1 0 1,-1 1-1,0-1 0,0 1 0,0-1 1,2 5-1,5 6 6,-1 1 0,0 0 0,-1 0 0,-1 1 0,0 0 0,-1 0 0,-1 1 0,0-1 0,-1 1 0,-1 0 1,-1 0-1,0 0 0,-1 0 0,0 0 0,-5 26 0,-1-5-1,-1 0 0,-2-1 0,-2 0 0,-1 0 0,-27 54 0,14-49 54,-6 16 25,90-129-616,142-211 21,-163 236 494,1 2-1,3 2 1,83-67-1,-119 106 24,0-1-1,0 1 1,0 1 0,1-1-1,-1 1 1,1 0-1,0 0 1,-1 1 0,11-2-1,-15 4 1,0-1 0,1 1 0,-1 0 0,0 1 0,1-1 0,-1 0 0,0 1 0,1-1 1,-1 1-1,0-1 0,0 1 0,1 0 0,-1 0 0,0 0 0,0 0 0,0 1 0,0-1 0,0 1 0,-1-1 0,1 1 0,0-1 0,-1 1 0,1 0 0,-1 0 0,1 0 0,-1 0 0,0 0 0,0 0 0,0 0 0,0 0 0,1 5 0,3 8 7,0 0-1,-1 1 1,-1 0-1,-1 0 1,0 0-1,0 25 1,-14 99 33,7-112-33,2 0 0,1 1 0,1 0 1,1 0-1,2-1 0,7 43 0,-8-66-3,0 0-1,1-1 0,0 1 1,-1 0-1,1-1 0,1 1 1,-1-1-1,1 0 0,-1 0 1,1 0-1,0 0 0,1 0 0,-1-1 1,1 0-1,0 1 0,-1-1 1,1 0-1,1-1 0,-1 1 1,0-1-1,1 0 0,8 3 1,-5-3 0,1 0 1,0-1 0,-1-1 0,1 1 0,0-1 0,0-1 0,-1 1 0,1-2 0,0 1 0,-1-1 0,1 0 0,9-5-1,10-4 5,-1-2 0,-1-1 0,0-1-1,-1-1 1,0-1 0,-1-1-1,-2-1 1,0-1 0,0-1-1,21-30 1,-11 10 193,-2-1-1,-1-2 0,-3 0 1,-2-2-1,20-54 1,-39 86 60,-17 34-215,-16 36-50,22-43 13,-71 177-33,70-170 21,2 1 0,0 0 0,1 0 0,1 0 0,0 0 0,2 1-1,2 29 1,-1-46-13,1 0 0,0 1 0,0-1 0,1 0 0,-1 0 0,1 0 0,0 0 0,0 0 0,1 0 0,-1-1 0,1 1 0,0-1 0,0 0 0,1 1 0,-1-2 0,8 8 0,-4-7-129,-1 0 1,0 0-1,1-1 0,-1 0 1,1 0-1,0-1 1,0 1-1,0-2 0,1 1 1,-1-1-1,8 1 1,5-1-538,0-1 0,0-1 0,0-1 0,-1-1 0,1-1 0,0 0 0,-1-1 0,23-10 1,8-7-836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21.222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89 27 968,'21'-16'4672,"-12"5"-2860,-10 16-1202,-5 16-895,-7 28 340,-51 213 130,51-196-167,3 0 0,-1 68 0,11-120-12,0-1-1,1 0 1,0 0 0,1 0 0,0 0 0,1 0 0,0 0-1,1 0 1,7 14 0,-8-21-10,0-2 0,0 1-1,0 0 1,1-1 0,-1 1 0,1-1 0,0 0-1,0 0 1,1-1 0,-1 1 0,1-1 0,0 0-1,-1 0 1,1 0 0,1-1 0,-1 0 0,0 0-1,1 0 1,-1-1 0,1 1 0,-1-1-1,1-1 1,10 1 0,1-1-338,-1-2-1,1 0 1,-1-1-1,0 0 1,0-1-1,-1-1 1,1-1-1,-1 0 1,0-1-1,0 0 1,-1-1 0,0-1-1,-1 0 1,0-1-1,0-1 1,11-12-1,12-12-995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21.85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55 7 592,'3'-7'5915,"4"23"-4839,4 24-1454,-6 18 413,-3 1-1,-3-1 1,-2 1-1,-2-1 1,-20 87-1,23-134-31,0-1 0,-1 1 1,0 0-1,-1-1 0,0 0 0,0 1 0,-1-2 1,-1 1-1,-9 13 0,15-76-356,10 19 326,2-1 0,1 2 0,2 0 0,0 0 0,3 1 0,1 2 0,35-46 0,-47 68 26,-1 0 0,1 1 1,1 0-1,-1 1 0,1-1 1,1 1-1,-1 1 1,1 0-1,0 0 0,0 1 1,0 0-1,15-4 0,-20 7 3,0 0 0,0 0 0,0 0-1,1 1 1,-1 0 0,0 0-1,0 0 1,0 1 0,1-1-1,-1 1 1,0 0 0,0 0 0,0 0-1,0 1 1,0-1 0,0 1-1,0 0 1,-1 0 0,1 0 0,-1 1-1,1 0 1,-1-1 0,0 1-1,0 0 1,0 0 0,0 1-1,-1-1 1,1 0 0,-1 1 0,0 0-1,0-1 1,2 6 0,2 8 16,0 1 0,-1 0 0,-1-1 0,-1 1 1,-1 1-1,0-1 0,-1 0 0,-1 1 1,-3 23-1,2 14 14,30-99 30,78-147-158,-86 157 158,1 2-1,2 0 1,44-44-1,-64 71-47,0 0-1,0 1 1,0-1-1,0 1 0,1 0 1,-1 0-1,1 1 1,0-1-1,0 1 1,0 0-1,0 0 0,0 1 1,1-1-1,-1 1 1,0 1-1,1-1 1,-1 1-1,10 0 0,-10 1 4,0 0-1,0 1 1,0 0-1,0 0 1,-1 0 0,1 0-1,-1 1 1,1 0-1,-1 0 1,0 0-1,0 1 1,0-1-1,-1 1 1,1 0-1,-1 0 1,0 0-1,0 0 1,0 0-1,3 10 1,4 8 23,-1 2 0,-1-1 0,-1 1 0,-1 1 0,-1-1 0,2 36 1,-4-29-212,2 1 1,1-1-1,13 35 1,-19-64 51,0-1-1,1 1 1,-1-1-1,1 0 1,-1 1-1,1-1 1,-1 0 0,1 0-1,0 1 1,0-1-1,0 0 1,0 0-1,0 0 1,0 0 0,0 0-1,0 0 1,0 0-1,0-1 1,0 1-1,1 0 1,-1-1 0,0 1-1,1 0 1,-1-1-1,0 0 1,1 1-1,-1-1 1,1 0 0,-1 0-1,0 1 1,1-1-1,-1 0 1,1-1-1,-1 1 1,1 0 0,-1 0-1,0-1 1,1 1-1,-1 0 1,0-1-1,1 0 1,-1 1 0,0-1-1,1 0 1,-1 1-1,0-1 1,1-1-1,17-10-1217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22.304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200 142 64,'-1'-25'6101,"-5"37"-5079,-22 104-89,-20 178 1,35-199-596,-86 657 68,98-744-350,-2 33-325,3-41 263,0 0 0,0 0 0,0 0 0,0 0 0,0 0 0,0 0 0,0-1 0,0 1 0,0 0 0,0 0 0,0 0 0,0 0 0,0 0 0,0 0 0,1 0 0,-1 0 0,0 0 0,0 0 0,0-1 0,0 1 0,0 0 0,0 0 0,0 0 0,0 0 0,0 0 0,1 0 0,-1 0 0,0 0 0,0 0 0,0 0 0,0 0 0,0 0 0,0 0 0,0 0 0,0 0 0,1 0 0,-1 0 0,0 0 0,0 0 0,0 0 0,0 0 0,0 0 0,0 0 0,0 0 0,0 0 0,1 0 0,-1 0 0,0 1 0,0-1 0,0 0 0,0 0 0,0 0 0,0 0 0,0 0 0,0 0 0,0 0 0,0 0 0,0 0 0,0 0 0,0 1 0,1-1 0,-1 0 0,0 0 0,0 0 0,0 0 0,0 0 0,0 0 0,12-22-448,52-120-306,-7-2 0,75-291 0,-100 270 922,-16 71 393,4 2 0,48-139-1,-64 222-494,0 0-1,0 0 1,0 1-1,1 0 1,1-1-1,-1 2 1,1-1-1,1 1 0,9-10 1,-13 15-49,0 0-1,0 0 1,0 0-1,0 0 1,0 1 0,1-1-1,-1 1 1,0 0 0,1 0-1,-1 0 1,1 0 0,-1 1-1,1-1 1,-1 1 0,1 0-1,-1 0 1,1 0 0,-1 1-1,1-1 1,-1 1 0,1 0-1,-1 0 1,0 0 0,1 0-1,-1 1 1,0-1 0,0 1-1,0 0 1,3 2 0,7 6 21,0 0 0,-1 1 1,0 1-1,-1 0 1,0 1-1,-1 0 1,0 0-1,-1 1 1,-1 0-1,0 0 1,-1 1-1,-1 1 1,0-1-1,5 22 1,-4-11-10,-2 0 0,0 0 1,-2 0-1,-1 0 0,-1 0 0,-1 1 1,-1-1-1,-7 35 0,7-51-34,-1 0 0,-1 0 0,0 0-1,0 0 1,-1 0 0,0-1 0,-1 0-1,0 0 1,-1 0 0,1 0 0,-2-1-1,1 0 1,-1 0 0,0-1 0,-1 0-1,0 0 1,0 0 0,0-1 0,-1-1-1,0 1 1,0-1 0,0-1 0,-1 0-1,1 0 1,-1-1 0,0 0 0,0-1-1,-1 0 1,-11 1 0,0-1-196,-1-1 1,1-1-1,0-1 1,0-1-1,0-1 1,0-1-1,0 0 0,-28-11 1,39 11-90,1 0 1,0 0-1,0-1 0,0-1 1,0 0-1,1 0 0,0-1 1,1 0-1,-1 0 1,1-1-1,0 0 0,1 0 1,0-1-1,1 0 0,-1 0 1,2-1-1,-1 0 0,-5-15 1,-1-23-1060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22.70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397 0 196,'11'12'605,"0"0"-1,-1 1 1,0 0 0,-1 1 0,0 0-1,-1 0 1,-1 1 0,7 17 0,0 12 3,14 69 1,-17-63-481,18 53-1,-26-94-118,1 0-1,0 0 0,0 0 1,1 0-1,0-1 0,1 0 0,0 0 1,0 0-1,0-1 0,1 0 1,0 0-1,1 0 0,0-1 1,0 0-1,16 8 0,-16-10 3,0-1 0,1 0 0,0-1 0,-1 1 0,1-2 1,0 1-1,0-1 0,0-1 0,0 0 0,0 0 0,0-1 0,0 0 0,0 0 0,0-1 0,0 0 0,-1-1 0,13-5 0,1-2 61,-2 0-1,0-2 1,0-1-1,-1 0 1,-1-2-1,0 0 1,-1 0-1,0-2 1,20-27-1,-12 11 258,-1-1-1,-1-2 0,-3 0 0,24-55 1,-39 80-173,-2 4 2,0 0 0,0-1 0,0 1 0,-1-1 0,0 0 0,1-9 0,-16 29 164,-3 12-313,-351 707 325,298-584-239,-21 56 21,43-89 42,-113 191 0,154-295-171,-1 0 0,0 0 0,0-1 0,-1-1 0,0 1 0,-1-1 0,0 0 0,0-1 0,-14 9 0,18-14-121,0 1 1,0-1-1,-1 0 1,1 0-1,-1-1 1,1 0-1,-1 0 1,1 0-1,-1-1 1,1 1-1,-1-1 0,0-1 1,1 1-1,-1-1 1,0 0-1,1 0 1,-1-1-1,1 1 1,0-1-1,0 0 1,-7-4-1,-10-8-806,1 0-1,0-1 1,1-2-1,1 0 1,1 0-1,0-2 1,-26-36-1,-9-12-673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24.618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632 4 672,'49'-3'6833,"-55"41"-6471,-53 258-177,26-108-67,-111 368 136,102-433-220,-5-1-1,-88 160 0,98-223-29,-67 83 0,49-69 40,53-71-47,0 1 0,0-1 0,1 1 0,-1-1 0,1 1 0,-1-1 0,1 1 0,0 0 0,0 0 0,0 0 1,0 0-1,1 0 0,-1 0 0,1 0 0,0-1 0,0 1 0,0 5 0,1-6 5,0 0 1,0 0 0,0 0 0,0 0-1,1 0 1,-1-1 0,0 1 0,1 0-1,-1-1 1,1 1 0,-1-1-1,1 0 1,0 1 0,0-1 0,-1 0-1,1 0 1,0 0 0,0 0-1,0-1 1,0 1 0,0 0 0,1-1-1,-1 0 1,0 1 0,3-1-1,39 4 25,0-3-1,0-1 0,0-2 0,83-15 0,-60 7-25,610-106 19,73-9 817,-600 109-702,-1 7 0,1 6 1,159 17-1,-93 1-38,-216-15-96,1 0 1,-1 1-1,0-1 0,0 0 0,0 0 0,0 0 1,0 0-1,0 0 0,1 0 0,-1 0 0,0 0 1,0 0-1,0 0 0,0 0 0,0 0 0,1 0 0,-1 0 1,0 0-1,0 0 0,0 0 0,0 0 0,0 0 1,1 0-1,-1 0 0,0 0 0,0 0 0,0 0 1,0 0-1,0-1 0,0 1 0,1 0 0,-1 0 0,0 0 1,0 0-1,0 0 0,0 0 0,0 0 0,0 0 1,0-1-1,0 1 0,1 0 0,-1 0 0,0 0 1,0 0-1,0 0 0,0-1 0,0 1 0,0 0 0,0 0 1,0 0-1,0 0 0,0 0 0,0-1 0,0 1 1,0 0-1,0 0 0,0 0 0,0 0 0,0 0 1,0-1-1,-11-8 1,-17-6-42,-15-3-104,-113-53-612,133 59 709,1-2 0,0-1 1,1 0-1,-32-31 0,-15-17 81,38 37 37,-43-47-1,72 67-93,11 5 8,18 7 4,-23-5 11,614 151 90,-615-151-93,0 0 0,0 0 0,0 1 0,0-1 1,0 1-1,-1 0 0,1 0 0,-1 0 0,0 1 0,1-1 0,-1 1 1,3 3-1,-5-5 3,0 1 0,-1 0 1,1-1-1,-1 1 1,1-1-1,-1 1 0,0 0 1,0-1-1,0 1 0,0 0 1,0-1-1,0 1 0,0 0 1,0-1-1,-1 1 1,1 0-1,0-1 0,-1 1 1,0 0-1,1-1 0,-1 1 1,0-1-1,0 0 1,0 1-1,0-1 0,0 1 1,0-1-1,0 0 0,0 0 1,-1 0-1,-1 2 1,-39 37 11,-2-1 0,-52 36 0,-9 6-10,77-57 10,-14 11 69,-65 69 0,97-84-16,10-20-58,0 1 0,0-1 0,0 1 0,0-1 0,0 0 0,1 1 0,-1-1 0,0 1 0,0-1 0,1 1 0,-1-1 0,0 0 0,0 1 0,1-1 0,-1 0 0,0 1 0,1-1 0,-1 0 0,0 0 0,1 1 0,-1-1 0,1 0 0,-1 0 0,0 1 0,1-1 0,-1 0 0,1 0 0,0 0 0,1 1 20,1-1 0,0 0 1,-1 0-1,1 0 0,-1 0 0,1-1 0,0 1 0,-1-1 1,1 1-1,-1-1 0,1 0 0,-1 0 0,0 0 0,3-2 1,15-10 25,0-1 1,-2-2-1,0 0 1,-1 0 0,0-2-1,-1 0 1,-1-1 0,-1 0-1,-1-2 1,-1 1-1,0-1 1,-2-1 0,0 0-1,-2-1 1,0 0 0,-2 0-1,0 0 1,2-26-1,-7 39-37,0 0 0,0 0 0,-1 0 0,-1 0 0,0 0 0,0 0 0,-1 0 0,0 0 0,0 1 0,-8-19 0,9 28-17,1 0 0,-1 0 1,1 0-1,0 0 0,-1 0 1,1 0-1,-1 1 0,1-1 1,0 0-1,-1 0 0,1 0 1,-1 1-1,1-1 0,0 0 1,0 1-1,-1-1 0,1 0 1,0 1-1,-1-1 0,1 0 1,0 1-1,0-1 0,0 0 1,-1 1-1,1-1 0,0 1 1,0-1-1,0 0 1,0 1-1,0-1 0,0 1 1,0-1-1,0 0 0,0 1 1,0-1-1,0 1 0,0-1 1,0 1-1,0 0 0,-6 22-5,6-23 6,-4 19 2,-4 13-2,2 1 0,-5 62 0,11-94-2,0-1 1,0 0-1,0 1 1,0-1-1,0 0 0,0 1 1,0-1-1,0 0 0,0 1 1,0-1-1,0 0 1,0 1-1,0-1 0,0 0 1,0 1-1,0-1 0,0 0 1,0 1-1,1-1 1,-1 0-1,0 1 0,0-1 1,0 0-1,1 1 0,-1-1 1,0 0-1,0 0 1,1 1-1,-1-1 0,0 0 1,1 0-1,-1 0 0,0 1 1,1-1-1,-1 0 1,0 0-1,1 0 0,-1 0 1,1 0-1,13-8-38,11-19 90,-10 3-181,-1 0 0,-2-1 0,11-28 0,-19 41-428,-1 1 0,0-1 0,0 0 0,-1 0-1,0-20 1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26.43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530 1 232,'13'0'5760,"-23"3"-5200,-76 24-632,-122 32 638,186-54-1107,0-2 1,-1 0 0,1-2 0,-1 0-1,0-2 1,1 0 0,-30-6 0,34 1-712,6-3 28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30.87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58 800,'35'-2'5485,"-25"1"-5428,-1 1 0,1 0 1,0 0-1,-1 1 0,16 2 1,-16-1-57,0 1 1,0 0-1,-1 0 1,0 1 0,1 0-1,-1 1 1,0-1-1,-1 2 1,1-1 0,-1 1-1,0 0 1,-1 0-1,1 1 1,-1 0 0,-1 0-1,1 1 1,-1-1-1,0 1 1,-1 0 0,7 17-1,-6-10 1,-1-1 0,0 1-1,-2 1 1,1-1-1,-2 0 1,0 1 0,-1-1-1,0 0 1,-1 1 0,-1-1-1,-6 27 1,-3-2 31,-1-1-1,-21 47 1,25-69-18,0 0 0,-2-1 1,0 0-1,0 0 1,-2-1-1,0 0 0,-16 15 1,27-29-9,0 1 0,0-1 0,0 0 0,0 0 0,-1 0 0,1 0 1,0 0-1,0 0 0,-1 0 0,1 0 0,-1-1 0,1 1 0,-1 0 0,1-1 1,-1 1-1,1-1 0,-1 0 0,1 1 0,-1-1 0,1 0 0,-3 0 0,3-1-5,1 0-1,-1 1 0,0-1 1,1 0-1,-1 0 0,1 0 1,-1 0-1,1 0 1,0 0-1,-1 0 0,1 0 1,0 0-1,0 0 0,0 0 1,-1 0-1,1 0 0,0 0 1,1 0-1,-1 0 0,0-1 1,0 1-1,1-1 0,1-12-18,1 0-1,1 1 1,7-18-1,8-6-11,1 2-1,2 0 1,1 1 0,2 1-1,1 1 1,2 2 0,0 1-1,2 1 1,54-38 0,-66 53 48,1 1 1,1 1 0,0 1-1,0 0 1,1 2 0,38-11-1,-49 17-4,-1 0 0,1 1 1,0 0-1,-1 1 0,1 0 0,0 0 0,-1 1 0,11 2 0,-15-2-6,1 1-1,-1-1 1,0 1-1,0 0 1,0 1-1,0-1 1,0 1-1,-1 0 1,1 0-1,-1 1 1,0-1 0,0 1-1,0 0 1,-1 0-1,5 5 1,-3 0-6,-1 0 1,0 0-1,0 0 1,0 0 0,-1 0-1,0 1 1,-1 0-1,0-1 1,-1 1 0,0 0-1,-1 0 1,0 0-1,0 0 1,-1-1 0,0 1-1,-1 0 1,0 0-1,-4 13 1,-7 17-3,-2-1 0,-37 70 0,51-107 0,-42 72 164,87-183-5,-2 22-127,4 1 0,3 2 0,66-83 0,-101 148 36,2 2 0,0 0 0,1 0 0,0 2 0,2 0 1,35-22-1,-48 33-42,1 1 1,-1 0 0,1 0 0,0 1 0,-1 0 0,1 0-1,0 0 1,1 1 0,-1 0 0,0 1 0,11 0 0,-13 0-16,0 1 1,0 1-1,-1-1 1,1 0 0,0 1-1,0 0 1,-1 0-1,1 1 1,-1-1 0,0 1-1,0 0 1,0 0-1,0 1 1,0-1-1,-1 1 1,0 0 0,1-1-1,2 7 1,9 15-2,-1 1 1,-2 0 0,0 1-1,-2 0 1,-1 1-1,7 37 1,-5-23-416,29 73-1,-33-100-46,0-1 0,1 1 0,0-1 0,11 12 0,-15-21 175,1 0 0,-1 0 0,1-1 1,-1 0-1,1 0 0,1 0 0,-1-1 0,0 0 0,1 1 0,0-2 0,0 1 0,0-1 0,8 2 1,24 2-1123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50.72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50 208 228,'-21'23'5793,"19"-22"-5342,0 0-1,0 0 0,-1 0 1,1 0-1,0 0 1,-1 0-1,1-1 0,0 1 1,-1-1-1,-3 1 1,370-13 1076,-354 12-1482,640-32-356,-648 32 275,0 0 0,0 1-1,0-2 1,0 1 0,0 0 0,0 0-1,0-1 1,0 1 0,0-1 0,0 1-1,0-1 1,0 0 0,0 0 0,0 0-1,0 0 1,-1 0 0,1 0 0,0-1-1,2-1 1,-4 1-24,0 1 1,0-1-1,-1 1 1,1-1-1,0 1 0,-1 0 1,1-1-1,0 1 0,-1 0 1,0-1-1,1 1 0,-1 0 1,0 0-1,0-1 0,1 1 1,-1 0-1,0 0 0,0 0 1,0 0-1,0 0 0,-1 0 1,1 1-1,0-1 0,0 0 1,0 0-1,-1 1 1,1-1-1,-3 0 0,-33-19-566,-1 1 0,-1 2-1,-66-19 1,44 15 773,61 21-127,-25-10 215,24 10-188,1 0 0,-1 0 0,1 0 0,-1 0 0,1 0 0,-1 0 0,1-1 0,-1 1 0,1 0 0,-1 0 0,1 0 0,-1-1 0,1 1 0,-1 0 0,1-1 0,-1 1 0,1 0 0,0-1 0,-1 1 0,1-1 0,-1 1 0,1-1 0,0 1 0,0-1 0,-1 1 0,1-1 0,0 1 0,0-1 0,0 1 0,-1-1 0,1 1 0,0-1 0,0 1 0,0-1 0,0 1 0,0-1 0,0 1 1,0-1-1,0 0 0,8-2 18,0 1 1,-1 0 0,1 1-1,0 0 1,0 0 0,0 0 0,0 1-1,11 1 1,3 1-57,0 1 1,-1 1 0,1 0-1,-1 2 1,32 12-1,-42-13-7,0 0 1,0 0-1,0 1 0,-1 0 0,0 1 0,0 0 0,0 1 1,-1 0-1,-1 0 0,1 1 0,11 15 0,-17-18-6,-1-1-1,1 1 0,-1 0 1,0 0-1,0 0 0,-1 0 1,0 0-1,0 0 0,-1 0 1,1 0-1,-1 0 0,0 1 1,-1-1-1,0 0 1,0 0-1,0 0 0,-1 0 1,0 0-1,0 0 0,0-1 1,-5 9-1,-7 13-30,-1-1 1,-2 0-1,-22 26 1,12-14-55,11-18 34,11-15 38,1 1-1,-1 0 1,1 0 0,1 0-1,-1 0 1,-4 11 0,13-16-507,10-8 127,11-10-573,-19 9 14,0-1 1,-1 1-1,0-1 1,8-16-1,-9 15 253,6-11-770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31.254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709 11 1352,'-12'-3'948,"0"0"-1,0 1 1,0 1-1,0 0 1,-21 1-1,12 1-458,0 2 0,-34 8 0,0 6-430,-72 32-1,126-48-22,-38 15 161,2 2 1,0 2 0,-59 41 0,86-54-183,0 1 1,0 0 0,1 0 0,0 1-1,0 0 1,1 1 0,0 0 0,1 0-1,0 1 1,1 0 0,0 0 0,1 0 0,0 1-1,1 0 1,0 0 0,-4 21 0,8-28-28,-1-1 0,1 1 1,-1 0-1,1-1 1,1 1-1,-1 0 1,1-1-1,-1 1 1,1 0-1,1-1 1,-1 1-1,1-1 1,-1 1-1,1-1 0,1 0 1,-1 0-1,0 0 1,1 0-1,0 0 1,0-1-1,0 1 1,1-1-1,-1 0 1,1 0-1,-1 0 0,1 0 1,0 0-1,0-1 1,1 0-1,-1 0 1,0 0-1,8 2 1,0-1 0,0-1 1,0 0-1,0-1 1,0 0-1,0-1 1,0 0-1,0-1 1,0 0-1,0-1 1,0 0-1,20-8 1,4-5 45,0-2 1,-2-2-1,0-1 0,-1-1 1,59-52-1,14-8 99,-104 79-133,0 1-1,0-1 1,0 1 0,0-1-1,0 1 1,0 0 0,0 0-1,0 0 1,1 0 0,-1 0-1,0 1 1,1-1 0,-1 0-1,0 1 1,1 0 0,-1 0-1,1 0 1,-1 0 0,1 0-1,-1 0 1,0 0 0,1 1-1,-1-1 1,0 1 0,1 0-1,2 1 1,-1 1-1,0 1 0,-1-1 1,0 1-1,0 0 0,0-1 0,0 1 0,-1 1 1,0-1-1,1 0 0,-2 0 0,1 1 0,2 8 1,23 90 31,7 19-6,-29-107-101,0-1 1,2-1 0,-1 1 0,2-1 0,0 0-1,11 13 1,-17-23-56,0 0 0,1 0 0,-1-1 0,1 1 0,0-1-1,0 0 1,0 1 0,0-1 0,0-1 0,0 1 0,1 0 0,-1-1 0,0 1 0,1-1-1,0 0 1,-1 0 0,1-1 0,-1 1 0,1-1 0,6 0 0,-4-1-196,0 0 1,0 0 0,0-1-1,0 0 1,-1 0 0,1-1-1,-1 1 1,1-1 0,-1 0-1,0-1 1,0 1 0,4-6-1,20-18-1054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31.597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201 35 660,'-5'-34'6709,"5"34"-6692,-5 20 80,-152 904 171,149-835-460,6-54-1037,-11 58 0,8-83-564,0-30-1467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31.93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20 142 28,'-18'11'5992,"17"-9"-5742,2-1-133,1 0 0,-1-1 0,1 1 0,-1 0 0,1 0 0,0-1 0,-1 1 0,1-1 0,0 1 0,0-1 0,-1 0 0,1 0 0,0 0 0,2 0 0,51 2-27,0-2 1,1-3-1,-1-2 1,56-14-1,-54 10-358,16-3-1408,-1-4 0,-1-2 0,89-37 0,-98 29 235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32.30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182 66 784,'4'37'5866,"6"0"-4117,5 27-1549,-11 9-27,-3 0-1,-3 1 0,-15 98 1,-57 217-239,16-109-67,51-227-25,4-27-275,-1-1 0,-8 26 0,11-49 248,1 0 0,-1 0 0,0 0 0,0 0 0,0 0 0,0-1 0,-1 1 1,1 0-1,0 0 0,-1-1 0,-2 3 0,4-4 117,0 0 0,-1 0 0,1 1 0,-1-1 0,1 0 0,-1 0 0,1 0 0,-1 0 0,1 1 0,-1-1 0,1 0 0,-1 0 0,1 0 0,-1 0 0,1 0 0,-1 0 0,1-1 0,-1 1 0,1 0 0,-1 0 0,1 0 0,-1 0 0,1-1 0,-1 1 0,1 0 0,-1 0 0,1-1 0,0 1 0,-1 0 0,1-1 0,-1 1 0,1 0 0,0-1 0,-1 1 0,1-1 1,0 1-1,0 0 0,-1-1 0,1 1 0,0-1 0,0 1 0,0-1 0,0 1 0,-1-1 0,1 1 0,0-1 0,0 1 0,0-2 0,-5-19-1367</inkml:trace>
  <inkml:trace contextRef="#ctx0" brushRef="#br0" timeOffset="1">203 130 92,'6'-14'608,"1"1"-1,0 0 1,1 0 0,1 0-1,0 1 1,10-10 0,-15 18-494,0 1 0,0 1 0,0-1 0,0 0 1,0 1-1,0 0 0,1 0 0,-1 0 0,1 1 0,-1-1 1,1 1-1,0 0 0,-1 0 0,1 1 0,0 0 1,0 0-1,-1 0 0,1 0 0,0 0 0,0 1 1,-1 0-1,10 3 0,0 1-70,-1 0-1,1 1 1,-1 1-1,-1 0 1,1 0 0,-1 2-1,0-1 1,-1 2-1,0-1 1,-1 2 0,0-1-1,0 1 1,-1 1-1,0 0 1,10 20 0,-15-25-39,0 1 0,-1-1 0,0 1 0,0 0 0,-1 0 0,0 0 0,-1 0 0,0 0 0,0 1 0,0-1 0,-1 0 0,-2 13 0,1-15-25,-1 1 0,1-1 1,-2 1-1,1-1 0,-1 0 1,0 0-1,0 0 0,-1 0 1,0 0-1,0-1 1,0 1-1,0-1 0,-1 0 1,0-1-1,0 1 0,-11 7 1,1-4-347,1 0 0,-1-1 0,0-1 0,-1 0 1,0-1-1,0-1 0,0 0 0,0-1 0,0-1 0,-1 0 1,1-1-1,-1-1 0,1-1 0,-1 0 0,-24-6 0,-5-4-905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32.839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122 89 340,'4'-2'451,"0"0"-1,0-1 1,0 0-1,0 0 1,-1 0 0,1 0-1,-1-1 1,0 1 0,0-1-1,0 0 1,0 0-1,-1 0 1,0 0 0,0 0-1,0-1 1,0 1-1,0-1 1,-1 1 0,1-8-1,-6 3-141,-5 16-213,-6 16-65,-13 38-44,3 1 0,2 0-1,4 2 1,2 1 0,3 0-1,-10 110 1,24-166-51,0-1 0,0 0 1,0 0-1,1 0 0,0 1 1,1-1-1,0 0 0,0 0 0,1-1 1,0 1-1,0 0 0,1-1 1,4 7-1,-5-9 25,1-1 0,0 1 0,0-1 0,0 0 0,1 0 0,0-1 0,-1 0 1,1 1-1,0-1 0,0-1 0,1 1 0,-1-1 0,0 0 0,1 0 0,0-1 0,-1 1 0,1-1 1,0-1-1,6 1 0,9-1 4,0 0 1,0-2-1,0 0 0,0-2 1,0 0-1,0-1 1,-1-1-1,0-1 0,0-1 1,-1-1-1,29-17 0,-27 13 68,-1 0 0,0-1 0,-1-2-1,-1 0 1,0 0 0,-2-2 0,0 0-1,0-1 1,22-38 0,-27 38 67,-2-1 0,9-27 1,-15 39-51,0 0 0,-1 1 0,-1-1 0,1-1 0,-1 1 0,-1 0 0,0 0 1,0 0-1,-1-11 0,1 18-47,0 0 1,0 0-1,0 0 1,-1 1-1,1-1 1,0 0 0,0 0-1,0 0 1,-1 1-1,1-1 1,0 0-1,-1 1 1,1-1-1,-1 0 1,1 1-1,-1-1 1,1 0-1,-1 1 1,0-1-1,1 1 1,-1-1-1,1 1 1,-1-1 0,0 1-1,0-1 1,1 1-1,-1 0 1,0-1-1,0 1 1,-1 0-1,0 0-1,1 0-1,-1 1 0,0-1 0,0 1 1,1-1-1,-1 1 0,0 0 1,1 0-1,-1 0 0,1 0 1,-1 0-1,1 0 0,-2 1 1,-5 5-3,1 0 0,1 1 0,-1-1 0,-6 11-1,5-3-10,0 1-1,1 0 0,1 0 0,0 1 1,1 0-1,1 0 0,0 0 0,1 1 1,2-1-1,-1 1 0,2-1 0,0 1 1,1-1-1,1 1 0,7 27 0,-8-41-1,0 0-1,1 0 1,-1 0-1,1 0 0,0-1 1,0 1-1,0-1 0,1 1 1,0-1-1,-1 0 1,1 0-1,0 0 0,0 0 1,1 0-1,-1-1 0,0 1 1,1-1-1,7 3 1,-4-2 6,-1-1 1,1-1 0,0 1 0,0-1 0,0-1 0,0 1 0,0-1-1,0 0 1,0-1 0,10-1 0,4-3 15,-1 0 0,0-2-1,0 0 1,-1-1 0,0-1 0,31-19-1,-44 24-4,0 0 0,0-1 1,-1 0-1,1 0 0,-1 0 0,0 0 0,0-1 0,-1 0 0,0 0 0,0 0 0,0-1 0,-1 1 0,0-1 0,4-12 0,-6 15-8,0-1 1,0 0 0,-1 0-1,0-1 1,1 1 0,-2 0-1,1 0 1,-1 0-1,1 0 1,-1 0 0,-1 0-1,1 1 1,-1-1 0,0 0-1,0 0 1,0 1-1,0-1 1,-1 1 0,0 0-1,0 0 1,0 0-1,-5-4 1,-5-5-57,-1 1 0,0 0 0,-1 1 0,0 1 0,-1 0 0,-33-15 0,-108-30-382,107 40 124,-69-31 0,114 44 260,1 0 0,0 0 0,0 0 0,0-1 0,0 1 0,0-1 0,1 0 1,-1-1-1,1 1 0,-5-5 0,8 6-19,-1 1 0,1-1 1,-1 1-1,1-1 0,0 0 1,-1 1-1,1-1 0,0 1 1,0-1-1,0 0 0,0 1 1,0-1-1,1 1 0,-1-1 1,0 0-1,1 1 0,-1-1 1,1 1-1,0-1 0,-1 1 1,1 0-1,0-1 0,0 1 1,0-1-1,0 1 0,0 0 1,0 0-1,0 0 0,1 0 1,-1 0-1,0 0 0,1 0 1,1-1-1,5-4-394,0 0-1,1 0 1,0 1 0,17-7-1,16-5-664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33.187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63 201 28,'3'-1'251,"24"-10"998,-2-1 1,45-27 0,-64 36-1030,-1 0 1,0 0 0,-1-1 0,1 0 0,-1 0 0,1 0 0,-1-1 0,-1 1 0,1-1-1,0 0 1,-1 0 0,0 0 0,0 0 0,-1-1 0,0 1 0,0-1 0,0 0-1,0 0 1,-1 1 0,1-9 0,-2 12-182,1 1 1,-1 0-1,0-1 0,0 1 0,0 0 0,0-1 1,0 1-1,0 0 0,-1 0 0,1-1 1,0 1-1,-1 0 0,1-1 0,-1 1 0,1 0 1,-1 0-1,1 0 0,-1 0 0,0 0 1,0 0-1,1-1 0,-1 2 0,-1-3 1,0 3-27,1 0 0,0 0 1,0 0-1,0 1 1,0-1-1,0 0 1,0 0-1,0 1 0,0-1 1,0 0-1,0 1 1,0-1-1,0 1 1,0-1-1,0 1 1,0-1-1,0 1 0,1 0 1,-1 0-1,0-1 1,0 2-1,-6 5-7,0 1 0,1 0 0,0 0 0,-8 14 1,0 9 31,1 1 1,1 0-1,-13 62 1,-7 107 95,20-112-84,0-15-137,-37 280-249,38-237-2144,4 120 1,13-165-530,-2-48 1608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33.51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0 158 128,'2'-14'6439,"-1"13"-6200,17-6 2279,31 6-2439,-38 2 363,76-2-581,131-18 1,-180 14-894,-1-3 0,0-1 0,-1-2 0,0-2 0,0-1 0,34-19 0,-30 11-508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33.852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24 47 1200,'1'-4'781,"1"0"0,-1 0 0,1 0 0,10-14 3124,-3 9-3124,-9 9-727,1-1 0,-1 1 1,1 0-1,-1-1 0,1 1 0,-1 0 1,1 0-1,0-1 0,-1 1 0,1 0 1,0 0-1,-1 0 0,1 0 0,0 0 1,-1 0-1,1 0 0,-1 0 1,1 0-1,0 0 0,-1 0 0,1 0 1,0 0-1,-1 0 0,1 1 0,1-1 1,-1 2-79,1-1 0,-1 0 0,0 1 0,1-1 0,-1 1 1,0-1-1,0 1 0,0 0 0,0-1 0,0 1 0,0 0 1,0 0-1,0 2 0,4 13 40,-1 0-1,0 1 1,-1-1 0,-1 1-1,-1 0 1,0-1 0,-2 1-1,-3 26 1,-33 146 29,28-149-65,-6 17-43,3-13-254,2 0 0,-4 47-1,13-80 202,0-1-1,1 1 0,1 0 0,-1 0 0,2-1 0,0 1 0,0 0 0,1-1 0,0 0 0,1 1 1,0-1-1,12 20 0,-12-25 92,0 0 1,1 0 0,0 0-1,0-1 1,0 1 0,1-1-1,0-1 1,0 1 0,0-1-1,0 0 1,0 0 0,1-1-1,0 0 1,10 3 0,-7-3 23,0-1 1,1 0 0,-1-1 0,0 0 0,1-1 0,-1 0 0,1-1-1,-1 0 1,16-3 0,-9-1 49,0 0-1,0 0 1,0-2 0,-1 0-1,-1-1 1,1-1-1,-1 0 1,0-1 0,-1 0-1,-1-1 1,1-1-1,11-13 1,-1-5 221,-2 0 1,-1-1-1,-1-1 1,-1-1-1,-2-1 1,24-70-1,-38 74 141,-9 25-330,-7 16-115,-1 8 53,1 0 0,2 1 0,0 0 0,0 1 0,2 0 1,-8 27-1,14-38-49,0 0 0,0 1 0,1-1 0,1 1 0,0 0 0,0-1 0,1 1 0,0 0 0,1 0 0,0-1 0,1 1 0,0-1 0,1 1 0,0-1 1,7 15-1,-9-21-99,1-1 1,0 0-1,0 0 1,0 0 0,1 0-1,-1 0 1,1 0-1,-1-1 1,1 1-1,0-1 1,0 1 0,0-1-1,1 0 1,-1-1-1,0 1 1,1 0 0,-1-1-1,1 0 1,-1 0-1,1 0 1,0 0-1,-1-1 1,1 1 0,6-1-1,-3 0-254,0-1 0,0 0 0,0-1 0,0 0 0,0 0 0,0 0 1,-1-1-1,1 0 0,-1 0 0,0 0 0,0-1 0,6-5 0,19-16-1010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34.184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71 149 804,'-14'-28'1436,"-1"-1"92,5 9 60,-1 1-435,5 2-525,2 8-304,-1-1-204,3 1-124,-2 5-104,4 0-68,4 4-68,-2 6-208,3 2-504,1-1-249,2 1-111,5-1-28,1-3 48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34.52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345 1 1280,'4'15'1556,"0"0"0,-1 1-1,1 31 1,-10 100-1376,4-120 158,-11 123-270,-35 157 0,43-259-367,5-48 294,0 1 0,0-1-1,0 0 1,0 0 0,0 1-1,0-1 1,0 0 0,0 1-1,0-1 1,0 0 0,0 0-1,0 1 1,1-1 0,-1 0-1,0 0 1,0 0 0,0 1-1,1-1 1,-1 0 0,0 0-1,0 0 1,0 0 0,1 1-1,-1-1 1,0 0 0,0 0-1,1 0 1,-1 0 0,0 0-1,0 0 1,1 0 0,-1 0-1,0 0 1,0 0 0,1 0-1,-1 0 1,0 0 0,1 0-1,-1 0 1,0 0 0,0 0-1,1 0 1,-1 0 0,23-18-80,58-72 144,-54 57 155,2 1-1,1 1 0,1 2 1,1 1-1,50-32 0,-79 58-174,1 0 0,0 0 1,0 0-1,0 1 0,-1-1 0,2 1 0,-1 0 0,0 0 0,0 1 1,0-1-1,0 1 0,1 0 0,-1 0 0,0 0 0,0 1 0,0-1 1,0 1-1,6 2 0,-8-2-17,0 0-1,0 0 1,0 0 0,-1 1 0,1-1-1,0 1 1,0-1 0,-1 1-1,1 0 1,-1-1 0,0 1 0,1 0-1,-1 0 1,0 0 0,0 0 0,0 0-1,0 0 1,-1 0 0,1 1 0,-1-1-1,1 0 1,-1 0 0,0 1-1,1-1 1,-1 0 0,-1 0 0,1 1-1,0-1 1,0 0 0,-1 0 0,1 1-1,-1-1 1,0 0 0,0 0 0,-1 2-1,0 4 21,-1 0 0,0-1 1,0 1-1,-1-1 0,0 0 0,-1 0 0,1-1 0,-1 1 0,-1-1 0,1 0 0,-1 0 0,0-1 0,0 0 0,-13 9 0,8-8-38,-1 0-1,0-1 1,0 0-1,-1-1 1,1 0-1,-1-1 1,0 0-1,-20 0 1,0-1-575,0-2 0,0-2 0,-1-1 0,2-2 0,-1-1 1,-46-14-1,-83-39-3213,80 21 1969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51.10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1072,'16'3'6096,"-15"-2"-5893,10 23 1640,-1 42-2918,-8-49 1752,11 104-608,-5 0 0,-9 136 0,1-241-218,1-10-42,-1 0 0,0 0 1,0 1-1,-1-1 0,1 0 1,-1 0-1,-1 0 0,1 0 1,-1 0-1,0 0 1,0 0-1,-4 6 0,-3-8-1823,8-3 1870,0-1 1,0 0-1,1 0 0,-1 0 0,0-1 0,0 1 0,1 0 1,-1 0-1,0 0 0,1 0 0,-1-1 0,0 1 0,1 0 0,-2-1 1,-6-6-1245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36.072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334 14 660,'34'-6'3558,"-26"4"-3064,1 0 0,0 0 0,0 1 0,0 1 1,0-1-1,10 2 0,-17 0-474,1-1-1,-1 1 0,1 0 1,-1 0-1,1 0 0,-1 0 1,1 0-1,-1 1 0,0-1 1,0 1-1,0-1 0,0 1 1,0 0-1,0 0 0,0 0 1,-1 0-1,1 0 0,0 0 1,-1 0-1,0 1 0,0-1 1,1 0-1,-1 1 0,-1-1 1,2 5-1,2 9-7,0 1-1,-2 0 1,0 0-1,0 0 1,-2 19 0,-10 91-37,6-87 23,-12 113 97,-58 245 0,57-331-68,-4 0 0,-3-2 0,-2 0 0,-3-2 0,-75 119 0,58-120-26,-38 59 19,77-109-19,0 1 0,1 0 0,0 1 0,1-1 0,1 1 1,0 0-1,-4 24 0,8-35 0,0 0 1,-1 0 0,1 0-1,1 0 1,-1 0-1,0 0 1,1-1-1,-1 1 1,1 0 0,0 0-1,0 0 1,0 0-1,1-1 1,-1 1 0,1-1-1,-1 1 1,1-1-1,3 5 1,-1-3 5,1-1 0,-1 0 0,0 0 1,1 0-1,-1-1 0,1 1 0,0-1 0,0 0 0,10 2 1,7 1 21,0-2 0,0 0 1,44-1-1,-62-2-28,347-26 72,0-30 3,-130 18 88,418-44 678,-426 66-598,216 12 0,-377 7-237,-19 0 8,67-5-1,-100 2-17,1 0 0,-1 0 0,0 0 0,0 0 0,1 0 0,-1 0 0,0 0 0,1 0 0,-1 0-1,0 0 1,0 0 0,1 0 0,-1 0 0,0 0 0,1 0 0,-1 0 0,0 0 0,0-1 0,1 1 0,-1 0 0,0 0-1,0 0 1,0 0 0,1-1 0,-1 1 0,0 0 0,0 0 0,0-1 0,1 1 0,-1 0 0,0 0 0,0-1-1,0 1 1,0 0 0,0 0 0,0-1 0,0 1 0,0 0 0,0-1 0,1 1 0,-1 0 0,0 0 0,0-1 0,-1 1-1,1 0 1,0-1 0,-12-15-120,-24-11-22,35 26 142,-77-47-186,-2 4 0,-1 3 1,-109-37-1,68 28 275,115 47-89,-18-7-20,22 12 13,14 9 5,45 30 44,2-3-1,77 38 1,69 45 47,-200-119-86,0 1 0,0 0 1,0 0-1,-1 1 0,1-1 1,-1 1-1,0 0 0,0 0 1,0 0-1,-1 0 0,1 0 1,-1 1-1,0-1 0,0 1 1,-1-1-1,1 1 1,-1 0-1,0-1 0,0 1 1,-1 0-1,1 0 0,-1 6 1,-2 0-1,1-1 0,-2 1 1,1-1-1,-1 1 1,-1-1-1,0 0 0,0 0 1,-1 0-1,-7 9 1,-15 28 46,-3-2 1,-1-1 0,-41 44-1,60-71 185,20-20 328,27-25 69,-20 9-439,-1-1 0,-1 0 0,-1-1 0,-1-1 0,-1 0 0,0 0 0,-2-1 0,6-24 0,-5 7-280,-1-1-1,-2 1 1,2-80-1,-14 71-1800,5 45 1276,-1-1 0,0 1 0,0 0 0,0 0 0,-1 0 0,1 0 0,-1 1 0,0-1 0,0 1 0,0 0 0,-1-1 0,1 1 0,-6-3 0,-4-3-1015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39.687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636 6 640,'-4'-5'4098,"-12"4"-2879,-17 6-895,-28 15-133,1 3-1,0 2 1,2 2-1,1 3 1,-100 72-1,147-95-173,1 0 0,0 1 0,1 0 0,-1 0-1,2 1 1,-1 0 0,-9 17 0,15-23-15,0 1-1,0 0 1,1-1-1,-1 1 1,1 0-1,0 0 1,0 0-1,0 0 1,1 0-1,-1 0 1,1 0-1,0 1 1,0-1-1,1 0 1,-1 0-1,1 0 1,0 0-1,0 0 1,0 0-1,0 0 1,1 0-1,0-1 1,0 1-1,4 6 1,9 9-6,1 0-1,0-1 1,35 28 0,-30-28-5,-1 0 1,31 40-1,-43-47 9,-1 0 0,0 1 0,-1 0 0,0 0 0,-1 1 0,0 0-1,-1 0 1,-1 0 0,0 0 0,-1 0 0,0 1 0,-1-1 0,0 1 0,-1-1 0,-4 25 0,3-30 5,0 1 0,-1-2 0,-1 1 0,1 0 0,-1 0 0,-1-1 0,1 1 0,-1-1 1,0 0-1,-1 0 0,0-1 0,0 1 0,0-1 0,-1 0 0,0-1 0,0 1 0,0-1 0,-1 0 1,0-1-1,0 1 0,0-2 0,0 1 0,0-1 0,-1 0 0,0 0 0,0-1 0,-10 2 0,-2-1 128,-1-1 0,1-1 0,-26-2-1,5 0 700,47 0-805,0 0 0,-1 0 0,1-1 0,0 0 0,-1-1 0,7-2-1,12-6-28,134-40-162,159-56-69,-235 74 257,140-77 0,-167 79-3,-1-3 0,-2-2 0,-1-2 0,74-73-1,-120 104 26,1 1 0,-1-1 0,-1 0 0,1-1-1,-1 1 1,0-1 0,-1 0 0,0 0-1,0 0 1,-1 0 0,2-10 0,-4 15-30,1 1 1,-1 0-1,0-1 1,0 1-1,0 0 0,0-1 1,0 1-1,-1 0 1,1-1-1,-1 1 1,1 0-1,-1 0 0,0-1 1,0 1-1,0 0 1,0 0-1,0 0 1,-1 0-1,1 0 0,-1 1 1,1-1-1,-1 0 1,1 0-1,-1 1 1,0-1-1,0 1 0,0 0 1,0 0-1,0-1 1,0 1-1,0 0 1,0 1-1,-1-1 0,1 0 1,0 1-1,-1-1 1,1 1-1,0 0 0,-1 0 1,1 0-1,0 0 1,-1 0-1,-2 1 1,-4-1-18,0 0 0,0 1 1,0 1-1,0-1 1,0 1-1,1 1 0,-1 0 1,1 0-1,0 0 1,-1 1-1,2 1 0,-1-1 1,0 1-1,1 0 1,0 1-1,0 0 1,-10 12-1,-3 1-3,1 2 0,2 0 0,0 1 0,1 0 0,1 1 0,1 1 1,-19 45-1,28-58-5,1 0 1,0 0-1,1 1 1,0-1 0,1 1-1,0 0 1,1-1-1,0 1 1,1 0 0,0 0-1,1 0 1,1-1-1,-1 1 1,2 0-1,0-1 1,0 0 0,1 1-1,0-1 1,1-1-1,10 18 1,-10-20-18,1-1 0,0-1 0,0 1 0,0-1 1,1 0-1,0 0 0,0-1 0,0 0 0,1 0 0,0-1 0,10 5 0,-4-4-27,0 0-1,1-1 0,0-1 1,-1 0-1,1-1 0,16 0 1,13-2-694,-1-2 1,0-2 0,68-16-1,-64 9-1520,84-33 1,-71 20 838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40.05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572 56 884,'-4'-5'495,"0"1"1,-1-1-1,0 1 0,0 0 1,0 0-1,-1 1 0,1-1 0,-1 1 1,0 0-1,0 1 0,0-1 1,-10-1-1,4 1-256,1 1 0,0 1-1,-1 0 1,1 1 0,-1 0 0,-19 3-1,9 1-169,0 0 0,0 2 0,1 1 1,0 1-1,0 0 0,-35 21 0,37-17-48,1 0 0,1 2 1,0 0-1,1 1 1,1 0-1,0 1 1,-19 27-1,27-33-40,0 0 1,1 1-1,0-1 0,1 1 0,0 0 1,1 1-1,0-1 0,1 1 0,0 0 0,0 0 1,2 0-1,-1 0 0,2 0 0,1 24 1,-1-32-15,1 0 1,-1 0 0,1 0 0,0 0 0,0 0 0,1-1 0,-1 1 0,1 0-1,0-1 1,0 1 0,0-1 0,1 1 0,-1-1 0,1 0 0,-1 0-1,1 0 1,0-1 0,7 5 0,-5-4 13,0-1 1,0 1-1,0-1 1,1-1-1,-1 1 0,1-1 1,-1 0-1,1 0 1,0-1-1,0 1 0,10-2 1,3-1 21,0-2 1,0 0-1,0 0 0,-1-2 1,0-1-1,31-14 0,-5-5 118,-1-2 0,63-53 0,39-26 617,-143 106-733,0 0 0,0 0 1,0 0-1,1 0 0,-1 0 0,0 1 0,0-1 0,1 1 0,-1-1 1,1 1-1,-1 0 0,0 0 0,1 0 0,-1 0 0,0 1 0,1-1 0,-1 0 1,0 1-1,1 0 0,-1 0 0,0-1 0,0 1 0,0 0 0,0 1 0,0-1 1,0 0-1,0 1 0,3 2 0,6 6 2,-1 0 0,0 1 0,15 22 0,5 5-38,-17-24-262,2-2 1,-1 1 0,1-2 0,19 12 0,-26-19-272,1 0 0,-1 0 1,0 0-1,1-1 0,0 0 1,0-1-1,0 0 1,0 0-1,0-1 0,16 0 1,3-4-924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40.603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157 57 796,'9'-56'7418,"-9"56"-7400,0 0 0,0 0 0,0 0 0,1 0 0,-1 0 0,0 0 0,0 0 0,1 0 0,-1 0 0,0 0 0,0 0 0,0 0 0,1 0 0,-1 0 0,0 0 0,0 0 0,1 0 0,-1 0 0,0 1 0,0-1 0,0 0 0,1 0 0,-1 0 0,0 0 0,0 0 0,0 0 0,0 1 0,1-1 0,-1 0 0,0 0 0,0 0 0,0 1 0,0-1 0,0 0 0,0 0 0,0 0 0,1 1 0,-1-1 0,0 0 0,0 0 0,0 1 0,0-1 0,0 0 0,0 0 0,0 0 0,0 1 0,0-1 0,0 0 0,0 0 0,0 1 0,0-1 0,-1 0 0,1 0 0,0 0 0,0 1-1,4 16 22,0 43 25,-2-1 1,-10 102 0,-32 117-1,27-203-293,-3 0 0,-28 75 0,44-150 220,0 0-1,0 0 1,0 0 0,0 1-1,0-1 1,0 0 0,1 0-1,-2 0 1,1 1 0,0-1-1,0 0 1,0 0 0,0 0 0,0 1-1,0-1 1,0 0 0,0 0-1,0 0 1,0 0 0,0 1-1,0-1 1,0 0 0,-1 0 0,1 0-1,0 0 1,0 1 0,0-1-1,0 0 1,0 0 0,-1 0-1,1 0 1,0 0 0,0 0-1,0 0 1,0 0 0,-1 0 0,1 1-1,0-1 1,0 0 0,0 0-1,-1 0 1,1 0 0,0 0-1,0 0 1,0 0 0,0 0 0,-1 0-1,1 0 1,0 0 0,0-1-1,0 1 1,-1 0 0,1 0-1,0 0 1,0 0 0,0 0 0,0 0-1,-1 0 1,1 0 0,0 0-1,0-1 1,0 1 0,0 0-1,0 0 1,-1 0 0,1 0-1,0-1 1,0 1 0,-7-22-286,0-32 133,8 33 159,1 1 1,0-1-1,2 1 1,1 0-1,0 0 1,1 0-1,1 1 0,1 0 1,14-23-1,-18 34 8,1 1-1,0 0 1,0 0-1,1 0 1,0 0-1,0 1 1,1 0-1,0 0 1,0 1-1,0 0 1,0 0-1,1 0 1,0 1 0,0 1-1,0-1 1,0 1-1,1 1 1,-1-1-1,1 1 1,0 1-1,0 0 1,-1 0-1,18 1 1,-4 2 11,0 1 1,0 0 0,0 2-1,-1 1 1,1 1-1,-1 1 1,-1 0 0,1 2-1,33 21 1,-45-25 0,-1 0-1,0 1 1,0-1-1,-1 2 1,1-1-1,-2 1 1,1 1 0,-1-1-1,0 1 1,5 11-1,-8-14 2,-1 1 0,1 0 0,-2 0 0,1 0 0,-1 0 0,0 1 0,0-1 0,-1 0 0,1 0 0,-2 1-1,1-1 1,-1 0 0,0 0 0,-1 1 0,-4 12 0,3-13-13,1-1 1,-1 0-1,-1 1 1,1-1-1,-1-1 0,0 1 1,0 0-1,-1-1 1,0 0-1,0 0 0,0-1 1,-9 7-1,4-4-20,-1-1 0,0 0 0,0-1 0,0 0 0,0-1 0,-20 4 0,1-2-159,0-2-1,-1-1 1,1-1 0,-56-4-1,-40-14-1142,113 14 832,1-1 0,0-1 0,-1 0 1,2 0-1,-1-1 0,0-1 0,-18-12 0,10 1-778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41.17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382 1 96,'46'22'8842,"-67"-8"-8593,-11 4-254,2 2 0,0 0 0,1 2 1,1 2-1,1 0 0,2 2 0,0 1 1,2 1-1,0 0 0,2 2 0,2 1 0,1 0 1,1 1-1,1 1 0,-16 54 0,29-79-79,1 1 0,0-1 0,0 0-1,1 1 1,0-1 0,0 1 0,1 0-1,0-1 1,3 13 0,-3-18 57,1 0 1,0 0-1,0-1 0,0 1 0,0 0 1,0-1-1,1 1 0,-1 0 0,1-1 1,0 0-1,0 1 0,0-1 0,0 0 1,0 0-1,0 0 0,0 0 0,1 0 0,-1-1 1,1 1-1,-1-1 0,1 1 0,0-1 1,0 0-1,-1 0 0,1 0 0,0-1 1,0 1-1,0-1 0,0 1 0,3-1 1,3 0 24,0 1 1,0-1-1,0-1 1,-1 0 0,1 0-1,0-1 1,-1 0-1,1 0 1,-1-1-1,0 0 1,0-1 0,0 1-1,0-2 1,-1 1-1,1-1 1,-1 0-1,0 0 1,-1-1 0,1 0-1,-1-1 1,0 1-1,-1-1 1,1 0-1,-1 0 1,-1-1 0,0 1-1,0-1 1,0 0-1,-1 0 1,0-1-1,0 1 1,-1-1 0,0 1-1,0-14 1,-3 1 12,0 0 0,-2-1 0,-1 1 0,0 0 0,-2 0 0,-15-38 0,-11-45 402,31 102-410,1 1-1,0-1 0,-1 0 0,1 1 0,0-1 1,0 1-1,0-1 0,0 0 0,0 1 0,0-1 1,0 0-1,1 1 0,-1-1 0,0 1 0,1-1 1,0 1-1,-1-1 0,1 1 0,0-1 0,0 1 1,0 0-1,-1-1 0,1 1 0,1 0 0,-1 0 1,1-2-1,1 2 4,0-1 0,1 0 0,-1 1 1,0 0-1,0 0 0,1 0 0,-1 0 1,1 0-1,-1 1 0,0 0 0,7 0 1,11 1 18,-1 1 1,0 1-1,26 6 1,-39-7-25,38 10 14,-1 2-1,-1 2 1,0 1 0,-1 3 0,-1 1 0,-1 2 0,-1 2 0,-1 2-1,-1 1 1,42 42 0,-73-64-7,-1 0 0,-1-1-1,1 2 1,-1-1 0,0 1-1,0-1 1,-1 1 0,1 0-1,-2 0 1,1 1 0,-1-1 0,3 14-1,-5-18-3,0 0-1,0-1 0,0 1 0,0-1 1,-1 1-1,1 0 0,-1-1 0,1 1 1,-1-1-1,0 1 0,0-1 0,0 1 1,0-1-1,0 0 0,-1 1 0,-2 2 1,2-3 0,-1 0 0,1 1 1,-1-1-1,0 0 1,0-1-1,0 1 0,0 0 1,-1-1-1,1 0 1,0 1-1,-1-1 0,1-1 1,0 1-1,-1 0 1,-5-1-1,4 1 14,0-1-1,0 0 0,0 0 1,0 0-1,-1-1 1,1 0-1,0 0 1,0 0-1,0 0 1,0-1-1,1 0 0,-1 0 1,0 0-1,-7-5 1,10 5-14,0 0 1,1 1-1,-1-1 0,1 0 1,-1 0-1,1 0 1,0 0-1,-1 0 1,1 0-1,0 0 0,0 0 1,1 0-1,-1-1 1,0 1-1,1 0 0,-1-1 1,1 1-1,0 0 1,0-1-1,0 1 1,0-1-1,0 1 0,0 0 1,1-1-1,-1 1 1,1 0-1,0-1 1,-1 1-1,1 0 0,0 0 1,1 0-1,-1 0 1,2-4-1,19-26-150,1 0-1,2 2 1,1 1-1,1 0 1,44-33-1,-11 7-628,74-76-4246,-105 104 3626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41.57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11 1 600,'10'13'1681,"43"61"3561,-8 4-3720,-40-67-1484,0 0-1,-1 0 1,-1 1 0,1-1-1,-2 1 1,0 0 0,0 0-1,-1-1 1,0 1 0,-1 0-1,-1 0 1,0 0 0,-3 14-1,2-14-22,-2 0-1,0-1 1,0 1-1,-1-1 1,0 0 0,-8 11-1,12-18-17,-1-1-1,0 0 0,0 0 1,0-1-1,-1 1 0,1 0 1,-1-1-1,1 1 1,-1-1-1,0 0 0,0 0 1,0 0-1,0 0 1,0-1-1,0 1 0,-1-1 1,1 0-1,0 0 0,-1 0 1,1 0-1,-1 0 1,1-1-1,-1 0 0,1 1 1,-7-2-1,9 1-1,0 0 0,0 0 0,-1-1 0,1 1 0,0 0 0,0-1 0,0 1 0,0-1-1,0 0 1,0 1 0,1-1 0,-1 1 0,0-1 0,0 0 0,0 0 0,0 0 0,1 1 0,-1-1 0,0 0-1,1 0 1,-1 0 0,1 0 0,-1 0 0,1 0 0,-1 0 0,1-2 0,-1 0-5,1 0 1,0-1-1,-1 1 1,1-1-1,1 1 0,-1 0 1,0-1-1,3-5 1,1-5-3,0 0 0,2 0 1,7-13-1,1 1 50,2 1-1,0 1 1,2 0-1,0 1 1,2 1-1,0 1 1,27-21-1,-30 28 42,0 1 0,1 1 0,0 1 0,1 0 0,0 1 0,0 1 0,1 1 0,1 1 0,-1 0 0,31-4 0,-42 10-32,-1 0 0,0 0 0,0 1 0,0 0-1,1 1 1,-1 0 0,0 0 0,0 0 0,0 1 0,0 1 0,0-1 0,-1 1 0,1 1-1,-1-1 1,14 10 0,-12-6 23,0 1-1,-1 0 1,0 1-1,0-1 1,-1 2-1,0-1 1,0 1-1,-1 0 1,-1 0-1,5 13 1,3 13 61,-1 1 0,-3 0-1,0 0 1,-3 1 0,3 68 0,-7-74-587,-2-1 1,-1 1-1,-1 0 0,-8 33 0,10-63 174,-1-1-1,1 1 0,-1 0 1,0-1-1,0 1 1,0-1-1,0 1 0,0-1 1,0 1-1,-1-1 1,1 0-1,-2 2 0,-11 1-2838,13-4 2986,0 0-1,1 0 0,-1 0 1,-10-16-2916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43.318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99 117 1072,'-7'3'646,"0"-1"1,1 0-1,-2 0 0,1-1 1,0 0-1,0 0 1,-10 0-1,-16-1 1664,345-17-2024,-142 4-256,508-40-226,-219 14 88,-374 31-1805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44.18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83 11 1060,'-61'-5'3561,"40"1"-1499,32 2-1151,27 4-924,-1 1 0,1 2 0,59 15 1,110 44-54,-155-47 64,-28-9 13,46 16 12,-65-22-25,-1-1 0,0 1 0,0 1 0,0-1 0,0 1 0,0-1 0,0 1 0,-1 1 0,1-1 0,-1 0 0,0 1 0,3 3 0,-5-4 3,0 1 0,0-1-1,-1 0 1,0 0-1,1 1 1,-1-1-1,0 0 1,-1 0 0,1 1-1,0-1 1,-1 0-1,0 0 1,0 0 0,0 1-1,0-1 1,0 0-1,-1 0 1,1 0-1,-1-1 1,0 1 0,0 0-1,0-1 1,-3 4-1,-8 10 24,-1 0 0,-19 16 0,31-30-23,-200 162 24,132-111 8,-113 109-1,164-143-10,13-14-4,1 0 1,0 0-1,0 0 1,0 1-1,1 0 1,0-1-1,0 2 1,-5 10-1,9-17-12,0 0 0,0 0 0,0 0 0,-1 0 1,1 0-1,0 0 0,0 1 0,0-1 0,0 0 0,0 0 0,0 0 0,0 0 0,0 0 1,0 0-1,0 1 0,0-1 0,1 0 0,-1 0 0,0 0 0,0 0 0,0 0 0,0 0 0,0 1 1,0-1-1,0 0 0,0 0 0,0 0 0,0 0 0,0 0 0,0 0 0,1 0 0,-1 0 1,0 0-1,0 1 0,0-1 0,0 0 0,0 0 0,0 0 0,0 0 0,1 0 0,-1 0 0,0 0 1,0 0-1,0 0 0,0 0 0,0 0 0,1 0 0,-1 0 0,0 0 0,0 0 0,0 0 1,0 0-1,0 0 0,0 0 0,1 0 0,-1 0 0,0 0 0,0-1 0,15-3 186,12-10 3,-8 1-109,-2 0-1,1-2 1,-2 0-1,0-1 1,-1-1-1,-1 0 1,0-1 0,-1-1-1,16-30 1,-15 20 19,-1 0 1,-1 0-1,-1-1 0,-2-1 1,-1 0-1,5-38 1,-11 56-62,-1-1 1,-1 0-1,0 1 0,-4-22 0,4 31-44,-1 0-1,1 0 1,-1 0-1,0 0 0,0 0 1,-1 1-1,1-1 0,-1 0 1,0 1-1,0-1 0,0 1 1,0 0-1,-1 0 0,1-1 1,-1 2-1,0-1 1,0 0-1,0 0 0,0 1 1,-4-3-1,6 5-4,0 0 1,0-1-1,0 1 1,0 0-1,0 0 1,0 0-1,0 0 1,0 0-1,0 0 1,0 0-1,0 0 1,0 1-1,1-1 1,-1 0-1,0 1 1,0-1-1,0 0 1,0 1-1,0-1 1,0 1-1,1-1 1,-1 1-1,0 0 1,0-1-1,1 1 1,-1 0-1,0-1 1,1 1-1,-1 0 1,1 0-1,-1 0 1,1-1-1,-1 1 1,1 0-1,0 0 1,-1 0-1,1 0 1,0 1-1,-13 45-94,11-37 67,1 2-46,0 0 0,0 0-1,1 0 1,1 0 0,0 0 0,0-1-1,2 1 1,-1 0 0,6 12 0,-8-22 69,1-1-1,0 0 1,0 0 0,-1 1 0,1-1 0,0 0 0,0 0 0,0 0 0,0 0 0,1-1 0,-1 1 0,0 0 0,0 0 0,0-1 0,1 1 0,-1 0 0,0-1 0,1 1 0,-1-1 0,1 0 0,-1 1 0,0-1 0,1 0 0,-1 0 0,1 0 0,-1 0 0,1 0 0,-1 0 0,0-1 0,1 1 0,-1 0 0,1-1 0,-1 1 0,0-1 0,1 1 0,-1-1 0,1-1 0,50-24 66,-48 24-54,0 0 1,-1-1-1,0 0 0,1 1 1,-1-1-1,0-1 0,-1 1 1,1 0-1,0-1 0,-1 1 1,0-1-1,0 0 0,0 1 1,0-1-1,-1 0 0,1 0 1,-1-1-1,0 1 1,0 0-1,-1 0 0,1-1 1,-1 1-1,0 0 0,0 0 1,0-1-1,-1 1 0,1 0 1,-1 0-1,0-1 0,-1 1 1,1 0-1,-1 0 0,1 0 1,-1 1-1,0-1 0,-1 0 1,1 1-1,0-1 0,-1 1 1,0 0-1,0-1 0,0 2 1,0-1-1,-1 0 0,-3-2 1,2 2-19,-25-11-25,29 13 37,0 1 0,0 0-1,0-1 1,0 1-1,0 0 1,0 0 0,1 0-1,-1-1 1,0 1-1,0 0 1,0 0 0,0 1-1,0-1 1,0 0-1,0 0 1,0 0 0,0 1-1,1-1 1,-1 0 0,0 1-1,0-1 1,0 1-1,1-1 1,-1 1 0,0-1-1,0 1 1,1-1-1,-1 1 1,0 0 0,1-1-1,-1 2 1,13-2-354,-11 0 220,0 1 0,-1-1 0,1 0-1,0 1 1,0-1 0,0 0 0,0 0 0,0 0 0,0 1-1,-1-1 1,1 0 0,0 0 0,0 0 0,0-1-1,0 1 1,0 0 0,0 0 0,0 0 0,-1-1 0,1 1-1,0 0 1,0-1 0,0 1 0,-1-1 0,1 1 0,0-1-1,0 1 1,-1-1 0,1 1 0,0-1 0,-1 0 0,1 1-1,-1-1 1,1 0 0,-1 0 0,1 1 0,-1-1-1,1 0 1,-1 0 0,0 0 0,1 0 0,-1-1 0,0-5-1277,-2-1 98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47.28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70 1 592,'-40'340'5314,"12"172"-4859,27-483-713,1 1 0,1 0 0,2-1 1,1 1-1,1-1 0,14 42 0,-19-71 145,0 1 1,1 0 0,-1 0 0,0 0-1,1 0 1,-1 0 0,1-1-1,-1 1 1,1 0 0,-1 0-1,1-1 1,-1 1 0,1 0 0,0-1-1,-1 1 1,1-1 0,0 1-1,0-1 1,-1 1 0,2 0 0,6-1-1142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47.632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1 232 504,'12'-21'1128,"1"0"0,2 1 0,29-33 0,-34 43-973,0 1 0,1 1 0,0-1 0,0 2 0,1 0 0,0 0 0,0 1 0,21-7 0,-5 4-124,1 0 1,1 2-1,-1 1 1,1 2 0,0 1-1,0 1 1,0 2 0,0 0-1,0 2 1,33 7 0,-50-6-16,0 0 1,-1 1-1,1 1 1,-1 0-1,0 1 1,0 0-1,-1 0 1,1 1-1,-2 1 1,20 17 0,-22-17-9,-1 1 0,0-1 0,-1 2 0,1-1 1,-2 1-1,1 0 0,-2 0 0,1 0 1,-1 1-1,-1 0 0,0 0 0,-1 0 1,1 0-1,-1 16 0,-1-15-8,0 0 1,-1 0-1,-1 0 0,0 0 0,-1 0 1,0 0-1,-1-1 0,0 1 0,0-1 1,-2 1-1,1-1 0,-1-1 0,-10 17 1,6-15 2,-1 0-1,0 0 1,0-1 0,-1-1 0,0 0 0,-1 0 0,0-1 0,0 0 0,-25 12-1,16-11-11,0-1-1,-1-1 1,0-1-1,0-1 1,0-1-1,-1-1 1,0-1-1,0 0 1,0-2-1,0-1 0,0-1 1,1-1-1,-1-1 1,-24-6-1,30 5-49,1-2 0,0 0 0,0 0-1,0-2 1,1 0 0,0-1 0,1 0-1,-24-20 1,34 25-116,-1 0-1,1 0 1,0-1-1,0 1 1,1-1-1,-1 0 1,1 0-1,0 0 1,0 0-1,1-1 1,0 1-1,0-1 1,0 0-1,0 1 1,1-1 0,0 0-1,0 0 1,1 0-1,0 0 1,0 0-1,0 1 1,0-1-1,1 0 1,0 0-1,1 0 1,-1 0-1,1 1 1,5-12-1,10-11-1011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51.43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1 236 1028,'5'-19'937,"1"-4"130,1 1 1,1 0-1,1 0 0,14-27 1,-19 43-973,0 1 0,0-1 1,0 1-1,0 0 0,1 0 1,0 1-1,0-1 0,0 1 1,1 0-1,-1 0 0,1 1 1,0 0-1,0 0 0,0 0 1,0 0-1,1 1 0,-1 0 1,0 1-1,13-2 0,-1 2-54,-1 0 0,1 1 0,0 1 0,-1 1 0,1 0 0,-1 2 0,25 7 0,-32-8-38,0 0-1,0 1 1,-1 0 0,1 1 0,-1 0-1,0 1 1,-1 0 0,1 0 0,-1 0-1,0 1 1,-1 1 0,1-1-1,9 16 1,-14-19-3,0 0-1,-1 0 1,0 1-1,0-1 1,0 0-1,-1 1 1,1 0-1,-1-1 1,0 1-1,0 0 1,-1 0-1,0 0 1,1-1-1,-1 1 1,-1 0-1,1 0 1,-1 0-1,-1 4 1,-1-2-4,1 0 0,-1-1 0,0 0 0,-1 0 0,0 0 0,0 0 0,0-1 0,-1 1 1,1-1-1,-1 0 0,-8 5 0,-1 1-15,-1 0 1,-1-1-1,1-1 0,-2-1 1,1 0-1,-1-2 0,0 1 1,-30 5-1,29-8-341,0-1 0,0-1-1,0-1 1,0 0 0,-1-2 0,1 0-1,0-1 1,-33-8 0,50 10 142,-1 0 0,1-1 0,-1 1 1,1-1-1,-1 0 0,1 0 0,0 1 0,-1-1 1,1 0-1,0 0 0,0 0 0,0 0 0,-1 0 1,1-1-1,0 1 0,0 0 0,1 0 0,-3-3 1,4-4-1149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47.98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521 13 280,'-12'-4'578,"-1"2"0,1-1 0,-1 1 0,0 1 0,1 0 0,-1 1 0,0 0 0,0 1 0,1 1 0,-1 0 0,-24 7 0,20-3-434,1 1 0,0 1 1,0 0-1,1 1 0,0 0 0,0 1 0,-25 24 0,18-12-201,2 0 0,0 1 0,2 1 0,0 1 0,2 1 0,0 0 0,2 1 0,1 1 0,-16 52 0,27-74 47,0 0 1,1 0 0,0 1-1,0-1 1,0 0-1,1 0 1,0 1 0,0-1-1,2 10 1,-1-14 6,-1 0 1,1 0-1,-1-1 1,1 1-1,0 0 1,0-1-1,0 1 1,0-1-1,0 1 1,0-1-1,1 1 1,-1-1-1,0 0 1,1 1-1,-1-1 1,1 0-1,-1 0 0,1 0 1,-1 0-1,1-1 1,0 1-1,0 0 1,-1-1-1,1 1 1,0-1-1,0 1 1,0-1-1,0 0 1,-1 0-1,1 0 1,0 0-1,0 0 1,0 0-1,0 0 1,2-1-1,9-2 15,1 0 1,-1-1-1,1 0 0,-1-1 1,-1 0-1,1-1 0,-1-1 1,0 0-1,0 0 0,14-13 1,15-14 229,50-56 1,-25 23 329,-54 56-440,-1 0 27,1 0 0,0 1 0,1 0 0,27-16 0,-38 25-151,1 0-1,-1 0 1,1 0 0,0 0 0,-1 0 0,1 0 0,0 0 0,0 1 0,-1 0-1,1-1 1,0 1 0,0 0 0,0 0 0,0 1 0,-1-1 0,1 1 0,0-1-1,0 1 1,-1 0 0,1 0 0,0 0 0,-1 0 0,1 1 0,-1-1 0,1 1 0,-1-1-1,0 1 1,0 0 0,1 0 0,-1 0 0,-1 0 0,1 0 0,3 5 0,9 17 17,0 0 1,-2 1 0,-1 1 0,11 35 0,16 36-158,-28-76-268,0 0 0,2 0 0,19 24 0,-28-40 78,1 0 0,-1-1 0,2 1 0,-1-1 0,0 0 0,1-1 0,-1 1 0,1-1 0,0 1 0,0-2 0,1 1 0,-1 0 0,0-1-1,1 0 1,0-1 0,-1 1 0,1-1 0,0 0 0,6 0 0,13-3-1120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48.33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57 307 1128,'13'-62'2715,"10"-38"1513,-29 199-3685,-78 236-316,83-333-221,1 0 0,-1 0 1,1 0-1,0 0 0,-1 0 1,1 0-1,0 0 0,0 0 1,0 0-1,1 1 0,0 3 0,4-5 101,4-16-51,120-263-92,-109 243 4,1 0-1,1 2 1,2 0-1,2 2 1,45-44-1,-63 67 22,1 0 0,0 1 1,0 1-1,1 0 0,0 0 0,0 0 0,1 1 0,-1 1 1,1 0-1,0 1 0,0-1 0,0 2 0,23-3 0,-21 5 14,1 1-1,0 0 1,-1 1-1,0 0 1,1 1-1,-1 0 0,0 1 1,0 1-1,-1 0 1,17 9-1,6 8-102,-2 1-1,0 2 1,-2 1-1,0 1 0,-2 2 1,44 56-1,-66-77 59,4 7-678,1-1 0,28 24 0,-36-35 463,0 0 0,0 0 1,0 0-1,0-1 0,0 0 1,1 0-1,-1 0 0,1 0 1,-1-1-1,1 1 0,0-1 0,-1 0 1,1-1-1,0 1 0,0-1 1,6 0-1,15-5-1056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48.73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568 63 60,'12'-63'9341,"-14"75"-9304,0-1-1,-1 1 1,-1-1-1,-5 12 1,-10 36 11,12-23-26,-45 265 173,42-219-114,0 140 1,10-204-69,2-1 0,-1 1 0,2-1-1,1 1 1,0-1 0,10 28 0,-12-42-15,-1 1 0,0-1 0,1 0-1,0 0 1,0 0 0,0 0-1,0 0 1,0 0 0,0 0 0,1-1-1,-1 1 1,1-1 0,0 0-1,0 1 1,0-1 0,0-1 0,0 1-1,0 0 1,1-1 0,-1 0-1,0 1 1,1-1 0,-1-1 0,1 1-1,-1 0 1,1-1 0,-1 0-1,1 0 1,0 0 0,-1 0 0,1 0-1,-1-1 1,1 0 0,-1 1-1,1-1 1,-1-1 0,1 1 0,-1 0-1,5-4 1,0 1-18,0-1 0,0-1 0,-1 0 0,1 0 0,-1 0 0,-1 0 0,1-1 0,-1-1 0,0 1 0,-1-1 0,0 0 1,0 0-1,0 0 0,-1-1 0,-1 1 0,1-1 0,-2 0 0,1 0 0,-1 0 0,0-1 0,-1 1 0,0-10 0,0 11 9,0 0 0,-1-1 0,0 1 0,0 0 0,-1 0 0,0 0 0,-1-1 0,1 1 0,-2 0 0,1 1 0,-1-1 0,0 0-1,-1 1 1,0 0 0,0-1 0,0 1 0,-1 1 0,0-1 0,-1 1 0,1 0 0,-1 0 0,0 1 0,-1-1 0,1 1 0,-9-4 0,-2 2 1,0 0 1,-1 1-1,1 1 1,-1 1 0,-1 0-1,1 2 1,0 0-1,-1 1 1,1 0-1,-1 2 1,1 0-1,-23 5 1,16-1-2,1 0-1,0 2 1,0 1 0,1 0 0,0 2 0,0 1-1,1 0 1,-32 24 0,38-23 14,2 0 0,-1 2 0,2-1 0,0 2 0,-20 27 0,29-37-4,1 0-1,0 0 1,-1 0 0,2 0 0,-1 1 0,1-1 0,0 1 0,0 0 0,0 0 0,1-1 0,0 1 0,0 0-1,0 0 1,1 0 0,0 0 0,0 0 0,1 0 0,-1 0 0,2 0 0,-1 0 0,0 0 0,4 8-1,-1-9-91,-1 1-1,2-1 0,-1 0 1,1 0-1,-1-1 0,1 1 1,0-1-1,1 0 0,-1 0 0,1-1 1,0 0-1,0 0 0,0 0 1,0 0-1,0-1 0,12 2 1,3 1-778,1 0 1,0-2 0,38 0 0,1-3-707,7-7 58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49.372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689 285 1500,'4'-7'5775,"-23"10"-4096,-28 10-1439,-97 33-17,-106 38-138,219-71-90,1 1 1,0 2-1,1 1 0,0 2 0,-43 36 1,71-54-7,0-1 1,1 0 0,-1 1-1,0-1 1,1 1 0,-1-1-1,0 1 1,1-1 0,-1 1 0,1-1-1,-1 1 1,1-1 0,-1 1-1,1 0 1,-1-1 0,1 1-1,0 0 1,-1 0 0,1-1 0,0 1-1,0 0 1,-1 0 0,1-1-1,0 1 1,0 0 0,0 0-1,0 0 1,0-1 0,0 1 0,0 0-1,1 1 1,0-1-8,0 0 1,1 0-1,-1-1 1,0 1-1,1-1 1,-1 1-1,1-1 1,-1 1-1,1-1 1,-1 0-1,1 0 1,-1 0-1,1 0 1,2 0 0,58-9-180,-20-6 157,-1-2 0,-1-1 0,-1-3 0,73-49 0,-32 19 46,-72 45-2,-4 4-8,0-1 0,0 0-1,0 1 1,0 0 0,1 0-1,-1 0 1,7-1 0,-10 3 4,0 0 0,0 1 0,0-1 0,0 0 0,0 0 0,0 0 0,0 1 0,0-1 0,0 0 0,0 1 0,0-1 0,0 1 0,-1-1 0,1 1 0,0 0 0,0-1 0,0 1 0,-1 0 0,1 0 0,0-1 0,-1 1 0,1 0 0,0 0 0,-1 0 0,1 0 0,-1 0 0,0 0 0,1 0 0,-1 0 0,0 0 0,1 0 0,-1 0 0,0 0 0,0 0 0,0 0 0,0 0 0,0 0 0,0 2 0,1 18 21,-1 1-1,-1-1 1,0 1 0,-6 22 0,4-28-11,0 1 0,2 0 0,-1-1-1,2 1 1,0 0 0,1-1 0,1 1 0,5 19 0,-6-34-7,-1 0 0,2 0-1,-1 0 1,0 1 0,0-2 0,1 1 0,-1 0-1,1 0 1,-1 0 0,1-1 0,0 1-1,0-1 1,0 1 0,0-1 0,0 0 0,0 1-1,0-1 1,0 0 0,0-1 0,0 1-1,1 0 1,-1-1 0,0 1 0,1-1 0,-1 0-1,0 1 1,1-1 0,-1 0 0,1-1-1,-1 1 1,0 0 0,1-1 0,2 0 0,12-3 3,-1 0 0,1-1 0,24-12 0,-27 11-7,25-10-14,0-2 1,-2-2-1,0-1 0,-2-2 1,0-1-1,35-33 0,-54 42 5,0-1 0,-1 0 0,-1-1 0,0 0 0,-1-1 0,-1-1 0,-1 0 0,-1-1 0,-1 0-1,0 0 1,-1-1 0,-2 0 0,7-32 0,-12 43 8,0 1 1,-1-1-1,0 0 0,-1 1 0,0-1 0,-1 1 1,1-1-1,-2 1 0,1 0 0,-1 0 0,-9-18 0,9 22 1,1 0 0,-1-1 0,-1 1 0,1 0 0,-1 0 0,0 1 0,0-1 0,-1 1 0,1 0 0,-1 0 0,0 0 0,0 1 0,0 0 0,0 0 0,-1 0 0,1 0 0,-1 1 0,0 0-1,-11-2 1,16 3 3,-1 1-1,1-1 0,-1 1 0,1-1 0,-1 1 1,1 0-1,-1 0 0,0 0 0,1 0 0,-1 0 1,1 0-1,-1 0 0,1 1 0,-1-1 0,0 1 0,1-1 1,-1 1-1,1-1 0,0 1 0,-1 0 0,1 0 1,0 0-1,-1 0 0,1 0 0,0 0 0,0 0 1,0 0-1,0 0 0,0 0 0,0 1 0,0-1 0,0 0 1,0 1-1,0-1 0,1 1 0,-1-1 0,1 1 1,-1-1-1,1 1 0,0-1 0,-1 1 0,1-1 1,0 1-1,0 0 0,0-1 0,0 1 0,0-1 0,1 4 1,1 3 4,-1 1 1,2 0 0,-1-1-1,1 1 1,0-1-1,1 0 1,7 13 0,25 32-4,60 65 1,13 20 4,-94-117-7,-1 2 0,-1-1 0,-1 2-1,14 37 1,-23-55-23,-1 1-1,-1-1 0,1 0 1,-1 1-1,0-1 0,0 1 1,-1 0-1,0-1 1,0 1-1,-1-1 0,0 1 1,0 0-1,0-1 1,-1 0-1,0 1 0,0-1 1,0 0-1,-1 0 0,-6 9 1,5-9-228,-1 0 0,1-1 0,-2 0-1,1 0 1,0-1 0,-1 1 0,0-1 0,0-1 0,0 1 0,-1-1 0,1 0-1,-1 0 1,1-1 0,-1 0 0,0 0 0,0 0 0,0-1 0,-8 1 0,-24-1-1238,-1-1 64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50.96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10 1320,'6'-2'1778,"20"-5"3677,-6 6-4167,-17 2-1305,-1 0 0,1 0 0,-1 0 0,1 1 0,-1-1 0,0 1 0,1-1 0,-1 1 0,0 0 0,0 0 0,0 0 0,0 0 0,-1 0 0,1 0 0,-1 0 0,3 5 0,33 50-15,-2 1 0,-3 2 0,-3 1 1,-2 2-1,-4 1 0,21 83 0,-36-110-217,-5-19-454,1 0 0,0 0 1,2 0-1,10 24 1,-16-42 635,1 1 0,-1-1 1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51.297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852 41 784,'0'-11'2412,"-1"-15"2031,-6 22-3472,-7 13-1376,-205 201 464,53-48-82,-34 20-281,1 1-4680,175-161 3589,2-6 61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51.70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509 53 696,'2'-1'148,"-1"0"1,1 1-1,-1-1 0,1 0 1,-1 0-1,0 0 0,1 0 1,-1 0-1,0 0 0,0 0 1,0 0-1,0 0 0,0-1 0,0 1 1,0 0-1,0-1 0,0 1 1,-1-1-1,2-1 0,-2 2-65,-1 0 0,1 0 0,0 1 0,0-1 0,-1 0 0,1 0 0,-1 1 0,1-1 0,-1 0 0,1 0 0,-1 1 0,1-1 0,-1 0 0,1 1 0,-1-1 0,0 1 0,1-1 0,-1 1 0,0-1 0,0 1 0,1-1 0,-1 1 0,0 0 0,-1-1 0,-7-2 75,0 0 1,0 1-1,0 0 0,0 1 0,-14-1 1,-15 3-121,0 1-1,0 3 1,1 0 0,-1 3 0,1 1 0,1 1 0,-65 29 0,97-38-31,0 1 0,0 0 0,0 0-1,1 0 1,-1 0 0,0 1 0,1 0 0,0-1 0,-1 1 0,1 0 0,-4 6-1,7-8-1,-1 1-1,1-1 0,-1 1 0,1 0 0,0-1 0,0 1 1,0 0-1,0-1 0,0 1 0,0-1 0,0 1 0,0 0 1,0-1-1,1 1 0,-1 0 0,1-1 0,-1 1 1,1-1-1,0 1 0,0-1 0,0 0 0,-1 1 0,1-1 1,0 0-1,1 1 0,-1-1 0,0 0 0,0 0 0,0 0 1,1 0-1,1 1 0,27 21 48,0-1-1,44 24 1,-41-28-46,-1 3 0,-1 1 0,29 25 0,-52-40-14,-1 1 0,0-1 0,0 1 0,-1 0 0,0 1 0,-1-1 1,1 1-1,-2 0 0,1 1 0,-1-1 0,-1 1 0,0 0 0,0 0 0,-1 0 1,2 17-1,-3-21-3,-1 1 1,0-1 0,-1 1-1,1-1 1,-1 0 0,-1 1-1,1-1 1,-1 0 0,0 0-1,0 0 1,-1 0 0,0 0-1,0-1 1,0 1 0,-1-1-1,-5 7 1,2-4-5,-1-1 1,0 0-1,0 0 1,0-1-1,-1 0 0,0-1 1,0 0-1,-1 0 1,-12 4-1,-1-1 9,-1-1 0,0-2-1,0 0 1,-1-1 0,1-2 0,-1 0 0,-45-4-1,66 2 22,0 0 13,1 0-1,0 0 1,-1-1-1,1 1 1,-1-1-1,1 0 1,0 0-1,-1 0 1,1 0-1,0 0 1,0-1-1,0 0 1,-4-2-1,7 3-24,0 1 0,0-1-1,0 1 1,1-1-1,-1 0 1,0 1-1,0-1 1,1 1 0,-1-1-1,0 1 1,1-1-1,-1 1 1,0-1 0,1 1-1,-1-1 1,1 1-1,-1 0 1,1-1 0,-1 1-1,1 0 1,-1-1-1,1 1 1,-1 0 0,1-1-1,0 1 1,-1 0-1,1 0 1,-1 0-1,1 0 1,0 0 0,-1 0-1,1 0 1,-1 0-1,2 0 1,26-5-79,-27 5 73,116-13-614,-27 3-1783,104-24-1,-144 22 1332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52.403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298 17 232,'-11'-6'3776,"-9"-4"-1936,16 9-1786,10 7-198,-6-5 158,1-1 1,-1 1 0,1-1-1,0 0 1,-1 1-1,1-1 1,-1 0-1,1 1 1,0-1-1,-1 0 1,1 0 0,0 0-1,-1 1 1,1-1-1,0 0 1,-1 0-1,1 0 1,0 0 0,-1 0-1,1 0 1,0 0-1,-1-1 1,1 1-1,0 0 1,-1 0-1,1 0 1,0-1 0,-1 1-1,3-1 347,-3 1-335,-13-5 714,-4 9-720,1 2 0,-1 0 0,1 1 0,1 1 0,-1 0 0,1 1 1,0 0-1,1 2 0,1-1 0,-25 26 0,29-28-23,1 1-1,1 0 1,-1 0 0,2 1 0,-1 0-1,1 0 1,1 1 0,0-1-1,0 1 1,1 0 0,0 1-1,1-1 1,1 1 0,0-1 0,0 1-1,1 0 1,0 13 0,2-20-2,0 0 1,-1 0-1,1 0 1,1 0-1,-1 0 0,1 0 1,0 0-1,0 0 1,0-1-1,1 1 1,0-1-1,0 0 1,0 1-1,0-1 1,1-1-1,5 7 0,-1-5-12,-1 1 0,1-2 0,0 1-1,0-1 1,0 0 0,1-1 0,-1 0-1,17 4 1,2-3-50,-1 0 0,1-2 1,0-1-1,-1-1 0,42-6 0,-24 0 50,0-2-1,-1-2 0,0-2 0,-1-2 0,-1-2 1,0-2-1,-1-1 0,73-48 0,-99 57 40,-2-1 0,1-1 1,-1 1-1,-1-2 0,0 0 0,9-15 0,-15 21 14,-1 1 1,0-1 0,-1 0-1,1-1 1,-1 1-1,-1 0 1,1-1 0,-1 0-1,-1 0 1,1 1-1,-1-1 1,-1 0 0,1 0-1,-2-15 1,1 22-33,0-1 0,0 1 1,0-1-1,0 1 1,-1-1-1,1 1 0,0-1 1,-1 1-1,1-1 1,-1 1-1,1 0 0,-1-1 1,1 1-1,-1-1 1,0 1-1,0 0 0,0 0 1,0 0-1,0-1 1,0 1-1,0 0 0,0 0 1,0 0-1,-1 1 1,1-1-1,0 0 0,-1 0 1,1 1-1,0-1 1,-1 1-1,1-1 0,-1 1 1,1-1-1,-1 1 1,1 0-1,-1 0 0,1 0 1,-1 0-1,1 0 0,-1 0 1,1 0-1,-1 0 1,1 1-1,-1-1 0,1 1 1,-1-1-1,1 1 1,0-1-1,-1 1 0,1 0 1,0 0-1,-3 1 1,-2 3-8,-1-1-1,1 1 1,0 0 0,0 0 0,0 1 0,1 0 0,0 0 0,-9 13-1,10-10 7,0 1-1,1 0 1,0 0-1,1 0 1,0 0-1,0 0 0,1 1 1,1-1-1,0 1 1,0-1-1,1 0 1,0 1-1,1-1 0,0 0 1,0 0-1,1 0 1,1 0-1,6 15 1,-5-15-219,0 1 0,0-1 0,1 0 0,0-1 0,1 1 0,0-1 0,0 0 1,1-1-1,0 0 0,1 0 0,-1-1 0,1 0 0,1 0 0,0-1 0,0 0 1,18 7-1,-24-12-46,-1 0 0,1 0 0,0-1 0,-1 0 0,1 1 0,0-1 0,-1 0 0,1-1 0,5 0 0,12-4-966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52.732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33 332,'0'-30'9033,"4"28"-8385,2 2-404,-1 2-260,1 3-176,0 1-124,2 1-108,1 3-116,-1 3-368,-4 0-448,1 4-189,-3-4-47,-2 2 40,0-4 108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57.00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264 1 456,'-28'3'6629,"17"23"-5980,10-23-716,-29 92 117,-33 103 243,-60 337 0,121-525-300,1-5-15,-1 0 0,1 1 1,1-1-1,-1 1 1,1-1-1,0 0 0,0 1 1,1-1-1,-1 1 1,1-1-1,0 0 0,3 7 1,-4-12 0,0 0 1,0 0-1,0 0 0,1 1 1,-1-1-1,0 0 1,0 0-1,1 0 0,-1 0 1,0 0-1,1 1 1,-1-1-1,0 0 0,0 0 1,1 0-1,-1 0 0,0 0 1,1 0-1,-1 0 1,0 0-1,0 0 0,1 0 1,-1 0-1,0 0 1,1 0-1,-1 0 0,0-1 1,0 1-1,1 0 1,-1 0-1,0 0 0,0 0 1,1 0-1,-1-1 1,0 1-1,0 0 0,1 0 1,-1 0-1,0-1 1,0 1-1,14-17-983,5-18-1098,1-27-649,-11 27 1498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52.15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387 80 848,'2'0'228,"-1"-1"0,1 1-1,-1-1 1,1 1 0,-1-1 0,1 0 0,-1 1-1,1-1 1,-1 0 0,0 0 0,1 0-1,-1 0 1,0 0 0,0-1 0,0 1 0,0 0-1,0 0 1,0-1 0,0 1 0,0 0-1,-1-1 1,1 1 0,0-1 0,-1 1 0,1-1-1,-1 0 1,0 1 0,1-1 0,-1 1 0,0-3-1,0 3-193,1-1 0,-1 1 0,0-1 0,0 1 0,0-1 0,0 1 0,0-1 0,0 1 0,0-1 0,-1 1 0,1-1 0,0 1 0,-1 0 0,0-1 0,1 1 0,-1-1 0,0 1 0,1 0 0,-1 0 0,0-1 0,0 1 0,0 0 0,0 0 0,0 0-1,0 0 1,0 0 0,-1 0 0,1 0 0,0 0 0,0 1 0,-1-1 0,1 1 0,-1-1 0,-1 0 0,-6 0-23,0 1 0,0 0 0,0 1 1,0 0-1,0 0 0,0 0 0,0 2 0,0-1 0,1 1 0,-1 0 0,1 1 0,0 0 1,-12 7-1,4-2-17,1 2 1,0 0-1,0 0 1,1 1-1,-20 24 1,15-12-2,1 0-1,1 1 1,2 1 0,0 0-1,2 1 1,-20 57 0,29-71 2,0 0 0,1 0 0,0 0 0,1 1 0,0-1 0,1 1 1,1-1-1,0 1 0,1 0 0,0-1 0,1 1 0,1-1 0,0 0 0,1 0 0,0 0 0,1 0 0,11 20 1,-10-25-9,0 0 1,1 0 0,1-1 0,-1 0-1,1 0 1,0-1 0,1 0 0,-1 0 0,1-1-1,0 0 1,1 0 0,-1-1 0,1-1-1,0 0 1,0 0 0,0-1 0,0 0 0,13 1-1,-2-1-403,0-1 0,0-1 0,-1 0 0,1-2 0,0-1 0,-1 0 0,1-1 0,22-9-1,-23 6-581,0-2 0,21-12 0,-4-1-436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57.354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55 60 728,'-2'-18'1308,"1"14"-722,1-1 0,-1 1 1,1-1-1,0 1 0,0-1 0,0 1 0,2-7 0,20 42 20,36 81-528,106 184 0,-161-291-173,29 37-891,-31-41 781,1 1 0,-1 0 0,1-1 0,-1 1 0,1-1 0,0 0 0,-1 1 0,1-1 0,0 0-1,0 0 1,0 0 0,0 0 0,0 0 0,0-1 0,0 1 0,0-1 0,0 1 0,1-1 0,-1 0 0,3 0 0,3-3-1055</inkml:trace>
  <inkml:trace contextRef="#ctx0" brushRef="#br0" timeOffset="1">449 116 660,'-10'-17'1204,"-5"6"60,-2 2-64,-6 7-352,-4 4-383,-6 5-241,-3 4-112,-1 1-84,-3 3-48,5 5-32,3-1-112,5 6-229,0-1-423,2-5-212,-2-2-112,6 0-44,4-4 60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57.689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13 1 804,'2'0'296,"0"0"1,0 0-1,0 0 0,0 0 0,0 0 0,0 0 1,0 1-1,0-1 0,0 1 0,-1-1 1,1 1-1,0 0 0,0 0 0,0-1 1,-1 1-1,1 1 0,0-1 0,-1 0 1,2 2-1,-1-1-231,-1 0 0,0 1 0,-1-1 1,1 0-1,0 1 0,-1-1 0,1 1 0,-1-1 1,0 0-1,0 1 0,0-1 0,0 1 0,0-1 1,0 1-1,-2 3 0,-1 11-78,-1 1-1,-1-1 1,-11 26-1,-12 15-3227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58.039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48 22 480,'-14'-21'6584,"14"21"-6520,0 0 1,0 0-1,-1-1 0,1 1 1,0 0-1,-1 0 0,1 0 1,0 0-1,-1 0 0,1 0 1,0 0-1,-1 0 1,1 0-1,0 0 0,-3 1 516,2 0-516,-1 2-106,0-1 0,1 1 1,-1 0-1,0 0 0,1 0 1,0 0-1,0 0 0,0 0 0,0 0 1,0 1-1,0 2 0,-2 4-274,2-7-73,0 1 0,0-1 0,0 1 0,0-1 0,0 1 0,1 0 0,0-1 0,0 1 0,0 0 0,0-1 0,0 1 1,1 0-1,-1-1 0,1 1 0,3 6 0,3-3-964</inkml:trace>
  <inkml:trace contextRef="#ctx0" brushRef="#br0" timeOffset="1">246 71 364,'21'3'5617,"-20"-2"-5480,5 34 1001,-12 43-1346,6-78 235,-28 145 591,-57 177 0,-19 92-118,102-403-492,-9 75 36,10-79-41,1-1 0,0 1-1,0 0 1,1 0 0,-1-1-1,2 1 1,-1 0 0,1-1-1,0 0 1,3 8 0,-5-13-6,1-1 0,-1 1 0,0 0 0,1 0 0,-1-1 0,0 1 0,1-1 0,-1 1 0,1 0 0,-1-1 0,1 1 0,-1-1 0,1 1 0,0-1 0,-1 1 0,1-1 0,0 0 0,-1 1 0,1-1 0,0 0 0,-1 1 0,1-1 0,0 0 0,0 0 0,-1 0 0,1 0 0,0 0 0,0 0 0,-1 0 0,1 0 0,0 0 0,1 0 0,0-1-15,-1 0-1,1 0 0,0 0 1,0 0-1,-1-1 0,1 1 1,-1 0-1,1-1 1,-1 1-1,0-1 0,3-3 1,22-48-427,-21 34 398,-2-1 0,-1 0 0,0 1-1,-1-1 1,-1 0 0,-1 0 0,-6-32 0,4 30 152,1-1-1,0 1 1,2-1-1,0 1 1,6-34 0,-3 48-91,-1 0 0,2-1 1,-1 1-1,1 1 0,0-1 1,1 1-1,0-1 0,0 1 0,0 0 1,1 1-1,0 0 0,0 0 1,1 0-1,0 0 0,0 1 0,0 0 1,1 1-1,-1 0 0,1 0 1,13-4-1,16-6-74,0 3 0,2 1 0,47-7 0,-60 13 12,275-35-3136,-170 25 41,-76 8 1685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58.61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8 85 1080,'-2'-8'789,"0"1"-1,1-1 1,0 0 0,0 0-1,1 1 1,0-1 0,0 0-1,3-15 1,-1 26-717,1-1 0,-1 1 0,0 0 0,0-1 0,0 1 0,0 0 0,-1 0 0,1 0 0,-1 0 0,1 4 0,50 121 718,55 125-223,-78-192-637,3-1-1,40 56 0,-63-102-111,1-1-1,1-1 1,0 0 0,0 0-1,1-1 1,15 11 0,-24-20 12,-1 0 0,1 0 1,0 0-1,0-1 0,-1 1 1,1-1-1,0 0 0,1 0 0,-1 0 1,0 0-1,0 0 0,0 0 1,0-1-1,1 0 0,-1 0 0,0 0 1,0 0-1,1 0 0,-1-1 0,0 1 1,0-1-1,0 0 0,0 0 1,1 0-1,-1 0 0,-1-1 0,1 1 1,0-1-1,0 1 0,0-1 1,-1 0-1,1 0 0,-1-1 0,0 1 1,0 0-1,1-1 0,1-3 1,12-17-1257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58.96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746 86 748,'-1'-6'390,"0"0"0,-1 1 1,0-1-1,0 0 0,0 1 0,0 0 0,-1-1 0,0 1 0,0 0 1,0 0-1,-1 1 0,-5-7 0,7 10-322,0-1 0,0 1-1,-1 0 1,1 0 0,-1 0-1,1 0 1,-1 0 0,1 1 0,-1-1-1,1 1 1,-1 0 0,0-1 0,1 1-1,-1 0 1,1 1 0,-1-1 0,0 0-1,1 1 1,-1-1 0,1 1-1,-1 0 1,1 0 0,-1 0 0,1 0-1,0 0 1,0 1 0,-1-1 0,1 1-1,-3 2 1,-272 211 153,149-109-219,-13 18-475,115-95-1882,-29 37 0,50-57 959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59.30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194 1 828,'-6'107'6497,"-37"141"-5117,41-239-1199,-58 240 143,-21 115 91,80-359-410,1 1 0,0-1 0,0 0 0,0 0 0,0 0 0,1 0 0,0 5 0,0-9-4,-1-1-1,0 1 1,0-1 0,0 1 0,0-1 0,1 1 0,-1-1 0,0 1 0,0-1 0,1 1 0,-1-1 0,0 1 0,1-1 0,-1 0 0,0 1 0,1-1 0,-1 0 0,1 1 0,-1-1 0,1 0 0,-1 0 0,1 1-1,-1-1 1,1 0 0,-1 0 0,1 0 0,0 1 0,0-2 0,0 1 0,1 0-1,-1-1 1,0 1 0,1-1-1,-1 0 1,0 1 0,0-1-1,0 0 1,1 0 0,-1 1-1,0-1 1,0 0 0,0 0 0,1-2-1,16-20-22,-1 0 0,-1-1-1,-2 0 1,0-1 0,14-36-1,-11 23 22,33-53-1,-38 73 3,0 1 0,1 0 0,0 1 0,1 1 0,1 0 0,1 1 0,17-12 0,-27 22 3,0 0 0,0 0 0,1 1 0,-1 0 0,1 0 0,-1 1 0,1 0 0,0 0 0,0 0 0,0 1 0,0 0 1,1 0-1,-1 1 0,0 0 0,0 0 0,0 1 0,0 0 0,1 0 0,-1 1 0,0 0 0,-1 0 0,1 0 0,0 1 0,6 3 0,-1 2 11,1 0-1,-1 0 0,-1 2 1,0-1-1,0 1 1,-1 1-1,0 0 1,-1 0-1,10 16 0,9 17-67,27 62 0,7 11-1151,-56-106 741,13 21-1102,-19-31 1367,1 0-1,-1 0 1,1 0-1,0 0 1,11 8-2383,-11-9 2383,0 0-1,0 1 1,0-1-1,2 0 1,6-3-1229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7:59.652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359 324 544,'4'-32'1164,"-2"0"-1,-1 0 1,-1-1-1,-2 1 1,-2 0-1,-14-60 1,18 90-1138,-1 0 1,0-1 0,1 1-1,-1 0 1,0 0 0,0 0-1,-1 1 1,1-1-1,0 0 1,-1 0 0,1 1-1,-1-1 1,1 1-1,-1-1 1,0 1 0,1 0-1,-1-1 1,0 1 0,0 0-1,0 0 1,0 0-1,0 1 1,0-1 0,-3 0-1,1 0-11,-1 1 0,1 0 0,-1 1 0,1-1 0,-1 1 0,1-1 0,0 1 0,-1 1 0,1-1 0,0 1 0,-6 2 0,-8 6-13,0 0 0,1 1-1,0 2 1,-18 15 0,20-14-48,0 0-1,2 1 1,-1 0 0,2 1 0,0 1-1,1 0 1,-15 32 0,22-42-221,1 1-1,0-1 1,0 1 0,1 0 0,0 0-1,0 0 1,1 0 0,0 0 0,1 0-1,-1 0 1,2 0 0,-1 0 0,1 0-1,0 0 1,1 0 0,0 0 0,0 0-1,0 0 1,1 0 0,1-1 0,-1 0 0,6 8-1,8 6-1177,5-5 88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8:00.42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0 267 180,'19'2'1269,"0"0"0,1 0 0,-1-2 0,35-3 1,-34 0-1163,1-1 1,-1 0-1,0-1 1,0-2-1,-1 0 1,0-1-1,0 0 1,-1-2-1,0 0 1,0-1-1,-1-1 1,-1-1-1,16-15 1,-29 24-70,1 0 1,-1 0-1,0 0 0,0-1 1,-1 1-1,0-1 1,1 0-1,-2 1 1,1-1-1,0 0 0,-1 0 1,1-11-1,-1 15-28,-1-1 0,0 1 0,0-1 0,0 1 0,-1-1 0,1 0 0,0 1 0,0-1 0,-1 1 0,1-1 0,-1 1 0,0 0 0,1-1 0,-1 1 0,0-1 0,0 1 0,0 0-1,0 0 1,0 0 0,0-1 0,0 1 0,0 0 0,0 0 0,0 0 0,-1 0 0,1 1 0,0-1 0,-1 0 0,1 1 0,-1-1 0,1 1 0,-1-1 0,1 1 0,-1-1 0,1 1 0,-1 0 0,1 0 0,-1 0 0,0 0-1,1 0 1,-1 0 0,1 0 0,-1 1 0,1-1 0,-1 0 0,-1 2 0,-9 0-8,1 2 0,0-1 1,0 2-1,0-1 0,0 1 0,1 1 0,0 0 0,0 0 0,0 1 1,1 1-1,0-1 0,0 2 0,1-1 0,-9 12 0,3-3-7,1 1 0,0 1 0,1 0 0,1 0-1,1 1 1,-12 35 0,20-51-9,1 1 0,0-1 0,0 0 0,0 0 0,0 1 0,0-1-1,1 0 1,0 1 0,0-1 0,0 0 0,1 1 0,-1-1 0,1 0 0,0 1 0,0-1-1,1 0 1,-1 0 0,1 0 0,4 8 0,-2-8-24,0 0 0,0 1 0,0-1 0,1-1 1,-1 1-1,1-1 0,0 0 0,0 0 0,0 0 0,1 0 0,-1-1 0,1 0 0,5 1 0,15 3-73,-1-2 0,1 0-1,-1-2 1,1-1 0,39-3-1,-34 0 125,0-1-1,0-1 0,0-2 1,-1-2-1,0 0 1,-1-2-1,34-15 0,-50 18 28,0 0 0,-1 0-1,0-1 1,0-1 0,-1 0-1,0-1 1,0 0 0,-1 0 0,-1-1-1,0-1 1,0 1 0,-1-1-1,-1-1 1,0 0 0,0 0-1,-1 0 1,5-20 0,-3-7 20,-7 32-61,0 1 1,0-1-1,1 1 0,-1-1 1,2 1-1,-1 0 1,1 0-1,0 0 1,0 0-1,1 0 1,6-7-1,5 49-41,-2 31 118,-3 0 0,-3 1-1,-3-1 1,-6 77 0,2-60-99,-1-82 26,1 0-1,0 0 1,0 0-1,0 0 1,-1 0-1,1 0 1,0 0-1,0 0 1,1-1-1,-1 1 1,0 0-1,0 0 1,0 0-1,1 0 1,-1 0-1,0 0 1,1 0-1,-1 0 1,0-1-1,1 1 1,0 0-1,-1 0 1,1 0-1,-1-1 1,1 1-1,1 1 1,-1-3 0,0 1 0,1-1 0,-1 1-1,0-1 1,0 1 0,0-1 0,0 0 0,0 1 0,0-1-1,0 0 1,0 0 0,-1 0 0,1 0 0,0 0 0,0 0 0,0-2-1,29-50 45,-9 0 4,20-87 0,-32 102-30,2 0-1,1 0 1,2 2-1,1-1 1,29-47-1,-41 79-19,1 0 0,-1 0 0,1 1 0,0 0 0,0 0 0,0 0 0,0 0 0,1 0 0,0 1 0,0 0 0,0 0 0,0 0-1,0 1 1,0 0 0,1 0 0,-1 0 0,1 0 0,0 1 0,-1 0 0,1 0 0,0 1 0,0 0 0,-1 0 0,7 0 0,1 2 8,1 1 1,-1 0-1,0 1 1,-1 0-1,1 1 0,-1 1 1,0 0-1,0 0 1,15 12-1,181 126-272,-205-142 217,0 0-1,0-1 0,0 0 0,0 1 0,0-1 0,1 0 0,-1-1 0,0 1 0,0-1 0,1 1 0,-1-1 0,0 0 0,1 0 0,-1 0 0,0-1 0,1 1 1,-1-1-1,0 0 0,0 0 0,0 0 0,1 0 0,4-3 0,7-4 8,1-2-1,-1 1 1,17-15 0,6-3 61,-33 23-18,1 1 0,-1 0 0,1 0 0,0 1 0,-1-1 0,1 1-1,1 1 1,-1-1 0,0 1 0,0 0 0,0 1 0,9-1-1,-12 2 7,0-1 0,1 1 0,-1 0 0,0 0 0,0 1 0,0-1-1,0 1 1,0-1 0,0 1 0,0 0 0,0 0 0,-1 0-1,1 0 1,-1 1 0,1-1 0,-1 1 0,0 0 0,0-1-1,0 1 1,-1 0 0,1 0 0,0 0 0,-1 0 0,2 5-1,3 12 31,0 0 0,-2 0 1,3 21-1,-6-28-38,1 0 1,0 1 0,1-1 0,1 0 0,0-1 0,0 1 0,1-1 0,1 1 0,0-2 0,9 14-1,-13-23 0,0 1-1,1 0 0,-1-1 0,1 0 0,0 1 0,0-1 1,0 0-1,0-1 0,0 1 0,0 0 0,0-1 0,1 0 0,-1 1 1,0-1-1,1-1 0,-1 1 0,1 0 0,-1-1 0,6 0 1,-2 0 2,-1-1 0,1 0 0,0-1 0,0 0 0,0 0 0,-1 0 0,1-1 0,-1 0 0,8-4 0,9-8 33,-2-1-1,0 0 1,38-39 0,-41 37 226,-1-1 0,-1 0 0,0-2 0,-2 0 0,0 0 1,18-40-1,-32 61-254,0 0 1,0 0 0,0 0-1,1 0 1,-1 0 0,0 0 0,0-1-1,0 1 1,0 0 0,0 0-1,0 0 1,0 0 0,1-1 0,-1 1-1,0 0 1,0 0 0,0 0-1,0-1 1,0 1 0,0 0 0,0 0-1,0 0 1,0-1 0,0 1-1,0 0 1,0 0 0,0 0 0,0 0-1,0-1 1,0 1 0,0 0-1,0 0 1,0 0 0,-1-1 0,1 1-1,0 0 1,0 0 0,0 0-1,0 0 1,0-1 0,0 1 0,0 0-1,-1 0 1,1 0 0,0 0-1,0 0 1,0 0 0,0-1 0,-1 1-1,1 0 1,0 0 0,0 0-1,0 0 1,-1 0 0,1 0 0,0 0-1,0 0 1,0 0 0,-1 0-1,-17 8 174,-25 24-183,39-29 40,-339 246 97,-196 163-578,345-233-1156,-131 109-5009,244-230 4880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8:00.78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27 1 648,'-3'2'227,"1"0"-1,0 0 1,0 0 0,0 1-1,0-1 1,0 1-1,1-1 1,-1 1 0,1 0-1,0-1 1,-1 1 0,1 0-1,0 0 1,1 0-1,-1 0 1,0 0 0,1 0-1,0 0 1,0 3 0,0-1-74,1 0 1,0 1-1,0-1 1,1 0 0,0-1-1,0 1 1,0 0 0,0 0-1,0-1 1,5 7 0,8 7-67,0 0 1,1-1 0,36 29 0,-49-43-54,66 52-764,2-2 1,82 44-1,-150-95 474,1 0-1,0 0 1,0 0-1,0 0 1,0-1 0,0 0-1,0 0 1,0 0-1,8 0 1,8-3-1071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8:01.13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556 164 452,'1'-13'659,"-1"1"0,0-1-1,-1 0 1,-1 0 0,0 0 0,0 1 0,-1-1-1,-1 1 1,0 0 0,-7-13 0,11 24-629,-1 0 0,0 0 0,0 0 0,0 0 0,0 0 0,0 0-1,0 1 1,0-1 0,0 0 0,0 1 0,-1-1 0,1 1 0,0-1 0,0 1 0,-1-1 0,1 1 0,0 0 0,0 0 0,-1-1 0,1 1 0,0 0 0,-1 0 0,1 0 0,0 1 0,-1-1 0,1 0 0,0 0 0,-1 1 0,1-1 0,0 1 0,0-1 0,0 1 0,-1-1 0,1 1 0,-1 1 0,-45 30 115,41-27-91,-70 61-680,4 4 0,-112 138 0,125-138-2331,37-46 1375,4-7 46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52.80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0 115 28,'7'6'880,"-2"1"-1,1-1 1,-1 1-1,1 0 1,-2 0-1,5 8 1,17 51 1150,-17-26-2116,6 64 0,-11-64 707,-1 48-506,-3-68-96,0 0-1,1 0 0,5 29 1,-11-196 173,10 27-198,-3 50 7,3 1-1,18-90 1,-22 156-4,-1 0 0,1 0 0,0 0 0,0 0 1,0 0-1,0 0 0,1 0 0,-1 0 0,1 1 0,0-1 1,-1 0-1,1 1 0,0-1 0,1 1 0,-1 0 0,5-4 0,-5 5 2,0 1-1,-1 0 1,1-1-1,0 1 0,0 0 1,0 0-1,-1 0 0,1 0 1,0 1-1,0-1 1,-1 0-1,1 1 0,0-1 1,0 1-1,-1 0 1,1-1-1,-1 1 0,1 0 1,0 0-1,-1 0 0,0 0 1,1 0-1,-1 0 1,0 1-1,1-1 0,-1 0 1,0 1-1,0-1 0,0 1 1,1 2-1,22 32 2,-2 0 0,-1 1 0,-2 1 0,-2 1 0,18 59 0,-32-90 2,0 0 0,0-1-1,0 1 1,1-1 0,0 0 0,1 0 0,0 0-1,0-1 1,0 1 0,1-1 0,0-1-1,0 1 1,0-1 0,1 0 0,0 0 0,13 6-1,-10-6-7,1-1 1,1-1-1,-1 0 0,1 0 0,-1-1 0,1-1 0,0 0 0,-1 0 0,1-1 0,21-3 0,-10-1-21,1 0-1,-1-2 1,0-1-1,0-1 0,-1 0 1,0-2-1,0-1 1,-1 0-1,-1-2 0,0 0 1,19-17-1,-20 12 74,-1-1-1,-1-1 1,-1-1-1,-1 0 1,0-1-1,-2 0 1,-1-1-1,0-1 1,-2 0-1,-1 0 1,7-27-1,-16 51-32,1-1-1,-1 0 1,0 0 0,1 0-1,-1 1 1,0-1-1,1 0 1,-1 0 0,0 0-1,0 0 1,0 1 0,0-1-1,0 0 1,0 0-1,0 0 1,0 0 0,0 0-1,0 1 1,-1-1-1,1 0 1,0 0 0,-1 0-1,1 0 1,0 1-1,-1-1 1,1 0 0,-1 0-1,1 1 1,-1-1 0,1 0-1,-1 1 1,0-1-1,1 1 1,-1-1 0,-1 0-1,-8 43-45,-16 96 18,14-83 137,-8 94 0,19-130-332,1 0 1,1 0-1,0 0 1,2 0-1,0 0 1,1-1-1,1 1 1,14 34-1,-6-19-1357,12 24-2671,-15-47 2773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8:01.47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242 10 360,'1'-10'3643,"-2"10"-3572,-16 2 1492,-21 13-665,23-5-705,0 2-1,1 0 1,1 1-1,0 0 1,0 1-1,1 0 0,1 1 1,0 0-1,-13 26 1,17-27-197,0 0 0,1 0 0,1 0 0,0 1 0,1 0 1,1 0-1,0 0 0,1 0 0,0 0 0,1 0 0,1 1 0,2 15 0,14 34-1581,-15-62 1329,0 0-1,0 0 0,0 0 1,0 0-1,0-1 1,1 1-1,-1 0 1,1-1-1,0 1 1,0-1-1,0 0 1,0 1-1,0-1 1,0 0-1,1 0 1,-1-1-1,1 1 1,-1 0-1,5 1 0,7-2-1132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8:01.95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0 320 1084,'15'2'8166,"-11"16"-7804,7 84 220,-2 143 1,-3-38-602,4-87-715,-8-241-268,27-184 1,-17 231 1091,4 0 0,3 1 0,47-117 0,-58 170-42,1 1-1,2 0 1,0 1 0,0 0 0,23-26 0,-31 41-38,1-1 1,0 0 0,0 1 0,0 0-1,0-1 1,1 2 0,-1-1 0,1 0-1,0 1 1,-1 0 0,1 0 0,7-1-1,-9 3-1,1-1-1,-1 1 1,1 0-1,-1 0 1,1 1-1,0-1 1,-1 1-1,0 0 1,1 0-1,-1 0 1,0 0-1,1 1 1,-1-1 0,0 1-1,0 0 1,0 0-1,0 0 1,0 0-1,-1 0 1,4 4-1,1 2 15,-1-1 1,1 1-1,-1 1 0,-1 0 0,0-1 0,0 2 1,-1-1-1,0 0 0,0 1 0,-1 0 0,-1 0 1,1 0-1,-2 0 0,1 0 0,-1 0 0,-1 0 1,0 1-1,0-1 0,-1 0 0,-1 0 0,-3 14 1,2-8-21,-1 0 0,-1 0 1,0 0-1,-2-1 1,1 0-1,-2 0 0,0-1 1,-1 1-1,0-2 1,-1 1-1,-1-2 0,-17 18 1,13-18-70,0 0 0,0-1 1,-1-1-1,-30 14 0,41-21-118,-1-1 1,1 0-1,-1 1 0,0-2 0,0 1 0,0-1 0,0 0 0,0 0 0,0 0 0,0-1 0,-1 0 0,1-1 0,0 1 0,0-1 1,0 0-1,0 0 0,0-1 0,-8-3 0,12 4 17,0-1 1,0 1-1,1-1 0,-1 0 1,1 1-1,-1-1 1,1 0-1,0 0 0,0 0 1,-1 0-1,1 0 1,0 0-1,1 0 0,-1 0 1,0-1-1,1 1 1,-1 0-1,1 0 0,0-1 1,0 1-1,0 0 1,0-1-1,0 1 0,0 0 1,1-4-1,6-27-1127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8:02.299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244 1 1092,'9'5'465,"0"1"0,0 0 1,-1 1-1,0 0 0,-1 1 0,0-1 0,0 1 0,0 1 0,-1-1 1,0 1-1,-1 0 0,0 0 0,-1 1 0,7 17 0,-3 5-329,-1-1 0,-1 1 0,2 47 0,4 24 306,-12-97-459,2 1-1,-1-1 0,1 0 0,0 0 0,0 0 0,1 0 0,-1 0 0,1 0 0,1-1 0,3 6 0,-5-9 7,-1-1 0,1 1 0,-1-1-1,1 0 1,0 0 0,-1 1 0,1-1 0,0-1 0,0 1 0,0 0 0,0 0 0,0-1-1,0 1 1,0-1 0,0 1 0,0-1 0,0 0 0,0 0 0,1 0 0,-1 0 0,0 0-1,0-1 1,0 1 0,0 0 0,0-1 0,0 0 0,0 1 0,0-1 0,0 0 0,-1 0-1,1 0 1,0 0 0,3-3 0,4-3 9,-1 0 0,0-1 0,0 1 0,0-2 0,-1 1 0,0-1 0,0 0 1,-1-1-1,-1 1 0,1-1 0,-2 0 0,5-13 0,-32 43 292,-15 20-136,-97 105 130,29-35-1469,-123 168 0,221-267 715,0-1-556,1 1 0,0 1-1,-11 23 1,16-24-484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8:02.637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215 1 956,'19'7'5231,"-18"-5"-5051,4 27 1614,-18 43-1813,11-61 460,-152 541 631,151-543-1228,-23 53-1280,25-59 1158,0-1 0,-1 1 0,1-1 0,0 1 0,-1-1 0,0 0 0,0 1 0,0-1 0,0 0 0,0 0 1,0-1-1,0 1 0,0 0 0,-1-1 0,1 1 0,-1-1 0,1 0 0,-6 2 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8:02.98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30 684,'9'-29'6054,"29"40"-4357,-21-5-1893,19 6 231,1-3 1,1-1-1,-1-1 1,49 1-1,155-8 181,-110-2-171,-123 2-45,19 1 0,-25 4 0,-14 5 0,-33 18-6,2 2 0,-45 40 0,75-59 4,0 1 1,1 0-1,1 1 0,0 0 0,1 1 1,0 0-1,1 1 0,1 0 1,0 0-1,-9 28 0,16-41 1,0 1 0,0 0 0,1-1-1,-1 1 1,1-1 0,-1 1 0,1 0 0,0-1-1,0 1 1,0 0 0,1-1 0,-1 1 0,1 0 0,-1-1-1,1 1 1,0-1 0,0 1 0,0-1 0,0 1-1,0-1 1,1 0 0,-1 1 0,3 1 0,-1-1-2,0-1 0,1 1 0,-1-1 0,1 0 0,0 0 0,-1-1 0,1 1 0,0-1 0,0 1 0,0-1 0,0-1 0,0 1 0,6 0 0,8 0-20,0-1 0,0-1 0,0-1 0,-1 0 0,33-9-1,-40 8 8,0 0 0,0-1 0,-1 0 0,1-1 0,-1 0 0,0 0 0,0-1 0,0 0 0,-1-1 0,0 0 0,8-9 0,-12 12 6,-1 0 0,0 0 0,-1 0 0,1 0 0,-1-1 0,0 1 1,0-1-1,0 0 0,-1 0 0,1 0 0,-1 0 0,-1 0 0,1 0 1,-1 0-1,1 0 0,-1 0 0,-1 0 0,1 0 0,-1 0 0,0 0 0,0 0 1,0 0-1,-1 1 0,1-1 0,-4-5 0,-4-6-7,0 1 0,-1 0 0,-1 0 0,0 1 0,-1 1 0,-1 0 0,0 0 0,-21-15-1,-40-41-620,73 68 585,1 1 0,0 0 1,-1 0-1,1 0 0,0-1 0,-1 1 0,1 0 1,0 0-1,0-1 0,-1 1 0,1 0 0,0-1 0,0 1 1,0 0-1,-1-1 0,1 1 0,0 0 0,0-1 1,0 1-1,0 0 0,0-1 0,0 1 0,0-1 1,-1 1-1,1 0 0,0-1 0,1 1 0,-1-1 0,0 1 1,0 0-1,0-1 0,0 1 0,0 0 0,0-1 1,0 1-1,0-1 0,1 1 0,-1 0 0,0-1 1,0 1-1,0 0 0,1 0 0,-1-1 0,0 1 0,1 0 1,-1-1-1,0 1 0,1 0 0,-1 0 0,23-5-2454,-15 4 2131,17-4-926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8:03.402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277 1 160,'-11'0'2229,"-8"0"-235,0 0 1,-35 6-1,50-5-1941,-1 0-1,0 0 0,1 1 1,-1-1-1,1 1 1,-1 0-1,1 0 1,0 1-1,0-1 1,0 1-1,0 0 1,0 0-1,1 0 1,-1 1-1,1-1 1,-5 7-1,7-7-31,-1 1 0,1-1 0,0 0-1,0 0 1,0 1 0,1-1 0,-1 1 0,1-1 0,0 1-1,0-1 1,0 1 0,0-1 0,1 0 0,0 5 0,0-3-21,0 0 1,-1 0-1,0 0 1,0 0 0,0 0-1,-1 0 1,-1 7 0,-1-3 13,-1-1 0,0 0 0,0 0 0,0 0 0,-1-1 0,-1 1 0,-7 8 0,-23 34 53,34-46-72,0 0 1,0 0-1,1 0 0,-1 1 1,1-1-1,0 0 0,0 1 1,0-1-1,1 0 0,-1 1 1,1-1-1,0 1 0,0-1 1,1 1-1,0-1 0,-1 1 1,1-1-1,1 0 0,-1 0 1,1 1-1,-1-1 0,1 0 1,0 0-1,1 0 0,-1-1 1,1 1-1,-1-1 0,5 5 1,-2-3-13,1-1 0,0 1 1,0-1-1,0 0 0,0 0 1,1-1-1,-1 0 0,1 0 1,0 0-1,0-1 0,0 0 1,0 0-1,0-1 0,0 0 1,1 0-1,9-1 0,6-1-579,0-2 0,0 0-1,-1-1 1,1-1 0,-1-1 0,0-2 0,0 0-1,-1-1 1,-1-1 0,30-18 0,-6-5-928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8:03.752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160 68 184,'15'-68'8338,"-28"98"-7606,-34 109 538,-48 238 0,75-216-1139,27-186-182,1 1-1,1 0 1,23-44 0,-28 60 39,0 1 1,1-1-1,0 1 1,0 0-1,1 0 1,0 0-1,0 1 1,0 0-1,1 0 1,0 0-1,0 1 1,1 0-1,0 1 1,15-8-1,-19 11 11,-1 0 0,1 0 0,0 1 0,0-1 0,0 1 0,-1 0 0,1 0-1,0 0 1,0 0 0,0 0 0,-1 1 0,1 0 0,0 0 0,-1 0 0,1 0 0,-1 1 0,1-1 0,4 4 0,-2-1 8,-1 0 0,0 1 0,0 0 0,0 0 0,0 0 0,-1 0 0,0 1 0,0-1 0,4 10 0,4 10 34,-2 1 1,0 0-1,10 52 0,-19-76-40,14 68 33,-9-36-277,2-1-1,1 0 1,17 42 0,-21-64-89,0-1 0,1 0 0,0-1 0,0 1 0,1-1 0,0-1 0,1 1 1,0-1-1,0 0 0,1-1 0,0 0 0,0-1 0,1 1 0,11 5 0,-10-7-237,0-1 0,0 0 0,1 0 0,-1-1 0,21 3 1,15-3-1028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8:16.189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21 132 432,'-7'-11'5964,"-7"-8"-3315,21 21-2543,-1-1 1,0 1-1,1-1 1,-1 0-1,0 0 0,1-1 1,-1 0-1,1 0 1,-1-1-1,12-1 0,0 0 11,430-32-187,37-3-244,-48 3-7,-411 37-253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8:16.73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409 20 240,'-67'-8'3956,"38"4"-3676,1 0 0,-1 2 0,1 1 0,-1 1 0,1 1 0,-32 6 1,59-7-282,1 1 1,0-1-1,0 0 0,0 0 1,0 0-1,0 0 1,0 0-1,0 0 1,0 0-1,-1 0 1,1 0-1,0 0 1,0 0-1,0 0 1,0 1-1,0-1 1,0 0-1,0 0 0,0 0 1,0 0-1,0 0 1,0 0-1,0 0 1,0 1-1,-1-1 1,1 0-1,0 0 1,0 0-1,0 0 1,0 0-1,0 0 1,0 1-1,0-1 0,1 0 1,-1 0-1,0 0 1,0 0-1,0 0 1,0 0-1,0 0 1,0 1-1,0-1 1,0 0-1,0 0 1,0 0-1,0 0 1,0 0-1,0 0 1,0 0-1,1 0 0,-1 1 1,0-1-1,0 0 1,0 0-1,0 0 1,0 0-1,0 0 1,0 0-1,1 0 1,-1 0-1,0 0 1,0 0-1,14 10-32,22 10-27,-32-18 51,35 19-76,-2-3-66,-1 1 0,-1 3 0,0 1 1,31 27-1,-48-35 94,-10-9 41,0 1-1,-1-1 1,0 1 0,11 13 0,-17-19 21,0 1 0,0-1 1,0 0-1,-1 1 1,1-1-1,0 1 0,0 0 1,-1-1-1,1 1 1,-1-1-1,0 1 1,1 0-1,-1-1 0,0 1 1,0 0-1,0 0 1,0-1-1,0 1 1,-1 0-1,1-1 0,0 1 1,-1 0-1,1-1 1,-1 1-1,0-1 1,0 1-1,1-1 0,-1 1 1,0-1-1,0 1 1,0-1-1,-2 2 0,-27 26 147,-2-1 0,-53 35-1,0 1 24,47-34-110,1 1 0,2 2 0,1 1 1,-57 76-1,90-109-54,1 0 1,-1 0-1,0 0 0,0 0 1,0 0-1,1 1 0,-1-1 1,1 0-1,-1 0 0,1 0 0,-1 1 1,1-1-1,0 0 0,-1 1 1,1-1-1,0 0 0,0 1 1,0-1-1,0 1 0,0-1 1,1 0-1,-1 2 0,1-3 11,0 0 0,0 0 0,0 0 0,0 0 0,0-1 0,1 1 0,-1 0 0,0-1 0,0 1 0,0 0 0,0-1 0,-1 1 0,1-1 0,0 1 0,0-1 0,0 0 0,0 1 0,0-1 0,-1 0 0,1 0 0,0 0 0,-1 1 0,1-1-1,-1 0 1,1 0 0,-1 0 0,1 0 0,0-2 0,7-8 48,-1-1-1,0 0 1,-1-1-1,0 0 0,-1 0 1,0 0-1,-1-1 1,-1 1-1,0-1 0,2-22 1,-3-11 275,-7-89 0,1 98-734,2 0-1,2-1 0,7-53 1,-6 84-290,-2 7 396,1 0 0,1-1 0,-1 1 1,0 0-1,6-14-2830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8:17.33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196 0 232,'-3'1'282,"0"-1"0,0 1-1,0 0 1,0 0 0,0 0 0,0 1-1,0-1 1,0 1 0,0-1 0,1 1-1,-1 0 1,1 0 0,-1 0 0,1 1-1,-2 2 1,2-2-219,0 1-1,1 0 1,0-1 0,-1 1 0,1 0-1,1 0 1,-1-1 0,1 1-1,-1 0 1,1 0 0,0 0-1,1 5 1,4 95-37,-4 0 0,-5-1 0,-23 137 0,15-174 0,5-16 30,-3-1-1,-1 1 1,-3-1 0,-24 55 0,37-102-25,1 0-1,-1-1 1,1 1 0,-1-1 0,0 1 0,0-1-1,0 1 1,1-1 0,-1 0 0,-1 1-1,1-1 1,0 0 0,0 0 0,0 0-1,-3 2 1,3-4-11,1 1 0,-1-1 0,1 1-1,0-1 1,-1 1 0,1-1 0,-1 1-1,1-1 1,0 0 0,-1 1 0,1-1-1,0 0 1,0 1 0,0-1 0,0 0-1,-1 1 1,1-1 0,0 0 0,0 1-1,0-1 1,0 0 0,0 1 0,1-2-1,7-60 258,0 34-248,1 0 0,2 1-1,1 0 1,1 1 0,26-39-1,-35 59-23,1-1 1,0 1-1,0 0 0,1 1 0,-1-1 0,1 1 0,0 0 0,1 0 0,-1 1 1,1 0-1,0 0 0,0 1 0,0 0 0,1 0 0,-1 0 0,1 1 1,-1 0-1,1 1 0,0-1 0,0 1 0,-1 1 0,1 0 0,0 0 0,0 1 1,13 2-1,-3 1-4,1 2 1,-1 0-1,0 1 1,0 1-1,-1 1 1,0 1-1,-1 0 1,0 1-1,0 0 1,26 27-1,4 10-327,72 97 1,-101-122 117,-12-17-294,0 1 0,-1-1 0,0 1-1,0 0 1,-1-1 0,3 9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54.63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155 77 408,'-17'16'8029,"7"-32"-5946,-24-43 332,21 42-1393,13 17-1013,-1 0 1,1 0-1,0 0 0,0 0 1,0 0-1,-1 0 0,1 0 1,0 0-1,0 0 1,0 0-1,0 0 0,-1 0 1,1 0-1,0 0 1,0 0-1,0 0 0,-1 0 1,1 0-1,0 0 0,0 1 1,0-1-1,0 0 1,0 0-1,-1 0 0,1 0 1,0 0-1,0 0 0,0 1 1,0-1-1,0 0 1,0 0-1,0 0 0,-1 0 1,1 1-1,0-1 1,0 0-1,0 0 0,0 0 1,0 1-1,0-1 0,0 0 1,0 0-1,0 0 1,0 1-1,0-1 0,0 0 1,0 0-1,1 43 13,0-24-28,-46 588-101,15-327 106,28-241-1096,5-105-9101,-2 35 8418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8:17.697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775 50 1164,'-3'-3'391,"1"-1"-1,-1 1 1,0-1-1,0 1 0,0 0 1,0 0-1,-1 0 1,1 0-1,-1 1 1,0-1-1,0 1 1,0 0-1,0 0 1,0 1-1,-6-3 1,2 3-226,-1-1-1,1 1 1,0 1 0,0-1 0,0 1 0,0 1 0,-16 2 0,-4 4-272,1 0 1,0 3-1,-46 21 0,33-11 3,1 2 1,1 2-1,1 1 1,2 2-1,0 2 0,-57 61 1,60-53-1481,1 1 1,2 1-1,-33 58 1,55-80 370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8:18.049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515 23 868,'-5'-3'535,"0"0"0,0 1 0,-1-1 0,1 1-1,-1 0 1,0 0 0,0 1 0,-9-2 0,4 2-192,-1 0 0,1 1 0,-23 3 0,12 1-218,0 0 1,1 2-1,-41 16 0,44-15-76,0 1 0,1 1 0,0 1 0,1 0 0,0 1 0,1 1 0,0 1 0,1 0 0,0 0 0,-17 23 0,22-22-56,0 0 0,1 0-1,1 1 1,0-1 0,1 2 0,1-1-1,0 1 1,1-1 0,1 1 0,0 0 0,1 1-1,1 28 1,0-34-6,2 1 1,0 0-1,0 0 0,1-1 1,1 1-1,0-1 1,1 0-1,0 0 0,9 18 1,-11-25 9,0-1 0,0 0 0,0 0 0,0 0 0,1 0 0,-1 0 0,1-1 0,0 1 0,0-1-1,0 0 1,0 1 0,1-2 0,-1 1 0,0 0 0,1-1 0,-1 1 0,1-1 0,0 0 0,-1 0 0,1 0 0,0-1 0,0 1 0,-1-1 0,1 0 0,0 0 0,0 0 0,-1-1 0,1 1 0,0-1 0,0 0 0,-1 0 0,1 0 0,3-2 0,9-4 103,-1-1 0,0 0 1,0 0-1,-1-2 0,0 0 0,-1 0 0,0-1 0,-1-1 0,0 0 0,19-26 0,5-11 540,46-90 0,-69 116-616,-13 23-27,1-1 0,0 1 0,-1-1 0,1 1 0,0 0 1,0 0-1,-1-1 0,1 1 0,0 0 0,0 0 0,-1 0 1,1-1-1,0 1 0,0 0 0,-1 0 0,1 0 0,0 0 1,0 1-1,0-1 0,-1 0 0,1 0 0,0 0 0,0 1 1,-1-1-1,1 0 0,0 1 0,-1-1 0,1 1 0,0-1 1,-1 0-1,1 1 0,-1-1 0,1 1 0,0 0 0,0 0 0,28 25-151,-24-22 133,14 13-353,0 0 1,1-2 0,1 0 0,38 21 0,-50-32 33,0-1 1,-1 1 0,2-2 0,-1 1-1,0-1 1,0 0 0,1-1 0,-1 0 0,1-1-1,-1 0 1,1 0 0,-1-1 0,1 0 0,-1-1-1,0 0 1,10-3 0,12-7-934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8:18.57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455 105 848,'2'-5'365,"0"0"1,0 0-1,-1 0 1,1 0-1,-1 0 0,0-1 1,-1 1-1,1 0 1,-1-1-1,0 1 0,-1-7 1,0 10-310,0 0 0,1 0 0,-1 0 0,0 0 0,0 1 0,0-1 0,-1 0 0,1 0 0,0 1 0,-1-1 0,1 0 0,-1 1 0,1 0 0,-1-1 0,0 1 0,0 0 0,1 0 0,-1 0 1,0 0-1,0 0 0,0 0 0,0 1 0,0-1 0,0 0 0,0 1 0,-1 0 0,1 0 0,0-1 0,0 1 0,-4 1 0,-9-1-36,1 1 0,-1 1 1,1 1-1,-1 0 0,1 0 0,0 1 0,0 1 1,0 1-1,1 0 0,-15 9 0,-2 2-13,1 2-1,1 2 1,-30 27-1,45-36 0,0 1-1,2 0 1,-16 22 0,23-29-10,0 0 1,0 0 0,1 0 0,0 1-1,0-1 1,0 1 0,1 0-1,0 0 1,1 0 0,-1 0 0,0 8-1,3-13 4,-1 0-1,0 0 1,0 0 0,1-1-1,-1 1 1,1 0-1,-1 0 1,1-1-1,0 1 1,-1 0 0,1-1-1,0 1 1,0-1-1,1 1 1,-1-1-1,0 1 1,0-1-1,1 0 1,-1 1 0,0-1-1,1 0 1,0 0-1,-1 0 1,1 0-1,-1-1 1,1 1 0,0 0-1,0-1 1,-1 1-1,1-1 1,0 1-1,0-1 1,0 0-1,0 0 1,-1 0 0,1 0-1,0 0 1,0 0-1,0 0 1,2-1-1,8-1 5,-1 1-1,1-2 0,-1 0 1,22-7-1,-13 0 17,0-1 1,-1-1-1,0 0 0,0-1 1,17-17-1,-23 17 35,0 2 1,1 0-1,1 1 1,-1 0-1,2 1 0,-1 1 1,1 0-1,1 1 1,20-5-1,-32 10-47,0 2 1,0-1-1,0 0 0,0 1 1,0 0-1,0 0 0,0 1 1,0-1-1,0 1 0,0 0 1,0 1-1,0-1 0,-1 1 1,1 0-1,0 0 0,-1 0 1,8 6-1,-5-3 0,-1 1 0,0 0-1,0 0 1,-1 0 0,0 1-1,0 0 1,-1 0 0,1 0-1,5 16 1,2 10-1,-2 0 0,-1 1 0,-2 0 0,3 38 0,-9-63-7,9 71 67,-3 1-1,-4 0 1,-10 106-1,3-143-44,-2 0 0,-3 0 0,-1-1 0,-2 0 0,-2-1 0,-2 0 0,-34 64-1,3-35-46,44-66 10,0-1 1,-1 0-1,1 0 1,-1 0 0,0 0-1,-1-1 1,1 0-1,-1 0 1,1 0 0,-1 0-1,0-1 1,0 1-1,-6 1 1,10-4 2,-1 0 0,1 0 0,0 0-1,0 0 1,0 0 0,0 0 0,0 0 0,0-1 0,0 1 0,0 0-1,0 0 1,0-1 0,0 1 0,0-1 0,0 1 0,0-1-1,0 0 1,0 1 0,1-1 0,-1 0 0,0 1 0,0-1-1,1 0 1,-1 0 0,0 0 0,1 0 0,-1 0 0,1 1 0,-1-1-1,1 0 1,-1 0 0,1 0 0,0 0 0,0-1 0,-1 1-1,1 0 1,0 0 0,0 0 0,0 0 0,0 0 0,0 0 0,0 0-1,0 0 1,1-2 0,6-51-329,-7 53 340,17-58-330,2 0 1,3 1 0,2 1 0,3 1-1,51-78 1,-41 78 246,3 2-1,57-60 0,103-85 77,-69 72-691,-43 27-2158,-65 70 1758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8:18.90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20 896,'5'-18'3871,"-4"17"-3695,13 2 434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8:19.703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463 1 956,'-14'0'1066,"-1"1"0,0 1 0,-17 4-1,10 0-726,-1 1 0,1 1-1,-26 14 1,20-8-421,1 2 0,1 0 0,1 2 0,-34 31 1,45-36 77,1 1 0,0 1 0,1 0 0,-16 27 0,24-36 4,1 0-1,0-1 1,0 2-1,0-1 1,1 0 0,0 0-1,0 1 1,1-1-1,-1 1 1,1-1-1,1 1 1,0 0 0,0-1-1,0 1 1,0 0-1,3 11 1,-2-15 3,0-1-1,0 0 1,0 0-1,0 1 1,0-1 0,1 0-1,-1 0 1,0 0 0,1-1-1,0 1 1,-1 0 0,1 0-1,0-1 1,0 1 0,0-1-1,0 0 1,0 1 0,0-1-1,3 1 1,0-1 0,0 1 1,0-1 0,-1-1-1,1 1 1,0-1-1,0 0 1,0 0-1,0 0 1,5-1-1,9-3 4,0-1 0,0 0 0,29-14-1,-45 18-6,13-6 25,0 0 0,-1-2 0,1 0 0,-1 0 0,-1-1 1,0-1-1,-1-1 0,0 0 0,0 0 0,-1-1 0,-1-1 0,-1 0 0,10-16 0,9 16-27,-28 14 1,3 0-4,1 0 9,-1 0 0,1 0 0,-1-1 0,1 1 0,-1-1 1,5-2-1,13-6-332,2-2-1062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8:20.58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586 1 896,'-7'4'5161,"-24"12"-4660,26-9-496,0-1 0,0 0-1,0 1 1,1 0 0,-1 0 0,2 1 0,-1-1-1,1 1 1,0-1 0,1 1 0,0 0 0,0 0-1,1 0 1,-1 15 0,0 14 35,6 73 0,-2-76-17,13 155 115,-3-68-10,-6 133 0,-7-216-102,-2-1 1,-2 1-1,-1-1 0,-2 0 1,-2 0-1,-1-1 1,-29 62-1,31-82-26,0-1-1,-1 0 1,-1-1-1,-1 0 1,0 0 0,0-1-1,-1-1 1,-1 0-1,0-1 1,-1-1-1,-31 18 1,38-24-3,0 0 0,0 0 0,0-1 0,0 0-1,-1 0 1,0-1 0,1 0 0,-1-1 0,0 0 0,0 0 0,0-1 0,0 0 0,0 0-1,0-1 1,1 0 0,-1-1 0,0 0 0,0 0 0,1-1 0,0 0 0,-1-1-1,1 0 1,0 0 0,1 0 0,-14-11 0,17 12 6,1-1 1,-1 1-1,1-1 1,0 1-1,1-1 1,-1 0-1,1 0 1,-1 0-1,1 0 1,0 0-1,1-1 1,-1 1-1,1-1 1,0 1-1,-1-7 1,1 3-3,1-1 0,0 0 0,0 1 1,1-1-1,0 0 0,1 1 1,4-15-1,4-4-25,1 0 1,1 0-1,31-46 1,-9 21-210,4 1 1,83-88-1,107-74-209,-136 133-683,156-179 0,-227 231 68,27-50-1,-20 28-57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8:21.037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49 147 1132,'-5'-24'1786,"1"0"1,1-1-1,1-48 0,2 73-1739,5 46 56,-2 29-20,-2 0 0,-4 1 0,-15 88 0,-1 19-77,16-155-15,2 0 1,1-1-1,2 1 1,0 0-1,2-1 1,8 33-1,-11-53 8,1-1-1,1 1 1,-1-1-1,1 1 1,0-1-1,0 0 1,1 0 0,0 0-1,0-1 1,0 0-1,1 1 1,0-1-1,0-1 1,0 1-1,0-1 1,1 0-1,0 0 1,0 0 0,0-1-1,0 0 1,0 0-1,1-1 1,-1 0-1,1 0 1,0 0-1,0-1 1,-1 0-1,1 0 1,14-1-1,-5 0 6,1-1 0,-1-1-1,1-1 1,-1 0-1,0-1 1,0-1-1,0 0 1,-1-2-1,1 1 1,-2-2-1,1 0 1,-1-1-1,0 0 1,-1-1-1,0 0 1,14-15-1,-4 0 85,-2 0 0,0-2 0,-2 0 0,-1-1 0,-1-1 0,-1-1 1,13-34-1,-17 14 619,-13 23-102,1 27-581,-1-1 1,1 0 0,0 1-1,0-1 1,-1 1 0,1-1 0,0 0-1,-1 1 1,1-1 0,-1 1-1,1-1 1,-1 1 0,1-1-1,-1 1 1,1 0 0,-1-1-1,1 1 1,-1-1 0,1 1-1,-1 0 1,0 0 0,1-1 0,-1 1-1,0 0 1,1 0 0,-1 0-1,0 0 1,1 0 0,-2 0-1,-1 0-20,1 1 0,-1-1 0,0 1 0,1 0 0,-1 0 0,1 0 0,-1 0 0,1 1 0,-1-1 0,1 1 0,0-1 0,0 1 0,0 0 0,0 0 0,0 0 0,0 0 0,0 0 0,1 0 0,-1 1 0,1-1 0,0 0 0,-1 1 0,1-1 0,0 1 0,0 0 0,1-1 0,-2 5 0,1-2-13,-1 0-1,1 0 1,0 0-1,1 0 1,-1 1 0,1-1-1,0 0 1,0 0-1,1 0 1,-1 1 0,1-1-1,0 0 1,4 9-1,1-5-57,0 0 0,1-1 0,-1 0-1,2 0 1,-1-1 0,1 0 0,0 0-1,1-1 1,0 0 0,0-1 0,0 0-1,0 0 1,1-1 0,0 0 0,0 0-1,0-1 1,0-1 0,18 3 0,18 1-1144,1-2 1,84-2 0,-123-3 999,191-11-3390,-86-3 1947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8:25.10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75 36 1000,'-2'-8'4364,"-5"8"-2828,-5 2-801,5 7-614,0 1 1,0-1-1,1 1 0,-7 17 0,9-9-131,0 1 1,1 0 0,2-1-1,0 1 1,2 32-1,19 98-31,-4-43 10,25 114-82,-31-170 442,-9-56-387,0-1 0,-1 1 1,1-1-1,-2 1 0,0-11 0,1 16 54,-4-102-526,5 1-1,15-115 1,-7 116 505,-7 83 59,-1 0-1,-1 1 0,-4-31 1,3 42-20,0-1 1,-1 1 0,0 0-1,0 0 1,0 0 0,-1 1-1,1-1 1,-2 0 0,1 1-1,0 0 1,-1 0 0,0 0-1,-8-7 1,12 8-309,8 5 199,14 9 85,136 155-78,-113-114 79,2-1 0,76 61 1,-115-105 10,-5-4-8,-1-1 0,1 1 0,0-1 1,-1 1-1,0 0 0,1 0 0,-1 0 0,0 0 0,0 1 0,0-1 0,0 1 0,-1-1 1,1 1-1,-1-1 0,1 1 0,-1 0 0,0 0 0,1 4 0,-4-7 261,10 0-120,-8 0-131,0 0 17,0-1-1,0 1 1,0 0-1,0-1 1,0 1-1,-1 0 1,1-1-1,0 1 0,0 0 1,0 0-1,-1-1 1,1 1-1,0 0 1,0 0-1,-1-1 1,1 1-1,0 0 1,0 0-1,-1 0 1,1 0-1,0-1 1,-1 1-1,1 0 0,0 0 1,-1 0-1,1 0 1,0 0-1,-1 0 1,1 0-1,0 0 1,-1 0-1,1 0 1,0 0-1,-1 0 1,1 0-1,0 0 1,-1 0-1,0 1 0,-24 5 37,-20 12-219,3 3 144,2 1 0,-56 41 0,74-47 5,1 2-1,0 1 0,2 0 0,0 1 0,-24 33 0,25-20-203,14-17-44,4-16 253,0 0 0,0 1 0,0-1 0,1 0 0,-1 0 0,0 0 0,0 1 1,1-1-1,-1 0 0,0 0 0,1 0 0,-1 0 0,0 0 0,1 0 0,-1 0 0,0 1 1,0-1-1,1 0 0,-1 0 0,0 0 0,1 0 0,-1 0 0,0-1 0,1 1 0,-1 0 0,0 0 1,1 0-1,-1 0 0,0 0 0,0 0 0,1 0 0,-1-1 0,0 1 0,0 0 0,1 0 1,-1 0-1,0-1 0,0 1 0,1 0 0,-1 0 0,0 0 0,0-1 0,8-6-11,0 1 0,0-1 0,-1-1 0,-1 0 0,1 0 0,-1 0 0,0 0 0,-1-1 0,0 0 0,5-13 0,22-61 209,-32 82-68,-1 9-234,0 1 1,-1 0-1,0 0 1,0-1 0,-6 15-1,6-20-146,0 1 0,0-1 0,0 1 0,-1-1 0,1 0 0,-1 0 0,0 0 0,1 0 0,-1-1-1,0 1 1,-1-1 0,1 0 0,0 1 0,-1-2 0,-3 3 0,-10 2-936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8:31.534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734 4911 468,'-31'-15'3916,"21"12"-3379,-1 1 1,1 0-1,0 1 1,-1 0-1,-17 1 1,-17 0-55,-101-5-146,128 3-324,0-1-1,0-1 0,1 0 0,0-2 0,0 0 0,-21-11 0,23 9 82,0-1 0,0-1 0,2 0 0,-1-1 0,1 0 0,1-1 0,0 0 0,-18-24 0,16 14 46,0 0-1,2 0 0,0-2 1,1 1-1,-8-29 0,1-13 107,4 0 0,2 0-1,-5-109 1,10-3-156,9 1 1,7-1-1,8 1 1,8 2-1,64-235 1,0 103 1,13 5 1,156-316-1,170-176-377,61 35 263,-422 660 63,-44 79-154,-23 19 100,-1 0 1,1 0-1,0 0 0,0 0 1,0 0-1,0 0 1,0 0-1,-1 0 1,1 0-1,0 0 0,0 0 1,0 0-1,0 0 1,0 0-1,-1 0 1,1 0-1,0 0 0,0 0 1,0 0-1,0 0 1,0 0-1,-1 0 1,1 0-1,0 0 0,0 0 1,0-1-1,0 1 1,0 0-1,0 0 1,0 0-1,0 0 0,-1 0 1,1 0-1,0-1 1,0 1-1,0 0 1,0 0-1,0 0 0,0 0 1,0 0-1,0-1 1,0 1-1,0 0 1,0 0-1,0 0 0,0 0 1,0 0-1,0-1 1,0 1-1,0 0 1,0 0-1,0 0 0,0 0 1,0 0-1,0-1 1,0 1-1,0 0 1,0 0-1,1 0 0,-1 0 1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8:35.138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495 572 728,'-8'5'1044,"5"-3"-785,-1 0 1,1 0 0,0 1 0,-1-1-1,1 0 1,0 1 0,1 0 0,-1 0-1,0 0 1,1 0 0,0 0-1,-1 1 1,-1 5 308,9-10-323,0 0 0,-1-1-1,1 1 1,0-1 0,-1 0 0,1 0 0,-1 0 0,5-4-1,29-24-57,-2-1-1,-1-2 0,52-63 0,-48 52-129,56-64-73,119-127-36,-207 228 68,14-10-129,-15 22 34,-4 17 42,-3 6 5,-1 0-1,-2-1 1,0 1-1,-14 41 1,-45 106-33,41-122 36,3 2 1,-24 101-1,37-123 13,1 1-1,1-1 0,2 1 0,2 0 0,1-1 0,1 1 0,2-1 0,13 54 0,-16-85 30,-1 0-1,1 1 0,0-1 0,0 0 1,-1 1-1,0-1 0,1 1 0,-1-1 0,0 1 1,0-1-1,-1 5 0,0-7 0,1 1 1,-1-1-1,0 0 0,0 1 1,0-1-1,0 0 0,1 1 1,-1-1-1,0 0 0,0 0 0,0 0 1,0 0-1,0 0 0,0 0 1,0 0-1,0 0 0,0 0 1,0 0-1,1 0 0,-1-1 0,0 1 1,0 0-1,0-1 0,0 1 1,0 0-1,1-1 0,-1 1 1,0-1-1,0 0 0,0 0 0,-32-16 9,1-1 0,1-1-1,1-2 1,0-1 0,2-1-1,-43-44 1,59 54-33,-1 2-1,0 0 1,-1 0 0,0 1-1,-1 1 1,0 1-1,-1 0 1,-17-7 0,-20-3-48,-64-14 1,50 15 101,40 8-25,19 6-28,0 0 0,0 1 0,-1 0 0,1 0 0,-1 1 0,-15-1-1,23 2 37,72-28-740,14 6 628,-2-5 1,91-42 0,152-90 123,-231 111-92,-70 36 44,-15 8 14,0 0 1,0 0-1,-1-1 1,0-1 0,0 0-1,0 0 1,-1-1 0,15-14-1,-17 10-60,-10 15-410,-14 17-327,16-18 853,-11 11-81,-1-1-1,1-1 1,-2 0-1,0 0 1,-27 15 0,-92 41-268,87-45 111,-41 18-23,-148 79-163,195-96 289,2 1 0,1 2-1,-56 51 1,87-72 71,1 1-1,0-1 1,0 1-1,0 0 1,1 1 0,0 0-1,-6 14 1,11-22 21,1 0 0,-1 1 0,1-1 0,-1 0 1,0 0-1,1 1 0,-1-1 0,1 0 0,-1 0 1,1 0-1,-1 0 0,1 0 0,-1 0 0,1 0 0,-1 0 1,1 0-1,-1 0 0,1 0 0,-1 0 0,1 0 0,-1 0 1,1 0-1,-1 0 0,1-1 0,-1 1 0,1 0 0,-1 0 1,0-1-1,1 1 0,-1 0 0,1-1 0,-1 1 0,0 0 1,1-1-1,-1 1 0,1-1 0,22-11 228,1-6-132,43-41 1,-45 40-68,45-30-1,0-1 42,124-89-94,-169 124 12,-21 15-7,-1 0 0,0 0 1,0 0-1,0 0 0,0 0 0,1 0 1,-1 0-1,0-1 0,0 1 1,0 0-1,1 0 0,-1 0 0,0 0 1,0 0-1,0 0 0,1 0 0,-1 1 1,0-1-1,0 0 0,0 0 0,1 0 1,-1 0-1,0 0 0,0 0 0,0 0 1,1 0-1,-1 0 0,0 1 1,0-1-1,0 0 0,0 0 0,0 0 1,1 0-1,-1 0 0,0 1 0,0-1 1,0 0-1,0 0 0,0 0 0,0 0 1,0 1-1,0-1 0,0 0 0,0 0 1,0 0-1,0 1 0,0-1 1,0 0-1,0 0 0,0 1 0,3 20-58,-6 34 31,2-44 8,-10 96-42,6-81 50,1 1 1,2 0 0,1 0 0,1 0 0,1 0 0,5 29 0,4-31 116,-10-25-94,1 0 0,-1 0 0,0 0 0,0 1 0,1-1 0,-1 0 0,0 0 0,1 0 0,-1 0 1,0 0-1,1 0 0,-1 0 0,0 0 0,1 0 0,-1 0 0,0 0 0,1 0 0,-1 0 0,0 0 0,1 0 1,-1 0-1,0 0 0,1 0 0,-1 0 0,0-1 0,0 1 0,1 0 0,-1 0 0,0 0 0,0-1 0,1 1 0,-1 0 1,0 0-1,0 0 0,1-1 0,-1 1 0,0-1 0,22-42 520,-17 30-616,12-31 121,-3-2 0,13-65-1,-21 82-29,24 162-341,-30-132 334,7 28-37,-7-28 45,0 0 0,0-1 0,0 1-1,1 0 1,-1-1 0,0 1 0,0-1 0,1 1 0,-1 0 0,0-1-1,1 1 1,-1-1 0,1 1 0,-1-1 0,0 1 0,1-1-1,-1 1 1,1-1 0,-1 0 0,1 1 0,0-1 0,-1 0 0,1 1-1,-1-1 1,1 0 0,0 0 0,-1 1 0,1-1 0,0 0-1,-1 0 1,1 0 0,0 0 0,-1 0 0,1 0 0,-1 0 0,1 0-1,0 0 1,-1 0 0,2-1 0,0 0 11,-1-1-1,1 1 1,-1 0 0,0-1-1,1 0 1,-1 1 0,0-1-1,0 0 1,0 0-1,0 1 1,0-1 0,0 0-1,-1 0 1,1 0 0,-1 0-1,1 0 1,-1 0 0,1-3-1,3-45 50,-4 38-30,-2-153 45,-2 53-61,29 63 21,46-101-41,-49 107 1,-21 42 7,0-1 0,0 1-1,0 0 1,-1-1 0,1 1 0,0-1 0,-1 1 0,1-1 0,-1 1 0,0-1 0,1 1 0,-1-1 0,0 1 0,0-1 0,0 0 0,0 1 0,0-1 0,0 1-1,-1-1 1,1 1 0,0-1 0,-1 1 0,1-1 0,-1 1 0,0-1 0,1 1 0,-1-1 0,0 1 0,0 0 0,0 0 0,0-1 0,0 1 0,0 0 0,0 0 0,-2-1-1,0 1 7,1 0-1,-1 0 0,0 0 0,0 0 0,0 0 0,1 1 0,-1 0 1,0-1-1,0 1 0,0 0 0,0 0 0,0 1 0,0-1 0,1 1 1,-1-1-1,0 1 0,0 0 0,0 0 0,-3 2 0,-144 68-75,-144 59-118,134-78 163,-69 24-74,225-75 90,0 0 0,0 0 0,0 0 1,0 1-1,0 0 0,0 0 0,1 0 0,-1 0 0,1 0 0,-1 1 0,1 0 0,0 0 0,0-1 0,0 2 0,0-1 0,1 0 0,-1 1 0,1-1 0,0 1 0,0-1 1,0 1-1,-2 8 0,-2-1-15,0 10 122,1-12-9,6-10-95,1 1 1,-1-1 0,1 0-1,-1 1 1,1 0 0,-1-1-1,1 1 1,0 0 0,-1-1-1,1 1 1,-1 0 0,1 0-1,0 0 1,-1 1 0,1-1 0,-1 0-1,1 1 1,-1-1 0,1 1-1,-1-1 1,1 1 0,-1 0-1,3 1 1,42 25-54,-28-16 58,317 139-65,-98-50-48,-65-32 29,-105-44 39,-65-23 37,30 13-6,-30-14 6,-1 1 1,1 0-1,-1-1 1,0 1-1,1 0 1,-1 0-1,0 0 0,0 0 1,1 0-1,-1 0 1,0 0-1,0 0 1,0 0-1,0 1 0,-1-1 1,1 0-1,0 1 1,0-1-1,0 2 1,-1-3-3,16 27 160,-17-28-107,0 0-1,0 1 1,-1-1-1,1 0 0,0 0 1,0 1-1,0-1 1,0 0-1,0 0 1,0 0-1,1 0 0,-1 0 1,0 0-1,0-1 1,1 1-1,-1 0 1,1 0-1,-1-1 0,1 1 1,-1-3-1,-12-37-54,9 26 61,-2-8-133,0 0 0,2 0 0,1-1 0,-2-39 0,11-100-3334,-2 106 1591,0-6 401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55.00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105 167 252,'-2'-2'309,"0"0"0,0 0 0,-1 0-1,1-1 1,1 1 0,-1-1 0,0 1 0,1-1 0,-1 1-1,1-1 1,0 0 0,0 1 0,0-1 0,0 0 0,0 0-1,0 0 1,1 0 0,0 0 0,-1 0 0,1 0 0,0 0 0,1 0-1,0-5 1,0 4-278,0 1 0,1-1 0,0 1-1,-1 0 1,1 0 0,0 0 0,1 0 0,-1 0-1,0 0 1,1 0 0,0 0 0,0 1 0,-1 0-1,2-1 1,-1 1 0,0 0 0,0 1 0,0-1-1,5-1 1,16-6-2,1 1 0,0 1-1,0 1 1,1 1 0,0 2 0,0 0 0,31 1-1,-35 3 9,0 0-1,1 1 0,-1 1 0,-1 1 1,1 1-1,0 1 0,-1 1 1,34 16-1,-48-19-15,0 0-1,0 0 1,0 0 0,-1 1-1,1 0 1,-1 0 0,-1 1-1,1 0 1,-1 0 0,0 0-1,0 1 1,7 13 0,-10-15-9,0 0 1,-1 0-1,1 0 1,-1 0-1,-1 1 0,1-1 1,-1 0-1,1 1 1,-2-1-1,1 0 1,-1 1-1,1-1 0,-1 0 1,-1 1-1,1-1 1,-1 0-1,0 0 1,0 0-1,0 0 0,-4 5 1,-2 2-7,-1-1 0,0 0-1,0-1 1,-1 0 0,0 0 0,-1-1 0,0 0 0,-1-1 0,1-1 0,-2 1-1,1-2 1,-1 0 0,0 0 0,0-1 0,0-1 0,-17 4 0,-9 0-475,1-1 1,-1-1 0,0-3 0,-65-1-1,73-4-625,1 0-1,-1-3 1,-35-9 0,19 0-398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8:56.18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62 140 756,'-4'2'618,"-1"1"0,0-1 0,1 0-1,-1 0 1,0 0 0,0-1 0,0 1 0,-1-1-1,1 0 1,-8 0 0,171-47 1824,370-46-2397,-395 79-199,1 6 0,135 11 0,140 35-1508,-404-39 1413,35 0-44,-40 0 177,1 0-1,0 0 0,0 0 0,-1 0 0,1 0 0,0 0 1,-1 0-1,1 0 0,0 0 0,0 0 0,-1 0 1,1 0-1,0-1 0,-1 1 0,1 0 0,0 0 0,-1-1 1,1 1-1,-1 0 0,1-1 0,0 1 0,2-4-700,-3 3 700,1 1 0,-1-1 0,0 0 0,0 1 0,1-1 1,-1 0-1,0 1 0,0-1 0,0 0 0,0 1 1,0-1-1,0-1 0,-2-5-1174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8:56.749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218 126 28,'-182'-100'6937,"156"84"-6739,16 8-49,16 6-189,18 10-61,80 51-60,-57-34-165,53 37 0,-87-51 244,1-1 0,-1 2 1,-1-1-1,0 2 0,-1-1 0,0 2 0,17 28 0,-27-39 81,-1 0-1,1 0 1,-1-1-1,1 1 1,-1 0 0,0 0-1,0 0 1,0 0-1,0 0 1,-1 0-1,1 0 1,-1-1-1,0 1 1,0 0 0,0 0-1,0-1 1,0 1-1,0 0 1,-1-1-1,1 0 1,-1 1-1,0-1 1,-2 3 0,-4 6 11,-1-2 1,0 1 0,-18 15-1,1-5 39,1 2 0,1 0 0,-25 31-1,42-45-34,1 1 0,-1 0 0,1 0 0,1 1 0,0 0 0,0 0 0,1 0 0,0 0 0,1 0 0,0 1 0,1 0 0,0-1 0,0 18 0,9-6 1396,-9-37-919,-27-204-70,-9 37-455,0 8-142,38 173 149,-1 1 0,1-1-1,0 1 1,-1-1 0,1 0 0,0 1-1,0-1 1,0 1 0,0-1 0,-1 0-1,1 1 1,0-1 0,0 1 0,0-1-1,0 0 1,0 1 0,0-1 0,0 0-1,1 1 1,-1-1 0,0 1 0,0-1 0,0 0-1,1 1 1,-1-1 0,0 1 0,1-1-1,-1 1 1,0-1 0,1 1 0,-1-1-1,1 1 1,-1-1 0,1 1 0,-1 0-1,1-1 1,-1 1 0,1 0 0,-1-1-1,1 1 1,-1 0 0,1 0 0,0-1-1,-1 1 1,1 0 0,-1 0 0,1 0-1,0 0 1,-1 0 0,1 0 0,0 0-1,-1 0 1,1 0 0,-1 0 0,1 0 0,0 0-1,-1 1 1,1-1 0,-1 0 0,1 0-1,-1 1 1,1-1 0,0 0 0,-1 1-1,1-1 1,-1 0 0,1 1 0,-1-1-1,1 1 1,36 27-4643,-29-18 3293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8:58.89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92 69 1068,'-4'-20'5416,"-11"-8"-4893,11 21 455,23-6 936,-21 48-2168,4 39 206,-4 0 0,-13 100 0,-40 146-151,46-275 137,9-44 43,-2 4-105,1 0 0,0 0 0,0 1-1,1-1 1,-1 0 0,1 0 0,0 0 0,0 1 0,1-1 0,0 0 0,0 0 0,0 0-1,2 6 1,9-40-5385,-7 6 4091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8:59.58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173 19 768,'-2'-12'5627,"3"12"-5510,20-6 879,25 6-1420,-30 2 424,0 0 0,1 2 0,-1 0 0,0 0 0,-1 2 0,1 0 0,-1 1 0,0 0 0,-1 1 0,0 1 1,0 0-1,0 1 0,-2 0 0,1 1 0,-1 1 0,-1 0 0,0 0 0,-1 1 0,0 1 0,-1 0 0,0 0 0,-1 1 0,-1-1 0,-1 2 0,0-1 0,0 1 0,5 31 0,-6-21 8,0 0 1,-2 0-1,-1 1 0,-1-1 0,-2 1 0,0-1 0,-2 0 0,-10 48 0,8-56-4,-1 0 0,-1-1-1,0 0 1,-1 0 0,-1 0-1,0-1 1,-2-1-1,0 1 1,0-2 0,-1 1-1,-1-2 1,0 0 0,-20 15-1,10-11 1,-1-2 0,0-1 0,-1-1 0,-1 0 0,-40 12 0,47-19 41,-1 0 1,0-1-1,0-2 1,0 0-1,-1-1 1,1-1-1,-1 0 1,-27-4-1,46 3-40,1 0 1,0 0-1,0 0 1,-1-1-1,1 1 0,0 0 1,0 0-1,0-1 1,-1 1-1,1-1 0,0 1 1,0-1-1,0 1 1,0-1-1,0 0 0,0 1 1,0-1-1,-2-2 1,4 3 1,-1-1 0,0 0 0,0 1 1,0-1-1,1 1 0,-1-1 1,0 0-1,0 1 0,1-1 0,-1 1 1,0-1-1,1 1 0,-1-1 1,1 1-1,-1-1 0,1 1 1,-1 0-1,1-1 0,-1 1 0,1-1 1,-1 1-1,1 0 0,0 0 1,0-1-1,51-19 291,-48 18-290,45-11 4,0 2 0,89-8 0,-27 4 0,-51 6-15,69-11-37,-1-4 1,169-56 0,-275 71 20,-1 0 0,0-1 0,0-1 0,-1-1 0,35-27 0,-50 35 15,1 0-1,-1-1 0,0 0 1,0 0-1,-1 0 1,1 0-1,-1-1 1,0 1-1,-1-1 1,1 0-1,-1-1 1,-1 1-1,1 0 1,-1-1-1,0 0 1,0 1-1,-1-1 0,0 0 1,0 0-1,-1 0 1,1 1-1,-1-1 1,-1 0-1,-1-8 1,1 11 4,0 0 0,0 0 1,-1-1-1,1 1 1,-1 0-1,0 1 0,0-1 1,0 0-1,-1 0 1,0 1-1,1 0 0,-1-1 1,0 1-1,0 0 0,-1 0 1,1 1-1,-1-1 1,1 1-1,-1 0 0,0 0 1,0 0-1,0 0 0,0 1 1,0-1-1,0 1 1,-1 0-1,-4 0 0,0 0 2,0 0 0,0 1 0,0 1 0,0 0 0,0 0 0,0 0 0,0 1 0,0 1 0,1-1 0,-1 2 0,1-1 0,-9 5 0,2 1 0,0 1 0,0 1-1,1 0 1,0 0 0,1 2-1,0 0 1,-17 23 0,22-26 10,1 0 1,1 0 0,0 0-1,0 1 1,1 0 0,0 0-1,1 0 1,0 1 0,1-1-1,0 1 1,1 0 0,-1 16-1,3-22-7,0-1 0,1 1-1,-1-1 1,1 1 0,0-1-1,0 0 1,1 1 0,0-1-1,0 0 1,0 0 0,0 0-1,1-1 1,0 1 0,0 0-1,0-1 1,1 0 0,5 6-1,-2-4 2,0-1-1,1 0 1,-1 0-1,1-1 1,0 0 0,0 0-1,0-1 1,1 0-1,15 4 1,6-3-20,0 0 0,0-2 0,-1-1 0,1-1 0,39-6 0,-13-1-551,95-26 1,-111 21-551,0-2 1,-1-1 0,39-22 0,-32 11-303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8:59.91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88 0 1116,'2'5'4124,"21"63"-3057,-13 12-1024,-3 1 0,-3 0 1,-4 0-1,-11 83 0,-63 320 120,46-328-330,26-145 39,2-6-161,-1 0-1,0 1 0,0-1 1,0 0-1,-1 0 0,1 0 0,-1 0 1,0 0-1,-5 7 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9:00.25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17 187 836,'3'-17'629,"-2"1"70,2-1 0,0 1 0,1 0 1,1-1-1,7-17 0,-10 30-653,0 1 0,-1-1 0,1 1 0,1 0 0,-1 0 0,0 0 0,1 0 0,0 0 0,-1 1 1,1-1-1,0 1 0,0 0 0,1 0 0,-1 0 0,0 0 0,1 0 0,-1 1 0,1 0 0,-1-1 0,1 1 0,0 0 0,0 1 0,-1-1 0,1 1 0,0 0 0,0 0 0,0 0 0,5 1 0,5 1-48,-1 1-1,1 1 1,-1 0-1,0 0 1,-1 2-1,1-1 0,-1 2 1,0 0-1,0 0 1,-1 1-1,0 0 1,16 17-1,-17-16 7,-1 0-1,0 1 0,-1 0 1,0 0-1,-1 1 0,0 0 1,0 1-1,-2 0 0,1 0 1,-1 0-1,-1 0 1,0 1-1,3 17 0,-7-25-9,1-1-1,-1 1 0,0-1 1,0 1-1,-1 0 0,0-1 0,1 1 1,-1-1-1,-1 0 0,1 1 1,-1-1-1,1 0 0,-1 1 1,0-1-1,-1 0 0,-5 7 1,3-6-16,0 1 1,-1-1 0,0 0-1,0-1 1,0 1 0,0-1-1,-1 0 1,0-1 0,-10 5 0,-2-2-162,0 0 1,1-2 0,-2 0 0,1-1 0,0-1-1,-1 0 1,-22-2 0,32 0-153,1-1-1,-1 0 1,1 0-1,-1-1 1,1 0-1,0-1 1,0 0-1,0-1 1,0 1-1,0-2 1,-12-7-1,-1-7-711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9:01.079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31 1001 1232,'-7'3'890,"-17"13"3771,29-12-3506,17-3-1415,-3-2 284,0-1 0,0 0 1,-1-2-1,1 0 0,-1-1 0,0-1 0,-1 0 0,1-1 0,-1-2 1,-1 1-1,1-2 0,-2 0 0,1-1 0,-1-1 0,-1 0 1,0-1-1,23-27 0,-19 17 2,-1 1 1,-1-2 0,-1 0-1,-1-1 1,-1-1-1,-2 0 1,0 0-1,-2-1 1,-1 0-1,-1-1 1,5-34-1,-7-1 106,-3 0-1,-2 0 0,-3-1 1,-3 1-1,-28-121 1,35 183-130,-2 0 0,1 0 0,0 0 0,0 0 1,0 0-1,0 0 0,-1 0 0,1 0 0,0 0 1,-1 0-1,1 0 0,-1 0 0,1 0 0,-1 0 1,1 1-1,-1-1 0,0 0 0,1 0 0,-1 1 1,0-1-1,0 0 0,1 1 0,-1-1 0,0 1 1,-2-2-1,2 3-3,0-1 0,0 0 0,0 1 0,0-1 0,0 1 0,0 0 0,0-1 0,0 1 0,0 0 0,0 0 0,0-1 0,0 1 0,1 0 0,-1 0 0,0 0 0,1 0 0,-1 0 0,0 2 0,-29 63-64,27-57 76,-17 50-36,3 2 0,2 0 0,3 1 0,2 0 0,4 0 1,2 1-1,3 0 0,7 71 0,-4-114 17,0-1-1,2 1 1,0-1-1,1 0 1,1 0 0,0-1-1,19 35 1,-22-46-5,1-1 0,1 0 0,-1 0 0,1 0 1,0 0-1,0-1 0,1 0 0,0 0 0,0 0 0,0-1 1,0 0-1,1 0 0,-1-1 0,1 0 0,0 0 0,0 0 1,0-1-1,1 0 0,-1 0 0,0-1 0,1 0 0,-1 0 1,13-1-1,-1-2-17,0 0 0,0-1 0,0-1 1,0-1-1,-1-1 0,0 0 0,0-1 1,-1-1-1,0-1 0,0 0 0,-1-2 0,0 1 1,-1-2-1,0 0 0,13-15 0,-11 10 53,0-2-1,-1 0 1,0-1-1,-2-1 1,-1 0-1,0-1 1,-2 0-1,0-1 1,-2 0-1,0-1 1,5-25-1,-11 25 9,-10 29-64,-11 37-27,14-25 53,1 0 0,0 1-1,2-1 1,0 0 0,1 1 0,1-1-1,0 1 1,1-1 0,9 32 0,-10-43 3,1 0 1,-1-1 0,2 1 0,-1 0 0,1-1-1,0 0 1,0 1 0,0-1 0,0 0 0,1-1-1,0 1 1,0-1 0,1 1 0,-1-1 0,1 0-1,0-1 1,0 1 0,0-1 0,0 0 0,1-1 0,-1 1-1,1-1 1,0 0 0,-1 0 0,1-1 0,0 1-1,0-1 1,0-1 0,0 1 0,0-1 0,8-1-1,4-1 7,-1-1 0,1 0 0,-1-1-1,0-2 1,0 1 0,0-2 0,-1 0-1,22-14 1,-28 16 7,0-1 0,-1-1 0,0 0 0,0 0 0,-1 0 0,0-1 0,0 0-1,0-1 1,-1 0 0,-1 0 0,0 0 0,0-1 0,0 0 0,5-16 0,-10 22-7,0 0 0,0 1 0,0-1 0,-1 0 0,1 0 0,-1 0 0,0 0 0,0 0-1,-1 0 1,1 0 0,-1 0 0,0 1 0,0-1 0,0 0 0,0 0 0,-4-6 0,1 4-1,0 1 0,0 0-1,0 0 1,0 0 0,-1 1-1,0-1 1,0 1 0,0 0-1,-8-5 1,-8-2 5,0 1-1,0 1 1,0 1 0,-40-9-1,20 7 10,1 2 0,-65-4-1,87 11-77,1 0-1,-1 2 1,1 0-1,-1 1 1,1 1-1,-1 0 1,1 2 0,-26 10-1,41-15 0,0 1 1,1-1-1,-1 1 0,0 0 0,1 0 1,-1 0-1,1 0 0,-1 0 0,1 0 1,-1 0-1,1 0 0,0 0 0,0 1 1,0-1-1,0 1 0,0-1 0,0 1 1,0-1-1,0 1 0,0-1 0,1 1 1,-1 0-1,1 0 0,-1-1 1,1 1-1,-1 2 0,2-2-81,-1 0-1,1-1 1,0 1-1,-1 0 1,1 0-1,0-1 1,0 1-1,0-1 1,0 1-1,1-1 1,-1 1-1,0-1 1,1 0-1,-1 1 1,0-1-1,1 0 1,0 0 0,-1 0-1,1 0 1,0-1-1,-1 1 1,1 0-1,0-1 1,3 2-1,25 6-1221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29:01.44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1401 43 1172,'33'-43'5514,"-40"59"-5430,0 0 0,2 0 0,0 1 0,1 0 1,0 0-1,2 0 0,0 0 0,0 0 0,2 0 0,2 22 0,1 2-129,2 0-1,2 0 0,15 50 1,-18-77 19,0 0 0,1 0 0,1-1 0,1 0 0,0 0 1,0 0-1,1-1 0,1 0 0,11 12 0,-17-20 22,0-2-1,0 1 1,1 0-1,-1-1 1,1 1-1,0-1 1,-1 0-1,1 0 1,0-1-1,0 1 1,0-1 0,0 0-1,1 0 1,-1 0-1,0 0 1,0-1-1,1 0 1,-1 0-1,0 0 1,0 0-1,1-1 1,-1 1-1,0-1 1,0 0-1,0-1 1,0 1 0,0-1-1,0 1 1,0-1-1,0 0 1,-1-1-1,1 1 1,-1-1-1,1 1 1,4-6-1,2-2 83,0-1-1,0 0 1,-1-1-1,0 0 1,-1 0-1,0-1 1,-1 0-1,0 0 1,-1 0-1,-1-1 1,0 0-1,-1 0 1,3-19-1,-1-1 520,-1 0 0,-2 0 0,-1-1 0,-5-53-1,3 88-588,0 0-1,0 1 0,0-1 0,0 0 1,-1 1-1,1-1 0,0 0 0,0 0 1,0 1-1,-1-1 0,1 0 0,0 0 1,0 0-1,-1 1 0,1-1 0,0 0 1,0 0-1,-1 0 0,1 0 0,0 0 1,-1 1-1,1-1 0,0 0 0,-1 0 1,1 0-1,0 0 0,0 0 0,-1 0 1,1 0-1,0 0 0,-1 0 0,1 0 1,0 0-1,-1 0 0,1 0 0,0-1 1,-1 1-1,1 0 0,0 0 0,0 0 1,-1 0-1,1 0 0,0-1 1,0 1-1,-1 0 0,1 0 0,0-1 1,0 1-1,0 0 0,-1 0 0,1-1 1,0 1-1,0 0 0,0 0 0,0-1 1,-1 1-1,1 0 0,0-1 0,0 1 1,0 0-1,0 0 0,0-1 0,0 1 1,0 0-1,0-1 0,0 1 0,0 0 1,0-1-1,-17 23 22,16-21-20,-159 237 122,-535 780 27,349-572-2802,283-376 1038,-3-3 0,-3-4 0,-153 110 0,102-99-128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58.09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22 562 632,'-15'2'7003,"9"-23"-4909,5-42-3248,2 48 1801,0-9-667,0 1 1,2-1-1,1 1 0,1 0 1,1 1-1,1-1 0,15-33 1,-16 42 7,1 1 1,0 0-1,0 1 1,2-1-1,-1 2 1,1-1 0,1 1-1,0 1 1,1-1-1,0 2 1,0 0 0,1 0-1,17-9 1,-4 7 27,1 2 0,35-9 1,10-3 7,-57 16-29,0 1 0,0 0 0,0 1 0,0 0 0,0 1 0,15 1 0,-20 1 2,0 1 0,-1 0 0,1 0 0,-1 1 0,0 0 0,1 1 0,-1 0 0,0 0 0,0 0 0,-1 1 0,11 7 0,269 180-25,-280-185 23,0-1-1,-1 1 0,0 1 0,0-1 1,-1 1-1,0 0 0,0 0 0,0 0 1,-1 1-1,0-1 0,-1 1 0,0 0 1,0 0-1,0 1 0,1 11 0,2 15 11,-2 0 0,0 53 0,-2-30-6,1 27 3,6 66 4,-7-130-5,2 1 0,0-1-1,2 0 1,14 38 0,-11-47-829,-8-51-4517,-4 26 3905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58.55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0 178 712,'1'1'208,"1"0"0,-1 0-1,0 0 1,0-1 0,1 1 0,-1 0 0,0-1-1,1 1 1,-1-1 0,1 0 0,-1 1-1,0-1 1,1 0 0,-1 0 0,1 0 0,-1 0-1,1 0 1,1 0 0,32-4 576,-32 4-693,380-75 1364,-58 8-1098,-302 64-485,-15 2-343,1 0 0,0 0 0,-1-1-1,1 0 1,-1 0 0,0-1-1,1 0 1,10-6 0,-10-4-2231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6.02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431 11 116,'-39'-5'6294,"32"3"-6216,-1 1 1,1 0-1,0 0 1,-1 1 0,-8 0-1,-6 4-7,-1 0 0,1 2 0,0 0-1,1 1 1,0 2 0,-29 14 0,36-15-57,0 0-1,0 1 1,1 0 0,0 1-1,1 0 1,0 1 0,0 1 0,1 0-1,-15 22 1,24-31-12,0-1 1,0 1-1,1 0 1,-1-1-1,1 1 1,-1 0-1,1 0 0,0-1 1,1 1-1,-1 0 1,0 0-1,1 0 1,-1 0-1,1 1 1,0-1-1,0 0 0,0 0 1,1 0-1,-1 0 1,1 0-1,0 0 1,-1 0-1,1 0 0,0-1 1,1 1-1,-1 0 1,1 0-1,1 2 1,1-1-5,0-1 0,0 0 1,0 0-1,0 0 0,0 0 1,0-1-1,1 0 0,-1 0 1,1 0-1,0 0 1,0-1-1,0 1 0,-1-1 1,1-1-1,0 1 0,9-1 1,20-1-51,0-2 0,-1-1 1,1-2-1,-1-1 1,-1-2-1,1-1 0,-1-1 1,-1-2-1,43-24 1,-62 30 172,-1 0 1,1-1-1,-1 0 1,14-14-1,-23 20-49,0 0-1,1-1 1,-1 1-1,0 0 0,0-1 1,0 0-1,-1 1 0,1-1 1,-1 0-1,1 0 1,-1 0-1,0 0 0,0 0 1,0 0-1,-1 0 0,1 0 1,-1 0-1,0 0 1,0 0-1,0-1 0,0 1 1,0 0-1,0 0 0,-2-5 1,2 8-67,0-1 1,-1 1-1,1 0 0,0-1 1,0 1-1,0-1 1,0 1-1,0-1 0,0 1 1,0-1-1,0 1 1,0 0-1,0-1 0,0 1 1,0-1-1,0 1 1,1-1-1,-1 1 0,0 0 1,0-1-1,0 1 0,1-1 1,-1 1-1,0 0 1,0-1-1,1 1 0,-1 0 1,0-1-1,1 1 1,-1 0-1,0-1 0,1 1 1,-1 0-1,0 0 1,1-1-1,-1 1 0,1 0 1,-1 0-1,1 0 1,-1 0-1,0 0 0,1 0 1,-1 0-1,1 0 0,0 0 1,-2 0-6,0 1 0,1-1 0,-1 1 0,0-1 1,1 1-1,-1 0 0,0-1 0,1 1 0,-1 0 0,1 0 0,-1-1 0,1 1 0,-1 0 1,1 0-1,0 0 0,-1 0 0,1 0 0,0 0 0,0-1 0,0 1 0,0 0 1,0 2-1,-5 33 5,3-22-2,-11 84 65,3-1 1,7 198-1,58 193-40,-54-481-38,0 0 1,0 0-1,-1-1 0,0 1 1,0 0-1,-1 0 1,1 0-1,-2-1 0,1 1 1,-1 0-1,0-1 0,-3 9 1,3-13-21,1 0 0,-1 1 1,0-1-1,1 0 0,-1 0 0,0 0 1,0 0-1,-1-1 0,1 1 0,0 0 1,-1-1-1,1 1 0,0-1 0,-1 0 1,0 0-1,1 0 0,-1 0 0,0-1 1,1 1-1,-1-1 0,0 1 0,0-1 1,1 0-1,-1 0 0,0 0 0,0 0 1,1-1-1,-1 1 0,0-1 0,0 0 1,1 0-1,-5-1 0,-3-2-24,1 0 0,-1-1 0,1 0 0,0 0 0,1-1 0,-1 0 0,1-1 0,0 0 0,0 0 0,1 0 0,0-1 0,1 0 0,-1-1 0,1 0-1,1 1 1,0-2 0,0 1 0,-4-12 0,0-5 55,0 0 0,1-1 0,2 1-1,1-1 1,-4-51 0,9 61 3,1 0 1,1-1-1,0 1 1,1 0-1,0 0 1,2 0-1,0 0 1,1 1-1,1 0 0,0 0 1,1 1-1,1 0 1,0 0-1,16-19 1,14-12-1976,2 1 1,83-69 0,-95 90 650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2:01.10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 85 580,'2'93'4137,"-5"117"-1313,0-185-1141,3-48-537,0-30-936,-3 29-209,1 0 0,1 0 0,1 0 0,1 0 0,1 0 0,7-29 0,-7 46-11,0-1-1,0 1 1,1 0 0,0 0-1,0 1 1,0-1 0,1 1-1,0 0 1,0-1 0,1 2-1,0-1 1,0 1 0,0-1-1,1 1 1,0 1 0,-1-1-1,2 1 1,-1 0 0,0 0 0,1 1-1,0 0 1,0 0 0,0 1-1,9-3 1,-2 2-4,1 1-1,-1 1 1,1 0 0,-1 0-1,1 2 1,0 0 0,-1 0 0,1 1-1,-1 1 1,0 1 0,17 6-1,-25-9-6,-1 1 0,0 0 0,0 1-1,0-1 1,0 1 0,0 0 0,-1 0 0,1 0-1,-1 1 1,0 0 0,0-1 0,0 1-1,-1 1 1,1-1 0,-1 1 0,0-1-1,0 1 1,-1 0 0,1 0 0,-1 0 0,0 0-1,0 0 1,-1 1 0,0-1 0,0 1-1,0-1 1,0 1 0,-1-1 0,0 1 0,0-1-1,-1 1 1,0 5 0,-11 36-199,-5 22-49,16-64 238,1 1 1,-1-1-1,1 0 1,0 0-1,1 0 1,-1 0 0,1 0-1,0 0 1,0 0-1,4 9 1,-4-12 22,-1-1 0,1 1 1,0-1-1,0 1 1,0-1-1,0 0 0,1 0 1,-1 1-1,0-1 0,0 0 1,1 0-1,-1 0 0,1-1 1,-1 1-1,1 0 0,-1 0 1,1-1-1,-1 1 0,1-1 1,-1 1-1,4-1 0,0 1-2,0-1 0,0 0-1,0 0 1,0 0-1,0-1 1,0 0 0,6-2-1,6-2-15,-1-1 1,1-1-1,18-10 0,-20 8 72,0 0-1,-1-1 0,0-1 1,-1 0-1,0-1 1,0 0-1,-1-1 0,-1 0 1,0-1-1,-1 0 1,-1-1-1,0 0 1,-1 0-1,0-1 0,4-17 1,-8-16 633,-3 46-645,-2 1 1,1-1-1,0 1 1,0 0-1,-1-1 1,1 1-1,-1 0 1,1-1-1,-1 1 1,0 0-1,0 0 1,0 0-1,-1 0 0,1 0 1,0 0-1,-1 0 1,1 0-1,-3-2 1,3 4-33,0 1 0,1-1 0,-1 1 0,0-1 0,0 1 0,1-1 0,-1 1 0,0-1 0,1 1 0,-1 0 0,1-1 0,-1 1 0,1 0 0,-1 0 0,1-1 0,0 1 0,-1 0 0,1 0 0,0 0 0,0 0 0,-1-1 0,1 1 0,0 0 0,0 0 0,0 0 0,0 1 0,-6 27-7,6-14 35,0 1 0,1-1 0,1 0-1,0 0 1,1 0 0,1 0 0,0 0 0,1 0-1,10 20 1,-11-26-228,1 0-1,-1 0 1,2-1 0,-1 0-1,1 0 1,0 0-1,1-1 1,0 0 0,0 0-1,0 0 1,1-1 0,0 0-1,0-1 1,1 0-1,15 7 1,-23-11-45,1 0-1,0-1 0,0 1 1,0 0-1,0-1 1,0 1-1,0-1 1,1 0-1,-1 0 1,0 0-1,0 0 1,0 0-1,0 0 1,0 0-1,0-1 1,0 1-1,0-1 1,0 0-1,0 1 1,2-2-1,9-9-1382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2:01.44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57 756,'-1'-17'2937,"2"-13"2015,-1 29-4925,1 0 0,0 1 0,-1-1 1,1 0-1,0 1 0,0-1 1,-1 1-1,1-1 0,0 1 0,0-1 1,0 1-1,0-1 0,-1 1 0,1 0 1,0 0-1,0-1 0,0 1 0,0 0 1,0 0-1,0 0 0,0 0 0,0 0 1,0 0-1,0 0 0,0 0 0,0 0 1,0 1-1,-1-1 0,1 0 1,0 1-1,0-1 0,0 0 0,1 2 1,4 0-193,-1 0 0,0 0 1,1 1-1,-1 0 1,0 0-1,0 1 0,0-1 1,-1 1-1,1 0 1,6 9-1,19 30-4785,-22-30 3459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2:01.80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31 89 532,'6'10'6773,"3"41"-6532,-13-18-214,-15 60 0,12-66 40,2 0 0,0 1 0,-1 35-1,6-63-62,0 0-1,0 0 0,0 0 0,1 0 1,-1-1-1,0 1 0,0 0 1,0 0-1,0 0 0,0 0 0,0 0 1,0 0-1,1 0 0,-1 0 1,0 0-1,0 0 0,0 0 0,0-1 1,0 1-1,0 0 0,1 0 0,-1 0 1,0 0-1,0 0 0,0 0 1,0 0-1,1 0 0,-1 0 0,0 0 1,0 0-1,0 1 0,0-1 0,0 0 1,0 0-1,1 0 0,-1 0 1,0 0-1,0 0 0,0 0 0,0 0 1,0 0-1,0 0 0,1 0 0,-1 1 1,0-1-1,0 0 0,0 0 1,0 0-1,0 0 0,0 0 0,0 0 1,0 1-1,0-1 0,0 0 0,0 0 1,0 0-1,0 0 0,0 0 1,0 1-1,0-1 0,15-21 79,12-29-34,-5 5 26,2 1 1,2 1-1,42-53 1,-59 85-14,0 1 0,0 0 1,1 0-1,0 1 0,0 1 0,1-1 1,1 2-1,-1 0 0,1 0 0,0 1 1,0 0-1,1 1 0,0 1 0,0 0 1,0 0-1,0 2 0,22-3 1,-29 5-42,0 0 1,-1 1 0,1-1 0,0 1 0,-1 0 0,1 1 0,-1-1 0,1 1 0,-1 0 0,1 1 0,-1-1-1,0 1 1,0 0 0,-1 0 0,1 1 0,-1-1 0,1 1 0,-1 0 0,0 0 0,0 1 0,-1-1-1,1 1 1,-1 0 0,0 0 0,4 10 0,1 3-42,-1 0-1,-1 1 0,-1 0 1,-1 0-1,0 0 1,1 26-1,-4-36-160,0 0 0,1-1 0,0 1 0,0 0-1,1-1 1,4 9 0,-6-14-96,0-1 0,1 1-1,-1 0 1,1 0 0,0-1 0,0 1-1,0-1 1,0 0 0,0 0 0,0 1 0,1-1-1,-1-1 1,1 1 0,0 0 0,-1-1-1,1 1 1,0-1 0,0 0 0,0 0-1,4 1 1,11-1-1298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2:02.22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241 15 264,'-2'-2'360,"0"1"0,0-1 0,0 1 0,0 0 0,0 0 1,0-1-1,-1 1 0,1 1 0,0-1 0,-1 0 0,1 1 0,-1-1 0,1 1 0,0-1 0,-1 1 0,1 0 0,-1 0 1,1 0-1,-5 1 0,1 1-124,0 0 1,0 0-1,0 0 0,1 0 1,-1 1-1,1 0 1,-10 7-1,2 0-170,1 1 0,0 0 1,1 0-1,0 1 0,-15 21 0,19-21-36,0 1 0,1-1 0,0 1-1,1 0 1,0 1 0,1-1 0,1 1-1,0 0 1,1 0 0,0 0 0,1 0 0,2 24-1,-1-32-45,1 0 0,-1 0 1,1 0-1,1 0 0,-1 0 0,1-1 0,0 1 0,1 0 0,-1-1 0,1 1 0,0-1 0,0 0 0,1 0 1,0 0-1,0-1 0,0 1 0,0-1 0,1 0 0,-1 0 0,1 0 0,0-1 0,0 1 0,0-1 0,1-1 1,-1 1-1,1-1 0,0 0 0,-1 0 0,1 0 0,0-1 0,8 1 0,2-1-58,1 0 1,-1-1-1,1-1 0,-1-1 1,1 0-1,-1-1 0,0-1 0,0 0 1,-1-2-1,1 1 0,-1-2 0,0 0 1,-1-1-1,23-15 0,-20 11 154,-1 0 0,0-1 1,0-1-1,-2-1 0,0 0 0,0-1 0,-1 0 1,-2-1-1,1-1 0,-2 0 0,11-23 0,-13 16 209,11-21 359,-22 54-612,-1 0 0,2 1 0,-1-1 0,1 1 0,1-1 0,-1 1 0,2 0 0,-1 14 0,1 4-8,1 0-1,4 27 1,-3-44-117,0 0 0,1 0 0,0 0 0,0-1 0,1 1 0,1-1 0,0 1 0,0-2 0,0 1 0,1 0-1,1-1 1,9 10 0,-13-15-219,1 1-1,0 0 1,1-1 0,-1 0-1,1 0 1,-1-1-1,1 1 1,0-1-1,0 0 1,0 0-1,0 0 1,0-1 0,0 0-1,1 0 1,-1 0-1,0-1 1,0 0-1,1 0 1,-1 0-1,1 0 1,-1-1 0,0 0-1,0 0 1,0 0-1,9-4 1,11-9-1139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2:02.55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 83 408,'-3'-36'3166,"-1"-10"2740,3 50-5776,1 26-1979,-4 10-4104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2:02.92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38 7 1072,'20'172'6185,"-17"-90"-5048,-4 1 1,-20 147-1,-17 99-253,42-504-4030,-3 163 3039,25-321-1411,-20 288 1591,3 1 0,2 1 0,1 0 0,2 0-1,28-57 1,-40 96-42,0 0-1,0 0 0,0 0 0,1 0 0,-1 1 1,1-1-1,0 1 0,0-1 0,0 1 0,1 0 1,-1 0-1,1 0 0,-1 1 0,1-1 1,0 1-1,0 0 0,0 0 0,0 1 0,1-1 1,-1 1-1,0 0 0,1 0 0,6-1 0,-5 2 9,0 1 0,-1 0 0,1 0 0,0 0 0,-1 1 0,1 0 0,-1 0 0,0 0 0,1 1-1,-1-1 1,0 1 0,-1 1 0,1-1 0,0 1 0,-1-1 0,0 1 0,0 0 0,4 5-1,0 2 21,0-1-1,0 2 0,-1-1 0,-1 1 0,0 0 0,0 0 1,-2 1-1,1-1 0,-1 1 0,-1 0 0,0 0 0,-1 1 1,1 25-1,-3-33-69,0 1 1,-1-1 0,1 0 0,-1 1-1,0-1 1,-1 1 0,1-1-1,-1 0 1,-1 0 0,1 0-1,-1 0 1,0-1 0,0 1-1,-1-1 1,1 1 0,-1-1 0,-1 0-1,1-1 1,-1 1 0,1-1-1,-1 0 1,-1 0 0,1 0-1,0-1 1,-1 1 0,0-1-1,0-1 1,0 1 0,0-1-1,-9 2 1,8-3-198,0 0 0,0 0 0,0 0 0,0-1 0,0 0 0,0-1 0,0 1-1,0-1 1,-9-3 0,14 4 20,-1-1 0,1 0 0,-1 0-1,1 1 1,-1-2 0,1 1 0,0 0 0,0 0-1,-1-1 1,1 1 0,0-1 0,0 1 0,0-1-1,1 0 1,-1 0 0,0 0 0,1 0 0,-1 0-1,1-1 1,-1 1 0,1 0 0,0-1 0,0 1-1,0 0 1,1-1 0,-1 1 0,0-1 0,1-3-1,1-22-1202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2:03.30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10 312,'5'-2'579,"-1"0"0,1 1 0,0 0 0,0-1 0,-1 2 0,1-1-1,0 0 1,0 1 0,0 0 0,0 0 0,0 1 0,0-1 0,-1 1 0,6 1 0,-6 0-514,0 0 0,-1 0 0,1 1 0,-1-1 1,0 0-1,0 1 0,0 0 0,0 0 0,0 0 0,0 0 0,-1 0 0,0 1 1,1-1-1,-1 1 0,0 0 0,-1-1 0,3 7 0,4 14 8,0 0 0,-2 1 0,0 0 0,-2 0 0,2 30 0,-5 131 1,-1-10-58,0-169-11,1 1 0,0 0 0,0-1 0,1 1 0,0 0 0,0-1 0,1 0 0,0 0 0,0 0 0,0 0 0,1 0 1,0 0-1,8 8 0,-9-11-1,1-1 0,0 0 0,-1 0 0,1-1 1,0 1-1,0-1 0,1 0 0,-1 0 0,0 0 0,1 0 1,0-1-1,-1 0 0,1 0 0,-1 0 0,1 0 1,0-1-1,0 0 0,-1 0 0,1 0 0,0-1 1,0 1-1,7-3 0,0-1 5,1 1 1,-1-2-1,0 0 1,0-1-1,0 0 0,-1 0 1,0-1-1,0-1 1,0 0-1,-1 0 1,-1-1-1,1-1 0,-2 1 1,1-1-1,-1-1 1,-1 0-1,0 0 0,7-14 1,-6 10-10,-2 1 0,0-1 0,0 0 0,-1 0 0,-1-1 0,-1 1-1,0-1 1,-1 0 0,-1 0 0,0 0 0,-2 0 0,1 1 0,-2-1 0,-5-25 0,7 38-4,-1 0 0,1 1 0,-1-1 1,0 1-1,0-1 0,0 1 0,0-1 0,-1 1 0,1 0 0,-1-1 1,1 1-1,-1 0 0,0 0 0,1 0 0,-1 0 0,0 1 0,-1-1 1,1 0-1,0 1 0,-3-2 0,3 2 2,0 1-1,-1 0 1,1-1-1,0 1 1,-1 0-1,1 0 1,0 0 0,-1 0-1,1 1 1,0-1-1,-1 1 1,1-1-1,0 1 1,-1 0-1,1 0 1,0 0 0,0 0-1,-2 2 1,-3 1 12,0 1 1,0 1-1,1-1 0,-1 1 1,2 0-1,-1 1 0,1-1 1,-1 1-1,2 0 1,-1 1-1,-4 10 0,5-6 11,0-1-1,0 0 1,2 1-1,-1 0 1,2-1-1,-1 1 0,2 0 1,-1 0-1,2 0 1,-1 0-1,2 0 1,0 0-1,0-1 1,1 1-1,6 15 0,-6-18-61,2-1 0,-1 1 1,1-1-1,0 0 0,1-1 0,-1 1 0,2-1 0,-1 0 0,1 0 0,0-1 0,0 0 0,1 0 0,0-1 0,0 0 0,0 0 0,0-1 0,1 0 0,0-1 0,17 5 0,2 0-1035,1-3 0,-1 0-1,1-2 1,0-1 0,0-1-1,0-1 1,54-9 0,-32-3-548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2:04.39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150 1 420,'-7'8'6897,"-10"14"-6163,2-5-596,1 1-1,0 1 0,1 0 0,1 1 0,1 0 1,-12 33-1,18-41-143,1 1-1,0 0 1,1-1 0,0 2 0,1-1-1,1 0 1,0 0 0,1 1 0,0-1 0,1 0-1,0 0 1,6 23 0,-6-32-1,1 0 0,-1-1 0,1 1 0,-1-1 0,1 1 1,0-1-1,1 0 0,-1 1 0,1-1 0,-1 0 0,1-1 0,0 1 0,0 0 1,0-1-1,0 0 0,0 1 0,5 1 0,-1-1 2,0 0 0,1 0 0,-1-1 0,1 0 0,0-1 0,0 0 0,-1 0 0,10 0 0,12-2 16,-1-1 1,0-1 0,46-12 0,-47 8 12,-1-1 0,0-1-1,-1-1 1,0-1 0,0-2 0,43-28 0,-52 28 123,1 0 1,-1 0 0,-1-2-1,0 0 1,-2 0-1,1-2 1,-2 0-1,0 0 1,15-30 0,-82 109-146,51-56-13,1 1 0,0-1 0,0 1 1,0-1-1,1 1 0,0 0 0,0 0 0,1 0 0,-1 1 0,2-1 0,-1 0 0,1 0 0,0 1 0,1-1 0,1 12 0,-1-15-9,1 0-1,-1 0 1,0-1-1,1 1 1,0-1-1,0 1 0,0-1 1,0 1-1,1-1 1,-1 0-1,1 0 1,0 0-1,0 0 0,0-1 1,0 1-1,0-1 1,0 0-1,1 0 1,-1 0-1,1 0 0,0 0 1,-1-1-1,1 0 1,0 0-1,0 0 0,0 0 1,0 0-1,0-1 1,5 0-1,-4 1-25,0-1 0,0 0 0,0-1 0,0 1 0,-1-1 0,1 0 0,0 0 0,0-1 0,-1 1 0,1-1 0,-1 0 0,1 0 0,5-5 0,-8 7 19,-1-1 0,0 0 0,0 0 0,-1 0 0,1 0 0,0 0 0,0 0-1,0 0 1,-1-1 0,1 1 0,0 0 0,-1 0 0,0-1 0,1 1 0,-1 0 0,1 0 0,-1-1 0,0 1 0,0 0-1,0-2 1,0 0-6,-1 1-1,0-1 0,1 1 0,-1-1 0,0 1 0,0 0 1,0 0-1,-1 0 0,1-1 0,0 1 0,-1 0 1,0 1-1,1-1 0,-5-3 0,-12-10-216,-1 0 0,0 2 0,-1 0 0,-25-11 0,27 15 203,0-1 0,1-1 0,0 0 0,0-1 0,-28-28 0,44 40 54,1-1 0,-1 0 0,1 1 1,-1-1-1,1 1 0,-1-1 0,1 0 0,0 1 0,-1-1 1,1 0-1,0 1 0,0-1 0,-1 0 0,1 0 0,0 1 0,0-1 1,0 0-1,0 0 0,0 1 0,0-1 0,0 0 0,0 0 1,0 1-1,0-1 0,1 0 0,-1 0 0,1 0 0,17-16 136,41-6 36,-49 20-142,20-7 43,1 2-1,-1 2 1,1 1-1,0 1 0,35 0 1,-47 4-37,1 1-1,0 0 1,-1 1 0,0 1-1,1 1 1,-1 1 0,-1 1-1,1 0 1,22 12 0,-32-13 0,-1 0-1,1 0 1,-2 1 0,1 0 0,0 1 0,-1 0 0,-1 0-1,1 0 1,-1 1 0,0 0 0,-1 0 0,0 1 0,0-1 0,0 1-1,2 10 1,-5-14-20,-1 0 0,0 1 0,0-1 0,0 1 0,0-1 0,-1 1 0,0-1 0,0 1 0,-1-1-1,0 1 1,0-1 0,0 1 0,0-1 0,-1 1 0,0-1 0,0 0 0,0 0 0,-1 0 0,0 0 0,0-1 0,0 1 0,0-1 0,-1 1-1,0-1 1,1 0 0,-2-1 0,-7 7 0,12-10-20,-1 1-1,1-1 1,0 1-1,0-1 1,-1 0-1,1 1 1,0-1-1,-1 0 1,1 1-1,0-1 0,-1 0 1,1 1-1,0-1 1,-1 0-1,1 0 1,0 1-1,-1-1 1,1 0-1,-1 0 1,1 0-1,-1 0 1,1 0-1,0 0 1,-1 0-1,1 0 1,-1 1-1,1-2 1,-1 1-1,1 0 1,-1 0-1,1 0 1,-1 0-1,1 0 1,0 0-1,-1 0 1,1 0-1,-1-1 0,1 1 1,0 0-1,-1 0 1,1-1-1,-1 1 1,1 0-1,0-1 1,-1 1-1,1 0 1,-1-1-1,1-1 3,0 0-1,0 0 0,0 0 0,0 0 0,0 0 1,0 1-1,1-1 0,-1 0 0,1 0 1,-1 0-1,1 0 0,1-2 0,4-7 31,0-1 0,1 1 0,1 0 1,0 1-1,0-1 0,19-16 0,66-51 375,-80 67-358,-5 6-40,-1 0 0,0 0 0,1 0 0,0 1-1,0 0 1,0 0 0,1 1 0,-1 0 0,1 0 0,0 1-1,-1 1 1,1-1 0,0 1 0,17 1 0,-20 0-5,0 1 1,0 1-1,0-1 0,0 1 1,-1 0-1,1 0 1,0 0-1,-1 1 1,0 0-1,0 0 1,0 1-1,0-1 0,0 1 1,-1 0-1,1 0 1,-1 1-1,0-1 1,-1 1-1,1 0 1,-1 0-1,0 0 0,0 0 1,3 9-1,1 5 61,0 1 0,-2 1 0,-1-1-1,0 1 1,-1 0 0,-2 0 0,0 31-1,0-56-58,0-1-1,0 0 0,0 0 0,1 0 0,0 1 0,0-1 1,0 1-1,0-1 0,1 1 0,0 0 0,5-7 1,45-49 22,-35 42-20,-17 16-10,15-16 4,2 1 0,20-16 0,-35 29-8,1 1 0,0 0 1,0 1-1,0-1 0,0 1 1,0-1-1,0 1 1,1 1-1,-1-1 0,1 1 1,-1-1-1,1 1 0,0 0 1,0 1-1,-1-1 0,1 1 1,0 0-1,6 1 0,-8 0 4,-1 0 0,1 1 0,0-1 0,-1 1 0,1-1 0,-1 1-1,1 0 1,-1 0 0,0 0 0,0 0 0,0 0 0,0 1 0,0-1-1,0 1 1,-1-1 0,1 1 0,-1 0 0,2 3 0,18 61-22,-9-26-217,-9-33-39,-2-5 27,-1 0 0,1 0 0,0-1 0,0 1 0,0 0 0,1-1 0,-1 1 0,1-1 0,-1 1-1,1-1 1,0 0 0,0 0 0,0 0 0,3 3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2:04.72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182 64 280,'11'-25'2676,"-11"22"-2221,1 0 0,0 0 0,0 0 0,0 0 0,1 0 0,-1 0 0,1 0 0,-1 1 0,1-1 0,0 1 0,4-5 0,-5 7-418,-1 0 0,1 0 0,0 0 0,-1 1 0,1-1 0,-1 0 0,1 0-1,-1 1 1,1-1 0,-1 0 0,0 1 0,1-1 0,-1 0 0,1 1 0,-1-1 0,0 1 0,1-1 0,-1 1 0,0-1 0,1 1-1,-1-1 1,0 1 0,0-1 0,1 1 0,-1-1 0,0 1 0,0-1 0,0 1 0,0 0 0,0-1 0,0 1 0,0 0 0,6 25 357,-6-23-277,5 37 412,-3 0-1,-1 1 1,-2-1 0,-1 0-1,-15 73 1,0 18 222,11-11-380,6-78-586,-2 0 1,-2-1-1,-2 1 1,-20 77-1,24-114-64,0 0-1,0 0 1,0 0 0,-1 0-1,1-1 1,-1 1 0,0 0-1,-1-1 1,1 0-1,-1 0 1,0 0 0,0 0-1,0-1 1,-7 5 0,8-7 36,1 0 1,-1 0-1,0 0 1,0 0 0,0-1-1,0 1 1,0-1-1,0 0 1,0 0-1,0 0 1,0 0 0,0 0-1,1 0 1,-1-1-1,0 0 1,0 1-1,0-1 1,0 0 0,0-1-1,1 1 1,-1 0-1,1-1 1,-1 1 0,1-1-1,-1 0 1,1 0-1,-3-3 1,-18-18-1459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2:05.07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24 840,'11'-4'330,"0"0"0,0 0 1,0 1-1,1 0 0,-1 1 0,1 1 0,-1 0 0,1 0 1,0 1-1,-1 0 0,1 1 0,0 1 0,-1 0 0,1 0 1,-1 1-1,0 1 0,0 0 0,0 0 0,19 12 0,-23-13-303,0 2 0,-1-1 0,1 1-1,-1 0 1,0 0 0,-1 1 0,1-1-1,-1 1 1,0 1 0,0-1 0,-1 1-1,0-1 1,0 1 0,0 1-1,-1-1 1,0 0 0,-1 1 0,0-1-1,0 1 1,0 0 0,-1 0 0,0 0-1,-1 0 1,0 0 0,0 0-1,0 0 1,-1-1 0,-1 1 0,-3 15-1,1-12-8,1 0-1,-2 0 0,0 0 1,0 0-1,-1-1 0,0 0 0,-1 0 1,-12 14-1,4-9-151,-1 0 0,-1-1 0,-30 20 0,36-24-1559,51-23-3068,-17-2 3446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6.50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6 228 516,'3'12'5524,"7"-20"-5510,-2 1 229,14-12-152,-1 0 0,-1-1 0,-1-1 0,-1 0 1,-1-2-1,16-27 0,-29 44-24,-2 3-15,0 1-1,-1 0 1,0 0 0,1-1-1,-1 1 1,0-1-1,0 0 1,0 1 0,0-1-1,-1 1 1,1-1 0,-1 0-1,0 0 1,0 1-1,0-6 1,-3 8 32,0 0 1,0 1-1,0-1 1,0 1-1,0 0 1,0-1-1,0 1 1,1 0-1,-1 1 0,-3 1 1,-7 5-85,0 0 1,1 1-1,-1 1 1,2 0 0,0 0-1,0 1 1,1 1-1,-17 23 1,22-28 1,1-1 0,0 1 0,0 0 1,0 0-1,1 1 0,0-1 0,0 1 0,1-1 1,0 1-1,0 0 0,1 0 0,0 0 0,1 0 1,-1 0-1,2 0 0,-1 0 0,1 0 0,3 14 0,-2-17 2,0 0-1,1 0 0,-1 0 0,1 0 1,0-1-1,0 1 0,0-1 1,1 0-1,0 0 0,0 0 0,0 0 1,0-1-1,0 0 0,6 3 0,-1-1 0,-1 0 0,2-1-1,-1-1 1,0 0 0,1 0-1,-1 0 1,15 0 0,-6-1-586,1-1 0,-1 0 1,1-2-1,-1 0 0,1-1 0,-1-1 0,35-10 1,-24 1-920,-1-1 32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2:05.94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227 47 104,'6'8'5801,"-6"-7"-5698,-14 18 1963,-22 15-1413,6-9-519,2 1 1,-37 43-1,58-61-113,1 0-1,0 1 0,0-1 0,1 1 0,0 0 0,1 0 1,0 1-1,0-1 0,1 1 0,0 0 0,1 0 0,0 0 1,1 0-1,-1 18 0,2-25-25,0 1-1,1-1 1,-1 1 0,1-1 0,0 0-1,0 1 1,0-1 0,1 0 0,-1 1 0,1-1-1,0 0 1,-1 0 0,2 0 0,-1 0-1,0-1 1,0 1 0,1 0 0,-1-1 0,5 4-1,-2-4-12,0 1 0,0-1-1,0 1 1,0-1-1,0-1 1,0 1 0,0-1-1,1 0 1,-1 0 0,0 0-1,1-1 1,5 0 0,-5 0-2,1 0 0,-1 0 1,1-1-1,0 0 0,-1 0 1,0-1-1,1 0 1,-1 0-1,0 0 0,0-1 1,0 0-1,0 0 1,-1 0-1,1-1 0,-1 0 1,0 0-1,0 0 1,0-1-1,0 0 0,-1 0 1,6-9-1,-4 2-55,-1-1 1,-1 0-1,0 1 0,-1-2 0,-1 1 1,0 0-1,0 0 0,-1-1 0,-1 1 1,0-1-1,-3-14 0,-4-16 27,-2 1-1,-15-43 1,12 41 195,11 45-145,1 0-1,0 0 1,0-1 0,0 1 0,0 0 0,-1 0 0,1-1-1,0 1 1,0 0 0,0-1 0,0 1 0,0 0 0,0-1-1,0 1 1,0 0 0,0 0 0,0-1 0,0 1 0,0 0-1,0-1 1,0 1 0,0 0 0,0-1 0,0 1 0,1 0-1,-1 0 1,0-1 0,0 1 0,0 0 0,0 0 0,1-1-1,-1 1 1,0 0 0,0 0 0,0-1 0,1 1 0,-1 0-1,0 0 1,0 0 0,1 0 0,-1-1 0,0 1 0,1 0-1,-1 0 1,0 0 0,1 0 0,18 6 61,18 18 28,19 16 57,-19-14 16,41 38 0,-68-55-139,-1 0-1,0 1 1,0 1-1,-1-1 1,0 1 0,-1 1-1,-1-1 1,9 21-1,-16-36-9,0 0-1,1 0 1,-1 0-1,1-1 1,0 1-1,0 0 1,1 0-1,-1-1 1,1 1 0,0 0-1,0 0 1,0 0-1,0 0 1,1 0-1,0 0 1,-1 0-1,1 0 1,1 1-1,-1-1 1,1 1-1,-1 0 1,1-1 0,3-2-1,11-11 27,0 1 1,36-26-1,-43 35-8,-8 5-32,0 0 0,1 0 0,-1 1 0,1-1-1,0 1 1,-1 0 0,1 0 0,0 0 0,0 0 0,-1 0 0,1 0 0,0 1-1,5-1 1,-7 1 1,1 0-1,0 1 1,-1-1 0,1 0-1,-1 1 1,1-1 0,-1 1-1,1 0 1,-1 0-1,1-1 1,-1 1 0,1 0-1,-1 0 1,0 0-1,1 0 1,-1 1 0,0-1-1,1 2 1,4 6 11,-1 0 0,-1 0-1,1 1 1,-1 0 0,-1 0 0,3 14-1,16 34 54,-19-52-59,1-1-1,0 0 1,0 0-1,1 0 1,-1-1-1,1 0 1,0 0 0,0 0-1,1 0 1,-1-1-1,1 0 1,0 0-1,0 0 1,0-1-1,0 0 1,0 0-1,0 0 1,1-1-1,-1 0 1,0 0 0,1-1-1,-1 1 1,1-1-1,-1-1 1,1 0-1,-1 1 1,0-2-1,1 1 1,11-5-1,-8 2 16,1 0 1,-1 0-1,0-1 0,0 0 0,0-1 0,-1 0 0,0-1 0,0 0 0,-1 0 0,0-1 0,0 0 0,0 0 0,-1-1 0,-1 0 0,1 0 1,8-19-1,-10 19 71,-1 0 0,0-1 0,-1 1 1,1-1-1,-2 0 0,0 0 1,0 0-1,0-1 0,-2 1 0,1 0 1,-3-21-1,-2 29-50,-4 9-46,-8 16-26,15-20 39,-12 15 43,2 2 0,-18 39 1,26-53-45,1 0 1,0 0-1,0 0 1,0 0-1,1 0 1,0 1-1,0-1 1,1 0 0,0 1-1,0-1 1,0 0-1,1 1 1,0-1-1,0 0 1,3 10-1,-3-13-20,1-1 0,-1 1-1,1 0 1,-1-1 0,1 1 0,0-1-1,0 0 1,0 1 0,0-1-1,1 0 1,-1 0 0,1-1-1,-1 1 1,1 0 0,-1-1 0,1 1-1,0-1 1,5 1 0,-3 0-93,1-1 0,0 0 0,0-1 0,0 1 0,0-1 0,0-1 0,0 1 0,0-1 0,6-1 0,5-3-290,0 0 1,-1-1-1,1 0 1,-1-2-1,23-13 1,-14 3 395,-1-2 0,-1 0 1,-1-1-1,-1-1 0,-1-2 1,24-33-1,-12 16 970,-33 41-962,1 1 0,0-1 0,0 0 0,0 0 0,0 0 0,0 0 0,0 1 0,0-1 0,0 0 0,0 0 0,0 0 0,0 0 0,0 1 0,0-1 0,0 0 0,0 0 0,0 0 0,1 0 0,-1 1 0,0-1 0,0 0 0,0 0 0,0 0 0,0 0 0,0 0 0,0 1 0,0-1 0,1 0 0,-1 0 0,0 0 0,0 0 0,0 0 0,0 0 0,0 0 0,1 0 0,-1 0 0,0 1 0,0-1 0,0 0 0,0 0 0,1 0 0,-1 0 0,0 0 0,0 0 0,0 0 0,0 0 0,1 0 0,-1 0 0,0 0 0,0 0 0,0 0 0,0-1 0,1 1 0,-1 0 0,0 0 0,0 0 0,0 0-1,0 0 1,0 0 0,1 0 0,-1 0 0,0 0 0,0-1 0,0 1 0,0 0 0,0 0 0,0 0 0,1 0 0,-1-1 0,1 28 241,-5 29 76,0-40-218,0-1 0,-2 0-1,-10 25 1,10-29-73,1 0 0,0 0 0,1 1 0,1-1 0,0 1 1,0 0-1,-1 17 0,5-29-35,-1 0 1,1 0 0,-1 0-1,1 0 1,-1 0-1,1 0 1,-1 0 0,1 0-1,-1 0 1,1 0 0,-1 0-1,1-1 1,-1 1-1,0 0 1,1 0 0,-1 0-1,1-1 1,-1 1 0,0 0-1,1-1 1,-1 1-1,0 0 1,1-1 0,-1 1-1,0-1 1,1 1 0,-1 0-1,0-1 1,0 1-1,0-1 1,1 1 0,-1-1-1,0 0 1,15-18-81,3-7-19,54-71-13,-65 89 103,1 0 0,-1 0 0,1 1-1,0 0 1,1 0 0,0 1 0,0 0 0,15-6 0,-23 11 1,0 1 1,1 0 0,-1-1 0,0 1 0,1 0 0,-1 0-1,1 0 1,-1 0 0,0 0 0,1 0 0,-1 0 0,1 1-1,-1-1 1,0 0 0,1 1 0,-1-1 0,0 1-1,0 0 1,1-1 0,-1 1 0,0 0 0,0 0 0,0 0-1,0 0 1,0-1 0,0 2 0,0-1 0,0 0 0,0 0-1,0 0 1,-1 0 0,1 0 0,0 1 0,-1-1-1,1 2 1,20 61-231,-14-38-299,-7-24 436,1-1 1,-1 0-1,1 0 1,-1 0 0,1 0-1,0 0 1,-1 0-1,1 0 1,0 0 0,0 0-1,0 0 1,0 0 0,0-1-1,0 1 1,0 0-1,0-1 1,0 1 0,0 0-1,0-1 1,0 0-1,0 1 1,1-1 0,-1 1-1,0-1 1,0 0 0,1 0-1,-1 0 1,0 0-1,0 0 1,0 0 0,1 0-1,-1 0 1,0 0-1,0-1 1,2 0 0,41-20-3980,-43 21 4021,19-13-1391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2:06.27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46 26 924,'24'-25'7715,"-24"25"-7674,1 22-70,-6 15 116,-1-1 1,-18 58-1,15-64-78,1 1 0,1 0 0,2 1 0,-2 39-1,12-10-555,7-23-3125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2:06.62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0 147 472,'31'-10'6418,"14"-13"-4218,7-2-2437,-28 16 3,8-3-1888,-1-1 0,40-23 1,-44 18 583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2:07.12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142 86 1020,'21'11'4390,"-21"-10"-4199,1 0 0,-1 0 0,1 1 0,5 34 1233,-15 36-1223,-8-10 37,-2-1 0,-55 115 1,25-66-101,47-102-93,4-11-9,15-24 14,21-47 17,27-104-50,-48 122 71,3 2-1,2 0 1,43-74-1,-63 124-66,0 0 0,0 1 0,0 0 0,1-1 1,-1 1-1,1 0 0,0 0 0,0 0 0,0 1 0,1-1 0,-1 1 0,0 0 1,1 0-1,0 0 0,-1 0 0,1 0 0,0 1 0,0 0 0,0 0 1,0 0-1,0 0 0,7 0 0,-6 2 11,0 0 1,0 0-1,0 0 1,0 1 0,0 0-1,0 0 1,-1 0-1,1 1 1,-1-1-1,1 1 1,-1 0-1,0 0 1,0 1-1,-1-1 1,1 1-1,-1 0 1,6 6-1,7 13 74,-1 1 0,-1 0 0,0 1 0,-2 1 0,-1 0 0,8 28 0,35 168-852,-53-221 728,6 57-1679,-7-56 1511,0-1-1,0 1 0,1-1 0,-1 1 0,0 0 1,-1-1-1,1 1 0,0 0 0,0-1 0,-1 1 0,1-1 1,-1 1-1,0-1 0,1 1 0,-1-1 0,0 1 0,0-1 1,0 0-1,0 1 0,0-1 0,0 0 0,0 0 0,0 0 1,0 0-1,-1 0 0,1 0 0,0 0 0,-1 0 0,1 0 1,-1 0-1,-2 0 0,-8-2-1408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2:07.57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55 1140,'46'13'6813,"2"-1"-6421,53 7 0,85-8-130,-131-10-236,0 2 1,0 2 0,85 19 0,-125-19-60,0 0 0,0 1 1,25 13-1,-36-17 8,0 0-1,0 0 0,0 1 0,-1 0 1,1 0-1,-1 0 0,0 0 1,0 0-1,0 0 0,0 1 0,-1 0 1,1-1-1,-1 1 0,0 0 1,0 0-1,0 0 0,-1 0 0,2 6 1,-1-1-117,-2-13-18,5-17 44,5-2 151,2 2-1,0-1 0,1 2 0,1 0 0,0 0 0,2 1 0,1 1 1,33-29-1,-47 45-14,-1 0 0,0 0 0,1 0 0,-1 1 0,1-1 0,-1 1 0,1 0 0,0 0 0,0 0 0,-1 0 0,1 0 0,0 0 0,0 1 0,0-1 0,0 1 0,0 0 0,0 0 0,0 0 0,0 0 0,0 1 0,0-1 0,0 1 0,0 0 0,-1 0 0,1 0 0,0 0 0,0 0 0,-1 0 0,1 1 0,-1-1 0,1 1 0,-1 0 0,3 2 1,5 8 106,-1-1 0,0 1 0,-1 1 0,0-1 0,10 25 0,-12-23-37,1 0 0,1 0-1,13 17 1,-18-29-91,-1 1 1,1 0 0,0-1-1,-1 0 1,1 0-1,0 0 1,0 0-1,0 0 1,1-1-1,-1 1 1,0-1-1,1 0 1,-1 0 0,1 0-1,-1 0 1,1-1-1,-1 1 1,6-1-1,-2 0-96,0-1-1,0 0 0,0-1 1,0 1-1,-1-1 1,1-1-1,0 1 0,11-7 1,5-5-1300,-1-1 1,-1-1-1,38-35 1,-40 30-56,-3 2 58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2:07.94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362 13 832,'3'-1'357,"0"-1"1,0 0-1,0 1 0,0 0 0,0 0 1,1 0-1,-1 0 0,0 0 0,1 1 1,-1-1-1,1 1 0,-1 0 1,1 0-1,-1 0 0,1 1 0,-1-1 1,7 2-1,-4 1-211,-1 0 0,1 0-1,0 1 1,-1-1 0,0 1 0,0 0 0,0 1 0,8 8-1,2 4 18,0 0 0,-1 1 0,-1 0 0,-1 1 0,0 0-1,-2 1 1,0 1 0,-1-1 0,-2 1 0,0 1 0,7 37-1,-11-40-154,-1 0 0,-1 0 0,-1 1 0,-1-1 0,0 1-1,-2-1 1,0 0 0,-1 0 0,-1 0 0,0-1 0,-2 0-1,0 0 1,-19 33 0,8-23-340,-1-1 0,-1 0 0,-1-2 0,-1 0 0,-1-2 0,-2 0 0,-35 25 0,21-21-823,0-2-1,-2-1 1,-1-3 0,-71 27-1,30-20-442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39.44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83 6 584,'-11'-5'5497,"-14"20"-4863,-7 1 573,31-16-1197,1 0-1,-1 0 1,1 0 0,-1 0-1,1 0 1,-1 0-1,1 0 1,-1 0 0,1 0-1,-1 0 1,1 0 0,-1 0-1,1 0 1,-1 1-1,1-1 1,-1 0 0,1 0-1,-1 0 1,1 1 0,-1-1-1,1 0 1,0 1-1,-1-1 1,1 0 0,-1 1-1,1-1 1,0 1 0,0-1-1,-1 0 1,1 1-1,-1 0 1,2 0-4,-1-1 1,0 0-1,0 0 0,1 0 0,-1 1 0,0-1 1,0 0-1,1 0 0,-1 0 0,0 0 0,1 0 1,-1 0-1,0 0 0,1 0 0,-1 1 0,0-1 1,1 0-1,-1 0 0,0 0 0,1-1 0,-1 1 1,0 0-1,1 0 0,-1 0 0,0 0 0,1 0 1,-1 0-1,0 0 0,0 0 0,1-1 1,-1 1-1,0 0 0,0 0 0,1 0 0,-1-1 1,0 1-1,0 0 0,1 0 0,-1-1 0,0 1 1,0 0-1,0 0 0,0-1 0,1 0 0,0 1-1,1-1-1,0 1 0,0-1 1,-1 1-1,1 0 0,0 0 0,-1 0 1,1 0-1,0 0 0,0 0 1,-1 0-1,1 1 0,0-1 0,0 0 1,-1 1-1,1 0 0,1 0 1,43 17 5,-24-9 6,45 8-5,0-3 1,1-2-1,87 3 1,-11 0-300,690 57-854,-686-69 1101,408 27-219,-54 19 318,-206-23 20,359 7 4,1-37-234,20 1 153,752-21 152,-445-21-345,-823 39 199,919-4-30,-776 11-133,430 19-227,-97-1 199,1109 14-151,-715-47 600,-291-4-189,228 34-258,-590-7 236,528 20 32,136 2-542,141 19 681,-3 37-662,172-59 821,-514-63-486,-426 16 17,378-3 151,-412 14-100,14-2 105,875-14-121,-759 28 168,-456-1-101,-1 2 0,0 2 0,57 16-1,-102-22-15,2 1 90,-1-1 0,1 0 0,-1-1 0,1 1 0,0-1 0,0 0 0,-1-1 1,1 0-1,-1 0 0,1 0 0,-1-1 0,1 0 0,-1 0 0,0-1 1,11-5-1,-24 4 374,19 17-3248,-11-13 2828,-1 1-1,1-1 1,-1 0-1,0 1 1,1-1-1,-1 0 1,0 1-1,1-1 1,-1 1-1,0-1 1,1 0-1,-1 1 0,0-1 1,0 1-1,1-1 1,-1 1-1,0-1 1,0 1-1,0-1 1,0 1-1,0 0 1,0-1-1,0 1 1,0-1-1,0 1 1,0-1-1,0 1 0,0-1 1,0 1-1,0-1 1,0 1-1,-1-1 1,1 1-1,0-1 1,0 1-1,-1-1 1,1 1-1,0-1 1,-1 1-1,1-1 1,0 0-1,-1 1 1,0 0-1,-2 3-47,-1 1 0,1 0 0,0 0 0,0 0 0,1 0 0,0 1 1,0-1-1,0 1 0,-2 9 0,-8 22 65,-98 180 311,43-90-44,-74 201 1,17 93 140,10-31-222,93-329-186,-3 0 0,-59 106-1,81-164-56,-1 2 22,0 0-1,0-1 1,0 1-1,0 0 1,-1-1-1,0 0 1,-6 6 0,8-11-132,0 0 1,0 0 0,0 0 0,0 0-1,0-1 1,0 1 0,0-1 0,0 1-1,1-1 1,-1 1 0,1-1 0,-1 0 0,-1-3-1,0 2-304,-7-7-1067,1-1 0,0 0 0,-14-23 0,14 14 97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39.792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1 147 1044,'7'-10'5705,"-6"10"-5566,16 8 1122,14 18-1565,-20-12 318,-1 1 1,-1 0 0,0 0 0,-1 1-1,-1 0 1,-1 0 0,6 20 0,-2 2 49,-2 1 1,4 42 0,-7-65 573,3-13 1076,14-22 1338,-12 8-3302,191-161 627,-4 4-4756,-188 160 3619,0-1 0,0 0 0,-1 0 1,-1-1-1,1 0 0,-2-1 0,10-17 0,-7 1-1090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41.19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244 3 408,'20'-2'10644,"-17"21"-10984,-3-19 326,3 41 0,-2-1 1,-2 0 0,-8 53-1,2-29-2,-77 662 289,8-213-1641,75-507 1099,0 1 1,0-1 0,-1 1-1,0-1 1,0 0 0,0 0-1,-1 0 1,-6 11-1,7-14-55,0-1 1,-1 1-1,1 0 0,-1-1 0,1 1 0,-1-1 0,0 0 0,0 0 0,0 0 0,0 0 0,0 0 0,0-1 0,0 1 0,-1-1 1,1 0-1,-1 0 0,-5 1 0,-4-2-879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41.57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6 258 796,'-5'-20'4617,"5"19"-4452,1 0-90,0 0-1,0 0 0,0 1 0,0-1 1,0 0-1,0 1 0,1-1 0,-1 1 1,0-1-1,0 1 0,0 0 0,0-1 1,1 1-1,-1 0 0,2 0 0,3 0-81,1-1 0,-1 2-1,0-1 1,1 1-1,-1 0 1,8 2 0,45 22 162,-1 2 0,-2 3 1,62 42-1,84 45 251,-199-115-327,0-1 0,-1 1 0,1-1 1,0 0-1,0 0 0,0 0 0,0 0 0,0 0 0,0-1 0,1 1 1,-1-1-1,0 0 0,0 0 0,0 0 0,0-1 0,1 1 0,-1-1 0,0 1 1,5-3-1,-3-1 31,1 1 0,-1-1 0,-1-1 0,1 1 1,0-1-1,-1 0 0,0 0 0,6-10 0,115-180-211,-46 70-2050,5 5-3863,-65 99 4496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7.01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95 19 1176,'7'-18'5367,"-7"33"-3685,-5 34-1684,-13 106 125,-17 102 264,19-187-294,8-40-60,1 0 0,2 0 0,-2 41 0,18-86 124,3-15-184,52-154-221,-55 159 208,1 1 0,1 0-1,1 0 1,1 2 0,21-25 0,-33 43 41,0 0 1,1 0-1,0 1 1,-1-1 0,1 1-1,0 0 1,0 0-1,1 0 1,-1 0-1,1 1 1,-1 0 0,1 0-1,0 0 1,0 0-1,0 1 1,0 0-1,0 0 1,0 0 0,0 1-1,0 0 1,0 0-1,1 0 1,-1 0-1,0 1 1,0 0-1,0 0 1,0 0 0,0 1-1,0-1 1,-1 1-1,1 1 1,0-1-1,-1 0 1,0 1 0,1 0-1,-1 0 1,0 0-1,-1 1 1,1 0-1,0-1 1,-1 1 0,0 0-1,0 1 1,0-1-1,3 7 1,2 4 33,0 1-1,-1 1 1,-1-1 0,0 1 0,-2 0-1,1 0 1,-2 0 0,-1 1 0,0-1-1,-1 1 1,-1 21 0,0-30-20,-1 1 0,0-1 0,0 0 0,-1 0 0,0 0 1,-1 0-1,0 0 0,0 0 0,-1 0 0,0-1 0,-1 0 0,0 0 0,0 0 0,0 0 1,-1-1-1,0 0 0,-1 0 0,1-1 0,-1 1 0,-1-2 0,1 1 0,-13 6 1,9-6-155,0-1 0,0-1 0,-1 0 0,1 0 0,-1-1 0,0-1 0,0 0 0,-22 1 0,25-3-277,0-1 0,0 0 1,0 0-1,0-1 0,0-1 1,0 1-1,0-1 0,1-1 1,-1 1-1,1-2 0,0 1 1,-10-8-1,-4-6-1061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42.69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264 64 472,'0'-9'3397,"0"5"-2988,1 1 1,-1-1 0,0 1 0,0 0-1,0-1 1,-1 1 0,1 0 0,-1-1-1,0 1 1,0 0 0,0-1 0,0 1-1,0 0 1,-3-4 0,3 6-355,-9 37-195,-5 34 109,-97 506 248,77-169-104,29-294-116,6-88-200,-2 0-1,-1 0 1,-1-1-1,-1 1 1,-1-1-1,-11 29 0,17-53 142,0 1 0,0-1 0,-1 0 0,1 1 0,0-1 0,0 0-1,0 1 1,-1-1 0,1 0 0,0 1 0,-1-1 0,1 0 0,0 0-1,-1 1 1,1-1 0,0 0 0,-1 0 0,1 0 0,0 0 0,-1 1-1,1-1 1,0 0 0,-1 0 0,1 0 0,-1 0 0,1 0-1,0 0 1,-1 0 0,1 0 0,-1 0 0,1 0 0,0 0 0,-1 0-1,1 0 1,0-1 0,-1 1 0,1 0 0,-1 0 0,1 0 0,0 0-1,-1-1 1,1 1 0,0 0 0,-1 0 0,1-1 0,0 1-63,-1 0 63,1-1 0,0 1 0,0 0 0,0-1 0,-1 0-1,-13-19-2968,8 8 1637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43.04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0 248 524,'1'-28'7436,"7"44"-7719,20 72 295,-23-68-8,0 0 1,2 0-1,0-1 1,1 0-1,1-1 0,0 0 1,2 0-1,17 23 1,-25-38 41,0 0-1,0 0 1,1-1 0,-1 1 0,1-1 0,0 1-1,0-1 1,0 0 0,0-1 0,0 1 0,0-1-1,0 1 1,0-1 0,1-1 0,8 2 0,-5-2 76,1-1 1,0 1-1,-1-2 1,0 1-1,1-1 0,-1 0 1,15-6-1,-2-2 94,-1 0 1,0-2-1,0 0 0,-1-1 0,22-20 0,5-9-688,-2-2 1,67-87 0,2-32-5550,-91 130 4401,-1 3 145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44.01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128 1 1000,'19'3'5285,"-16"14"-5459,-4-4 440,0 83 68,-4 0 1,-23 126 0,1-80-107,-50 325 486,71-401-590,2 1-1,4-1 1,2 1 0,4-1-1,13 69 1,-9-97-154,-6-23-379,0 0-1,-1 0 1,1 29 0,-18-66-4359,7 11 3394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44.415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1 207 860,'16'0'645,"1"2"-1,0 0 1,-1 1 0,0 0-1,1 1 1,14 7-1,-9-3-362,0 2-1,-1 1 0,39 26 1,-40-23-234,-1 1 1,-1 1 0,0 0 0,-1 2 0,-1 0 0,-1 1-1,0 0 1,-2 1 0,17 31 0,-18-19 132,-11-26-80,0 0 0,1-1 0,0 1 0,1 0 0,-1 0 0,1-1 0,0 0-1,0 1 1,1-1 0,0 0 0,-1-1 0,2 1 0,7 7 0,-10-12-34,0 1 0,0-1 0,0 0 0,0 0 0,0 0 0,0-1 0,-1 1 0,1 0 0,0-1 0,0 1 0,0-1 0,-1 0 0,1 1 0,0-1 0,-1 0 0,1 0 0,0 0-1,-1 0 1,2-2 0,35-29 139,-29 24-129,61-55-627,100-117 0,-106 100-2905,72-116 0,-106 148 1979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1.04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365 4 464,'6'-1'5772,"16"-2"-2770,-20 11-3010,0 0-1,0 0 1,-1 1-1,0-1 1,-1 0-1,0 0 1,0 1-1,-1-1 1,0 0-1,0 0 1,-3 10-1,-1 14-4,0 8 28,-3 0-1,-1-1 1,-2 0 0,-1 0-1,-2-1 1,-34 63 0,-141 200-243,138-227 170,45-66 34,0 1 1,1-1-1,0 1 0,1 1 1,0-1-1,1 1 0,-4 14 0,6-22 9,1 1 0,0-1-1,0 0 1,-1 1-1,2-1 1,-1 0-1,0 1 1,0-1-1,1 0 1,0 1 0,-1-1-1,1 0 1,0 0-1,0 0 1,0 0-1,0 0 1,0 0-1,1 0 1,-1 0 0,1 0-1,-1 0 1,1-1-1,-1 1 1,1 0-1,0-1 1,0 0-1,0 1 1,0-1 0,0 0-1,0 0 1,0 0-1,1 0 1,-1-1-1,0 1 1,0-1-1,1 1 1,-1-1 0,3 1-1,9 1-69,0-1 0,1 0 0,-1-1-1,0 0 1,1-1 0,-1-1 0,20-4 0,102-34-800,-75 21 551,289-77-661,-342 94 1021,0-1 0,0 0 0,0 0 0,0 0 0,0-1-1,-1-1 1,0 1 0,7-7 0,-13 10 15,1 0 0,-1 0-1,1 0 1,-1 0 0,0-1 0,0 1 0,0 0 0,0-1-1,0 1 1,0-1 0,0 1 0,0-1 0,0 0 0,-1 1-1,1-1 1,-1 0 0,1 1 0,-1-1 0,0 0 0,1 0-1,-1 0 1,0 1 0,0-1 0,-1 0 0,1 0 0,0 1-1,0-1 1,-1 0 0,1 0 0,-1 1 0,0-1 0,1 0-1,-1 1 1,0-1 0,0 1 0,0-1 0,0 1 0,0-1 0,0 1-1,-1 0 1,1 0 0,0-1 0,-3 0 0,-1 13 43,1 1 1,0-1 0,1 1 0,0 0 0,-1 21-1,1-12-63,-12 140 108,14-140-124,2-1 0,0 0 1,1 0-1,1 1 0,10 35 1,-13-54-83,1 0 0,-1 1 0,1-1 0,0 0 0,0 0 0,0 1 0,0-1 0,0 0 0,0 0 0,1 0 0,-1-1 0,1 1 0,-1 0 0,1 0 0,0-1 0,-1 1 0,1-1 0,0 0 0,0 1 0,3 0 0,-3-2-109,0 0 0,-1 0 1,1-1-1,0 1 0,0-1 1,-1 1-1,1-1 0,0 0 1,-1 0-1,1 0 0,-1 0 1,1 0-1,-1 0 0,1 0 1,-1 0-1,0 0 0,1-1 1,-1 1-1,0-1 0,0 1 1,0-1-1,0 1 0,0-1 1,-1 1-1,1-1 0,1-3 1,8-17-1134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1.37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70 15 348,'2'-13'5367,"-13"12"-3725,-15 15-1895,-8 33-4965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2.42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12 221 944,'-5'-5'1266,"4"4"-1055,0 0-1,0 0 1,1 0 0,-1 0 0,1 0 0,-1 0 0,1 0 0,0 0 0,-1-1 0,1 1 0,0 0 0,0 0 0,0 0-1,0-1 1,0 1 0,0 0 0,0 0 0,0 0 0,1-2 0,-1 2-185,1-1 1,-1 1-1,1 0 1,0 0 0,-1-1-1,1 1 1,0 0-1,0 0 1,0 0-1,0 0 1,0 0-1,0 0 1,0 0-1,1 0 1,-1 1-1,0-1 1,0 0-1,1 1 1,-1-1-1,0 1 1,1-1-1,-1 1 1,0 0-1,1-1 1,-1 1-1,1 0 1,-1 0-1,3 0 1,2 1-25,-1 0 0,0 0 0,0 0 0,0 0 1,0 1-1,0 0 0,0 0 0,0 0 1,0 1-1,-1-1 0,1 1 0,-1 0 0,0 1 1,0-1-1,0 1 0,0 0 0,3 4 0,-2-1 7,-2-1-1,1 1 0,-1 0 0,0 0 0,0 0 0,-1 0 1,0 0-1,0 1 0,-1-1 0,1 15 0,-2 6 14,-2 1 0,0-1 0,-2 0 0,-1 0 0,-11 34 0,7-29 19,-1 0 0,-2-1 0,-23 44-1,68-190 268,6-2-555,39-94-251,-68 187 472,2 0 0,0 1 0,2 0 0,0 1 0,1 1 0,29-29 1,-38 43 17,1 0 0,-1 1 0,1 0 1,0 1-1,0-1 0,1 1 0,0 1 1,9-4-1,-15 6 7,-1 1 0,1-1 0,0 1 0,0-1 1,0 1-1,-1 0 0,1-1 0,0 1 0,0 0 0,0 0 0,0 1 1,0-1-1,-1 0 0,1 0 0,0 1 0,0-1 0,0 1 1,-1 0-1,1 0 0,0-1 0,-1 1 0,1 0 0,0 0 0,-1 1 1,0-1-1,1 0 0,-1 0 0,0 1 0,1-1 0,-1 1 1,0-1-1,0 1 0,0-1 0,0 1 0,0 0 0,-1-1 1,1 1-1,-1 0 0,1 0 0,-1 0 0,1 3 0,4 27 29,-2 0 0,-1 0 0,-2 0-1,-1 0 1,-1 0 0,-8 32 0,5-27 1,1 1 1,2 0-1,4 67 1,-2-99-31,1 0 0,0 0 0,0 0 0,0-1 0,1 1 0,0 0-1,0-1 1,1 1 0,-1-1 0,1 0 0,0 0 0,0 0 0,1 0 0,0-1 0,0 1 0,0-1 0,0 0 0,0 0 0,1 0 0,0-1-1,0 0 1,8 5 0,-5-5-8,1-1-1,-1 1 0,0-2 1,1 1-1,-1-1 0,1-1 1,0 1-1,-1-1 0,1-1 1,-1 0-1,1 0 0,-1 0 1,1-1-1,-1-1 0,8-2 1,9-5-48,-1 0 1,-1-2 0,0 0 0,0-2-1,-2-1 1,1 0 0,-2-1-1,0-2 1,-1 0 0,-1-1 0,-1 0-1,26-39 1,-25 30 84,-1 0-1,-2-2 1,-1 0-1,-1 0 1,-2-1-1,0 0 1,-3-1 0,0-1-1,4-55 1,-11 86 31,-1 0 0,1 1 0,-1-1 0,0 0 0,0 0 0,0 0 0,0 0 0,0 0 0,0 1 0,-1-1 0,1 0 0,-1 0 0,1 0 0,-1 1 0,0-1 0,1 0 0,-1 1 0,0-1 0,0 0 1,0 1-1,-1-1 0,1 1 0,0 0 0,0-1 0,-2 0 0,0 1-34,1 0 1,0 1-1,0-1 0,-1 1 1,1 0-1,0 0 0,-1 0 1,1 0-1,0 0 1,0 0-1,-1 1 0,1-1 1,0 1-1,0-1 0,-1 1 1,1 0-1,-2 1 1,-6 3-28,0 0 1,1 1 0,0 0-1,0 0 1,0 1 0,1 0-1,-12 12 1,8-2 7,0 1 0,2 0 0,0 1 0,1 0-1,0 0 1,2 1 0,0 0 0,2 0 0,-6 36 0,8-37-3,1 0 0,1 0 0,0 0 1,2 0-1,0 0 0,1-1 0,1 1 1,1 0-1,1-1 0,0 0 0,9 19 0,-10-29-31,1 0-1,-1 0 0,2-1 1,-1 1-1,1-1 0,0-1 1,1 1-1,-1-1 0,1 0 1,1 0-1,-1-1 0,1 0 1,0 0-1,0-1 0,0 0 1,1-1-1,-1 1 0,1-2 1,0 1-1,12 1 0,-6-2-472,0 0 0,1-1 0,-1-1 0,0 0 0,1-1 0,-1-1 0,0 0 0,1-1 0,-1-1 0,-1 0 0,20-8 0,-2-4-826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3.382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442 145 1020,'-3'-2'273,"0"-1"-1,0 1 1,0 0 0,0 0-1,0 0 1,-1 0-1,1 1 1,-1-1 0,0 1-1,1 0 1,-1 0-1,0 0 1,0 1 0,1-1-1,-1 1 1,-4 0 0,1 1-120,-1 0 0,1 0 0,0 1 0,0 0 1,0 0-1,0 0 0,-12 7 0,1 2-104,1 0 0,0 1-1,1 0 1,0 1 0,-16 18 0,12-10-11,1 1 1,0 1 0,2 0-1,1 2 1,0-1-1,2 2 1,1 0 0,1 1-1,2 0 1,0 1-1,2 0 1,-9 56 0,16-80-36,0 0 0,1 0 0,-1-1 0,1 1 0,0 0 0,0 0 0,1 0 0,-1 0 0,1-1 0,0 1 0,0 0 0,0-1 0,0 1 0,1 0 0,0-1 0,-1 0 0,1 1 0,0-1 0,1 0 0,-1 0 0,1 0 0,-1 0 0,1 0 0,0-1 0,0 1 0,0-1 0,0 0 0,0 0 0,1 0 0,-1 0 0,0-1 0,7 3 0,-1-2 2,0-1 0,1 0 0,-1 0 1,0-1-1,1 0 0,-1-1 0,0 0 0,0 0 1,1-1-1,-1 0 0,0-1 0,13-5 0,2-3 4,-1-1 0,-1 0 0,0-2 1,-1-1-1,-1 0 0,0-2 0,-1 0 0,-1-1 0,0-1 0,-2 0 0,0-2 0,-1 0 0,-1 0 0,-1-1 0,-2-1 0,0 0 0,-1-1 0,-1 0 0,-1-1 0,-1 1 0,6-49 0,-11 44 171,-6 44-197,-1 47-21,6-37 43,2 1 1,1-1 0,1 0-1,1 0 1,1-1-1,2 1 1,0-2 0,1 1-1,2-1 1,14 21 0,-20-34-1,1 0 1,1-1 0,0 0 0,0-1 0,1 0-1,0 0 1,0-1 0,1 0 0,0 0 0,14 6 0,-15-9 10,-1-1 0,1 0 0,1-1 0,-1 0 0,0 0 0,0-1 0,1 0 0,-1-1 0,1 0 0,-1 0 0,1-1 0,-1 0 0,0-1 0,14-3 0,-18 3 0,-1-1 0,1 1-1,0-1 1,-1 0-1,1 0 1,-1 0 0,0-1-1,0 0 1,-1 1 0,1-1-1,-1-1 1,1 1-1,-1 0 1,0-1 0,-1 0-1,1 1 1,-1-1-1,0 0 1,0 0 0,1-10-1,5-13-30,-2-1-1,4-44 1,-8 54 6,3-25-74,-2 0-1,-4-79 1,0 108 93,0 1 1,-1-1-1,-1 1 1,-1 0-1,0 0 1,-1 0 0,0 0-1,-1 1 1,0 0-1,-1 0 1,-1 1-1,-12-17 1,4 15 26,2-1-124,14 15 84,1-1-1,0 1 0,-1-1 0,1 1 1,0-1-1,0 1 0,-1-1 1,1 1-1,0 0 0,0-1 1,0 1-1,0 0 0,-1 0 0,1 0 1,0 0-1,0 0 0,0 0 1,0 0-1,0 0 0,-1 0 1,1 0-1,0 0 0,0 0 1,0 1-1,0-1 0,1 1 0,161 3 2,-105-4 0,0 2-1,0 2 0,65 14 0,-118-17 2,-1 0 1,1 0-1,-1 1 0,1-1 0,-1 1 1,1 0-1,-1 0 0,0 1 0,0-1 1,0 1-1,0 0 0,-1 0 0,1 0 0,-1 1 1,0-1-1,0 1 0,0 0 0,3 5 1,-3-2 5,0 0 0,-1-1 0,0 1 0,-1 0 1,1 1-1,-1-1 0,-1 0 0,1 0 1,-1 0-1,0 1 0,-2 10 0,-4 17 31,-16 54-1,12-55-20,2 1-1,-7 58 1,15-84-5,-1 0 0,1 0 0,1 0 0,-1 0-1,2 0 1,-1 0 0,1 0 0,1-1 0,-1 1 0,1 0 0,1-1-1,0 0 1,0 0 0,0 0 0,7 8 0,-6-11 8,-1 0 0,1 0 1,-1-1-1,1 0 0,0 0 0,1-1 1,-1 1-1,1-1 0,-1 0 0,1 0 1,0-1-1,8 2 0,-2-1-189,0 0 0,0-1 0,1-1 0,-1 0 0,23-1 0,0-4-1409,-1-1 0,0-2-1,51-17 1,-50 11 81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4.245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363 320 672,'0'-1'283,"0"-1"1,0 1-1,0-1 1,0 0-1,0 1 0,0-1 1,0 1-1,0-1 1,-1 1-1,1-1 0,-1 1 1,1-1-1,-1 1 1,1 0-1,-1-1 0,0 1 1,-1-2-1,1 3-224,1 0 0,-1 0-1,1 0 1,-1-1 0,0 1-1,1 0 1,-1 0 0,0 0 0,1 1-1,-1-1 1,0 0 0,1 0 0,-1 0-1,1 0 1,-1 1 0,0-1-1,1 0 1,-1 0 0,1 1 0,-1-1-1,1 0 1,-1 1 0,1-1 0,-1 1-1,1-1 1,-1 1 0,0 0-1,-38 52-593,31-40 886,-28 47-295,2 0-1,4 2 1,-27 75-1,3-6 49,40-100-78,1-6-3,2 1 0,1 1 1,0-1-1,2 1 0,-5 34 1,13-61-21,0 1 1,0-1 0,0 0 0,-1 0-1,1 1 1,0-1 0,0 0 0,0 0-1,0 1 1,0-1 0,0 0 0,0 0-1,0 1 1,0-1 0,0 0 0,0 0-1,0 1 1,0-1 0,0 0-1,0 0 1,0 1 0,0-1 0,0 0-1,0 0 1,0 1 0,0-1 0,0 0-1,0 0 1,0 1 0,1-1 0,-1 0-1,0 0 1,0 0 0,0 1 0,0-1-1,1 0 1,-1 0 0,0 0 0,0 0-1,0 0 1,1 1 0,-1-1 0,0 0-1,0 0 1,1 0 0,-1 0-1,0 0 1,1 0 0,11-11 60,10-24-62,10-25-264,-2-1 0,33-103 0,25-137-279,-7 17 888,-80 281-335,28-71 177,-28 70-181,1 1-1,0-1 1,0 0-1,1 1 1,-1-1-1,1 1 0,-1-1 1,1 1-1,0 0 1,0 0-1,1 1 1,-1-1-1,0 1 1,1-1-1,5-1 1,-6 3-7,0 1 0,0 0 0,0 0 0,1 0 0,-1 0 0,0 0 0,0 1 0,0 0 0,0-1 0,0 1 0,0 0 0,0 0 0,0 1 0,0-1 0,-1 1 0,1-1 0,-1 1 0,1 0 0,-1 0 0,1 0 0,-1 0 0,0 1 0,0-1 0,0 1 0,0-1 0,0 1 0,1 3 0,7 9 13,-1 1 1,-1 0-1,8 21 1,5 20 68,-3 0 0,-3 1-1,-2 1 1,6 63 0,-10-18-1226,-6 155 0,-8-189-2457,2-54 2347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4.57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27 164 848,'-1'0'216,"-1"0"1,1 0-1,0 0 0,-1-1 1,1 1-1,0 0 0,0-1 0,-1 1 1,1 0-1,0-1 0,0 0 1,-1 1-1,1-1 0,0 0 1,-4-3 864,4 3-865,-1-2 1,2 2-142,1 1-1,-1-1 1,0 0 0,0 0 0,0 0 0,0 0 0,1 0 0,-1 0-1,0 1 1,1-1 0,-1 0 0,1 0 0,-1 1 0,1-1 0,-1 0-1,1 0 1,-1 1 0,1-1 0,0 1 0,-1-1 0,1 0 0,1 0-1,6-4-1,0 0-1,0 0 0,0 1 0,14-6 0,53-11-336,2 2-1,131-14 0,-48 9-5236,-127 18 4223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7.52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12 365 304,'-11'9'5471,"11"-8"-5305,2 23 1757,21 40-2788,-12-34 1348,0 5-436,26 99 52,-34-117-48,0 0 0,-1-1 0,-1 1 0,-1 0 0,0 0 0,-3 18 0,-1-26 440,-1-23-325,0-24-167,6 5-52,2 1-1,1 0 1,2 0 0,14-46 0,52-122-583,-65 181 542,73-168-1581,-62 153-250,33-48 0,-33 57 665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4.92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135 42 1380,'1'-3'706,"-1"-1"0,1 1 0,-1 0 0,0-1 0,-1 1 0,1-1-1,0 1 1,-9-12 1472,-1 32-2200,-8 37 20,3 0 1,-15 99-1,2 117 224,18-160-154,4-54-68,2-25-219,0 1 0,3 0 0,0 0-1,8 63 1,-7-94 110,0 0-1,0 0 0,0 0 1,0 0-1,0 0 1,0-1-1,0 1 1,1 0-1,-1 0 1,0 0-1,1 0 1,-1 0-1,1 0 0,-1 0 1,1 0-1,-1-1 1,1 1-1,-1 0 1,1 0-1,0-1 1,0 1-1,-1 0 1,1-1-1,0 1 0,0-1 1,0 1-1,0-1 1,-1 1-1,1-1 1,0 0-1,0 1 1,0-1-1,0 0 0,0 0 1,0 1-1,0-1 1,0 0-1,0 0 1,0 0-1,0-1 1,0 1-1,0 0 1,0 0-1,0 0 0,0-1 1,0 1-1,0 0 1,0-1-1,-1 1 1,1-1-1,0 1 1,0-1-1,0 1 1,-1-1-1,1 0 0,0 1 1,0-1-1,-1 0 1,1 0-1,-1 0 1,2-1-1,8-14-1238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6.02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431 11 116,'-39'-5'6294,"32"3"-6216,-1 1 1,1 0-1,0 0 1,-1 1 0,-8 0-1,-6 4-7,-1 0 0,1 2 0,0 0-1,1 1 1,0 2 0,-29 14 0,36-15-57,0 0-1,0 1 1,1 0 0,0 1-1,1 0 1,0 1 0,0 1 0,1 0-1,-15 22 1,24-31-12,0-1 1,0 1-1,1 0 1,-1-1-1,1 1 1,-1 0-1,1 0 0,0-1 1,1 1-1,-1 0 1,0 0-1,1 0 1,-1 0-1,1 1 1,0-1-1,0 0 0,0 0 1,1 0-1,-1 0 1,1 0-1,0 0 1,-1 0-1,1 0 0,0-1 1,1 1-1,-1 0 1,1 0-1,1 2 1,1-1-5,0-1 0,0 0 1,0 0-1,0 0 0,0 0 1,0-1-1,1 0 0,-1 0 1,1 0-1,0 0 1,0-1-1,0 1 0,-1-1 1,1-1-1,0 1 0,9-1 1,20-1-51,0-2 0,-1-1 1,1-2-1,-1-1 1,-1-2-1,1-1 0,-1-1 1,-1-2-1,43-24 1,-62 30 172,-1 0 1,1-1-1,-1 0 1,14-14-1,-23 20-49,0 0-1,1-1 1,-1 1-1,0 0 0,0-1 1,0 0-1,-1 1 0,1-1 1,-1 0-1,1 0 1,-1 0-1,0 0 0,0 0 1,0 0-1,-1 0 0,1 0 1,-1 0-1,0 0 1,0 0-1,0-1 0,0 1 1,0 0-1,0 0 0,-2-5 1,2 8-67,0-1 1,-1 1-1,1 0 0,0-1 1,0 1-1,0-1 1,0 1-1,0-1 0,0 1 1,0-1-1,0 1 1,0 0-1,0-1 0,0 1 1,0-1-1,0 1 1,1-1-1,-1 1 0,0 0 1,0-1-1,0 1 0,1-1 1,-1 1-1,0 0 1,0-1-1,1 1 0,-1 0 1,0-1-1,1 1 1,-1 0-1,0-1 0,1 1 1,-1 0-1,0 0 1,1-1-1,-1 1 0,1 0 1,-1 0-1,1 0 1,-1 0-1,0 0 0,1 0 1,-1 0-1,1 0 0,0 0 1,-2 0-6,0 1 0,1-1 0,-1 1 0,0-1 1,1 1-1,-1 0 0,0-1 0,1 1 0,-1 0 0,1 0 0,-1-1 0,1 1 0,-1 0 1,1 0-1,0 0 0,-1 0 0,1 0 0,0 0 0,0-1 0,0 1 0,0 0 1,0 2-1,-5 33 5,3-22-2,-11 84 65,3-1 1,7 198-1,58 193-40,-54-481-38,0 0 1,0 0-1,-1-1 0,0 1 1,0 0-1,-1 0 1,1 0-1,-2-1 0,1 1 1,-1 0-1,0-1 0,-3 9 1,3-13-21,1 0 0,-1 1 1,0-1-1,1 0 0,-1 0 0,0 0 1,0 0-1,-1-1 0,1 1 0,0 0 1,-1-1-1,1 1 0,0-1 0,-1 0 1,0 0-1,1 0 0,-1 0 0,0-1 1,1 1-1,-1-1 0,0 1 0,0-1 1,1 0-1,-1 0 0,0 0 0,0 0 1,1-1-1,-1 1 0,0-1 0,0 0 1,1 0-1,-5-1 0,-3-2-24,1 0 0,-1-1 0,1 0 0,0 0 0,1-1 0,-1 0 0,1-1 0,0 0 0,0 0 0,1 0 0,0-1 0,1 0 0,-1-1 0,1 0-1,1 1 1,0-2 0,0 1 0,-4-12 0,0-5 55,0 0 0,1-1 0,2 1-1,1-1 1,-4-51 0,9 61 3,1 0 1,1-1-1,0 1 1,1 0-1,0 0 1,2 0-1,0 0 1,1 1-1,1 0 0,0 0 1,1 1-1,1 0 1,0 0-1,16-19 1,14-12-1976,2 1 1,83-69 0,-95 90 650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6.50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6 228 516,'3'12'5524,"7"-20"-5510,-2 1 229,14-12-152,-1 0 0,-1-1 0,-1-1 0,-1 0 1,-1-2-1,16-27 0,-29 44-24,-2 3-15,0 1-1,-1 0 1,0 0 0,1-1-1,-1 1 1,0-1-1,0 0 1,0 1 0,0-1-1,-1 1 1,1-1 0,-1 0-1,0 0 1,0 1-1,0-6 1,-3 8 32,0 0 1,0 1-1,0-1 1,0 1-1,0 0 1,0-1-1,0 1 1,1 0-1,-1 1 0,-3 1 1,-7 5-85,0 0 1,1 1-1,-1 1 1,2 0 0,0 0-1,0 1 1,1 1-1,-17 23 1,22-28 1,1-1 0,0 1 0,0 0 1,0 0-1,1 1 0,0-1 0,0 1 0,1-1 1,0 1-1,0 0 0,1 0 0,0 0 0,1 0 1,-1 0-1,2 0 0,-1 0 0,1 0 0,3 14 0,-2-17 2,0 0-1,1 0 0,-1 0 0,1 0 1,0-1-1,0 1 0,0-1 1,1 0-1,0 0 0,0 0 0,0 0 1,0-1-1,0 0 0,6 3 0,-1-1 0,-1 0 0,2-1-1,-1-1 1,0 0 0,1 0-1,-1 0 1,15 0 0,-6-1-586,1-1 0,-1 0 1,1-2-1,-1 0 0,1-1 0,-1-1 0,35-10 1,-24 1-920,-1-1 32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7.01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95 19 1176,'7'-18'5367,"-7"33"-3685,-5 34-1684,-13 106 125,-17 102 264,19-187-294,8-40-60,1 0 0,2 0 0,-2 41 0,18-86 124,3-15-184,52-154-221,-55 159 208,1 1 0,1 0-1,1 0 1,1 2 0,21-25 0,-33 43 41,0 0 1,1 0-1,0 1 1,-1-1 0,1 1-1,0 0 1,0 0-1,1 0 1,-1 0-1,1 1 1,-1 0 0,1 0-1,0 0 1,0 0-1,0 1 1,0 0-1,0 0 1,0 0 0,0 1-1,0 0 1,0 0-1,1 0 1,-1 0-1,0 1 1,0 0-1,0 0 1,0 0 0,0 1-1,0-1 1,-1 1-1,1 1 1,0-1-1,-1 0 1,0 1 0,1 0-1,-1 0 1,0 0-1,-1 1 1,1 0-1,0-1 1,-1 1 0,0 0-1,0 1 1,0-1-1,3 7 1,2 4 33,0 1-1,-1 1 1,-1-1 0,0 1 0,-2 0-1,1 0 1,-2 0 0,-1 1 0,0-1-1,-1 1 1,-1 21 0,0-30-20,-1 1 0,0-1 0,0 0 0,-1 0 0,0 0 1,-1 0-1,0 0 0,0 0 0,-1 0 0,0-1 0,-1 0 0,0 0 0,0 0 0,0 0 1,-1-1-1,0 0 0,-1 0 0,1-1 0,-1 1 0,-1-2 0,1 1 0,-13 6 1,9-6-155,0-1 0,0-1 0,-1 0 0,1 0 0,-1-1 0,0-1 0,0 0 0,-22 1 0,25-3-277,0-1 0,0 0 1,0 0-1,0-1 0,0-1 1,0 1-1,0-1 0,1-1 1,-1 1-1,1-2 0,0 1 1,-10-8-1,-4-6-1061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7.52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12 365 304,'-11'9'5471,"11"-8"-5305,2 23 1757,21 40-2788,-12-34 1348,0 5-436,26 99 52,-34-117-48,0 0 0,-1-1 0,-1 1 0,-1 0 0,0 0 0,-3 18 0,-1-26 440,-1-23-325,0-24-167,6 5-52,2 1-1,1 0 1,2 0 0,14-46 0,52-122-583,-65 181 542,73-168-1581,-62 153-250,33-48 0,-33 57 665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8.06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485 31 500,'-9'-5'517,"0"1"0,-1 0 0,1 0 0,-1 1-1,1 0 1,-1 1 0,0 0 0,0 1 0,-1 0 0,1 0 0,0 1 0,0 0-1,-20 4 1,16-1-371,1 1 0,0 0 0,0 1-1,0 1 1,1 0 0,0 0 0,0 1-1,0 1 1,-14 12 0,7-2-169,0 0 0,2 0 0,0 2 0,1 0 0,1 1 0,1 1 0,1 0 0,1 1 0,0 0 0,-12 41 0,22-58 23,0 1-1,0 0 0,1 0 1,0 0-1,0 1 1,1-1-1,0 0 0,0 0 1,1 0-1,0 0 0,3 14 1,-3-18-18,0-1 1,0 1 0,1 0-1,-1-1 1,1 1 0,-1-1 0,1 1-1,0-1 1,0 0 0,0 1-1,0-1 1,1-1 0,-1 1-1,1 0 1,-1 0 0,1-1 0,-1 1-1,1-1 1,0 0 0,0 0-1,-1 0 1,1 0 0,0-1 0,0 1-1,0-1 1,0 1 0,0-1-1,0 0 1,6-1 0,4 0-36,0-1 0,0-1 0,0 0 0,-1-1 0,1 0 0,-1-1 0,0 0 0,0-1 0,-1-1 0,1 0 0,-1 0 0,12-12 0,16-14 69,62-70-1,-65 63 115,-12 12 56,21-23 253,-42 48-371,0 0-1,0 0 0,1 0 1,-1 0-1,1 1 0,0 0 1,0-1-1,0 1 0,0 1 1,8-4-1,-11 5-49,0 1 0,-1-1 0,1 0 0,0 0 1,0 0-1,0 1 0,0-1 0,0 0 0,-1 1 0,1-1 1,0 1-1,0-1 0,-1 1 0,1 0 0,0-1 0,-1 1 0,1-1 1,-1 1-1,1 0 0,-1 0 0,1-1 0,-1 1 0,1 0 1,-1 0-1,0 0 0,1-1 0,-1 1 0,0 0 0,1 1 0,7 31 313,-8-30-291,5 32 385,-1 62 1,4 29-178,-7-114-362,1 0 1,1 0 0,0 0 0,1-1 0,0 0-1,1 0 1,11 21 0,-13-28-146,-1 0 0,1-1 0,-1 1 1,1-1-1,0 1 0,1-1 0,-1 0 0,1 0 0,-1-1 1,1 1-1,0-1 0,0 0 0,0 0 0,0 0 0,0 0 1,0-1-1,1 1 0,-1-1 0,0 0 0,1 0 0,-1-1 1,1 0-1,-1 0 0,1 0 0,-1 0 0,1 0 0,-1-1 1,1 0-1,-1 0 0,1 0 0,-1 0 0,5-3 0,28-14-1432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03.60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511 213 164,'3'-8'916,"1"1"-1,-1-1 1,0 0-1,-1 0 1,1 0-1,0-13 1,-2 13-621,0 1 1,-1-1 0,0 1-1,0 0 1,-1-1-1,0 1 1,-3-12 0,3 15-284,-1 0 1,1 0 0,-1 0-1,0 0 1,0 0 0,0 1-1,-1-1 1,1 1 0,-1-1-1,0 1 1,0 0 0,0 0-1,0 0 1,0 0 0,-1 0-1,1 1 1,-1 0 0,0 0-1,0 0 1,0 0 0,0 0-1,0 1 1,0 0 0,0 0-1,0 0 1,-1 0 0,1 1-1,0-1 1,-1 1 0,-7 1-1,-4 1-15,0 0 0,1 1 0,-1 1-1,1 1 1,0 0 0,0 1 0,0 0 0,1 1-1,0 1 1,1 0 0,-1 1 0,2 1 0,-1 0-1,1 0 1,1 1 0,-13 16 0,3-2 10,2 0 0,0 1 0,2 1 0,1 0 0,1 2 0,2-1 0,-12 38 0,19-48-7,1 0-1,1 0 0,0 1 1,2-1-1,0 1 0,1 0 1,1-1-1,3 27 0,-2-34-7,1 0 0,1 0 0,0-1-1,0 1 1,1-1 0,0 0 0,1 1-1,0-2 1,1 1 0,0-1 0,0 0-1,1 0 1,0-1 0,1 0-1,11 10 1,-4-6-70,-1-1 0,2 0 1,0-1-1,0-1 0,1-1 0,32 13 0,-40-19-270,-1 1 1,0-2-1,0 1 1,1-1-1,-1 0 1,1-1-1,-1 0 1,1 0-1,-1-1 0,0 0 1,1 0-1,-1-1 1,0 0-1,0-1 1,0 0-1,0 0 0,11-6 1,2-5-1038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04.24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347 6 920,'-8'-2'402,"-1"0"0,0 1 0,0 1-1,0-1 1,0 2 0,0-1 0,0 1 0,0 0 0,0 1-1,1 0 1,-1 0 0,1 1 0,-10 5 0,6-2-258,0 0 1,1 1-1,0 1 0,0 0 1,1 1-1,0-1 1,0 2-1,-10 13 0,7-6-161,1 0 0,0 1 1,1 0-1,1 1 0,1 1 0,1 0 0,0 0 0,2 0 0,0 1 0,-5 41 0,10-58 2,0 0 1,1 0-1,0-1 1,0 1-1,0 0 1,1 0-1,-1 0 0,1 0 1,0 0-1,0 0 1,0-1-1,0 1 1,1 0-1,0-1 1,0 1-1,0-1 1,0 0-1,0 1 1,0-1-1,1 0 1,0 0-1,3 2 1,-2-2-8,0-1 1,0 0-1,1 0 1,-1 0 0,1-1-1,-1 1 1,1-1-1,0 0 1,-1-1 0,1 1-1,0-1 1,0 0-1,-1 0 1,1 0 0,0-1-1,-1 1 1,1-1-1,5-2 1,8-3 80,0 0 1,-1-1-1,0-1 0,0 0 1,0-2-1,-1 0 0,-1 0 1,0-2-1,20-18 1,0-5 599,-2-1 1,40-55 0,-71 87-612,1 0-1,1 1 1,-1-1 0,0 1 0,1 0 0,0 0-1,0 0 1,8-4 0,-3 48-131,21 81 137,-12-57-150,-16-59-6,-1 0 0,2 0 0,-1 0 0,0-1 0,1 1 0,0-1 0,1 1 0,-1-1 0,1 0 0,0 0 0,5 4 0,-7-7-103,0 0-1,0-1 1,0 1 0,0-1-1,0 0 1,1 1 0,-1-1-1,0 0 1,1 0 0,-1 0-1,1-1 1,-1 1 0,1-1-1,-1 1 1,1-1-1,-1 0 1,1 0 0,0 0-1,-1 0 1,1-1 0,-1 1-1,1 0 1,-1-1 0,1 0-1,-1 0 1,1 0 0,-1 0-1,0 0 1,4-2 0,10-8-1215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04.78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115 0 376,'-5'17'7076,"-28"123"-6337,12 12-663,-4 28-10,-4 218 0,29-376-78,-1-8-45,1 0-1,0 0 1,1 0-1,1-1 1,5 23-1,-7-35 10,0-1 0,0 0-1,0 1 1,0-1 0,0 1-1,0-1 1,0 0 0,1 1 0,-1-1-1,0 1 1,0-1 0,0 0-1,0 1 1,1-1 0,-1 0 0,0 0-1,0 1 1,1-1 0,-1 0-1,0 1 1,1-1 0,-1 0 0,0 0-1,1 0 1,-1 1 0,0-1-1,1 0 1,-1 0 0,1 0 0,-1 0-1,0 0 1,1 0 0,-1 0-1,1 1 1,-1-1 0,0 0 0,1-1-1,-1 1 1,1 0 0,-1 0-1,0 0 1,1 0 0,-1 0 0,1 0-1,-1 0 1,0 0 0,1-1-1,-1 1 1,0 0 0,1 0 0,-1-1-1,0 1 1,1 0 0,-1 0-1,0-1 1,0 1 0,1 0 0,-1-1-1,0 1 1,0-1 0,16-23-3468,-16 23 3448,8-15-1237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05.95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404 26 660,'21'5'5019,"-21"-5"-4988,0 0 0,0 0-1,1-1 1,-1 1 0,0 0 0,0 0 0,0 0 0,0 0 0,1 0 0,-1-1-1,0 1 1,0 0 0,0 0 0,0 0 0,0 0 0,0-1 0,1 1 0,-1 0-1,0 0 1,0 0 0,0-1 0,0 1 0,0 0 0,0 0 0,0 0-1,0-1 1,0 1 0,0 0 0,0 0 0,0 0 0,0-1 0,0 1 0,0 0-1,0 0 1,0-1 0,0 1 0,-1 0 0,1 0 0,0 0 0,0 0 0,0-1-1,0 1 1,0 0 0,-1 0 0,0-2-47,-1 0 1,1 0-1,-1 1 1,1-1-1,-1 1 0,0 0 1,0-1-1,0 1 0,0 0 1,0 0-1,0 0 0,0 0 1,0 0-1,0 1 1,0-1-1,0 1 0,-3-1 1,-9 0 6,0 0 0,0 2 0,0-1 0,0 2 1,1 0-1,-1 0 0,1 1 0,-1 1 0,1 0 1,0 1-1,0 1 0,1 0 0,0 0 1,0 1-1,-18 14 0,16-10 10,1 1 0,0 0 0,1 1 1,0 0-1,1 1 0,1 1 0,0-1 0,1 1 0,0 1 1,1 0-1,-9 29 0,11-28 18,1 0 0,2 0 0,-1 0-1,2 0 1,0 1 0,1 0 0,1-1 0,1 1 0,0-1 0,7 30 0,-6-38 1,1 0 0,0 0 0,1 0 1,-1-1-1,2 0 0,-1 1 0,1-1 1,1-1-1,-1 1 0,1-1 0,0 0 1,1 0-1,0-1 0,0 0 1,0 0-1,1-1 0,0 0 0,0 0 1,0 0-1,1-1 0,13 4 0,-14-5-98,0-1 0,0 0 0,0 0 0,0-1-1,0 0 1,0 0 0,16-1 0,-18-1-313,0 0 0,1-1 0,-1 1 0,0-1 1,0 0-1,0-1 0,0 1 0,0-1 0,0 0 0,6-6 0,5-2-925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39.792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1 147 1044,'7'-10'5705,"-6"10"-5566,16 8 1122,14 18-1565,-20-12 318,-1 1 1,-1 0 0,0 0 0,-1 1-1,-1 0 1,-1 0 0,6 20 0,-2 2 49,-2 1 1,4 42 0,-7-65 573,3-13 1076,14-22 1338,-12 8-3302,191-161 627,-4 4-4756,-188 160 3619,0-1 0,0 0 0,-1 0 1,-1-1-1,1 0 0,-2-1 0,10-17 0,-7 1-1090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8.06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485 31 500,'-9'-5'517,"0"1"0,-1 0 0,1 0 0,-1 1-1,1 0 1,-1 1 0,0 0 0,0 1 0,-1 0 0,1 0 0,0 1 0,0 0-1,-20 4 1,16-1-371,1 1 0,0 0 0,0 1-1,0 1 1,1 0 0,0 0 0,0 1-1,0 1 1,-14 12 0,7-2-169,0 0 0,2 0 0,0 2 0,1 0 0,1 1 0,1 1 0,1 0 0,1 1 0,0 0 0,-12 41 0,22-58 23,0 1-1,0 0 0,1 0 1,0 0-1,0 1 1,1-1-1,0 0 0,0 0 1,1 0-1,0 0 0,3 14 1,-3-18-18,0-1 1,0 1 0,1 0-1,-1-1 1,1 1 0,-1-1 0,1 1-1,0-1 1,0 0 0,0 1-1,0-1 1,1-1 0,-1 1-1,1 0 1,-1 0 0,1-1 0,-1 1-1,1-1 1,0 0 0,0 0-1,-1 0 1,1 0 0,0-1 0,0 1-1,0-1 1,0 1 0,0-1-1,0 0 1,6-1 0,4 0-36,0-1 0,0-1 0,0 0 0,-1-1 0,1 0 0,-1-1 0,0 0 0,0-1 0,-1-1 0,1 0 0,-1 0 0,12-12 0,16-14 69,62-70-1,-65 63 115,-12 12 56,21-23 253,-42 48-371,0 0-1,0 0 0,1 0 1,-1 0-1,1 1 0,0 0 1,0-1-1,0 1 0,0 1 1,8-4-1,-11 5-49,0 1 0,-1-1 0,1 0 0,0 0 1,0 0-1,0 1 0,0-1 0,0 0 0,-1 1 0,1-1 1,0 1-1,0-1 0,-1 1 0,1 0 0,0-1 0,-1 1 0,1-1 1,-1 1-1,1 0 0,-1 0 0,1-1 0,-1 1 0,1 0 1,-1 0-1,0 0 0,1-1 0,-1 1 0,0 0 0,1 1 0,7 31 313,-8-30-291,5 32 385,-1 62 1,4 29-178,-7-114-362,1 0 1,1 0 0,0 0 0,1-1 0,0 0-1,1 0 1,11 21 0,-13-28-146,-1 0 0,1-1 0,-1 1 1,1-1-1,0 1 0,1-1 0,-1 0 0,1 0 0,-1-1 1,1 1-1,0-1 0,0 0 0,0 0 0,0 0 0,0 0 1,0-1-1,1 1 0,-1-1 0,0 0 0,1 0 0,-1-1 1,1 0-1,-1 0 0,1 0 0,-1 0 0,1 0 0,-1-1 1,1 0-1,-1 0 0,1 0 0,-1 0 0,5-3 0,28-14-1432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06.47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54 5 692,'7'-5'5320,"-10"13"-4498,-3 8-839,-8 31 65,3 0 1,1 1 0,3 1 0,2-1 0,0 54-1,6-89-39,0-1 0,0 1 0,1-1 0,0 1 0,1-1-1,1 0 1,8 19 0,-11-28-2,1 1 0,0-1 0,0 0-1,0-1 1,0 1 0,0 0 0,0 0 0,1-1 0,-1 0-1,1 1 1,0-1 0,0 0 0,0 0 0,0 0 0,0-1-1,0 1 1,0-1 0,1 0 0,-1 0 0,0 0 0,1 0-1,-1 0 1,1-1 0,-1 1 0,1-1 0,-1 0 0,1 0-1,-1-1 1,1 1 0,-1-1 0,5-1 0,6-2 41,0-1 1,0-1-1,-1 0 1,0-1-1,0 0 0,0-1 1,-1-1-1,-1 0 1,1-1-1,-1 0 1,-1 0-1,14-18 1,12-18 287,51-86 0,-82 124-308,20-32 159,-7 12 238,-1 0 0,24-55 0,-41 230-514,1-127 79,9 141 48,-7-143-68,0-1 0,1 1 1,1-1-1,0 1 0,2-1 1,14 28-1,-18-41-76,0 1 0,0-1 0,0 0 0,0 0-1,1-1 1,0 1 0,-1-1 0,1 0 0,1 0 0,-1 0 0,0 0-1,1-1 1,7 3 0,-7-3-281,1 0 1,0 0-1,1-1 0,-1 0 1,0 0-1,0-1 0,0 1 1,1-1-1,-1-1 0,0 1 0,0-1 1,1 0-1,-1-1 0,0 1 1,0-1-1,10-5 0,10-9-1063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06.94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8 364,'11'-8'5259,"-10"8"-5105,11 14 1201,5 30-1995,-16-39 1093,7 24-298,-2 0 0,0 1-1,-2-1 1,-2 1 0,-1 47 0,-21 153 358,17-204-475,-6 46 35,-1 0-35,3-1 0,3 1 0,7 83 0,-2-128 20,-4 50 0,1-53-424,1-1 0,4 43 1,-3-66 313,0 1 1,0-1 0,0 0 0,0 1-1,0-1 1,0 0 0,0 1-1,0-1 1,0 0 0,0 1-1,0-1 1,0 0 0,0 0 0,0 1-1,0-1 1,1 0 0,-1 1-1,0-1 1,0 0 0,0 0-1,0 1 1,0-1 0,1 0 0,0 2-309,0-2 309,-1 0 0,0 0 0,0 0-1,1 0 1,-1 0 0,0 0-1,1 0 1,-1 0 0,0 0-1,1 1 1,-1-1 0,0 0 0,1 0-1,-1-1 1,0 1 0,0 0-1,1 0 1,-1 0 0,0 0-1,1 0 1,-1 0 0,0 0 0,0 0-1,1-1 1,14-12-2921,-12 9 2565,8-6-842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07.64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11 257 468,'10'-16'5341,"-8"16"-5150,5 18 1001,-4 36-1350,-19 73 470,9-91-266,3 0 0,0 0 0,2 43-1,2-77-42,0 0 0,0 1 0,0-1 0,0 0 0,1 1 0,-1-1 0,0 0-1,1 0 1,0 0 0,-1 1 0,1-1 0,0 0 0,0 0 0,0 0 0,0 0 0,1 0 0,-1-1-1,1 1 1,-1 0 0,1 0 0,-1-1 0,1 1 0,0-1 0,0 0 0,3 3 0,-2-4 2,0 0 0,1 1 1,-1-1-1,1-1 1,-1 1-1,0 0 1,1-1-1,-1 1 1,0-1-1,1 0 1,-1 0-1,0-1 1,0 1-1,0 0 0,0-1 1,5-4-1,8-4 12,-1-2 0,-1 0 0,0 0 0,-1-1-1,0-1 1,-1 0 0,0-1 0,-1 0 0,11-22-1,-1-2 22,-1-2 0,24-73-1,-66 192-76,4 2 1,-12 125-1,29-200 43,1 0 0,-1 0 1,1-1-1,0 1 0,1 0 0,-1 0 0,1 0 0,0-1 0,0 1 1,0 0-1,1-1 0,0 1 0,0-1 0,0 0 0,0 1 1,1-1-1,-1 0 0,1 0 0,0-1 0,4 5 0,-3-6 1,-1 1-1,2-1 0,-1 0 1,0 0-1,0 0 1,1 0-1,-1-1 0,1 0 1,-1 0-1,1 0 0,-1-1 1,1 1-1,0-1 0,-1 0 1,1 0-1,0-1 0,-1 1 1,1-1-1,-1 0 0,8-3 1,9-3 4,0-2 0,-1 0-1,0-1 1,-1-1 0,0 0 0,-1-2 0,0 0 0,-1-1 0,25-26 0,-8 4-51,-2-2 0,-1-2 0,29-49 0,-39 55-34,-2-1 0,-2-1-1,16-45 1,-25 58 92,-2 0-1,0-1 1,-2 0 0,0 0-1,-2 0 1,0-37 0,-3 54 30,0 0-1,0 1 1,-1-1 0,0 1 0,-4-9 0,6 14-41,-1 0 0,1 0 0,0 1 0,-1-1 0,1 0 0,0 1 0,-1-1 0,1 0 0,-1 1 0,1-1 0,-1 1 0,1-1 0,-1 1 0,0-1 0,1 1 0,-1-1 0,0 1 0,1 0 0,-1-1 0,0 1 0,0-1 0,0 2-5,0-1 0,0 1 0,0-1 0,0 1 0,1-1 0,-1 1 0,0 0 0,0-1 0,1 1 0,-1 0 0,1 0 0,-1-1 0,1 1 0,-1 0 1,1 0-1,-1 0 0,1 0 0,-1 0 0,1 0 0,0-1 0,0 1 0,0 0 0,-1 1 0,-1 8 0,1-1 1,0 0 0,0 1-1,0-1 1,1 1-1,1-1 1,0 0 0,0 1-1,1-1 1,0 0-1,5 14 1,6 15 7,25 48 1,-26-59-3,95 173 23,-16-35-6,-87-156-20,0 0 1,0 0 0,-1 0-1,0 1 1,0-1 0,-1 1-1,0 0 1,-1 0-1,0 16 1,-1-20-8,-1-1 0,0 0 0,0 1 0,0-1 0,-1 0 0,0 1 0,0-1 0,0 0 0,-1 0 0,0-1 0,0 1 0,0 0 0,0-1 0,-1 0 0,0 0 0,1 0 0,-1 0 0,-9 6 0,-3 1-257,0-1 0,-1 0 1,-32 13-1,39-19-339,0-1 0,1 0 1,-1 0-1,0-1 0,-1 0 0,1-1 0,0 0 0,-19-1 0,16-3-725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09.69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193 37 72,'4'-24'8232,"-8"11"-5778,-1 32-2181,-78 491-31,-13 96-207,95-592-48,-2 4-28,1 0 0,0 0 0,2 0 0,0 0 0,1 0 0,6 36 0,-6-53-1,-1 0 0,0 0 0,0 0 0,1 0 0,-1 0 0,1-1 0,-1 1 0,1 0 0,-1 0 0,1 0 0,-1-1 0,1 1 0,0 0 0,-1-1 0,1 1 0,0 0 0,0-1 1,0 1-1,-1-1 0,1 1 0,0-1 0,0 1 0,0-1 0,0 0 0,0 0 0,0 1 0,0-1 0,0 0 0,0 0 0,0 0 0,0 0 0,0 0 0,0 0 0,0 0 0,0 0 0,0 0 0,0-1 1,-1 1-1,1 0 0,0-1 0,0 1 0,0-1 0,0 1 0,0-1 0,0 1 0,-1-1 0,1 1 0,0-1 0,-1 0 0,1 1 0,0-1 0,0-1 0,3-1-364,0-1 0,-1 0 0,1 0 0,-1 0 0,0 0 0,0-1 0,0 1 0,3-10 0,10-48-2824,-8 24 1782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0.04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0 293 188,'1'-13'715,"1"-1"0,0 1-1,1 0 1,1 0 0,0 0 0,0 0-1,7-12 1,-5 15-582,0 0 0,1 1-1,0 0 1,0 0 0,1 0-1,0 1 1,1 0 0,0 1 0,0 0-1,0 0 1,1 1 0,0 0-1,16-6 1,-1 1-66,0 1-1,1 1 1,0 2-1,1 0 1,0 2 0,0 1-1,0 1 1,0 1-1,1 1 1,-1 2 0,49 7-1,-60-5-47,0 1 0,-1 0 0,0 1 0,0 1 0,0 0 0,-1 1 0,0 1 0,0 0 0,17 14 0,-22-14 1,1 1 0,-1 0 0,-1 0 0,1 1 0,-2 1 0,0-1 0,0 1 0,0 0 0,-2 1 0,1-1 0,-2 1 0,7 22 0,-8-20 5,0 0 0,-1-1 0,0 1 0,-1 0 0,-1 0-1,0 0 1,-1 0 0,-1 0 0,0 0 0,-1 0-1,0 0 1,-1-1 0,-1 0 0,-7 17 0,3-12 10,-1-2 0,-1 0 0,0 0 0,-1-1 0,0 0 0,-1-1 0,-1 0 0,0-1 0,-30 20 0,25-20-4,-1-1-1,-1 0 0,0-2 1,0-1-1,-1-1 0,0 0 0,-1-2 1,-24 4-1,30-7-18,-1-1 1,1-1-1,0 0 1,-1-1-1,1-1 0,0-1 1,-1-1-1,1 0 1,0-1-1,-32-13 1,45 16-111,0 0 0,0-1 1,0 1-1,1-1 1,-1 0-1,1 0 0,-1-1 1,1 1-1,0-1 1,-1 1-1,1-1 0,1 0 1,-1 0-1,0-1 1,1 1-1,-1 0 0,1-1 1,0 0-1,0 1 1,1-1-1,-1 0 0,1 0 1,0 0-1,0 0 1,-1-7-1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0.64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8 87 132,'-7'-19'8097,"32"21"-7004,-12 1-1090,1 0 0,-1 2 0,-1-1 0,1 2 0,-1-1 0,0 2 0,0 0 0,-1 0 0,1 1 0,-2 0 0,1 1 0,-1 0 0,-1 1 0,0 0 0,0 0 0,-1 1 0,0 0 0,-1 1 0,0 0 0,-1 0 0,10 25 0,-9-17 3,-1 1 0,0 0-1,-1 0 1,-2 1 0,0-1-1,-1 1 1,-1-1 0,-1 1-1,-1 0 1,-1-1 0,-1 1-1,-1-1 1,-8 27 0,11-46 7,1 0 1,0 0 0,-1-1 0,0 1-1,1 0 1,-1 0 0,0-1 0,0 1-1,0-1 1,0 1 0,0-1 0,0 1-1,0-1 1,-1 1 0,1-1 0,0 0-1,-1 0 1,1 0 0,-1 0 0,0 0-1,1 0 1,-1 0 0,0 0 0,1 0 0,-1-1-1,0 1 1,0-1 0,0 0 0,1 1-1,-1-1 1,-3 0 0,3-1 3,0 1 1,0-1-1,0 0 1,1 0-1,-1 0 1,0-1-1,1 1 0,-1 0 1,1 0-1,-1-1 1,1 1-1,0-1 1,0 1-1,0-1 1,-1 0-1,1 1 1,1-1-1,-1 0 0,0 0 1,0 0-1,1 0 1,-1 0-1,1 0 1,-1 1-1,1-1 1,0 0-1,0 0 1,0 0-1,0 0 1,1-2-1,1-16-19,1 1 1,1-1 0,1 1-1,1 0 1,1 1-1,0 0 1,13-22-1,-8 13-81,14-29-870,51-79 1,-54 101-692,2 0 0,1 2 0,37-36 0,-32 39 211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0.97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218 0 540,'2'2'202,"0"0"-1,0 0 1,0 0-1,0 0 1,-1 0 0,1 1-1,-1-1 1,1 1 0,-1-1-1,0 1 1,0-1-1,0 1 1,0 0 0,-1-1-1,1 1 1,-1 0-1,1 0 1,-1-1 0,0 1-1,0 0 1,0 0-1,0 0 1,-1-1 0,1 1-1,-1 0 1,0 0-1,0-1 1,0 1 0,0-1-1,0 1 1,0-1 0,-3 4-1,-6 12-14,-1-1 0,0 0-1,-19 22 1,19-25 288,-15 20-188,1 2 0,-24 47 0,39-65-282,2 0 0,0 1 0,1 0 1,1 0-1,1 1 0,1-1 0,-2 22 0,5-35-2,1 1 0,-1-1 0,2 0 1,-1 1-1,1-1 0,0 0 0,0 0 0,1 1 0,0-1 1,0 0-1,0 0 0,1-1 0,0 1 0,0 0 1,0-1-1,1 0 0,0 1 0,0-2 0,0 1 0,6 5 1,-5-6-1,1 0 1,1 0 0,-1 0 0,1-1 0,-1 0 0,1 0 0,0-1-1,0 0 1,0 0 0,0 0 0,0-1 0,1 0 0,-1-1-1,0 1 1,1-1 0,-1-1 0,10-1 0,-7 1-5,0-1 0,0 0-1,0 0 1,-1-1 0,1 0 0,-1-1 0,0 0 0,0 0-1,0-1 1,-1 0 0,1-1 0,-1 0 0,0 0 0,-1-1-1,0 0 1,0 0 0,0 0 0,-1-1 0,0 0 0,0-1 0,-1 1-1,0-1 1,-1 0 0,0 0 0,0 0 0,-1-1 0,0 0-1,-1 1 1,0-1 0,0 0 0,-1 0 0,-1 0 0,1 0-1,-2 0 1,1 0 0,-1 0 0,-4-15 0,0 8-85,-1 0 0,-1 0 1,-1 1-1,0 0 0,-1 0 0,0 1 1,-1 0-1,-1 0 0,-17-16 0,17 19-27,0 1 0,-1 0-1,0 1 1,-1 0 0,-1 1-1,1 1 1,-1 0 0,0 1-1,-1 0 1,-27-8 0,9 13-983,18 7-543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1.48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62 59 884,'13'-19'2364,"-10"14"-1794,0 1-1,0 0 1,0-1 0,0 1 0,1 0-1,0 1 1,4-5 0,-7 8-529,-1-1 1,1 1-1,-1 0 1,1 0 0,-1-1-1,1 1 1,0 0-1,-1 0 1,1 0-1,-1 0 1,1 0-1,-1 0 1,1 0-1,-1 0 1,1 0-1,-1 0 1,1 0-1,0 0 1,-1 0 0,1 0-1,-1 1 1,1-1-1,-1 0 1,1 0-1,-1 1 1,1-1-1,0 1 1,13 25-296,-9-3 323,0 1 0,-1-1 0,-2 1 0,0 0 0,-2-1 0,-3 42 0,-31 140 268,4-80-145,-57 151 1,93-285-234,-1 1 1,2 0 0,-1 1 0,1-1 0,10-8 0,4-4-91,36-46-356,-29 33 229,2 0 1,1 2-1,38-31 1,-59 55 236,-1 0 1,1 1 0,0 0 0,1 0 0,0 1 0,-1 1 0,2-1 0,-1 2 0,0 0 0,1 0 0,-1 1 0,1 0 0,0 1 0,0 1 0,0-1-1,16 3 1,-21-1 33,-1 0 1,1 0-1,0 1 0,-1 0 0,1 0 0,-1 0 0,0 1 0,0 0 1,0 0-1,0 0 0,0 1 0,-1 0 0,0 0 0,1 0 0,-2 1 0,1 0 1,0 0-1,-1 0 0,0 1 0,0-1 0,-1 1 0,1 0 0,-1 0 0,-1 0 1,1 0-1,-1 1 0,0-1 0,0 1 0,-1-1 0,0 1 0,0 0 0,0 11 1,-1-4 9,-1-1 1,0 1-1,-1-1 1,0 1-1,-1-1 1,-1 0-1,0 0 1,-1 0-1,0 0 1,-1-1-1,0 0 1,-1 0-1,0-1 1,-1 1-1,-14 15 1,7-14-60,1-1 0,-2 0 1,0-1-1,0-1 0,-1 0 1,0-1-1,0-1 0,-1 0 1,0-2-1,-1 0 0,1-1 1,-1-1-1,0 0 0,0-2 1,-33 1-1,48-3-116,0 0-1,0-1 1,0 0-1,0 1 1,0-1-1,0-1 1,0 1 0,0 0-1,0-1 1,0 0-1,0 0 1,1 0-1,-1 0 1,1-1-1,0 0 1,0 1 0,0-1-1,0 0 1,0 0-1,0-1 1,1 1-1,0 0 1,-1-1-1,1 0 1,1 1 0,-1-1-1,0 0 1,1 0-1,0 0 1,0 0-1,0 0 1,0 0-1,1-1 1,0 1 0,0 0-1,0 0 1,0 0-1,1-6 1,3-16-1083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1.99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541 55 940,'-6'-6'343,"1"1"0,0 0 0,-1 1 0,0 0 0,0 0 0,0 0 0,-1 0 0,1 1 0,-1 0 0,0 1-1,0-1 1,0 1 0,0 0 0,0 1 0,-8-1 0,3 2-204,1 0-1,-1 1 1,0 0-1,1 0 1,0 1 0,-1 1-1,1 0 1,-20 9-1,8-2-125,1 2 0,1 1 1,0 0-1,0 1 0,1 2 0,1 0 0,1 1 0,-20 23 0,20-19 29,2 1-1,-24 40 1,35-54-37,1 0 0,0 1 1,0 0-1,1-1 0,0 1 1,1 1-1,0-1 0,1 0 0,0 0 1,0 1-1,1 13 0,0-19-8,0-1 0,1 0 0,-1 0 0,1 0 0,0 0 0,0 0 0,0 0 0,0 0 0,1 0 0,-1 0 0,1 0 0,0-1 0,0 1 0,0-1 0,0 1 0,0-1 0,0 0 0,1 0 0,-1 0 0,4 3 0,-1-3-7,0 0 0,0 0 0,1 0 0,-1 0 1,0-1-1,1 0 0,-1 0 0,1 0 0,-1-1 1,11 0-1,3-1-3,-1-2-1,1 0 1,-1-1-1,0-1 1,32-13 0,-15 2 121,-1-3 0,58-42 0,-3 2 517,-87 58-614,0-1 0,0 1 0,0 0 0,0 0 0,0-1-1,0 1 1,0 1 0,1-1 0,-1 0 0,0 0 0,1 1 0,-1 0 0,0-1 0,1 1-1,-1 0 1,0 0 0,1 0 0,-1 0 0,0 1 0,5 0 0,-4 1-7,-1 0 1,1 0-1,-1 1 0,0-1 1,0 1-1,0-1 1,0 1-1,0 0 0,0 0 1,-1 0-1,1 0 1,-1 0-1,0 0 0,1 5 1,23 72 61,-21-60-102,2-1 0,0 1 0,1-1 0,1 0 0,1-1 0,16 26 0,-24-42-125,0-1-1,0 1 0,1 0 1,-1-1-1,1 1 0,-1-1 0,1 1 1,0-1-1,-1 0 0,1 0 1,0 0-1,0 0 0,0 0 0,0 0 1,0 0-1,0 0 0,0-1 0,0 1 1,0-1-1,0 0 0,0 0 1,1 0-1,-1 1 0,0-2 0,0 1 1,0 0-1,0 0 0,0-1 1,0 1-1,0-1 0,0 0 0,0 0 1,0 0-1,0 1 0,0-2 0,0 1 1,0 0-1,-1 0 0,1-1 1,2-2-1,16-12-1319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2.49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181 38 956,'21'-37'8474,"-21"79"-8446,-2 14 1,-2 0 1,-21 93-1,-41 110 44,46-187-70,-8 26 11,6-26 38,-13 79 1,43-161-44,-1 0 0,0-1 0,7-16 0,2-7-106,1 0 1,1 1-1,2 1 0,1 1 1,2 1-1,1 1 0,50-47 0,-64 65 81,2 1 0,-1 1-1,1 0 1,1 1-1,-1 0 1,1 1-1,1 0 1,0 1-1,16-5 1,-25 10 17,-1-1 0,1 1 1,0 0-1,0 1 0,-1-1 1,1 1-1,0 0 0,0 0 0,0 0 1,-1 1-1,1-1 0,0 1 1,0 0-1,-1 1 0,1-1 1,-1 1-1,1 0 0,-1 0 1,0 0-1,0 1 0,0 0 1,0-1-1,0 1 0,0 1 1,-1-1-1,1 0 0,-1 1 1,0 0-1,0 0 0,-1 0 1,1 0-1,1 5 0,1 2 20,-1 0-1,-1 0 0,0 0 1,-1 1-1,0-1 1,0 1-1,-1-1 1,-1 1-1,-1 16 1,-1 2 60,-2 0 0,-10 43 0,8-51-42,-1 0 0,-1 0 1,-1-1-1,-1 0 0,-1 0 1,-26 37-1,32-51-47,-1 0 0,1-1 0,-2 0 0,1 0 0,-1 0 0,0-1 0,0 0 0,0 0 0,-12 5 0,14-8-34,0 0 0,0-1 0,-1 1 0,1-1 0,0 0 1,-1-1-1,1 1 0,0-1 0,-1 0 0,1-1 0,0 1 1,-1-1-1,1 0 0,0 0 0,0-1 0,-8-2 0,6 0-351,0 0 0,1 0 0,-1-1 0,1 1 0,0-1 0,1-1-1,-1 1 1,1-1 0,0 0 0,0 0 0,1 0 0,0-1 0,0 0-1,0 0 1,1 0 0,0 0 0,-2-8 0,0-15-984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03.60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511 213 164,'3'-8'916,"1"1"-1,-1-1 1,0 0-1,-1 0 1,1 0-1,0-13 1,-2 13-621,0 1 1,-1-1 0,0 1-1,0 0 1,-1-1-1,0 1 1,-3-12 0,3 15-284,-1 0 1,1 0 0,-1 0-1,0 0 1,0 0 0,0 1-1,-1-1 1,1 1 0,-1-1-1,0 1 1,0 0 0,0 0-1,0 0 1,0 0 0,-1 0-1,1 1 1,-1 0 0,0 0-1,0 0 1,0 0 0,0 0-1,0 1 1,0 0 0,0 0-1,0 0 1,-1 0 0,1 1-1,0-1 1,-1 1 0,-7 1-1,-4 1-15,0 0 0,1 1 0,-1 1-1,1 1 1,0 0 0,0 1 0,0 0 0,1 1-1,0 1 1,1 0 0,-1 1 0,2 1 0,-1 0-1,1 0 1,1 1 0,-13 16 0,3-2 10,2 0 0,0 1 0,2 1 0,1 0 0,1 2 0,2-1 0,-12 38 0,19-48-7,1 0-1,1 0 0,0 1 1,2-1-1,0 1 0,1 0 1,1-1-1,3 27 0,-2-34-7,1 0 0,1 0 0,0-1-1,0 1 1,1-1 0,0 0 0,1 1-1,0-2 1,1 1 0,0-1 0,0 0-1,1 0 1,0-1 0,1 0-1,11 10 1,-4-6-70,-1-1 0,2 0 1,0-1-1,0-1 0,1-1 0,32 13 0,-40-19-270,-1 1 1,0-2-1,0 1 1,1-1-1,-1 0 1,1-1-1,-1 0 1,1 0-1,-1-1 0,0 0 1,1 0-1,-1-1 1,0 0-1,0-1 1,0 0-1,0 0 0,11-6 1,2-5-1038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2.85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71 0 956,'2'2'216,"0"-1"1,1 1-1,-1-1 0,0 1 1,0 0-1,0 0 0,0 0 1,0 0-1,0 0 0,-1 1 1,1-1-1,-1 0 0,0 1 1,1-1-1,-1 1 0,0 0 1,0-1-1,-1 1 0,1 0 1,0-1-1,-1 1 0,0 0 1,0 0-1,0 0 0,0-1 0,-1 6 1,-1 2 26,-1 0 0,0-1 0,-1 1 0,0-1 1,0 0-1,-8 11 0,-2 2 15,2 0-1,1 1 1,1 0 0,-14 49 0,27-30-707,6-30-1535,-8-12 1811,-1-1-1,1 1 0,0-1 0,15-26-4549,-8 11 3218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3.17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8 22 1408,'-7'-18'8806,"16"15"-10626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3.50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141 2 540,'2'0'293,"-1"-1"0,1 1 0,-1 0 0,1 0 0,-1 0 0,1 0 0,-1 0 0,1 0 0,-1 1 0,13 5 2637,-11-4-2637,-3 1-212,1-1-1,-1 1 1,0-1-1,0 1 1,0 0-1,0-1 1,-1 1-1,1-1 1,-1 1-1,1-1 1,-1 1 0,-2 4-1,-34 118 926,-6 12-595,-41 242 1,82-365-408,1 0 0,0 0 0,1 0 0,1 0 0,0 0 0,1 0 0,0 0 0,1-1-1,0 1 1,7 15 0,-6-21 0,0 0 0,0 0 0,1 0-1,0-1 1,0 0 0,1 0 0,0 0-1,0 0 1,1-1 0,0 0 0,0-1-1,0 1 1,1-1 0,-1-1 0,1 1-1,16 5 1,-10-5-3,0 0 0,1-1-1,-1 0 1,1-1 0,0-1 0,0-1-1,0 0 1,0 0 0,0-2 0,-1 0-1,1-1 1,19-4 0,-24 3 5,0 0 0,0-1 1,-1 0-1,1 0 0,-1-1 0,0-1 0,0 0 1,-1 0-1,1 0 0,-1-1 0,-1 0 1,1-1-1,-1 0 0,-1 0 0,1-1 1,-2 1-1,1-1 0,5-13 0,-2 4 0,-1-1 1,-2 0-1,0 0 0,0 0 0,-2-1 0,-1 1 1,0-1-1,-1 0 0,-1 0 0,-1 0 0,-1-1 1,-6-31-1,7 51-8,0 1 0,0 0 0,0-1 0,0 1 0,0 0 0,0-1 0,0 1 0,0 0 0,0-1 0,0 1 0,-1 0 0,1-1 0,0 1 0,0 0 0,0-1 0,-1 1 0,1 0 0,0 0 0,0-1 0,-1 1 0,1 0 0,0 0 0,0-1 0,-1 1 0,1 0 0,0 0 0,-1 0 0,1 0 0,0-1 0,-1 1 1,1 0-1,0 0 0,-1 0 0,1 0 0,0 0 0,-1 0 0,1 0 0,-1 0 0,1 0 0,-14 12-55,-6 21 12,8-7 43,1 0 0,2 1 1,0 1-1,2 0 0,1 0 1,2 0-1,0 1 1,2 0-1,1-1 0,2 1 1,5 41-1,-5-62 7,1 1-1,1-1 1,-1 0 0,1 0-1,1 0 1,-1 0-1,2-1 1,-1 1-1,8 9 1,-11-15-131,1 0-1,0 0 1,0 0 0,-1 0-1,1 0 1,1-1 0,-1 1-1,0-1 1,0 1 0,0-1-1,1 0 1,-1 0 0,1 0-1,-1 0 1,1 0 0,-1 0-1,1-1 1,0 1 0,-1-1-1,1 0 1,0 0 0,-1 0-1,1 0 1,0 0 0,-1-1-1,1 1 1,-1-1 0,1 1-1,-1-1 1,1 0 0,-1 0-1,1 0 1,3-3-1,28-22-3133,-19 7 1706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3.84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31 436,'8'-30'12291,"-11"33"-12334,13 39-3363,-8-38 3123,-2-2-4,0 0-1,0-1 1,1 1-1,-1 0 0,1 0 1,0 0-1,0 0 1,-1 0-1,1-1 1,0 1-1,0 0 1,1-1-1,-1 1 1,0-1-1,0 1 1,1-1-1,-1 0 0,1 1 1,-1-1-1,1 0 1,0 0-1,0 0 1,2 1-1,10-1-1166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4.17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169 0 48,'3'5'496,"0"1"0,1-1 0,-2 1 1,1-1-1,-1 1 0,1 0 0,-2 0 0,1 0 0,-1 0 1,0 0-1,0 0 0,0 0 0,-1 1 0,-1 10 0,-1 11-470,-2 0-1,-7 28 0,2-11 779,-60 292 686,-27 200-2120,95-528 384,-2 54-1737,11-24-3172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4.53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136 59 332,'-8'-8'2102,"8"7"-1927,0 0 0,-1 0 1,1 1-1,0-1 0,0 0 0,-1 0 0,1 0 1,0 0-1,0 0 0,0 0 0,0 0 0,0-1 0,1 2-90,0-1 0,-1 1 0,1-1 0,0 1 0,0 0 0,0-1 0,0 1 0,-1 0 0,1 0-1,0-1 1,0 1 0,0 0 0,0 0 0,0 0 0,0 0 0,0 0 0,0 0 0,-1 0 0,3 1 0,63 14-26,-49-10 216,227 37-125,-214-39-113,0-1 0,0-2-1,0-1 1,1-1-1,-2-2 1,36-8 0,-57 9 142,-1 0 0,0 0 0,0-1 0,0 0 1,0 0-1,-1 0 0,1-1 0,-1 0 0,0 0 0,-1-1 1,1 0-1,-1 0 0,0 0 0,7-12 0,-1 77-87,-3-6-84,-6-32-1,1 1 0,1-1 0,1 1 0,15 39-1,-18-57-1,-1 0 1,2 0-1,-1 0 0,0 0 0,1 0 0,0-1 1,0 1-1,0-1 0,0 0 0,0 0 0,1 0 0,-1 0 1,1 0-1,0-1 0,0 0 0,0 0 0,0 0 0,0 0 1,1 0-1,-1-1 0,0 0 0,1 0 0,-1 0 1,1-1-1,-1 1 0,1-1 0,-1 0 0,1 0 0,5-2 1,6 0 39,0-2 1,0 0-1,-1-1 1,0-1-1,0-1 1,0 1-1,-1-2 1,0 0 0,0-1-1,-1-1 1,14-12-1,-14 10 494,0 0 1,-1-1-1,0 0 0,-1-1 0,18-31 850,-34 49-906,-15 17-267,-25 33-341,-11 32 384,3 3 1,-46 105-1,-63 198 382,140-338-623,-13 35 167,-89 156 0,103-209-300,-2-2 0,-2 0 0,-1-2 0,-1-1 0,-2-1 0,-61 50 1,77-71-280,0 0 1,0-1-1,-1 0 1,0-1-1,0-1 1,-1 0-1,0-1 1,0-1-1,0 0 1,-23 3 0,26-7-200,0 1 0,0-2 0,1 1 0,-1-1 1,0-1-1,0 0 0,1-1 0,-1 0 0,1-1 1,0-1-1,0 1 0,0-1 0,0-1 0,-12-9 1,-17-16-1308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5.02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132 30 112,'16'-18'5044,"-11"15"-4540,24-5 1356,-28 8-1849,1 0 0,-1 0 1,1 0-1,0 0 0,-1 1 1,1-1-1,-1 0 1,1 1-1,0-1 0,-1 1 1,0 0-1,1 0 0,-1-1 1,1 1-1,-1 0 0,0 0 1,0 0-1,1 0 1,-1 1-1,0-1 0,0 0 1,0 0-1,0 1 0,0-1 1,-1 0-1,1 1 0,0-1 1,-1 1-1,1-1 1,-1 1-1,1 0 0,-1-1 1,0 1-1,1 2 0,1 22 93,-2 0 0,0 1-1,-1-1 1,-8 35 0,-28 108 455,18-92-366,-27 136 80,-6 31-782,10-85-3221,30-123 645,7-25 1632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5.40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57 344 660,'-9'-8'563,"2"3"411,0-1 0,1 0 0,0-1 0,-10-13 0,15 19-906,1 1 0,-1-1 0,0 0 1,1-1-1,-1 1 0,1 0 0,0 0 1,-1 0-1,1 0 0,0 0 0,-1 0 0,1 0 1,0-1-1,0 1 0,0 0 0,0 0 1,0 0-1,0 0 0,1-1 0,-1 1 1,0 0-1,1 0 0,-1 0 0,0 0 0,1 0 1,-1 0-1,1 0 0,0 0 0,-1 0 1,1 0-1,0 0 0,0 0 0,-1 0 1,1 1-1,0-1 0,0 0 0,0 1 0,0-1 1,0 0-1,0 1 0,0-1 0,0 1 1,2-1-1,27-10-84,-1 2 0,2 1 1,-1 1-1,1 2 0,40-2 1,-24 2-4,165-20-134,515-79-3005,-679 94 1118,84-30 0,-87 21 749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5.74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343 207 292,'-13'-17'689,"-1"1"0,0 1 0,-1 0 0,-1 1 0,0 1 1,-1 0-1,-1 1 0,-23-12 0,-20-15 943,46 21-504,11 9-293,8 8 42,1 5-872,-1 0 1,0 1-1,0 0 0,0 0 0,0 0 0,-1 0 0,0 0 0,0 1 0,0 0 1,-1-1-1,0 1 0,0 0 0,1 7 0,1 0 13,10 31 23,-3 2 1,-1-1-1,-3 1 1,-1 1 0,-3-1-1,-1 1 1,-3 0-1,-10 76 1,-15 34 8,-54 178 0,66-280-54,-10 30-4,10-43-119,2 2 0,-11 86-1,23-130 116,0 1 0,0 0 0,-1-1 0,1 1 0,0 0-1,0-1 1,0 1 0,0 0 0,0 0 0,0-1 0,0 1 0,1 0-1,-1-1 1,0 1 0,0 0 0,0-1 0,1 1 0,-1 0-1,0-1 1,1 1 0,-1-1 0,1 1 0,-1-1 0,0 1 0,1 0-1,-1-1 1,1 0 0,1 2 0,17-8-160,21-29 2,-37 32 135,37-43-435,-2-1 0,-2-2 0,45-79 0,-22 33-110,-56 91 558,111-163-654,-89 135 625,1 1-1,1 1 0,32-27 1,-58 56 54,0 0 0,1-1 0,-1 1 1,0 0-1,1 0 0,-1-1 0,1 1 1,-1 0-1,1 1 0,-1-1 0,1 0 1,0 0-1,-1 1 0,1-1 0,0 1 1,0-1-1,-1 1 0,1 0 0,0 0 1,0 0-1,0 0 0,-1 0 0,1 0 1,0 0-1,0 0 0,-1 1 0,1-1 1,0 1-1,0-1 0,-1 1 0,1 0 1,0 0-1,2 2 0,0 1 27,0 0 1,-1 1-1,0 0 0,0 0 1,0 0-1,0 0 0,-1 0 0,0 1 1,3 9-1,7 33 261,-2 0 0,-3 1-1,3 75 1,-3-24 113,-6-90-501,0 8 184,1 1 1,1-1-1,1 0 0,0 1 1,8 18-1,-11-35-201,0 1 0,0 0 1,1-1-1,-1 1 0,0-1 0,1 1 0,0-1 1,0 0-1,-1 1 0,1-1 0,0 0 1,1 0-1,-1 0 0,0-1 0,1 1 1,-1-1-1,1 1 0,-1-1 0,1 0 0,0 0 1,-1 0-1,1 0 0,0 0 0,0-1 1,0 1-1,-1-1 0,1 0 0,0 0 0,0 0 1,0 0-1,0 0 0,0-1 0,0 1 1,-1-1-1,1 0 0,0 1 0,0-1 0,-1-1 1,1 1-1,4-3 0,42-26-3071,-23 8 1717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6.08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0 264,'20'17'5604,"-16"-16"-5254,35 14-1045,-33-13 997,9 4-474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04.24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347 6 920,'-8'-2'402,"-1"0"0,0 1 0,0 1-1,0-1 1,0 2 0,0-1 0,0 1 0,0 0 0,0 1-1,1 0 1,-1 0 0,1 1 0,-10 5 0,6-2-258,0 0 1,1 1-1,0 1 0,0 0 1,1 1-1,0-1 1,0 2-1,-10 13 0,7-6-161,1 0 0,0 1 1,1 0-1,1 1 0,1 1 0,1 0 0,0 0 0,2 0 0,0 1 0,-5 41 0,10-58 2,0 0 1,1 0-1,0-1 1,0 1-1,0 0 1,1 0-1,-1 0 0,1 0 1,0 0-1,0 0 1,0-1-1,0 1 1,1 0-1,0-1 1,0 1-1,0-1 1,0 0-1,0 1 1,0-1-1,1 0 1,0 0-1,3 2 1,-2-2-8,0-1 1,0 0-1,1 0 1,-1 0 0,1-1-1,-1 1 1,1-1-1,0 0 1,-1-1 0,1 1-1,0-1 1,0 0-1,-1 0 1,1 0 0,0-1-1,-1 1 1,1-1-1,5-2 1,8-3 80,0 0 1,-1-1-1,0-1 0,0 0 1,0-2-1,-1 0 0,-1 0 1,0-2-1,20-18 1,0-5 599,-2-1 1,40-55 0,-71 87-612,1 0-1,1 1 1,-1-1 0,0 1 0,1 0 0,0 0-1,0 0 1,8-4 0,-3 48-131,21 81 137,-12-57-150,-16-59-6,-1 0 0,2 0 0,-1 0 0,0-1 0,1 1 0,0-1 0,1 1 0,-1-1 0,1 0 0,0 0 0,5 4 0,-7-7-103,0 0-1,0-1 1,0 1 0,0-1-1,0 0 1,1 1 0,-1-1-1,0 0 1,1 0 0,-1 0-1,1-1 1,-1 1 0,1-1-1,-1 1 1,1-1-1,-1 0 1,1 0 0,0 0-1,-1 0 1,1-1 0,-1 1-1,1 0 1,-1-1 0,1 0-1,-1 0 1,1 0 0,-1 0-1,0 0 1,4-2 0,10-8-1215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6.43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29 1 544,'-9'22'5082,"8"-21"-5064,0 0 1,-1 1-1,1-1 0,1 1 0,-1 0 1,0-1-1,0 1 0,1-1 0,-1 1 1,1 0-1,-1 0 0,1-1 1,0 1-1,-1 0 0,1 0 0,0-1 1,0 1-1,1 3 336,-5-20-41,-2-2-3309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6.84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98 530 860,'6'-2'5208,"8"-12"-4157,12-17-1271,7-11 286,-10 15-60,-2-1 1,-1-1-1,-1-1 0,-1-1 0,14-35 0,-24 48 10,-1-1 1,0 1-1,-2-1 0,0-1 0,-2 1 1,0-1-1,-1 1 0,0-26 1,-2 44-12,0-1 0,0 1 1,-1-1-1,1 1 1,0 0-1,0-1 0,-1 1 1,1 0-1,-1 0 0,1-1 1,-1 1-1,0 0 1,0 0-1,1 0 0,-1-1 1,0 1-1,0 0 0,0 0 1,0 0-1,0 1 1,0-1-1,0 0 0,0 0 1,-3-1-1,2 2-1,-1-1-1,0 0 1,0 1-1,1 0 1,-1-1 0,0 1-1,0 0 1,1 0-1,-1 1 1,0-1-1,-4 2 1,-4 1 3,0 0 1,1 2-1,-1-1 1,1 1-1,-11 7 1,4 1 31,-1 0 0,1 1 0,1 1 1,1 1-1,0 0 0,1 1 0,1 0 1,1 1-1,0 1 0,1 0 0,-11 28 1,14-30-6,1 1 1,1 0 0,1 1 0,1-1-1,0 1 1,2 0 0,0 0 0,0 0-1,2 0 1,1 1 0,0-1 0,1 0-1,7 24 1,-6-32-25,1 1 0,0-1 0,1 0-1,1 0 1,0-1 0,0 1 0,1-1 0,0-1 0,0 1-1,1-1 1,1 0 0,-1-1 0,1 0 0,1-1 0,0 0-1,0 0 1,0-1 0,1 0 0,0-1 0,0 0 0,12 4-1,-9-5-127,0-1-1,1 0 0,-1 0 0,1-2 0,-1 0 0,1 0 0,0-2 1,-1 0-1,1 0 0,0-1 0,-1-1 0,0-1 0,0 0 1,0 0-1,0-2 0,25-12 0,-18 4-903,0-1 1,0 0-1,-1-2 1,28-30-1,-14 10-250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7.38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182 256 600,'22'-42'7309,"-38"57"-6907,-7 10-153,1 1-1,2 1 0,0 1 1,2 1-1,-24 51 0,34-63-233,1 1-1,1 0 1,0 1-1,2-1 0,0 1 1,1 0-1,0 0 1,2 0-1,0 1 0,2-1 1,3 29-1,-3-43-26,0 1-1,0-1 0,1 0 0,0 0 1,0 0-1,0 0 0,1 0 1,-1 0-1,1-1 0,0 1 0,1-1 1,-1 0-1,1 0 0,0 0 1,0 0-1,0-1 0,0 0 0,0 0 1,1 0-1,0 0 0,-1 0 1,1-1-1,0 0 0,0 0 0,1 0 1,-1-1-1,0 0 0,0 0 1,1 0-1,-1-1 0,1 1 0,-1-1 1,0-1-1,1 1 0,-1-1 1,1 0-1,-1 0 0,0 0 0,0-1 1,0 0-1,0 0 0,0 0 1,0-1-1,0 1 0,-1-1 0,1 0 1,-1-1-1,0 1 0,0-1 1,0 1-1,0-1 0,-1-1 0,1 1 1,-1 0-1,0-1 0,-1 0 1,1 1-1,-1-1 0,3-9 1,-1 1-156,0-1 1,-1 1 0,-1-1-1,-1 0 1,0 0 0,0 0 0,-1 0-1,-1 1 1,-1-1 0,0 0 0,0 0-1,-1 1 1,-1-1 0,-7-15 0,-9-17-29,-2 1 1,-44-68-1,35 62 647,30 51-442,1 0 0,-1-1 0,1 1 0,0-1 0,-1 1 0,1-1 0,-1 1 0,1-1 0,0 1 0,-1-1 0,1 1 0,0-1 0,0 0 0,0 1 0,-1-1 0,1 1 0,0-1 0,0 0 0,0 1 0,0-1 0,0 0 0,0 1 0,0-1 0,0 1 0,0-1 0,1 0 0,-1 1 0,0-1 0,0 1 0,0-1 0,1 0 0,-1 1 0,0-1 0,1 1 0,-1-1 0,0 1 0,1-1 0,-1 1 0,1-1 0,0 0-1,2 1 1,-1-1-1,1 1 0,-1-1 0,1 1 0,-1 0 0,1 0 0,0 0 0,-1 0 1,1 1-1,3 0 0,63 19 30,-68-20-36,56 21 73,0 3 0,-2 3 0,78 49 0,-109-61-14,-1 2 0,-1 1 0,0 0 1,-1 1-1,-1 2 0,-2 0 0,0 1 0,0 1 0,24 45 0,-39-62-29,-1 0 0,0 0 1,-1 0-1,1 1 0,-1-1 0,-1 1 0,1-1 0,-1 0 1,0 1-1,0-1 0,-1 1 0,0-1 0,0 1 1,-1-1-1,1 0 0,-1 1 0,-1-1 0,1 0 0,-1-1 1,-6 11-1,7-12 2,-1 0 0,0 0 0,0 0 0,0 0 1,0 0-1,-1-1 0,1 1 0,-1-1 0,0 0 0,0 0 1,0 0-1,0-1 0,-1 0 0,1 1 0,-1-2 0,1 1 0,-1 0 1,0-1-1,0 0 0,1 0 0,-1 0 0,0-1 0,0 1 1,0-1-1,0 0 0,0-1 0,-7-1 0,10 2-7,0 0 0,1-1 0,-1 0 0,0 1 0,0-1 0,0 0-1,0 0 1,0 0 0,1 0 0,-1-1 0,1 1 0,-1 0 0,1-1 0,-1 1 0,1-1 0,-1 1-1,1-1 1,0 0 0,0 1 0,0-1 0,0 0 0,-1-3 0,1 1 2,0-1 0,1 0 0,-1 1-1,1-1 1,0 1 0,0-1 0,0 1 0,1-1 0,1-8 0,4-7 4,1-1-1,0 1 1,15-26 0,-20 42-25,198-350-280,-40 138-4838,-122 174 1849,-21 27 1765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7.80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407 0 1088,'5'22'602,"-2"0"-1,0 0 1,-1 0 0,-2 0-1,0 0 1,-1 0-1,-6 32 1,3-25-577,1 0-1,2 0 1,3 45 0,-2-72-20,0 1 0,1-1 1,-1 1-1,1-1 0,-1 1 0,1-1 0,0 1 1,0-1-1,0 0 0,1 1 0,-1-1 0,0 0 1,1 0-1,0 0 0,-1 0 0,1 0 0,0 0 1,0-1-1,0 1 0,0 0 0,4 1 0,-2-1 5,0-1-1,1 1 0,-1-1 1,1 0-1,-1-1 0,1 1 1,-1-1-1,1 0 0,-1 0 1,1 0-1,6-1 0,8-3 53,0-1-1,-1 0 1,1-2-1,29-14 0,-20 6 316,-2-1 1,0-1-1,0-2 0,-2 0 0,0-2 0,-1 0 1,-2-2-1,0 0 0,-1-1 0,-2-1 0,23-40 1,-65 115-63,-35 103 1,38-92-245,-63 200-15,-9 26-29,69-222-11,-4-1-1,-45 77 1,59-119-158,0 0-1,-1-1 0,-2-1 1,0-1-1,-1 0 0,0-1 0,-2-1 1,0-1-1,-27 17 0,37-27-212,0-1 0,0 0 0,0 0 0,0-1 0,-1-1 0,1 0 0,-1 0 0,0-1 0,0 0-1,0-1 1,0 0 0,0 0 0,-1-2 0,1 1 0,0-1 0,0-1 0,0 0 0,1-1 0,-1 0 0,0 0 0,1-1 0,0-1 0,-17-9 0,-13-13-1101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2.03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177 3 408,'4'-2'9128,"-4"23"-9138,1 44 16,-4 1 0,-12 83 0,-32 98 78,-60 463 29,99-590-152,6 0 1,18 156-1,-7-178-3053,-7-59 771,-3-33 1416,-3-15 343,2-1-796,-2 1 87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2.375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5 227 260,'-4'-21'6355,"4"16"-5901,6 3 553,3 15-1186,16 51 131,-20-47 77,0 0 1,2-1-1,0 0 1,1 0-1,0-1 1,1 0-1,1-1 1,19 23-1,-28-36 37,0 0 1,0-1-1,0 1 0,0 0 1,0-1-1,1 1 1,-1-1-1,0 1 0,0-1 1,0 0-1,0 1 0,1-1 1,-1 0-1,0 0 0,0 0 1,1 0-1,-1 0 0,0 0 1,0 0-1,1-1 0,-1 1 1,2-1-1,30-19 516,19-34-370,-25 18-718,0-2 0,-3 0 0,25-52 0,-28 44-2861,17-56-1,-32 82 1921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2.88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93 22 848,'13'-20'5038,"-10"18"-4809,-3 3-169,1-1-1,0 0 1,0 1-1,-1-1 1,1 1-1,0 0 1,0-1 0,-1 1-1,1-1 1,-1 1-1,1 0 1,-1 0 0,1-1-1,-1 1 1,1 0-1,-1 0 1,1 0 0,-1-1-1,0 1 1,0 0-1,1 1 1,10 56-41,-14 15 363,-2 1 0,-4-1-1,-31 121 1,35-172-357,-22 102-463,-15 165-1,42-270-481,2-29-1080,2-34-1042,-4 17 1740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3.20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 94 620,'-1'-6'623,"1"0"-1,-1 0 1,1 0-1,0 0 1,0 0 0,1 0-1,1-10 1,-1 14-555,0 0-1,0 0 1,0 1 0,1-1-1,-1 0 1,0 1 0,1-1-1,-1 1 1,1-1 0,-1 1-1,1-1 1,0 1 0,0 0-1,-1 0 1,1 0 0,0 0 0,0 0-1,0 1 1,0-1 0,0 0-1,0 1 1,0 0 0,1-1-1,-1 1 1,2 0 0,23-3-24,0 0 1,0 2-1,0 1 1,0 2-1,0 0 0,-1 2 1,1 1-1,-1 0 1,42 17-1,-55-17-11,0 0-1,0 2 0,-1 0 1,0 0-1,0 1 0,-1 0 0,0 1 1,0 1-1,-1-1 0,0 2 1,-1-1-1,0 1 0,-1 1 0,0 0 1,0 0-1,-2 0 0,1 1 1,-2 0-1,0 0 0,4 15 0,-5-7-15,0 1 0,-2-1 0,0 1 0,-2 0 0,0-1-1,-1 1 1,-2-1 0,0 1 0,-1-1 0,-1 0 0,-1 0-1,-1 0 1,-1-1 0,0 0 0,-2 0 0,-17 26 0,5-12-13,-2 0 0,-2-2 0,-1 0 0,-1-2 0,-1-1 1,-2-1-1,-60 41 0,74-57-18,-1-2 1,-29 14 0,41-22-32,0 1 1,-1-1-1,1 0 1,0 0-1,-1-1 1,0 0-1,1 0 1,-1-1-1,0 1 1,1-2-1,-12 0 1,17 0 5,-1 1 1,1 0 0,0-1 0,0 1-1,0-1 1,0 1 0,0-1-1,0 1 1,0-1 0,0 0-1,0 1 1,0-1 0,0 0 0,0 0-1,1 0 1,-1 0 0,0 0-1,1 0 1,-1 0 0,0 0 0,1 0-1,-1 0 1,1 0 0,-1-2-1,0-1-131,1 0-1,0 0 1,-1 1-1,1-1 1,1 0-1,-1 0 1,0 1-1,2-6 1,2-4-708,0-1 0,1 0 0,9-16 0,0 2-439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3.57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0 164,'8'2'590,"0"0"0,-1 0 0,1 1 0,-1 0-1,0 0 1,1 0 0,-2 1 0,1 0 0,7 6 0,-10-6-460,0 0 1,0 1 0,0-1 0,0 1-1,-1 0 1,0 0 0,0 0-1,0 0 1,-1 1 0,1-1 0,-1 1-1,2 11 1,1 8 141,-2 1 1,-1 0-1,-1 0 1,-4 45-1,0 4 44,5-47-89,2-18-2432,6-78-3764,-7 45 4572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3.912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63 1000,'2'-8'1376,"0"-1"84,0 0-48,-2 3-471,0 0-405,0 1-256,0 1-172,2 0-124,0 0-112,0 3-144,-2-5-324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04.78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115 0 376,'-5'17'7076,"-28"123"-6337,12 12-663,-4 28-10,-4 218 0,29-376-78,-1-8-45,1 0-1,0 0 1,1 0-1,1-1 1,5 23-1,-7-35 10,0-1 0,0 0-1,0 1 1,0-1 0,0 1-1,0-1 1,0 0 0,1 1 0,-1-1-1,0 1 1,0-1 0,0 0-1,0 1 1,1-1 0,-1 0 0,0 0-1,0 1 1,1-1 0,-1 0-1,0 1 1,1-1 0,-1 0 0,0 0-1,1 0 1,-1 1 0,0-1-1,1 0 1,-1 0 0,1 0 0,-1 0-1,0 0 1,1 0 0,-1 0-1,1 1 1,-1-1 0,0 0 0,1-1-1,-1 1 1,1 0 0,-1 0-1,0 0 1,1 0 0,-1 0 0,1 0-1,-1 0 1,0 0 0,1-1-1,-1 1 1,0 0 0,1 0 0,-1-1-1,0 1 1,1 0 0,-1 0-1,0-1 1,0 1 0,1 0 0,-1-1-1,0 1 1,0-1 0,16-23-3468,-16 23 3448,8-15-1237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4.24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347 1 996,'-8'12'637,"-1"-1"1,0 0-1,-1 0 0,0-1 0,-1 0 1,0-1-1,-15 10 0,8-6-608,-34 33 0,48-41 7,0 0-1,0 0 1,0 0-1,0 1 0,1-1 1,0 1-1,0 0 1,0 0-1,1 0 0,0 0 1,-2 10-1,4-13-14,0 1-1,0 0 1,0 0 0,0-1-1,1 1 1,-1 0-1,1 0 1,0-1-1,0 1 1,1-1 0,-1 1-1,1-1 1,-1 1-1,1-1 1,0 0 0,1 0-1,-1 0 1,4 4-1,7 7 9,2 0-1,23 17 1,10 11-7,-43-36-22,1 1 1,-1 0-1,0 0 1,-1 0-1,0 0 0,0 1 1,-1-1-1,0 1 1,0 0-1,0 0 1,-1 0-1,-1 1 0,1-1 1,-1 0-1,-1 15 1,0-16 2,-1 0 0,0 0 1,-1 0-1,0 0 0,0-1 1,0 1-1,-1 0 1,0-1-1,0 1 0,-1-1 1,1 0-1,-2 0 0,1-1 1,0 1-1,-1-1 1,0 0-1,0 0 0,-11 7 1,-2 1-9,-1-1 1,0 0-1,-35 14 0,45-22-286,-1-1-1,0 0 0,1 0 0,-1-1 0,0 0 0,0-1 1,0 0-1,-1 0 0,1-1 0,-14-2 0,23 2 128,-1 0-1,1 0 0,-1-1 1,0 1-1,1-1 1,-1 1-1,1-1 0,-1 0 1,1 1-1,-1-1 0,1 0 1,0 0-1,-1 0 0,-1-2 1,-2-8-1053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4.65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428 47 872,'1'0'142,"0"-1"0,0 1 0,-1-1 0,1 0 0,0 1 0,0-1 0,-1 0 0,1 1 0,-1-1 0,1 0 0,-1 1 0,1-1 0,-1 0 0,1 0 0,-1 0 0,0 0 0,1 0 0,-1 1 0,0-1 0,0 0 0,1 0 0,-1 0 0,0 0 0,0 0-1,0 0 1,0 0 0,0 0 0,-1 0 0,1 0 0,0 0 0,0 1 0,-1-1 0,1 0 0,0 0 0,-1 0 0,1 0 0,-1 0 0,1 1 0,-1-1 0,1 0 0,-1 0 0,0 1 0,1-1 0,-2 0 0,0-1-97,0 1 0,0 0 0,0 0 0,0 0 0,0 0 0,0 0 0,0 1 0,-1-1 0,1 1-1,0-1 1,-1 1 0,1 0 0,0 0 0,-1 0 0,1 0 0,0 0 0,-4 1 0,-9 4-13,1 0 0,0 1 0,0 1-1,1 0 1,-1 1 0,2 1 0,-1 0 0,1 0-1,0 1 1,-13 16 0,-8 11 203,-53 75-1,70-87-178,0 1 0,1 0 0,2 1 0,0 0 0,-12 45 0,21-59-48,1 0 0,1 0-1,0 1 1,1-1 0,0 0-1,3 21 1,-1-26-3,0-1 0,0 1-1,1-1 1,0 0 0,1 0-1,0 0 1,0 0 0,0 0-1,1 0 1,0-1 0,0 0-1,8 9 1,-6-10-15,1 1 0,-1-1 0,1 0 0,1-1 0,-1 1-1,1-1 1,0-1 0,-1 1 0,2-2 0,-1 1 0,0-1 0,0 0 0,1 0-1,-1-1 1,1-1 0,-1 1 0,1-1 0,0-1 0,14-2 0,0 0-561,-1-1 1,1-1 0,-1-2 0,-1 0-1,1-1 1,26-14 0,15-21-2546,-35 20 1662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5.30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111 3 152,'3'-3'5715,"-3"3"-5667,0 1-1,0-1 1,0 0-1,0 1 0,0-1 1,0 0-1,0 1 0,0-1 1,0 0-1,0 1 0,1-1 1,-1 0-1,0 1 0,0-1 1,0 0-1,0 1 0,1-1 1,-1 0-1,0 0 1,0 1-1,0-1 0,1 0 1,-1 0-1,0 1 0,0-1 1,1 0-1,-1 0 0,0 0 1,1 0-1,-1 1 0,0-1 1,1 0-1,-1 0 0,0 0 1,1 0-1,-1 0 1,0 0-1,1 0 0,-1 0 1,0 0-1,1 0 0,-1 0 1,0 0-1,1 0 0,-1 0 1,0 0-1,1 0 0,-1 0 1,0-1-1,0 1 1,1 0-1,-1 0 0,0 0 1,1 0-1,-1-1 0,0 1 1,0 0-1,1 0 0,-1-1 1,0 1-1,0 0 0,0 0 1,1-1-1,-1 1 0,0 0 1,0-1-1,2 36-54,-1 0-1,-2 0 0,-1 0 1,-12 58-1,-6 26-550,-58 196-1,78-315 502,0 1 0,0-1-1,0 0 1,0 1 0,0-1 0,0 0-1,0 0 1,0 1 0,0-1-1,0 0 1,0 1 0,0-1-1,0 0 1,0 1 0,0-1-1,0 0 1,0 0 0,0 1 0,-8 2-1491,8-3 1491,0 0 0,0 0-1,-1 0 1,1 0 0,-1-1-1,-5-14-2916,5 0 1595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5.742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0 1028,'104'21'4052,"54"2"-2894,-146-21-1076,-1 0 0,0 0 0,1 1-1,20 9 1,-32-11-73,1-1 1,0 1-1,-1 0 0,1 0 0,-1 0 0,1 0 0,-1 0 1,1 0-1,-1 0 0,0-1 0,1 1 0,-1 0 0,0 0 1,0 0-1,0 1 0,0-1 0,0 0 0,0 0 1,0 0-1,0 0 0,0 0 0,0 0 0,-1 0 0,1 0 1,0 0-1,-1 0 0,1-1 0,0 1 0,-1 0 0,1 0 1,-2 1-1,-18 34 124,17-32-112,-194 305-5,193-303-18,1 1 0,0-1 0,1 0 0,-1 1 0,1 0 0,1 0 0,-1-1 0,1 1-1,0 0 1,1 0 0,0 0 0,0 0 0,0 0 0,1 0 0,0 0 0,0 0 0,1 0 0,3 9 0,-3-10 7,0-1 0,0 0 0,1 1 0,0-1 0,0 0 0,0 0 1,1-1-1,-1 1 0,1-1 0,1 0 0,-1 0 0,0 0 0,1 0 1,0-1-1,0 0 0,0 0 0,0 0 0,0 0 0,0-1 0,1 0 1,11 3-1,-9-3-12,1-1 1,0 0-1,0 0 1,-1 0-1,1-1 1,0-1-1,0 0 1,0 0-1,0 0 0,-1-1 1,1 0-1,8-4 1,-12 3-217,-1 1 0,1-1 0,-1 0 0,0 0 0,0 0 1,0-1-1,0 1 0,-1-1 0,1 0 0,-1 0 0,0-1 0,0 1 0,-1-1 0,1 1 0,-1-1 1,0 0-1,0 0 0,0 0 0,-1 0 0,0 0 0,1-7 0,1-5-969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6.195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13 0 544,'11'0'5357,"-14"14"-3881,0-3-1686,-6 54 712,3 1 0,3 123 0,4-108-715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8.29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1 398 1116,'3'2'745,"-2"-1"-496,1 0-1,-1-1 1,0 1-1,0-1 0,1 0 1,-1 1-1,0-1 1,0 0-1,1 1 0,-1-1 1,0 0-1,1 0 1,-1 0-1,0 0 0,2-1 1,29-10 1014,19-23-764,-28 13-182,105-100 474,-107 99-757,-1-1 0,-2 0 0,29-47-1,-46 68-30,0 0 0,0 1-1,0-1 1,0 0-1,0 0 1,0 0-1,0 0 1,0 0-1,-1 0 1,1 0-1,-1 0 1,0 0-1,0 0 1,0 0-1,0 0 1,0 0 0,0 0-1,0-1 1,0 1-1,-1 0 1,1 0-1,-1 0 1,0 0-1,1 0 1,-3-3-1,1 3-7,-1 0 0,1 0 0,0 0 0,-1 0 0,0 1 0,1-1 0,-1 1 0,0 0 0,0-1 0,0 1 0,0 0 0,0 1 0,0-1 0,0 0 0,-4 1 0,-6-2-19,-1 2 0,0 0 1,1 0-1,-1 2 0,1-1 0,-27 8 0,31-6 18,1 0 0,-1 0 0,1 1 0,-1 0 0,1 1-1,0 0 1,1 0 0,-1 1 0,1-1 0,0 2 0,0-1 0,1 1 0,0 0-1,0 0 1,1 1 0,0 0 0,0 0 0,1 0 0,0 0 0,0 1 0,1-1 0,-4 14-1,0 5 1,1 1-1,2 0 0,0 1 1,2-1-1,1 0 0,1 1 1,2-1-1,8 49 0,-8-68 27,1 1-1,1-1 0,0 0 0,0 0 0,1 0 0,0-1 0,0 0 0,1 0 0,0 0 0,0 0 0,1-1 0,0 0 0,0 0 0,1-1 0,0 0 1,0 0-1,0-1 0,1 0 0,-1-1 0,1 0 0,1 0 0,9 2 0,-8-3-172,-1 0 0,1-1 1,1-1-1,-1 0 0,0 0 0,0-1 1,0 0-1,16-3 0,-16 1-440,0-1 1,-1 0-1,0 0 0,0-1 0,0 0 1,0-1-1,0 0 0,-1-1 0,10-7 0,2-4-750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9.84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179 185 1008,'6'-89'6176,"-2"-7"-1609,-10 201-4580,-5 0 0,-42 178 0,12-111 70,-22 114-92,57-254 47,2 1-1,1-1 1,2 1 0,5 64 0,-3-87-106,1 1-1,-1-1 1,2 1 0,0-1 0,0 0 0,1 0 0,0 0 0,0 0 0,1-1 0,1 0 0,0 0 0,0 0-1,0-1 1,1 0 0,0 0 0,1 0 0,0-1 0,16 12 0,-22-18-107,-1 0 1,0 0-1,0 0 1,0 0-1,1 0 1,-1-1-1,0 1 1,1 0-1,-1-1 1,0 1-1,1-1 1,-1 1-1,1-1 1,-1 0-1,1 1 1,-1-1-1,1 0 1,0 0-1,-1 0 1,1 0-1,-1-1 1,1 1-1,-1 0 1,1-1-1,-1 1 1,1 0-1,-1-1 1,0 0-1,1 1 0,-1-1 1,0 0-1,1 0 1,-1 0-1,0 0 1,0 0-1,0 0 1,0 0-1,2-2 1,0-8-1269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0.17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1 140 600,'7'-10'6654,"-6"10"-6496,32-11 1273,45-7-2513,-72 17 1500,193-48-1999,-68 10-2588,-96 28 2840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0.512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95 200 40,'-2'3'473,"-2"3"365,0 0 0,0 1 0,1-1 0,0 1 0,-2 7 0,4-13-781,1-1 0,0 1 0,0-1 1,0 1-1,0-1 0,0 1 0,0-1 1,0 1-1,0-1 0,0 1 0,0-1 0,0 1 1,0-1-1,0 1 0,0-1 0,0 1 1,1-1-1,-1 1 0,0-1 0,0 0 0,1 1 1,-1-1-1,0 1 0,1-1 0,-1 0 1,0 1-1,1-1 0,-1 1 0,0-1 0,2 1 1,0-1-58,-1 0 0,1 1 0,0-1 0,0 0 0,0 0 0,0 0 1,0 0-1,0-1 0,0 1 0,0 0 0,0-1 0,0 0 1,2 0-1,12-5 23,0-1 1,-1 0-1,0-1 1,-1 0-1,0-1 0,0-1 1,16-14-1,-21 16-4,-1 0-1,0 0 0,0-1 0,-1 0 0,0 0 0,-1-1 0,0 1 0,0-1 1,-1-1-1,-1 1 0,6-18 0,-9 27-1,0-1 1,-1 0-1,1 0 0,-1 1 1,0-1-1,1 0 1,-1 0-1,0 0 0,0 1 1,0-1-1,0 0 0,0 0 1,-1 0-1,1 1 0,-1-1 1,1 0-1,-1 0 1,1 1-1,-1-1 0,0 0 1,0 1-1,0-1 0,0 1 1,0-1-1,-2-1 0,1 2-6,0 0 0,0 0-1,-1 0 1,1 0 0,0 1-1,-1-1 1,1 1 0,0-1-1,-1 1 1,1 0 0,-1 0-1,1 0 1,-1 0 0,1 1-1,0-1 1,-4 1 0,-7 3 17,0 0-1,0 0 1,0 1 0,1 1 0,-18 10 0,15-6 33,1 1-1,0 1 1,1 0 0,0 1-1,1 0 1,0 1 0,1 0-1,1 1 1,0 0-1,-13 28 1,18-32-36,1-1 0,0 1 0,0-1 0,1 1 0,0 0 0,1 1 0,0-1 0,1 0-1,0 1 1,1-1 0,0 0 0,1 1 0,0-1 0,1 0 0,0 0 0,1 1 0,0-2 0,5 12 0,-5-15-14,1 0-1,1 0 1,-1 0 0,1-1-1,0 0 1,0 0 0,1 0 0,0-1-1,0 0 1,0 0 0,12 6-1,-5-4 5,0 0-1,0-2 1,0 1-1,1-2 0,0 0 1,14 2-1,1-2-521,0-1 0,-1-1 0,1-2 0,0-1 0,53-8 0,-68 7-303,-1-1 0,0-1-1,1 0 1,-2-1 0,19-10 0,-12 4-699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1.322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265 1 504,'3'19'569,"-2"-1"0,0 1 0,-1 0 0,-1 0 0,0 0 0,-2 0 0,0-1 0,-1 1 0,-12 32 0,-7 7-263,-48 90 1,57-119-158,-2-1 1,0-1-1,-2-1 1,-2 0-1,-33 34 1,53-59-148,0-1 0,0 0 0,0 1 0,-1-1 0,1 0 0,0 0 0,0 1 0,0-1 0,-1 0 1,1 0-1,0 1 0,0-1 0,-1 0 0,1 0 0,0 0 0,0 1 0,-1-1 0,1 0 0,0 0 0,-1 0 0,1 0 0,0 0 0,-1 0 0,1 0 0,0 0 0,0 0 0,-1 0 0,1 0 0,0 0 1,-1 0-1,1 0 0,0 0 0,-1 0 0,1 0 0,0 0 0,-1 0 0,1 0 0,-1-1 0,2-12-15,12-20-52,25-38 67,-3 6-86,83-120 1,-105 168 80,0 1-1,1 1 1,0 0 0,2 1-1,-1 0 1,2 2-1,0 0 1,0 0 0,1 2-1,0 0 1,37-13 0,-49 21 17,0 0 0,0 0 0,0 1 0,0 0 1,0 0-1,1 0 0,-1 1 0,0 0 0,1 0 1,-1 1-1,0 0 0,0 0 0,1 0 0,-1 1 0,0 0 1,0 0-1,0 0 0,-1 1 0,1 0 0,-1 0 1,1 1-1,-1-1 0,0 1 0,0 0 0,-1 1 0,1-1 1,-1 1-1,0 0 0,0 0 0,0 0 0,-1 0 1,0 1-1,0-1 0,0 1 0,-1 0 0,0 0 1,0 0-1,0 0 0,1 9 0,0 5 12,0 0-1,-2 0 1,0 1 0,-1-1-1,-1 0 1,0 0-1,-2 0 1,-1 0 0,-6 22-1,0-10 3,-1-1-1,-2 0 1,-1 0 0,-30 48-1,44-78-21,-1 0 0,1 0-1,-1 0 1,1 0 0,-1 0 0,1-1 0,-1 1-1,1 0 1,-1 0 0,0 0 0,1 0-1,-1-1 1,0 1 0,0 0 0,1 0 0,-1-1-1,0 1 1,0-1 0,0 1 0,0-1-1,0 1 1,0-1 0,0 0 0,0 1 0,0-1-1,0 0 1,-2 0 0,3-1-5,0 0 1,-1-1-1,1 1 0,0 0 0,0-1 1,0 1-1,0 0 0,0-1 1,0 1-1,0 0 0,0 0 1,1-1-1,-1 1 0,0 0 1,1-1-1,-1 1 0,1 0 1,-1 0-1,1 0 0,0 0 0,1-2 1,18-33-49,2 0 0,2 2 0,0 1 0,3 1 0,0 2 0,2 0 0,2 2-1,34-25 1,-51 43 55,0 0-1,1 2 0,0 0 0,1 1 1,-1 0-1,1 1 0,1 1 0,-1 1 1,31-5-1,-42 8 14,0 1 0,1 0 0,-1 0 1,0 0-1,1 0 0,-1 1 0,0 0 0,0 0 0,0 0 1,0 1-1,0-1 0,0 1 0,0 1 0,0-1 0,-1 1 1,1-1-1,-1 1 0,1 0 0,-1 1 0,0-1 0,-1 1 1,1 0-1,-1 0 0,1 0 0,-1 0 0,0 1 0,-1-1 1,1 1-1,-1 0 0,0 0 0,0 0 0,0 0 1,-1 0-1,2 8 0,-1 3-6,-1 0 1,0-1 0,-1 1-1,0 0 1,-2 0 0,-4 23-1,-2 44-1955,8-82 1796,0 0 0,0 0 1,0 0-1,0 0 0,0 0 0,0 0 0,0-1 0,0 1 1,1 0-1,-1 0 0,0 0 0,1 0 0,-1 0 0,1 0 1,-1-1-1,1 1 0,0 0 0,-1 0 0,1-1 0,-1 1 1,1 0-1,0-1 0,0 1 0,-1-1 0,1 1 1,0-1-1,0 1 0,0-1 0,0 0 0,0 1 0,-1-1 1,1 0-1,0 0 0,0 1 0,0-1 0,0 0 0,0 0 1,1 0-1,12 1-1235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05.95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404 26 660,'21'5'5019,"-21"-5"-4988,0 0 0,0 0-1,1-1 1,-1 1 0,0 0 0,0 0 0,0 0 0,0 0 0,1 0 0,-1-1-1,0 1 1,0 0 0,0 0 0,0 0 0,0 0 0,0-1 0,1 1 0,-1 0-1,0 0 1,0 0 0,0-1 0,0 1 0,0 0 0,0 0 0,0 0-1,0-1 1,0 1 0,0 0 0,0 0 0,0 0 0,0-1 0,0 1 0,0 0-1,0 0 1,0-1 0,0 1 0,-1 0 0,1 0 0,0 0 0,0 0 0,0-1-1,0 1 1,0 0 0,-1 0 0,0-2-47,-1 0 1,1 0-1,-1 1 1,1-1-1,-1 1 0,0 0 1,0-1-1,0 1 0,0 0 1,0 0-1,0 0 0,0 0 1,0 0-1,0 1 1,0-1-1,0 1 0,-3-1 1,-9 0 6,0 0 0,0 2 0,0-1 0,0 2 1,1 0-1,-1 0 0,1 1 0,-1 1 0,1 0 1,0 1-1,0 1 0,1 0 0,0 0 1,0 1-1,-18 14 0,16-10 10,1 1 0,0 0 0,1 1 1,0 0-1,1 1 0,1 1 0,0-1 0,1 1 0,0 1 1,1 0-1,-9 29 0,11-28 18,1 0 0,2 0 0,-1 0-1,2 0 1,0 1 0,1 0 0,1-1 0,1 1 0,0-1 0,7 30 0,-6-38 1,1 0 0,0 0 0,1 0 1,-1-1-1,2 0 0,-1 1 0,1-1 1,1-1-1,-1 1 0,1-1 0,0 0 1,1 0-1,0-1 0,0 0 1,0 0-1,1-1 0,0 0 0,0 0 1,0 0-1,1-1 0,13 4 0,-14-5-98,0-1 0,0 0 0,0 0 0,0-1-1,0 0 1,0 0 0,16-1 0,-18-1-313,0 0 0,1-1 0,-1 1 0,0-1 1,0 0-1,0-1 0,0 1 0,0-1 0,0 0 0,6-6 0,5-2-925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1.72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366 47 660,'-6'-5'560,"0"0"0,-1 0 0,1 1 0,-1 0 0,0 1 0,0-1 0,-1 1 0,1 0 0,-1 1 0,-14-3 0,11 4-329,0 0 0,1 0-1,-1 1 1,0 0 0,0 1-1,0 0 1,-17 5 0,19-4-205,-1 1 0,1 0 0,0 0 0,0 1 0,1 0 0,-1 0 1,1 1-1,0 1 0,0-1 0,1 1 0,-1 0 0,1 1 0,1 0 0,-1 0 1,1 0-1,0 1 0,1 0 0,0 0 0,-6 13 0,8-12-19,0-1 1,0 0-1,1 1 0,1 0 0,-1 0 1,1-1-1,1 1 0,-1 0 0,2 0 1,-1 0-1,1 0 0,3 11 0,-3-16-21,0-1-1,1 1 0,-1 0 0,1 0 0,0-1 0,0 1 0,0-1 0,1 0 0,-1 0 0,1 0 1,0 0-1,0 0 0,0 0 0,0-1 0,0 1 0,1-1 0,-1 0 0,1 0 0,-1 0 0,1-1 1,0 1-1,-1-1 0,1 0 0,0 0 0,0 0 0,0 0 0,0-1 0,0 0 0,4 0 0,4 0-13,0 0-1,0-1 0,-1 0 0,1-1 0,0-1 0,-1 0 0,0 0 0,16-7 0,3-5 174,45-29 1,-14 7 368,-60 36-513,0 1 1,-1 0 0,1-1 0,0 1 0,0 0-1,0 0 1,0 0 0,0-1 0,0 1 0,0 0 0,-1 0-1,1 0 1,0 0 0,0 1 0,0-1 0,0 0-1,0 0 1,0 0 0,0 1 0,-1-1 0,1 1 0,0-1-1,0 0 1,0 1 0,-1-1 0,1 1 0,0 0-1,-1-1 1,1 1 0,0 0 0,-1-1 0,1 1 0,-1 0-1,1 0 1,-1-1 0,1 1 0,-1 0 0,0 0-1,1 0 1,-1 0 0,0-1 0,0 1 0,1 0 0,-1 0-1,0 0 1,0 0 0,0 0 0,0 1 0,6 58 38,-6-46-14,4 50 26,-4-37-384,9 51 0,-9-78 246,0 1 0,0-1 0,0 1 0,0 0-1,0-1 1,0 1 0,0-1 0,0 1-1,0-1 1,0 1 0,0-1 0,0 1-1,1-1 1,-1 1 0,0-1 0,0 0-1,0 1 1,1-1 0,-1 1 0,0-1-1,4 3-775,-3-3 776,-1 1 0,1-1-1,-1 0 1,1 0 0,-1 0 0,2 0-1,27-27-5171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2.06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12 27 600,'4'-4'541,"-1"2"-3,0-1 0,1 1 0,-1-1 0,0 1 0,1 0 0,-1 0-1,1 0 1,0 1 0,6-3 0,-9 4-449,0 0-1,0 0 1,0 0 0,-1 0-1,1 0 1,0 1-1,0-1 1,0 0 0,-1 0-1,1 1 1,0-1 0,0 0-1,-1 1 1,1-1-1,0 1 1,-1-1 0,1 1-1,0-1 1,-1 1-1,1 0 1,13 27-173,-6 5 391,-1-1 0,-1 2 0,-2-1 0,0 48 0,-5-21 115,-13 96-1,-33 86-244,-3-88-4396,49-151 3805,1-2 210,0 0 1,-1 0-1,1 0 0,0 0 1,-1 0-1,1 0 0,-1 0 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2.542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72 392 904,'-10'-6'867,"-28"-19"2436,36 24-3058,0 0 0,0 0 0,1-1 0,-1 1 0,1-1 0,-1 1 0,1-1 0,-1 1 0,1-1 0,0 0-1,0 1 1,0-1 0,0 0 0,0 0 0,0 0 0,0-2 0,1 3-209,0 0-1,1 0 1,-1 0 0,0 0-1,1 0 1,-1 0 0,1 0-1,0 0 1,-1 1-1,1-1 1,0 0 0,-1 0-1,1 1 1,0-1 0,0 0-1,-1 1 1,1-1 0,0 1-1,0-1 1,0 1-1,0-1 1,0 1 0,0 0-1,1-1 1,31-7-14,-27 7 35,96-16-113,104-4 0,-22 3-492,-47 1 194,-2-6 1,216-66-1,-346 87 376,0 0 0,0 0 0,0 0 0,0 0 0,0-1 0,0 0 0,-1 0 0,8-6-1,-11 7-2,0 1-1,0 0 0,0-1 1,0 1-1,-1 0 0,1-1 0,0 1 1,-1-1-1,1 1 0,-1-1 0,0 1 1,1-1-1,-1 1 0,0-1 0,0 0 1,0 1-1,0-1 0,0 1 1,0-1-1,0 0 0,-1 1 0,1-1 1,-1 1-1,1-1 0,-1 1 0,1-1 1,-1 1-1,0 0 0,0-1 0,0 1 1,0 0-1,0-1 0,-1 0 1,-10-17 287,11 17-260,1 0 0,-1 1-1,0-1 1,0 1 0,0-1-1,0 1 1,0-1-1,-1 1 1,1-1 0,0 1-1,-1 0 1,1 0 0,-2-1-1,1 2-39,1 0-1,0 0 1,-1 0-1,1 1 1,0-1-1,0 0 0,-1 1 1,1-1-1,0 1 1,0-1-1,-1 1 1,1 0-1,0 0 1,0-1-1,0 1 1,0 0-1,0 0 0,0 0 1,0 0-1,0 0 1,1 0-1,-1 0 1,0 0-1,0 2 1,-10 12 20,1 0 1,0 1-1,1 1 1,1-1-1,-8 24 1,-25 94 129,34-108-129,-16 65 81,5 1-1,3 1 0,-2 100 1,16-188-99,1 0 1,0 0-1,0 0 1,0 0-1,0 0 1,1-1-1,0 1 1,0 0-1,0 0 1,1 0-1,2 6 1,-3-10-5,-1-1 1,1 1 0,0 0-1,0 0 1,-1-1-1,1 1 1,0 0-1,0-1 1,0 1 0,0-1-1,0 1 1,0-1-1,0 1 1,0-1-1,0 0 1,0 0 0,0 1-1,0-1 1,0 0-1,2 0 1,0 0 3,1-1 0,0 1 0,-1-1 0,1 0 0,-1 0 0,0-1 0,1 1 0,5-3 0,25-17 11,0-1 0,-2-1 0,39-37-1,-42 34-33,2 2-1,0 0 1,50-27-1,-80 51 14,0-1 0,0 1 0,1-1 0,-1 0 0,0 1-1,0 0 1,0-1 0,1 1 0,-1 0 0,0 0 0,1-1 0,-1 1 0,0 0 0,1 0 0,-1 1-1,0-1 1,0 0 0,1 0 0,-1 1 0,0-1 0,0 0 0,1 1 0,-1-1 0,0 1 0,2 1-1,-1 0 6,-1-1 0,1 1-1,0 1 1,-1-1-1,1 0 1,-1 0 0,0 0-1,1 1 1,-1-1-1,0 1 1,-1-1 0,2 3-1,1 9 41,-1 0 0,0-1 1,-1 27-1,-2-12 20,-2-1 0,-6 29 1,4-35-239,2 1-1,0 0 1,2 1 0,1 30 0,0-50-64,0 0 0,0-1-1,1 1 1,-1 0 0,1-1 0,0 1 0,0-1 0,0 1 0,0-1 0,1 3 0,41-7-7673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4.412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870 50 608,'2'0'266,"0"-1"1,0 1-1,0 0 0,0-1 1,0 0-1,0 1 0,0-1 1,0 0-1,0 0 0,0 0 1,-1 0-1,1-1 0,0 1 1,-1 0-1,3-3 0,-4 3-198,0 1 0,0-1-1,0 0 1,0 1-1,0-1 1,0 0 0,0 1-1,0-1 1,-1 1-1,1-1 1,0 0 0,0 1-1,-1-1 1,1 1-1,0-1 1,-1 1 0,1-1-1,0 1 1,-1-1-1,1 1 1,-1-1 0,1 1-1,-1 0 1,1-1-1,-1 1 1,1 0 0,-1-1-1,1 1 1,-1 0-1,1 0 1,-2-1 0,-5-2 52,-1 0 1,1 0-1,-1 1 1,0 0 0,1 1-1,-15-2 1,-15 3-22,1 2 0,0 2 0,-1 1-1,2 1 1,-1 2 0,1 2 0,-35 15 0,0 4-73,1 3 1,-87 54-1,126-67-26,1 0 1,-46 41 0,69-54-3,0-1 1,0 1-1,0 0 1,0 1-1,1 0 1,0-1-1,1 2 1,0-1-1,0 0 1,0 1-1,1 0 1,0 0-1,0 0 1,1 0 0,0 0-1,1 0 1,-1 11-1,3-13 7,0 0-1,0 0 1,1 0-1,0 0 1,0 0 0,0-1-1,1 1 1,0-1-1,0 0 1,1 1 0,-1-1-1,1-1 1,0 1-1,0-1 1,1 1 0,-1-1-1,1 0 1,0-1-1,0 1 1,0-1-1,9 4 1,11 6 5,1-2 0,0 0-1,35 8 1,97 17 8,-115-28-20,0 1 1,-1 2 0,0 2 0,-1 2-1,40 20 1,-76-32 2,0-1 1,0 2-1,0-1 0,-1 0 0,1 1 0,-1 0 0,0 0 1,0 0-1,-1 0 0,1 1 0,-1 0 0,0-1 1,0 1-1,0 0 0,-1 1 0,1-1 0,-2 0 0,1 1 1,0-1-1,1 10 0,-3-9 2,0-1 0,-1 1 0,1-1 1,-1 0-1,0 1 0,0-1 0,-1 0 0,1 0 0,-1 0 0,-1 0 1,1 0-1,-1 0 0,1 0 0,-1-1 0,-1 1 0,1-1 0,0 0 1,-1 0-1,0 0 0,0 0 0,-9 5 0,-7 5 6,0-2 0,-1 0 0,-1-1 0,0-1 0,0-1 1,-1-1-1,0-2 0,-27 6 0,-4-4-32,0-1 0,-83-2 0,137-5 24,-1 0-1,1 0 0,0 0 1,0 0-1,-1 0 0,1 0 1,0 0-1,-1 0 0,1 0 1,0 0-1,0 0 0,-1 0 1,1 0-1,0 0 0,0 0 1,-1 1-1,1-1 0,0 0 1,0 0-1,-1 0 0,1 0 1,0 0-1,0 1 0,0-1 1,-1 0-1,1 0 0,0 0 1,0 1-1,0-1 0,0 0 0,0 0 1,-1 1-1,1-1 0,0 0 1,0 0-1,0 1 0,0-1 1,0 1-1,5 11-6,13 10-21,-1-10-85,0 0 1,0-2 0,1 1-1,1-2 1,0-1 0,0 0-1,0-1 1,1-1-1,0-1 1,1-1 0,-1-1-1,1 0 1,-1-2 0,1 0-1,-1-1 1,1-2-1,0 0 1,37-9 0,-53 10-195,-1 0 1,1-1 0,-1 0 0,0 0 0,0 0-1,0 0 1,0-1 0,0 0 0,0 0-1,-1 0 1,1 0 0,-1 0 0,5-6 0,3-13-1193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4.87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186 98 672,'3'-8'740,"0"0"-1,0 0 1,1 1 0,0 0-1,0-1 1,1 2 0,0-1-1,0 0 1,1 1 0,0 0-1,0 0 1,11-8 0,-23 64 246,-106 563-664,57-342-225,23-125-59,12-65-534,-11 111-1,31-177-1029,14-63-7582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5.23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9 170 600,'-1'-1'187,"0"0"0,1 0 0,-1 0 0,0 0 0,0 0 0,1 0 0,-1 0-1,1 0 1,-1-1 0,1 1 0,-1 0 0,1 0 0,0-1 0,0 1 0,-1 0 0,1 0 0,0-1 0,0 1 0,0 0 0,0 0-1,1-1 1,-1 1 0,0 0 0,0 0 0,1 0 0,-1-1 0,1 1 0,-1 0 0,2-2 0,1 0-82,0-1-1,0 1 1,0 0 0,0 0 0,0 1 0,1-1 0,-1 1 0,1 0-1,5-3 1,10-4-263,1 1 0,37-10-1,36-1-158,-53 11-1940,73-23 0,-88 22 1011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6.67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328 10 124,'5'-6'8719,"-37"2"-8457,20 7-264,0 1-1,0 0 1,0 1 0,1 0-1,-1 1 1,1 0 0,1 1 0,-1 0-1,1 0 1,1 1 0,-1 1 0,1 0-1,-14 18 1,0 2 17,1 1 0,1 2-1,-22 46 1,39-71-8,1-1-10,0-1 0,0 0 0,0 1 0,1-1 0,0 1 0,0 0 0,1 0 0,-1-1 0,0 13 1,3-17 1,-1-1 1,1 1 0,-1-1-1,1 0 1,0 1 0,-1-1 0,1 0-1,-1 1 1,1-1 0,0 0 0,0 0-1,-1 0 1,1 0 0,0 0 0,-1 0-1,1 1 1,0-2 0,-1 1 0,1 0-1,0 0 1,0 0 0,-1 0 0,1 0-1,0-1 1,-1 1 0,1 0-1,0 0 1,-1-1 0,1 1 0,-1-1-1,1 1 1,-1 0 0,1-1 0,-1 1-1,1-1 1,-1 0 0,1 0 0,30-21 17,-28 19-12,42-39 22,-37 34-30,-1 0 0,1 0 0,0 1 0,1 0-1,0 1 1,0-1 0,0 2 0,18-9 0,-24 13 9,-1 1 1,1-1 0,0 1-1,-1-1 1,1 1-1,0 0 1,0 0-1,-1 0 1,1 0-1,0 1 1,-1-1 0,1 1-1,0-1 1,-1 1-1,1 0 1,-1 0-1,1 0 1,-1 0 0,1 1-1,-1-1 1,0 1-1,0 0 1,0-1-1,1 1 1,-2 0-1,1 0 1,0 0 0,0 0-1,-1 1 1,1-1-1,-1 0 1,0 1-1,2 2 1,4 11 55,-1 0-1,-1 1 1,0 0 0,3 22 0,2 3 9,-6-28-28,1-1 0,0 1 0,1-1 0,15 25 0,-20-36-124,0 0 0,1 0 1,0 0-1,-1 0 0,1-1 0,0 1 0,0 0 1,0-1-1,0 0 0,0 1 0,0-1 1,0 0-1,0 0 0,1 0 0,3 1 0,-3-2-131,-1 0 0,0 0 0,0 0 0,0-1 0,0 1 0,0-1 0,0 1 0,0-1 0,0 0 0,0 0 0,0 0 0,0 0 0,0 0 0,0 0-1,0 0 1,-1-1 0,1 1 0,-1-1 0,1 1 0,-1-1 0,3-3 0,7-9-1390,3-3 63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7.00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170 17 1080,'12'-11'3027,"-11"10"-2725,1 1 1,-1-1-1,1 0 1,-1 1 0,1-1-1,-1 1 1,1 0 0,-1-1-1,3 1 1,-3 1-252,0 1-1,0-1 1,0 1-1,0 0 1,-1-1-1,1 1 1,0 0 0,-1 0-1,0-1 1,1 1-1,-1 0 1,0 0 0,0 0-1,0-1 1,0 1-1,0 0 1,-1 0-1,0 2 1,-10 103 316,-5-2 0,-32 110 1,22-100-191,-5 14-86,7-29-617,-23 189 1,46-228-1825,1-37-2180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7.34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89 1160,'8'-9'372,"0"2"1,1-1-1,0 1 0,0 0 0,1 1 0,0 0 1,0 1-1,0 0 0,0 0 0,1 1 1,0 1-1,0 0 0,0 0 0,21-2 1,-7 2-261,-1 1 0,1 2 0,0 0 1,0 1-1,46 9 0,-64-8-85,0-1 0,-1 2 1,1-1-1,0 1 0,-1 0 0,1 0 0,-1 0 0,0 1 0,0 0 0,0 1 0,-1-1 0,1 1 0,-1 0 0,0 0 0,5 8 0,-4-4 9,-1 1-1,1 0 0,-2 0 1,1 0-1,-1 0 0,-1 1 1,0-1-1,-1 1 0,2 12 1,-1 14 49,-2 0 1,-2 0 0,-1 0 0,-13 69 0,-4-10 12,-9 62-1330,30-148-677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7.69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1 128 924,'4'-26'1484,"0"2"100,-2 3 65,3 6-497,-5 4-472,2-1-292,-2 5-216,0 1-136,0 1-84,-2 5-80,-3 0-440,3 5-140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06.47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54 5 692,'7'-5'5320,"-10"13"-4498,-3 8-839,-8 31 65,3 0 1,1 1 0,3 1 0,2-1 0,0 54-1,6-89-39,0-1 0,0 1 0,1-1 0,0 1 0,1-1-1,1 0 1,8 19 0,-11-28-2,1 1 0,0-1 0,0 0-1,0-1 1,0 1 0,0 0 0,0 0 0,1-1 0,-1 0-1,1 1 1,0-1 0,0 0 0,0 0 0,0 0 0,0-1-1,0 1 1,0-1 0,1 0 0,-1 0 0,0 0 0,1 0-1,-1 0 1,1-1 0,-1 1 0,1-1 0,-1 0 0,1 0-1,-1-1 1,1 1 0,-1-1 0,5-1 0,6-2 41,0-1 1,0-1-1,-1 0 1,0-1-1,0 0 0,0-1 1,-1-1-1,-1 0 1,1-1-1,-1 0 1,-1 0-1,14-18 1,12-18 287,51-86 0,-82 124-308,20-32 159,-7 12 238,-1 0 0,24-55 0,-41 230-514,1-127 79,9 141 48,-7-143-68,0-1 0,1 1 1,1-1-1,0 1 0,2-1 1,14 28-1,-18-41-76,0 1 0,0-1 0,0 0 0,0 0-1,1-1 1,0 1 0,-1-1 0,1 0 0,1 0 0,-1 0 0,0 0-1,1-1 1,7 3 0,-7-3-281,1 0 1,0 0-1,1-1 0,-1 0 1,0 0-1,0-1 0,0 1 1,1-1-1,-1-1 0,0 1 0,0-1 1,1 0-1,-1-1 0,0 1 1,0-1-1,10-5 0,10-9-1063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8.045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466 1 712,'-2'6'407,"1"1"0,-1-1 0,-1 1 0,1-1-1,-1 0 1,0 0 0,0 0 0,-1 0 0,0-1 0,-5 7 0,-53 51 379,30-32-434,21-19-264,-17 16 141,-33 46 1,55-67-199,1 1-1,0 0 1,0 0 0,1 0 0,0 0-1,0 1 1,1 0 0,0 0 0,1 0-1,-1 0 1,0 18 0,3-22-16,1 1 0,-1-1-1,2 1 1,-1-1 0,0 1 0,1-1 0,0 1-1,0-1 1,1 0 0,-1 0 0,1 0 0,5 5-1,51 55 52,-46-52-74,-1 0 1,22 29-1,-23-25 39,-1 0 0,0 1-1,-1 1 1,-1-1 0,8 30-1,-15-42 5,1 0-1,-1 0 1,0 1-1,-1-1 1,0 1 0,0-1-1,0 0 1,-1 1-1,0-1 1,0 0-1,0 1 1,-1-1-1,0 0 1,0 0 0,-1 0-1,1-1 1,-1 1-1,-1 0 1,1-1-1,-1 0 1,-5 6-1,-2 1 4,-1-1-1,-1 0 0,1-1 1,-2-1-1,1 0 0,-1-1 1,-1 0-1,-27 10 0,-7-1-151,-72 14 1,106-28 46,14-3-50,1 1 0,-1-1 1,0 0-1,0 1 0,0-1 0,0 0 1,0 0-1,0 0 0,0 0 0,0 1 1,0-1-1,0-1 0,0 1 0,0 0 1,0 0-1,0 0 0,0 0 1,0-1-1,0 1 0,0-1 0,0 1 1,0 0-1,0-1 0,0 1 0,1-1 1,-1 0-1,0 1 0,0-1 0,1 0 1,-1 1-1,0-1 0,1 0 1,-1 0-1,1 0 0,-1 0 0,1 0 1,-1 1-1,1-1 0,0 0 0,-1 0 1,1 0-1,0 0 0,0 0 0,0 0 1,-1 0-1,1 0 0,0 0 1,0 0-1,1 0 0,-1 0 0,0 0 1,0 0-1,0 0 0,1 0 0,-1 0 1,0 0-1,2-1 0,7-13-1247</inkml:trace>
  <inkml:trace contextRef="#ctx0" brushRef="#br0" timeOffset="1">649 84 488,'5'-3'1038,"24"-5"4019,-28 8-5029,-1 1 0,1-1 0,0 1 1,0 0-1,-1-1 0,1 1 1,0 0-1,-1 0 0,1-1 1,0 1-1,-1 0 0,1 0 1,-1 0-1,0 0 0,1 0 1,-1 0-1,0-1 0,1 1 1,-1 0-1,0 0 0,0 0 0,0 0 1,0 0-1,0 0 0,0 0 1,0 0-1,0 0 0,0 0 1,-1 2-1,-1 62 249,-4 0 1,-2 0-1,-3-1 0,-28 93 0,-108 242-2967,146-397 2385,1 0 0,-1 0 1,0 0-1,0 0 0,-1 0 0,1-1 0,0 1 1,-1 0-1,1-1 0,-1 1 0,1-1 0,-4 3 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8.37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30 96,'2'-3'252,"0"1"0,0 0-1,0-1 1,0 1 0,1 0 0,-1 0 0,1 1-1,-1-1 1,1 0 0,0 1 0,0 0 0,-1-1 0,1 1-1,0 1 1,0-1 0,0 0 0,0 1 0,0-1-1,0 1 1,0 0 0,1 0 0,-1 0 0,0 0-1,0 0 1,3 2 0,0 0-195,1 1 0,-1 0 0,0 0 0,0 0 0,0 1 0,-1 0 0,1 0 1,-1 0-1,0 1 0,7 8 0,-2-1 26,0 0 1,-1 1 0,0 0 0,-1 0-1,-1 1 1,0 0 0,-1 1-1,0-1 1,-1 1 0,-1 0 0,0 0-1,-1 1 1,-1-1 0,1 30 0,-4-11 48,-1 0 0,-2 0 0,-1 0 1,-2 0-1,-19 56 0,19-56-335,-5 18-869,-2-28-2706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8.71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21 364,'23'-21'5157,"-17"21"-4553,-4 2-312,2 6-176,-2-3-108,-2 5-60,0-1-84,0 0-164,-2 5-353,0-5-339,0 0-172,2 1-60,0-1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9.04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216 1 80,'-9'13'3023,"-29"32"400,15-23-3121,1 0 1,-37 49-1,50-59-280,1 0 1,1 1-1,-1 0 0,2 0 0,0 1 0,1 0 0,0 0 1,-4 20-1,9-32-20,-1 0 0,1 1 1,0-1-1,0 1 0,0-1 1,0 0-1,1 1 0,-1-1 1,0 0-1,1 1 0,0-1 0,-1 0 1,1 1-1,0-1 0,0 0 1,1 0-1,-1 0 0,0 0 1,1 0-1,-1 0 0,3 2 1,0-1-12,0 0 1,0 0 0,-1-1-1,2 0 1,-1 0 0,0 0-1,0 0 1,1-1 0,-1 0-1,9 2 1,-4-2-296,0 1 1,0-2-1,0 0 1,0 0-1,1 0 0,-1-1 1,0 0-1,0-1 0,0 0 1,0-1-1,8-3 0,21-18-2303,-17 9 1378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9.37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914 8 252,'-6'-8'3566,"6"8"-3477,-15 6 1560,-11 13-883,25-19-734,-17 16 144,1 0-1,1 1 1,0 1 0,1 0-1,-19 31 1,28-39-152,0 0 0,1 0 0,0 1 0,0 0 0,1 0 1,1 0-1,0 0 0,0 0 0,1 1 0,1-1 0,-1 1 0,2 23 0,3-25-14,0 0 1,0 0-1,1-1 0,0 1 0,1-1 0,0 0 0,0 0 0,1-1 0,0 1 0,0-1 0,1-1 0,0 1 0,12 9 0,-11-10-4,0 0-1,0 1 0,-1 0 1,0 0-1,-1 1 1,0 0-1,0 0 0,-1 1 1,0-1-1,0 1 0,4 15 1,-9-18 5,0-1-1,1 1 1,-2 0 0,1-1 0,-1 1 0,0-1-1,0 1 1,-1-1 0,0 0 0,0 1 0,-1-1-1,1 0 1,-1 0 0,-1-1 0,1 1-1,-1-1 1,0 1 0,0-1 0,-8 7 0,-2 3 10,-1-1-1,-1-1 1,0 0 0,-1-1 0,-19 10 0,-19 6-250,-1-1 0,-1-3 0,-85 23 1,-184 25-4952,256-60 3763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2:41.67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23 260,'9'-4'3260,"15"-8"585,-23 12-3790,-1 0 0,0 0 0,0-1 0,0 1 0,0 0 0,0-1-1,0 1 1,0 0 0,0 0 0,0-1 0,0 1 0,0 0 0,0-1 0,0 1-1,0 0 1,0 0 0,0-1 0,0 1 0,-1-1 0,-4 5 917,1-1-547,2-10 334,2 7-744,-1 0-1,1 0 1,-1 0-1,1 0 0,-1 0 1,0 0-1,1 0 1,-1 0-1,1 0 0,-1 0 1,1 0-1,-1 0 1,1 1-1,-1-1 0,1 0 1,-1 0-1,1 1 1,-1-1-1,1 0 0,-1 1 1,1-1-1,0 0 1,-1 1-1,1-1 0,0 1 1,-1-1-1,1 1 1,0-1-1,-1 1 0,1-1 1,0 1-1,0-1 1,-1 1-1,9 74 80,-3 136-1,-6-88-31,0 238 79,4 151-124,-1-469-29,13 140-8,-11-171-126,0-18-1130,-3 4 1012,-1 0 0,0-1-1,0 1 1,0 0 0,0 0 0,0 0 0,-1 0-1,1 0 1,-1 0 0,1 0 0,-1-2-1,-22-37-4672,15 28 3463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2:42.12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1 122 728,'7'4'5893,"26"14"-5465,-2 5-280,0 2 0,-2 2 1,40 44-1,-38-37-13,2-1-1,38 28 0,-68-58-64,0-1 0,1 0 0,-1 1 0,1-2-1,0 1 1,0 0 0,-1-1 0,1 0 0,0 0-1,0 0 1,0 0 0,0 0 0,0-1-1,0 0 1,0 0 0,1 0 0,5-1 0,-3-1 26,0 0 1,0-1 0,-1 1 0,1-1 0,-1 0 0,0-1 0,0 1 0,0-1 0,8-7 0,4-6 160,-2 0 0,0-1 1,0 0-1,24-41 1,-28 40-286,-1-1 1,-1-1 0,-1 1-1,-1-2 1,-1 1-1,0-1 1,-2 0 0,0 0-1,-2-1 1,1-36-1,-59 89-8390,53-28 8144,-14 12-1354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2:46.60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932 359 992,'-1'-18'1265,"0"-1"0,-1 0 0,-5-18-1,2 16-748,-1 1-1,-15-35 1,15 43-441,0-1 0,-1 1 1,0 0-1,-1 1 0,0-1 1,-1 2-1,0-1 0,-1 1 0,0 1 1,0-1-1,-1 2 0,-12-8 1,13 12-54,1 0 1,-1 0-1,0 1 0,0 1 1,0-1-1,0 2 0,0-1 1,0 2-1,-1-1 1,1 1-1,0 1 0,0 0 1,-1 0-1,1 1 0,0 0 1,0 1-1,1 0 1,-15 7-1,-3 2-10,0 1 0,1 1 0,0 2 0,1 0 0,-26 23-1,21-11 31,0 1 0,2 1 0,2 2 0,0 1 0,3 0-1,0 2 1,2 1 0,-24 58 0,18-29-5,4 0 0,3 2-1,2 0 1,-11 88 0,24-117-36,2 0-1,1 0 1,2 1-1,2-1 1,1 0 0,2 1-1,2-2 1,19 65-1,-19-83-7,-1-1 1,2-1-1,1 1 0,0-2 0,1 1 1,0-1-1,2 0 0,0-1 0,0-1 0,2 0 1,0 0-1,0-2 0,1 0 0,1 0 0,0-1 1,0-1-1,1-1 0,0-1 0,25 10 1,-26-14 12,0 0 1,0 0-1,0-1 1,1-1-1,-1-1 1,1-1-1,-1 0 1,29-4-1,-33 2 6,0 0 1,-1-1-1,0 0 0,1-1 0,-1 0 0,-1 0 1,1-1-1,-1-1 0,0 0 0,0 0 0,0-1 0,-1-1 1,9-8-1,-14 12-7,-1-1-1,0 1 1,0 0 0,-1-1-1,1 0 1,-1 0 0,0 0-1,-1 0 1,1 0 0,-1 0-1,0 0 1,0 0 0,0-1-1,-1 1 1,0-10 0,-2-8 28,0 0 1,-9-32 0,2 6-13,2-24-22,5 43 0,-1 0 0,-10-40 0,12 67-2,-1 0 1,1 0 0,-1 0 0,0 0 0,0 0 0,1 0 0,-2 0 0,1 1 0,0-1 0,-1 1-1,1 0 1,-1-1 0,0 1 0,1 0 0,-1 0 0,0 1 0,0-1 0,-1 1 0,-4-2 0,0 0-12,-1 0 1,0 1-1,0 0 0,0 1 1,0 0-1,-11 0 1,20 1 11,0 0 1,0 0-1,0 0 1,0 0-1,-1 0 1,1 0-1,0 0 1,0 0-1,0 0 1,0 0-1,0 0 1,-1 0-1,1 0 0,0 0 1,0 0-1,0 0 1,0 0-1,0 0 1,0 0-1,-1 0 1,1 0-1,0 0 1,0 0-1,0 0 1,0 1-1,0-1 1,0 0-1,0 0 0,0 0 1,-1 0-1,1 0 1,0 0-1,0 0 1,0 1-1,0-1 1,0 0-1,0 0 1,0 0-1,0 0 1,0 0-1,0 0 1,0 1-1,0-1 1,0 0-1,0 0 0,0 0 1,0 0-1,0 0 1,0 1-1,0-1 1,0 0-1,0 0 1,0 0-1,0 0 1,0 0-1,1 1 1,7 9-33,13 8 27,-14-14 11,0-1 0,1-1 0,-1 0 1,0 0-1,1 0 0,0-1 0,-1 0 0,1 0 0,15-1 1,74-10 42,-76 6-32,160-28 82,-168 29-57,-9 2-15,0 0 0,-1 0 0,1 0-1,0 1 1,0 0 0,0-1 0,6 2 0,-8-1-19,-1 1 0,0-1 1,0 1-1,1 0 0,-1-1 0,0 1 1,0 0-1,1 0 0,-1 0 0,0 0 0,0 0 1,0 0-1,0 0 0,-1 0 0,1 0 1,0 0-1,0 0 0,-1 1 0,1-1 1,0 0-1,-1 1 0,1-1 0,-1 0 0,0 1 1,1 2-1,8 50 222,-1 0-1,-1 94 1,3 23-194,-7-144-50,2 0-1,0 0 1,2-1 0,12 31-1,-18-54-55,0 0-1,1 1 0,-1-1 1,1 0-1,-1 0 0,1 0 1,0 0-1,0 0 0,0-1 1,1 1-1,-1-1 0,1 1 1,-1-1-1,1 0 0,0 0 1,0 0-1,0 0 0,0 0 1,0-1-1,6 3 0,-6-4-185,0 0 1,1 0-1,-1-1 0,0 1 0,0-1 0,0 1 0,1-1 0,-1 0 1,0 0-1,0 0 0,0-1 0,0 1 0,-1-1 0,1 0 0,0 0 1,-1 0-1,1 0 0,-1 0 0,1 0 0,-1-1 0,0 1 1,3-5-1,11-14-1393,-1-1 140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2:47.10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 0 1268,'-5'10'5288,"5"-9"-5118,2 24 1565,10 41-2764,-6-42 1581,3 44-318,1 83-1,2 15-125,-11-162 71,1-11-65,3-30-28,-4 19-86,0 0 1,-3-35-1,-25-116-218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2:47.72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 38 360,'-23'-6'8253,"40"5"-7559,44 4-669,-39-1-14,-1-1 0,36-3 0,186-32 8,-242 34-20,-1 0 1,1 0 0,-1 0-1,1 0 1,-1 0-1,1 0 1,-1 0 0,1 0-1,-1 0 1,1 0 0,-1 0-1,1 0 1,-1 0 0,1 0-1,-1 0 1,1 1 0,-1-1-1,1 0 1,-1 0 0,1 1-1,-1-1 1,1 0 0,-1 1-1,0-1 1,1 0 0,-1 1-1,0-1 1,1 1 0,-1-1-1,0 1 1,1 0 0,-4 19 27,-21 24 56,20-38-72,-15 24 10,1 0 0,2 1 0,0 1 0,3 1 0,0 0-1,-13 59 1,26-89-23,-1 1-1,1-1 0,0 1 1,0-1-1,0 1 1,0-1-1,1 1 0,-1-1 1,1 1-1,0-1 1,0 1-1,0-1 0,0 0 1,1 1-1,-1-1 1,1 0-1,0 0 0,0 0 1,2 2-1,1 0 2,-1-1-1,0-1 1,1 1-1,0-1 0,0 1 1,0-1-1,0-1 1,1 1-1,-1-1 1,10 3-1,-3-2-352,0 0 0,0-1 0,0 0 0,0-1 0,0-1-1,1 0 1,-1 0 0,0-1 0,0-1 0,19-4 0,-21 2-496,-1 1 1,0-2 0,0 1-1,11-8 1,-2-1-432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06.94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8 364,'11'-8'5259,"-10"8"-5105,11 14 1201,5 30-1995,-16-39 1093,7 24-298,-2 0 0,0 1-1,-2-1 1,-2 1 0,-1 47 0,-21 153 358,17-204-475,-6 46 35,-1 0-35,3-1 0,3 1 0,7 83 0,-2-128 20,-4 50 0,1-53-424,1-1 0,4 43 1,-3-66 313,0 1 1,0-1 0,0 0 0,0 1-1,0-1 1,0 0 0,0 1-1,0-1 1,0 0 0,0 1-1,0-1 1,0 0 0,0 0 0,0 1-1,0-1 1,1 0 0,-1 1-1,0-1 1,0 0 0,0 0-1,0 1 1,0-1 0,1 0 0,0 2-309,0-2 309,-1 0 0,0 0 0,0 0-1,1 0 1,-1 0 0,0 0-1,1 0 1,-1 0 0,0 0-1,1 1 1,-1-1 0,0 0 0,1 0-1,-1-1 1,0 1 0,0 0-1,1 0 1,-1 0 0,0 0-1,1 0 1,-1 0 0,0 0 0,0 0-1,1-1 1,14-12-2921,-12 9 2565,8-6-842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2:48.19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374 26 1232,'-1'-1'223,"0"-1"-1,1 1 0,-1 0 1,0-1-1,0 1 1,0 0-1,0-1 1,0 1-1,0 0 0,0 0 1,0 0-1,0 0 1,-1 0-1,1 0 1,0 0-1,-1 0 0,1 1 1,-1-1-1,1 1 1,-1-1-1,1 1 1,-1-1-1,1 1 1,-1 0-1,0-1 0,1 1 1,-1 0-1,-1 1 1,-49-4 709,39 5-864,0 1-1,0 0 1,0 1 0,0 0 0,0 0 0,1 2-1,0 0 1,0 0 0,1 1 0,-1 0 0,2 1-1,-1 0 1,1 1 0,0 0 0,1 1 0,0 0-1,-12 17 1,13-16-76,0-1 0,1 1-1,1 0 1,0 1 0,0-1-1,1 1 1,1 0 0,0 1-1,1-1 1,0 1 0,0-1-1,2 1 1,-1 0 0,2 0-1,0 0 1,0-1 0,1 1-1,4 16 1,-5-26-11,1-1 0,0 1 1,0 0-1,0-1 0,0 1 0,0-1 1,1 1-1,-1-1 0,1 1 0,-1-1 0,1 0 1,0 0-1,0 0 0,0 0 0,0 0 1,1 0-1,-1-1 0,0 1 0,1-1 1,-1 0-1,5 3 0,-2-3-21,0 0 1,0-1-1,-1 1 0,1-1 1,0 0-1,0 0 0,-1-1 1,1 1-1,0-1 0,0 0 1,8-3-1,2-2-12,0 0 0,-1-1-1,0-1 1,0 0 0,0-1 0,20-17 0,-20 12 293,-1 1 1,0-2-1,-1 0 1,-1 0-1,0-1 1,-1 0-1,0-1 1,9-25-1,-15 48-232,0-1-1,0 1 0,-1 0 1,0 0-1,0 0 1,4 11-1,-6-14-1,5 11-33,1-1 0,0 0-1,1-1 1,0 0 0,0 0-1,2-1 1,-1 0 0,13 10-1,-18-17-191,1 0 0,0-1 0,0 0 0,0 0-1,0 0 1,0-1 0,1 0 0,-1 0 0,12 3-1,-12-5-212,-1 1-1,1-1 1,0 0-1,0 0 0,0 0 1,0-1-1,-1 0 1,1 0-1,0 0 0,0-1 1,-1 1-1,1-1 0,5-3 1,9-6-1078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2:48.86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414 39 668,'-1'-21'3311,"0"3"361,10 35-2910,18 74-404,-4 0 0,-4 2 0,10 125-1,2 8-162,-22-172-153,8 55 7,5-1 1,44 129 0,-64-230-23,4 7-37,-12-22-301,-63-145-1726,9 16 1177,50 117 832,-1 1 0,0 1-1,-2 0 1,-23-27-1,31 40 43,1 1 1,-1-1-1,-1 1 0,1-1 0,0 1 0,-1 1 0,0-1 0,0 1 0,0 0 1,0 1-1,-1-1 0,1 1 0,-1 0 0,1 1 0,-1-1 0,0 2 0,1-1 0,-1 1 1,0-1-1,-11 3 0,7 0 13,0 1 0,1 0-1,-1 1 1,1 0 0,0 0 0,0 1 0,0 1 0,1 0-1,0 0 1,0 1 0,1 0 0,-9 8 0,-4 5 18,1 1-1,1 0 1,1 2 0,1 0 0,1 0 0,-25 52-1,35-63-33,1 1-1,1 0 0,0 0 1,0 0-1,2 0 0,-1 1 1,2-1-1,0 1 0,1 0 1,0-1-1,1 1 0,0-1 1,1 1-1,1-1 0,0 1 1,8 20-1,-7-24 10,2 1 1,-1-1-1,1 0 1,1-1-1,-1 1 0,2-1 1,-1-1-1,1 1 1,1-1-1,-1-1 1,1 0-1,1 0 0,-1 0 1,15 6-1,-18-10-155,1 0 0,-1 0 1,1-1-1,-1 0 0,1 0 0,0 0 0,0-1 0,0 0 0,0-1 0,0 1 1,0-1-1,0-1 0,0 1 0,0-1 0,0-1 0,0 1 0,0-1 1,0 0-1,-1-1 0,1 1 0,-1-1 0,0-1 0,0 1 0,11-9 0,-13 9-231,0-1-1,-1 0 0,1 0 1,-1 0-1,0 0 0,0-1 1,3-4-1,6-15-1066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2:49.25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1 232,'8'0'8360,"-5"14"-8190,80 383 1856,-79-375-2232,1 0 1,1 0-1,1 0 0,1-1 1,1-1-1,22 38 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2:49.60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14 1128,'0'-13'7557,"2"14"-7545,2 1-116,0 0-148,3 2-348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2:51.48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11 358 640,'-7'0'8713,"199"-98"-7574,-171 86-1155,-1-1 0,-1-1 0,0-1 0,-1-1 0,-1-1 0,0 0 0,14-20 0,-28 33-14,0 0 0,0 0 0,-1 0 1,0-1-1,0 1 0,0-1 0,0 1 1,-1-1-1,0 0 0,0 0 0,0 0 1,0 1-1,-1-1 0,0-9 0,0 12 22,-1 0 0,1 0-1,-1 0 1,0 0 0,0 0 0,0 0-1,0 0 1,0 0 0,0 0-1,0 0 1,-1 0 0,1 1-1,-1-1 1,1 1 0,-1-1-1,0 1 1,0-1 0,0 1-1,1 0 1,-1 0 0,0 0-1,0 0 1,0 0 0,-1 1-1,1-1 1,0 0 0,0 1-1,0 0 1,0-1 0,-1 1 0,1 0-1,0 0 1,0 0 0,-3 1-1,-13 0 16,0 1 0,0 0 0,0 1 0,1 1 0,-1 1 0,1 1 0,0 0 0,-23 13-1,30-14 13,0 0-1,0 1 0,0 0 0,1 1 0,0 0 0,0 1 0,1-1 0,0 2 1,0-1-1,1 1 0,0 0 0,1 1 0,0 0 0,-8 15 0,12-19-18,0 1 1,0-1-1,1 1 0,0-1 0,0 1 1,0-1-1,1 1 0,0 0 0,0-1 1,0 1-1,1 0 0,0-1 0,1 1 1,-1-1-1,1 0 0,5 10 0,-3-7 21,1 0-1,1-1 0,0 1 0,0-1 1,1 0-1,0-1 0,0 0 0,0 0 1,1 0-1,9 5 0,-3-2-154,0-2 0,1 0 1,-1-1-1,2 0 0,-1-1 0,1 0 0,0-2 0,0 0 1,0-1-1,0 0 0,1-1 0,-1-1 0,19-1 0,-24-1-441,0-1 0,-1 0 0,1-1 0,-1 0 0,0 0 0,0-1 0,0-1 0,0 1 0,-1-2 0,15-9 0,-1-5-957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2:51.87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1 174 1196,'1'-1'251,"0"0"0,1 1-1,-1-1 1,1 0 0,-1 1 0,1 0 0,-1-1-1,1 1 1,-1 0 0,1-1 0,-1 1 0,1 0-1,0 0 1,-1 0 0,1 0 0,-1 1 0,1-1-1,-1 0 1,1 1 0,-1-1 0,1 1 0,-1-1-1,1 1 1,1 1 0,1 1-59,0 0 0,-1 0-1,1 0 1,-1 0 0,0 1 0,0 0-1,0-1 1,3 7 0,3 6-19,-1 1 0,0 0 1,7 23-1,-6-9 112,8 48-1,-15-66-250,-1-1 1,0 1-1,0 0 0,-1-1 0,-1 1 0,-4 22 0,5-33-34,-1 0 0,1 0 0,-1-1 0,1 1 1,-1 0-1,0 0 0,1-1 0,-1 1 0,0-1 0,0 1 0,0-1 0,-1 1 0,1-1 0,0 1 1,-3 1-1,3-3-10,1 0 1,-1 1-1,0-1 0,0 0 1,0 1-1,0-1 1,0 0-1,0 0 1,1 0-1,-1 0 0,0 0 1,0 0-1,0 0 1,0 0-1,0 0 1,0-1-1,1 1 1,-1 0-1,0-1 0,0 1 1,0 0-1,-1-2 1,-1 0-37,0-1 1,-1 1 0,1-1-1,0 0 1,1 0 0,-1-1 0,0 1-1,1 0 1,0-1 0,0 0-1,-3-7 1,-1-12 4,0 0 0,2 0 1,1-1-1,1 1 0,0-1 1,2 1-1,1-1 0,1 0 0,1 1 1,1-1-1,1 1 0,1 0 1,17-42-1,-18 56 36,-1 0 0,2 1 0,-1-1 0,2 1 0,-1 0 0,1 1 0,0-1 0,0 2 0,1-1 0,0 1 0,0 0 0,0 0 0,1 1 0,0 0 0,0 1 0,0 0 0,1 0 0,0 1 0,-1 0 0,1 1 0,0 0 0,0 0 0,18 0 0,-15 2 28,-1 0-1,1 1 1,-1 0-1,1 1 0,-1 0 1,0 1-1,0 1 1,0 0-1,0 0 0,0 1 1,-1 0-1,0 1 1,0 1-1,-1 0 0,0 0 1,0 1-1,0 0 0,15 18 1,-15-12 45,0 1 0,0 0 1,-2 1-1,0 0 0,0 0 0,-2 1 1,0 0-1,4 21 0,5 55-1042,-10-3-4453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2:52.20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7 1024,'2'-1'277,"0"0"0,0 1 0,0-1 0,0 0 0,0 0 0,0 1-1,0-1 1,0 1 0,0 0 0,0 0 0,0 0 0,0 0 0,0 0 0,0 0 0,1 0 0,-1 0 0,0 1-1,0-1 1,0 1 0,0 0 0,3 1 0,-1 1-121,-1-1-1,1 1 1,0 0 0,-1 0 0,1 0-1,-1 1 1,0-1 0,0 1-1,3 6 1,4 7-43,-1 0-1,-1 1 1,10 31 0,1 17 318,-3 1 1,-3 0-1,6 87 1,-5 210 68,-10-180-526,12 93-3411,-16-256 952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2:52.54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27 170 1104,'-13'-27'3006,"11"24"-2515,0 0 0,1 0 0,-1-1-1,1 1 1,-1 0 0,1-1 0,0 1 0,1 0 0,-2-8 0,2 10-445,1-1 1,0 1 0,-1-1 0,1 1 0,0 0 0,-1-1 0,1 1 0,0 0 0,0-1-1,0 1 1,0 0 0,0 0 0,1 0 0,-1 0 0,0 0 0,1 0 0,-1 0 0,0 0 0,1 0-1,-1 1 1,1-1 0,-1 1 0,1-1 0,-1 1 0,1-1 0,-1 1 0,4 0 0,84-21-12,148-15 1,-17 18-8288,-194 18 6605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2:53.93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446 32 72,'19'-32'8269,"-17"34"-8256,-1-1 0,0 0 1,0 0-1,1-1 0,-1 1 0,1 0 1,-1 0-1,1-1 0,-1 1 1,1 0-1,-1-1 0,1 0 0,-1 1 1,1-1-1,-1 0 0,1 0 1,0 0-1,-1 0 0,1 0 0,0 0 1,-1 0-1,1-1 0,5-1 1278,-3 35-1006,16 307 650,-18-223-823,5 0 0,38 194-1,22-79-61,-53-197-21,1-1 0,1 0 0,2-2 0,33 46 0,-45-69-32,-4-5 29,1 0 0,0 0 1,1 0-1,-1 0 0,0-1 0,7 5 1,-10-7-22,1-1 1,-1 0-1,1 1 0,-1-1 1,1 0-1,-1 0 1,1 0-1,-1 0 0,1 1 1,-1-1-1,1 0 1,-1 0-1,1 0 1,0 0-1,-1 0 0,1 0 1,-1 0-1,1-1 1,-1 1-1,1 0 0,-1 0 1,1 0-1,-1 0 1,1-1-1,0 1 1,11-21 113,-5-16-184,-1 0-1,-2 0 0,-1 0 1,-2 0-1,-5-53 0,2 47 22,0 18 50,-1-1-1,-11-39 0,8 38 85,6 27-90,0-1 1,-1 1 0,1-1-1,0 1 1,-1-1-1,1 1 1,-1-1 0,1 1-1,0-1 1,-1 1-1,1-1 1,-1 1 0,1-1-1,-1 1 1,0 0-1,1-1 1,-1 1 0,1 0-1,-1 0 1,1-1-1,-1 1 1,0 0 0,1 0-1,-1 0 1,0 0-1,1 0 1,-1 0 0,0 0-1,1 0 1,-2 0-1,2 0 0,0 0 1,0 0-1,-1 1 0,1-1 0,0 0 0,0 0 0,0 0 0,-1 0 0,1 0 0,0 0 1,0 0-1,0 0 0,0 0 0,-1 0 0,1 0 0,0 0 0,0 0 0,0 0 0,-1 0 0,1 0 1,0 0-1,0 0 0,0 0 0,-1 0 0,1 0 0,0 0 0,0-1 0,0 1 0,0 0 1,-1 0-1,1 0 0,0 0 0,0 0 0,0 0 0,0-1 0,0 1 0,-1 0 0,1 0 1,0 0-1,0 0 0,0-1 0,0 1 0,0 0 0,0 0 0,0 0 0,0-1 0,0 1 1,0 0-1,0 0 0,0 0 0,0 0 0,0-1 0,0 1 0,0 0 0,0 0 0,0 0 0,0-1 1,0 1-1,0 0 0,0 0 0,0 0 0,0-1 0,-1 1-1,0 1-1,0-1 1,0 0-1,-1 0 1,1 0-1,0 0 1,0-1-1,0 1 1,0 0-1,-1 0 1,1-1 0,0 1-1,0 0 1,0-1-1,0 1 1,0-1-1,0 0 1,0 1-1,0-1 1,-1-1-1,-24-15-48,6-1-93,-1 0 0,-38-23 1,30 22 51,9 7 41,0 1 0,-1 0 0,0 2 0,0 1 0,-1 0 0,0 2 1,-1 0-1,0 2 0,1 0 0,-1 1 0,0 2 0,-1 0 0,1 2 0,0 0 0,0 2 0,0 0 0,-37 12 0,50-13 50,0 2 0,0-1 0,1 2 0,0-1 0,0 1 0,0 0 0,0 1 0,1 0 0,0 1 0,0-1 0,1 2 0,0-1 0,0 1-1,0 0 1,1 0 0,0 1 0,1-1 0,0 1 0,0 1 0,1-1 0,1 1 0,-1-1 0,1 1 0,1 0 0,0 0 0,0 1 0,1-1 0,0 12 0,1-6 0,1 0 0,0-1 0,1 0 0,1 1 0,0-1 0,1 0 0,1 0 0,1 0 0,0-1 0,0 0 0,1 0 0,1-1 0,1 0 0,-1 0 0,2-1 0,0 0 0,1 0 0,12 10 0,-8-10-28,1-1-1,0 0 1,0-1 0,1-1-1,0-1 1,0 0 0,1-1-1,0-1 1,22 4 0,-12-5-89,-1-1 1,1-1-1,0-2 1,0-1-1,47-5 0,-21-4-174,-1-3 0,0-2 0,0-2-1,-2-2 1,94-47 0,-118 50-1428,0-1 0,49-39 0,-38 23 89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2:54.40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63 410 580,'12'13'7410,"0"-23"-5621,-2-2-2000,-3 3 217,14-13-77,-1-1 0,21-33-1,-35 47 43,-1 0 0,-1 0 1,0 0-1,0-1 0,-1 1 0,0-1 0,0 0 0,-1 0 0,0 0 0,0-20 0,-2 26 22,0-16-23,-1 1 1,-5-33-1,6 49 40,-1-1-1,0 0 1,1 0-1,-2 1 0,1-1 1,0 0-1,-1 1 1,0-1-1,1 1 1,-1 0-1,-1-1 1,1 1-1,0 0 1,-1 0-1,0 1 1,1-1-1,-1 1 0,0-1 1,-1 1-1,-4-3 1,6 4-1,-1 1 0,1 0 1,-1-1-1,1 1 0,-1 0 1,1 1-1,-1-1 0,1 0 1,-1 1-1,1-1 0,-1 1 1,1 0-1,0-1 0,-1 1 1,1 1-1,0-1 0,-1 0 1,1 0-1,0 1 0,0-1 1,0 1-1,1 0 0,-1 0 1,0-1-1,0 1 0,-1 4 1,-8 7 29,1 1 0,-14 25 0,21-33-21,-7 12 24,1 1-1,1 0 1,1 0 0,1 1-1,0 0 1,2 0-1,0 1 1,1-1 0,1 1-1,1 0 1,1-1-1,3 28 1,-2-40-49,0 0 1,0 0-1,1 0 1,0 0-1,1 0 1,-1 0-1,2 0 1,-1-1-1,1 0 1,0 0-1,0 0 1,1 0-1,0 0 1,0-1-1,1 0 0,0 0 1,0-1-1,0 1 1,1-2-1,-1 1 1,1 0-1,1-1 1,-1-1-1,0 1 1,1-1-1,0 0 1,-1-1-1,1 0 1,0 0-1,0 0 0,1-1 1,-1-1-1,11 1 1,0-2-547,-1 0-1,0-1 1,1-1 0,-1-1 0,-1 0-1,1-1 1,-1-1 0,0-1 0,0-1-1,0 0 1,-1-1 0,-1 0 0,1-2-1,19-16 1,-3-3-831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07.64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11 257 468,'10'-16'5341,"-8"16"-5150,5 18 1001,-4 36-1350,-19 73 470,9-91-266,3 0 0,0 0 0,2 43-1,2-77-42,0 0 0,0 1 0,0-1 0,0 0 0,1 1 0,-1-1 0,0 0-1,1 0 1,0 0 0,-1 1 0,1-1 0,0 0 0,0 0 0,0 0 0,0 0 0,1 0 0,-1-1-1,1 1 1,-1 0 0,1 0 0,-1-1 0,1 1 0,0-1 0,0 0 0,3 3 0,-2-4 2,0 0 0,1 1 1,-1-1-1,1-1 1,-1 1-1,0 0 1,1-1-1,-1 1 1,0-1-1,1 0 1,-1 0-1,0-1 1,0 1-1,0 0 0,0-1 1,5-4-1,8-4 12,-1-2 0,-1 0 0,0 0 0,-1-1-1,0-1 1,-1 0 0,0-1 0,-1 0 0,11-22-1,-1-2 22,-1-2 0,24-73-1,-66 192-76,4 2 1,-12 125-1,29-200 43,1 0 0,-1 0 1,1-1-1,0 1 0,1 0 0,-1 0 0,1 0 0,0-1 0,0 1 1,0 0-1,1-1 0,0 1 0,0-1 0,0 0 0,0 1 1,1-1-1,-1 0 0,1 0 0,0-1 0,4 5 0,-3-6 1,-1 1-1,2-1 0,-1 0 1,0 0-1,0 0 1,1 0-1,-1-1 0,1 0 1,-1 0-1,1 0 0,-1-1 1,1 1-1,0-1 0,-1 0 1,1 0-1,0-1 0,-1 1 1,1-1-1,-1 0 0,8-3 1,9-3 4,0-2 0,-1 0-1,0-1 1,-1-1 0,0 0 0,-1-2 0,0 0 0,-1-1 0,25-26 0,-8 4-51,-2-2 0,-1-2 0,29-49 0,-39 55-34,-2-1 0,-2-1-1,16-45 1,-25 58 92,-2 0-1,0-1 1,-2 0 0,0 0-1,-2 0 1,0-37 0,-3 54 30,0 0-1,0 1 1,-1-1 0,0 1 0,-4-9 0,6 14-41,-1 0 0,1 0 0,0 1 0,-1-1 0,1 0 0,0 1 0,-1-1 0,1 0 0,-1 1 0,1-1 0,-1 1 0,1-1 0,-1 1 0,0-1 0,1 1 0,-1-1 0,0 1 0,1 0 0,-1-1 0,0 1 0,0-1 0,0 2-5,0-1 0,0 1 0,0-1 0,0 1 0,1-1 0,-1 1 0,0 0 0,0-1 0,1 1 0,-1 0 0,1 0 0,-1-1 0,1 1 0,-1 0 1,1 0-1,-1 0 0,1 0 0,-1 0 0,1 0 0,0-1 0,0 1 0,0 0 0,-1 1 0,-1 8 0,1-1 1,0 0 0,0 1-1,0-1 1,1 1-1,1-1 1,0 0 0,0 1-1,1-1 1,0 0-1,5 14 1,6 15 7,25 48 1,-26-59-3,95 173 23,-16-35-6,-87-156-20,0 0 1,0 0 0,-1 0-1,0 1 1,0-1 0,-1 1-1,0 0 1,-1 0-1,0 16 1,-1-20-8,-1-1 0,0 0 0,0 1 0,0-1 0,-1 0 0,0 1 0,0-1 0,0 0 0,-1 0 0,0-1 0,0 1 0,0 0 0,0-1 0,-1 0 0,0 0 0,1 0 0,-1 0 0,-9 6 0,-3 1-257,0-1 0,-1 0 1,-32 13-1,39-19-339,0-1 0,1 0 1,-1 0-1,0-1 0,-1 0 0,1-1 0,0 0 0,-19-1 0,16-3-725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2:54.73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136 3 808,'-11'-3'2466,"9"3"-2054,0 0-1,0 0 0,0 0 0,-2 1 411,-1 0-411,-27 12 1345,-19 24-752,49-35-982,0-1-1,0 1 1,0 0-1,0 0 1,0 0-1,1 0 1,-1 0-1,1 1 0,0-1 1,-1 0-1,1 1 1,0-1-1,0 1 1,1-1-1,-1 1 1,0-1-1,1 1 1,-1 0-1,1-1 1,0 1-1,0 2 1,1-1-14,0 0 0,0-1 0,1 1 0,-1 0 0,1-1 0,-1 0 0,1 1 0,0-1 0,1 0 1,-1 0-1,0 0 0,1 0 0,3 2 0,6 6-10,1-1 0,1-1-1,0 0 1,0 0 0,21 8 0,-2-2 1,-2 2-1,31 20 1,-50-28-3,1 0 1,-1 0-1,-1 1 0,0 1 0,0 0 0,-1 1 1,10 16-1,-17-25 1,-1 1 1,0 0 0,0 0-1,0-1 1,-1 1-1,1 1 1,-1-1-1,0 0 1,0 0-1,-1 0 1,1 1-1,-1-1 1,0 0 0,0 0-1,-1 1 1,1-1-1,-1 0 1,-1 7-1,-1-5-5,0 1 0,0-1 0,0 0 0,-1 0 0,0 0 0,0 0 0,0 0 0,-1-1 0,0 0 0,-7 6-1,-9 6-30,-2-1 0,0-1 0,0-2 0,-43 19-1,41-20-20,13-6-33,-1 0 1,0 0-1,0-1 0,0 0 1,-1-2-1,0 1 0,-21 1 0,35-5 64,0 0 0,0 0-1,0 0 1,0 0 0,-1 0-1,1 0 1,0 0 0,0 0 0,0 0-1,0 0 1,-1 0 0,1 0-1,0 0 1,0 0 0,0 0-1,0 0 1,-1 0 0,1 0-1,0-1 1,0 1 0,-1-1-235,1 1 234,0 0 1,0 0 0,0 0-1,0-1 1,0 1 0,0 0-1,0 0 1,0 0 0,-1-1-1,1 1 1,0 0 0,0 0-1,1 0 1,-1 0 0,0-1-1,0 1 1,0 0 0,0 0 0,0 0-1,0 0 1,0-1 0,0 1-1,9-14-1134,14-11-700,0 3 470,5-4 33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2:55.26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191 15 308,'-13'-1'7309,"-11"10"-5683,-21 17-1563,35-16-21,0 1 0,1 0 1,0 0-1,0 1 1,1 0-1,1 1 0,0 0 1,1 0-1,0 0 1,1 1-1,-6 26 0,7-28-35,2 1-1,-1-1 0,2 0 0,0 1 0,0 0 1,1-1-1,1 1 0,0 0 0,0-1 1,2 0-1,-1 1 0,2-1 0,-1 0 0,7 12 1,-8-19-18,1-1 1,0 1 0,0-1 0,1 0-1,-1 0 1,1 0 0,0 0 0,0 0 0,0-1-1,0 0 1,1 0 0,-1 0 0,1-1 0,0 1-1,8 2 1,-3-2-12,0-1 0,0 0 0,0 0 0,0-1 0,0-1 0,0 1 0,19-3 0,-3-2-9,-1-1 1,0-1 0,0-2-1,0 0 1,40-20 0,-30 9 79,-1-1 1,0-1 0,-2-2-1,43-39 1,-58 46 62,-1 0 0,0-2 0,-1 0 1,0-1-1,-2 0 0,0-1 0,-2 0 0,17-40 1,-27 58-93,0 0 1,0 0-1,0-1 1,0 1-1,-1 0 1,1-1-1,-1 1 1,0 0-1,1-1 1,-1 1-1,0-1 1,0 1-1,-1 0 1,1-1-1,0 1 1,-1 0-1,0-1 1,1 1-1,-1 0 1,0 0-1,0 0 1,0-1-1,-1 1 1,-1-2-1,0 1-8,1 1-1,-1 0 0,0 0 1,0 1-1,0-1 0,-1 1 0,1 0 1,0-1-1,-1 1 0,1 1 0,0-1 1,-1 0-1,1 1 0,-7 0 1,-6 0-15,1 0 1,-1 2 0,1 0 0,-1 1 0,1 0 0,-22 9-1,24-6 3,0 1 1,1 0-1,-1 0 0,1 2 0,1-1 0,0 1 0,0 1 0,1 0 0,0 1 0,1 0 0,0 0 1,1 1-1,0 0 0,1 0 0,0 1 0,1 0 0,0 0 0,1 1 0,-4 16 0,7-20 4,-1 0 0,2 0 0,-1 0 0,1 0 1,1 0-1,0 0 0,0 0 0,1 0 0,0 0 0,1 0 0,0 0 0,0 0 0,1-1 0,1 1 0,-1-1 0,2 0 0,-1 0 0,1 0 0,1 0 0,-1-1 0,1 0 0,1 0 0,0-1 0,0 1 1,0-2-1,1 1 0,0-1 0,9 6 0,-1-4-138,0 0 0,1-1 0,-1-1 1,1-1-1,1 0 0,-1-1 0,1-1 0,-1-1 1,1 0-1,0-2 0,32-2 0,-34 1-585,-1-1 0,1 0 0,0-2 0,-1 1 0,1-2 1,-1 0-1,-1-1 0,16-8 0,-3-5-920,-1-1 164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2:55.65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29 49 28,'23'-10'6222,"-21"11"-6021,-1 0-39,1 0 1,0 1-1,-1-1 1,1 1-1,-1-1 1,1 1-1,-1 0 1,0-1-1,0 1 1,0 0-1,0 0 1,1 2-1,18 60 880,-14-33-653,-1 0-1,-1 1 1,-2 36 0,-2-53-361,-1 0 1,0 0-1,-1 0 0,-1-1 1,0 1-1,-1-1 0,-1 1 1,-12 25-1,17-38-40,-1-1 1,1 0-1,-1 0 0,1 0 0,-1 0 0,1 1 1,-1-1-1,0 0 0,1 0 0,-1 0 1,0 0-1,0-1 0,0 1 0,0 0 0,0 0 1,0 0-1,0-1 0,0 1 0,0 0 1,0-1-1,0 1 0,0-1 0,0 1 0,-1-1 1,1 0-1,0 0 0,0 1 0,-1-1 1,1 0-1,0 0 0,0 0 0,-1 0 1,1 0-1,0-1 0,0 1 0,0 0 0,-1 0 1,1-1-1,0 1 0,0-1 0,0 1 1,0-1-1,0 0 0,0 1 0,-2-2 0,1 0-34,-1-1-1,1 0 1,0 1-1,0-1 0,0 0 1,0 0-1,0 0 1,1-1-1,-1 1 0,1 0 1,0 0-1,0-1 0,0 1 1,0-1-1,1-4 1,0-10-14,1 1 0,0-1 1,2 0-1,0 1 1,1-1-1,1 1 1,13-33-1,-4 19 44,2 0 0,1 1 0,23-32 0,-36 55 22,1 1-1,1-1 1,-1 1 0,1 0-1,0 1 1,1 0 0,-1 0-1,1 0 1,0 0 0,0 1-1,0 1 1,1-1 0,0 1-1,-1 0 1,16-3 0,-18 6 19,-1-1 1,1 1-1,0 0 1,0 0 0,0 1-1,0-1 1,0 1 0,-1 0-1,1 1 1,0-1-1,-1 1 1,1 0 0,-1 0-1,1 0 1,-1 0-1,0 1 1,0 0 0,0 0-1,0 0 1,-1 0 0,1 1-1,-1-1 1,0 1-1,0 0 1,0 0 0,-1 0-1,4 8 1,120 186 500,-115-182-587,-5-6-244,2 1 0,-1-1 0,1-1 0,1 0 0,0 0 0,10 8 0,-18-16 145,0-1 0,0 0-1,0 1 1,0-1 0,0 0-1,0 0 1,0 0 0,0 1-1,0-1 1,0 0 0,0 0-1,0-1 1,0 1 0,0 0-1,0 0 1,-1 0 0,1-1-1,0 1 1,0 0 0,0-1-1,0 1 1,0-1 0,0 1-1,-1-1 1,1 1 0,0-1-1,3-3-801,-4 3 802,1 0 0,-1 0-1,1 0 1,-1 0 0,0 0-1,1 0 1,-1-1 0,8-11-1412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2:56.08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1080,'6'7'629,"0"1"0,-1 0 0,0 1 0,-1-1-1,0 1 1,0 0 0,0 0 0,-1 0 0,2 11 0,4 9-69,5 18 357,-1 1 0,-3 0 0,9 94 0,-12 151 1129,-8-179-1592,19 151 1,-12-225-652,1 0-1,2-1 1,2 1-1,28 66 1,-38-103 92,0 0 0,0-1 1,0 1-1,0-1 0,1 0 1,-1 1-1,1-1 1,-1 0-1,1 0 0,0 0 1,0 0-1,0 0 0,0 0 1,1-1-1,-1 1 1,0-1-1,1 0 0,-1 1 1,4 0-1,-4-2 4,0-1-1,-1 1 1,1 0-1,0-1 1,0 0-1,0 1 1,-1-1 0,1 0-1,0 0 1,-1 0-1,1 0 1,-1 0-1,1 0 1,-1-1-1,0 1 1,1 0 0,-1-1-1,0 1 1,0-1-1,0 1 1,0-1-1,0 0 1,0 1-1,-1-1 1,1 0-1,0 0 1,-1 1 0,1-4-1,5-12-528,-1-2 1,0 1-1,-2 0 0,0-1 0,-1 0 1,-1-37-1,-16-115 47,14 160 783,-40-199 5611,41 207-5733,0 0-1,-1 0 0,1 0 1,1 0-1,-1 0 0,0 1 0,1-1 1,-1 0-1,1 0 0,0 0 1,0 1-1,0-1 0,0 0 1,1 1-1,-1-1 0,1 1 1,-1-1-1,1 1 0,0 0 1,0 0-1,0 0 0,0 0 1,1 0-1,-1 0 0,0 1 1,1-1-1,-1 1 0,1-1 1,5-1-1,9-4-60,0 1-1,0 1 1,33-6 0,-25 5 60,322-54-212,20-5-3992,-353 62 3519,-10 3 292,1-1-1,-1 0 1,0 0 0,0-1 0,0 1 0,0-1 0,0 1 0,-1-1-1,5-3 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03.30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513 243 224,'5'-4'668,"-1"-1"0,-1 1-1,1-1 1,-1 0 0,0-1 0,0 1 0,0 0 0,2-9-1,0 0-119,0 0 0,-2-1 0,0 0 0,2-22-1,-4 33-423,-1 1 0,1-1-1,-1 0 1,0 0-1,-1 0 1,1 1-1,0-1 1,-1 0 0,0 1-1,0-1 1,0 0-1,0 1 1,-1-1-1,0 1 1,1 0 0,-1-1-1,0 1 1,-1 0-1,1 0 1,0 0-1,-1 0 1,0 1-1,-3-4 1,2 4-104,0 1 0,0-1 0,0 1 0,0 0 0,0 0 0,-1 0 0,1 1 0,0-1 0,-1 1 0,1 0 0,0 0 0,0 1 0,-1-1 0,1 1 0,0 0 0,0 0 0,0 0 0,-1 1 0,2-1 0,-7 4 0,-12 6-10,2 2-1,0 0 1,0 0-1,1 2 1,1 1-1,0 0 1,1 1-1,1 1 1,-22 31-1,12-12 11,2 2 1,2 0-1,1 1 0,-17 50 1,12-19-18,4 1-1,-16 85 1,31-120-69,3 1-1,0-1 1,3 1-1,1 0 1,1 0-1,9 45 0,-5-62-8,1 0 0,1-1 0,1 1 0,1-2-1,0 1 1,2-2 0,0 1 0,1-1 0,1-1-1,1 0 1,0-1 0,1-1 0,1 0-1,0-1 1,1 0 0,0-2 0,26 15 0,-21-14-56,1-1 0,0-1 0,0-1 0,1-1 1,0-1-1,0-2 0,1 0 0,0-1 1,0-2-1,0-1 0,0 0 0,1-2 0,-1-1 1,40-6-1,-61 6 115,-1 0 1,1 0 0,0 0 0,0 0-1,-1 0 1,1-1 0,-1 0-1,1 0 1,-1 0 0,0 0-1,1 0 1,-1-1 0,0 1 0,-1-1-1,1 0 1,0 0 0,-1 0-1,3-4 1,-2 2 10,-1 0 1,-1 0-1,1 0 0,-1 0 0,1-1 0,-1 1 1,-1 0-1,1 0 0,-1-1 0,0 1 1,-1-11-1,-4-8 12,-1 0 1,0 0-1,-2 0 0,-17-35 1,22 51-19,-9-20 46,-1 1-1,-2 0 0,0 1 0,-2 1 0,-1 0 0,0 1 0,-2 1 0,-1 1 1,-1 1-1,-32-25 0,48 42-27,0 1 0,-1 0 0,1 0 0,-1 1 0,0 0 0,0 0 0,-13-2 0,19 3-8,-1 1 1,1 0 0,-1-1-1,0 1 1,1 0 0,-1 0-1,1 0 1,-1 0 0,1 0 0,-1 1-1,1-1 1,-1 0 0,1 1-1,-1-1 1,1 1 0,-1-1 0,1 1-1,-1 0 1,1 0 0,0-1-1,-1 1 1,1 0 0,0 0 0,0 0-1,0 1 1,0-1 0,0 0-1,0 0 1,0 0 0,0 1 0,0-1-1,1 1 1,-1-1 0,1 0-1,-1 1 1,1-1 0,-1 1 0,1-1-1,0 1 1,-1-1 0,1 1-1,0 2 1,1-3-9,-1 1-1,0-1 1,1 1-1,-1-1 1,1 1-1,0-1 0,-1 1 1,1-1-1,0 0 1,0 1-1,0-1 1,0 0-1,0 0 1,2 2-1,5 10 1292,7-11-1261,1-1 0,-1 0 1,1-1-1,21-3 0,-29 2-6,68-3 26,237-25 43,-265 21-77,0-3 0,-1-1 0,73-31 0,-126 41 6,0 1 1,-1 0-1,1 0 1,0 1-1,-1 0 1,1 0-1,-1 0 1,-6 2-1,6 0-48,-7 2 7,14-4 28,0 0 0,0 0 0,0 0 0,0 0-1,0 0 1,0 0 0,0 0 0,0 0-1,0 0 1,0 0 0,0-1 0,0 1-1,0 0 1,0 0 0,0 0 0,0 0 0,0 0-1,0 0 1,0 0 0,0 0 0,0 0-1,0 0 1,0 0 0,0 0 0,-1 0-1,1 0 1,0 0 0,0-1 0,0 1 0,0 0-1,0 0 1,0 0 0,0 0 0,0 0-1,0 0 1,0 0 0,0 0 0,0 0 0,-1 0-1,1 0 1,0 0 0,0 0 0,0 0 0,0 0 0,0 0 0,0-1 0,1 1 0,-1 0 0,0 0 0,0 0-1,0 0 1,0-1 0,0 1 0,1 0 0,-1 0 0,0 0 0,0 0 0,0 0 0,0 0 0,1 0 0,-1-1 0,0 1 0,0 0 0,0 0 0,1 0 0,-1 0 0,0 0 0,0 0 0,0 0 0,1 0 0,-1 0 0,0 0 0,0 0 0,1 0 0,-1 0 0,0 0 0,0 0 0,0 0 0,1 0 0,-1 1 0,0-1 0,0 0 0,0 0 0,0 0 0,1 0 0,-1 0 0,0 0 0,0 0 0,0 1 0,4 17-1,16 160-5,-12-116-66,-3-20 55,12 49 0,-15-81-196,1 0 0,0-1 0,1 1 0,0-1 0,0 0 0,1 0 0,0 0 0,1-1 0,0 1 0,9 9 0,-14-17 8,0 1 0,1-1-1,-1 0 1,1 0 0,-1 0 0,1 0 0,-1 0 0,1 0 0,0 0 0,-1 0 0,1 0 0,0-1 0,0 1 0,0-1 0,-1 1 0,1-1-1,0 0 1,0 0 0,0 0 0,0 0 0,0 0 0,0 0 0,0 0 0,-1-1 0,1 1 0,0-1 0,0 1 0,3-3 0,9-7-1269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03.65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34 28 264,'-13'-28'8524,"7"44"-8435,-1 33 147,2 1-1,2 0 1,7 93 0,-2-88-131,0-5-46,16 213 298,-14-230-398,2-1 0,1 1-1,1-1 1,2 0-1,26 53 1,-33-79-100,0 0 1,0-1-1,1 1 1,0-1-1,0 0 1,1 0-1,-1-1 1,1 1-1,0-1 1,7 5-1,-9-7-128,0-1 0,0 1 0,0-1 0,0 0 0,0 0 0,0 0 0,0 0-1,0 0 1,0-1 0,1 1 0,-1-1 0,0 0 0,0 0 0,0 0-1,1-1 1,-1 1 0,0-1 0,0 0 0,0 1 0,0-2 0,0 1-1,0 0 1,3-2 0,10-7-1203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03.98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54 7 252,'19'-6'5190,"-18"6"-5033,0 1-5,0 1-1,0-1 0,-1 1 1,1-1-1,0 1 0,-1-1 1,1 1-1,-1-1 0,1 1 1,-1-1-1,0 1 0,0 0 1,0 1-1,-3 68 333,2-58-86,-2 32 49,6 82 0,-2-111-426,1-1-1,0 0 1,2 0-1,0-1 0,0 1 1,1-1-1,1 1 1,0-2-1,10 17 1,-13-27-30,-1 1 0,1-1 0,-1 0 0,1 1 0,0-1 0,0 0 0,1-1 1,-1 1-1,0-1 0,1 1 0,0-1 0,-1 0 0,1 0 0,0-1 0,0 1 0,0-1 0,0 0 0,0 0 0,5 0 1,-2 0-11,0-2 1,-1 1 0,1-1-1,-1 0 1,1 0 0,-1-1 0,0 0-1,1 0 1,-1 0 0,0-1-1,7-4 1,2-2 8,-1 0-1,0-2 1,0 1-1,-1-2 0,-1 0 1,0 0-1,-1-1 1,16-24-1,-20 25 52,0 1 0,-1-2-1,-1 1 1,0-1 0,0 0 0,-2 0-1,1 0 1,-2-1 0,0 1 0,1-18-1,-3 26-14,0 0-1,0 0 0,-1 0 1,1 0-1,-1 0 0,0 0 1,-1 0-1,1 1 1,-1-1-1,0 0 0,0 1 1,0-1-1,-1 1 0,1 0 1,-1-1-1,0 1 0,-1 0 1,1 1-1,0-1 0,-1 1 1,0 0-1,0-1 0,0 2 1,0-1-1,-1 0 1,1 1-1,-1 0 0,1 0 1,-1 0-1,-8-1 0,-4-1-14,-1 1 1,0 2-1,1-1 0,-1 2 0,0 0 0,0 2 0,-32 5 0,8 2-900,2 2 0,-49 19 0,70-26-733,9-4 98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04.38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68 1532,'19'-27'3797,"10"-14"1572,-28 41-5353,0 0 1,-1 0 0,1 0-1,0 1 1,-1-1-1,1 0 1,0 0 0,-1 0-1,1 1 1,0-1 0,-1 0-1,1 1 1,-1-1 0,1 0-1,-1 1 1,1-1 0,-1 1-1,1-1 1,-1 1-1,1-1 1,-1 1 0,1-1-1,-1 1 1,0 0 0,1-1-1,-1 1 1,0-1 0,0 1-1,1 0 1,-1-1 0,0 1-1,0 0 1,0-1-1,0 1 1,0 0 0,0 0-1,0 0 1,9 32 90,3 54 101,-4 0-1,-6 167 1,-1-3-148,1-212-62,-2-7-1,2 0 0,1-1 0,1 1-1,2-1 1,17 55 0,-22-83 6,1 0 0,-1 1 0,1-1 0,0-1 1,-1 1-1,1 0 0,1 0 0,-1-1 0,0 1 0,0-1 0,1 0 0,0 1 0,-1-1 0,1-1 0,0 1 0,0 0 1,0-1-1,0 1 0,4 0 0,-2 0 5,1-1 0,-1-1 0,1 1 0,-1-1 0,1 0 0,-1 0 0,1-1 0,-1 1 0,1-1 0,8-3 0,5-2 16,-1-2 1,0 0-1,0-1 1,0 0-1,20-17 1,6-7 37,72-74 0,-21 17-36,-87 84-33,0 0 1,0 0 0,0 0 0,1 1-1,0 0 1,0 1 0,0 0-1,13-4 1,-19 7 8,-1 1 0,0-1 0,1 1-1,-1 0 1,0-1 0,1 1 0,-1 0 0,1 1 0,-1-1 0,0 0 0,1 1-1,-1-1 1,0 1 0,1-1 0,-1 1 0,0 0 0,0 0 0,0 0 0,0 1-1,0-1 1,0 0 0,0 1 0,0-1 0,0 1 0,-1 0 0,1-1 0,-1 1-1,1 0 1,-1 0 0,0 0 0,1 0 0,-1 0 0,0 1 0,-1-1 0,1 0-1,0 0 1,0 1 0,-1-1 0,0 0 0,1 4 0,0 0 7,0 0 0,0 0 0,-1 0 0,0 0 0,0 0 0,0 0 0,-1 0 0,0 0 0,0 0 0,-1-1 0,1 1 0,-1 0 0,0 0 0,-4 6 0,1-4-5,-1 0 0,1 0 0,-1 0 1,-1 0-1,0-1 0,0 0 0,0 0 0,-9 5 0,-1 0-72,-1-1 0,-1 0 0,0-1 0,0-2 1,0 0-1,-1-1 0,-30 7 0,24-9-511,-48 4 1,67-8 174,1-1 1,0 0 0,0 0 0,-1 0-1,1-1 1,0 0 0,0 0 0,0-1 0,0 0-1,0 0 1,0 0 0,0-1 0,-9-5-1,14 7 250,0 0-1,1 0 1,-1 1-1,0-1 1,1 0-1,-1 0 0,0 0 1,1 0-1,-1 0 1,1 0-1,0 0 0,-1 0 1,1 0-1,0 0 1,-1 0-1,1 0 1,0 0-1,0 0 0,0-1 1,0 0-1,3-12-1339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05.03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520 870 92,'0'-2'272,"0"-1"1,-1 1-1,0-1 1,0 1-1,0 0 1,0-1-1,0 1 0,0 0 1,0-1-1,-1 1 1,1 0-1,-1 0 0,0 0 1,1 0-1,-1 1 1,0-1-1,0 0 1,0 1-1,0-1 0,-1 1 1,1 0-1,0 0 1,0 0-1,-1 0 0,1 0 1,-1 0-1,1 1 1,-4-1-1,-8-3 1,0 2-1,-1-1 1,-23 1 0,21 2-199,0 1 1,0 1-1,0 0 0,0 1 1,0 1-1,1 1 0,-1 0 1,1 2-1,0-1 0,1 2 1,0 0-1,0 1 0,-19 15 1,22-15-120,0 1 1,1 0 0,0 1 0,0 0-1,2 1 1,-1 0 0,1 1 0,1 0-1,0 0 1,1 1 0,1-1 0,0 2-1,0-1 1,2 1 0,-5 19 0,9-32 5,-1 1 0,0-1 1,1 0-1,0 0 1,-1 0-1,1 1 1,0-1-1,0 0 0,1 0 1,-1 1-1,0-1 1,1 0-1,-1 0 1,1 0-1,0 0 0,-1 0 1,1 0-1,0 0 1,0 0-1,1 0 1,-1 0-1,0 0 0,1 0 1,-1-1-1,1 1 1,1 1-1,0-2 25,0 0-1,0 0 0,0 0 1,0-1-1,0 1 1,0-1-1,0 0 0,0 0 1,0 0-1,1 0 1,-1-1-1,0 1 0,0-1 1,0 1-1,0-1 1,-1 0-1,1-1 0,4-1 1,14-8 154,-1 0 1,0-2 0,-1 0-1,0-1 1,18-19 0,-17 16 167,1 0 0,0 1 0,34-19 0,-52 33-297,1 1 0,-1 0 0,1 0 0,-1 0 0,1 0 0,0 1 0,0-1 0,-1 1 0,1 0 0,0 0 0,0 1 0,-1-1 0,1 1 0,0 0 0,0-1 0,-1 2 0,1-1 0,-1 0-1,1 1 1,-1-1 0,0 1 0,4 3 0,10 6 0,-1 2 0,-1-1-1,17 18 1,4 4-9,-26-26 2,0 0 1,0-1-1,1 0 1,0 0 0,0-1-1,0 0 1,14 3-1,-20-7-3,1-1-1,0 0 1,0 0-1,0-1 1,0 0-1,0 0 1,1 0-1,-1-1 1,0 0-1,-1 0 1,1 0-1,0-1 1,0 0-1,0 0 1,-1 0-1,11-7 1,12-8-10,-1-1 1,-1-2-1,-1 0 0,0-2 1,-1-1-1,37-47 0,-34 34 40,-1-1 1,-3 0-1,0-2 0,24-62 0,-35 68 143,-1 1-1,-2-2 1,-2 1-1,-1-1 1,-1 0-1,-2 0 1,-1-1-1,-2 1 1,-2-1-1,-1 1 1,-1 0-1,-2 0 1,-1 1 0,-2-1-1,-13-32 1,10 30 279,9 25-218,0 0 0,0 1 0,-1-1 0,-1 1-1,0 0 1,-9-14 0,14 24-235,-1 0 0,1 0 0,0 0 0,-1 0 0,1 0 0,0 0 0,-1 0 0,1 1 0,0-1 0,-1 0 0,1 0 0,0 0 0,0 0 0,-1 1 0,1-1 0,0 0 0,-1 0 0,1 0 0,0 1 0,0-1 0,-1 0 0,1 0 0,0 1 0,0-1 0,0 0 0,0 1 0,-1-1-1,1 0 1,0 1 0,0-1 0,0 0 0,0 1 0,0-1 0,0 0 0,0 1 0,0-1 0,0 0 0,0 1 0,0-1 0,0 1 0,-5 17-32,5-18 32,-5 41-1,2-1 0,2 1 0,1 0-1,2 0 1,11 58 0,-8-55 4,8 55-9,29 115 0,-33-178-389,2-1 0,1 0 0,2-1 0,2 0 0,0-1 0,34 48 0,-41-69-97,0-1-1,1 0 0,0 0 0,1-2 1,11 10-1,-18-16 124,-1-1 1,1 1-1,0-1 1,-1 0-1,1 0 1,0 0-1,0 0 1,0-1-1,1 0 1,-1 0-1,0 0 1,1 0-1,-1-1 1,0 1-1,1-1 0,-1 0 1,0-1-1,1 1 1,-1-1-1,8-2 1,5-5-1227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06.20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54 78 1584,'1'4'8361,"3"19"-7432,2 31-789,-3 0 1,-1 1-1,-9 79 1,2-62-179,4-33-28,1-15 22,-1-1 1,0 1-1,-2-1 0,-1 1 0,0-1 0,-2-1 0,-12 31 1,18-52 39,0-1 1,0 0 0,0 1 0,0-1-1,0 1 1,0-1 0,0 0 0,0 1-1,0-1 1,0 1 0,0-1 0,-1 0-1,1 1 1,0-1 0,0 0-1,-1 1 1,1-1 0,0 0 0,0 1-1,-1-1 1,1 0 0,0 0 0,-1 1-1,1-1 1,0 0 0,-1 0 0,1 0-1,0 1 1,-1-1 0,1 0-1,0 0 1,-1 0 0,1 0 0,-1 0-1,1 0 1,0 0 0,-1 0 0,1 0-1,-1 0 1,1 0 0,-1 0 0,0 0-1,-5-20-46,5-31 87,7 15-42,1 1 1,3 1-1,0-1 1,2 2-1,28-54 1,-34 74 1,2 1-1,-1 0 1,1 1 0,1 0 0,0 0-1,1 1 1,0 0 0,0 0 0,1 1-1,0 1 1,1 0 0,0 0-1,0 1 1,19-7 0,-23 11 5,-1 0-1,1 1 1,0 0 0,0 0 0,-1 1-1,1 0 1,0 0 0,0 1 0,0 0 0,1 0-1,-1 1 1,-1 0 0,1 1 0,0-1-1,0 2 1,0-1 0,-1 1 0,0 0-1,1 1 1,-1-1 0,0 1 0,-1 1 0,1-1-1,-1 1 1,0 1 0,9 9 0,-7-6-29,-1 1 1,0 0 0,-1 1 0,0 0 0,0 0-1,-1 0 1,-1 0 0,0 1 0,0 0 0,-2 0-1,1 0 1,-1 0 0,-1 0 0,0 0 0,-1 0 0,0 1-1,-1-1 1,0 0 0,-1 0 0,-1 0 0,0 0-1,0 0 1,-1-1 0,0 1 0,-1-1 0,-1 0-1,0 0 1,0-1 0,-1 0 0,-13 16 0,14-23-278,8-12 95,8-14-27,218-338-172,-224 353 405,2-1 0,-1 1 0,1 0 0,1 1 0,-1-1 0,1 1 0,0 1-1,10-8 1,-15 13 9,0-1 0,1 1 0,-1 0 0,0 0 1,1 0-1,-1 0 0,1 0 0,0 0 0,-1 1 0,1-1 0,-1 1 0,1 0 0,0 0 0,-1 0 0,1 0 0,0 0 0,-1 0 0,1 1 0,0-1 1,-1 1-1,1 0 0,-1 0 0,1 0 0,-1 0 0,0 0 0,1 0 0,-1 1 0,0-1 0,0 1 0,0 0 0,0-1 0,0 1 0,3 4 0,2 3 30,0-1-1,-1 2 0,0-1 0,0 1 0,-1 0 0,0 0 0,4 17 0,20 83 67,-13-45-93,-11-46-15,1 0 1,0-1-1,1 0 1,2 0-1,13 22 1,-20-36 5,1 0 0,0 0 0,0 0 1,0 0-1,0-1 0,1 1 0,0-1 1,0 0-1,0 0 0,0 0 0,0-1 1,0 1-1,1-1 0,-1 0 0,1 0 1,-1-1-1,1 1 0,0-1 0,0 0 0,0 0 1,0-1-1,0 1 0,0-1 0,-1 0 1,1-1-1,6 0 0,10-4 8,0-1 0,-1-1 0,1 0 1,-2-2-1,1 0 0,-1-1 0,-1-1 0,0-1 0,-1-1 0,0 0 0,0-1 0,-2-1 0,0 0 1,20-27-1,-17 18 67,-2 0 1,0 0 0,-1-2-1,-2 0 1,-1 0 0,-1-1 0,-1-1-1,-1 0 1,-2 0 0,5-34-1,-10 48-15,4-63 340,-6 73-347,0-1-1,0 1 1,0-1-1,-1 1 0,1 0 1,-1-1-1,0 1 1,-1 0-1,1 0 1,-1-1-1,0 1 1,0 1-1,0-1 1,-3-4-1,4 8-47,0-1 1,0 1-1,0 0 0,0 0 0,0-1 1,0 1-1,0 0 0,0 0 0,0 0 0,0 0 1,0 0-1,0 1 0,0-1 0,0 0 1,0 0-1,0 1 0,0-1 0,0 0 1,0 1-1,0-1 0,0 1 0,1-1 1,-1 1-1,0 0 0,0-1 0,0 1 1,1 0-1,-1-1 0,0 1 0,1 0 1,-1 0-1,1 0 0,-1 0 0,1 0 1,-1 1-1,-24 33 9,12-7-8,0 1 1,2 1-1,1-1 1,2 2 0,1-1-1,1 1 1,2 0-1,0 0 1,3 0-1,0 1 1,5 35-1,-3-57-74,1-1 0,0 0 0,0 1 0,0-1 0,1 0 0,1 0 0,0 0 0,0-1 0,1 0 0,-1 1 0,11 11 0,-12-17-206,0 1 0,0-1 0,0-1 0,0 1 1,0 0-1,0-1 0,1 0 0,-1 1 0,1-1 1,0-1-1,0 1 0,-1-1 0,1 1 0,0-1 1,0 0-1,0 0 0,1-1 0,-1 1 0,0-1 1,0 0-1,0 0 0,0 0 0,0-1 0,0 0 1,0 1-1,1-1 0,-2-1 0,1 1 0,4-2 1,13-8-1369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09.69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193 37 72,'4'-24'8232,"-8"11"-5778,-1 32-2181,-78 491-31,-13 96-207,95-592-48,-2 4-28,1 0 0,0 0 0,2 0 0,0 0 0,1 0 0,6 36 0,-6-53-1,-1 0 0,0 0 0,0 0 0,1 0 0,-1 0 0,1-1 0,-1 1 0,1 0 0,-1 0 0,1 0 0,-1-1 0,1 1 0,0 0 0,-1-1 0,1 1 0,0 0 0,0-1 1,0 1-1,-1-1 0,1 1 0,0-1 0,0 1 0,0-1 0,0 0 0,0 0 0,0 1 0,0-1 0,0 0 0,0 0 0,0 0 0,0 0 0,0 0 0,0 0 0,0 0 0,0 0 0,0 0 0,0-1 1,-1 1-1,1 0 0,0-1 0,0 1 0,0-1 0,0 1 0,0-1 0,0 1 0,-1-1 0,1 1 0,0-1 0,-1 0 0,1 1 0,0-1 0,0-1 0,3-1-364,0-1 0,-1 0 0,1 0 0,-1 0 0,0 0 0,0-1 0,0 1 0,3-10 0,10-48-2824,-8 24 1782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06.53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 71 1008,'-2'-2'390,"1"-1"0,-1 1 0,1-1 0,0 1 0,-1-1 0,1 1 0,0-1 0,1 0 0,-1 0 0,0 1 0,1-1 1,-1 0-1,1 0 0,0 0 0,0 0 0,0 0 0,1 1 0,-1-1 0,2-5 0,-2 7-402,1 0 0,-1 1-1,0-1 1,1 0 0,-1 1 0,1-1 0,0 0 0,-1 1 0,1-1 0,0 1 0,-1-1 0,1 0-1,0 1 1,-1 0 0,1-1 0,0 1 0,0 0 0,0-1 0,-1 1 0,1 0 0,0 0-1,0-1 1,0 1 0,1 0 0,0 0-253,1 1 1,-1-1-1,1 1 1,-1-1-1,1 1 0,-1 0 1,0 0-1,1 0 0,-1 0 1,0 0-1,0 0 0,3 3 1,10 9-2743,-5-7 1568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07.68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58 83 916,'-20'-31'5354,"15"22"-4626,0 1 0,-1 0 1,1 0-1,-11-10 1419,22 24-1954,12 14-353,-7 4 174,-1 1 0,0 1 0,-2 0 0,-1 0 0,3 28 0,10 137 32,-11-81-31,-6-83-68,-1 1-1,-1-1 0,-1 1 0,-5 40 1,5-68 42,0 1 1,0-1 0,0 1-1,0-1 1,0 1 0,-1-1 0,1 0-1,0 1 1,0-1 0,0 1-1,0-1 1,0 1 0,-1-1-1,1 0 1,0 1 0,0-1 0,-1 0-1,1 1 1,0-1 0,-1 0-1,1 1 1,0-1 0,-1 0-1,1 0 1,0 1 0,-1-1 0,1 0-1,0 0 1,-1 0 0,1 1-1,-1-1 1,1 0 0,-1 0-1,1 0 1,-1 0 0,-14-9-248,-8-23-120,18 15 298,1 0 1,1 0-1,0 0 0,2 0 1,0 0-1,0 0 1,2 0-1,0 0 0,6-29 1,4-7-2,32-90 0,-37 126 68,0 1 1,1 0-1,1 1 1,0 0 0,1 0-1,0 0 1,15-16-1,-18 25 12,0 1 1,0-1-1,0 1 0,1 0 0,-1 1 0,1-1 1,0 1-1,1 1 0,-1-1 0,1 1 0,-1 1 1,1 0-1,0 0 0,0 0 0,0 1 0,0 0 1,14 0-1,-14 1 17,0 0 0,0 1 0,0 0 1,0 0-1,0 1 0,0 0 0,0 0 0,-1 1 1,1 0-1,-1 0 0,0 1 0,0 0 0,0 0 1,0 0-1,0 1 0,-1 0 0,0 1 0,0-1 1,9 13-1,-8-7 4,0 1 0,0-1 0,-1 1-1,0 1 1,-2-1 0,1 1 0,-1 0 0,-1 0 0,0 0 0,-1 1 0,0 16 0,-1-27-18,-1 5 10,0 0 1,1 0-1,1 0 1,-1 0-1,1 0 1,4 10 0,-4-11 86,-1 1 0,0 0 0,0 0 0,-1-1 0,0 1 0,0 0 0,-1 0 1,0 0-1,0 0 0,-1-1 0,-5 15 0,4-11-107,0 0 0,0 1 0,1-1 0,1 1 0,0 0 0,0 0 0,1-1 0,1 1 0,0 0 0,3 12 0,-3-21 8,1 0 0,0 0 0,-1 0 0,1-1 0,0 1 0,0-1 0,1 0 0,-1 1 0,0-1 0,1 0 0,-1 0 0,1 0 0,0-1 0,0 1 0,0-1 0,-1 1 0,1-1 0,1 0 0,-1 0 0,0-1 0,0 1 0,0 0 0,0-1 0,0 0 0,1 0 0,-1 0 0,0 0 0,0 0 0,0-1 0,4 0 0,14-3 15,-1 0 0,0-1 0,28-11 0,-36 12-14,28-10-2,-1-3 0,0-1 0,-1-1 0,-1-3 0,50-36-1,-71 46 12,0-1 0,-1-1 0,0 0 0,-1-1-1,-1 0 1,-1-1 0,0-1 0,-1 0-1,0 0 1,-2-1 0,0-1 0,-1 1 0,9-32-1,-15 42 37,-1-1 0,0 0-1,0 1 1,-1-1 0,0 0 0,0 1-1,-1-1 1,0 0 0,-4-13-1,4 18-24,-1 1-1,1-1 1,-1 0-1,1 1 1,-1-1 0,0 1-1,0-1 1,0 1-1,-1 0 1,1 0-1,-1 0 1,0 0-1,0 0 1,0 1 0,0-1-1,0 1 1,-1 0-1,1 0 1,-1 0-1,1 0 1,-1 1-1,0 0 1,-4-2-1,7 3-19,0 0-1,0 0 0,0 1 1,0-1-1,-1 0 0,1 0 0,0 1 1,0-1-1,0 0 0,0 1 1,0-1-1,0 1 0,0 0 0,0-1 1,0 1-1,0 0 0,0-1 0,0 1 1,0 0-1,1 0 0,-1 0 1,0 0-1,0 0 0,1 0 0,-1 0 1,1 0-1,-1 0 0,1 0 1,0 0-1,-1 0 0,1 1 0,0-1 1,0 0-1,-1 0 0,1 0 1,0 0-1,0 1 0,1 0 0,-3 49-45,2-50 43,2 15 22,0 0-1,1 0 1,1-1-1,0 1 1,1-1-1,1 0 1,0 0-1,1-1 1,17 26-1,-17-30-291,0 1-1,0-2 0,1 1 0,1-1 0,0 0 0,0 0 0,0-1 0,1-1 0,1 0 0,-1 0 0,1-1 0,0 0 0,14 5 0,-22-10-182,1 0 0,-1 0 0,0 0 1,0-1-1,1 1 0,-1-1 0,1 0 0,-1 0 0,0 0 0,1 0 0,5-2 1,-1-4-1282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08.01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 62 392,'-1'-6'833,"-3"-27"4257,4 32-4924,-1 0 0,1 1 1,0-1-1,0 0 0,0 0 0,0 0 1,0 0-1,0 0 0,1 0 0,-1 0 1,0 0-1,7-9 2161,-5 8-2160,0 4-187,1-1 1,-1 0 0,0 1 0,0-1 0,0 1-1,0 0 1,0 0 0,0 0 0,0 0 0,0 0-1,-1 0 1,3 5 0,0-3-132,12 18-2065,-1 0 0,15 31 1,-20-35 775,2 2-164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08.45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96 1172,'18'25'2057,"-1"1"0,23 47 0,-21-30-1095,-2 0 1,20 79-1,-32-75-819,-7-85-427,1 24 195,0 0 0,1 0-1,2-15 1,28-128-193,-26 139 255,2 0 0,0 0 0,1 0 0,1 1 0,1 0 0,14-21 0,-21 35 22,0 1 0,0-1-1,0 1 1,0-1 0,0 1 0,0 0 0,1-1 0,-1 1 0,1 1-1,-1-1 1,1 0 0,0 1 0,0-1 0,0 1 0,0 0 0,0 0 0,0 0-1,0 0 1,0 0 0,6 0 0,-5 2 10,-1-1-1,1 1 1,-1 0-1,1 0 1,-1 1 0,1-1-1,-1 1 1,0-1-1,0 1 1,0 0 0,0 0-1,0 1 1,0-1 0,0 0-1,3 4 1,5 8 60,-1 0 0,1 0 0,-2 1 0,0 0 0,-1 1 0,7 20 0,8 23 141,-10-22 37,30 60 0,-40-98-215,-1-1-1,0 0 1,0 1-1,0-1 1,0 0-1,0 0 1,0 0-1,-1 0 1,1 0-1,-1-1 1,3-2 0,-3 3-11,217-293 91,-213 289-112,-1 1-1,1-1 0,0 1 0,0 0 0,1 0 1,0 1-1,6-5 0,-10 8 9,0 0-1,-1 1 1,1-1-1,0 0 1,0 1-1,0-1 1,-1 1-1,1 0 1,0 0-1,0 0 1,0 0-1,0 0 1,0 0-1,0 0 1,-1 0-1,1 1 1,0-1-1,0 1 1,0-1-1,-1 1 1,1 0-1,0 0 1,-1 0-1,1 0 1,0 0-1,-1 0 1,1 0-1,-1 0 1,0 1-1,1-1 1,1 3-1,10 15 94,0-1 0,-1 2 0,-2 0 0,0 0-1,-1 1 1,-1 0 0,0 0 0,6 37 0,-9-35-96,1-1 0,0 0 0,2 0 0,1-1 1,0 0-1,2 0 0,0-1 0,17 22 0,-22-37-108,0 1 0,0-1-1,1 0 1,0 0-1,0-1 1,0 0-1,0-1 1,1 1-1,-1-1 1,1 0-1,0-1 1,0 0-1,0 0 1,9 0 0,-10-1-396,1 0 1,-1-1-1,1 1 1,-1-2-1,1 1 1,-1-1-1,1 0 1,-1 0-1,1-1 1,-1 0-1,0-1 1,0 1-1,0-1 1,0-1-1,8-5 1,0-3-1021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09.33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480 73 220,'0'-1'305,"1"-1"0,-1 0 0,0 0-1,1 0 1,-1 0 0,0 0 0,-1 0 0,1 0 0,0 0-1,0 0 1,-1 1 0,1-1 0,-1 0 0,0 0 0,1 0-1,-1 0 1,0 1 0,0-1 0,0 0 0,0 1 0,0-1-1,-1 1 1,-1-3 0,-1 1-96,0 1 1,0-1-1,0 1 0,0 0 1,0 0-1,0 0 1,-1 0-1,1 1 0,-9-2 1,-1 1-94,0 0 1,0 1-1,0 1 1,0 0-1,-27 4 1,25 0-46,1 0 0,-1 2 0,1 0 1,0 0-1,0 2 0,1 0 0,0 0 0,1 1 0,-1 1 1,2 0-1,-1 1 0,2 1 0,-1 0 0,2 0 0,-15 22 1,15-20-60,1 1 0,0 0 0,1 0 0,1 0 0,0 1 0,2 0 0,-1 1 0,2-1 0,0 1 0,1 0 0,1 0 0,1 0 0,0 0 0,3 33 0,-1-47-13,-1 1 0,1-1 0,-1 0 0,1 1 0,0-1 0,0 0 1,1 1-1,-1-1 0,0 0 0,1 0 0,0 0 0,0 0 0,0 0 0,0-1 1,1 1-1,-1-1 0,5 5 0,-4-6 2,-1 0-1,1 0 1,0 0 0,0 0-1,0 0 1,0-1 0,0 1-1,0-1 1,0 0 0,1 1-1,-1-2 1,0 1-1,0 0 1,0-1 0,0 1-1,0-1 1,0 0 0,0 0-1,0 0 1,3-2 0,5-2 2,1 0 1,-1-1 0,0-1-1,-1 0 1,1 0 0,-1-1-1,-1 0 1,0-1 0,0 0-1,0 0 1,-1-1 0,13-21-1,-3-4 16,0 0 0,22-68 0,-26 64-16,-13 37-3,-1-1-3,1 0 1,0 0-1,1-1 0,-1 1 1,0 0-1,1 0 0,0 0 1,0 0-1,0 1 0,3-4 0,-4 6 3,0 0 0,1 0 0,-1 0 0,0 0-1,1 0 1,-1 0 0,0 0 0,1 1 0,-1-1-1,0 0 1,0 1 0,1-1 0,-1 1-1,0 0 1,0-1 0,0 1 0,0 0 0,1 0-1,-1 0 1,0 0 0,-1 0 0,1 0 0,0 0-1,0 0 1,0 0 0,0 2 0,6 4 94,-2 1 0,1 0 0,-1 0-1,-1 1 1,1-1 0,5 18 0,0-3 118,-10-22-203,1 1 1,0-1-1,-1 0 0,1 0 1,0 0-1,0 0 0,0 0 0,0 0 1,0 0-1,0 0 0,0-1 0,0 1 1,1 0-1,-1 0 0,0-1 0,0 1 1,3 0-1,3-4 622,-10-10 1340,-1 6-1299,8 11-623,6 17-166,10 60 145,-16-61-34,0 0 1,2 0 0,0 0 0,17 35-1,-18-45 20,-5-8 4,1-1 0,-1 1 0,1-1 0,0 1 0,-1-1 0,1 1 0,0-1 0,0 1 0,0-1 0,0 1 0,0-1 0,0 0 0,1 0-1,-1 0 1,0 0 0,1 0 0,-1 0 0,1 0 0,-1 0 0,3 1 0,-4-2-30,3 9-108,0-1 20,0 1-1,1-1 0,0 1 1,1-1-1,-1-1 1,2 1-1,-1-1 1,1 1-1,0-2 0,0 1 1,1-1-1,0 0 1,0 0-1,1-1 0,-1 1 1,1-2-1,12 6 1,-9-5-610,-1-1 0,1 0 0,0-1 1,0 0-1,0-1 0,0 0 0,0-1 0,1 0 1,-1 0-1,0-2 0,1 1 0,-1-1 1,0-1-1,18-5 0,6-6-1267,1-2 235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09.96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167 47 940,'16'-2'1267,"-1"-1"0,0-1 0,0 0 0,0-1-1,-1 0 1,1-2 0,14-8 0,-29 15-1257,0 0 0,0 0-1,0 0 1,0 0 0,0 0 0,1-1-1,-1 1 1,0 0 0,0 0 0,0 0-1,0 0 1,1 0 0,-1 0 0,0 0 0,0 0-1,0 0 1,0 0 0,1 0 0,-1 0-1,0 0 1,0 0 0,0 0 0,0 0-1,0 0 1,1 0 0,-1 0 0,0 0-1,0 0 1,0 0 0,0 1 0,1-1 0,-1 0-1,0 0 1,0 0 0,0 0 0,0 0-1,0 0 1,0 0 0,0 1 0,1-1-1,-1 0 1,0 0 0,0 0 0,0 0 0,0 0-1,0 1 1,0-1 0,0 0 0,0 0-1,0 0 1,0 0 0,0 1 0,0 14 129,-7 20-176,6-33 77,-5 18-73,0 0-1,-1-1 1,-1 0 0,-1 0 0,-1-1-1,0 0 1,-2-1 0,-16 20-1,18-25-639,0 0-1,-1-1 0,-1-1 1,0 0-1,0 0 0,-1-1 0,0-1 1,-1 0-1,0-1 0,0 0 1,-22 7-1,5-8-1133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11.76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121 92 168,'-7'-4'888,"1"1"0,0-1 0,0-1 0,0 1 0,0-1 0,1 0-1,0-1 1,0 1 0,0-1 0,1 0 0,-5-8 0,15 31-822,0 1 0,-1 0 0,4 29 0,-2-11-36,-1-3-16,0 0 1,-3 0-1,0 57 1,-3-75-5,-1-1 0,-1 1 0,0-1 0,-1 1 0,0-1 0,-1 0 0,-1 0 0,-1 0 0,0-1 1,-14 24-1,20-36-9,0-1 0,-1 1 1,1 0-1,-1-1 0,1 1 0,-1-1 1,1 1-1,-1-1 0,1 1 0,-1-1 1,0 1-1,1-1 0,-1 1 0,0-1 1,1 0-1,-1 1 0,0-1 1,1 0-1,-1 1 0,0-1 0,0 0 1,1 0-1,-1 0 0,0 0 0,0 0 1,0 0-1,1 0 0,-1 0 1,0 0-1,0 0 0,1 0 0,-1-1 1,0 1-1,0 0 0,1 0 0,-1-1 1,0 1-1,1-1 0,-1 1 1,0 0-1,1-1 0,-1 1 0,1-1 1,-1 0-1,0 1 0,1-1 0,0 1 1,-1-1-1,1 0 0,-1 1 0,1-1 1,0 0-1,-1 1 0,1-1 1,0-1-1,-3-3 7,0 0 1,1-1 0,0 1-1,0 0 1,0-1-1,0-7 1,2-9-10,2 1-1,0-1 1,2 0-1,0 1 1,1 0 0,1 0-1,2 1 1,0-1-1,13-24 1,-9 25-30,0 0 1,1 0-1,0 2 1,2 0-1,0 0 0,2 1 1,-1 1-1,2 1 1,0 0-1,21-12 0,-30 21 12,1 1-1,0 0 1,0 1 0,0 0-1,0 0 1,1 1-1,0 0 1,-1 1-1,1 0 1,14 0-1,-17 3 16,0-1-1,-1 1 0,1 0 0,-1 1 0,0-1 0,1 2 1,-1-1-1,0 1 0,0 0 0,0 0 0,-1 1 0,1 0 1,-1 0-1,0 1 0,0 0 0,6 6 0,-2 0 9,-1 0-1,0 0 0,-1 1 1,0 0-1,-1 0 0,0 1 1,-1 0-1,-1 0 0,0 0 1,0 1-1,-2 0 0,1 0 1,-2 0-1,0 0 0,-1 0 1,0 18-1,-3 16 4,-1 0 0,-3 0 0,-17 67 1,23-115-8,0 0 0,0 0 0,0 0 0,0 0 0,0 0 0,0 0 0,0 0 0,0 0 0,0 0 0,0 0 0,1 0 0,-1 0 0,0 0 0,0 0 0,0 0 0,0 0 0,0 0 0,0 0 0,0 0 0,0 0 0,0 0 0,0 0 0,0 1 0,0-1 0,0 0 0,0 0 0,1 0 0,-1 0 0,0 0 0,0 0 0,0 0 0,0 0 0,0 0 0,0 0 0,0 0 0,0 0 0,0 0 0,0 0 0,0 0 0,0 0 0,0 0 0,0 1 0,0-1 0,0 0 0,0 0 0,0 0 0,0 0 0,0 0 0,0 0 0,9-12-23,21-31-50,-7 9 35,31-41 2,-22 27 8,2 3 0,2 0 0,2 3 1,51-46-1,-83 83 30,0 0 0,0 1 0,0 0 0,1 0 0,0 1 0,-1-1 0,1 2 0,0-1 0,1 1 0,-1 0 0,0 0 0,11-1 0,-13 3 7,0 1 0,-1-1 0,1 1 0,0 0 0,0 0 1,-1 0-1,1 0 0,0 1 0,-1 0 0,0 0 0,1 0 0,-1 1 0,0-1 0,0 1 1,0 0-1,0 0 0,-1 0 0,1 1 0,-1-1 0,3 5 0,7 11 41,-1 0 0,-1 1-1,-1 0 1,14 39 0,-13-31-182,0-1 0,24 39 1,-31-60-101,1 1 0,0 0 0,0-1 0,0 0 1,1 0-1,0-1 0,0 1 0,1-1 1,-1 0-1,1-1 0,0 0 0,0 0 0,12 4 1,-12-6-227,1 0 1,-1-1-1,0 0 1,1 0-1,-1-1 1,1 0-1,-1 0 1,1-1-1,-1 0 1,0 0-1,1 0 1,12-5-1,10-5-851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12.13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636 239 1060,'9'-13'784,"-1"0"0,0-1 0,-1 0 0,0 0 0,-1 0 0,-1-1 0,5-21 0,-9 33-714,-1 0-1,1-1 1,-1 1-1,1-1 1,-1 1-1,0-1 1,0 1 0,-1-1-1,1 1 1,-1-1-1,0 1 1,0-1-1,0 1 1,0 0-1,0 0 1,-1-1-1,0 1 1,1 0-1,-1 0 1,0 0 0,-1 1-1,1-1 1,0 0-1,-1 1 1,1 0-1,-1-1 1,0 1-1,0 0 1,0 0-1,0 1 1,0-1-1,0 1 1,0-1 0,-1 1-1,1 0 1,0 0-1,-1 1 1,-6-2-1,-8 0 9,-1 1 0,1 0 0,0 1 0,0 1 0,0 1 0,0 1-1,0 0 1,0 1 0,1 1 0,-1 1 0,-24 11 0,6 1 21,0 0 0,1 3-1,1 1 1,-34 29 0,44-32 3,1 1 0,1 1 0,-30 38-1,46-52-90,0 1-1,1 1 0,-1-1 0,2 1 0,-1-1 0,1 1 0,1 0 0,0 1 0,0-1 0,0 1 0,1-1 0,1 1 1,0 0-1,0 0 0,1 10 0,0-18-10,0 1 0,1-1 0,-1 1 0,1-1 0,-1 1 0,1-1 0,0 0 0,0 1 0,0-1 0,0 0 0,1 0 0,-1 0-1,0 0 1,1 0 0,0 0 0,-1 0 0,1 0 0,0 0 0,0-1 0,0 1 0,0-1 0,3 2 0,0-1-5,0 0 0,0-1 0,0 1 0,0-1 0,0 0 0,0-1 1,1 1-1,-1-1 0,0 0 0,8-1 0,7-3-25,1 0 1,-1-1 0,0 0 0,28-13-1,-14 2 11,0-1 0,-2-1 0,0-2-1,40-33 1,106-107 6,-138 123 0,-36 32 9,1 0-1,0 1 1,0 0-1,0 0 0,1 0 1,-1 1-1,7-3 0,-11 5 4,0 1-1,0 0 0,0 0 0,0-1 0,0 1 0,0 0 1,0 0-1,0 0 0,0 0 0,0 0 0,0 0 0,0 1 1,0-1-1,0 0 0,0 0 0,0 1 0,0-1 0,0 1 1,1 0-1,0 0 1,0 1 0,-1-1 1,1 1-1,-1-1 1,0 1-1,0 0 1,1 0-1,-1 0 0,0 0 1,-1 0-1,1 0 1,0 0-1,0 2 0,5 19 14,-2 0-1,-1 1 0,-1-1 1,0 35-1,3 38-20,-4-89 49,0 8-260,1 0-1,1-1 0,0 1 0,1 0 0,0-1 0,7 14 0,-9-24-14,1 0 0,-1-1 0,1 1 1,-1-1-1,1 1 0,0-1 0,1 0 0,-1-1 0,0 1 0,1 0 0,-1-1 0,1 0 0,0 0 0,0 0 0,0 0 1,0 0-1,0-1 0,0 0 0,1 0 0,-1 0 0,0 0 0,1-1 0,-1 0 0,0 0 0,8-1 0,22-2-1345,4-4 68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12.77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 34 420,'-15'-24'7118,"13"19"-6525,2 4-580,0 1-1,0 0 1,0 0 0,0 0 0,0 0-1,0 0 1,0 0 0,0 0 0,0 0 0,0 0-1,0-1 1,0 1 0,0 0 0,0 0-1,0 0 1,0 0 0,0 0 0,0 0-1,0 0 1,0-1 0,0 1 0,0 0 0,0 0-1,0 0 1,0 0 0,0 0 0,0 0-1,0 0 1,0 0 0,0-1 0,0 1-1,0 0 1,0 0 0,1 0 0,-1 0-1,0 0 1,0 0 0,0 0 0,0 0 0,0 0-1,0 0 1,0 0 0,0 0 0,0 0-1,1 0 1,-1 0 0,0 0 0,0 0-1,0-1 1,0 1 0,0 0 0,0 0 0,0 0-1,1 0 1,-1 1 0,0-1 0,0 0-1,0 0 1,0 0 0,0 0 0,0 0-1,0 0 1,0 0 0,1 0 0,-1 0-1,13 17 594,189 361 1065,-141-250-1786,116 179 1,-175-303 14,5 6-124,1 1 0,0-2-1,15 16 1,-22-24 119,-1 0-1,1 0 1,0 0 0,-1 0 0,1-1 0,0 1 0,0 0-1,0 0 1,0-1 0,0 1 0,0-1 0,0 1-1,0-1 1,0 1 0,0-1 0,0 0 0,0 1-1,0-1 1,1 0 0,-1 0 0,0 0 0,0 0 0,0 0-1,0 0 1,0 0 0,0 0 0,1 0 0,-1-1-1,0 1 1,0 0 0,0-1 0,0 1 0,0-1-1,0 1 1,0-1 0,0 1 0,0-1 0,0 0 0,0 0-1,-1 1 1,1-1 0,0 0 0,0 0 0,-1 0-1,1 0 1,0 0 0,-1 0 0,1 0 0,-1 0-1,1 0 1,-1 0 0,0 0 0,1-2 0,5-17-1496,-2 0 58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13.15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733 47 1056,'1'-2'243,"0"1"0,-1 0 0,1-1 0,-1 1 1,1-1-1,-1 1 0,1-1 0,-1 1 0,0-1 0,1 1 0,-1-1 0,0 1 0,0-1 0,0 1 1,0-1-1,-1 1 0,1-1 0,0 1 0,-1-1 0,1 1 0,-1 0 0,1-1 0,-2-1 0,1 2-196,0 0-1,1 0 1,-1 0-1,0 1 1,0-1-1,0 0 1,0 1-1,0-1 0,0 1 1,-1-1-1,1 1 1,0-1-1,0 1 1,0 0-1,0 0 0,-1-1 1,1 1-1,0 0 1,0 0-1,0 0 1,-1 0-1,1 0 1,0 1-1,0-1 0,0 0 1,0 1-1,-1-1 1,1 0-1,0 1 1,-1 0-1,-22 10 35,1 2 1,1 0-1,0 1 0,1 1 0,-21 19 0,-94 99 365,70-66-324,-116 119 64,144-141-502,1 1 1,-44 70-1,81-115 277,0-1 1,-1 0-1,1 0 1,0 1-1,-1-1 0,1 0 1,0 1-1,0-1 0,-1 0 1,1 1-1,0-1 1,0 0-1,0 1 0,-1-1 1,1 1-1,0-1 0,0 0 1,0 1-1,0-1 0,0 1 1,0-1-1,0 0 1,0 1-1,0-1 0,0 1 1,0-1-1,0 1 0,0-1 1,0 0-1,0 1 0,0-1 1,1 1-1,-1-1 1,0 0-1,0 1 0,0-1 1,1 0-1,-1 1 0,0-1 1,0 0-1,1 1 0,-1-1 1,1 1-1,22-5-1807,26-18-828,-15 4 1266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0.04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0 293 188,'1'-13'715,"1"-1"0,0 1-1,1 0 1,1 0 0,0 0 0,0 0-1,7-12 1,-5 15-582,0 0 0,1 1-1,0 0 1,0 0 0,1 0-1,0 1 1,1 0 0,0 1 0,0 0-1,0 0 1,1 1 0,0 0-1,16-6 1,-1 1-66,0 1-1,1 1 1,0 2-1,1 0 1,0 2 0,0 1-1,0 1 1,0 1-1,1 1 1,-1 2 0,49 7-1,-60-5-47,0 1 0,-1 0 0,0 1 0,0 1 0,0 0 0,-1 1 0,0 1 0,0 0 0,17 14 0,-22-14 1,1 1 0,-1 0 0,-1 0 0,1 1 0,-2 1 0,0-1 0,0 1 0,0 0 0,-2 1 0,1-1 0,-2 1 0,7 22 0,-8-20 5,0 0 0,-1-1 0,0 1 0,-1 0 0,-1 0-1,0 0 1,-1 0 0,-1 0 0,0 0 0,-1 0-1,0 0 1,-1-1 0,-1 0 0,-7 17 0,3-12 10,-1-2 0,-1 0 0,0 0 0,-1-1 0,0 0 0,-1-1 0,-1 0 0,0-1 0,-30 20 0,25-20-4,-1-1-1,-1 0 0,0-2 1,0-1-1,-1-1 0,0 0 0,-1-2 1,-24 4-1,30-7-18,-1-1 1,1-1-1,0 0 1,-1-1-1,1-1 0,0-1 1,-1-1-1,1 0 1,0-1-1,-32-13 1,45 16-111,0 0 0,0-1 1,0 1-1,1-1 1,-1 0-1,1 0 0,-1-1 1,1 1-1,0-1 1,-1 1-1,1-1 0,1 0 1,-1 0-1,0-1 1,1 1-1,-1 0 0,1-1 1,0 0-1,0 1 1,1-1-1,-1 0 0,1 0 1,0 0-1,0 0 1,-1-7-1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13.48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1176,'6'0'559,"0"0"0,1 0 0,-1 1 0,0-1 0,0 1 0,1 1 0,-1-1 0,0 1 0,0 0 0,-1 1 0,7 2 0,-7-1-394,-1 0 0,1-1 1,-1 2-1,0-1 0,-1 0 0,1 1 0,-1-1 0,0 1 0,0 0 0,0 0 0,-1 0 0,3 8 0,12 39 522,-3-1 1,-2 2-1,-3 0 0,6 99 0,-9-83-571,-1 106-396,-6-124-832,5-31-801,22-59-5355,-14 10 5551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13.83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30 916,'2'-30'6697,"3"30"-6385,-1 2-232,0 4-184,2-1-136,2 3-192,-3 1-524,1-1-297,0-1-147,0 3-20,7-1 48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14.18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1 580,'12'65'3318,"3"78"-1,-12-68-2218,-4 0-1,-11 90 1,23-196-1115,1 0 0,21-38 0,-10 22-21,-19 37 23,18-38-110,47-74 1,-63 111 108,1 1 0,1-1-1,0 1 1,1 1 0,-1 0 0,2 0 0,-1 1 0,1 0-1,1 0 1,-1 1 0,1 1 0,20-9 0,-28 14 17,0-1 0,1 1 0,-1 1 0,0-1 0,1 0 1,-1 1-1,1 0 0,-1-1 0,1 1 0,-1 1 0,0-1 1,1 0-1,-1 1 0,1 0 0,-1 0 0,0 0 0,0 0 0,1 0 1,-1 1-1,0 0 0,0-1 0,0 1 0,-1 0 0,1 0 1,0 1-1,-1-1 0,1 0 0,-1 1 0,0 0 0,0-1 1,0 1-1,0 0 0,0 0 0,-1 0 0,1 0 0,-1 1 1,0-1-1,0 0 0,1 4 0,2 9 28,0-1 0,-2 0 0,1 1 0,-2-1 0,0 1 0,-1-1 0,-2 20 0,-4 6 57,-17 66 0,30-119-77,1 0 1,0 0-1,0 1 1,2 0-1,19-19 1,-22 23-8,11-12 0,111-107-61,-108 107 26,0 2-1,2 1 0,0 1 1,36-18-1,-55 31 29,0 0 0,0 0 0,1 0-1,-1 1 1,1 0 0,-1 0 0,1 0-1,0 0 1,-1 1 0,1-1 0,0 1 0,-1 0-1,1 1 1,0-1 0,-1 1 0,1 0-1,0 0 1,-1 1 0,8 2 0,-8-1 3,0 0 1,0 0-1,0 0 1,0 1-1,-1 0 0,1-1 1,-1 1-1,0 0 1,0 1-1,0-1 1,-1 0-1,1 1 0,-1 0 1,0-1-1,-1 1 1,1 0-1,1 10 1,7 36 268,-6-27-664,1 1-1,1-1 0,1 0 1,16 36-1,-20-54 83,1 0 0,-1 0 0,1 0-1,0-1 1,1 1 0,-1-1 0,1 0-1,0 0 1,1-1 0,-1 1 0,1-1-1,0 0 1,0-1 0,0 1 0,0-1 0,0 0-1,1-1 1,0 0 0,-1 0 0,1 0-1,8 0 1,25 2-1100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14.51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673 89 304,'0'-4'400,"0"0"0,0-1 0,0 1 0,-1 0-1,1 0 1,-1 0 0,0 0 0,-1 0 0,1 0 0,0 0 0,-1 0 0,0 1 0,0-1-1,-5-6 1,4 7-259,1 1-1,-1 0 1,0 0 0,0 0-1,0 0 1,-1 0-1,1 1 1,0 0-1,-1-1 1,1 1-1,-1 0 1,1 1 0,-1-1-1,1 1 1,-1-1-1,1 1 1,-1 0-1,-4 1 1,-15 1 57,0 1-1,0 1 1,0 2 0,0 0 0,1 1-1,0 1 1,0 1 0,1 1 0,0 1-1,-28 20 1,14-7-4,1 3 0,1 0-1,2 2 1,-52 62 0,63-66-147,-23 38-1,38-55-75,1 0 0,-1 0 1,2 0-1,-1 1 0,1 0 0,0 0 0,1-1 0,0 2 1,-1 12-1,3-21 4,0 1 1,0-1 0,0 1 0,0-1-1,0 1 1,0-1 0,1 0 0,-1 1-1,0-1 1,1 0 0,0 1 0,-1-1-1,1 0 1,0 1 0,-1-1 0,1 0-1,0 0 1,0 0 0,0 0 0,0 0-1,0 0 1,0 0 0,0 0 0,1 0-1,-1-1 1,0 1 0,2 0 0,1 1-13,0-1 1,0-1 0,0 1-1,0 0 1,0-1 0,0 0 0,0 0-1,0 0 1,7-2 0,6-1-20,-1-1 0,1-1 0,26-12 0,-3-4 40,-1-3 1,-1-1 0,-1-1-1,-1-3 1,60-62 0,-18 18 183,-74 69-149,-1 1 0,1 0 0,0 0 0,0 0 0,0 0 0,1 1 0,-1 0 0,0-1-1,1 1 1,0 1 0,-1-1 0,10-1 0,-12 3-3,0 1 0,0-1 1,0 0-1,0 1 0,0-1 0,-1 1 1,1 0-1,0 0 0,0 0 0,0 0 1,-1 0-1,1 0 0,0 0 0,-1 0 1,1 1-1,-1-1 0,1 1 0,-1-1 0,0 1 1,0 0-1,0-1 0,0 1 0,0 0 1,0 0-1,0 0 0,0-1 0,-1 1 1,1 0-1,-1 0 0,1 0 0,-1 0 0,0 4 1,5 22 174,-2 1 1,-1-1-1,-3 57 1,-1-62-313,1 0 1,1 0-1,1-1 0,1 1 1,1 0-1,1-1 1,10 33-1,-14-54 9,0-1 1,1 1-1,-1 0 0,0 0 0,0 0 1,0 0-1,1 0 0,-1 0 1,1 0-1,-1 0 0,0-1 1,1 1-1,0 0 0,-1 0 0,1-1 1,-1 1-1,1 0 0,0-1 1,-1 1-1,1 0 0,0-1 0,0 1 1,0-1-1,-1 0 0,1 1 1,0-1-1,0 1 0,0-1 0,0 0 1,0 0-1,0 0 0,0 1 1,0-1-1,0 0 0,-1 0 0,1 0 1,1-1-1,0 0-227,0 0-1,0-1 1,0 1-1,-1-1 1,1 0-1,0 1 1,-1-1-1,0 0 1,1 0-1,-1 0 1,0 0 0,0 0-1,0 0 1,1-4-1,5-14-1290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15.43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453 6 4,'-13'1'6283,"12"-1"-6209,-1 0 0,0 1-1,0-1 1,1 0 0,-1 0 0,0-1 0,-23-6 5261,30 10-5289,0 0 1,0 0-1,0 0 1,0 0-1,0 1 0,-1 0 1,1 0-1,-1 0 0,0 0 1,-1 1-1,1 0 1,-1 0-1,0 0 0,0 0 1,0 0-1,-1 0 0,0 1 1,0-1-1,0 1 1,0 0-1,-1 0 0,0-1 1,-1 1-1,1 0 0,-1 0 1,0 0-1,0 0 1,-2 7-1,0 1-10,0-1 0,-1 0 1,-1 1-1,0-2 0,-1 1 1,0 0-1,-1-1 0,0 0 0,-1 0 1,0-1-1,-12 15 0,5-12-472,-1 0 0,0-1 0,0 0 0,-1-1 0,-1-1 0,0-1 0,-33 15 0,14-10-1867,-1-1 0,-77 16 0,50-19 285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20.64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366 12 92,'31'-11'14284,"-37"28"-13347,-23 34-1621,-49 68 1,62-99-314,0-1 0,-1-1-1,-1-1 1,-1 0 0,0-1 0,-24 14 0,26-20-432,-2 0-1,-34 14 1,7-9-413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21.26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34 772,'17'19'6819,"-9"9"-4614,-6 38-3424,-2-36 1840,27 315-422,1 41-247,-18-108 7,12-477-289,2-19 98,-21 6 68,-3 89 96,17-131-1,-16 242 63,2 0 0,-1 0 0,2 0-1,-1 0 1,2 1 0,-1 0 0,2 0-1,-1 0 1,1 1 0,11-14-1,-15 20 9,1 1 0,1 0 0,-1-1 0,0 1-1,1 1 1,0-1 0,-1 0 0,1 1 0,0 0-1,0 0 1,1 0 0,-1 0 0,0 1 0,1-1-1,-1 1 1,0 0 0,1 1 0,0-1 0,-1 1-1,1 0 1,-1 0 0,1 0 0,-1 1 0,1-1-1,-1 1 1,1 0 0,-1 1 0,0-1 0,1 1-1,5 3 1,1 1 11,0 0-1,0 1 1,-1 0 0,0 1 0,0 1-1,-1-1 1,0 2 0,-1-1-1,0 1 1,0 0 0,-1 1-1,0 0 1,-1 0 0,0 0-1,-1 1 1,0-1 0,-1 2 0,0-1-1,-1 0 1,0 1 0,-1-1-1,-1 1 1,0 0 0,-1-1-1,0 14 1,0-14-15,-1-1 1,0 1-1,-1-1 0,0 0 1,0 1-1,-1-1 0,-1 0 1,0 0-1,0-1 0,-1 1 1,0-1-1,-1 0 0,0 0 1,-1-1-1,0 0 0,0 0 1,-1-1-1,0 1 0,-1-2 1,0 1-1,0-1 0,0-1 1,-1 0-1,0 0 0,0 0 1,-1-2-1,-19 7 0,15-7-10,-1 0 1,0-2-1,0 0 0,0-1 0,0 0 0,0-1 0,0-1 0,-22-4 0,33 4-73,0 0 0,0 0 0,0-1 0,0 1 0,0-1-1,0 0 1,1 0 0,-1-1 0,1 0 0,-1 1 0,1-1 0,0-1 0,0 1 0,1 0 0,-1-1 0,1 0 0,-1 0 0,1 0 0,1 0 0,-1-1 0,0 1 0,1-1 0,0 1 0,0-1 0,0 0 0,1 0 0,0 0 0,0 0 0,-1-9 0,1 5-359,1 0 0,1 0 0,-1 0 1,1 0-1,1 0 0,-1 1 0,2-1 1,5-16-1,10-9-895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21.70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366 1 348,'-13'1'6158,"-40"8"-4829,37-4-1235,1 0 0,-1 2 0,1 0-1,0 0 1,0 2 0,1 0-1,0 0 1,1 1 0,0 1 0,1 0-1,0 1 1,0 0 0,-9 16-1,9-13-100,1 0-1,1 1 0,0 0 1,1 1-1,1 0 0,1 1 0,0 0 1,1 0-1,1 0 0,1 0 1,-3 29-1,7-46-2,-1 1-1,1 0 1,0 0 0,0 0-1,0 0 1,0-1 0,0 1-1,0 0 1,1 0 0,-1 0-1,1-1 1,-1 1 0,1 0-1,0 0 1,-1-1 0,1 1-1,0-1 1,0 1 0,0 0-1,0-1 1,0 0 0,1 1-1,1 1 1,-1-2-1,0-1 0,0 1 0,0-1 0,0 1 0,0-1 1,0 0-1,0 0 0,0 0 0,0 0 0,0 0 0,0 0 0,0 0 0,0-1 0,0 1 0,0-1 0,0 0 0,3-1 0,7-3-9,-1-1 0,1 0-1,-1-1 1,-1-1-1,15-12 1,147-159 565,-170 178-530,0 0-1,0-1 1,0 1-1,0 0 0,0 0 1,0 1-1,0-1 1,0 0-1,0 1 0,1-1 1,-1 1-1,0-1 1,0 1-1,1 0 0,-1 0 1,0 0-1,0 1 1,0-1-1,1 0 0,-1 1 1,0-1-1,0 1 1,0 0-1,0 0 0,0 0 1,0 0-1,0 0 1,0 0-1,0 0 0,0 1 1,0-1-1,2 4 1,9 6 83,-1 1 1,0 0 0,13 20-1,-11-15-37,-7-8-133,13 14 170,1 0 0,43 36-1,-59-54-305,0-1-1,1 0 1,-1-1-1,1 1 1,0-1-1,0 0 1,0 0-1,0-1 1,1 0-1,-1 0 1,1 0-1,-1-1 1,1 0-1,0 0 1,-1-1-1,1 0 1,0 0-1,0 0 1,9-2-1,-11 0-248,-1-1 0,1 1-1,-1-1 1,0 1 0,0-1-1,0 0 1,0-1 0,0 1-1,6-8 1,7-9-889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22.17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30 218 692,'14'-8'6126,"-13"8"-5987,4 21 1923,-3-13-2364,2 15 555,9 42 117,-3 1-1,-3 0 1,-2 121 0,-5-186-367,0 0 1,0 0-1,0 1 1,0-1-1,-1 0 1,1 0-1,0 1 1,0-1-1,-1 0 1,1 0-1,-1 1 0,1-1 1,-1 0-1,0 0 1,1 0-1,-1 0 1,0 0-1,0 0 1,-1 1-1,1-1-9,1-1-1,-1 0 0,0 0 1,1 0-1,-1 0 0,0 0 1,0 0-1,1 0 1,-1 0-1,0-1 0,1 1 1,-1 0-1,0 0 0,1 0 1,-1-1-1,0 1 1,1 0-1,-1-1 0,1 1 1,-1-1-1,0 1 0,1-1 1,-1 1-1,0-2 0,-3-2-56,0 0 0,1-1-1,-1 1 1,1-1-1,0 0 1,1 0-1,-4-8 1,-2-18-129,1 0 0,1 0 1,2-1-1,0-50 0,2 30 39,-1 0-3,3-54-1,1 92 139,0 0 1,1 0-1,1 0 0,0 0 1,1 0-1,0 1 0,1-1 1,1 1-1,8-13 0,-12 22 20,0 0-1,1 1 0,0-1 1,0 1-1,0 0 0,0 0 1,0 0-1,1 0 0,-1 0 1,1 1-1,0-1 0,0 1 1,0 0-1,0 0 0,0 1 1,0-1-1,0 1 0,1 0 1,-1 0-1,0 0 0,1 1 1,-1-1-1,1 1 0,-1 0 1,1 1-1,-1-1 0,0 1 1,1 0-1,-1 0 0,0 0 1,1 0-1,-1 1 0,7 3 1,-1 0 34,0 1 0,0 0 0,-1 0 0,1 1 0,-2 0 0,1 0 0,-1 1 0,0 0 0,-1 1 0,0 0 0,0 0 0,7 13 0,-8-9-10,0 0 0,-1 0 0,0 1 0,-1-1 0,-1 1 0,0 0 0,0 0 0,-2 1 0,0-1 0,-1 0 1,-2 29-1,-5-3 84,-2 1 0,-24 68 0,19-65-93,13-42-18,0 1 0,0-1 1,0 1-1,1 0 0,-1 0 1,0-1-1,1 1 0,0 0 1,0-1-1,0 1 0,0 0 0,0 0 1,1-1-1,-1 1 0,1 0 1,0 0-1,-1-1 0,1 1 0,0-1 1,1 1-1,-1-1 0,0 1 1,1-1-1,-1 0 0,3 3 1,0-2-3,0 0 0,1-1 0,-1 1 0,1-1 0,-1 0 0,1 0 0,-1-1 0,1 1 1,0-1-1,0 0 0,0-1 0,0 1 0,6-1 0,26 2-457,-1-2 0,1-1-1,-1-2 1,0-1 0,0-3-1,0 0 1,58-21 0,-84 23-145,0 1 0,0-1 0,-1-1-1,1 0 1,-1 0 0,14-13 0,-4-1-687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22.55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0 784,'8'0'6511,"-3"2"-5772,3 10-596,0-1 1,-1 2-1,0-1 0,-1 1 1,-1 0-1,0 0 0,0 0 0,-2 1 1,3 15-1,13 129 514,-19-150-621,0 312 446,0 13-488,6-272-84,-2-28-303,-1 0 0,-2 0 0,-5 62-1,-1-102-505,0 1-1,0-2 1,0 1-1,1 0 1,0-1-1,-5-11 1,1-8-375,1-4 99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41.19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244 3 408,'20'-2'10644,"-17"21"-10984,-3-19 326,3 41 0,-2-1 1,-2 0 0,-8 53-1,2-29-2,-77 662 289,8-213-1641,75-507 1099,0 1 1,0-1 0,-1 1-1,0-1 1,0 0 0,0 0-1,-1 0 1,-6 11-1,7-14-55,0-1 1,-1 1-1,1 0 0,-1-1 0,1 1 0,-1-1 0,0 0 0,0 0 0,0 0 0,0 0 0,0 0 0,0-1 0,0 1 0,-1-1 1,1 0-1,-1 0 0,-5 1 0,-4-2-879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0.64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8 87 132,'-7'-19'8097,"32"21"-7004,-12 1-1090,1 0 0,-1 2 0,-1-1 0,1 2 0,-1-1 0,0 2 0,0 0 0,-1 0 0,1 1 0,-2 0 0,1 1 0,-1 0 0,-1 1 0,0 0 0,0 0 0,-1 1 0,0 0 0,-1 1 0,0 0 0,-1 0 0,10 25 0,-9-17 3,-1 1 0,0 0-1,-1 0 1,-2 1 0,0-1-1,-1 1 1,-1-1 0,-1 1-1,-1 0 1,-1-1 0,-1 1-1,-1-1 1,-8 27 0,11-46 7,1 0 1,0 0 0,-1-1 0,0 1-1,1 0 1,-1 0 0,0-1 0,0 1-1,0-1 1,0 1 0,0-1 0,0 1-1,0-1 1,-1 1 0,1-1 0,0 0-1,-1 0 1,1 0 0,-1 0 0,0 0-1,1 0 1,-1 0 0,0 0 0,1 0 0,-1-1-1,0 1 1,0-1 0,0 0 0,1 1-1,-1-1 1,-3 0 0,3-1 3,0 1 1,0-1-1,0 0 1,1 0-1,-1 0 1,0-1-1,1 1 0,-1 0 1,1 0-1,-1-1 1,1 1-1,0-1 1,0 1-1,0-1 1,-1 0-1,1 1 1,1-1-1,-1 0 0,0 0 1,0 0-1,1 0 1,-1 0-1,1 0 1,-1 1-1,1-1 1,0 0-1,0 0 1,0 0-1,0 0 1,1-2-1,1-16-19,1 1 1,1-1 0,1 1-1,1 0 1,1 1-1,0 0 1,13-22-1,-8 13-81,14-29-870,51-79 1,-54 101-692,2 0 0,1 2 0,37-36 0,-32 39 211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22.90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1 819 432,'0'-5'324,"1"-11"378,0 0 1,0 0-1,2 0 0,0 1 1,7-20-1,-9 31-628,0 1-1,1-1 1,0 1 0,-1 0-1,1 0 1,0 0 0,1 0-1,-1 0 1,1 0-1,-1 0 1,1 1 0,0 0-1,0-1 1,0 1 0,0 0-1,0 0 1,0 1-1,1-1 1,-1 0 0,1 1-1,-1 0 1,1 0 0,-1 0-1,1 1 1,0-1-1,-1 1 1,1 0 0,6 0-1,3 2 52,0 0-1,-1 0 0,0 2 1,0 0-1,0 0 0,0 1 1,0 0-1,-1 1 0,0 0 1,0 1-1,-1 0 0,1 1 1,-2 0-1,1 1 1,11 14-1,5 5 170,-2 2 0,-1 1 0,36 63 0,-44-65-668,-1 0-1,-1 2 1,-1 0-1,7 32 1,-19-49-2100</inkml:trace>
  <inkml:trace contextRef="#ctx0" brushRef="#br0" timeOffset="1">520 89 124,'-6'-17'1584,"2"4"216,-2 0 112,2 1 53,1 3-705,3 2-524,0 1-324,0 0-232,0 4-140,0 0-128,0 1-136,5 1-172,3 0-248,13 13-3869,-11-8 2857,1-1 108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23.60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313 857 1120,'-2'4'581,"-1"1"0,0-1 1,-1 0-1,1 0 0,-1-1 0,0 1 0,1-1 0,-2 1 1,-6 3-1,-10 10-24,-9 12-395,0 2 0,3 1 0,0 1 0,2 2 0,2 0 0,1 2 0,2 0 0,-16 42 0,26-44-230,16-26-46,11-12-2,-4-4 90,-1 1-1,1-2 1,-2 0-1,1 0 0,-1-1 1,0 0-1,-1-1 1,16-19-1,-1-6 159,34-58-1,-39 58 390,48-61-1,-67 94-502,0 0-1,1 0 0,-1 0 1,1 0-1,-1 0 0,1 0 1,0 1-1,0-1 0,0 1 1,0 0-1,0-1 0,0 1 1,0 0-1,0 0 0,0 0 1,1 0-1,-1 1 0,0-1 1,1 0-1,-1 1 0,0 0 1,1 0-1,-1 0 0,1 0 1,-1 0-1,1 0 0,-1 0 1,0 1-1,1-1 1,-1 1-1,0 0 0,1 0 1,-1 0-1,0 0 0,0 0 1,0 0-1,0 0 0,0 1 1,0-1-1,0 1 0,0-1 1,-1 1-1,1 0 0,2 3 1,7 10 69,0 1 1,-1 0 0,0 0 0,12 30 0,-14-28-44,0-1-15,0-1 0,1 0 0,1 0-1,1 0 1,0-2 0,22 24 0,-28-33-25,0-1 0,0-1 1,0 1-1,1 0 1,-1-1-1,1 0 1,-1-1-1,1 1 0,0-1 1,0 0-1,1 0 1,-1-1-1,0 0 0,0 0 1,1 0-1,-1-1 1,0 0-1,1 0 1,-1-1-1,0 0 0,1 0 1,-1 0-1,6-3 1,3-1-2,0 0 0,0-2 0,0 0 0,-1 0 1,0-1-1,-1-1 0,0 0 0,0-1 0,-1-1 0,16-16 1,-13 9-2,-1 0 1,0-1-1,-1-1 0,-1 0 1,-1-1-1,12-33 1,-8 11-25,-2-1-1,-3 0 1,-1-1 0,-2 0-1,-2-1 1,-2-84 0,-7 55 87,-3 0 1,-4 0-1,-3 1 0,-3 1 1,-35-94-1,52 165-47,0 0 1,-1 1-1,1-1 0,-1 0 0,0 1 0,1-1 0,-1 0 0,0 1 0,0-1 0,0 1 0,0-1 0,0 1 0,0 0 1,0-1-1,-1 1 0,1 0 0,-3-2 0,3 3-11,0 1 0,1-1 0,-1 1 0,0-1 0,1 1 0,-1 0 0,0-1 0,1 1 0,-1 0 0,1-1 0,-1 1 0,1 0 0,-1 0 0,1-1 0,0 1 0,-1 0 0,1 0 0,0 0 0,0-1 0,-1 1 0,1 0 0,0 0 0,0 2 0,-7 70 97,10 42 38,5 0 0,5-1 0,28 116 1,-27-166-530,42 116 0,-46-153-582,1-1 1,2-1 0,0 0-1,2-1 1,1 0 0,34 39-1,-19-34-1037,1-11 144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24.80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504 617 516,'-37'0'1107,"0"1"0,0 2 0,1 1 0,0 2 0,-40 12 0,62-14-1039,0 1-1,0 1 0,0 1 1,1 0-1,0 0 1,1 1-1,-1 1 0,2 0 1,-1 1-1,1 0 0,1 1 1,0 0-1,0 0 0,1 1 1,-11 19-1,13-19-54,1-1 0,0 2-1,1-1 1,1 0 0,0 1-1,0 0 1,1 0 0,1 0 0,0 1-1,0 13 1,2-22-9,1 0 1,-1-1-1,1 1 0,0 0 1,0-1-1,0 1 0,0 0 1,1-1-1,0 0 0,0 1 1,0-1-1,1 0 0,-1 0 1,1 0-1,0 0 0,0-1 1,0 1-1,1-1 0,-1 0 1,1 0-1,0 0 0,0 0 1,0-1-1,0 0 0,0 1 1,1-1-1,-1-1 0,0 1 1,1-1-1,0 0 0,5 1 1,11 2 11,1-2-1,-1 0 1,1-1 0,-1-1-1,1-1 1,-1-1 0,1-1 0,-1-1-1,0-1 1,0-1 0,-1-1-1,0 0 1,0-2 0,25-14 0,-22 10-12,-2 0 0,1-1 1,-2-2-1,0 0 0,-1-1 1,-1-1-1,0-1 0,-1 0 1,-1-1-1,-1-1 0,21-39 1,-22 29-24,-2-2 1,0 0 0,-3 0 0,0-1-1,-2 0 1,-2 0 0,-1-1-1,-1-40 1,-3 35 178,-2 0-1,-2 0 1,-2 0 0,-1 0-1,-2 1 1,-25-66 0,33 101-102,-19-40 530,19 41-553,0 1-1,0 0 1,0 0-1,0 0 1,0 0-1,-1 0 0,1 1 1,-1-1-1,0 0 1,1 0-1,-1 1 1,0 0-1,0-1 0,0 1 1,0 0-1,-3-2 1,3 3-34,0 1 1,0 0 0,1-1-1,-1 1 1,0 0 0,0 0-1,1 0 1,-1 0 0,1 0-1,-1 0 1,1 0 0,-1 0-1,1 1 1,0-1 0,-1 1-1,1-1 1,0 1 0,0-1-1,0 1 1,0 0-1,1 0 1,-1-1 0,0 1-1,1 0 1,-1 0 0,0 2-1,-13 51 4,9 3 15,2-1 1,3 1-1,2-1 1,3 0-1,15 66 1,-12-74-40,1-1 0,3-1-1,3 1 1,1-2 0,2 0 0,28 50 0,-37-80 1,2-1 0,0 0 0,0 0 0,2-1 0,0 0 0,0-1 0,1-1 0,19 14 0,-20-18 14,0-1 0,0 0 0,0-1 0,1-1 0,0 0 1,0-1-1,0 0 0,1-1 0,-1 0 0,1-2 0,25 1 0,-29-2-2,0 0-1,0 0 1,0-1 0,0-1 0,0 0-1,-1-1 1,1 0 0,0 0 0,-1-1-1,0-1 1,0 1 0,0-2 0,-1 1-1,1-2 1,-1 1 0,-1-1 0,1 0-1,-1-1 1,0 0 0,-1 0 0,0-1-1,0 0 1,-1 0 0,0 0 0,-1-1-1,0 0 1,0 0 0,-1 0 0,-1-1-1,0 1 1,2-13 0,1-4 75,-1 0-1,-2 0 1,0 0-1,-2-1 1,-1 1-1,-7-49 1,7 75-63,0 0 0,0 1 0,0-1 0,0 0 0,0 0 0,0 1 1,0-1-1,0 0 0,0 0 0,-1 1 0,1-1 0,0 0 0,0 0 0,-1 1 0,1-1 0,-1 0 0,1 1 0,0-1 1,-1 1-1,1-1 0,-1 1 0,1-1 0,-1 0 0,0 1 0,1 0 0,-1-1 0,0 1 0,1-1 0,-1 1 0,0 0 0,1-1 1,-1 1-1,0 0 0,1 0 0,-1 0 0,0 0 0,-1-1 0,0 2-2,-1 0 0,1 0 0,0 0 0,0 1 0,0-1 0,-1 0 0,1 1 0,1-1 0,-1 1 0,0 0 0,-2 3 0,-42 58-13,32-39 3,2 0 0,0 2 0,-13 42 0,23-60 3,-1 0 0,1 0 0,1 1-1,-1-1 1,1 0 0,1 1 0,0-1 0,0 1-1,0-1 1,1 1 0,1-1 0,-1 0-1,1 1 1,1-1 0,0 0 0,4 8-1,-4-11-34,1 0 0,1 0-1,-1-1 1,1 1 0,-1-1-1,1-1 1,1 1 0,-1-1-1,0 1 1,1-1 0,-1-1-1,1 1 1,0-1 0,0 0-1,0-1 1,0 1 0,1-1-1,-1 0 1,11 0-1,5 0-647,-1-1-1,0-1 1,0-1-1,32-7 1,-40 6-155,0-1 1,0 0-1,-1-1 1,1-1 0,19-11-1,-4-3-681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25.55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32 166 356,'-6'-5'8126,"12"27"-8003,9 69 115,-5 1 0,-2 93-1,-8-185-236,0 0 0,0 0 1,0-1-1,0 1 0,0 0 0,0 0 0,0 0 0,0 0 0,0 0 1,0 0-1,0-1 0,0 1 0,0 0 0,0 0 0,0 0 0,0 0 1,0 0-1,0 0 0,0 0 0,-1 0 0,1 0 0,0-1 0,0 1 0,0 0 1,0 0-1,0 0 0,0 0 0,0 0 0,0 0 0,-1 0 0,1 0 1,0 0-1,0 0 0,0 0 0,0 0 0,0 0 0,0 0 0,-1 0 1,1 0-1,0 0 0,0 0 0,0 0 0,0 0 0,0 0 0,0 0 0,-1 0 1,1 0-1,0 0 0,0 0 0,0 0 0,0 0 0,0 0 0,0 1 1,0-1-1,0 0 0,0 0 0,-1 0 0,1 0 0,0 0 0,0 0 1,0 0-1,0 0 0,0 1 0,0-1 0,0 0 0,0 0 0,0 0 1,-13-16-53,-9-22-112,17 22 131,0 0 1,1-1-1,0 0 1,1 0-1,1 0 1,1 0-1,1 0 1,0 0 0,1-1-1,1 1 1,0 0-1,1 0 1,1 1-1,1-1 1,0 1 0,1 0-1,1 0 1,1 0-1,0 1 1,12-17-1,-17 28 28,1-1 0,-1 1 0,1 0 0,0 0 0,0 0-1,0 1 1,1-1 0,-1 1 0,1 0 0,0 0 0,0 1-1,0-1 1,0 1 0,0 0 0,1 1 0,-1-1 0,1 1 0,-1 0-1,1 0 1,-1 1 0,1 0 0,-1 0 0,1 0 0,7 1-1,-5 1 8,0 1 1,0 0-1,0 0 0,-1 1 0,1-1 0,-1 2 0,0-1 0,0 1 0,0 0 0,0 1 0,-1-1 0,0 1 1,0 0-1,-1 1 0,8 10 0,-6-6 16,0 1-1,0 0 1,-1 0 0,-1 1 0,0-1 0,0 1-1,2 16 1,0 5 27,1 50 0,-1-9-39,-6-69-12,0 1 0,0-1 1,0 0-1,1 0 0,-1 0 0,2 0 0,-1 0 0,1 0 0,0-1 0,0 1 1,0-1-1,1 0 0,-1 0 0,7 6 0,-6-8-3,0 0 0,0 0 0,0 0 0,1-1 0,-1 0 0,1 0 0,-1 0 0,1 0 0,0-1 0,0 0 0,0 0 0,0 0 0,0-1 0,0 1 0,-1-1 0,1-1 0,0 1 0,9-2 0,2 0-12,-1-1 0,1-1 0,0-1 0,-1 0 0,0-1 0,0 0 0,0-1 0,-1-1 0,0 0 0,-1-1 0,0-1 0,0 0 0,-1 0 0,15-18 0,-11 9 59,-1-1 1,-1 0-1,-1-1 0,-1-1 1,-1 0-1,0 0 0,-2-1 0,11-42 1,-8 21 681,-3-1-1,7-75 1,-18 100-233,-6 25-217,-8 29-193,5 14-53,2 0 0,-3 82 0,11-108-51,1-1-1,1 1 0,1-1 1,1 1-1,1-1 0,1 0 0,1 0 1,13 31-1,-15-43-234,0-1 0,1 0 0,0 0 0,0-1 1,1 1-1,11 10 0,-14-16-78,-1 1 1,2 0-1,-1-1 1,0 0-1,0 0 1,1 0-1,-1 0 1,1-1-1,-1 1 1,1-1-1,0 0 1,0 0 0,0 0-1,0 0 1,-1-1-1,1 0 1,0 0-1,5 0 1,16-5-1380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25.88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65 179 188,'-20'-48'3209,"9"24"-1424,1-1-1,2 0 1,-8-31 0,21 111-10656,-1-36 7446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26.21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1 132 392,'88'113'6541,"-62"-84"-6082,-3 1 0,0 1 0,25 47 0,-29-43-272,-1 1 0,-2 1 0,-2 0 0,-1 1-1,10 51 1,42-231 1907,24-89-3098,-11 27-3243,-73 191 3293,1-1-1,1 1 1,0 0-1,16-22 1,-5 15-503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26.55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348 0 1224,'7'13'4877,"-7"-12"-4720,-15 8 1993,4-5-2360,-16 12 266,0 1-1,1 1 1,1 1 0,0 1-1,2 2 1,0 0 0,2 1-1,1 1 1,0 1 0,2 1-1,-25 46 1,38-63-121,1 1-1,0 0 1,0 0 0,1 0-1,0 1 1,1-1-1,0 1 1,-1 15 0,3-24 36,0 0 1,0 0-1,0 1 1,0-1-1,0 0 1,0 0-1,1 0 1,-1 0-1,1 1 1,-1-1-1,1 0 1,0 0-1,0 0 1,0 0-1,0 0 1,0 0-1,1-1 1,-1 1-1,0 0 1,1-1-1,0 1 1,-1-1-1,1 1 1,0-1-1,-1 0 1,1 1-1,0-1 1,0 0-1,0 0 1,0-1-1,0 1 1,0 0-1,1-1 1,-1 1-1,0-1 0,0 0 1,0 1-1,1-1 1,-1 0-1,0 0 1,0-1-1,0 1 1,1 0-1,-1-1 1,0 1-1,3-2 1,10-2 64,1-1 0,-1-1 0,1 0 0,-2-1 0,1-1 0,-1 0 0,0-1 0,-1 0 0,0-1 0,16-16 0,-7 8 448,48-32-1,-68 49-470,0 1-1,0-1 0,-1 0 0,1 1 0,0-1 1,0 1-1,0 0 0,0 0 0,0-1 0,-1 1 0,1 0 1,0 1-1,0-1 0,0 0 0,0 0 0,0 1 0,-1-1 1,1 1-1,0 0 0,0-1 0,-1 1 0,1 0 1,0 0-1,-1 0 0,1 0 0,-1 0 0,1 1 0,-1-1 1,0 0-1,1 1 0,-1-1 0,0 1 0,0-1 1,0 1-1,0 0 0,0-1 0,-1 1 0,2 2 0,6 11 110,-1 1-1,-1 0 0,6 22 0,-6-18-21,-4-13-94,3 7 40,0 0 0,1 0 0,0 0 0,14 21-1,-19-33-69,1 0 0,-1 1-1,1-1 1,-1 0 0,1 0-1,0-1 1,0 1 0,0 0-1,0-1 1,0 1 0,0-1-1,0 0 1,0 1-1,1-1 1,-1 0 0,0 0-1,1-1 1,-1 1 0,1 0-1,-1-1 1,1 0 0,-1 1-1,1-1 1,0 0-1,-1 0 1,1-1 0,-1 1-1,1 0 1,-1-1 0,1 1-1,-1-1 1,1 0 0,-1 0-1,0 0 1,3-2-1,5-3-416,0-1-1,0 0 0,0-1 0,-1 0 0,0 0 0,13-18 0,44-67-2898,-43 60 2386,14-21-346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26.88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11 232 408,'35'-231'11562,"-13"689"-9815,-3-160-1734,-18-1-3309,-2-292 3060,1 8-819,0 0 0,-2 0 0,1 0 0,-2 0 0,1-1 0,-8 19 1</inkml:trace>
  <inkml:trace contextRef="#ctx0" brushRef="#br0" timeOffset="1">1 587 480,'4'-4'321,"0"0"-1,0 1 0,1-1 1,0 1-1,-1 0 1,1 1-1,0-1 1,1 1-1,-1 0 1,0 0-1,1 1 1,-1-1-1,1 1 0,-1 0 1,6 0-1,-3 2-165,0 0 1,-1 0-1,1 0 0,-1 1 0,1 0 0,-1 0 0,0 1 0,0 0 0,0 0 0,10 7 0,-2 0 6,0 1-1,-1 0 1,-1 1-1,0 1 1,0 0-1,-1 0 1,-1 1-1,-1 1 1,0 0-1,0 0 1,-2 1-1,0 0 1,12 34-1,-1 14 218,-2 0 0,12 96 0,-17-87-444,-10-61 540,3 13-3528,6-67-2901,-6 14 4410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27.23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3 102 408,'-2'-32'1368,"2"6"96,2 5 44,0 6-263,2 10-537,0 3-356,2 9-224,5 5-152,-1 5-128,1 7-400,-1 0-465,1 5-219,-3 1-112,2 2-20,1 1 60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27.58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0 337 1208,'12'11'1507,"9"7"-85,-1 1-1,-1 1 0,24 30 1,-38-43-1366,-1 0 1,0 1-1,0-1 1,0 0-1,-1 1 1,0 0-1,-1 0 1,0 0 0,0 0-1,0 0 1,-1 1-1,-1-1 1,1 0-1,-1 1 1,-2 13 0,-6 26 154,3-26 150,2-1 0,-1 28 0,31-86 1974,22-51-2224,-4-1 0,50-143 0,-13-56-6379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0.97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218 0 540,'2'2'202,"0"0"-1,0 0 1,0 0-1,0 0 1,-1 0 0,1 1-1,-1-1 1,1 1 0,-1-1-1,0 1 1,0-1-1,0 1 1,0 0 0,-1-1-1,1 1 1,-1 0-1,1 0 1,-1-1 0,0 1-1,0 0 1,0 0-1,0 0 1,-1-1 0,1 1-1,-1 0 1,0 0-1,0-1 1,0 1 0,0-1-1,0 1 1,0-1 0,-3 4-1,-6 12-14,-1-1 0,0 0-1,-19 22 1,19-25 288,-15 20-188,1 2 0,-24 47 0,39-65-282,2 0 0,0 1 0,1 0 1,1 0-1,1 1 0,1-1 0,-2 22 0,5-35-2,1 1 0,-1-1 0,2 0 1,-1 1-1,1-1 0,0 0 0,0 0 0,1 1 0,0-1 1,0 0-1,0 0 0,1-1 0,0 1 0,0 0 1,0-1-1,1 0 0,0 1 0,0-2 0,0 1 0,6 5 1,-5-6-1,1 0 1,1 0 0,-1 0 0,1-1 0,-1 0 0,1 0 0,0-1-1,0 0 1,0 0 0,0 0 0,0-1 0,1 0 0,-1-1-1,0 1 1,1-1 0,-1-1 0,10-1 0,-7 1-5,0-1 0,0 0-1,0 0 1,-1-1 0,1 0 0,-1-1 0,0 0 0,0 0-1,0-1 1,-1 0 0,1-1 0,-1 0 0,0 0 0,-1-1-1,0 0 1,0 0 0,0 0 0,-1-1 0,0 0 0,0-1 0,-1 1-1,0-1 1,-1 0 0,0 0 0,0 0 0,-1-1 0,0 0-1,-1 1 1,0-1 0,0 0 0,-1 0 0,-1 0 0,1 0-1,-2 0 1,1 0 0,-1 0 0,-4-15 0,0 8-85,-1 0 0,-1 0 1,-1 1-1,0 0 0,-1 0 0,0 1 1,-1 0-1,-1 0 0,-17-16 0,17 19-27,0 1 0,-1 0-1,0 1 1,-1 0 0,-1 1-1,1 1 1,-1 0 0,0 1-1,-1 0 1,-27-8 0,9 13-983,18 7-543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27.93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1 813 1072,'2'2'295,"1"1"0,0 0-1,0-1 1,0 1 0,0-1 0,0 0-1,0 0 1,1 0 0,-1-1 0,0 1-1,1-1 1,0 0 0,-1 0 0,1 0-1,0 0 1,0-1 0,-1 1 0,1-1-1,5 0 1,-3-1-188,0 0-1,0-1 1,-1 1 0,1-1 0,0 0-1,-1-1 1,1 0 0,-1 1-1,0-2 1,0 1 0,6-5-1,0-1-125,-1-1 0,0 0 0,-1 0-1,0-1 1,-1 0 0,0 0 0,0-1-1,-1 0 1,10-26 0,-9 14 103,-2 0 0,0 0 0,2-27-1,-7 41 36,0 1 0,-1-1 0,0 0 0,-1 0-1,1 0 1,-2 1 0,0-1 0,0 0-1,0 1 1,-8-16 0,10 23-105,-1 1-1,1 0 1,-1 0 0,1 0 0,-1 0-1,0 0 1,0 0 0,0 0-1,1 0 1,-1 0 0,0 0 0,0 0-1,0 0 1,-1 0 0,1 1 0,0-1-1,0 1 1,0-1 0,0 1 0,-1-1-1,1 1 1,0-1 0,0 1-1,-1 0 1,1 0 0,0 0 0,-3 0-1,1 0-6,0 1 0,0 0-1,0 0 1,0 0 0,1 1 0,-1-1-1,0 1 1,0-1 0,1 1-1,-1 0 1,-2 3 0,-5 5-14,1 0 1,0 0-1,1 1 1,-11 17 0,7-8 8,1 1 1,1 1 0,1-1 0,1 2 0,1-1 0,1 1 0,1 0-1,1 0 1,1 0 0,0 47 0,3-64-12,1 0-1,0 0 1,0 0-1,0 0 1,1 0 0,0 0-1,0 0 1,1-1-1,-1 1 1,1-1 0,1 0-1,-1 0 1,1 0-1,-1 0 1,8 7 0,-4-7-25,0 1 0,1-1 1,-1 0-1,1-1 1,0 0-1,0 0 0,0-1 1,1 1-1,14 2 0,0-2-34,0-1 1,0-1-1,0-1 0,0 0 0,0-2 0,0-1 0,32-7 0,-31 4 53,0-2 0,-1 0 0,1-2 0,-2 0 0,1-2 0,-1 0 1,-1-2-1,0 0 0,-1-1 0,0-1 0,-1-1 0,-1-1 0,0-1 0,25-32 0,-23 20 54,0-1-1,-2 0 0,-1-1 0,-1-1 0,-2 0 1,-2-2-1,-1 1 0,-1-1 0,6-50 1,-10 51 185,-1-1 0,-2 1 1,-1-1-1,-2 0 1,-2 1-1,-1-1 1,-8-40-1,11 74-217,0 0 0,0 1-1,0-1 1,-1 0 0,1 0 0,0 0 0,0 0-1,-1 0 1,1 0 0,0 1 0,-1-1-1,1 0 1,-1 0 0,1 0 0,-1 1 0,0-1-1,1 0 1,-1 1 0,0-1 0,1 1 0,-1-1-1,0 1 1,0-1 0,1 1 0,-1-1-1,0 1 1,0 0 0,0-1 0,0 1 0,0 0-1,0 0 1,1-1 0,-3 1 0,1 1-4,0 0 1,-1 0 0,1 0 0,0 0-1,0 0 1,0 0 0,0 1-1,0-1 1,0 1 0,0 0 0,0-1-1,-2 4 1,-5 6 1,0 1 0,0 0-1,-8 16 1,10-14 2,0 2 0,1-1 0,1 1 0,0 0 1,1 0-1,0 0 0,2 0 0,0 1 0,1-1 0,0 1 0,1 0 0,1-1 0,1 1 0,0-1 1,1 1-1,1-1 0,1 0 0,0 0 0,15 29 0,-8-22 5,1-1 0,1 0 0,1-1 0,1 0 0,1-2 0,1 0 0,1-1 0,0 0 0,1-2 0,1 0 0,1-1-1,26 13 1,35 11 10,150 49 0,-165-64-75,-57-21-8,1 2 0,-1 0 0,0 0 0,12 8 0,-23-13 52,0 0 1,1 0-1,-1 0 0,0 1 0,0-1 0,0 0 0,0 0 0,1 0 0,-1 0 0,0 0 0,0 0 1,0 0-1,0 1 0,0-1 0,1 0 0,-1 0 0,0 0 0,0 0 0,0 1 0,0-1 0,0 0 0,0 0 1,0 0-1,0 1 0,0-1 0,0 0 0,0 0 0,0 0 0,0 0 0,0 1 0,0-1 0,0 0 1,0 0-1,0 0 0,0 1 0,0-1 0,0 0 0,0 0 0,0 0 0,0 1 0,0-1 0,0 0 0,0 0 1,-1 0-1,1 0 0,0 0 0,0 1 0,0-1 0,-13 6-363,-17-1-280,8-3-493,-1-2 0,1 0 1,-1-1-1,1-2 0,0 0 1,-31-9-1,32 5-292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28.31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303 1 548,'27'21'2232,"-17"-14"-755,0 1 0,-1 0 0,0 0 1,13 15-1,-20-20-1284,0 0 1,0 1 0,0 0 0,0-1 0,0 1 0,-1 0-1,1 0 1,-1 0 0,0 0 0,-1 0 0,1 0 0,-1 0-1,1 0 1,-1 0 0,0 0 0,-1 0 0,0 8 0,-5 15 368,-2-1 0,0 0 0,-2 0 0,-16 33 1,2-15-1740,-43 61 1,52-86 43,-1 0-1,-1-1 1,0 0-1,-2-2 0,0 0 1,0-1-1,-1-1 1,-33 18-1,-10-1-1245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37.90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150 189 840,'-13'-17'3800,"11"15"-3374,0 0 0,0-1 0,0 1 0,0-1 0,0 1 0,0-1 0,1 0 0,-1 0 0,1 0 0,-1-3 0,4 4-136,4 8-282,4 9-78,7 63 96,-4 1 0,4 125 0,-16-190-22,3 279 19,-5-169-78,-2-155-92,0 0-1,-11-40 1,0-1 36,-14-72-81,16 96 174,2-1 0,3-1 0,1 1 0,3-91 0,5 127 7,0 1-1,1-1 0,1 1 1,0-1-1,1 1 0,0 1 1,1-1-1,0 1 0,1 0 1,0 0-1,0 0 0,2 1 1,-1 0-1,1 1 0,0 0 1,1 1-1,0 0 0,11-7 1,-10 7-21,0 2 1,-1 0-1,2 0 1,-1 1 0,1 0-1,0 1 1,0 0 0,0 1-1,0 0 1,1 1-1,-1 0 1,1 1 0,-1 1-1,1 0 1,-1 1 0,1 0-1,-1 1 1,22 5-1,-30-6 16,0 1 0,0-1-1,1 1 1,-1 0-1,0 0 1,-1 0 0,1 1-1,0-1 1,-1 1-1,1 0 1,-1 0-1,0 0 1,0 1 0,0-1-1,0 1 1,-1-1-1,1 1 1,-1 0 0,2 5-1,-2-2 11,0-1 0,-1 1 0,0-1 0,0 1 0,-1 0 0,0-1-1,0 1 1,0 0 0,-1-1 0,0 1 0,-3 11 0,-2 2 17,-1 0 1,-1-1-1,-1 0 0,-1 0 1,-1 0-1,0-2 0,-15 20 1,10-19-4,9-12-6,1 1 0,1-1 0,-1 1 0,1 0 0,0 1 0,1-1 0,0 1 0,-5 12 0,9-20-3,0 1-1,1 0 0,-1 0 0,0-1 1,0 1-1,1 0 0,-1 0 0,0-1 0,1 1 1,-1 0-1,1 0 0,-1-1 0,0 1 1,1-1-1,0 1 0,-1 0 0,1-1 0,-1 1 1,1-1-1,0 0 0,-1 1 0,1-1 1,0 1-1,0-1 0,-1 0 0,1 0 1,0 1-1,0-1 0,0 0 0,-1 0 0,1 0 1,0 0-1,0 0 0,1 0 0,36 3-22,-31-3 20,63 0 1,60 4 45,-115-2-47,1 0-1,-1 1 1,0 0 0,0 2-1,0-1 1,15 8 0,-27-10 1,1-1 0,-1 1 0,0 0 0,0 0 0,1 0 0,-1 0 0,-1 1 0,1-1 0,0 1 0,0 0 0,-1 0 0,0 0 0,1 0 0,-1 0 0,0 0 0,-1 0 0,1 1 0,-1-1 0,1 1 0,-1-1 1,0 1-1,0 0 0,0 0 0,-1-1 0,0 1 0,1 0 0,-1 0 0,0-1 0,-1 1 0,1 0 0,-1 0 0,0-1 0,0 1 0,0 0 0,0-1 0,0 1 0,-1-1 0,-3 6 0,-2 4-12,0 0 0,-2-1 0,1 0 0,-1-1-1,-1 0 1,0 0 0,0-1 0,-23 17 0,2-7 11,-1-1 0,0-2 1,-2-1-1,-57 19 0,24-15 78,-105 18 0,163-37-68,-26 6-4,-1-1 0,0-2 1,0-2-1,-47-3 1,67-4-555,50-16-4771,-32 20 5293,20-8-1226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38.35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478 47 480,'0'-2'302,"-1"0"1,0 0-1,0 0 0,0 0 0,0 0 1,-1 0-1,1 0 0,0 0 0,-1 0 1,1 0-1,-1 1 0,0-1 1,0 1-1,1-1 0,-1 1 0,0 0 1,-3-2-1,-1 1-61,0-1 0,0 1 0,1 1 0,-1-1-1,0 1 1,-10-1 0,-2 1-112,1 1 0,-1 1-1,-31 5 1,31-2-75,0 1 0,0 0 1,1 2-1,0 0 0,0 1 0,1 1 0,0 0 1,0 1-1,1 1 0,-20 18 0,27-22-59,0 1 0,0 0 0,0 0 0,1 1 0,1 0 0,-1 0 0,1 0 0,1 1 0,0 0 0,0 0 0,1 1 0,0-1 0,1 1 0,0 0 0,1 0 0,0 0 0,1 0 0,0 17 0,1-26-6,0 1 1,0 0 0,1-1-1,-1 1 1,1-1-1,0 0 1,-1 1 0,1-1-1,0 1 1,1-1-1,-1 0 1,0 0 0,1 0-1,-1 0 1,1 0-1,-1 0 1,1 0 0,0 0-1,0 0 1,0-1-1,2 2 1,0-1 3,1 0 0,-1 0 0,1 0 0,-1-1 0,1 0 0,-1 0 0,1 0 0,0 0 0,-1-1 0,9 0 0,4-1 12,1-2-1,-1 1 0,1-2 0,31-11 1,-31 8 11,-1-2 1,0-1-1,0 0 1,-1-1-1,0-1 1,0 0-1,16-19 1,-29 29-11,-2 1-5,0 1 0,-1-1 0,1 1 0,0 0 0,-1-1 1,1 1-1,0 0 0,-1 0 0,1-1 0,0 1 0,-1 0 0,1 0 1,0 0-1,0 0 0,-1 0 0,1 0 0,0 0 0,0 0 0,-1 0 0,1 0 1,0 1-1,0-1 0,-1 0 0,1 0 0,0 1 0,-1-1 0,1 0 1,0 1-1,-1-1 0,1 1 0,-1-1 0,1 1 0,-1-1 0,1 1 0,-1-1 1,1 1-1,-1-1 0,1 1 0,-1 0 0,0-1 0,1 1 0,-1 0 1,0-1-1,0 1 0,1 1 0,20 50 74,-6-15-225,-13-34-83,0 1 0,0-1 0,1 0 1,-1 0-1,1 0 0,0-1 0,0 1 0,0-1 0,0 1 0,1-1 0,-1 0 0,0 0 0,1 0 0,0-1 1,-1 1-1,1-1 0,0 0 0,0 0 0,0 0 0,-1-1 0,1 1 0,0-1 0,0 0 0,6 0 1,10-4-1196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38.68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320 55 576,'-1'-3'347,"0"0"0,0 1 0,0-1 0,0 0 0,0 1 0,-1-1 0,1 1 0,-1-1 0,0 1 0,0-1 0,0 1 0,0 0 0,0 0 0,0 0 0,0 0 0,-1 1 0,1-1 0,-1 0 0,0 1 0,-4-2 0,2 1-189,-1 1 0,0 0 0,1 0 0,-1 0 0,0 1 0,0 0 0,0 0-1,0 0 1,1 1 0,-8 1 0,0 1-145,0 0-1,0 1 0,0 1 1,1 0-1,-1 1 0,1 0 1,0 0-1,-18 15 1,23-14-9,0 0 1,1 0 0,-1 0 0,2 1 0,-1 0 0,1 0 0,0 0-1,1 1 1,0-1 0,0 1 0,1 0 0,0 1 0,0-1 0,1 0-1,0 1 1,1-1 0,0 1 0,1 0 0,0-1 0,2 16 0,-1-16-38,0-1 0,1 1 0,0-1 1,1 0-1,0 0 0,0 0 1,1 0-1,0 0 0,0-1 1,0 0-1,1 0 0,0 0 1,1 0-1,0-1 0,0 0 0,0 0 1,1 0-1,-1-1 0,1 0 1,1 0-1,-1-1 0,1 0 1,9 4-1,-2-3-478,0-1-1,0 0 1,0-1 0,1 0-1,-1-1 1,1-1 0,-1-1 0,1 0-1,-1-1 1,1-1 0,-1 0-1,22-6 1,3-5-955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39.03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26 162 28,'-6'-45'2463,"3"18"893,-13-47 1,15 59-3067,9 17 11,13 23 30,2 22-371,-3 1-1,-1 1 1,-2 1 0,-3 1-1,10 61 1,-11-17-104,2 188 0,-14-267-69,1-27-41,2-29-34,-3 16 292,1-1 0,1 0 0,1 1-1,2-1 1,0 1 0,1 1-1,2-1 1,11-23 0,-18 44-5,0 1 0,0-1 0,-1 0 0,2 1 0,-1 0 0,0-1 0,0 1 0,1 0 1,-1 0-1,1 0 0,0 1 0,0-1 0,-1 1 0,1-1 0,0 1 0,0 0 0,0 0 0,7-1 0,-4 1-4,1 1 0,-1 0 0,1 0 0,0 1 0,-1-1 0,1 1 0,-1 1 0,12 3 0,4 4-12,0 1 1,0 0-1,38 27 0,39 42-2963,-26-19 384,-61-53 1100,-2-2 71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39.36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545 34 1200,'-5'-4'337,"1"1"-1,-1-1 1,1 1-1,-1 0 1,0 1 0,0-1-1,0 1 1,-1 0-1,1 0 1,0 1-1,-1-1 1,1 1-1,-1 1 1,0-1 0,1 1-1,-1 0 1,0 0-1,1 0 1,-7 2-1,-15 2-281,0 1 0,-41 14-1,57-16 91,-17 6-141,0 1 0,1 1 0,0 2 1,-30 18-1,44-23-480,1 1 0,0 0 0,1 0 0,0 1 0,0 0 0,1 1 0,1 0 0,0 1 0,0 0 1,-8 17-1,10-12-961,4-3 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39.71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0 260,'5'3'625,"1"0"0,-1 0 0,0 0 1,0 1-1,0 0 0,-1 0 0,0 0 0,1 0 0,-1 1 0,-1 0 1,5 7-1,-1-2-335,-2 1 0,1 0 0,-2 1 0,1-1 0,2 14 0,1 15-470,-1 0 0,1 57 0,-7-83 556,-1 310-262,-3-242-130,3-42-56,-1 16-818,-10 72 1,11-127 757,0 0 0,0 0 0,0 0 0,0 1 1,-1-1-1,1 0 0,0 0 0,0 0 0,-1 0 1,1 0-1,-1 0 0,1 0 0,-1 0 0,1 0 1,-1 0-1,0 0 0,1-1 0,-1 1 0,0 0 1,0 0-1,0 0 0,0-1 0,1 1 0,-1-1 1,0 1-1,0-1 0,0 1 0,0-1 0,0 1 1,0-1-1,-1 0 0,1 1 0,0-1 0,0 0 1,0 0-1,0 0 0,0 0 0,0 0 0,0 0 0,0 0 1,-3-1-1,-7-7-1305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40.05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0 141 756,'6'-11'504,"1"1"-1,-1 0 1,2 0-1,-1 0 1,1 1 0,1 0-1,0 1 1,0 0-1,0 0 1,1 1-1,1 0 1,17-8 0,-20 11-411,0 1 0,1 0 1,0 1-1,0 0 1,0 0-1,0 1 0,0 0 1,0 1-1,0 0 0,0 0 1,0 1-1,0 0 1,0 0-1,0 1 0,0 1 1,0-1-1,13 7 0,-13-5-48,-1 0-1,0 0 0,0 1 0,0 0 0,-1 0 0,1 1 0,-1 0 1,-1 0-1,1 1 0,-1 0 0,0 0 0,-1 0 0,0 1 0,0 0 0,0 0 1,-1 0-1,0 0 0,-1 1 0,0 0 0,0 0 0,-1-1 0,0 1 1,-1 1-1,0-1 0,0 0 0,-1 0 0,0 10 0,-1-6-31,-1 1 0,0 0 0,-1-1 0,-1 1 0,0-1 0,-1 0 0,0 0 0,0-1 0,-2 1 0,0-1 0,0-1 0,-1 1 0,0-1 0,-1-1 0,0 1 0,-1-2 0,-15 13 0,1-4-138,0-1-1,-29 14 1,42-26-43,0 1 0,-1-2 0,0 1 0,0-2 1,0 1-1,0-2 0,-19 3 0,29-5 78,1 0 0,-1 1 0,1-1 0,-1 0 0,1 0 0,-1 0 0,1 0 0,-1 0 0,1 0 0,-1 0 0,1 0-1,0-1 1,-1 1 0,1-1 0,-1 1 0,1-1 0,0 1 0,-1-1 0,1 0 0,0 0 0,0 1 0,-1-1 0,1 0 0,0 0 0,0 0 0,0-1 0,0 1 0,0 0 0,1 0 0,-1 0-1,0-1 1,0 1 0,1 0 0,-1-1 0,0-2 0,1 1-168,0 0 0,1-1 0,-1 1 0,1 0-1,0-1 1,0 1 0,0 0 0,0 0 0,1 0-1,-1 0 1,1 0 0,0 0 0,0 0 0,0 1 0,3-4-1,18-20-978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40.38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1 282 336,'26'26'6138,"20"6"-3682,-32-23-2400,-1 1 1,0 0-1,15 14 1,-17-11-35,0 0 1,-1 0 0,0 1-1,-1 0 1,-1 0 0,0 1-1,-1 0 1,-1 1 0,0 0-1,-1 0 1,-1 0 0,0 0-1,-1 1 1,-1-1 0,-1 1-1,0 22 1,-1-38-19,-1 1 0,1 0 0,0 0 0,-1 0 0,1 0 0,-1 0 0,0 0 0,1 0 0,-1-1 0,0 1 0,0 0 0,0 0 0,-1-1 0,1 1 0,0-1 0,0 1 0,-1-1 0,1 0-1,-1 1 1,1-1 0,-1 0 0,0 0 0,1 0 0,-1 0 0,0 0 0,0-1 0,0 1 0,0-1 0,0 1 0,1-1 0,-1 1 0,0-1 0,0 0 0,0 0 0,0 0 0,0 0 0,0 0 0,0-1 0,0 1 0,0 0 0,-3-2 0,-3 1 2,0-1 0,0-1-1,1 1 1,-1-1 0,1 0 0,-1-1-1,1 0 1,0 0 0,-7-5 0,7 1 1,1 1 1,-1-1 0,1 0 0,1 0 0,0-1 0,0 1 0,0-1 0,1 0 0,0-1 0,1 1 0,0-1-1,1 0 1,0 1 0,0-1 0,1 0 0,0 0 0,1 0 0,0 0 0,2-13 0,1-9-8,2 0 1,1 1 0,1-1-1,20-51 1,-18 58-127,2 0 0,0 1 0,2 0 0,26-36 0,-31 49-458,0 1-1,1 0 1,0 1-1,1 0 1,0 0-1,0 1 1,1 0-1,0 1 0,1 0 1,-1 1-1,19-7 1,-7 5-927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1.48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62 59 884,'13'-19'2364,"-10"14"-1794,0 1-1,0 0 1,0-1 0,0 1 0,1 0-1,0 1 1,4-5 0,-7 8-529,-1-1 1,1 1-1,-1 0 1,1 0 0,-1-1-1,1 1 1,0 0-1,-1 0 1,1 0-1,-1 0 1,1 0-1,-1 0 1,1 0-1,-1 0 1,1 0-1,-1 0 1,1 0-1,0 0 1,-1 0 0,1 0-1,-1 1 1,1-1-1,-1 0 1,1 0-1,-1 1 1,1-1-1,0 1 1,13 25-296,-9-3 323,0 1 0,-1-1 0,-2 1 0,0 0 0,-2-1 0,-3 42 0,-31 140 268,4-80-145,-57 151 1,93-285-234,-1 1 1,2 0 0,-1 1 0,1-1 0,10-8 0,4-4-91,36-46-356,-29 33 229,2 0 1,1 2-1,38-31 1,-59 55 236,-1 0 1,1 1 0,0 0 0,1 0 0,0 1 0,-1 1 0,2-1 0,-1 2 0,0 0 0,1 0 0,-1 1 0,1 0 0,0 1 0,0 1 0,0-1-1,16 3 1,-21-1 33,-1 0 1,1 0-1,0 1 0,-1 0 0,1 0 0,-1 0 0,0 1 0,0 0 1,0 0-1,0 0 0,0 1 0,-1 0 0,0 0 0,1 0 0,-2 1 0,1 0 1,0 0-1,-1 0 0,0 1 0,0-1 0,-1 1 0,1 0 0,-1 0 0,-1 0 1,1 0-1,-1 1 0,0-1 0,0 1 0,-1-1 0,0 1 0,0 0 0,0 11 1,-1-4 9,-1-1 1,0 1-1,-1-1 1,0 1-1,-1-1 1,-1 0-1,0 0 1,-1 0-1,0 0 1,-1-1-1,0 0 1,-1 0-1,0-1 1,-1 1-1,-14 15 1,7-14-60,1-1 0,-2 0 1,0-1-1,0-1 0,-1 0 1,0-1-1,0-1 0,-1 0 1,0-2-1,-1 0 0,1-1 1,-1-1-1,0 0 0,0-2 1,-33 1-1,48-3-116,0 0-1,0-1 1,0 0-1,0 1 1,0-1-1,0-1 1,0 1 0,0 0-1,0-1 1,0 0-1,0 0 1,1 0-1,-1 0 1,1-1-1,0 0 1,0 1 0,0-1-1,0 0 1,0 0-1,0-1 1,1 1-1,0 0 1,-1-1-1,1 0 1,1 1 0,-1-1-1,0 0 1,1 0-1,0 0 1,0 0-1,0 0 1,0 0-1,1-1 1,0 1 0,0 0-1,0 0 1,0 0-1,1-6 1,3-16-1083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40.73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169 2 1192,'1'11'870,"-1"0"1,0-1-1,0 1 0,-1 0 1,0 0-1,-3 12 0,-22 62 838,16-58-1948,-9 47 0,17-65 274,1 0 0,0 0 0,1 1 1,0-1-1,0 0 0,1 0 0,1 0 0,-1 0 0,5 12 0,-6-18-31,1 0-1,0 0 0,1 0 0,-1-1 0,0 1 0,1 0 0,0-1 0,-1 0 0,1 1 0,0-1 0,0 0 0,0 0 0,1 0 0,-1 0 0,0 0 1,1 0-1,-1-1 0,1 1 0,0-1 0,-1 0 0,4 1 0,-1-1 4,1 0 1,-1 0 0,0 0-1,1-1 1,-1 0-1,1 0 1,-1-1-1,0 1 1,1-1 0,-1-1-1,6-1 1,0 0 7,0-2 0,0 1 0,0-1 0,0-1 0,-1 0 0,0 0 0,0-1 1,-1-1-1,0 1 0,9-11 0,-13 12-12,0-1-1,0 1 1,-1-1 0,0 0 0,0-1-1,-1 1 1,0-1 0,0 1 0,-1-1-1,0 0 1,-1 0 0,1 0 0,-1 0-1,-1 0 1,1 0 0,-2 0-1,1 0 1,-1 0 0,0 0 0,0 0-1,-6-14 1,4 13-15,-1 0 0,0 0 0,-1 0 0,0 1 0,0 0 0,-1 0 0,0 0 0,-1 0 0,0 1 0,0 0 0,0 1 0,-1 0 0,0 0 0,0 0 0,0 1 0,-1 0 0,-12-5 0,2 3-42,0 1 0,0 0 0,-1 2 0,-28-4 0,41 7-28,1 0 0,0 1 1,-1 0-1,1 0 1,-1 0-1,1 1 0,-1 0 1,1 0-1,0 0 1,-1 1-1,1 0 0,0 0 1,0 1-1,0 0 0,1 0 1,-1 0-1,-7 7 1,12-10-63,0 1 1,0 0-1,0 0 0,0 0 1,0 0-1,0 1 1,0-1-1,1 0 1,-1 0-1,0 0 1,1 1-1,-1-1 0,1 0 1,0 1-1,-1-1 1,1 0-1,0 1 1,0-1-1,0 1 0,0-1 1,0 0-1,0 1 1,0-1-1,0 0 1,0 1-1,1-1 1,-1 0-1,1 1 0,-1-1 1,1 0-1,-1 1 1,2 0-1,6 10-1231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41.09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114 1 1140,'3'9'5644,"8"16"-3151,-5-12-2576,-1 2-1,0-1 0,4 21 0,-5 10 222,-2 0 0,-2 0 0,-10 80 0,-36 133 29,9-54-153,-22 96-750,60-330-815,0-1 0,-6-33 0,3 20 175,1 3 265,1-3 40</inkml:trace>
  <inkml:trace contextRef="#ctx0" brushRef="#br0" timeOffset="1">11 536 592,'0'-13'335,"5"-172"3458,-2 154-3241,1 1 0,1 0 0,1 0 0,12-29 0,-17 53-520,1 0-1,1 1 1,-1-1-1,1 1 1,0 0-1,0 0 1,0 0-1,1 0 1,0 1-1,0-1 1,0 1-1,0 0 1,1 0-1,0 0 1,0 1-1,0 0 1,6-3-1,-6 4-9,0 0-1,1 1 1,-1 0 0,1 0-1,0 0 1,-1 1 0,1 0-1,0 0 1,-1 0-1,1 1 1,-1 0 0,1 0-1,0 0 1,-1 1 0,0 0-1,1 0 1,-1 0-1,5 3 1,5 3 59,-1 1 0,0 1 1,-1-1-1,0 2 0,0 0 0,-1 1 0,0 0 0,-1 0 0,-1 1 0,17 27 1,-21-30-70,0 0-1,-1 1 1,0-1 0,-1 1 0,0 0 0,-1 1 0,0-1 0,-1 0 0,0 1 0,0-1 0,-2 1 0,1 0 0,-1-1 0,-1 1 0,0 0 0,-4 15 0,4-24-88,-1 1 0,0-1 0,0 1 0,0-1 0,0 0 1,0 1-1,-1-1 0,1 0 0,-1 0 0,0-1 0,0 1 1,0-1-1,0 1 0,-5 2 0,7-4-71,0-1-1,-1 1 1,1 0-1,0-1 1,-1 1-1,1-1 1,0 1-1,-1-1 1,1 1-1,-1-1 1,1 0-1,-1 0 1,1 0-1,-1 0 1,1 0-1,-1 0 1,1 0-1,-1 0 1,1-1-1,-1 1 1,1-1-1,0 1 1,-1-1-1,1 1 1,0-1-1,-1 0 1,1 0-1,0 1 1,0-1-1,0 0 1,-1 0-1,1 0 1,0 0-1,0-1 1,1 1-1,-1 0 1,0 0-1,0-1 1,1 1 0,-1 0-1,0-2 1,-4-10-1331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41.43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511 88 364,'-6'-8'1034,"-1"0"1,0 0-1,0 1 1,-1 0-1,-13-10 0,15 13-747,-1-1-1,-1 2 0,1-1 0,0 1 1,-1 0-1,-13-3 0,11 4-236,0 1 0,-1 0-1,1 0 1,0 1 0,0 1-1,-1 0 1,1 0 0,0 1-1,0 0 1,0 1 0,0 0-1,-15 7 1,8-1-9,-1 1 1,2 0-1,-1 1 0,1 1 1,1 0-1,0 1 0,1 1 1,-23 29-1,28-32-46,0 0 1,1 1-1,1 0 1,0 1-1,0-1 1,1 2-1,1-1 1,0 0-1,1 1 1,0 0 0,2 0-1,-3 27 1,4-38-10,1 1 1,0-1-1,1 0 1,-1 1-1,1-1 1,-1 1 0,1-1-1,0 0 1,0 0-1,1 1 1,-1-1 0,0 0-1,1 0 1,0 0-1,0 0 1,0-1-1,0 1 1,0 0 0,6 3-1,-4-3 4,0-1-1,0 1 0,1-1 1,-1 0-1,1-1 1,0 1-1,-1-1 0,1 0 1,0 0-1,0 0 0,0-1 1,7 1-1,6-2 17,0-1 0,-1 0-1,1-2 1,0 0 0,-1 0 0,27-12 0,-5-2 160,42-28 1,24-11 283,-104 57-451,1 0-1,-1-1 1,0 1 0,1 0 0,-1 0 0,1 0-1,-1 0 1,1 0 0,-1 0 0,1 0-1,-1 1 1,1-1 0,-1 0 0,0 1 0,1-1-1,-1 1 1,0 0 0,1-1 0,-1 1-1,0 0 1,0 0 0,1 0 0,-1 0 0,0 0-1,0 0 1,0 0 0,0 0 0,-1 0-1,1 0 1,0 1 0,0 0 0,28 51-51,-20-33-88,-3-9-282,1 0 1,0-1-1,14 15 1,-16-19-278,0-1 0,1 0 1,0 0-1,-1-1 0,2 0 0,-1 0 0,11 5 1,-1-3-790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41.96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452 34 848,'-2'-2'294,"1"0"0,-1 0 1,0 0-1,0 0 0,0 0 0,0 0 0,0 1 0,0-1 1,0 1-1,0-1 0,-1 1 0,1 0 0,0 0 0,-1 0 1,1 0-1,-1 0 0,1 1 0,-1-1 0,0 1 0,-2-1 0,-59-4-99,56 5 30,-10 0-173,1 1 1,-1 0-1,0 2 0,1 0 0,0 1 0,0 0 0,0 2 0,0 0 0,-18 10 0,25-11-46,0 0 0,0 0 0,1 1 0,0 1 0,0 0-1,1 0 1,0 1 0,0 0 0,1 0 0,0 0 0,0 1 0,1 0-1,0 1 1,1 0 0,-8 18 0,11-25-9,1 0 0,0 1 0,0 0 0,0-1 0,0 1 0,1-1 0,-1 1 0,1 0 0,0 0 0,0-1 0,1 1 0,-1 0 0,1-1 0,-1 1 0,1 0 0,0-1 0,1 1 0,-1-1 0,0 0 0,1 1 1,0-1-1,0 0 0,0 0 0,3 4 0,-1-4-5,0 0 0,1 0 0,-1 0 0,1 0 0,-1-1 0,1 0 1,0 0-1,0 0 0,0 0 0,0-1 0,0 0 0,0 0 0,0 0 1,0-1-1,0 0 0,10-1 0,-1 0 25,1 0 1,-1-2-1,0 0 1,0 0-1,-1-1 1,1-1-1,-1 0 1,0-1-1,21-13 0,-2-2 760,-1-2-1,37-36 0,-67 59-763,-1-1 0,1 0 0,0 1 0,0-1 0,0 0 0,0 1 0,-1-1 0,1 1 0,0-1 1,0 1-1,0 0 0,0-1 0,0 1 0,0 0 0,0 0 0,0 0 0,0 0 0,0 0 0,0 0 0,0 0 0,0 0 0,1 0 0,-1 0 0,0 0 0,0 1 1,0-1-1,0 0 0,-1 1 0,1-1 0,0 1 0,0-1 0,0 1 0,0-1 0,0 1 0,0 0 0,-1-1 0,1 1 0,0 0 0,-1 0 0,1-1 0,0 1 1,-1 0-1,1 0 0,-1 0 0,1 0 0,-1 0 0,0 0 0,1 0 0,-1 0 0,0 0 0,0 1 0,5 10-35,-1 1-1,0-1 1,1 17 0,-3-18 85,5 36-23,-2 0 0,-2 1 1,-4 67-1,0 18-4,3-85-35,2 19-5,-3 1 0,-2-1 0,-4 0 0,-15 77 0,20-143-9,0 0 1,0 0-1,0 0 0,0 0 0,-1 0 0,1 0 0,0 0 0,-1 0 0,1 0 1,0 0-1,-1 0 0,0 0 0,1 0 0,-1 0 0,1 0 0,-1 0 1,0 0-1,0-1 0,1 1 0,-1 0 0,0-1 0,0 1 0,0 0 0,0-1 1,0 1-1,-1-1 0,1 0-31,0 0 0,-1 0 0,1-1 0,0 1 0,0 0 0,0-1 0,-1 1 1,1-1-1,0 0 0,0 1 0,0-1 0,0 0 0,0 0 0,0 0 0,0 1 0,0-1 0,-1-2 0,-4-5-235,1 1 0,0-1 0,1 1 0,-8-17 0,9 11-408,-1 0-1,2 0 1,-1-1-1,2 1 0,0-1 1,1 1-1,0-1 1,1 0-1,3-16 0,3-3-689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42.39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158 50 1224,'2'-2'405,"-1"-1"-1,0 1 0,0-1 1,0 1-1,0-1 1,-1 1-1,1-1 1,-1 0-1,0 1 1,1-1-1,-1 1 0,0-1 1,0 0-1,-1-3 1,1 6-334,-1 0 1,1-1-1,0 1 1,0-1 0,0 1-1,-1-1 1,1 1-1,0 0 1,-1-1-1,1 1 1,0 0-1,-1-1 1,1 1 0,-1 0-1,1-1 1,0 1-1,-1 0 1,1 0-1,-1 0 1,1-1-1,-1 1 1,1 0 0,-1 0-1,1 0 1,-1 0-1,1 0 1,-1 0-1,-23 8-266,15-2 202,1 1-1,0 0 1,0 0 0,0 1 0,1-1 0,0 2-1,0-1 1,1 1 0,-9 17 0,5-7-75,1 0-1,1 1 1,-11 40 0,19-60 54,0 0-1,0 1 1,0-1-1,-1 1 1,1-1-1,0 0 1,0 1-1,0-1 1,0 1-1,0-1 1,0 1 0,0-1-1,0 1 1,0-1-1,0 0 1,0 1-1,0-1 1,0 1-1,0-1 1,0 1-1,0-1 1,0 1-1,0-1 1,1 0-1,-1 1 1,0-1-1,0 1 1,1-1 0,-1 0-1,0 1 1,0-1-1,1 0 1,-1 1-1,0-1 1,1 0-1,-1 0 1,1 1-1,-1-1 1,0 0-1,1 0 1,-1 0-1,1 1 1,-1-1-1,1 0 1,-1 0 0,0 0-1,1 0 1,0 0-1,31-11-135,29-28 452,-52 31-193,-5 5-67,0-1 0,0 1 0,0 0 0,1 0-1,-1 0 1,9-3 0,-12 6-38,1-1 1,-1 1-1,1 0 0,-1 0 1,1 0-1,-1 0 0,1 0 1,-1 0-1,1 0 0,0 0 1,-1 1-1,1-1 0,-1 1 1,1-1-1,-1 1 0,0-1 1,1 1-1,-1 0 0,0 0 1,1-1-1,-1 1 0,0 0 1,0 0-1,0 1 0,0-1 1,2 2-1,44 60 298,-39-50-262,1 0 0,0 0-1,1-1 1,0 0 0,1-1 0,1 0 0,16 12 0,-25-21-108,1 0-1,0 0 1,0 0 0,1-1-1,-1 1 1,0-1 0,0 0-1,1-1 1,-1 1 0,0-1-1,1 1 1,-1-1 0,1-1-1,-1 1 1,0-1 0,1 1 0,-1-1-1,0-1 1,0 1 0,0-1-1,1 1 1,-1-1 0,-1 0-1,7-4 1,1-2-821,0 0-1,-1-1 1,0 0-1,0-1 1,-1 0-1,13-19 1,-5 4-542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42.72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 29 644,'-6'-29'7582,"13"42"-7389,4 25-12,0 0 1,-3 0-1,-1 0 1,-2 1-1,1 57 1,-5-77-152,0 104-67,-25 209 0,18-273-320,2-21-2728,-17 68-1,17-94 1510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43.08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1 540 436,'4'-10'653,"1"-1"-1,1 2 1,0-1 0,0 1-1,0 0 1,1 0 0,1 0-1,11-10 1,-16 17-578,1 0-1,-1 0 1,0 0-1,1 0 1,-1 1-1,1-1 1,-1 1-1,1 0 1,0 0 0,0 0-1,-1 0 1,1 1-1,0 0 1,0 0-1,0 0 1,0 0-1,-1 0 1,1 1 0,0 0-1,0-1 1,-1 2-1,1-1 1,0 0-1,-1 1 1,1-1-1,-1 1 1,0 0 0,4 3-1,3 1 3,-2 1 0,1 0 1,-1 0-1,0 1 0,-1 0 0,1 0 0,-2 1 0,1 0 0,-1 0 1,-1 0-1,1 1 0,-2 0 0,1 0 0,-1 0 0,-1 1 1,0-1-1,2 14 0,1 17-75,-2 1 0,-1 0 0,-4 49 0,0-34-213,1-50 627,1 15-3343</inkml:trace>
  <inkml:trace contextRef="#ctx0" brushRef="#br0" timeOffset="1">389 70 152,'-4'-20'1492,"4"3"148,-2 4 60,2 3-39,2 1-113,2 13-1304,2 1-188,-2 5-104,3 3-80,1 2-92,-2 4-156,3-3-472,-3 5-380,2-2-181,1 0-59,3-1 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3:43.54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148 0 240,'0'9'670,"0"-1"1,0 0-1,-1 1 1,0-1-1,0 1 1,-1-1-1,0 0 1,-1 0-1,-6 15 1,-43 74 672,17-34-539,27-49-736,2 1-1,0 0 1,1 1 0,1-1-1,0 1 1,1 0-1,-2 31 1,5-43-66,0 0 0,0 0 0,0-1 0,0 1 0,1 0 0,0 0 0,0-1 0,0 1 0,0 0 0,0-1 0,1 1 0,-1-1 0,1 0 0,0 1 0,0-1 0,0 0 0,1 0 0,-1 0 0,1 0 0,0-1 0,-1 1 0,1-1 0,0 0 0,1 1 0,-1-2-1,0 1 1,1 0 0,-1 0 0,1-1 0,-1 0 0,1 0 0,-1 0 0,1 0 0,0 0 0,0-1 0,-1 0 0,1 0 0,0 0 0,5 0 0,-5 0-20,0 0 1,1 0-1,-1 0 0,0-1 0,1 0 1,-1 0-1,0 0 0,0 0 0,0 0 1,0-1-1,0 0 0,0 0 0,0 0 1,0 0-1,-1 0 0,1-1 0,-1 0 1,0 0-1,5-5 0,-4 3-28,-1 0 0,0 0 0,-1-1 1,1 1-1,-1-1 0,0 0 0,-1 0 0,1 0 0,-1 0 0,0 0 0,-1 0 0,1-8 1,-3-13-124,0 1 0,-2-1 0,-1 1 0,-1 1 0,-10-29 0,-5 4 0,16 39 221,0 0-1,0-1 1,1 0 0,-4-20-1,8 32-46,0-1-1,0 1 1,0-1 0,0 1 0,0-1-1,0 1 1,0-1 0,0 0-1,0 1 1,0-1 0,0 1-1,0-1 1,0 1 0,0-1 0,1 1-1,-1-1 1,0 1 0,0 0-1,1-1 1,-1 1 0,0-1-1,1 1 1,-1-1 0,0 1 0,1 0-1,-1-1 1,1 1 0,-1 0-1,0-1 1,1 1 0,-1 0-1,1 0 1,-1 0 0,1-1 0,0 1-1,24 1 26,24 16-57,-34-10 27,-2 1 0,1 0 0,-1 1 0,-1 1 0,0 0 0,0 1 1,-1 0-1,0 1 0,-1 0 0,10 14 0,-13-15 30,-1 0 0,1 0 0,-2 0 0,0 1 0,0 0 0,-1 0 0,0 1 0,-1-1 0,0 1 0,-1-1 0,-1 1 0,0 25 0,-2-35-20,1 1-1,-1 0 0,0-1 0,-1 0 0,1 1 0,-1-1 1,1 0-1,-1 1 0,0-1 0,0 0 0,0 0 0,-1-1 1,1 1-1,-6 4 0,7-6-14,1 0 0,-1 0-1,0-1 1,0 1 0,0 0 0,0-1 0,0 1 0,0-1 0,0 1-1,0-1 1,0 1 0,0-1 0,0 0 0,0 0 0,-1 1 0,1-1-1,0 0 1,0 0 0,0 0 0,0 0 0,0 0 0,0 0-1,0-1 1,-1 1 0,1 0 0,0-1 0,0 1 0,0 0 0,0-1-1,0 1 1,0-1 0,0 0 0,0 1 0,0-1 0,1 0 0,-1 0-1,0 1 1,0-1 0,1 0 0,-1 0 0,0 0 0,1 0-1,-1 0 1,1 0 0,-1 0 0,1 0 0,-1 0 0,1 0 0,-1-1-1,1-2 0,-1 1-1,1 0 1,-1-1-1,1 1 1,0-1-1,1 1 0,-1-1 1,0 1-1,1 0 1,0-1-1,0 1 0,0 0 1,0 0-1,0 0 1,1-1-1,-1 1 0,3-3 1,37-54 215,-35 51-140,9-11 58,-3 2-5,0 0 1,2 1-1,0 1 0,1 0 1,0 1-1,1 1 1,23-16-1,-37 29-110,0 0 0,1 0 0,-1 0 0,1 0 1,-1 1-1,1-1 0,-1 1 0,1 0 0,0 0 0,-1 0 1,1 0-1,-1 0 0,1 0 0,-1 1 0,1-1 0,-1 1 0,1 0 1,-1 0-1,1 0 0,-1 0 0,0 0 0,1 0 0,-1 1 1,0-1-1,0 1 0,0-1 0,0 1 0,0 0 0,-1 0 0,1 0 1,0 0-1,-1 0 0,0 0 0,2 3 0,7 10 55,-2 0 0,0 1 0,11 29-1,-16-40-48,10 37 28,-2 1 0,13 86-1,-4-11-3648,-9-77-1439,-8-33 3519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39.44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83 6 584,'-11'-5'5497,"-14"20"-4863,-7 1 573,31-16-1197,1 0-1,-1 0 1,1 0 0,-1 0-1,1 0 1,-1 0-1,1 0 1,-1 0 0,1 0-1,-1 0 1,1 0 0,-1 0-1,1 0 1,-1 1-1,1-1 1,-1 0 0,1 0-1,-1 0 1,1 1 0,-1-1-1,1 0 1,0 1-1,-1-1 1,1 0 0,-1 1-1,1-1 1,0 1 0,0-1-1,-1 0 1,1 1-1,-1 0 1,2 0-4,-1-1 1,0 0-1,0 0 0,1 0 0,-1 1 0,0-1 1,0 0-1,1 0 0,-1 0 0,0 0 0,1 0 1,-1 0-1,0 0 0,1 0 0,-1 1 0,0-1 1,1 0-1,-1 0 0,0 0 0,1-1 0,-1 1 1,0 0-1,1 0 0,-1 0 0,0 0 0,1 0 1,-1 0-1,0 0 0,0 0 0,1-1 1,-1 1-1,0 0 0,0 0 0,1 0 0,-1-1 1,0 1-1,0 0 0,1 0 0,-1-1 0,0 1 1,0 0-1,0 0 0,0-1 0,1 0 0,0 1-1,1-1-1,0 1 0,0-1 1,-1 1-1,1 0 0,0 0 0,-1 0 1,1 0-1,0 0 0,0 0 1,-1 0-1,1 1 0,0-1 0,0 0 1,-1 1-1,1 0 0,1 0 1,43 17 5,-24-9 6,45 8-5,0-3 1,1-2-1,87 3 1,-11 0-300,690 57-854,-686-69 1101,408 27-219,-54 19 318,-206-23 20,359 7 4,1-37-234,20 1 153,752-21 152,-445-21-345,-823 39 199,919-4-30,-776 11-133,430 19-227,-97-1 199,1109 14-151,-715-47 600,-291-4-189,228 34-258,-590-7 236,528 20 32,136 2-542,141 19 681,-3 37-662,172-59 821,-514-63-486,-426 16 17,378-3 151,-412 14-100,14-2 105,875-14-121,-759 28 168,-456-1-101,-1 2 0,0 2 0,57 16-1,-102-22-15,2 1 90,-1-1 0,1 0 0,-1-1 0,1 1 0,0-1 0,0 0 0,-1-1 1,1 0-1,-1 0 0,1 0 0,-1-1 0,1 0 0,-1 0 0,0-1 1,11-5-1,-24 4 374,19 17-3248,-11-13 2828,-1 1-1,1-1 1,-1 0-1,0 1 1,1-1-1,-1 0 1,0 1-1,1-1 1,-1 1-1,0-1 1,1 0-1,-1 1 0,0-1 1,0 1-1,1-1 1,-1 1-1,0-1 1,0 1-1,0-1 1,0 1-1,0 0 1,0-1-1,0 1 1,0-1-1,0 1 1,0-1-1,0 1 0,0-1 1,0 1-1,0-1 1,0 1-1,-1-1 1,1 1-1,0-1 1,0 1-1,-1-1 1,1 1-1,0-1 1,-1 1-1,1-1 1,0 0-1,-1 1 1,0 0-1,-2 3-47,-1 1 0,1 0 0,0 0 0,0 0 0,1 0 0,0 1 1,0-1-1,0 1 0,-2 9 0,-8 22 65,-98 180 311,43-90-44,-74 201 1,17 93 140,10-31-222,93-329-186,-3 0 0,-59 106-1,81-164-56,-1 2 22,0 0-1,0-1 1,0 1-1,0 0 1,-1-1-1,0 0 1,-6 6 0,8-11-132,0 0 1,0 0 0,0 0 0,0 0-1,0-1 1,0 1 0,0-1 0,0 1-1,1-1 1,-1 1 0,1-1 0,-1 0 0,-1-3-1,0 2-304,-7-7-1067,1-1 0,0 0 0,-14-23 0,14 14 97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39.792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1 147 1044,'7'-10'5705,"-6"10"-5566,16 8 1122,14 18-1565,-20-12 318,-1 1 1,-1 0 0,0 0 0,-1 1-1,-1 0 1,-1 0 0,6 20 0,-2 2 49,-2 1 1,4 42 0,-7-65 573,3-13 1076,14-22 1338,-12 8-3302,191-161 627,-4 4-4756,-188 160 3619,0-1 0,0 0 0,-1 0 1,-1-1-1,1 0 0,-2-1 0,10-17 0,-7 1-1090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1.99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541 55 940,'-6'-6'343,"1"1"0,0 0 0,-1 1 0,0 0 0,0 0 0,0 0 0,-1 0 0,1 1 0,-1 0 0,0 1-1,0-1 1,0 1 0,0 0 0,0 1 0,-8-1 0,3 2-204,1 0-1,-1 1 1,0 0-1,1 0 1,0 1 0,-1 1-1,1 0 1,-20 9-1,8-2-125,1 2 0,1 1 1,0 0-1,0 1 0,1 2 0,1 0 0,1 1 0,-20 23 0,20-19 29,2 1-1,-24 40 1,35-54-37,1 0 0,0 1 1,0 0-1,1-1 0,0 1 1,1 1-1,0-1 0,1 0 0,0 0 1,0 1-1,1 13 0,0-19-8,0-1 0,1 0 0,-1 0 0,1 0 0,0 0 0,0 0 0,0 0 0,0 0 0,1 0 0,-1 0 0,1 0 0,0-1 0,0 1 0,0-1 0,0 1 0,0-1 0,0 0 0,1 0 0,-1 0 0,4 3 0,-1-3-7,0 0 0,0 0 0,1 0 0,-1 0 1,0-1-1,1 0 0,-1 0 0,1 0 0,-1-1 1,11 0-1,3-1-3,-1-2-1,1 0 1,-1-1-1,0-1 1,32-13 0,-15 2 121,-1-3 0,58-42 0,-3 2 517,-87 58-614,0-1 0,0 1 0,0 0 0,0 0 0,0-1-1,0 1 1,0 1 0,1-1 0,-1 0 0,0 0 0,1 1 0,-1 0 0,0-1 0,1 1-1,-1 0 1,0 0 0,1 0 0,-1 0 0,0 1 0,5 0 0,-4 1-7,-1 0 1,1 0-1,-1 1 0,0-1 1,0 1-1,0-1 1,0 1-1,0 0 0,0 0 1,-1 0-1,1 0 1,-1 0-1,0 0 0,1 5 1,23 72 61,-21-60-102,2-1 0,0 1 0,1-1 0,1 0 0,1-1 0,16 26 0,-24-42-125,0-1-1,0 1 0,1 0 1,-1-1-1,1 1 0,-1-1 0,1 1 1,0-1-1,-1 0 0,1 0 1,0 0-1,0 0 0,0 0 0,0 0 1,0 0-1,0 0 0,0-1 0,0 1 1,0-1-1,0 0 0,0 0 1,1 0-1,-1 1 0,0-2 0,0 1 1,0 0-1,0 0 0,0-1 1,0 1-1,0-1 0,0 0 0,0 0 1,0 0-1,0 1 0,0-2 0,0 1 1,0 0-1,-1 0 0,1-1 1,2-2-1,16-12-1319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41.19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244 3 408,'20'-2'10644,"-17"21"-10984,-3-19 326,3 41 0,-2-1 1,-2 0 0,-8 53-1,2-29-2,-77 662 289,8-213-1641,75-507 1099,0 1 1,0-1 0,-1 1-1,0-1 1,0 0 0,0 0-1,-1 0 1,-6 11-1,7-14-55,0-1 1,-1 1-1,1 0 0,-1-1 0,1 1 0,-1-1 0,0 0 0,0 0 0,0 0 0,0 0 0,0 0 0,0-1 0,0 1 0,-1-1 1,1 0-1,-1 0 0,-5 1 0,-4-2-879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41.57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6 258 796,'-5'-20'4617,"5"19"-4452,1 0-90,0 0-1,0 0 0,0 1 0,0-1 1,0 0-1,0 1 0,1-1 0,-1 1 1,0-1-1,0 1 0,0 0 0,0-1 1,1 1-1,-1 0 0,2 0 0,3 0-81,1-1 0,-1 2-1,0-1 1,1 1-1,-1 0 1,8 2 0,45 22 162,-1 2 0,-2 3 1,62 42-1,84 45 251,-199-115-327,0-1 0,-1 1 0,1-1 1,0 0-1,0 0 0,0 0 0,0 0 0,0 0 0,0-1 0,1 1 1,-1-1-1,0 0 0,0 0 0,0 0 0,0-1 0,1 1 0,-1-1 0,0 1 1,5-3-1,-3-1 31,1 1 0,-1-1 0,-1-1 0,1 1 1,0-1-1,-1 0 0,0 0 0,6-10 0,115-180-211,-46 70-2050,5 5-3863,-65 99 4496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42.69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264 64 472,'0'-9'3397,"0"5"-2988,1 1 1,-1-1 0,0 1 0,0 0-1,0-1 1,-1 1 0,1 0 0,-1-1-1,0 1 1,0 0 0,0-1 0,0 1-1,0 0 1,-3-4 0,3 6-355,-9 37-195,-5 34 109,-97 506 248,77-169-104,29-294-116,6-88-200,-2 0-1,-1 0 1,-1-1-1,-1 1 1,-1-1-1,-11 29 0,17-53 142,0 1 0,0-1 0,-1 0 0,1 1 0,0-1 0,0 0-1,0 1 1,-1-1 0,1 0 0,0 1 0,-1-1 0,1 0 0,0 0-1,-1 1 1,1-1 0,0 0 0,-1 0 0,1 0 0,0 0 0,-1 1-1,1-1 1,0 0 0,-1 0 0,1 0 0,-1 0 0,1 0-1,0 0 1,-1 0 0,1 0 0,-1 0 0,1 0 0,0 0 0,-1 0-1,1 0 1,0-1 0,-1 1 0,1 0 0,-1 0 0,1 0 0,0 0-1,-1-1 1,1 1 0,0 0 0,-1 0 0,1-1 0,0 1-63,-1 0 63,1-1 0,0 1 0,0 0 0,0-1 0,-1 0-1,-13-19-2968,8 8 1637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43.04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0 248 524,'1'-28'7436,"7"44"-7719,20 72 295,-23-68-8,0 0 1,2 0-1,0-1 1,1 0-1,1-1 0,0 0 1,2 0-1,17 23 1,-25-38 41,0 0-1,0 0 1,1-1 0,-1 1 0,1-1 0,0 1-1,0-1 1,0 0 0,0-1 0,0 1 0,0-1-1,0 1 1,0-1 0,1-1 0,8 2 0,-5-2 76,1-1 1,0 1-1,-1-2 1,0 1-1,1-1 0,-1 0 1,15-6-1,-2-2 94,-1 0 1,0-2-1,0 0 0,-1-1 0,22-20 0,5-9-688,-2-2 1,67-87 0,2-32-5550,-91 130 4401,-1 3 145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44.01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128 1 1000,'19'3'5285,"-16"14"-5459,-4-4 440,0 83 68,-4 0 1,-23 126 0,1-80-107,-50 325 486,71-401-590,2 1-1,4-1 1,2 1 0,4-1-1,13 69 1,-9-97-154,-6-23-379,0 0-1,-1 0 1,1 29 0,-18-66-4359,7 11 3394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44.415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1 207 860,'16'0'645,"1"2"-1,0 0 1,-1 1 0,0 0-1,1 1 1,14 7-1,-9-3-362,0 2-1,-1 1 0,39 26 1,-40-23-234,-1 1 1,-1 1 0,0 0 0,-1 2 0,-1 0 0,-1 1-1,0 0 1,-2 1 0,17 31 0,-18-19 132,-11-26-80,0 0 0,1-1 0,0 1 0,1 0 0,-1 0 0,1-1 0,0 0-1,0 1 1,1-1 0,0 0 0,-1-1 0,2 1 0,7 7 0,-10-12-34,0 1 0,0-1 0,0 0 0,0 0 0,0 0 0,0-1 0,-1 1 0,1 0 0,0-1 0,0 1 0,0-1 0,-1 0 0,1 1 0,0-1 0,-1 0 0,1 0 0,0 0-1,-1 0 1,2-2 0,35-29 139,-29 24-129,61-55-627,100-117 0,-106 100-2905,72-116 0,-106 148 1979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1.04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365 4 464,'6'-1'5772,"16"-2"-2770,-20 11-3010,0 0-1,0 0 1,-1 1-1,0-1 1,-1 0-1,0 0 1,0 1-1,-1-1 1,0 0-1,0 0 1,-3 10-1,-1 14-4,0 8 28,-3 0-1,-1-1 1,-2 0 0,-1 0-1,-2-1 1,-34 63 0,-141 200-243,138-227 170,45-66 34,0 1 1,1-1-1,0 1 0,1 1 1,0-1-1,1 1 0,-4 14 0,6-22 9,1 1 0,0-1-1,0 0 1,-1 1-1,2-1 1,-1 0-1,0 1 1,0-1-1,1 0 1,0 1 0,-1-1-1,1 0 1,0 0-1,0 0 1,0 0-1,0 0 1,0 0-1,1 0 1,-1 0 0,1 0-1,-1 0 1,1-1-1,-1 1 1,1 0-1,0-1 1,0 0-1,0 1 1,0-1 0,0 0-1,0 0 1,0 0-1,1 0 1,-1-1-1,0 1 1,0-1-1,1 1 1,-1-1 0,3 1-1,9 1-69,0-1 0,1 0 0,-1-1-1,0 0 1,1-1 0,-1-1 0,20-4 0,102-34-800,-75 21 551,289-77-661,-342 94 1021,0-1 0,0 0 0,0 0 0,0 0 0,0-1-1,-1-1 1,0 1 0,7-7 0,-13 10 15,1 0 0,-1 0-1,1 0 1,-1 0 0,0-1 0,0 1 0,0 0 0,0-1-1,0 1 1,0-1 0,0 1 0,0-1 0,0 0 0,-1 1-1,1-1 1,-1 0 0,1 1 0,-1-1 0,0 0 0,1 0-1,-1 0 1,0 1 0,0-1 0,-1 0 0,1 0 0,0 1-1,0-1 1,-1 0 0,1 0 0,-1 1 0,0-1 0,1 0-1,-1 1 1,0-1 0,0 1 0,0-1 0,0 1 0,0-1 0,0 1-1,-1 0 1,1 0 0,0-1 0,-3 0 0,-1 13 43,1 1 1,0-1 0,1 1 0,0 0 0,-1 21-1,1-12-63,-12 140 108,14-140-124,2-1 0,0 0 1,1 0-1,1 1 0,10 35 1,-13-54-83,1 0 0,-1 1 0,1-1 0,0 0 0,0 0 0,0 1 0,0-1 0,0 0 0,0 0 0,1 0 0,-1-1 0,1 1 0,-1 0 0,1 0 0,0-1 0,-1 1 0,1-1 0,0 0 0,0 1 0,3 0 0,-3-2-109,0 0 0,-1 0 1,1-1-1,0 1 0,0-1 1,-1 1-1,1-1 0,0 0 1,-1 0-1,1 0 0,-1 0 1,1 0-1,-1 0 0,1 0 1,-1 0-1,0 0 0,1-1 1,-1 1-1,0-1 0,0 1 1,0-1-1,0 1 0,0-1 1,-1 1-1,1-1 0,1-3 1,8-17-1134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1.37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70 15 348,'2'-13'5367,"-13"12"-3725,-15 15-1895,-8 33-4965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2.42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12 221 944,'-5'-5'1266,"4"4"-1055,0 0-1,0 0 1,1 0 0,-1 0 0,1 0 0,-1 0 0,1 0 0,0 0 0,-1-1 0,1 1 0,0 0 0,0 0 0,0 0-1,0-1 1,0 1 0,0 0 0,0 0 0,0 0 0,1-2 0,-1 2-185,1-1 1,-1 1-1,1 0 1,0 0 0,-1-1-1,1 1 1,0 0-1,0 0 1,0 0-1,0 0 1,0 0-1,0 0 1,0 0-1,1 0 1,-1 1-1,0-1 1,0 0-1,1 1 1,-1-1-1,0 1 1,1-1-1,-1 1 1,0 0-1,1-1 1,-1 1-1,1 0 1,-1 0-1,3 0 1,2 1-25,-1 0 0,0 0 0,0 0 0,0 0 1,0 1-1,0 0 0,0 0 0,0 0 1,0 1-1,-1-1 0,1 1 0,-1 0 0,0 1 1,0-1-1,0 1 0,0 0 0,3 4 0,-2-1 7,-2-1-1,1 1 0,-1 0 0,0 0 0,0 0 0,-1 0 1,0 0-1,0 1 0,-1-1 0,1 15 0,-2 6 14,-2 1 0,0-1 0,-2 0 0,-1 0 0,-11 34 0,7-29 19,-1 0 0,-2-1 0,-23 44-1,68-190 268,6-2-555,39-94-251,-68 187 472,2 0 0,0 1 0,2 0 0,0 1 0,1 1 0,29-29 1,-38 43 17,1 0 0,-1 1 0,1 0 1,0 1-1,0-1 0,1 1 0,0 1 1,9-4-1,-15 6 7,-1 1 0,1-1 0,0 1 0,0-1 1,0 1-1,-1 0 0,1-1 0,0 1 0,0 0 0,0 0 0,0 1 1,0-1-1,-1 0 0,1 0 0,0 1 0,0-1 0,0 1 1,-1 0-1,1 0 0,0-1 0,-1 1 0,1 0 0,0 0 0,-1 1 1,0-1-1,1 0 0,-1 0 0,0 1 0,1-1 0,-1 1 1,0-1-1,0 1 0,0-1 0,0 1 0,0 0 0,-1-1 1,1 1-1,-1 0 0,1 0 0,-1 0 0,1 3 0,4 27 29,-2 0 0,-1 0 0,-2 0-1,-1 0 1,-1 0 0,-8 32 0,5-27 1,1 1 1,2 0-1,4 67 1,-2-99-31,1 0 0,0 0 0,0 0 0,0-1 0,1 1 0,0 0-1,0-1 1,1 1 0,-1-1 0,1 0 0,0 0 0,0 0 0,1 0 0,0-1 0,0 1 0,0-1 0,0 0 0,0 0 0,1 0 0,0-1-1,0 0 1,8 5 0,-5-5-8,1-1-1,-1 1 0,0-2 1,1 1-1,-1-1 0,1-1 1,0 1-1,-1-1 0,1-1 1,-1 0-1,1 0 0,-1 0 1,1-1-1,-1-1 0,8-2 1,9-5-48,-1 0 1,-1-2 0,0 0 0,0-2-1,-2-1 1,1 0 0,-2-1-1,0-2 1,-1 0 0,-1-1 0,-1 0-1,26-39 1,-25 30 84,-1 0-1,-2-2 1,-1 0-1,-1 0 1,-2-1-1,0 0 1,-3-1 0,0-1-1,4-55 1,-11 86 31,-1 0 0,1 1 0,-1-1 0,0 0 0,0 0 0,0 0 0,0 0 0,0 0 0,0 1 0,-1-1 0,1 0 0,-1 0 0,1 0 0,-1 1 0,0-1 0,1 0 0,-1 1 0,0-1 0,0 0 1,0 1-1,-1-1 0,1 1 0,0 0 0,0-1 0,-2 0 0,0 1-34,1 0 1,0 1-1,0-1 0,-1 1 1,1 0-1,0 0 0,-1 0 1,1 0-1,0 0 1,0 0-1,-1 1 0,1-1 1,0 1-1,0-1 0,-1 1 1,1 0-1,-2 1 1,-6 3-28,0 0 1,1 1 0,0 0-1,0 0 1,0 1 0,1 0-1,-12 12 1,8-2 7,0 1 0,2 0 0,0 1 0,1 0-1,0 0 1,2 1 0,0 0 0,2 0 0,-6 36 0,8-37-3,1 0 0,1 0 0,0 0 1,2 0-1,0 0 0,1-1 0,1 1 1,1 0-1,1-1 0,0 0 0,9 19 0,-10-29-31,1 0-1,-1 0 0,2-1 1,-1 1-1,1-1 0,0-1 1,1 1-1,-1-1 0,1 0 1,1 0-1,-1-1 0,1 0 1,0 0-1,0-1 0,0 0 1,1-1-1,-1 1 0,1-2 1,0 1-1,12 1 0,-6-2-472,0 0 0,1-1 0,-1-1 0,0 0 0,1-1 0,-1-1 0,0 0 0,1-1 0,-1-1 0,-1 0 0,20-8 0,-2-4-826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3.382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442 145 1020,'-3'-2'273,"0"-1"-1,0 1 1,0 0 0,0 0-1,0 0 1,-1 0-1,1 1 1,-1-1 0,0 1-1,1 0 1,-1 0-1,0 0 1,0 1 0,1-1-1,-1 1 1,-4 0 0,1 1-120,-1 0 0,1 0 0,0 1 0,0 0 1,0 0-1,0 0 0,-12 7 0,1 2-104,1 0 0,0 1-1,1 0 1,0 1 0,-16 18 0,12-10-11,1 1 1,0 1 0,2 0-1,1 2 1,0-1-1,2 2 1,1 0 0,1 1-1,2 0 1,0 1-1,2 0 1,-9 56 0,16-80-36,0 0 0,1 0 0,-1-1 0,1 1 0,0 0 0,0 0 0,1 0 0,-1 0 0,1-1 0,0 1 0,0 0 0,0-1 0,0 1 0,1 0 0,0-1 0,-1 0 0,1 1 0,0-1 0,1 0 0,-1 0 0,1 0 0,-1 0 0,1 0 0,0-1 0,0 1 0,0-1 0,0 0 0,0 0 0,1 0 0,-1 0 0,0-1 0,7 3 0,-1-2 2,0-1 0,1 0 0,-1 0 1,0-1-1,1 0 0,-1-1 0,0 0 0,0 0 1,1-1-1,-1 0 0,0-1 0,13-5 0,2-3 4,-1-1 0,-1 0 0,0-2 1,-1-1-1,-1 0 0,0-2 0,-1 0 0,-1-1 0,0-1 0,-2 0 0,0-2 0,-1 0 0,-1 0 0,-1-1 0,-2-1 0,0 0 0,-1-1 0,-1 0 0,-1-1 0,-1 1 0,6-49 0,-11 44 171,-6 44-197,-1 47-21,6-37 43,2 1 1,1-1 0,1 0-1,1 0 1,1-1-1,2 1 1,0-2 0,1 1-1,2-1 1,14 21 0,-20-34-1,1 0 1,1-1 0,0 0 0,0-1 0,1 0-1,0 0 1,0-1 0,1 0 0,0 0 0,14 6 0,-15-9 10,-1-1 0,1 0 0,1-1 0,-1 0 0,0 0 0,0-1 0,1 0 0,-1-1 0,1 0 0,-1 0 0,1-1 0,-1 0 0,0-1 0,14-3 0,-18 3 0,-1-1 0,1 1-1,0-1 1,-1 0-1,1 0 1,-1 0 0,0-1-1,0 0 1,-1 1 0,1-1-1,-1-1 1,1 1-1,-1 0 1,0-1 0,-1 0-1,1 1 1,-1-1-1,0 0 1,0 0 0,1-10-1,5-13-30,-2-1-1,4-44 1,-8 54 6,3-25-74,-2 0-1,-4-79 1,0 108 93,0 1 1,-1-1-1,-1 1 1,-1 0-1,0 0 1,-1 0 0,0 0-1,-1 1 1,0 0-1,-1 0 1,-1 1-1,-12-17 1,4 15 26,2-1-124,14 15 84,1-1-1,0 1 0,-1-1 0,1 1 1,0-1-1,0 1 0,-1-1 1,1 1-1,0 0 0,0-1 1,0 1-1,0 0 0,-1 0 0,1 0 1,0 0-1,0 0 0,0 0 1,0 0-1,0 0 0,-1 0 1,1 0-1,0 0 0,0 0 1,0 1-1,0-1 0,1 1 0,161 3 2,-105-4 0,0 2-1,0 2 0,65 14 0,-118-17 2,-1 0 1,1 0-1,-1 1 0,1-1 0,-1 1 1,1 0-1,-1 0 0,0 1 0,0-1 1,0 1-1,0 0 0,-1 0 0,1 0 0,-1 1 1,0-1-1,0 1 0,0 0 0,3 5 1,-3-2 5,0 0 0,-1-1 0,0 1 0,-1 0 1,1 1-1,-1-1 0,-1 0 0,1 0 1,-1 0-1,0 1 0,-2 10 0,-4 17 31,-16 54-1,12-55-20,2 1-1,-7 58 1,15-84-5,-1 0 0,1 0 0,1 0 0,-1 0-1,2 0 1,-1 0 0,1 0 0,1-1 0,-1 1 0,1 0 0,1-1-1,0 0 1,0 0 0,0 0 0,7 8 0,-6-11 8,-1 0 0,1 0 1,-1-1-1,1 0 0,0 0 0,1-1 1,-1 1-1,1-1 0,-1 0 0,1 0 1,0-1-1,8 2 0,-2-1-189,0 0 0,0-1 0,1-1 0,-1 0 0,23-1 0,0-4-1409,-1-1 0,0-2-1,51-17 1,-50 11 81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2.49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181 38 956,'21'-37'8474,"-21"79"-8446,-2 14 1,-2 0 1,-21 93-1,-41 110 44,46-187-70,-8 26 11,6-26 38,-13 79 1,43-161-44,-1 0 0,0-1 0,7-16 0,2-7-106,1 0 1,1 1-1,2 1 0,1 1 1,2 1-1,1 1 0,50-47 0,-64 65 81,2 1 0,-1 1-1,1 0 1,1 1-1,-1 0 1,1 1-1,1 0 1,0 1-1,16-5 1,-25 10 17,-1-1 0,1 1 1,0 0-1,0 1 0,-1-1 1,1 1-1,0 0 0,0 0 0,0 0 1,-1 1-1,1-1 0,0 1 1,0 0-1,-1 1 0,1-1 1,-1 1-1,1 0 0,-1 0 1,0 0-1,0 1 0,0 0 1,0-1-1,0 1 0,0 1 1,-1-1-1,1 0 0,-1 1 1,0 0-1,0 0 0,-1 0 1,1 0-1,1 5 0,1 2 20,-1 0-1,-1 0 0,0 0 1,-1 1-1,0-1 1,0 1-1,-1-1 1,-1 1-1,-1 16 1,-1 2 60,-2 0 0,-10 43 0,8-51-42,-1 0 0,-1 0 1,-1-1-1,-1 0 0,-1 0 1,-26 37-1,32-51-47,-1 0 0,1-1 0,-2 0 0,1 0 0,-1 0 0,0-1 0,0 0 0,0 0 0,-12 5 0,14-8-34,0 0 0,0-1 0,-1 1 0,1-1 0,0 0 1,-1-1-1,1 1 0,0-1 0,-1 0 0,1-1 0,0 1 1,-1-1-1,1 0 0,0 0 0,0-1 0,-8-2 0,6 0-351,0 0 0,1 0 0,-1-1 0,1 1 0,0-1 0,1-1-1,-1 1 1,1-1 0,0 0 0,0 0 0,1 0 0,0-1 0,0 0-1,0 0 1,1 0 0,0 0 0,-2-8 0,0-15-984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4.245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363 320 672,'0'-1'283,"0"-1"1,0 1-1,0-1 1,0 0-1,0 1 0,0-1 1,0 1-1,0-1 1,-1 1-1,1-1 0,-1 1 1,1-1-1,-1 1 1,1 0-1,-1-1 0,0 1 1,-1-2-1,1 3-224,1 0 0,-1 0-1,1 0 1,-1-1 0,0 1-1,1 0 1,-1 0 0,0 0 0,1 1-1,-1-1 1,0 0 0,1 0 0,-1 0-1,1 0 1,-1 1 0,0-1-1,1 0 1,-1 0 0,1 1 0,-1-1-1,1 0 1,-1 1 0,1-1 0,-1 1-1,1-1 1,-1 1 0,0 0-1,-38 52-593,31-40 886,-28 47-295,2 0-1,4 2 1,-27 75-1,3-6 49,40-100-78,1-6-3,2 1 0,1 1 1,0-1-1,2 1 0,-5 34 1,13-61-21,0 1 1,0-1 0,0 0 0,-1 0-1,1 1 1,0-1 0,0 0 0,0 0-1,0 1 1,0-1 0,0 0 0,0 0-1,0 1 1,0-1 0,0 0 0,0 0-1,0 1 1,0-1 0,0 0-1,0 0 1,0 1 0,0-1 0,0 0-1,0 0 1,0 1 0,0-1 0,0 0-1,0 0 1,0 1 0,1-1 0,-1 0-1,0 0 1,0 0 0,0 1 0,0-1-1,1 0 1,-1 0 0,0 0 0,0 0-1,0 0 1,1 1 0,-1-1 0,0 0-1,0 0 1,1 0 0,-1 0-1,0 0 1,1 0 0,11-11 60,10-24-62,10-25-264,-2-1 0,33-103 0,25-137-279,-7 17 888,-80 281-335,28-71 177,-28 70-181,1 1-1,0-1 1,0 0-1,1 1 1,-1-1-1,1 1 0,-1-1 1,1 1-1,0 0 1,0 0-1,1 1 1,-1-1-1,0 1 1,1-1-1,5-1 1,-6 3-7,0 1 0,0 0 0,0 0 0,1 0 0,-1 0 0,0 0 0,0 1 0,0 0 0,0-1 0,0 1 0,0 0 0,0 0 0,0 1 0,0-1 0,-1 1 0,1-1 0,-1 1 0,1 0 0,-1 0 0,1 0 0,-1 0 0,0 1 0,0-1 0,0 1 0,0-1 0,0 1 0,1 3 0,7 9 13,-1 1 1,-1 0-1,8 21 1,5 20 68,-3 0 0,-3 1-1,-2 1 1,6 63 0,-10-18-1226,-6 155 0,-8-189-2457,2-54 2347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4.57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27 164 848,'-1'0'216,"-1"0"1,1 0-1,0 0 0,-1-1 1,1 1-1,0 0 0,0-1 0,-1 1 1,1 0-1,0-1 0,0 0 1,-1 1-1,1-1 0,0 0 1,-4-3 864,4 3-865,-1-2 1,2 2-142,1 1-1,-1-1 1,0 0 0,0 0 0,0 0 0,0 0 0,1 0 0,-1 0-1,0 1 1,1-1 0,-1 0 0,1 0 0,-1 1 0,1-1 0,-1 0-1,1 0 1,-1 1 0,1-1 0,0 1 0,-1-1 0,1 0 0,1 0-1,6-4-1,0 0-1,0 0 0,0 1 0,14-6 0,53-11-336,2 2-1,131-14 0,-48 9-5236,-127 18 4223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4.92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135 42 1380,'1'-3'706,"-1"-1"0,1 1 0,-1 0 0,0-1 0,-1 1 0,1-1-1,0 1 1,-9-12 1472,-1 32-2200,-8 37 20,3 0 1,-15 99-1,2 117 224,18-160-154,4-54-68,2-25-219,0 1 0,3 0 0,0 0-1,8 63 1,-7-94 110,0 0-1,0 0 0,0 0 1,0 0-1,0 0 1,0-1-1,0 1 1,1 0-1,-1 0 1,0 0-1,1 0 1,-1 0-1,1 0 0,-1 0 1,1 0-1,-1-1 1,1 1-1,-1 0 1,1 0-1,0-1 1,0 1-1,-1 0 1,1-1-1,0 1 0,0-1 1,0 1-1,0-1 1,-1 1-1,1-1 1,0 0-1,0 1 1,0-1-1,0 0 0,0 0 1,0 1-1,0-1 1,0 0-1,0 0 1,0 0-1,0-1 1,0 1-1,0 0 1,0 0-1,0 0 0,0-1 1,0 1-1,0 0 1,0-1-1,-1 1 1,1-1-1,0 1 1,0-1-1,0 1 1,-1-1-1,1 0 0,0 1 1,0-1-1,-1 0 1,1 0-1,-1 0 1,2-1-1,8-14-1238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6.02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431 11 116,'-39'-5'6294,"32"3"-6216,-1 1 1,1 0-1,0 0 1,-1 1 0,-8 0-1,-6 4-7,-1 0 0,1 2 0,0 0-1,1 1 1,0 2 0,-29 14 0,36-15-57,0 0-1,0 1 1,1 0 0,0 1-1,1 0 1,0 1 0,0 1 0,1 0-1,-15 22 1,24-31-12,0-1 1,0 1-1,1 0 1,-1-1-1,1 1 1,-1 0-1,1 0 0,0-1 1,1 1-1,-1 0 1,0 0-1,1 0 1,-1 0-1,1 1 1,0-1-1,0 0 0,0 0 1,1 0-1,-1 0 1,1 0-1,0 0 1,-1 0-1,1 0 0,0-1 1,1 1-1,-1 0 1,1 0-1,1 2 1,1-1-5,0-1 0,0 0 1,0 0-1,0 0 0,0 0 1,0-1-1,1 0 0,-1 0 1,1 0-1,0 0 1,0-1-1,0 1 0,-1-1 1,1-1-1,0 1 0,9-1 1,20-1-51,0-2 0,-1-1 1,1-2-1,-1-1 1,-1-2-1,1-1 0,-1-1 1,-1-2-1,43-24 1,-62 30 172,-1 0 1,1-1-1,-1 0 1,14-14-1,-23 20-49,0 0-1,1-1 1,-1 1-1,0 0 0,0-1 1,0 0-1,-1 1 0,1-1 1,-1 0-1,1 0 1,-1 0-1,0 0 0,0 0 1,0 0-1,-1 0 0,1 0 1,-1 0-1,0 0 1,0 0-1,0-1 0,0 1 1,0 0-1,0 0 0,-2-5 1,2 8-67,0-1 1,-1 1-1,1 0 0,0-1 1,0 1-1,0-1 1,0 1-1,0-1 0,0 1 1,0-1-1,0 1 1,0 0-1,0-1 0,0 1 1,0-1-1,0 1 1,1-1-1,-1 1 0,0 0 1,0-1-1,0 1 0,1-1 1,-1 1-1,0 0 1,0-1-1,1 1 0,-1 0 1,0-1-1,1 1 1,-1 0-1,0-1 0,1 1 1,-1 0-1,0 0 1,1-1-1,-1 1 0,1 0 1,-1 0-1,1 0 1,-1 0-1,0 0 0,1 0 1,-1 0-1,1 0 0,0 0 1,-2 0-6,0 1 0,1-1 0,-1 1 0,0-1 1,1 1-1,-1 0 0,0-1 0,1 1 0,-1 0 0,1 0 0,-1-1 0,1 1 0,-1 0 1,1 0-1,0 0 0,-1 0 0,1 0 0,0 0 0,0-1 0,0 1 0,0 0 1,0 2-1,-5 33 5,3-22-2,-11 84 65,3-1 1,7 198-1,58 193-40,-54-481-38,0 0 1,0 0-1,-1-1 0,0 1 1,0 0-1,-1 0 1,1 0-1,-2-1 0,1 1 1,-1 0-1,0-1 0,-3 9 1,3-13-21,1 0 0,-1 1 1,0-1-1,1 0 0,-1 0 0,0 0 1,0 0-1,-1-1 0,1 1 0,0 0 1,-1-1-1,1 1 0,0-1 0,-1 0 1,0 0-1,1 0 0,-1 0 0,0-1 1,1 1-1,-1-1 0,0 1 0,0-1 1,1 0-1,-1 0 0,0 0 0,0 0 1,1-1-1,-1 1 0,0-1 0,0 0 1,1 0-1,-5-1 0,-3-2-24,1 0 0,-1-1 0,1 0 0,0 0 0,1-1 0,-1 0 0,1-1 0,0 0 0,0 0 0,1 0 0,0-1 0,1 0 0,-1-1 0,1 0-1,1 1 1,0-2 0,0 1 0,-4-12 0,0-5 55,0 0 0,1-1 0,2 1-1,1-1 1,-4-51 0,9 61 3,1 0 1,1-1-1,0 1 1,1 0-1,0 0 1,2 0-1,0 0 1,1 1-1,1 0 0,0 0 1,1 1-1,1 0 1,0 0-1,16-19 1,14-12-1976,2 1 1,83-69 0,-95 90 650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6.50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6 228 516,'3'12'5524,"7"-20"-5510,-2 1 229,14-12-152,-1 0 0,-1-1 0,-1-1 0,-1 0 1,-1-2-1,16-27 0,-29 44-24,-2 3-15,0 1-1,-1 0 1,0 0 0,1-1-1,-1 1 1,0-1-1,0 0 1,0 1 0,0-1-1,-1 1 1,1-1 0,-1 0-1,0 0 1,0 1-1,0-6 1,-3 8 32,0 0 1,0 1-1,0-1 1,0 1-1,0 0 1,0-1-1,0 1 1,1 0-1,-1 1 0,-3 1 1,-7 5-85,0 0 1,1 1-1,-1 1 1,2 0 0,0 0-1,0 1 1,1 1-1,-17 23 1,22-28 1,1-1 0,0 1 0,0 0 1,0 0-1,1 1 0,0-1 0,0 1 0,1-1 1,0 1-1,0 0 0,1 0 0,0 0 0,1 0 1,-1 0-1,2 0 0,-1 0 0,1 0 0,3 14 0,-2-17 2,0 0-1,1 0 0,-1 0 0,1 0 1,0-1-1,0 1 0,0-1 1,1 0-1,0 0 0,0 0 0,0 0 1,0-1-1,0 0 0,6 3 0,-1-1 0,-1 0 0,2-1-1,-1-1 1,0 0 0,1 0-1,-1 0 1,15 0 0,-6-1-586,1-1 0,-1 0 1,1-2-1,-1 0 0,1-1 0,-1-1 0,35-10 1,-24 1-920,-1-1 32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7.01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95 19 1176,'7'-18'5367,"-7"33"-3685,-5 34-1684,-13 106 125,-17 102 264,19-187-294,8-40-60,1 0 0,2 0 0,-2 41 0,18-86 124,3-15-184,52-154-221,-55 159 208,1 1 0,1 0-1,1 0 1,1 2 0,21-25 0,-33 43 41,0 0 1,1 0-1,0 1 1,-1-1 0,1 1-1,0 0 1,0 0-1,1 0 1,-1 0-1,1 1 1,-1 0 0,1 0-1,0 0 1,0 0-1,0 1 1,0 0-1,0 0 1,0 0 0,0 1-1,0 0 1,0 0-1,1 0 1,-1 0-1,0 1 1,0 0-1,0 0 1,0 0 0,0 1-1,0-1 1,-1 1-1,1 1 1,0-1-1,-1 0 1,0 1 0,1 0-1,-1 0 1,0 0-1,-1 1 1,1 0-1,0-1 1,-1 1 0,0 0-1,0 1 1,0-1-1,3 7 1,2 4 33,0 1-1,-1 1 1,-1-1 0,0 1 0,-2 0-1,1 0 1,-2 0 0,-1 1 0,0-1-1,-1 1 1,-1 21 0,0-30-20,-1 1 0,0-1 0,0 0 0,-1 0 0,0 0 1,-1 0-1,0 0 0,0 0 0,-1 0 0,0-1 0,-1 0 0,0 0 0,0 0 0,0 0 1,-1-1-1,0 0 0,-1 0 0,1-1 0,-1 1 0,-1-2 0,1 1 0,-13 6 1,9-6-155,0-1 0,0-1 0,-1 0 0,1 0 0,-1-1 0,0-1 0,0 0 0,-22 1 0,25-3-277,0-1 0,0 0 1,0 0-1,0-1 0,0-1 1,0 1-1,0-1 0,1-1 1,-1 1-1,1-2 0,0 1 1,-10-8-1,-4-6-1061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7.52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12 365 304,'-11'9'5471,"11"-8"-5305,2 23 1757,21 40-2788,-12-34 1348,0 5-436,26 99 52,-34-117-48,0 0 0,-1-1 0,-1 1 0,-1 0 0,0 0 0,-3 18 0,-1-26 440,-1-23-325,0-24-167,6 5-52,2 1-1,1 0 1,2 0 0,14-46 0,52-122-583,-65 181 542,73-168-1581,-62 153-250,33-48 0,-33 57 665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8.06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485 31 500,'-9'-5'517,"0"1"0,-1 0 0,1 0 0,-1 1-1,1 0 1,-1 1 0,0 0 0,0 1 0,-1 0 0,1 0 0,0 1 0,0 0-1,-20 4 1,16-1-371,1 1 0,0 0 0,0 1-1,0 1 1,1 0 0,0 0 0,0 1-1,0 1 1,-14 12 0,7-2-169,0 0 0,2 0 0,0 2 0,1 0 0,1 1 0,1 1 0,1 0 0,1 1 0,0 0 0,-12 41 0,22-58 23,0 1-1,0 0 0,1 0 1,0 0-1,0 1 1,1-1-1,0 0 0,0 0 1,1 0-1,0 0 0,3 14 1,-3-18-18,0-1 1,0 1 0,1 0-1,-1-1 1,1 1 0,-1-1 0,1 1-1,0-1 1,0 0 0,0 1-1,0-1 1,1-1 0,-1 1-1,1 0 1,-1 0 0,1-1 0,-1 1-1,1-1 1,0 0 0,0 0-1,-1 0 1,1 0 0,0-1 0,0 1-1,0-1 1,0 1 0,0-1-1,0 0 1,6-1 0,4 0-36,0-1 0,0-1 0,0 0 0,-1-1 0,1 0 0,-1-1 0,0 0 0,0-1 0,-1-1 0,1 0 0,-1 0 0,12-12 0,16-14 69,62-70-1,-65 63 115,-12 12 56,21-23 253,-42 48-371,0 0-1,0 0 0,1 0 1,-1 0-1,1 1 0,0 0 1,0-1-1,0 1 0,0 1 1,8-4-1,-11 5-49,0 1 0,-1-1 0,1 0 0,0 0 1,0 0-1,0 1 0,0-1 0,0 0 0,-1 1 0,1-1 1,0 1-1,0-1 0,-1 1 0,1 0 0,0-1 0,-1 1 0,1-1 1,-1 1-1,1 0 0,-1 0 0,1-1 0,-1 1 0,1 0 1,-1 0-1,0 0 0,1-1 0,-1 1 0,0 0 0,1 1 0,7 31 313,-8-30-291,5 32 385,-1 62 1,4 29-178,-7-114-362,1 0 1,1 0 0,0 0 0,1-1 0,0 0-1,1 0 1,11 21 0,-13-28-146,-1 0 0,1-1 0,-1 1 1,1-1-1,0 1 0,1-1 0,-1 0 0,1 0 0,-1-1 1,1 1-1,0-1 0,0 0 0,0 0 0,0 0 0,0 0 1,0-1-1,1 1 0,-1-1 0,0 0 0,1 0 0,-1-1 1,1 0-1,-1 0 0,1 0 0,-1 0 0,1 0 0,-1-1 1,1 0-1,-1 0 0,1 0 0,-1 0 0,5-3 0,28-14-1432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03.60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511 213 164,'3'-8'916,"1"1"-1,-1-1 1,0 0-1,-1 0 1,1 0-1,0-13 1,-2 13-621,0 1 1,-1-1 0,0 1-1,0 0 1,-1-1-1,0 1 1,-3-12 0,3 15-284,-1 0 1,1 0 0,-1 0-1,0 0 1,0 0 0,0 1-1,-1-1 1,1 1 0,-1-1-1,0 1 1,0 0 0,0 0-1,0 0 1,0 0 0,-1 0-1,1 1 1,-1 0 0,0 0-1,0 0 1,0 0 0,0 0-1,0 1 1,0 0 0,0 0-1,0 0 1,-1 0 0,1 1-1,0-1 1,-1 1 0,-7 1-1,-4 1-15,0 0 0,1 1 0,-1 1-1,1 1 1,0 0 0,0 1 0,0 0 0,1 1-1,0 1 1,1 0 0,-1 1 0,2 1 0,-1 0-1,1 0 1,1 1 0,-13 16 0,3-2 10,2 0 0,0 1 0,2 1 0,1 0 0,1 2 0,2-1 0,-12 38 0,19-48-7,1 0-1,1 0 0,0 1 1,2-1-1,0 1 0,1 0 1,1-1-1,3 27 0,-2-34-7,1 0 0,1 0 0,0-1-1,0 1 1,1-1 0,0 0 0,1 1-1,0-2 1,1 1 0,0-1 0,0 0-1,1 0 1,0-1 0,1 0-1,11 10 1,-4-6-70,-1-1 0,2 0 1,0-1-1,0-1 0,1-1 0,32 13 0,-40-19-270,-1 1 1,0-2-1,0 1 1,1-1-1,-1 0 1,1-1-1,-1 0 1,1 0-1,-1-1 0,0 0 1,1 0-1,-1-1 1,0 0-1,0-1 1,0 0-1,0 0 0,11-6 1,2-5-1038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04.24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347 6 920,'-8'-2'402,"-1"0"0,0 1 0,0 1-1,0-1 1,0 2 0,0-1 0,0 1 0,0 0 0,0 1-1,1 0 1,-1 0 0,1 1 0,-10 5 0,6-2-258,0 0 1,1 1-1,0 1 0,0 0 1,1 1-1,0-1 1,0 2-1,-10 13 0,7-6-161,1 0 0,0 1 1,1 0-1,1 1 0,1 1 0,1 0 0,0 0 0,2 0 0,0 1 0,-5 41 0,10-58 2,0 0 1,1 0-1,0-1 1,0 1-1,0 0 1,1 0-1,-1 0 0,1 0 1,0 0-1,0 0 1,0-1-1,0 1 1,1 0-1,0-1 1,0 1-1,0-1 1,0 0-1,0 1 1,0-1-1,1 0 1,0 0-1,3 2 1,-2-2-8,0-1 1,0 0-1,1 0 1,-1 0 0,1-1-1,-1 1 1,1-1-1,0 0 1,-1-1 0,1 1-1,0-1 1,0 0-1,-1 0 1,1 0 0,0-1-1,-1 1 1,1-1-1,5-2 1,8-3 80,0 0 1,-1-1-1,0-1 0,0 0 1,0-2-1,-1 0 0,-1 0 1,0-2-1,20-18 1,0-5 599,-2-1 1,40-55 0,-71 87-612,1 0-1,1 1 1,-1-1 0,0 1 0,1 0 0,0 0-1,0 0 1,8-4 0,-3 48-131,21 81 137,-12-57-150,-16-59-6,-1 0 0,2 0 0,-1 0 0,0-1 0,1 1 0,0-1 0,1 1 0,-1-1 0,1 0 0,0 0 0,5 4 0,-7-7-103,0 0-1,0-1 1,0 1 0,0-1-1,0 0 1,1 1 0,-1-1-1,0 0 1,1 0 0,-1 0-1,1-1 1,-1 1 0,1-1-1,-1 1 1,1-1-1,-1 0 1,1 0 0,0 0-1,-1 0 1,1-1 0,-1 1-1,1 0 1,-1-1 0,1 0-1,-1 0 1,1 0 0,-1 0-1,0 0 1,4-2 0,10-8-1215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2.85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71 0 956,'2'2'216,"0"-1"1,1 1-1,-1-1 0,0 1 1,0 0-1,0 0 0,0 0 1,0 0-1,0 0 0,-1 1 1,1-1-1,-1 0 0,0 1 1,1-1-1,-1 1 0,0 0 1,0-1-1,-1 1 0,1 0 1,0-1-1,-1 1 0,0 0 1,0 0-1,0 0 0,0-1 0,-1 6 1,-1 2 26,-1 0 0,0-1 0,-1 1 0,0-1 1,0 0-1,-8 11 0,-2 2 15,2 0-1,1 1 1,1 0 0,-14 49 0,27-30-707,6-30-1535,-8-12 1811,-1-1-1,1 1 0,0-1 0,15-26-4549,-8 11 3218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04.78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115 0 376,'-5'17'7076,"-28"123"-6337,12 12-663,-4 28-10,-4 218 0,29-376-78,-1-8-45,1 0-1,0 0 1,1 0-1,1-1 1,5 23-1,-7-35 10,0-1 0,0 0-1,0 1 1,0-1 0,0 1-1,0-1 1,0 0 0,1 1 0,-1-1-1,0 1 1,0-1 0,0 0-1,0 1 1,1-1 0,-1 0 0,0 0-1,0 1 1,1-1 0,-1 0-1,0 1 1,1-1 0,-1 0 0,0 0-1,1 0 1,-1 1 0,0-1-1,1 0 1,-1 0 0,1 0 0,-1 0-1,0 0 1,1 0 0,-1 0-1,1 1 1,-1-1 0,0 0 0,1-1-1,-1 1 1,1 0 0,-1 0-1,0 0 1,1 0 0,-1 0 0,1 0-1,-1 0 1,0 0 0,1-1-1,-1 1 1,0 0 0,1 0 0,-1-1-1,0 1 1,1 0 0,-1 0-1,0-1 1,0 1 0,1 0 0,-1-1-1,0 1 1,0-1 0,16-23-3468,-16 23 3448,8-15-1237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05.95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404 26 660,'21'5'5019,"-21"-5"-4988,0 0 0,0 0-1,1-1 1,-1 1 0,0 0 0,0 0 0,0 0 0,0 0 0,1 0 0,-1-1-1,0 1 1,0 0 0,0 0 0,0 0 0,0 0 0,0-1 0,1 1 0,-1 0-1,0 0 1,0 0 0,0-1 0,0 1 0,0 0 0,0 0 0,0 0-1,0-1 1,0 1 0,0 0 0,0 0 0,0 0 0,0-1 0,0 1 0,0 0-1,0 0 1,0-1 0,0 1 0,-1 0 0,1 0 0,0 0 0,0 0 0,0-1-1,0 1 1,0 0 0,-1 0 0,0-2-47,-1 0 1,1 0-1,-1 1 1,1-1-1,-1 1 0,0 0 1,0-1-1,0 1 0,0 0 1,0 0-1,0 0 0,0 0 1,0 0-1,0 1 1,0-1-1,0 1 0,-3-1 1,-9 0 6,0 0 0,0 2 0,0-1 0,0 2 1,1 0-1,-1 0 0,1 1 0,-1 1 0,1 0 1,0 1-1,0 1 0,1 0 0,0 0 1,0 1-1,-18 14 0,16-10 10,1 1 0,0 0 0,1 1 1,0 0-1,1 1 0,1 1 0,0-1 0,1 1 0,0 1 1,1 0-1,-9 29 0,11-28 18,1 0 0,2 0 0,-1 0-1,2 0 1,0 1 0,1 0 0,1-1 0,1 1 0,0-1 0,7 30 0,-6-38 1,1 0 0,0 0 0,1 0 1,-1-1-1,2 0 0,-1 1 0,1-1 1,1-1-1,-1 1 0,1-1 0,0 0 1,1 0-1,0-1 0,0 0 1,0 0-1,1-1 0,0 0 0,0 0 1,0 0-1,1-1 0,13 4 0,-14-5-98,0-1 0,0 0 0,0 0 0,0-1-1,0 0 1,0 0 0,16-1 0,-18-1-313,0 0 0,1-1 0,-1 1 0,0-1 1,0 0-1,0-1 0,0 1 0,0-1 0,0 0 0,6-6 0,5-2-925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06.47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54 5 692,'7'-5'5320,"-10"13"-4498,-3 8-839,-8 31 65,3 0 1,1 1 0,3 1 0,2-1 0,0 54-1,6-89-39,0-1 0,0 1 0,1-1 0,0 1 0,1-1-1,1 0 1,8 19 0,-11-28-2,1 1 0,0-1 0,0 0-1,0-1 1,0 1 0,0 0 0,0 0 0,1-1 0,-1 0-1,1 1 1,0-1 0,0 0 0,0 0 0,0 0 0,0-1-1,0 1 1,0-1 0,1 0 0,-1 0 0,0 0 0,1 0-1,-1 0 1,1-1 0,-1 1 0,1-1 0,-1 0 0,1 0-1,-1-1 1,1 1 0,-1-1 0,5-1 0,6-2 41,0-1 1,0-1-1,-1 0 1,0-1-1,0 0 0,0-1 1,-1-1-1,-1 0 1,1-1-1,-1 0 1,-1 0-1,14-18 1,12-18 287,51-86 0,-82 124-308,20-32 159,-7 12 238,-1 0 0,24-55 0,-41 230-514,1-127 79,9 141 48,-7-143-68,0-1 0,1 1 1,1-1-1,0 1 0,2-1 1,14 28-1,-18-41-76,0 1 0,0-1 0,0 0 0,0 0-1,1-1 1,0 1 0,-1-1 0,1 0 0,1 0 0,-1 0 0,0 0-1,1-1 1,7 3 0,-7-3-281,1 0 1,0 0-1,1-1 0,-1 0 1,0 0-1,0-1 0,0 1 1,1-1-1,-1-1 0,0 1 0,0-1 1,1 0-1,-1-1 0,0 1 1,0-1-1,10-5 0,10-9-1063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06.94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8 364,'11'-8'5259,"-10"8"-5105,11 14 1201,5 30-1995,-16-39 1093,7 24-298,-2 0 0,0 1-1,-2-1 1,-2 1 0,-1 47 0,-21 153 358,17-204-475,-6 46 35,-1 0-35,3-1 0,3 1 0,7 83 0,-2-128 20,-4 50 0,1-53-424,1-1 0,4 43 1,-3-66 313,0 1 1,0-1 0,0 0 0,0 1-1,0-1 1,0 0 0,0 1-1,0-1 1,0 0 0,0 1-1,0-1 1,0 0 0,0 0 0,0 1-1,0-1 1,1 0 0,-1 1-1,0-1 1,0 0 0,0 0-1,0 1 1,0-1 0,1 0 0,0 2-309,0-2 309,-1 0 0,0 0 0,0 0-1,1 0 1,-1 0 0,0 0-1,1 0 1,-1 0 0,0 0-1,1 1 1,-1-1 0,0 0 0,1 0-1,-1-1 1,0 1 0,0 0-1,1 0 1,-1 0 0,0 0-1,1 0 1,-1 0 0,0 0 0,0 0-1,1-1 1,14-12-2921,-12 9 2565,8-6-842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07.64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11 257 468,'10'-16'5341,"-8"16"-5150,5 18 1001,-4 36-1350,-19 73 470,9-91-266,3 0 0,0 0 0,2 43-1,2-77-42,0 0 0,0 1 0,0-1 0,0 0 0,1 1 0,-1-1 0,0 0-1,1 0 1,0 0 0,-1 1 0,1-1 0,0 0 0,0 0 0,0 0 0,0 0 0,1 0 0,-1-1-1,1 1 1,-1 0 0,1 0 0,-1-1 0,1 1 0,0-1 0,0 0 0,3 3 0,-2-4 2,0 0 0,1 1 1,-1-1-1,1-1 1,-1 1-1,0 0 1,1-1-1,-1 1 1,0-1-1,1 0 1,-1 0-1,0-1 1,0 1-1,0 0 0,0-1 1,5-4-1,8-4 12,-1-2 0,-1 0 0,0 0 0,-1-1-1,0-1 1,-1 0 0,0-1 0,-1 0 0,11-22-1,-1-2 22,-1-2 0,24-73-1,-66 192-76,4 2 1,-12 125-1,29-200 43,1 0 0,-1 0 1,1-1-1,0 1 0,1 0 0,-1 0 0,1 0 0,0-1 0,0 1 1,0 0-1,1-1 0,0 1 0,0-1 0,0 0 0,0 1 1,1-1-1,-1 0 0,1 0 0,0-1 0,4 5 0,-3-6 1,-1 1-1,2-1 0,-1 0 1,0 0-1,0 0 1,1 0-1,-1-1 0,1 0 1,-1 0-1,1 0 0,-1-1 1,1 1-1,0-1 0,-1 0 1,1 0-1,0-1 0,-1 1 1,1-1-1,-1 0 0,8-3 1,9-3 4,0-2 0,-1 0-1,0-1 1,-1-1 0,0 0 0,-1-2 0,0 0 0,-1-1 0,25-26 0,-8 4-51,-2-2 0,-1-2 0,29-49 0,-39 55-34,-2-1 0,-2-1-1,16-45 1,-25 58 92,-2 0-1,0-1 1,-2 0 0,0 0-1,-2 0 1,0-37 0,-3 54 30,0 0-1,0 1 1,-1-1 0,0 1 0,-4-9 0,6 14-41,-1 0 0,1 0 0,0 1 0,-1-1 0,1 0 0,0 1 0,-1-1 0,1 0 0,-1 1 0,1-1 0,-1 1 0,1-1 0,-1 1 0,0-1 0,1 1 0,-1-1 0,0 1 0,1 0 0,-1-1 0,0 1 0,0-1 0,0 2-5,0-1 0,0 1 0,0-1 0,0 1 0,1-1 0,-1 1 0,0 0 0,0-1 0,1 1 0,-1 0 0,1 0 0,-1-1 0,1 1 0,-1 0 1,1 0-1,-1 0 0,1 0 0,-1 0 0,1 0 0,0-1 0,0 1 0,0 0 0,-1 1 0,-1 8 0,1-1 1,0 0 0,0 1-1,0-1 1,1 1-1,1-1 1,0 0 0,0 1-1,1-1 1,0 0-1,5 14 1,6 15 7,25 48 1,-26-59-3,95 173 23,-16-35-6,-87-156-20,0 0 1,0 0 0,-1 0-1,0 1 1,0-1 0,-1 1-1,0 0 1,-1 0-1,0 16 1,-1-20-8,-1-1 0,0 0 0,0 1 0,0-1 0,-1 0 0,0 1 0,0-1 0,0 0 0,-1 0 0,0-1 0,0 1 0,0 0 0,0-1 0,-1 0 0,0 0 0,1 0 0,-1 0 0,-9 6 0,-3 1-257,0-1 0,-1 0 1,-32 13-1,39-19-339,0-1 0,1 0 1,-1 0-1,0-1 0,-1 0 0,1-1 0,0 0 0,-19-1 0,16-3-725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09.69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193 37 72,'4'-24'8232,"-8"11"-5778,-1 32-2181,-78 491-31,-13 96-207,95-592-48,-2 4-28,1 0 0,0 0 0,2 0 0,0 0 0,1 0 0,6 36 0,-6-53-1,-1 0 0,0 0 0,0 0 0,1 0 0,-1 0 0,1-1 0,-1 1 0,1 0 0,-1 0 0,1 0 0,-1-1 0,1 1 0,0 0 0,-1-1 0,1 1 0,0 0 0,0-1 1,0 1-1,-1-1 0,1 1 0,0-1 0,0 1 0,0-1 0,0 0 0,0 0 0,0 1 0,0-1 0,0 0 0,0 0 0,0 0 0,0 0 0,0 0 0,0 0 0,0 0 0,0 0 0,0 0 0,0-1 1,-1 1-1,1 0 0,0-1 0,0 1 0,0-1 0,0 1 0,0-1 0,0 1 0,-1-1 0,1 1 0,0-1 0,-1 0 0,1 1 0,0-1 0,0-1 0,3-1-364,0-1 0,-1 0 0,1 0 0,-1 0 0,0 0 0,0-1 0,0 1 0,3-10 0,10-48-2824,-8 24 1782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0.04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0 293 188,'1'-13'715,"1"-1"0,0 1-1,1 0 1,1 0 0,0 0 0,0 0-1,7-12 1,-5 15-582,0 0 0,1 1-1,0 0 1,0 0 0,1 0-1,0 1 1,1 0 0,0 1 0,0 0-1,0 0 1,1 1 0,0 0-1,16-6 1,-1 1-66,0 1-1,1 1 1,0 2-1,1 0 1,0 2 0,0 1-1,0 1 1,0 1-1,1 1 1,-1 2 0,49 7-1,-60-5-47,0 1 0,-1 0 0,0 1 0,0 1 0,0 0 0,-1 1 0,0 1 0,0 0 0,17 14 0,-22-14 1,1 1 0,-1 0 0,-1 0 0,1 1 0,-2 1 0,0-1 0,0 1 0,0 0 0,-2 1 0,1-1 0,-2 1 0,7 22 0,-8-20 5,0 0 0,-1-1 0,0 1 0,-1 0 0,-1 0-1,0 0 1,-1 0 0,-1 0 0,0 0 0,-1 0-1,0 0 1,-1-1 0,-1 0 0,-7 17 0,3-12 10,-1-2 0,-1 0 0,0 0 0,-1-1 0,0 0 0,-1-1 0,-1 0 0,0-1 0,-30 20 0,25-20-4,-1-1-1,-1 0 0,0-2 1,0-1-1,-1-1 0,0 0 0,-1-2 1,-24 4-1,30-7-18,-1-1 1,1-1-1,0 0 1,-1-1-1,1-1 0,0-1 1,-1-1-1,1 0 1,0-1-1,-32-13 1,45 16-111,0 0 0,0-1 1,0 1-1,1-1 1,-1 0-1,1 0 0,-1-1 1,1 1-1,0-1 1,-1 1-1,1-1 0,1 0 1,-1 0-1,0-1 1,1 1-1,-1 0 0,1-1 1,0 0-1,0 1 1,1-1-1,-1 0 0,1 0 1,0 0-1,0 0 1,-1-7-1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0.64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8 87 132,'-7'-19'8097,"32"21"-7004,-12 1-1090,1 0 0,-1 2 0,-1-1 0,1 2 0,-1-1 0,0 2 0,0 0 0,-1 0 0,1 1 0,-2 0 0,1 1 0,-1 0 0,-1 1 0,0 0 0,0 0 0,-1 1 0,0 0 0,-1 1 0,0 0 0,-1 0 0,10 25 0,-9-17 3,-1 1 0,0 0-1,-1 0 1,-2 1 0,0-1-1,-1 1 1,-1-1 0,-1 1-1,-1 0 1,-1-1 0,-1 1-1,-1-1 1,-8 27 0,11-46 7,1 0 1,0 0 0,-1-1 0,0 1-1,1 0 1,-1 0 0,0-1 0,0 1-1,0-1 1,0 1 0,0-1 0,0 1-1,0-1 1,-1 1 0,1-1 0,0 0-1,-1 0 1,1 0 0,-1 0 0,0 0-1,1 0 1,-1 0 0,0 0 0,1 0 0,-1-1-1,0 1 1,0-1 0,0 0 0,1 1-1,-1-1 1,-3 0 0,3-1 3,0 1 1,0-1-1,0 0 1,1 0-1,-1 0 1,0-1-1,1 1 0,-1 0 1,1 0-1,-1-1 1,1 1-1,0-1 1,0 1-1,0-1 1,-1 0-1,1 1 1,1-1-1,-1 0 0,0 0 1,0 0-1,1 0 1,-1 0-1,1 0 1,-1 1-1,1-1 1,0 0-1,0 0 1,0 0-1,0 0 1,1-2-1,1-16-19,1 1 1,1-1 0,1 1-1,1 0 1,1 1-1,0 0 1,13-22-1,-8 13-81,14-29-870,51-79 1,-54 101-692,2 0 0,1 2 0,37-36 0,-32 39 211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0.97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218 0 540,'2'2'202,"0"0"-1,0 0 1,0 0-1,0 0 1,-1 0 0,1 1-1,-1-1 1,1 1 0,-1-1-1,0 1 1,0-1-1,0 1 1,0 0 0,-1-1-1,1 1 1,-1 0-1,1 0 1,-1-1 0,0 1-1,0 0 1,0 0-1,0 0 1,-1-1 0,1 1-1,-1 0 1,0 0-1,0-1 1,0 1 0,0-1-1,0 1 1,0-1 0,-3 4-1,-6 12-14,-1-1 0,0 0-1,-19 22 1,19-25 288,-15 20-188,1 2 0,-24 47 0,39-65-282,2 0 0,0 1 0,1 0 1,1 0-1,1 1 0,1-1 0,-2 22 0,5-35-2,1 1 0,-1-1 0,2 0 1,-1 1-1,1-1 0,0 0 0,0 0 0,1 1 0,0-1 1,0 0-1,0 0 0,1-1 0,0 1 0,0 0 1,0-1-1,1 0 0,0 1 0,0-2 0,0 1 0,6 5 1,-5-6-1,1 0 1,1 0 0,-1 0 0,1-1 0,-1 0 0,1 0 0,0-1-1,0 0 1,0 0 0,0 0 0,0-1 0,1 0 0,-1-1-1,0 1 1,1-1 0,-1-1 0,10-1 0,-7 1-5,0-1 0,0 0-1,0 0 1,-1-1 0,1 0 0,-1-1 0,0 0 0,0 0-1,0-1 1,-1 0 0,1-1 0,-1 0 0,0 0 0,-1-1-1,0 0 1,0 0 0,0 0 0,-1-1 0,0 0 0,0-1 0,-1 1-1,0-1 1,-1 0 0,0 0 0,0 0 0,-1-1 0,0 0-1,-1 1 1,0-1 0,0 0 0,-1 0 0,-1 0 0,1 0-1,-2 0 1,1 0 0,-1 0 0,-4-15 0,0 8-85,-1 0 0,-1 0 1,-1 1-1,0 0 0,-1 0 0,0 1 1,-1 0-1,-1 0 0,-17-16 0,17 19-27,0 1 0,-1 0-1,0 1 1,-1 0 0,-1 1-1,1 1 1,-1 0 0,0 1-1,-1 0 1,-27-8 0,9 13-983,18 7-543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1.48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62 59 884,'13'-19'2364,"-10"14"-1794,0 1-1,0 0 1,0-1 0,0 1 0,1 0-1,0 1 1,4-5 0,-7 8-529,-1-1 1,1 1-1,-1 0 1,1 0 0,-1-1-1,1 1 1,0 0-1,-1 0 1,1 0-1,-1 0 1,1 0-1,-1 0 1,1 0-1,-1 0 1,1 0-1,-1 0 1,1 0-1,0 0 1,-1 0 0,1 0-1,-1 1 1,1-1-1,-1 0 1,1 0-1,-1 1 1,1-1-1,0 1 1,13 25-296,-9-3 323,0 1 0,-1-1 0,-2 1 0,0 0 0,-2-1 0,-3 42 0,-31 140 268,4-80-145,-57 151 1,93-285-234,-1 1 1,2 0 0,-1 1 0,1-1 0,10-8 0,4-4-91,36-46-356,-29 33 229,2 0 1,1 2-1,38-31 1,-59 55 236,-1 0 1,1 1 0,0 0 0,1 0 0,0 1 0,-1 1 0,2-1 0,-1 2 0,0 0 0,1 0 0,-1 1 0,1 0 0,0 1 0,0 1 0,0-1-1,16 3 1,-21-1 33,-1 0 1,1 0-1,0 1 0,-1 0 0,1 0 0,-1 0 0,0 1 0,0 0 1,0 0-1,0 0 0,0 1 0,-1 0 0,0 0 0,1 0 0,-2 1 0,1 0 1,0 0-1,-1 0 0,0 1 0,0-1 0,-1 1 0,1 0 0,-1 0 0,-1 0 1,1 0-1,-1 1 0,0-1 0,0 1 0,-1-1 0,0 1 0,0 0 0,0 11 1,-1-4 9,-1-1 1,0 1-1,-1-1 1,0 1-1,-1-1 1,-1 0-1,0 0 1,-1 0-1,0 0 1,-1-1-1,0 0 1,-1 0-1,0-1 1,-1 1-1,-14 15 1,7-14-60,1-1 0,-2 0 1,0-1-1,0-1 0,-1 0 1,0-1-1,0-1 0,-1 0 1,0-2-1,-1 0 0,1-1 1,-1-1-1,0 0 0,0-2 1,-33 1-1,48-3-116,0 0-1,0-1 1,0 0-1,0 1 1,0-1-1,0-1 1,0 1 0,0 0-1,0-1 1,0 0-1,0 0 1,1 0-1,-1 0 1,1-1-1,0 0 1,0 1 0,0-1-1,0 0 1,0 0-1,0-1 1,1 1-1,0 0 1,-1-1-1,1 0 1,1 1 0,-1-1-1,0 0 1,1 0-1,0 0 1,0 0-1,0 0 1,0 0-1,1-1 1,0 1 0,0 0-1,0 0 1,0 0-1,1-6 1,3-16-1083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3.17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8 22 1408,'-7'-18'8806,"16"15"-10626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1.99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541 55 940,'-6'-6'343,"1"1"0,0 0 0,-1 1 0,0 0 0,0 0 0,0 0 0,-1 0 0,1 1 0,-1 0 0,0 1-1,0-1 1,0 1 0,0 0 0,0 1 0,-8-1 0,3 2-204,1 0-1,-1 1 1,0 0-1,1 0 1,0 1 0,-1 1-1,1 0 1,-20 9-1,8-2-125,1 2 0,1 1 1,0 0-1,0 1 0,1 2 0,1 0 0,1 1 0,-20 23 0,20-19 29,2 1-1,-24 40 1,35-54-37,1 0 0,0 1 1,0 0-1,1-1 0,0 1 1,1 1-1,0-1 0,1 0 0,0 0 1,0 1-1,1 13 0,0-19-8,0-1 0,1 0 0,-1 0 0,1 0 0,0 0 0,0 0 0,0 0 0,0 0 0,1 0 0,-1 0 0,1 0 0,0-1 0,0 1 0,0-1 0,0 1 0,0-1 0,0 0 0,1 0 0,-1 0 0,4 3 0,-1-3-7,0 0 0,0 0 0,1 0 0,-1 0 1,0-1-1,1 0 0,-1 0 0,1 0 0,-1-1 1,11 0-1,3-1-3,-1-2-1,1 0 1,-1-1-1,0-1 1,32-13 0,-15 2 121,-1-3 0,58-42 0,-3 2 517,-87 58-614,0-1 0,0 1 0,0 0 0,0 0 0,0-1-1,0 1 1,0 1 0,1-1 0,-1 0 0,0 0 0,1 1 0,-1 0 0,0-1 0,1 1-1,-1 0 1,0 0 0,1 0 0,-1 0 0,0 1 0,5 0 0,-4 1-7,-1 0 1,1 0-1,-1 1 0,0-1 1,0 1-1,0-1 1,0 1-1,0 0 0,0 0 1,-1 0-1,1 0 1,-1 0-1,0 0 0,1 5 1,23 72 61,-21-60-102,2-1 0,0 1 0,1-1 0,1 0 0,1-1 0,16 26 0,-24-42-125,0-1-1,0 1 0,1 0 1,-1-1-1,1 1 0,-1-1 0,1 1 1,0-1-1,-1 0 0,1 0 1,0 0-1,0 0 0,0 0 0,0 0 1,0 0-1,0 0 0,0-1 0,0 1 1,0-1-1,0 0 0,0 0 1,1 0-1,-1 1 0,0-2 0,0 1 1,0 0-1,0 0 0,0-1 1,0 1-1,0-1 0,0 0 0,0 0 1,0 0-1,0 1 0,0-2 0,0 1 1,0 0-1,-1 0 0,1-1 1,2-2-1,16-12-1319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2.49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181 38 956,'21'-37'8474,"-21"79"-8446,-2 14 1,-2 0 1,-21 93-1,-41 110 44,46-187-70,-8 26 11,6-26 38,-13 79 1,43-161-44,-1 0 0,0-1 0,7-16 0,2-7-106,1 0 1,1 1-1,2 1 0,1 1 1,2 1-1,1 1 0,50-47 0,-64 65 81,2 1 0,-1 1-1,1 0 1,1 1-1,-1 0 1,1 1-1,1 0 1,0 1-1,16-5 1,-25 10 17,-1-1 0,1 1 1,0 0-1,0 1 0,-1-1 1,1 1-1,0 0 0,0 0 0,0 0 1,-1 1-1,1-1 0,0 1 1,0 0-1,-1 1 0,1-1 1,-1 1-1,1 0 0,-1 0 1,0 0-1,0 1 0,0 0 1,0-1-1,0 1 0,0 1 1,-1-1-1,1 0 0,-1 1 1,0 0-1,0 0 0,-1 0 1,1 0-1,1 5 0,1 2 20,-1 0-1,-1 0 0,0 0 1,-1 1-1,0-1 1,0 1-1,-1-1 1,-1 1-1,-1 16 1,-1 2 60,-2 0 0,-10 43 0,8-51-42,-1 0 0,-1 0 1,-1-1-1,-1 0 0,-1 0 1,-26 37-1,32-51-47,-1 0 0,1-1 0,-2 0 0,1 0 0,-1 0 0,0-1 0,0 0 0,0 0 0,-12 5 0,14-8-34,0 0 0,0-1 0,-1 1 0,1-1 0,0 0 1,-1-1-1,1 1 0,0-1 0,-1 0 0,1-1 0,0 1 1,-1-1-1,1 0 0,0 0 0,0-1 0,-8-2 0,6 0-351,0 0 0,1 0 0,-1-1 0,1 1 0,0-1 0,1-1-1,-1 1 1,1-1 0,0 0 0,0 0 0,1 0 0,0-1 0,0 0-1,0 0 1,1 0 0,0 0 0,-2-8 0,0-15-984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2.85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71 0 956,'2'2'216,"0"-1"1,1 1-1,-1-1 0,0 1 1,0 0-1,0 0 0,0 0 1,0 0-1,0 0 0,-1 1 1,1-1-1,-1 0 0,0 1 1,1-1-1,-1 1 0,0 0 1,0-1-1,-1 1 0,1 0 1,0-1-1,-1 1 0,0 0 1,0 0-1,0 0 0,0-1 0,-1 6 1,-1 2 26,-1 0 0,0-1 0,-1 1 0,0-1 1,0 0-1,-8 11 0,-2 2 15,2 0-1,1 1 1,1 0 0,-14 49 0,27-30-707,6-30-1535,-8-12 1811,-1-1-1,1 1 0,0-1 0,15-26-4549,-8 11 3218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3.17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8 22 1408,'-7'-18'8806,"16"15"-10626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3.50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141 2 540,'2'0'293,"-1"-1"0,1 1 0,-1 0 0,1 0 0,-1 0 0,1 0 0,-1 0 0,1 0 0,-1 1 0,13 5 2637,-11-4-2637,-3 1-212,1-1-1,-1 1 1,0-1-1,0 1 1,0 0-1,0-1 1,-1 1-1,1-1 1,-1 1-1,1-1 1,-1 1 0,-2 4-1,-34 118 926,-6 12-595,-41 242 1,82-365-408,1 0 0,0 0 0,1 0 0,1 0 0,0 0 0,1 0 0,0 0 0,1-1-1,0 1 1,7 15 0,-6-21 0,0 0 0,0 0 0,1 0-1,0-1 1,0 0 0,1 0 0,0 0-1,0 0 1,1-1 0,0 0 0,0-1-1,0 1 1,1-1 0,-1-1 0,1 1-1,16 5 1,-10-5-3,0 0 0,1-1-1,-1 0 1,1-1 0,0-1 0,0-1-1,0 0 1,0 0 0,0-2 0,-1 0-1,1-1 1,19-4 0,-24 3 5,0 0 0,0-1 1,-1 0-1,1 0 0,-1-1 0,0-1 0,0 0 1,-1 0-1,1 0 0,-1-1 0,-1 0 1,1-1-1,-1 0 0,-1 0 0,1-1 1,-2 1-1,1-1 0,5-13 0,-2 4 0,-1-1 1,-2 0-1,0 0 0,0 0 0,-2-1 0,-1 1 1,0-1-1,-1 0 0,-1 0 0,-1 0 0,-1-1 1,-6-31-1,7 51-8,0 1 0,0 0 0,0-1 0,0 1 0,0 0 0,0-1 0,0 1 0,0 0 0,0-1 0,0 1 0,-1 0 0,1-1 0,0 1 0,0 0 0,0-1 0,-1 1 0,1 0 0,0 0 0,0-1 0,-1 1 0,1 0 0,0 0 0,0-1 0,-1 1 0,1 0 0,0 0 0,-1 0 0,1 0 0,0-1 0,-1 1 1,1 0-1,0 0 0,-1 0 0,1 0 0,0 0 0,-1 0 0,1 0 0,-1 0 0,1 0 0,-14 12-55,-6 21 12,8-7 43,1 0 0,2 1 1,0 1-1,2 0 0,1 0 1,2 0-1,0 1 1,2 0-1,1-1 0,2 1 1,5 41-1,-5-62 7,1 1-1,1-1 1,-1 0 0,1 0-1,1 0 1,-1 0-1,2-1 1,-1 1-1,8 9 1,-11-15-131,1 0-1,0 0 1,0 0 0,-1 0-1,1 0 1,1-1 0,-1 1-1,0-1 1,0 1 0,0-1-1,1 0 1,-1 0 0,1 0-1,-1 0 1,1 0 0,-1 0-1,1-1 1,0 1 0,-1-1-1,1 0 1,0 0 0,-1 0-1,1 0 1,0 0 0,-1-1-1,1 1 1,-1-1 0,1 1-1,-1-1 1,1 0 0,-1 0-1,1 0 1,3-3-1,28-22-3133,-19 7 1706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3.84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31 436,'8'-30'12291,"-11"33"-12334,13 39-3363,-8-38 3123,-2-2-4,0 0-1,0-1 1,1 1-1,-1 0 0,1 0 1,0 0-1,0 0 1,-1 0-1,1-1 1,0 1-1,0 0 1,1-1-1,-1 1 1,0-1-1,0 1 1,1-1-1,-1 0 0,1 1 1,-1-1-1,1 0 1,0 0-1,0 0 1,2 1-1,10-1-1166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4.17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169 0 48,'3'5'496,"0"1"0,1-1 0,-2 1 1,1-1-1,-1 1 0,1 0 0,-2 0 0,1 0 0,-1 0 1,0 0-1,0 0 0,0 0 0,-1 1 0,-1 10 0,-1 11-470,-2 0-1,-7 28 0,2-11 779,-60 292 686,-27 200-2120,95-528 384,-2 54-1737,11-24-3172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4.53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136 59 332,'-8'-8'2102,"8"7"-1927,0 0 0,-1 0 1,1 1-1,0-1 0,0 0 0,-1 0 0,1 0 1,0 0-1,0 0 0,0 0 0,0 0 0,0-1 0,1 2-90,0-1 0,-1 1 0,1-1 0,0 1 0,0 0 0,0-1 0,0 1 0,-1 0 0,1 0-1,0-1 1,0 1 0,0 0 0,0 0 0,0 0 0,0 0 0,0 0 0,0 0 0,-1 0 0,3 1 0,63 14-26,-49-10 216,227 37-125,-214-39-113,0-1 0,0-2-1,0-1 1,1-1-1,-2-2 1,36-8 0,-57 9 142,-1 0 0,0 0 0,0-1 0,0 0 1,0 0-1,-1 0 0,1-1 0,-1 0 0,0 0 0,-1-1 1,1 0-1,-1 0 0,0 0 0,7-12 0,-1 77-87,-3-6-84,-6-32-1,1 1 0,1-1 0,1 1 0,15 39-1,-18-57-1,-1 0 1,2 0-1,-1 0 0,0 0 0,1 0 0,0-1 1,0 1-1,0-1 0,0 0 0,0 0 0,1 0 0,-1 0 1,1 0-1,0-1 0,0 0 0,0 0 0,0 0 0,0 0 1,1 0-1,-1-1 0,0 0 0,1 0 0,-1 0 1,1-1-1,-1 1 0,1-1 0,-1 0 0,1 0 0,5-2 1,6 0 39,0-2 1,0 0-1,-1-1 1,0-1-1,0-1 1,0 1-1,-1-2 1,0 0 0,0-1-1,-1-1 1,14-12-1,-14 10 494,0 0 1,-1-1-1,0 0 0,-1-1 0,18-31 850,-34 49-906,-15 17-267,-25 33-341,-11 32 384,3 3 1,-46 105-1,-63 198 382,140-338-623,-13 35 167,-89 156 0,103-209-300,-2-2 0,-2 0 0,-1-2 0,-1-1 0,-2-1 0,-61 50 1,77-71-280,0 0 1,0-1-1,-1 0 1,0-1-1,0-1 1,-1 0-1,0-1 1,0-1-1,0 0 1,-23 3 0,26-7-200,0 1 0,0-2 0,1 1 0,-1-1 1,0-1-1,0 0 0,1-1 0,-1 0 0,1-1 1,0-1-1,0 1 0,0-1 0,0-1 0,-12-9 1,-17-16-1308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5.02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132 30 112,'16'-18'5044,"-11"15"-4540,24-5 1356,-28 8-1849,1 0 0,-1 0 1,1 0-1,0 0 0,-1 1 1,1-1-1,-1 0 1,1 1-1,0-1 0,-1 1 1,0 0-1,1 0 0,-1-1 1,1 1-1,-1 0 0,0 0 1,0 0-1,1 0 1,-1 1-1,0-1 0,0 0 1,0 0-1,0 1 0,0-1 1,-1 0-1,1 1 0,0-1 1,-1 1-1,1-1 1,-1 1-1,1 0 0,-1-1 1,0 1-1,1 2 0,1 22 93,-2 0 0,0 1-1,-1-1 1,-8 35 0,-28 108 455,18-92-366,-27 136 80,-6 31-782,10-85-3221,30-123 645,7-25 1632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5.40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57 344 660,'-9'-8'563,"2"3"411,0-1 0,1 0 0,0-1 0,-10-13 0,15 19-906,1 1 0,-1-1 0,0 0 1,1-1-1,-1 1 0,1 0 0,0 0 1,-1 0-1,1 0 0,0 0 0,-1 0 0,1 0 1,0-1-1,0 1 0,0 0 0,0 0 1,0 0-1,0 0 0,1-1 0,-1 1 1,0 0-1,1 0 0,-1 0 0,0 0 0,1 0 1,-1 0-1,1 0 0,0 0 0,-1 0 1,1 0-1,0 0 0,0 0 0,-1 0 1,1 1-1,0-1 0,0 0 0,0 1 0,0-1 1,0 0-1,0 1 0,0-1 0,0 1 1,2-1-1,27-10-84,-1 2 0,2 1 1,-1 1-1,1 2 0,40-2 1,-24 2-4,165-20-134,515-79-3005,-679 94 1118,84-30 0,-87 21 749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3.50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141 2 540,'2'0'293,"-1"-1"0,1 1 0,-1 0 0,1 0 0,-1 0 0,1 0 0,-1 0 0,1 0 0,-1 1 0,13 5 2637,-11-4-2637,-3 1-212,1-1-1,-1 1 1,0-1-1,0 1 1,0 0-1,0-1 1,-1 1-1,1-1 1,-1 1-1,1-1 1,-1 1 0,-2 4-1,-34 118 926,-6 12-595,-41 242 1,82-365-408,1 0 0,0 0 0,1 0 0,1 0 0,0 0 0,1 0 0,0 0 0,1-1-1,0 1 1,7 15 0,-6-21 0,0 0 0,0 0 0,1 0-1,0-1 1,0 0 0,1 0 0,0 0-1,0 0 1,1-1 0,0 0 0,0-1-1,0 1 1,1-1 0,-1-1 0,1 1-1,16 5 1,-10-5-3,0 0 0,1-1-1,-1 0 1,1-1 0,0-1 0,0-1-1,0 0 1,0 0 0,0-2 0,-1 0-1,1-1 1,19-4 0,-24 3 5,0 0 0,0-1 1,-1 0-1,1 0 0,-1-1 0,0-1 0,0 0 1,-1 0-1,1 0 0,-1-1 0,-1 0 1,1-1-1,-1 0 0,-1 0 0,1-1 1,-2 1-1,1-1 0,5-13 0,-2 4 0,-1-1 1,-2 0-1,0 0 0,0 0 0,-2-1 0,-1 1 1,0-1-1,-1 0 0,-1 0 0,-1 0 0,-1-1 1,-6-31-1,7 51-8,0 1 0,0 0 0,0-1 0,0 1 0,0 0 0,0-1 0,0 1 0,0 0 0,0-1 0,0 1 0,-1 0 0,1-1 0,0 1 0,0 0 0,0-1 0,-1 1 0,1 0 0,0 0 0,0-1 0,-1 1 0,1 0 0,0 0 0,0-1 0,-1 1 0,1 0 0,0 0 0,-1 0 0,1 0 0,0-1 0,-1 1 1,1 0-1,0 0 0,-1 0 0,1 0 0,0 0 0,-1 0 0,1 0 0,-1 0 0,1 0 0,-14 12-55,-6 21 12,8-7 43,1 0 0,2 1 1,0 1-1,2 0 0,1 0 1,2 0-1,0 1 1,2 0-1,1-1 0,2 1 1,5 41-1,-5-62 7,1 1-1,1-1 1,-1 0 0,1 0-1,1 0 1,-1 0-1,2-1 1,-1 1-1,8 9 1,-11-15-131,1 0-1,0 0 1,0 0 0,-1 0-1,1 0 1,1-1 0,-1 1-1,0-1 1,0 1 0,0-1-1,1 0 1,-1 0 0,1 0-1,-1 0 1,1 0 0,-1 0-1,1-1 1,0 1 0,-1-1-1,1 0 1,0 0 0,-1 0-1,1 0 1,0 0 0,-1-1-1,1 1 1,-1-1 0,1 1-1,-1-1 1,1 0 0,-1 0-1,1 0 1,3-3-1,28-22-3133,-19 7 1706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5.74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343 207 292,'-13'-17'689,"-1"1"0,0 1 0,-1 0 0,-1 1 0,0 1 1,-1 0-1,-1 1 0,-23-12 0,-20-15 943,46 21-504,11 9-293,8 8 42,1 5-872,-1 0 1,0 1-1,0 0 0,0 0 0,0 0 0,-1 0 0,0 0 0,0 1 0,0 0 1,-1-1-1,0 1 0,0 0 0,1 7 0,1 0 13,10 31 23,-3 2 1,-1-1-1,-3 1 1,-1 1 0,-3-1-1,-1 1 1,-3 0-1,-10 76 1,-15 34 8,-54 178 0,66-280-54,-10 30-4,10-43-119,2 2 0,-11 86-1,23-130 116,0 1 0,0 0 0,-1-1 0,1 1 0,0 0-1,0-1 1,0 1 0,0 0 0,0 0 0,0-1 0,0 1 0,1 0-1,-1-1 1,0 1 0,0 0 0,0-1 0,1 1 0,-1 0-1,0-1 1,1 1 0,-1-1 0,1 1 0,-1-1 0,0 1 0,1 0-1,-1-1 1,1 0 0,1 2 0,17-8-160,21-29 2,-37 32 135,37-43-435,-2-1 0,-2-2 0,45-79 0,-22 33-110,-56 91 558,111-163-654,-89 135 625,1 1-1,1 1 0,32-27 1,-58 56 54,0 0 0,1-1 0,-1 1 1,0 0-1,1 0 0,-1-1 0,1 1 1,-1 0-1,1 1 0,-1-1 0,1 0 1,0 0-1,-1 1 0,1-1 0,0 1 1,0-1-1,-1 1 0,1 0 0,0 0 1,0 0-1,0 0 0,-1 0 0,1 0 1,0 0-1,0 0 0,-1 1 0,1-1 1,0 1-1,0-1 0,-1 1 0,1 0 1,0 0-1,2 2 0,0 1 27,0 0 1,-1 1-1,0 0 0,0 0 1,0 0-1,0 0 0,-1 0 0,0 1 1,3 9-1,7 33 261,-2 0 0,-3 1-1,3 75 1,-3-24 113,-6-90-501,0 8 184,1 1 1,1-1-1,1 0 0,0 1 1,8 18-1,-11-35-201,0 1 0,0 0 1,1-1-1,-1 1 0,0-1 0,1 1 0,0-1 1,0 0-1,-1 1 0,1-1 0,0 0 1,1 0-1,-1 0 0,0-1 0,1 1 1,-1-1-1,1 1 0,-1-1 0,1 0 0,0 0 1,-1 0-1,1 0 0,0 0 0,0-1 1,0 1-1,-1-1 0,1 0 0,0 0 0,0 0 1,0 0-1,0 0 0,0-1 0,0 1 1,-1-1-1,1 0 0,0 1 0,0-1 0,-1-1 1,1 1-1,4-3 0,42-26-3071,-23 8 1717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6.08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0 264,'20'17'5604,"-16"-16"-5254,35 14-1045,-33-13 997,9 4-474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6.43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29 1 544,'-9'22'5082,"8"-21"-5064,0 0 1,-1 1-1,1-1 0,1 1 0,-1 0 1,0-1-1,0 1 0,1-1 0,-1 1 1,1 0-1,-1 0 0,1-1 1,0 1-1,-1 0 0,1 0 0,0-1 1,0 1-1,1 3 336,-5-20-41,-2-2-3309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6.84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98 530 860,'6'-2'5208,"8"-12"-4157,12-17-1271,7-11 286,-10 15-60,-2-1 1,-1-1-1,-1-1 0,-1-1 0,14-35 0,-24 48 10,-1-1 1,0 1-1,-2-1 0,0-1 0,-2 1 1,0-1-1,-1 1 0,0-26 1,-2 44-12,0-1 0,0 1 1,-1-1-1,1 1 1,0 0-1,0-1 0,-1 1 1,1 0-1,-1 0 0,1-1 1,-1 1-1,0 0 1,0 0-1,1 0 0,-1-1 1,0 1-1,0 0 0,0 0 1,0 0-1,0 1 1,0-1-1,0 0 0,0 0 1,-3-1-1,2 2-1,-1-1-1,0 0 1,0 1-1,1 0 1,-1-1 0,0 1-1,0 0 1,1 0-1,-1 1 1,0-1-1,-4 2 1,-4 1 3,0 0 1,1 2-1,-1-1 1,1 1-1,-11 7 1,4 1 31,-1 0 0,1 1 0,1 1 1,1 1-1,0 0 0,1 1 0,1 0 1,1 1-1,0 1 0,1 0 0,-11 28 1,14-30-6,1 1 1,1 0 0,1 1 0,1-1-1,0 1 1,2 0 0,0 0 0,0 0-1,2 0 1,1 1 0,0-1 0,1 0-1,7 24 1,-6-32-25,1 1 0,0-1 0,1 0-1,1 0 1,0-1 0,0 1 0,1-1 0,0-1 0,0 1-1,1-1 1,1 0 0,-1-1 0,1 0 0,1-1 0,0 0-1,0 0 1,0-1 0,1 0 0,0-1 0,0 0 0,12 4-1,-9-5-127,0-1-1,1 0 0,-1 0 0,1-2 0,-1 0 0,1 0 0,0-2 1,-1 0-1,1 0 0,0-1 0,-1-1 0,0-1 0,0 0 1,0 0-1,0-2 0,25-12 0,-18 4-903,0-1 1,0 0-1,-1-2 1,28-30-1,-14 10-250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7.38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182 256 600,'22'-42'7309,"-38"57"-6907,-7 10-153,1 1-1,2 1 0,0 1 1,2 1-1,-24 51 0,34-63-233,1 1-1,1 0 1,0 1-1,2-1 0,0 1 1,1 0-1,0 0 1,2 0-1,0 1 0,2-1 1,3 29-1,-3-43-26,0 1-1,0-1 0,1 0 0,0 0 1,0 0-1,0 0 0,1 0 1,-1 0-1,1-1 0,0 1 0,1-1 1,-1 0-1,1 0 0,0 0 1,0 0-1,0-1 0,0 0 0,0 0 1,1 0-1,0 0 0,-1 0 1,1-1-1,0 0 0,0 0 0,1 0 1,-1-1-1,0 0 0,0 0 1,1 0-1,-1-1 0,1 1 0,-1-1 1,0-1-1,1 1 0,-1-1 1,1 0-1,-1 0 0,0 0 0,0-1 1,0 0-1,0 0 0,0 0 1,0-1-1,0 1 0,-1-1 0,1 0 1,-1-1-1,0 1 0,0-1 1,0 1-1,0-1 0,-1-1 0,1 1 1,-1 0-1,0-1 0,-1 0 1,1 1-1,-1-1 0,3-9 1,-1 1-156,0-1 1,-1 1 0,-1-1-1,-1 0 1,0 0 0,0 0 0,-1 0-1,-1 1 1,-1-1 0,0 0 0,0 0-1,-1 1 1,-1-1 0,-7-15 0,-9-17-29,-2 1 1,-44-68-1,35 62 647,30 51-442,1 0 0,-1-1 0,1 1 0,0-1 0,-1 1 0,1-1 0,-1 1 0,1-1 0,0 1 0,-1-1 0,1 1 0,0-1 0,0 0 0,0 1 0,-1-1 0,1 1 0,0-1 0,0 0 0,0 1 0,0-1 0,0 0 0,0 1 0,0-1 0,0 1 0,0-1 0,1 0 0,-1 1 0,0-1 0,0 1 0,0-1 0,1 0 0,-1 1 0,0-1 0,1 1 0,-1-1 0,0 1 0,1-1 0,-1 1 0,1-1 0,0 0-1,2 1 1,-1-1-1,1 1 0,-1-1 0,1 1 0,-1 0 0,1 0 0,0 0 0,-1 0 1,1 1-1,3 0 0,63 19 30,-68-20-36,56 21 73,0 3 0,-2 3 0,78 49 0,-109-61-14,-1 2 0,-1 1 0,0 0 1,-1 1-1,-1 2 0,-2 0 0,0 1 0,0 1 0,24 45 0,-39-62-29,-1 0 0,0 0 1,-1 0-1,1 1 0,-1-1 0,-1 1 0,1-1 0,-1 0 1,0 1-1,0-1 0,-1 1 0,0-1 0,0 1 1,-1-1-1,1 0 0,-1 1 0,-1-1 0,1 0 0,-1-1 1,-6 11-1,7-12 2,-1 0 0,0 0 0,0 0 0,0 0 1,0 0-1,-1-1 0,1 1 0,-1-1 0,0 0 0,0 0 1,0 0-1,0-1 0,-1 0 0,1 1 0,-1-2 0,1 1 0,-1 0 1,0-1-1,0 0 0,1 0 0,-1 0 0,0-1 0,0 1 1,0-1-1,0 0 0,0-1 0,-7-1 0,10 2-7,0 0 0,1-1 0,-1 0 0,0 1 0,0-1 0,0 0-1,0 0 1,0 0 0,1 0 0,-1-1 0,1 1 0,-1 0 0,1-1 0,-1 1 0,1-1 0,-1 1-1,1-1 1,0 0 0,0 1 0,0-1 0,0 0 0,-1-3 0,1 1 2,0-1 0,1 0 0,-1 1-1,1-1 1,0 1 0,0-1 0,0 1 0,1-1 0,1-8 0,4-7 4,1-1-1,0 1 1,15-26 0,-20 42-25,198-350-280,-40 138-4838,-122 174 1849,-21 27 1765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7.80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407 0 1088,'5'22'602,"-2"0"-1,0 0 1,-1 0 0,-2 0-1,0 0 1,-1 0-1,-6 32 1,3-25-577,1 0-1,2 0 1,3 45 0,-2-72-20,0 1 0,1-1 1,-1 1-1,1-1 0,-1 1 0,1-1 0,0 1 1,0-1-1,0 0 0,1 1 0,-1-1 0,0 0 1,1 0-1,0 0 0,-1 0 0,1 0 0,0 0 1,0-1-1,0 1 0,0 0 0,4 1 0,-2-1 5,0-1-1,1 1 0,-1-1 1,1 0-1,-1-1 0,1 1 1,-1-1-1,1 0 0,-1 0 1,1 0-1,6-1 0,8-3 53,0-1-1,-1 0 1,1-2-1,29-14 0,-20 6 316,-2-1 1,0-1-1,0-2 0,-2 0 0,0-2 0,-1 0 1,-2-2-1,0 0 0,-1-1 0,-2-1 0,23-40 1,-65 115-63,-35 103 1,38-92-245,-63 200-15,-9 26-29,69-222-11,-4-1-1,-45 77 1,59-119-158,0 0-1,-1-1 0,-2-1 1,0-1-1,-1 0 0,0-1 0,-2-1 1,0-1-1,-27 17 0,37-27-212,0-1 0,0 0 0,0 0 0,0-1 0,-1-1 0,1 0 0,-1 0 0,0-1 0,0 0-1,0-1 1,0 0 0,0 0 0,-1-2 0,1 1 0,0-1 0,0-1 0,0 0 0,1-1 0,-1 0 0,0 0 0,1-1 0,0-1 0,-17-9 0,-13-13-1101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2.03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177 3 408,'4'-2'9128,"-4"23"-9138,1 44 16,-4 1 0,-12 83 0,-32 98 78,-60 463 29,99-590-152,6 0 1,18 156-1,-7-178-3053,-7-59 771,-3-33 1416,-3-15 343,2-1-796,-2 1 87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2.375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5 227 260,'-4'-21'6355,"4"16"-5901,6 3 553,3 15-1186,16 51 131,-20-47 77,0 0 1,2-1-1,0 0 1,1 0-1,0-1 1,1 0-1,1-1 1,19 23-1,-28-36 37,0 0 1,0-1-1,0 1 0,0 0 1,0-1-1,1 1 1,-1-1-1,0 1 0,0-1 1,0 0-1,0 1 0,1-1 1,-1 0-1,0 0 0,0 0 1,1 0-1,-1 0 0,0 0 1,0 0-1,1-1 0,-1 1 1,2-1-1,30-19 516,19-34-370,-25 18-718,0-2 0,-3 0 0,25-52 0,-28 44-2861,17-56-1,-32 82 1921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2.88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93 22 848,'13'-20'5038,"-10"18"-4809,-3 3-169,1-1-1,0 0 1,0 1-1,-1-1 1,1 1-1,0 0 1,0-1 0,-1 1-1,1-1 1,-1 1-1,1 0 1,-1 0 0,1-1-1,-1 1 1,1 0-1,-1 0 1,1 0 0,-1-1-1,0 1 1,0 0-1,1 1 1,10 56-41,-14 15 363,-2 1 0,-4-1-1,-31 121 1,35-172-357,-22 102-463,-15 165-1,42-270-481,2-29-1080,2-34-1042,-4 17 1740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3.20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 94 620,'-1'-6'623,"1"0"-1,-1 0 1,1 0-1,0 0 1,0 0 0,1 0-1,1-10 1,-1 14-555,0 0-1,0 0 1,0 1 0,1-1-1,-1 0 1,0 1 0,1-1-1,-1 1 1,1-1 0,-1 1-1,1-1 1,0 1 0,0 0-1,-1 0 1,1 0 0,0 0 0,0 0-1,0 1 1,0-1 0,0 0-1,0 1 1,0 0 0,1-1-1,-1 1 1,2 0 0,23-3-24,0 0 1,0 2-1,0 1 1,0 2-1,0 0 0,-1 2 1,1 1-1,-1 0 1,42 17-1,-55-17-11,0 0-1,0 2 0,-1 0 1,0 0-1,0 1 0,-1 0 0,0 1 1,0 1-1,-1-1 0,0 2 1,-1-1-1,0 1 0,-1 1 0,0 0 1,0 0-1,-2 0 0,1 1 1,-2 0-1,0 0 0,4 15 0,-5-7-15,0 1 0,-2-1 0,0 1 0,-2 0 0,0-1-1,-1 1 1,-2-1 0,0 1 0,-1-1 0,-1 0 0,-1 0-1,-1 0 1,-1-1 0,0 0 0,-2 0 0,-17 26 0,5-12-13,-2 0 0,-2-2 0,-1 0 0,-1-2 0,-1-1 1,-2-1-1,-60 41 0,74-57-18,-1-2 1,-29 14 0,41-22-32,0 1 1,-1-1-1,1 0 1,0 0-1,-1-1 1,0 0-1,1 0 1,-1-1-1,0 1 1,1-2-1,-12 0 1,17 0 5,-1 1 1,1 0 0,0-1 0,0 1-1,0-1 1,0 1 0,0-1-1,0 1 1,0-1 0,0 0-1,0 1 1,0-1 0,0 0 0,0 0-1,1 0 1,-1 0 0,0 0-1,1 0 1,-1 0 0,0 0 0,1 0-1,-1 0 1,1 0 0,-1-2-1,0-1-131,1 0-1,0 0 1,-1 1-1,1-1 1,1 0-1,-1 0 1,0 1-1,2-6 1,2-4-708,0-1 0,1 0 0,9-16 0,0 2-439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3.84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31 436,'8'-30'12291,"-11"33"-12334,13 39-3363,-8-38 3123,-2-2-4,0 0-1,0-1 1,1 1-1,-1 0 0,1 0 1,0 0-1,0 0 1,-1 0-1,1-1 1,0 1-1,0 0 1,1-1-1,-1 1 1,0-1-1,0 1 1,1-1-1,-1 0 0,1 1 1,-1-1-1,1 0 1,0 0-1,0 0 1,2 1-1,10-1-1166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3.57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0 164,'8'2'590,"0"0"0,-1 0 0,1 1 0,-1 0-1,0 0 1,1 0 0,-2 1 0,1 0 0,7 6 0,-10-6-460,0 0 1,0 1 0,0-1 0,0 1-1,-1 0 1,0 0 0,0 0-1,0 0 1,-1 1 0,1-1 0,-1 1-1,2 11 1,1 8 141,-2 1 1,-1 0-1,-1 0 1,-4 45-1,0 4 44,5-47-89,2-18-2432,6-78-3764,-7 45 4572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3.912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63 1000,'2'-8'1376,"0"-1"84,0 0-48,-2 3-471,0 0-405,0 1-256,0 1-172,2 0-124,0 0-112,0 3-144,-2-5-324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4.24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347 1 996,'-8'12'637,"-1"-1"1,0 0-1,-1 0 0,0-1 0,-1 0 1,0-1-1,-15 10 0,8-6-608,-34 33 0,48-41 7,0 0-1,0 0 1,0 0-1,0 1 0,1-1 1,0 1-1,0 0 1,0 0-1,1 0 0,0 0 1,-2 10-1,4-13-14,0 1-1,0 0 1,0 0 0,0-1-1,1 1 1,-1 0-1,1 0 1,0-1-1,0 1 1,1-1 0,-1 1-1,1-1 1,-1 1-1,1-1 1,0 0 0,1 0-1,-1 0 1,4 4-1,7 7 9,2 0-1,23 17 1,10 11-7,-43-36-22,1 1 1,-1 0-1,0 0 1,-1 0-1,0 0 0,0 1 1,-1-1-1,0 1 1,0 0-1,0 0 1,-1 0-1,-1 1 0,1-1 1,-1 0-1,-1 15 1,0-16 2,-1 0 0,0 0 1,-1 0-1,0 0 0,0-1 1,0 1-1,-1 0 1,0-1-1,0 1 0,-1-1 1,1 0-1,-2 0 0,1-1 1,0 1-1,-1-1 1,0 0-1,0 0 0,-11 7 1,-2 1-9,-1-1 1,0 0-1,-35 14 0,45-22-286,-1-1-1,0 0 0,1 0 0,-1-1 0,0 0 0,0-1 1,0 0-1,-1 0 0,1-1 0,-14-2 0,23 2 128,-1 0-1,1 0 0,-1-1 1,0 1-1,1-1 1,-1 1-1,1-1 0,-1 0 1,1 1-1,-1-1 0,1 0 1,0 0-1,-1 0 0,-1-2 1,-2-8-1053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4.65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428 47 872,'1'0'142,"0"-1"0,0 1 0,-1-1 0,1 0 0,0 1 0,0-1 0,-1 0 0,1 1 0,-1-1 0,1 0 0,-1 1 0,1-1 0,-1 0 0,1 0 0,-1 0 0,0 0 0,1 0 0,-1 1 0,0-1 0,0 0 0,1 0 0,-1 0 0,0 0 0,0 0-1,0 0 1,0 0 0,0 0 0,-1 0 0,1 0 0,0 0 0,0 1 0,-1-1 0,1 0 0,0 0 0,-1 0 0,1 0 0,-1 0 0,1 1 0,-1-1 0,1 0 0,-1 0 0,0 1 0,1-1 0,-2 0 0,0-1-97,0 1 0,0 0 0,0 0 0,0 0 0,0 0 0,0 0 0,0 1 0,-1-1 0,1 1-1,0-1 1,-1 1 0,1 0 0,0 0 0,-1 0 0,1 0 0,0 0 0,-4 1 0,-9 4-13,1 0 0,0 1 0,0 1-1,1 0 1,-1 1 0,2 1 0,-1 0 0,1 0-1,0 1 1,-13 16 0,-8 11 203,-53 75-1,70-87-178,0 1 0,1 0 0,2 1 0,0 0 0,-12 45 0,21-59-48,1 0 0,1 0-1,0 1 1,1-1 0,0 0-1,3 21 1,-1-26-3,0-1 0,0 1-1,1-1 1,0 0 0,1 0-1,0 0 1,0 0 0,0 0-1,1 0 1,0-1 0,0 0-1,8 9 1,-6-10-15,1 1 0,-1-1 0,1 0 0,1-1 0,-1 1-1,1-1 1,0-1 0,-1 1 0,2-2 0,-1 1 0,0-1 0,0 0 0,1 0-1,-1-1 1,1-1 0,-1 1 0,1-1 0,0-1 0,14-2 0,0 0-561,-1-1 1,1-1 0,-1-2 0,-1 0-1,1-1 1,26-14 0,15-21-2546,-35 20 1662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5.30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111 3 152,'3'-3'5715,"-3"3"-5667,0 1-1,0-1 1,0 0-1,0 1 0,0-1 1,0 0-1,0 1 0,0-1 1,0 0-1,0 1 0,1-1 1,-1 0-1,0 1 0,0-1 1,0 0-1,0 1 0,1-1 1,-1 0-1,0 0 1,0 1-1,0-1 0,1 0 1,-1 0-1,0 1 0,0-1 1,1 0-1,-1 0 0,0 0 1,1 0-1,-1 1 0,0-1 1,1 0-1,-1 0 0,0 0 1,1 0-1,-1 0 1,0 0-1,1 0 0,-1 0 1,0 0-1,1 0 0,-1 0 1,0 0-1,1 0 0,-1 0 1,0 0-1,1 0 0,-1 0 1,0-1-1,0 1 1,1 0-1,-1 0 0,0 0 1,1 0-1,-1-1 0,0 1 1,0 0-1,1 0 0,-1-1 1,0 1-1,0 0 0,0 0 1,1-1-1,-1 1 0,0 0 1,0-1-1,2 36-54,-1 0-1,-2 0 0,-1 0 1,-12 58-1,-6 26-550,-58 196-1,78-315 502,0 1 0,0-1-1,0 0 1,0 1 0,0-1 0,0 0-1,0 0 1,0 1 0,0-1-1,0 0 1,0 1 0,0-1-1,0 0 1,0 1 0,0-1-1,0 0 1,0 0 0,0 1 0,-8 2-1491,8-3 1491,0 0 0,0 0-1,-1 0 1,1 0 0,-1-1-1,-5-14-2916,5 0 1595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5.742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0 1028,'104'21'4052,"54"2"-2894,-146-21-1076,-1 0 0,0 0 0,1 1-1,20 9 1,-32-11-73,1-1 1,0 1-1,-1 0 0,1 0 0,-1 0 0,1 0 0,-1 0 1,1 0-1,-1 0 0,0-1 0,1 1 0,-1 0 0,0 0 1,0 0-1,0 1 0,0-1 0,0 0 0,0 0 1,0 0-1,0 0 0,0 0 0,0 0 0,-1 0 0,1 0 1,0 0-1,-1 0 0,1-1 0,0 1 0,-1 0 0,1 0 1,-2 1-1,-18 34 124,17-32-112,-194 305-5,193-303-18,1 1 0,0-1 0,1 0 0,-1 1 0,1 0 0,1 0 0,-1-1 0,1 1-1,0 0 1,1 0 0,0 0 0,0 0 0,0 0 0,1 0 0,0 0 0,0 0 0,1 0 0,3 9 0,-3-10 7,0-1 0,0 0 0,1 1 0,0-1 0,0 0 0,0 0 1,1-1-1,-1 1 0,1-1 0,1 0 0,-1 0 0,0 0 0,1 0 1,0-1-1,0 0 0,0 0 0,0 0 0,0 0 0,0-1 0,1 0 1,11 3-1,-9-3-12,1-1 1,0 0-1,0 0 1,-1 0-1,1-1 1,0-1-1,0 0 1,0 0-1,0 0 0,-1-1 1,1 0-1,8-4 1,-12 3-217,-1 1 0,1-1 0,-1 0 0,0 0 0,0 0 1,0-1-1,0 1 0,-1-1 0,1 0 0,-1 0 0,0-1 0,0 1 0,-1-1 0,1 1 0,-1-1 1,0 0-1,0 0 0,0 0 0,-1 0 0,0 0 0,1-7 0,1-5-969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6.195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13 0 544,'11'0'5357,"-14"14"-3881,0-3-1686,-6 54 712,3 1 0,3 123 0,4-108-715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8.29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1 398 1116,'3'2'745,"-2"-1"-496,1 0-1,-1-1 1,0 1-1,0-1 0,1 0 1,-1 1-1,0-1 1,0 0-1,1 1 0,-1-1 1,0 0-1,1 0 1,-1 0-1,0 0 0,2-1 1,29-10 1014,19-23-764,-28 13-182,105-100 474,-107 99-757,-1-1 0,-2 0 0,29-47-1,-46 68-30,0 0 0,0 1-1,0-1 1,0 0-1,0 0 1,0 0-1,0 0 1,0 0-1,-1 0 1,1 0-1,-1 0 1,0 0-1,0 0 1,0 0-1,0 0 1,0 0 0,0 0-1,0-1 1,0 1-1,-1 0 1,1 0-1,-1 0 1,0 0-1,1 0 1,-3-3-1,1 3-7,-1 0 0,1 0 0,0 0 0,-1 0 0,0 1 0,1-1 0,-1 1 0,0 0 0,0-1 0,0 1 0,0 0 0,0 1 0,0-1 0,0 0 0,-4 1 0,-6-2-19,-1 2 0,0 0 1,1 0-1,-1 2 0,1-1 0,-27 8 0,31-6 18,1 0 0,-1 0 0,1 1 0,-1 0 0,1 1-1,0 0 1,1 0 0,-1 1 0,1-1 0,0 2 0,0-1 0,1 1 0,0 0-1,0 0 1,1 1 0,0 0 0,0 0 0,1 0 0,0 0 0,0 1 0,1-1 0,-4 14-1,0 5 1,1 1-1,2 0 0,0 1 1,2-1-1,1 0 0,1 1 1,2-1-1,8 49 0,-8-68 27,1 1-1,1-1 0,0 0 0,0 0 0,1 0 0,0-1 0,0 0 0,1 0 0,0 0 0,0 0 0,1-1 0,0 0 0,0 0 0,1-1 0,0 0 1,0 0-1,0-1 0,1 0 0,-1-1 0,1 0 0,1 0 0,9 2 0,-8-3-172,-1 0 0,1-1 1,1-1-1,-1 0 0,0 0 0,0-1 1,0 0-1,16-3 0,-16 1-440,0-1 1,-1 0-1,0 0 0,0-1 0,0 0 1,0-1-1,0 0 0,-1-1 0,10-7 0,2-4-750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9.84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179 185 1008,'6'-89'6176,"-2"-7"-1609,-10 201-4580,-5 0 0,-42 178 0,12-111 70,-22 114-92,57-254 47,2 1-1,1-1 1,2 1 0,5 64 0,-3-87-106,1 1-1,-1-1 1,2 1 0,0-1 0,0 0 0,1 0 0,0 0 0,0 0 0,1-1 0,1 0 0,0 0 0,0 0-1,0-1 1,1 0 0,0 0 0,1 0 0,0-1 0,16 12 0,-22-18-107,-1 0 1,0 0-1,0 0 1,0 0-1,1 0 1,-1-1-1,0 1 1,1 0-1,-1-1 1,0 1-1,1-1 1,-1 1-1,1-1 1,-1 0-1,1 1 1,-1-1-1,1 0 1,0 0-1,-1 0 1,1 0-1,-1-1 1,1 1-1,-1 0 1,1-1-1,-1 1 1,1 0-1,-1-1 1,0 0-1,1 1 0,-1-1 1,0 0-1,1 0 1,-1 0-1,0 0 1,0 0-1,0 0 1,0 0-1,2-2 1,0-8-1269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0.17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1 140 600,'7'-10'6654,"-6"10"-6496,32-11 1273,45-7-2513,-72 17 1500,193-48-1999,-68 10-2588,-96 28 2840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4.17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169 0 48,'3'5'496,"0"1"0,1-1 0,-2 1 1,1-1-1,-1 1 0,1 0 0,-2 0 0,1 0 0,-1 0 1,0 0-1,0 0 0,0 0 0,-1 1 0,-1 10 0,-1 11-470,-2 0-1,-7 28 0,2-11 779,-60 292 686,-27 200-2120,95-528 384,-2 54-1737,11-24-3172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0.512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95 200 40,'-2'3'473,"-2"3"365,0 0 0,0 1 0,1-1 0,0 1 0,-2 7 0,4-13-781,1-1 0,0 1 0,0-1 1,0 1-1,0-1 0,0 1 0,0-1 1,0 1-1,0-1 0,0 1 0,0-1 0,0 1 1,0-1-1,0 1 0,0-1 0,0 1 1,1-1-1,-1 1 0,0-1 0,0 0 0,1 1 1,-1-1-1,0 1 0,1-1 0,-1 0 1,0 1-1,1-1 0,-1 1 0,0-1 0,2 1 1,0-1-58,-1 0 0,1 1 0,0-1 0,0 0 0,0 0 0,0 0 1,0 0-1,0-1 0,0 1 0,0 0 0,0-1 0,0 0 1,2 0-1,12-5 23,0-1 1,-1 0-1,0-1 1,-1 0-1,0-1 0,0-1 1,16-14-1,-21 16-4,-1 0-1,0 0 0,0-1 0,-1 0 0,0 0 0,-1-1 0,0 1 0,0-1 1,-1-1-1,-1 1 0,6-18 0,-9 27-1,0-1 1,-1 0-1,1 0 0,-1 1 1,0-1-1,1 0 1,-1 0-1,0 0 0,0 1 1,0-1-1,0 0 0,0 0 1,-1 0-1,1 1 0,-1-1 1,1 0-1,-1 0 1,1 1-1,-1-1 0,0 0 1,0 1-1,0-1 0,0 1 1,0-1-1,-2-1 0,1 2-6,0 0 0,0 0-1,-1 0 1,1 0 0,0 1-1,-1-1 1,1 1 0,0-1-1,-1 1 1,1 0 0,-1 0-1,1 0 1,-1 0 0,1 1-1,0-1 1,-4 1 0,-7 3 17,0 0-1,0 0 1,0 1 0,1 1 0,-18 10 0,15-6 33,1 1-1,0 1 1,1 0 0,0 1-1,1 0 1,0 1 0,1 0-1,1 1 1,0 0-1,-13 28 1,18-32-36,1-1 0,0 1 0,0-1 0,1 1 0,0 0 0,1 1 0,0-1 0,1 0-1,0 1 1,1-1 0,0 0 0,1 1 0,0-1 0,1 0 0,0 0 0,1 1 0,0-2 0,5 12 0,-5-15-14,1 0-1,1 0 1,-1 0 0,1-1-1,0 0 1,0 0 0,1 0 0,0-1-1,0 0 1,0 0 0,12 6-1,-5-4 5,0 0-1,0-2 1,0 1-1,1-2 0,0 0 1,14 2-1,1-2-521,0-1 0,-1-1 0,1-2 0,0-1 0,53-8 0,-68 7-303,-1-1 0,0-1-1,1 0 1,-2-1 0,19-10 0,-12 4-699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1.322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265 1 504,'3'19'569,"-2"-1"0,0 1 0,-1 0 0,-1 0 0,0 0 0,-2 0 0,0-1 0,-1 1 0,-12 32 0,-7 7-263,-48 90 1,57-119-158,-2-1 1,0-1-1,-2-1 1,-2 0-1,-33 34 1,53-59-148,0-1 0,0 0 0,0 1 0,-1-1 0,1 0 0,0 0 0,0 1 0,0-1 0,-1 0 1,1 0-1,0 1 0,0-1 0,-1 0 0,1 0 0,0 0 0,0 1 0,-1-1 0,1 0 0,0 0 0,-1 0 0,1 0 0,0 0 0,-1 0 0,1 0 0,0 0 0,0 0 0,-1 0 0,1 0 0,0 0 1,-1 0-1,1 0 0,0 0 0,-1 0 0,1 0 0,0 0 0,-1 0 0,1 0 0,-1-1 0,2-12-15,12-20-52,25-38 67,-3 6-86,83-120 1,-105 168 80,0 1-1,1 1 1,0 0 0,2 1-1,-1 0 1,2 2-1,0 0 1,0 0 0,1 2-1,0 0 1,37-13 0,-49 21 17,0 0 0,0 0 0,0 1 0,0 0 1,0 0-1,1 0 0,-1 1 0,0 0 0,1 0 1,-1 1-1,0 0 0,0 0 0,1 0 0,-1 1 0,0 0 1,0 0-1,0 0 0,-1 1 0,1 0 0,-1 0 1,1 1-1,-1-1 0,0 1 0,0 0 0,-1 1 0,1-1 1,-1 1-1,0 0 0,0 0 0,0 0 0,-1 0 1,0 1-1,0-1 0,0 1 0,-1 0 0,0 0 1,0 0-1,0 0 0,1 9 0,0 5 12,0 0-1,-2 0 1,0 1 0,-1-1-1,-1 0 1,0 0-1,-2 0 1,-1 0 0,-6 22-1,0-10 3,-1-1-1,-2 0 1,-1 0 0,-30 48-1,44-78-21,-1 0 0,1 0-1,-1 0 1,1 0 0,-1 0 0,1-1 0,-1 1-1,1 0 1,-1 0 0,0 0 0,1 0-1,-1-1 1,0 1 0,0 0 0,1 0 0,-1-1-1,0 1 1,0-1 0,0 1 0,0-1-1,0 1 1,0-1 0,0 0 0,0 1 0,0-1-1,0 0 1,-2 0 0,3-1-5,0 0 1,-1-1-1,1 1 0,0 0 0,0-1 1,0 1-1,0 0 0,0-1 1,0 1-1,0 0 0,0 0 1,1-1-1,-1 1 0,0 0 1,1-1-1,-1 1 0,1 0 1,-1 0-1,1 0 0,0 0 0,1-2 1,18-33-49,2 0 0,2 2 0,0 1 0,3 1 0,0 2 0,2 0 0,2 2-1,34-25 1,-51 43 55,0 0-1,1 2 0,0 0 0,1 1 1,-1 0-1,1 1 0,1 1 0,-1 1 1,31-5-1,-42 8 14,0 1 0,1 0 0,-1 0 1,0 0-1,1 0 0,-1 1 0,0 0 0,0 0 0,0 0 1,0 1-1,0-1 0,0 1 0,0 1 0,0-1 0,-1 1 1,1-1-1,-1 1 0,1 0 0,-1 1 0,0-1 0,-1 1 1,1 0-1,-1 0 0,1 0 0,-1 0 0,0 1 0,-1-1 1,1 1-1,-1 0 0,0 0 0,0 0 0,0 0 1,-1 0-1,2 8 0,-1 3-6,-1 0 1,0-1 0,-1 1-1,0 0 1,-2 0 0,-4 23-1,-2 44-1955,8-82 1796,0 0 0,0 0 1,0 0-1,0 0 0,0 0 0,0 0 0,0-1 0,0 1 1,1 0-1,-1 0 0,0 0 0,1 0 0,-1 0 0,1 0 1,-1-1-1,1 1 0,0 0 0,-1 0 0,1-1 0,-1 1 1,1 0-1,0-1 0,0 1 0,-1-1 0,1 1 1,0-1-1,0 1 0,0-1 0,0 0 0,0 1 0,-1-1 1,1 0-1,0 0 0,0 1 0,0-1 0,0 0 0,0 0 1,1 0-1,12 1-1235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1.72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366 47 660,'-6'-5'560,"0"0"0,-1 0 0,1 1 0,-1 0 0,0 1 0,0-1 0,-1 1 0,1 0 0,-1 1 0,-14-3 0,11 4-329,0 0 0,1 0-1,-1 1 1,0 0 0,0 1-1,0 0 1,-17 5 0,19-4-205,-1 1 0,1 0 0,0 0 0,0 1 0,1 0 0,-1 0 1,1 1-1,0 1 0,0-1 0,1 1 0,-1 0 0,1 1 0,1 0 0,-1 0 1,1 0-1,0 1 0,1 0 0,0 0 0,-6 13 0,8-12-19,0-1 1,0 0-1,1 1 0,1 0 0,-1 0 1,1-1-1,1 1 0,-1 0 0,2 0 1,-1 0-1,1 0 0,3 11 0,-3-16-21,0-1-1,1 1 0,-1 0 0,1 0 0,0-1 0,0 1 0,0-1 0,1 0 0,-1 0 0,1 0 1,0 0-1,0 0 0,0 0 0,0-1 0,0 1 0,1-1 0,-1 0 0,1 0 0,-1 0 0,1-1 1,0 1-1,-1-1 0,1 0 0,0 0 0,0 0 0,0 0 0,0-1 0,0 0 0,4 0 0,4 0-13,0 0-1,0-1 0,-1 0 0,1-1 0,0-1 0,-1 0 0,0 0 0,16-7 0,3-5 174,45-29 1,-14 7 368,-60 36-513,0 1 1,-1 0 0,1-1 0,0 1 0,0 0-1,0 0 1,0 0 0,0-1 0,0 1 0,0 0 0,-1 0-1,1 0 1,0 0 0,0 1 0,0-1 0,0 0-1,0 0 1,0 0 0,0 1 0,-1-1 0,1 1 0,0-1-1,0 0 1,0 1 0,-1-1 0,1 1 0,0 0-1,-1-1 1,1 1 0,0 0 0,-1-1 0,1 1 0,-1 0-1,1 0 1,-1-1 0,1 1 0,-1 0 0,0 0-1,1 0 1,-1 0 0,0-1 0,0 1 0,1 0 0,-1 0-1,0 0 1,0 0 0,0 0 0,0 1 0,6 58 38,-6-46-14,4 50 26,-4-37-384,9 51 0,-9-78 246,0 1 0,0-1 0,0 1 0,0 0-1,0-1 1,0 1 0,0-1 0,0 1-1,0-1 1,0 1 0,0-1 0,0 1-1,1-1 1,-1 1 0,0-1 0,0 0-1,0 1 1,1-1 0,-1 1 0,0-1-1,4 3-775,-3-3 776,-1 1 0,1-1-1,-1 0 1,1 0 0,-1 0 0,2 0-1,27-27-5171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2.06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12 27 600,'4'-4'541,"-1"2"-3,0-1 0,1 1 0,-1-1 0,0 1 0,1 0 0,-1 0-1,1 0 1,0 1 0,6-3 0,-9 4-449,0 0-1,0 0 1,0 0 0,-1 0-1,1 0 1,0 1-1,0-1 1,0 0 0,-1 0-1,1 1 1,0-1 0,0 0-1,-1 1 1,1-1-1,0 1 1,-1-1 0,1 1-1,0-1 1,-1 1-1,1 0 1,13 27-173,-6 5 391,-1-1 0,-1 2 0,-2-1 0,0 48 0,-5-21 115,-13 96-1,-33 86-244,-3-88-4396,49-151 3805,1-2 210,0 0 1,-1 0-1,1 0 0,0 0 1,-1 0-1,1 0 0,-1 0 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2.542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72 392 904,'-10'-6'867,"-28"-19"2436,36 24-3058,0 0 0,0 0 0,1-1 0,-1 1 0,1-1 0,-1 1 0,1-1 0,-1 1 0,1-1 0,0 0-1,0 1 1,0-1 0,0 0 0,0 0 0,0 0 0,0-2 0,1 3-209,0 0-1,1 0 1,-1 0 0,0 0-1,1 0 1,-1 0 0,1 0-1,0 0 1,-1 1-1,1-1 1,0 0 0,-1 0-1,1 1 1,0-1 0,0 0-1,-1 1 1,1-1 0,0 1-1,0-1 1,0 1-1,0-1 1,0 1 0,0 0-1,1-1 1,31-7-14,-27 7 35,96-16-113,104-4 0,-22 3-492,-47 1 194,-2-6 1,216-66-1,-346 87 376,0 0 0,0 0 0,0 0 0,0 0 0,0-1 0,0 0 0,-1 0 0,8-6-1,-11 7-2,0 1-1,0 0 0,0-1 1,0 1-1,-1 0 0,1-1 0,0 1 1,-1-1-1,1 1 0,-1-1 0,0 1 1,1-1-1,-1 1 0,0-1 0,0 0 1,0 1-1,0-1 0,0 1 1,0-1-1,0 0 0,-1 1 0,1-1 1,-1 1-1,1-1 0,-1 1 0,1-1 1,-1 1-1,0 0 0,0-1 0,0 1 1,0 0-1,0-1 0,-1 0 1,-10-17 287,11 17-260,1 0 0,-1 1-1,0-1 1,0 1 0,0-1-1,0 1 1,0-1-1,-1 1 1,1-1 0,0 1-1,-1 0 1,1 0 0,-2-1-1,1 2-39,1 0-1,0 0 1,-1 0-1,1 1 1,0-1-1,0 0 0,-1 1 1,1-1-1,0 1 1,0-1-1,-1 1 1,1 0-1,0 0 1,0-1-1,0 1 1,0 0-1,0 0 0,0 0 1,0 0-1,0 0 1,1 0-1,-1 0 1,0 0-1,0 2 1,-10 12 20,1 0 1,0 1-1,1 1 1,1-1-1,-8 24 1,-25 94 129,34-108-129,-16 65 81,5 1-1,3 1 0,-2 100 1,16-188-99,1 0 1,0 0-1,0 0 1,0 0-1,0 0 1,1-1-1,0 1 1,0 0-1,0 0 1,1 0-1,2 6 1,-3-10-5,-1-1 1,1 1 0,0 0-1,0 0 1,-1-1-1,1 1 1,0 0-1,0-1 1,0 1 0,0-1-1,0 1 1,0-1-1,0 1 1,0-1-1,0 0 1,0 0 0,0 1-1,0-1 1,0 0-1,2 0 1,0 0 3,1-1 0,0 1 0,-1-1 0,1 0 0,-1 0 0,0-1 0,1 1 0,5-3 0,25-17 11,0-1 0,-2-1 0,39-37-1,-42 34-33,2 2-1,0 0 1,50-27-1,-80 51 14,0-1 0,0 1 0,1-1 0,-1 0 0,0 1-1,0 0 1,0-1 0,1 1 0,-1 0 0,0 0 0,1-1 0,-1 1 0,0 0 0,1 0 0,-1 1-1,0-1 1,0 0 0,1 0 0,-1 1 0,0-1 0,0 0 0,1 1 0,-1-1 0,0 1 0,2 1-1,-1 0 6,-1-1 0,1 1-1,0 1 1,-1-1-1,1 0 1,-1 0 0,0 0-1,1 1 1,-1-1-1,0 1 1,-1-1 0,2 3-1,1 9 41,-1 0 0,0-1 1,-1 27-1,-2-12 20,-2-1 0,-6 29 1,4-35-239,2 1-1,0 0 1,2 1 0,1 30 0,0-50-64,0 0 0,0-1-1,1 1 1,-1 0 0,1-1 0,0 1 0,0-1 0,0 1 0,0-1 0,1 3 0,41-7-7673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4.412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870 50 608,'2'0'266,"0"-1"1,0 1-1,0 0 0,0-1 1,0 0-1,0 1 0,0-1 1,0 0-1,0 0 0,0 0 1,-1 0-1,1-1 0,0 1 1,-1 0-1,3-3 0,-4 3-198,0 1 0,0-1-1,0 0 1,0 1-1,0-1 1,0 0 0,0 1-1,0-1 1,-1 1-1,1-1 1,0 0 0,0 1-1,-1-1 1,1 1-1,0-1 1,-1 1 0,1-1-1,0 1 1,-1-1-1,1 1 1,-1-1 0,1 1-1,-1 0 1,1-1-1,-1 1 1,1 0 0,-1-1-1,1 1 1,-1 0-1,1 0 1,-2-1 0,-5-2 52,-1 0 1,1 0-1,-1 1 1,0 0 0,1 1-1,-15-2 1,-15 3-22,1 2 0,0 2 0,-1 1-1,2 1 1,-1 2 0,1 2 0,-35 15 0,0 4-73,1 3 1,-87 54-1,126-67-26,1 0 1,-46 41 0,69-54-3,0-1 1,0 1-1,0 0 1,0 1-1,1 0 1,0-1-1,1 2 1,0-1-1,0 0 1,0 1-1,1 0 1,0 0-1,0 0 1,1 0 0,0 0-1,1 0 1,-1 11-1,3-13 7,0 0-1,0 0 1,1 0-1,0 0 1,0 0 0,0-1-1,1 1 1,0-1-1,0 0 1,1 1 0,-1-1-1,1-1 1,0 1-1,0-1 1,1 1 0,-1-1-1,1 0 1,0-1-1,0 1 1,0-1-1,9 4 1,11 6 5,1-2 0,0 0-1,35 8 1,97 17 8,-115-28-20,0 1 1,-1 2 0,0 2 0,-1 2-1,40 20 1,-76-32 2,0-1 1,0 2-1,0-1 0,-1 0 0,1 1 0,-1 0 0,0 0 1,0 0-1,-1 0 0,1 1 0,-1 0 0,0-1 1,0 1-1,0 0 0,-1 1 0,1-1 0,-2 0 0,1 1 1,0-1-1,1 10 0,-3-9 2,0-1 0,-1 1 0,1-1 1,-1 0-1,0 1 0,0-1 0,-1 0 0,1 0 0,-1 0 0,-1 0 1,1 0-1,-1 0 0,1 0 0,-1-1 0,-1 1 0,1-1 0,0 0 1,-1 0-1,0 0 0,0 0 0,-9 5 0,-7 5 6,0-2 0,-1 0 0,-1-1 0,0-1 0,0-1 1,-1-1-1,0-2 0,-27 6 0,-4-4-32,0-1 0,-83-2 0,137-5 24,-1 0-1,1 0 0,0 0 1,0 0-1,-1 0 0,1 0 1,0 0-1,-1 0 0,1 0 1,0 0-1,0 0 0,-1 0 1,1 0-1,0 0 0,0 0 1,-1 1-1,1-1 0,0 0 1,0 0-1,-1 0 0,1 0 1,0 0-1,0 1 0,0-1 1,-1 0-1,1 0 0,0 0 1,0 1-1,0-1 0,0 0 0,0 0 1,-1 1-1,1-1 0,0 0 1,0 0-1,0 1 0,0-1 1,0 1-1,5 11-6,13 10-21,-1-10-85,0 0 1,0-2 0,1 1-1,1-2 1,0-1 0,0 0-1,0-1 1,1-1-1,0-1 1,1-1 0,-1-1-1,1 0 1,-1-2 0,1 0-1,-1-1 1,1-2-1,0 0 1,37-9 0,-53 10-195,-1 0 1,1-1 0,-1 0 0,0 0 0,0 0-1,0 0 1,0-1 0,0 0 0,0 0-1,-1 0 1,1 0 0,-1 0 0,5-6 0,3-13-1193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4.87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186 98 672,'3'-8'740,"0"0"-1,0 0 1,1 1 0,0 0-1,0-1 1,1 2 0,0-1-1,0 0 1,1 1 0,0 0-1,0 0 1,11-8 0,-23 64 246,-106 563-664,57-342-225,23-125-59,12-65-534,-11 111-1,31-177-1029,14-63-7582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5.23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9 170 600,'-1'-1'187,"0"0"0,1 0 0,-1 0 0,0 0 0,0 0 0,1 0 0,-1 0-1,1 0 1,-1-1 0,1 1 0,-1 0 0,1 0 0,0-1 0,0 1 0,-1 0 0,1 0 0,0-1 0,0 1 0,0 0 0,0 0-1,1-1 1,-1 1 0,0 0 0,0 0 0,1 0 0,-1-1 0,1 1 0,-1 0 0,2-2 0,1 0-82,0-1-1,0 1 1,0 0 0,0 0 0,0 1 0,1-1 0,-1 1 0,1 0-1,5-3 1,10-4-263,1 1 0,37-10-1,36-1-158,-53 11-1940,73-23 0,-88 22 1011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6.67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328 10 124,'5'-6'8719,"-37"2"-8457,20 7-264,0 1-1,0 0 1,0 1 0,1 0-1,-1 1 1,1 0 0,1 1 0,-1 0-1,1 0 1,1 1 0,-1 1 0,1 0-1,-14 18 1,0 2 17,1 1 0,1 2-1,-22 46 1,39-71-8,1-1-10,0-1 0,0 0 0,0 1 0,1-1 0,0 1 0,0 0 0,1 0 0,-1-1 0,0 13 1,3-17 1,-1-1 1,1 1 0,-1-1-1,1 0 1,0 1 0,-1-1 0,1 0-1,-1 1 1,1-1 0,0 0 0,0 0-1,-1 0 1,1 0 0,0 0 0,-1 0-1,1 1 1,0-2 0,-1 1 0,1 0-1,0 0 1,0 0 0,-1 0 0,1 0-1,0-1 1,-1 1 0,1 0-1,0 0 1,-1-1 0,1 1 0,-1-1-1,1 1 1,-1 0 0,1-1 0,-1 1-1,1-1 1,-1 0 0,1 0 0,30-21 17,-28 19-12,42-39 22,-37 34-30,-1 0 0,1 0 0,0 1 0,1 0-1,0 1 1,0-1 0,0 2 0,18-9 0,-24 13 9,-1 1 1,1-1 0,0 1-1,-1-1 1,1 1-1,0 0 1,0 0-1,-1 0 1,1 0-1,0 1 1,-1-1 0,1 1-1,0-1 1,-1 1-1,1 0 1,-1 0-1,1 0 1,-1 0 0,1 1-1,-1-1 1,0 1-1,0 0 1,0-1-1,1 1 1,-2 0-1,1 0 1,0 0 0,0 0-1,-1 1 1,1-1-1,-1 0 1,0 1-1,2 2 1,4 11 55,-1 0-1,-1 1 1,0 0 0,3 22 0,2 3 9,-6-28-28,1-1 0,0 1 0,1-1 0,15 25 0,-20-36-124,0 0 0,1 0 1,0 0-1,-1 0 0,1-1 0,0 1 0,0 0 1,0-1-1,0 0 0,0 1 0,0-1 1,0 0-1,0 0 0,1 0 0,3 1 0,-3-2-131,-1 0 0,0 0 0,0 0 0,0-1 0,0 1 0,0-1 0,0 1 0,0-1 0,0 0 0,0 0 0,0 0 0,0 0 0,0 0 0,0 0-1,0 0 1,-1-1 0,1 1 0,-1-1 0,1 1 0,-1-1 0,3-3 0,7-9-1390,3-3 63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7.00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170 17 1080,'12'-11'3027,"-11"10"-2725,1 1 1,-1-1-1,1 0 1,-1 1 0,1-1-1,-1 1 1,1 0 0,-1-1-1,3 1 1,-3 1-252,0 1-1,0-1 1,0 1-1,0 0 1,-1-1-1,1 1 1,0 0 0,-1 0-1,0-1 1,1 1-1,-1 0 1,0 0 0,0 0-1,0-1 1,0 1-1,0 0 1,-1 0-1,0 2 1,-10 103 316,-5-2 0,-32 110 1,22-100-191,-5 14-86,7-29-617,-23 189 1,46-228-1825,1-37-2180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41.57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6 258 796,'-5'-20'4617,"5"19"-4452,1 0-90,0 0-1,0 0 0,0 1 0,0-1 1,0 0-1,0 1 0,1-1 0,-1 1 1,0-1-1,0 1 0,0 0 0,0-1 1,1 1-1,-1 0 0,2 0 0,3 0-81,1-1 0,-1 2-1,0-1 1,1 1-1,-1 0 1,8 2 0,45 22 162,-1 2 0,-2 3 1,62 42-1,84 45 251,-199-115-327,0-1 0,-1 1 0,1-1 1,0 0-1,0 0 0,0 0 0,0 0 0,0 0 0,0-1 0,1 1 1,-1-1-1,0 0 0,0 0 0,0 0 0,0-1 0,1 1 0,-1-1 0,0 1 1,5-3-1,-3-1 31,1 1 0,-1-1 0,-1-1 0,1 1 1,0-1-1,-1 0 0,0 0 0,6-10 0,115-180-211,-46 70-2050,5 5-3863,-65 99 4496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4.53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136 59 332,'-8'-8'2102,"8"7"-1927,0 0 0,-1 0 1,1 1-1,0-1 0,0 0 0,-1 0 0,1 0 1,0 0-1,0 0 0,0 0 0,0 0 0,0-1 0,1 2-90,0-1 0,-1 1 0,1-1 0,0 1 0,0 0 0,0-1 0,0 1 0,-1 0 0,1 0-1,0-1 1,0 1 0,0 0 0,0 0 0,0 0 0,0 0 0,0 0 0,0 0 0,-1 0 0,3 1 0,63 14-26,-49-10 216,227 37-125,-214-39-113,0-1 0,0-2-1,0-1 1,1-1-1,-2-2 1,36-8 0,-57 9 142,-1 0 0,0 0 0,0-1 0,0 0 1,0 0-1,-1 0 0,1-1 0,-1 0 0,0 0 0,-1-1 1,1 0-1,-1 0 0,0 0 0,7-12 0,-1 77-87,-3-6-84,-6-32-1,1 1 0,1-1 0,1 1 0,15 39-1,-18-57-1,-1 0 1,2 0-1,-1 0 0,0 0 0,1 0 0,0-1 1,0 1-1,0-1 0,0 0 0,0 0 0,1 0 0,-1 0 1,1 0-1,0-1 0,0 0 0,0 0 0,0 0 0,0 0 1,1 0-1,-1-1 0,0 0 0,1 0 0,-1 0 1,1-1-1,-1 1 0,1-1 0,-1 0 0,1 0 0,5-2 1,6 0 39,0-2 1,0 0-1,-1-1 1,0-1-1,0-1 1,0 1-1,-1-2 1,0 0 0,0-1-1,-1-1 1,14-12-1,-14 10 494,0 0 1,-1-1-1,0 0 0,-1-1 0,18-31 850,-34 49-906,-15 17-267,-25 33-341,-11 32 384,3 3 1,-46 105-1,-63 198 382,140-338-623,-13 35 167,-89 156 0,103-209-300,-2-2 0,-2 0 0,-1-2 0,-1-1 0,-2-1 0,-61 50 1,77-71-280,0 0 1,0-1-1,-1 0 1,0-1-1,0-1 1,-1 0-1,0-1 1,0-1-1,0 0 1,-23 3 0,26-7-200,0 1 0,0-2 0,1 1 0,-1-1 1,0-1-1,0 0 0,1-1 0,-1 0 0,1-1 1,0-1-1,0 1 0,0-1 0,0-1 0,-12-9 1,-17-16-1308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7.34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89 1160,'8'-9'372,"0"2"1,1-1-1,0 1 0,0 0 0,1 1 0,0 0 1,0 1-1,0 0 0,0 0 0,1 1 1,0 1-1,0 0 0,0 0 0,21-2 1,-7 2-261,-1 1 0,1 2 0,0 0 1,0 1-1,46 9 0,-64-8-85,0-1 0,-1 2 1,1-1-1,0 1 0,-1 0 0,1 0 0,-1 0 0,0 1 0,0 0 0,0 1 0,-1-1 0,1 1 0,-1 0 0,0 0 0,5 8 0,-4-4 9,-1 1-1,1 0 0,-2 0 1,1 0-1,-1 0 0,-1 1 1,0-1-1,-1 1 0,2 12 1,-1 14 49,-2 0 1,-2 0 0,-1 0 0,-13 69 0,-4-10 12,-9 62-1330,30-148-677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7.69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1 128 924,'4'-26'1484,"0"2"100,-2 3 65,3 6-497,-5 4-472,2-1-292,-2 5-216,0 1-136,0 1-84,-2 5-80,-3 0-440,3 5-140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8.045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466 1 712,'-2'6'407,"1"1"0,-1-1 0,-1 1 0,1-1-1,-1 0 1,0 0 0,0 0 0,-1 0 0,0-1 0,-5 7 0,-53 51 379,30-32-434,21-19-264,-17 16 141,-33 46 1,55-67-199,1 1-1,0 0 1,0 0 0,1 0 0,0 0-1,0 1 1,1 0 0,0 0 0,1 0-1,-1 0 1,0 18 0,3-22-16,1 1 0,-1-1-1,2 1 1,-1-1 0,0 1 0,1-1 0,0 1-1,0-1 1,1 0 0,-1 0 0,1 0 0,5 5-1,51 55 52,-46-52-74,-1 0 1,22 29-1,-23-25 39,-1 0 0,0 1-1,-1 1 1,-1-1 0,8 30-1,-15-42 5,1 0-1,-1 0 1,0 1-1,-1-1 1,0 1 0,0-1-1,0 0 1,-1 1-1,0-1 1,0 0-1,0 1 1,-1-1-1,0 0 1,0 0 0,-1 0-1,1-1 1,-1 1-1,-1 0 1,1-1-1,-1 0 1,-5 6-1,-2 1 4,-1-1-1,-1 0 0,1-1 1,-2-1-1,1 0 0,-1-1 1,-1 0-1,-27 10 0,-7-1-151,-72 14 1,106-28 46,14-3-50,1 1 0,-1-1 1,0 0-1,0 1 0,0-1 0,0 0 1,0 0-1,0 0 0,0 0 0,0 1 1,0-1-1,0-1 0,0 1 0,0 0 1,0 0-1,0 0 0,0 0 1,0-1-1,0 1 0,0-1 0,0 1 1,0 0-1,0-1 0,0 1 0,1-1 1,-1 0-1,0 1 0,0-1 0,1 0 1,-1 1-1,0-1 0,1 0 1,-1 0-1,1 0 0,-1 0 0,1 0 1,-1 1-1,1-1 0,0 0 0,-1 0 1,1 0-1,0 0 0,0 0 0,0 0 1,-1 0-1,1 0 0,0 0 1,0 0-1,1 0 0,-1 0 0,0 0 1,0 0-1,0 0 0,1 0 0,-1 0 1,0 0-1,2-1 0,7-13-1247</inkml:trace>
  <inkml:trace contextRef="#ctx0" brushRef="#br0" timeOffset="1">649 84 488,'5'-3'1038,"24"-5"4019,-28 8-5029,-1 1 0,1-1 0,0 1 1,0 0-1,-1-1 0,1 1 1,0 0-1,-1 0 0,1-1 1,0 1-1,-1 0 0,1 0 1,-1 0-1,0 0 0,1 0 1,-1 0-1,0-1 0,1 1 1,-1 0-1,0 0 0,0 0 0,0 0 1,0 0-1,0 0 0,0 0 1,0 0-1,0 0 0,0 0 1,-1 2-1,-1 62 249,-4 0 1,-2 0-1,-3-1 0,-28 93 0,-108 242-2967,146-397 2385,1 0 0,-1 0 1,0 0-1,0 0 0,-1 0 0,1-1 0,0 1 1,-1 0-1,1-1 0,-1 1 0,1-1 0,-4 3 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8.37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30 96,'2'-3'252,"0"1"0,0 0-1,0-1 1,0 1 0,1 0 0,-1 0 0,1 1-1,-1-1 1,1 0 0,0 1 0,0 0 0,-1-1 0,1 1-1,0 1 1,0-1 0,0 0 0,0 1 0,0-1-1,0 1 1,0 0 0,1 0 0,-1 0 0,0 0-1,0 0 1,3 2 0,0 0-195,1 1 0,-1 0 0,0 0 0,0 0 0,0 1 0,-1 0 0,1 0 1,-1 0-1,0 1 0,7 8 0,-2-1 26,0 0 1,-1 1 0,0 0 0,-1 0-1,-1 1 1,0 0 0,-1 1-1,0-1 1,-1 1 0,-1 0 0,0 0-1,-1 1 1,-1-1 0,1 30 0,-4-11 48,-1 0 0,-2 0 0,-1 0 1,-2 0-1,-19 56 0,19-56-335,-5 18-869,-2-28-2706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8.71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21 364,'23'-21'5157,"-17"21"-4553,-4 2-312,2 6-176,-2-3-108,-2 5-60,0-1-84,0 0-164,-2 5-353,0-5-339,0 0-172,2 1-60,0-1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9.04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216 1 80,'-9'13'3023,"-29"32"400,15-23-3121,1 0 1,-37 49-1,50-59-280,1 0 1,1 1-1,-1 0 0,2 0 0,0 1 0,1 0 0,0 0 1,-4 20-1,9-32-20,-1 0 0,1 1 1,0-1-1,0 1 0,0-1 1,0 0-1,1 1 0,-1-1 1,0 0-1,1 1 0,0-1 0,-1 0 1,1 1-1,0-1 0,0 0 1,1 0-1,-1 0 0,0 0 1,1 0-1,-1 0 0,3 2 1,0-1-12,0 0 1,0 0 0,-1-1-1,2 0 1,-1 0 0,0 0-1,0 0 1,1-1 0,-1 0-1,9 2 1,-4-2-296,0 1 1,0-2-1,0 0 1,0 0-1,1 0 0,-1-1 1,0 0-1,0-1 0,0 0 1,0-1-1,8-3 0,21-18-2303,-17 9 1378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9.37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914 8 252,'-6'-8'3566,"6"8"-3477,-15 6 1560,-11 13-883,25-19-734,-17 16 144,1 0-1,1 1 1,0 1 0,1 0-1,-19 31 1,28-39-152,0 0 0,1 0 0,0 1 0,0 0 0,1 0 1,1 0-1,0 0 0,0 0 0,1 1 0,1-1 0,-1 1 0,2 23 0,3-25-14,0 0 1,0 0-1,1-1 0,0 1 0,1-1 0,0 0 0,0 0 0,1-1 0,0 1 0,0-1 0,1-1 0,0 1 0,12 9 0,-11-10-4,0 0-1,0 1 0,-1 0 1,0 0-1,-1 1 1,0 0-1,0 0 0,-1 1 1,0-1-1,0 1 0,4 15 1,-9-18 5,0-1-1,1 1 1,-2 0 0,1-1 0,-1 1 0,0-1-1,0 1 1,-1-1 0,0 0 0,0 1 0,-1-1-1,1 0 1,-1 0 0,-1-1 0,1 1-1,-1-1 1,0 1 0,0-1 0,-8 7 0,-2 3 10,-1-1-1,-1-1 1,0 0 0,-1-1 0,-19 10 0,-19 6-250,-1-1 0,-1-3 0,-85 23 1,-184 25-4952,256-60 3763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25.32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1340 1 652,'-603'117'6823,"9"40"-4294,479-110-2638,88-34-320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25.78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392 9 1060,'-1'0'169,"0"-1"0,0 0 0,0 0 0,0 0 0,0 1 0,0-1 0,0 1 0,0-1 0,0 1-1,0-1 1,0 1 0,0-1 0,-1 1 0,1 0 0,0 0 0,0 0 0,0 0 0,0 0 0,-1 0 0,1 0 0,0 0 0,0 0 0,0 0 0,0 1 0,-1-1-1,0 1 1,-37 12-208,31-10 286,-24 9-178,0 2 0,1 1 1,-42 27-1,58-32-61,1 0 1,0 1-1,1 0 1,0 1-1,1 1 1,0 0-1,1 1 0,-16 25 1,25-35-10,0 0 1,0 0-1,0 0 1,1 0-1,-1 0 1,1 0-1,1 1 1,-1-1-1,0 0 1,1 1 0,0-1-1,0 0 1,0 1-1,1-1 1,-1 1-1,1-1 1,0 0-1,0 0 1,1 1-1,-1-1 1,1 0-1,0 0 1,0 0-1,4 4 1,5 8-29,1-1 0,1-1 1,1 0-1,21 17 0,11 12-54,-19-16 69,-17-18 28,0 0 0,-1 0 1,0 1-1,0 0 0,-1 0 1,-1 1-1,0 0 0,0 0 1,-1 1-1,4 13 1,-10-15 535,-5-11 154,-7-16 241,11 2-856,0-1 1,1 0-1,1 1 1,1-1-1,0 1 0,0 0 1,2-1-1,7-21 1,0-2-60,27-92-33,-22 80-1308,19-97 1,-35 147 1242,0-2-205,1 0-1,-1 0 1,1 1 0,-1-1-1,0 0 1,0 0 0,0 1 0,0-1-1,-1 0 1,1 0 0,-1 1-1,0-1 1,0 1 0,0-1-1,-1-3 1,-8-3-1175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26.53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94 1 1148,'11'13'5180,"-10"-11"-4907,-1 24 1280,-15 31-2593,10-42 1582,-17 57-538,4-15 191,2 1 0,-13 96 0,30-130-445,9-32-1549,10-37-1721,-10 20 2088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5.02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132 30 112,'16'-18'5044,"-11"15"-4540,24-5 1356,-28 8-1849,1 0 0,-1 0 1,1 0-1,0 0 0,-1 1 1,1-1-1,-1 0 1,1 1-1,0-1 0,-1 1 1,0 0-1,1 0 0,-1-1 1,1 1-1,-1 0 0,0 0 1,0 0-1,1 0 1,-1 1-1,0-1 0,0 0 1,0 0-1,0 1 0,0-1 1,-1 0-1,1 1 0,0-1 1,-1 1-1,1-1 1,-1 1-1,1 0 0,-1-1 1,0 1-1,1 2 0,1 22 93,-2 0 0,0 1-1,-1-1 1,-8 35 0,-28 108 455,18-92-366,-27 136 80,-6 31-782,10-85-3221,30-123 645,7-25 1632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26.86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23 1056,'6'-3'831,"0"0"1,0 0-1,1 0 0,-1 1 1,0 0-1,11-3 0,-12 5-647,0-1 0,0 1 0,0 0 0,0 0-1,0 0 1,0 1 0,0 0 0,5 1 0,-3 0-184,0 1 0,0 0 0,-1 1 1,1-1-1,-1 1 0,0 0 0,0 1 0,0-1 0,-1 1 1,0 0-1,0 1 0,8 10 0,5 9 43,-2 1 0,-1 1-1,-1 0 1,-1 0 0,17 57-1,-17-40 7,-3 0 0,-1 1 0,3 60 0,-10-79-158,-2 0 0,-1 0 0,0 0 0,-2 0 0,-2-1 0,0 1 0,-11 31 0,12-44-295,-1-1 0,-1 1 0,0-1 1,-1 0-1,0-1 0,-1 1 0,0-2 1,-1 1-1,0-1 0,-1 0 0,1-1 1,-2 0-1,0-1 0,0 0 0,-18 10 0,-9 0-911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27.19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454 55 804,'-13'-8'761,"-1"1"0,0 0 0,0 0 0,0 2-1,0-1 1,-1 2 0,-27-5 0,35 8-678,1 1 1,-1 0-1,0 0 0,1 0 1,-1 1-1,0 0 0,1 1 0,-1-1 1,1 1-1,0 0 0,-1 1 1,1 0-1,0 0 0,0 0 0,1 1 1,-1-1-1,1 1 0,0 1 1,0-1-1,-6 7 0,-5 9 49,0 0 1,1 2-1,1 0 0,1 0 1,1 1-1,1 1 0,-15 47 1,11-19 42,2 0 1,-10 98 0,19-110-128,3 0 0,1 1 0,1-1 0,3 0 0,1 0 0,2 0 0,2-1 0,1 0 0,23 56 0,-23-73-121,0 0 1,2 0-1,1-1 0,0 0 1,1-1-1,2-1 0,0 0 0,0-1 1,2-1-1,0-1 0,1 0 1,1-2-1,0 0 0,1-1 1,1-1-1,39 16 0,-41-20-449,0-2 0,1 0 0,0-1 0,-1-2 0,1 0 0,1-1 0,-1-1 0,0 0 0,0-2 0,0-1 0,30-6 0,17-11-1208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28.70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46 892,'15'-28'5319,"-15"27"-5307,0 1 0,1-1 0,-1 0 0,1 0 0,0 0 0,-1 1 0,1-1 0,-1 0 0,1 0 0,0 1 0,0-1 0,-1 1 0,1-1 0,0 1 0,0-1 0,0 1 0,0-1 0,0 1 0,0 0 0,0-1 0,-1 1 0,1 0 0,0 0 0,0 0 0,2 0 0,-4 0-2,1-1 15,1 1 26,-1-1 0,0 1 1,1 0-1,-1 0 0,1-1 0,-1 1 0,0 0 1,1 0-1,-1-1 0,1 1 0,-1 0 1,0 0-1,1 0 0,-1 0 0,1 0 0,-1 0 1,1-1-1,-1 1 0,1 0 0,-1 0 1,1 0-1,-1 1 0,0-1 0,1 0 0,-1 0 1,1 0-1,-1 0 0,1 0 0,-1 0 1,0 1-1,1-1 0,-1 0 0,1 0 1,-1 1-1,0-1 0,1 0 0,-1 1 0,0-1 1,1 0-1,-1 1 0,0-1 0,1 0 1,-1 1-1,0-1 0,0 1 0,0-1 0,1 0 1,-1 1-1,0-1 0,0 1 0,0-1 1,0 1-1,0-1 0,0 1 0,0-1 1,0 1-1,0-1 0,0 1 0,15 178-54,-1-38 84,-6-14-43,3 131 128,-11-256-167,0-1 4,-1-1 1,1 1 0,0 0 0,0 0-1,0-1 1,0 1 0,0 0 0,0 0-1,0-1 1,0 1 0,0 0 0,0-1-1,1 1 1,-1 0 0,0 0 0,0-1-1,1 1 1,-1 0 0,0-1 0,1 1 0,-1-1-1,0 1 1,1 0 0,-1-1 0,1 1-1,-1-1 1,1 1 0,0-1 0,-1 1-1,1-1 1,-1 0 0,1 1 0,0-1-1,-1 0 1,1 1 0,0-1 0,-1 0-1,1 0 1,1 1 0,-1-1-13,-6 1 61,3 0-36,4-6-22,4-4-17,0-1 0,-1 0 0,-1 0 0,5-14 0,12-27-27,6 0 11,-9 15-7,2 1 0,41-57 0,-55 85 37,0 0 0,0-1 0,1 2 0,0-1-1,0 1 1,0 0 0,1 1 0,0-1 0,0 2-1,1-1 1,-1 1 0,1 0 0,0 1 0,0 0-1,0 0 1,0 1 0,10-1 0,-15 3 7,1 0 0,-1 0 0,0 0-1,1 0 1,-1 1 0,1 0 0,-1 0 0,0 0 0,0 0 0,1 1 0,-1 0 0,0 0 0,0 0-1,-1 0 1,1 0 0,0 1 0,4 4 0,-3-1 7,1 0 0,-1 0 0,0 0 0,-1 1 0,0 0-1,0 0 1,0 0 0,4 16 0,0 2 28,-2 1 0,-1 0 1,-1 0-1,1 47 0,-6-32-13,-8 59 1,-2 24-501,14-108-435,18-53-4783,-19 32 5481,8-17-1239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29.13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281 1 180,'8'23'5475,"-4"16"-3964,-4-31-1529,1 0 0,0 0 0,0-1-1,5 16 1,1-3 87,2 0-1,0 0 0,1-2 1,23 33-1,-29-45-47,0-1 0,1 0 0,-1-1 1,1 1-1,1-1 0,-1 0 0,1 0 0,10 5 0,-13-7-4,1-1 1,-1 0 0,0 0-1,1 0 1,0 0-1,-1-1 1,1 1-1,-1-1 1,1 0-1,0 0 1,-1 0-1,1-1 1,-1 1 0,1-1-1,-1 0 1,1 0-1,4-2 1,-3 0 39,0-1-1,-1 1 1,1-1 0,-1 0 0,0-1-1,0 1 1,0-1 0,0 1 0,-1-1 0,0 0-1,0-1 1,-1 1 0,1 0 0,-1-1 0,2-8-1,18-69 1049,-21 79-797,-3 112-184,-4-1-1,-35 185 1,27-226-104,-4-1 0,-2 0 0,-3-1 1,-3-2-1,-52 91 0,61-125-143,-1-1 0,-2 0 0,0-2-1,-2 0 1,0-2 0,-2 0-1,0-2 1,-46 32 0,66-51-41,1 0 0,-1 0 0,0 0 1,1 0-1,-1 0 0,0-1 0,0 0 0,0 0 0,0 0 0,0 0 1,-1 0-1,1-1 0,0 0 0,0 0 0,0 0 0,0 0 1,-7-2-1,9 1 4,0 0 0,0 0 0,0-1 1,0 1-1,0 0 0,0-1 0,1 1 0,-1-1 1,0 0-1,1 1 0,0-1 0,-1 0 0,1 0 1,0 0-1,0 0 0,0 0 0,0 0 1,0-1-1,1 1 0,-1 0 0,1 0 0,-1 0 1,1-1-1,0 1 0,0 0 0,0-1 1,0 1-1,0 0 0,0 0 0,1-1 0,-1 1 1,2-4-1,5-27-1189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29.69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75 1 540,'3'5'561,"0"1"-1,0 0 1,0 0 0,-1 0-1,0 0 1,0 0 0,0 0-1,-1 0 1,0 1-1,0-1 1,-1 7 0,-3 80-546,0-45 596,-9 206 383,-1 77-433,8-310-239,-4-31 76,-6-33-167,-1-52-291,4 0 1,4-1-1,6-125 1,2 206 60,1 1 1,0 0-1,1 0 1,0 0-1,2 0 1,-1 0-1,10-23 1,-10 32-6,0-1-1,1 1 1,-1 0 0,1 0 0,0 0 0,1 0 0,-1 0-1,1 1 1,0 0 0,0 0 0,0 0 0,0 1 0,1 0-1,-1 0 1,1 0 0,0 1 0,0-1 0,0 2-1,10-3 1,-1 2 3,1 0 0,0 1 0,-1 1-1,1 0 1,-1 1 0,1 1 0,-1 0 0,1 2-1,-1-1 1,0 2 0,24 10 0,-32-12 2,0 1 1,1 0 0,-2 0-1,1 1 1,0 0 0,-1 0-1,0 0 1,0 1-1,0 0 1,7 11 0,-10-13 4,0 1 0,-1 0 0,0 0 1,0-1-1,0 1 0,0 0 1,-1 1-1,0-1 0,0 0 1,-1 0-1,1 0 0,-1 1 0,0-1 1,-1 0-1,1 1 0,-1-1 1,-2 9-1,0-5-10,-1 1-1,0-1 1,-1 0 0,0-1 0,0 1-1,0-1 1,-1 0 0,-1 0 0,1-1-1,-1 0 1,0 0 0,-11 7 0,-5 4-303,-1-2 0,-50 26 1,62-37-120,1 0 1,-1 0 0,-18 3 0,27-7 145,0 0 1,0 0-1,0-1 0,-1 1 0,1-1 1,0 0-1,0 0 0,0 0 0,0 0 1,-1-1-1,1 1 0,0-1 0,0 0 0,0 0 1,0 0-1,0 0 0,0 0 0,-5-4 1,3-4-1189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30.03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150 11 48,'12'-4'928,"-7"3"-341,0-1 0,0 1 0,0 0 0,0 0 0,0 1 0,0 0 0,0 0 0,0 0 1,6 1-1,-11 0-503,1-1 0,-1 1 0,0 0 0,0 0 0,0 0 0,0 0 0,0 0 0,0-1 0,0 1 0,-1 0 0,1 0 0,0 0 0,0 0 0,-1 0 0,1-1 0,0 1 0,-1 0 0,1 0 0,-1-1 0,1 1 0,-1 0 0,1-1 0,-1 1 0,0 0 0,1-1 0,-1 1 0,0-1 0,1 1 0,-3 0 0,-21 24-12,2-5-31,1 0 1,0 2 0,2 0-1,-28 44 1,39-54-42,1 2 1,1-1 0,0 1-1,0 0 1,2 0 0,0 0 0,0 1-1,1-1 1,1 1 0,1 0-1,0 21 1,1-26-47,1 0 1,0 0-1,1 0 0,0 0 0,0 0 1,1 0-1,0-1 0,1 1 1,0-1-1,1 0 0,10 17 1,-11-22 19,0 1 0,0-1 0,0 1 0,1-1 0,-1-1 0,1 1 0,0-1 0,0 1 0,0-2 0,1 1 0,-1 0 0,1-1 0,-1 0 0,1 0 0,0-1 0,0 0 0,0 0 0,0 0 0,0 0 0,0-1 0,9-1 0,-7 1 14,1-1 0,-1 0-1,1-1 1,-1 0-1,0 0 1,0-1-1,0 0 1,0 0-1,0-1 1,-1 0-1,0 0 1,0-1-1,0 0 1,0 0-1,-1-1 1,1 0-1,-1 0 1,-1 0-1,1-1 1,-1 1 0,-1-1-1,1-1 1,-1 1-1,0-1 1,-1 1-1,1-1 1,-2 0-1,1 0 1,-1-1-1,0 1 1,-1 0-1,0-1 1,0 1-1,-1-1 1,0 1-1,-1-1 1,0 1-1,0-1 1,0 1 0,-5-11-1,3 6-100,-2 1 0,1 0 0,-2 0 0,1 0-1,-2 1 1,0-1 0,0 2 0,-1-1 0,0 1 0,0 0 0,-1 1-1,-13-11 1,8 9-942,-1 0 0,0 1-1,0 1 1,-32-14 0,32 17-118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30.40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 92 1184,'-1'-6'661,"0"1"-271,0 0 0,0 0 0,0 0 0,1 0 0,0 0 0,0 0 0,0 0 0,0 0 0,1 0 0,0 0 0,0 0 0,0 0 0,1 1 0,0-1 0,3-6 0,1 11 31,0 11-319,2 14-94,1 20 120,-2 1 0,3 76 1,-13 97 265,0-109-238,-8 142 105,2 120-1538,13-337 178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31.18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120 171 456,'-24'-7'1244,"11"4"-158,0-1 1,0-1-1,0 0 1,0-1-1,-14-9 1,27 15-1074,-1 0-1,1 0 1,0 0 0,0 0 0,0 0-1,0 0 1,-1 0 0,1 0 0,0 0 0,0 0-1,0-1 1,0 1 0,0 0 0,0 0 0,-1 0-1,1 0 1,0 0 0,0 0 0,0-1-1,0 1 1,0 0 0,0 0 0,0 0 0,0 0-1,0-1 1,0 1 0,0 0 0,0 0 0,0 0-1,0-1 1,0 1 0,0 0 0,0 0-1,0 0 1,0 0 0,0-1 0,0 1 0,0 0-1,0 0 1,0 0 0,0 0 0,0-1-1,0 1 1,0 0 0,0 0 0,0 0 0,1 0-1,-1 0 1,0-1 0,13-3 178,20 2-191,-31 2 46,782-60-732,-765 58 631,-11 2 28,0-1 30,0 0 1,0 0-1,0 0 1,-1-1-1,10-3 1,-17 5 8,1 0 1,-1 0-1,1 0 1,-1-1 0,0 1-1,1 0 1,-1-1-1,1 1 1,-1 0-1,1-1 1,-1 1 0,0 0-1,1-1 1,-1 1-1,0-1 1,1 1 0,-1 0-1,0-1 1,0 1-1,0-1 1,1 1 0,-1-1-1,0 1 1,0-1-1,0 1 1,0-1 0,0 1-1,0-1 1,0 0-1,0 0 1,-1-1 52,0 0 0,0 0 0,0 1 1,0-1-1,0 0 0,-1 0 0,1 1 0,-1-1 0,1 1 0,-1 0 1,0-1-1,-3-1 0,5 3-44,-1-1 1,1 1-1,0 0 1,-1-1-1,1 1 0,-1 0 1,1 0-1,-1 0 1,1-1-1,-1 1 1,1 0-1,-1 0 1,1 0-1,-1 0 0,1 0 1,-1 0-1,0 0 1,1 0-1,-1 0 1,1 0-1,-1 0 0,1 0 1,-1 0-1,1 1 1,-1-1-1,1 0 1,-1 0-1,1 1 0,-1-1 1,1 0-1,0 0 1,-1 1-1,1-1 1,-1 0-1,1 1 1,0-1-1,-1 1 0,-11 26 146,1 38-139,-26 520 498,36-580-525,1-1-1,0 1 0,0-1 0,1 1 0,-1-1 1,1 1-1,0-1 0,0 0 0,0 1 0,1-1 1,-1 0-1,1 0 0,0 0 0,1 0 1,-1 0-1,5 5 0,-5-7 0,1 0 0,-1-1 0,1 1-1,-1-1 1,1 1 0,0-1 0,-1 0 0,1 0 0,0 0 0,0 0-1,0-1 1,0 1 0,0-1 0,0 1 0,0-1 0,0 0 0,0 0-1,0-1 1,0 1 0,0-1 0,0 1 0,-1-1 0,1 0 0,0 0 0,4-2-1,15-7-28,0 0 0,-1-2 0,0 0 0,-1-1-1,0-2 1,18-16 0,105-109-227,-115 111 238,3-5-6,-12 13-28,34-30 0,-52 50 50,-1 1 1,0-1 0,1 1 0,-1-1-1,1 1 1,0-1 0,-1 1-1,1 0 1,-1-1 0,1 1 0,0 0-1,-1-1 1,1 1 0,-1 0-1,1 0 1,0 0 0,-1 0 0,1-1-1,0 1 1,0 0 0,-1 0-1,1 0 1,0 0 0,-1 1 0,1-1-1,0 0 1,-1 0 0,1 0-1,0 1 1,-1-1 0,1 0 0,-1 0-1,2 1 1,-1 1 2,0 0 0,1 0 0,-1-1 0,0 1 0,-1 0 0,1 0-1,0 0 1,0 0 0,-1 0 0,1 0 0,-1 3 0,3 68 61,-3-62-60,0 8 5,0-1 0,2 1 0,0 0 0,0 0 0,11 33 0,-11-48-6,-1 1 0,1 0 0,0-1 1,1 1-1,-1-1 0,1 0 0,0 0 0,0 0 0,0 0 0,0-1 0,1 1 0,-1-1 0,1 0 0,0 0 1,0 0-1,0 0 0,1-1 0,-1 0 0,1 1 0,-1-2 0,1 1 0,-1 0 0,1-1 0,0 0 0,0 0 0,0-1 1,7 1-1,7-1-37,-1-2-1,1 0 1,0-1 0,0 0 0,-1-2 0,1 0 0,-1-1 0,-1-1-1,1-1 1,-1 0 0,-1-1 0,1-1 0,-1 0 0,17-17 0,-23 20 21,-1-1 1,0 0-1,-1 0 1,0-1 0,0 0-1,-1-1 1,0 0-1,-1 0 1,0 0-1,0-1 1,-1 0 0,-1 0-1,0 0 1,0-1-1,-1 1 1,-1-1-1,0 0 1,0 0 0,-2 0-1,1 0 1,-1 0-1,-1 0 1,-3-17 0,3 24 19,0 0 0,0 0 0,-1 0 1,1 0-1,-1 0 0,-1 1 1,1-1-1,-1 1 0,1-1 1,-1 1-1,0 0 0,-1 0 1,1 0-1,-1 1 0,0-1 1,-5-3-1,6 6 1,0-1 0,0 1 0,0 0 0,0 0 0,0 0 0,0 0 0,-1 1 0,1-1 0,0 1 0,-1 0 0,1 0 0,0 0 0,0 1 0,-1-1 0,1 1 1,0-1-1,0 1 0,-1 0 0,1 0 0,0 1 0,0-1 0,0 1 0,0-1 0,1 1 0,-5 3 0,-2 2 24,1 0 0,0 1 0,1-1 0,0 1 0,0 1 0,0 0 0,1-1 0,0 2 0,1-1 0,0 1 0,1 0 0,0 0 0,0 0 0,1 0 0,1 1 0,-1-1 0,2 1 0,-1 0 0,2 0 0,-1 0 0,1-1 0,2 13 1,-1-14-44,0 1 0,0-1 0,1 1 0,1-1 0,-1 0 0,1 0 0,1 0 0,0 0 0,0-1 0,1 1 0,0-1 0,0 0 1,1 0-1,0-1 0,0 0 0,1 0 0,0 0 0,0-1 0,0 0 0,1 0 0,0-1 0,0 0 0,1-1 0,-1 1 1,11 2-1,-3-2-589,1-2 0,0 1 1,0-2-1,1-1 1,-1 0-1,0-1 1,1 0-1,-1-2 0,0 0 1,0-1-1,0 0 1,0-2-1,25-9 1,-10-1-909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31.54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238 0 984,'-13'5'9349,"-61"38"-9076,66-38-277,1 1 1,1 1-1,-1-1 1,1 1 0,0 0-1,0 0 1,1 1-1,0 0 1,1-1-1,0 2 1,-5 10 0,8-14-29,0-1 0,0 1-1,0 0 1,0-1 0,1 1 0,0 0 0,0-1 0,0 1 0,0 0 0,1 0 0,0-1 0,0 1 0,0-1 0,1 1 0,-1-1-1,1 1 1,0-1 0,0 0 0,1 0 0,-1 0 0,1 0 0,0 0 0,5 5 0,7 5-89,1-1 1,0-1-1,1 0 1,35 19-1,-38-24 100,0 0 0,0 1 0,-1 1 0,0 1-1,0-1 1,-1 2 0,-1 0 0,1 0 0,10 16 0,-20-24 21,0 1 0,0-1 0,0 1 1,0 0-1,-1 0 0,1 0 0,-1 0 0,0 1 1,0-1-1,-1 0 0,1 0 0,-1 1 0,0-1 0,0 0 1,0 0-1,-1 1 0,1-1 0,-3 6 0,0-3 2,0 0-1,0 0 0,0-1 1,-1 1-1,0-1 1,0 0-1,-1 0 0,0-1 1,-11 11-1,-2-1-81,-1-1 0,0-1 0,-2 0 0,1-1 0,-37 14 0,31-15-210,15-5-112,0-1-1,-1-1 0,1 0 1,-1 0-1,1-1 0,-1-1 1,0 0-1,-16 1 0,26-3 242,1 0 0,0 0 0,0 0 0,-1-1 0,1 1 0,0 0 0,0-1 0,0 1 0,0-1 0,0 1 0,0-1 0,0 1 0,0-1 0,0 0 0,0 0 0,-1-1 1,0-5-1168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31.88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 0 1148,'2'2'281,"1"1"-1,-1-1 0,1 0 1,-1 1-1,0-1 1,0 1-1,0 0 1,0 0-1,0 0 1,-1 0-1,1 0 1,-1 0-1,0 0 0,0 0 1,0 0-1,0 1 1,-1-1-1,1 0 1,-1 1-1,0-1 1,0 0-1,0 1 1,-1 3-1,-1 13-240,0 0-1,-11 36 1,6-27 555,2-7-433,2 0 1,-2 35-1,5-53-233,-1 1 0,1-1 0,0 1 0,1 0-1,-1-1 1,1 1 0,0-1 0,0 1 0,0-1 0,1 0 0,-1 1-1,1-1 1,0 0 0,0 0 0,1 0 0,-1 0 0,1 0 0,0-1 0,5 5-1,-8-7-78,1-1 1,0 1-1,0-1 0,-1 1 0,1-1 0,0 0 0,0 1 0,0-1 0,0 0 0,-1 0 0,1 0 1,0 0-1,0 1 0,0-1 0,0 0 0,0-1 0,0 1 0,-1 0 0,1 0 0,0 0 0,0 0 0,0-1 1,0 1-1,-1 0 0,1-1 0,0 1 0,0-1 0,0 1 0,-1-1 0,5-4-899,3-6-402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5.40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57 344 660,'-9'-8'563,"2"3"411,0-1 0,1 0 0,0-1 0,-10-13 0,15 19-906,1 1 0,-1-1 0,0 0 1,1-1-1,-1 1 0,1 0 0,0 0 1,-1 0-1,1 0 0,0 0 0,-1 0 0,1 0 1,0-1-1,0 1 0,0 0 0,0 0 1,0 0-1,0 0 0,1-1 0,-1 1 1,0 0-1,1 0 0,-1 0 0,0 0 0,1 0 1,-1 0-1,1 0 0,0 0 0,-1 0 1,1 0-1,0 0 0,0 0 0,-1 0 1,1 1-1,0-1 0,0 0 0,0 1 0,0-1 1,0 0-1,0 1 0,0-1 0,0 1 1,2-1-1,27-10-84,-1 2 0,2 1 1,-1 1-1,1 2 0,40-2 1,-24 2-4,165-20-134,515-79-3005,-679 94 1118,84-30 0,-87 21 749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32.23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78 160 328,'-7'-22'1345,"0"2"0,-1-1 1,-2 1-1,0 0 0,-25-36 0,41 61-1745,0 1-1,0-1 0,1 0 0,0-1 0,0 0 0,0 0 0,1-1 0,-1 1 1,1-2-1,-1 1 0,1-1 0,0 0 0,0-1 0,10 1 0,10-1-1041</inkml:trace>
  <inkml:trace contextRef="#ctx0" brushRef="#br0" timeOffset="1">497 233 1148,'-9'19'1529,"-3"4"-380,1 0 0,1 0 0,-11 43-1,19-59-1070,1 1-1,0-1 0,0 1 0,0-1 0,1 1 0,1-1 1,-1 1-1,1-1 0,0 0 0,1 1 0,0-1 0,0 0 1,1 0-1,-1 0 0,2 0 0,-1 0 0,6 8 0,5 3 0,2 0-1,0-1 1,0-1-1,25 19 1,-23-21-23,-2 1 0,1 1 0,-2 0 0,24 31 0,-37-45-45,-1 1 0,1-1 0,-1 1 0,0-1 0,1 1 0,-1 0 0,0 0 1,0 0-1,-1-1 0,1 1 0,-1 0 0,1 0 0,-1 0 0,0 0 1,0 0-1,0 0 0,-1 0 0,1 0 0,-1 0 0,-1 4 0,0-2-4,0-1-1,-1 0 1,1 0-1,-1 0 0,0-1 1,0 1-1,0-1 1,0 1-1,-1-1 0,0 0 1,-7 5-1,-5 1-239,0-1 1,-1 0-1,0-1 0,0-1 0,-30 7 0,-129 23-5615,138-30 4355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32.59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26 1304,'28'-12'4906,"-24"10"-4294,0 0 0,0 0 0,0 1 0,0-1 0,0 1 0,1 0 0,6-1 0,-10 2-586,1 0 0,-1 1 0,0-1 0,0 0 0,1 1 1,-1-1-1,0 1 0,0-1 0,0 1 0,1-1 0,-1 1 0,0 0 0,0 0 0,0 0 0,0-1 1,0 1-1,0 0 0,-1 0 0,1 0 0,0 0 0,0 1 0,-1-1 0,1 0 0,0 0 0,-1 0 1,0 1-1,1-1 0,-1 0 0,0 0 0,1 3 0,7 29 114,-2 0 0,-1 1-1,-1 0 1,-2 60 0,-19 137 445,-4-51-282,-11 115-142,30-98-3682,2-195 3109,0 20-742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32.94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30 241 772,'-5'-11'976,"-16"-40"3288,20 48-4005,1 0 1,-1 0 0,0 0 0,1 0-1,0-1 1,-1 1 0,1 0 0,0 0-1,1 0 1,-1-1 0,1 1-1,-1 0 1,1 0 0,1-3 0,0 4-186,0 0 1,-1 0 0,1 0-1,1 0 1,-1 0 0,0 0-1,0 1 1,1-1 0,-1 1 0,1 0-1,-1 0 1,1 0 0,-1 0-1,1 0 1,4-1 0,48-8-12,-45 9-23,177-33-1744,-3-11-4718,-142 32 4690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33.43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5 396 812,'-1'6'627,"-1"1"0,1-1 0,1 1 0,-1 0 0,1 0 0,0 0 0,2 8 0,-2-13-569,1-1 1,-1 1 0,1-1 0,0 0 0,-1 1 0,1-1-1,0 0 1,0 1 0,0-1 0,0 0 0,0 0 0,0 0-1,0 0 1,0 0 0,0 0 0,0 0 0,1 0 0,-1 0-1,0-1 1,1 1 0,-1 0 0,1-1 0,-1 1-1,1-1 1,-1 0 0,1 1 0,-1-1 0,1 0 0,-1 0-1,1 0 1,-1 0 0,1 0 0,-1 0 0,1-1 0,-1 1-1,1 0 1,-1-1 0,1 1 0,1-2 0,16-3 36,0-1-1,0-1 1,0-1 0,-1 0 0,0-1 0,-1-1-1,0-1 1,27-22 0,-34 24-96,0 0 1,0 0-1,-1-1 0,0 0 1,-1-1-1,0 0 0,-1 0 1,0-1-1,-1 0 0,0 0 1,-1 0-1,0-1 0,6-26 1,-11 37 0,1 0 0,0-1 0,-1 1 0,0 0 0,0-1 0,0 1 0,0 0 0,0-1 0,0 1 0,0 0 0,-1-1 0,1 1 0,-1 0 1,0-1-1,1 1 0,-1 0 0,0 0 0,-1 0 0,1 0 0,-3-4 0,3 5-2,-1 0 1,0 0-1,1 0 1,-1 1-1,0-1 1,0 0-1,0 1 1,0-1-1,0 1 1,0 0 0,0-1-1,0 1 1,0 0-1,0 0 1,1 1-1,-1-1 1,0 0-1,0 1 1,-3 0-1,-6 2 2,-1 2 1,1-1-1,0 1 0,0 1 0,0 0 0,-15 12 0,8-3 25,2 0-1,0 0 0,0 2 0,2 0 0,0 1 0,1 0 0,-21 39 0,29-48-12,0 1-1,0 0 1,1 0-1,1 0 1,0 0-1,0 1 1,1-1-1,0 1 1,1 0-1,0 0 1,0 0-1,1-1 1,1 1-1,0 0 1,1 0-1,0-1 1,0 1-1,5 13 1,-4-19-3,0 0-1,0 0 1,0 0 0,0 0 0,0-1 0,1 1 0,0-1-1,0 0 1,0 0 0,1-1 0,-1 1 0,1-1 0,0 0-1,5 3 1,-1-2-22,1-1 0,0 1 0,-1-1 0,1-1 0,0 0 0,0-1 0,14 1 0,6-2-98,-1-1 1,1-2 0,-1-1 0,43-12-1,-43 8 79,-1-2-1,0 0 0,-1-2 0,0-2 0,-1 0 0,0-1 0,-1-2 0,-1-1 0,-1 0 0,30-31 0,-31 25 79,0 0 1,-2-1-1,-1-2 1,-1 0-1,-1 0 0,-1-2 1,-2 0-1,-1-1 0,13-43 1,-22 61 32,-1-1-1,-1 1 1,0-1 0,-1 0 0,-1-18 0,0 28-53,0 1 1,0-1-1,0 1 1,-1 0-1,0-1 1,1 1-1,-1-1 1,0 1-1,0 0 1,0-1-1,0 1 1,-1 0-1,1 0 1,-3-3-1,2 4-1,1 0 0,-1 0 0,1 0 0,-1 0 0,1 1 0,-1-1 0,0 1 0,1-1 0,-1 1 0,0-1 0,0 1 0,1 0-1,-1 0 1,0 0 0,0 0 0,0 0 0,1 0 0,-1 0 0,0 1 0,0-1 0,1 1 0,-1-1 0,-2 2 0,2-1 10,-1 0 1,0 0 0,1 0 0,-1 1 0,1-1 0,0 1-1,-1-1 1,1 1 0,0 0 0,0 0 0,0 0 0,0 0-1,1 0 1,-1 1 0,0-1 0,1 1 0,0-1 0,-1 1-1,1-1 1,0 1 0,0-1 0,1 1 0,-1 0 0,0 0-1,1 0 1,0-1 0,-1 1 0,1 0 0,1 0 0,-1 0-1,0-1 1,1 1 0,-1 0 0,1 0 0,0-1 0,0 1-1,0 0 1,0-1 0,0 1 0,0-1 0,1 1 0,-1-1-1,1 0 1,0 0 0,0 1 0,0-1 0,0 0 0,0-1-1,0 1 1,3 2 0,36 26 16,66 56 69,-95-75-110,0 1 1,-1 1 0,0 0 0,-1 1-1,-1-1 1,9 19 0,-12-20-3,-1 0 1,0 0-1,-1 0 1,0 0-1,-1 1 0,0-1 1,1 25-1,-3-28-26,-2 0-1,1-1 1,-2 1-1,1 0 0,-1 0 1,0-1-1,-1 1 1,0-1-1,0 1 0,-1-1 1,0 0-1,-6 9 0,1-4-113,0 0-1,-1-1 1,-1 0-1,0-1 0,-13 11 1,19-17 22,-1-1 1,0 0-1,0 0 1,0 0-1,-1-1 1,1 1 0,-1-2-1,0 1 1,0-1-1,0 0 1,0 0-1,0-1 1,-9 1-1,15-2 60,0 0-1,1 0 1,-1 0-1,1 0 1,-1 0-1,0 0 1,1 0-1,-1 0 1,0 0-1,1 0 0,-1 0 1,1 0-1,-1-1 1,0 1-1,1 0 1,-1 0-1,1-1 1,-1 1-1,1 0 1,-1-1-1,1 1 1,-1-1-1,1 1 1,-1-1-1,1 1 1,-1-1-1,1 1 1,0-1-1,-1 1 1,1-1-1,0 1 0,0-1 1,-1 0-1,1 1 1,0-1-1,0-1 1,9-26-2483,27-23-1558,-36 51 4088,18-23-1354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33.89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31 44 1176,'5'-4'758,"0"-2"48,1 1 0,0 0 0,0 0 0,0 1 0,1 0 0,8-4 0,-14 7-734,0 1 0,0 0 0,0-1 0,0 1 0,0 0 0,0 0 0,0 0 0,0 0 0,0 0 0,0 0 0,0 0-1,0 0 1,0 0 0,0 0 0,0 1 0,0-1 0,0 0 0,0 1 0,0-1 0,0 1 0,1 0 0,-1 0-43,1 1 0,-1-1 0,1 1 1,-1 0-1,0 0 0,0 0 0,0-1 0,0 1 0,0 0 0,0 0 1,-1 0-1,1 0 0,-1 1 0,1 2 0,3 24 251,-1 1 0,-1 0 0,-2 0 0,0 0 0,-7 39 0,-35 149 351,42-217-628,-32 122 180,19-80-408,1 1 0,3 0 0,1 0-1,3 1 1,-1 49 0,6-91 145,0 0-1,0-1 0,1 1 1,-1 0-1,1-1 0,-1 1 1,1-1-1,0 1 1,0-1-1,0 1 0,0-1 1,3 4-1,-3-6 21,-1 1 1,1 0-1,0 0 0,0 0 1,0-1-1,0 1 1,0-1-1,0 1 0,0 0 1,0-1-1,0 0 0,0 1 1,0-1-1,0 0 1,0 1-1,0-1 0,0 0 1,1 0-1,-1 0 0,2 0 1,1-1-29,1 0 1,-1-1-1,0 1 0,1-1 1,-1 0-1,0 0 1,0-1-1,0 1 1,-1-1-1,1 0 0,-1 0 1,7-6-1,101-121 237,-82 91 300,3 2-1,0 1 1,54-44-1,-81 76-361,0 0 0,1 0-1,-1 1 1,1-1 0,0 2 0,0-1-1,0 0 1,0 1 0,0 0 0,1 1-1,-1-1 1,1 1 0,-1 1 0,10-1-1,-12 1-42,0 1 0,0 0-1,-1 0 1,1 0 0,0 0-1,0 1 1,0-1-1,-1 1 1,1 0 0,-1 0-1,1 0 1,-1 1-1,0-1 1,0 1 0,0 0-1,0-1 1,-1 2-1,1-1 1,-1 0 0,0 0-1,1 1 1,-1-1 0,-1 1-1,3 5 1,3 11 50,-1 0 0,-1 0 0,-1 0 0,-1 0 1,-1 1-1,0-1 0,-2 23 0,4 41-1327,-4-70-1502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34.25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36 700,'13'-15'1440,"-3"4"84,0 5 60,3 2-375,2 6-509,-1 4-332,3 1-200,-5 7-148,3-1-152,-3 4-180,-3-1-500,1 1-377,-6 0-191,1 2-48,1 2 48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34.58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1 156 796,'6'102'6460,"-6"-101"-6445,0-1 0,0 1 0,0 0 1,0-1-1,0 1 0,0-1 0,0 1 0,1-1 0,-1 1 1,0-1-1,0 1 0,0-1 0,1 1 0,-1-1 0,0 1 1,1-1-1,-1 0 0,0 1 0,1-1 0,-1 1 0,1-1 1,-1 0-1,0 1 0,1-1 0,-1 0 0,1 0 0,-1 1 1,1-1-1,-1 0 0,1 0 0,0 0 0,22 0 205,19-14-120,-8-2-80,1 1-1,0 2 1,1 1-1,44-8 1,-56 16 47,0 1 1,0 1 0,1 1 0,-1 1-1,1 2 1,-1 0 0,37 9 0,-12 2 250,-29-7-36,0-1-1,0-1 0,0 0 1,40 1-1,-56-6-215,0 1-1,1-1 0,-1 0 0,0 0 1,0-1-1,0 1 0,-1-1 0,1 0 1,0 0-1,-1 0 0,1-1 0,-1 1 1,1-1-1,-1 0 0,0 0 1,0 0-1,-1 0 0,1-1 0,-1 1 1,1-1-1,-1 1 0,0-1 0,0 0 1,-1 0-1,1 0 0,-1 0 0,0 0 1,1-7-1,0 3 80,0-1-1,-1 1 1,0 0 0,-1-1-1,0 1 1,0 0-1,-1-1 1,0 1 0,0 0-1,-1-1 1,0 1 0,-1 0-1,-5-13 1,7 20-130,1 0-1,-1 1 1,0-1 0,0 0-1,1 1 1,-1-1 0,0 0-1,0 1 1,0-1 0,1 1-1,-1-1 1,0 1 0,0 0 0,0-1-1,0 1 1,0 0 0,0 0-1,0 0 1,0 0 0,0-1-1,0 1 1,0 0 0,0 1-1,0-1 1,0 0 0,0 0-1,0 0 1,0 1 0,0-1-1,1 0 1,-1 1 0,0-1-1,0 1 1,0-1 0,0 1-1,0-1 1,1 1 0,-1 0 0,0-1-1,1 1 1,-1 0 0,0 1-1,-34 33 83,33-33-71,-8 13 114,0 0 0,1 0 0,0 1 0,1 0 0,1 1 0,1 0 0,0 0 0,1 0 0,1 1 0,-4 36 0,4 0 328,2 1 0,6 74 0,75 397 1410,-17-156-659,-51-278-780,-4 1 0,-5 95 1,-4-158-365,-1 1-1,-1-1 1,-2 0 0,0 0 0,-2-1 0,-2 0 0,0 0 0,-2-1 0,-23 39-1,26-51-190,-2-2 0,1 1-1,-2-2 1,1 1-1,-2-1 1,0-1-1,-1-1 1,0 1-1,0-2 1,-1 0-1,0-1 1,-1-1 0,0 0-1,-1-1 1,1-1-1,-1 0 1,-26 5-1,29-9-243,0 1-1,0-2 1,0 1-1,0-2 1,0 0-1,-1-1 1,1 0 0,0-1-1,0-1 1,-15-5-1,21 5-69,0 0 0,0-1 0,1 0-1,-1-1 1,1 1 0,0-1 0,0-1 0,1 0-1,-1 1 1,1-2 0,1 1 0,-1-1 0,1 0 0,0 0-1,1 0 1,0-1 0,-6-13 0,-2-12-1727,1-1 1,-7-36 0,8 18 356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35.60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1516,'29'9'8459,"-28"-9"-8426,0 0 0,0 0 1,0 0-1,1 0 0,-1 0 0,0 1 1,0-1-1,0 0 0,0 1 0,0-1 0,0 1 1,0-1-1,0 1 0,0-1 0,0 1 1,0 0-1,0 0 0,0-1 0,0 1 1,0 0-1,-1 0 0,1 0 0,0 0 0,-1 0 1,1 0-1,0 0 0,-1 0 0,1 0 1,-1 0-1,0 0 0,1 0 0,-1 0 0,0 1 1,0-1-1,0 0 0,0 0 0,0 0 1,0 0-1,0 1 0,0-1 0,0 0 1,-1 2-1,-2 60 22,-3 0 0,-3-1 0,-27 100 0,70-228-9054,-14 39 7454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35.93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39 508,'39'-33'6654,"-39"33"-6588,1-1 0,-1 1 0,1-1 0,0 1 0,0-1 0,-1 1 0,1-1 0,0 1 0,0 0 0,-1-1 0,1 1 0,0 0 0,0 0 0,0 0 0,0 0 0,-1 0 0,1-1 0,0 2 0,0-1 0,0 0 0,0 0 0,-1 0 0,1 0 0,0 0 0,0 1 0,0-1 0,-1 0 0,1 1 0,0-1 0,0 1 0,-1-1 0,1 1 0,0-1 0,-1 1 0,1-1 0,0 1 0,-1-1 0,1 1 0,-1 0 0,1-1 0,-1 1 0,0 0 0,1 0 0,-1-1 0,1 1 0,-1 0 0,0 0 0,0 0 0,0 0 0,1 1 0,5 30 98,-2 0 0,0 0-1,-2 0 1,-2 0 0,-5 48 0,-34 162-779,25-169-251,-11 6-4305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36.28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122 5 312,'6'-2'371,"0"1"1,0 0-1,1 1 0,-1-1 1,0 1-1,1 0 0,-1 1 0,0-1 1,0 1-1,1 1 0,-1-1 1,0 1-1,0 0 0,0 0 1,-1 1-1,1 0 0,0 0 0,-1 0 1,0 1-1,7 5 0,13 11-135,-1 1-1,-1 1 0,-1 1 1,-1 1-1,0 1 0,-2 1 1,-2 0-1,0 1 1,-2 1-1,23 57 0,-31-65-216,0 0 0,-2 0 1,-1 1-1,0-1 0,-2 1 0,0 0 0,-1 0 0,-1 0 0,-1 0 0,-1 0 1,-1-1-1,-1 1 0,0-1 0,-2 0 0,0 0 0,-2 0 0,-15 30 0,7-23-352,0 0-1,-2-2 0,-1 0 0,-42 42 1,37-45-437,-1-1 0,0-1 0,-1-2 0,-1 0 0,-1-2 0,-1-1 0,0-1 0,-32 10 0,-5-4-774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5.74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343 207 292,'-13'-17'689,"-1"1"0,0 1 0,-1 0 0,-1 1 0,0 1 1,-1 0-1,-1 1 0,-23-12 0,-20-15 943,46 21-504,11 9-293,8 8 42,1 5-872,-1 0 1,0 1-1,0 0 0,0 0 0,0 0 0,-1 0 0,0 0 0,0 1 0,0 0 1,-1-1-1,0 1 0,0 0 0,1 7 0,1 0 13,10 31 23,-3 2 1,-1-1-1,-3 1 1,-1 1 0,-3-1-1,-1 1 1,-3 0-1,-10 76 1,-15 34 8,-54 178 0,66-280-54,-10 30-4,10-43-119,2 2 0,-11 86-1,23-130 116,0 1 0,0 0 0,-1-1 0,1 1 0,0 0-1,0-1 1,0 1 0,0 0 0,0 0 0,0-1 0,0 1 0,1 0-1,-1-1 1,0 1 0,0 0 0,0-1 0,1 1 0,-1 0-1,0-1 1,1 1 0,-1-1 0,1 1 0,-1-1 0,0 1 0,1 0-1,-1-1 1,1 0 0,1 2 0,17-8-160,21-29 2,-37 32 135,37-43-435,-2-1 0,-2-2 0,45-79 0,-22 33-110,-56 91 558,111-163-654,-89 135 625,1 1-1,1 1 0,32-27 1,-58 56 54,0 0 0,1-1 0,-1 1 1,0 0-1,1 0 0,-1-1 0,1 1 1,-1 0-1,1 1 0,-1-1 0,1 0 1,0 0-1,-1 1 0,1-1 0,0 1 1,0-1-1,-1 1 0,1 0 0,0 0 1,0 0-1,0 0 0,-1 0 0,1 0 1,0 0-1,0 0 0,-1 1 0,1-1 1,0 1-1,0-1 0,-1 1 0,1 0 1,0 0-1,2 2 0,0 1 27,0 0 1,-1 1-1,0 0 0,0 0 1,0 0-1,0 0 0,-1 0 0,0 1 1,3 9-1,7 33 261,-2 0 0,-3 1-1,3 75 1,-3-24 113,-6-90-501,0 8 184,1 1 1,1-1-1,1 0 0,0 1 1,8 18-1,-11-35-201,0 1 0,0 0 1,1-1-1,-1 1 0,0-1 0,1 1 0,0-1 1,0 0-1,-1 1 0,1-1 0,0 0 1,1 0-1,-1 0 0,0-1 0,1 1 1,-1-1-1,1 1 0,-1-1 0,1 0 0,0 0 1,-1 0-1,1 0 0,0 0 0,0-1 1,0 1-1,-1-1 0,1 0 0,0 0 0,0 0 1,0 0-1,0 0 0,0-1 0,0 1 1,-1-1-1,1 0 0,0 1 0,0-1 0,-1-1 1,1 1-1,4-3 0,42-26-3071,-23 8 1717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36.63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214 27 924,'-1'-2'340,"0"0"0,-1 0 0,1 0 0,-1 1 0,1-1 0,-1 0 0,0 1 0,1-1 0,-1 1-1,0 0 1,0-1 0,0 1 0,0 0 0,0 0 0,0 0 0,-1 1 0,1-1 0,-3 0 0,3 2-298,-1 0 0,1-1 0,0 2 1,0-1-1,0 0 0,0 0 0,0 1 1,1-1-1,-1 1 0,0-1 0,1 1 0,-1 0 1,1 0-1,-1 0 0,1 0 0,0 0 0,0 0 1,-2 4-1,-12 23 6,1 1 1,1 1-1,2 0 1,-13 57 0,-13 134 286,36-215-323,-13 99 189,0 115 0,14-183-173,2 0 1,1 0 0,2 0 0,1 0 0,2-1 0,20 57 0,-20-77-98,0 1 0,1-1 0,1-1 0,0 0 0,1 0 1,1-1-1,0 0 0,1-1 0,1 0 0,0-2 0,1 1 0,0-2 0,1 0 1,0 0-1,1-2 0,0 0 0,34 12 0,-5-7-929,1-1-1,1-3 1,-1-2 0,2-1-1,94-1 1,-44-7-507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36.98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136 34 692,'26'-32'8517,"-21"31"-8185,-18 62 466,-124 819 1392,129-836-2467,5-35 10,1 0 0,1 1 0,-1-1 0,2 1 1,-1-1-1,1 1 0,0-1 0,3 13 0,-3-22 169,0 1 0,0 0 0,0-1 0,0 1 0,0-1 0,0 1 0,0 0 0,0-1 0,0 1 0,1-1 0,-1 1 0,0 0 0,0-1 0,1 1 0,-1-1 0,1 1 0,-1-1 0,0 1 0,1-1 0,0 1-98,-1-1 98,1 1 0,-1-1 0,1 0 0,-1 1 0,1-1 0,-1 0 0,1 1 0,0-1 0,-1 0 0,1 0 0,-1 0 0,1 0 0,0 0 0,-1 0 0,1 0 0,-1 0 0,2 0 0,-1 0-134,0-1 1,0 0 0,0 0 0,3-4-694,-3 4 694,0 0-1,-1 0 1,1 0 0,0-1 0,-1 1 0,1 0-1,-1-1 1,1-1 0,4-17-1296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37.29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111 110 1344,'0'-2'147,"-3"-7"609,1 0 1,1 0 0,0 0-1,0-1 1,0-9 0,1 17-688,1 0 0,-1 0 0,0 1 0,0-1 0,1 0 0,-1 0 0,1 1 0,0-1 0,-1 0 0,1 1 1,0-1-1,0 1 0,0-1 0,0 1 0,0-1 0,0 1 0,1 0 0,-1-1 0,0 1 0,1 0 0,-1 0 0,1 0 0,-1 0 0,1 0 1,-1 0-1,1 1 0,0-1 0,-1 0 0,1 1 0,0-1 0,0 1 0,2 0 0,10-1-50,0 1-1,0 0 1,1 1 0,-2 0-1,1 2 1,0 0 0,0 0-1,-1 1 1,1 1 0,23 11-1,-1 3 56,-1 1-1,49 37 0,-60-38-14,-1 0 1,-1 1 0,0 2-1,-2 0 1,-1 1-1,0 1 1,-2 1-1,-1 0 1,-1 1 0,-1 1-1,16 42 1,-23-49-46,-1 1 0,-1-1 0,-1 1 0,0 1 0,-2-1 0,0 0 0,-2 1 0,0-1 0,-1 1 0,-1-1 0,-2 0 0,0 0 0,-1 0 0,0 0 0,-2-1 0,-18 38 0,7-27-16,-1-1 0,-1 0 0,-2-2 1,0 0-1,-2-2 0,-1-1 0,-32 26 1,19-22 32,0-1 0,-1-2 1,-2-2-1,-82 36 0,31-29 2,85-29-48,0 0 0,0-1 1,-1 0-1,1-1 0,0 0 1,-1 0-1,1 0 1,0-1-1,-1 0 0,-12-3 1,19 3-6,0 1 1,0-1-1,0 1 1,0-1-1,0 1 1,0-1-1,0 1 1,0-1 0,0 0-1,0 0 1,0 1-1,1-1 1,-1 0-1,0 0 1,1 0-1,-1 0 1,0 0 0,1 0-1,-1 0 1,1 0-1,-1 0 1,1 0-1,0 0 1,-1-2-1,1 0-44,0 0 0,0 0 0,0 0-1,1 0 1,-1 0 0,1 0-1,-1 0 1,1 1 0,2-5 0,2-5-428,1 0 0,1 0 0,9-12 0,-15 22 370,78-104-4385,-48 66 3047</inkml:trace>
  <inkml:trace contextRef="#ctx0" brushRef="#br0" timeOffset="1">1021 523 1440,'5'0'426,"-1"0"1,0 0-1,1 0 0,-1 0 0,0 1 0,0 0 0,1 0 1,-1 0-1,0 0 0,0 1 0,0-1 0,0 1 1,0 0-1,0 0 0,4 4 0,-5-2-329,0-1 1,-1 1-1,1 0 0,-1 0 1,0 0-1,0 0 0,0 0 1,-1 1-1,1-1 0,-1 0 1,0 1-1,-1-1 0,1 1 1,-1 8-1,1 34 338,-2 0 1,-12 77 0,7-74-396,1 0 1,3 56-1,2-103-56,0-1 0,0 1 0,0 0 0,1 0 0,0 0-1,-1 0 1,1-1 0,0 1 0,3 4 0,-4-6-80,0-1 0,1 1 0,-1-1 0,1 1 0,-1 0 0,1-1 0,-1 1 0,1-1 0,0 1 0,-1-1 0,1 0 0,-1 1 0,1-1 0,0 0 0,0 1 0,-1-1 0,1 0 0,0 0 0,-1 0 0,1 1 0,0-1 0,0 0 0,-1 0 0,2 0 0,1-1-247,-1 0-1,1 0 1,-1 0 0,1-1 0,-1 1-1,1-1 1,-1 1 0,0-1 0,0 0-1,0 0 1,0 0 0,0 0 0,0 0 0,0 0-1,-1-1 1,1 1 0,2-5 0,9-17-1317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37.63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1 216 1140,'10'-215'9142,"-7"215"-9022,5 12-178,9 21-405,-13-25 211,2 4-22,0 2-1260,2-1 1,0 1 0,0-1-1,18 20 1,-9-17 73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37.96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543 1 220,'-53'8'5053,"-29"22"-4206,43-14-462,-108 48 252,128-54-586,1 0 0,0 2 0,0 0 0,1 1 0,-22 21 0,38-32-37,-1-1 1,1 0-1,0 0 1,0 0-1,0 1 1,0-1-1,0 1 1,0-1-1,0 1 1,1-1-1,-1 1 0,0-1 1,1 1-1,-1-1 1,1 1-1,0 0 1,0 0-1,-1-1 1,1 1-1,0 0 1,0-1-1,1 1 0,-1 0 1,0-1-1,0 1 1,1 0-1,-1-1 1,1 1-1,0-1 1,-1 1-1,1-1 0,0 1 1,0-1-1,0 1 1,0-1-1,0 0 1,0 1-1,0-1 1,1 0-1,-1 0 1,0 0-1,3 2 0,8 5 27,0 0 0,1-1 0,0-1 0,18 7 0,-6-2-38,-25-11-2,33 16 43,-1 1 0,53 37 0,-79-49-30,1-1 0,-1 2 0,0-1 0,0 1 0,0-1 0,-1 2 0,0-1 0,0 1 0,0-1 1,-1 1-1,0 0 0,0 1 0,-1-1 0,0 1 0,-1 0 0,1-1 0,-1 1 0,1 16 0,-3-17-2,-1 1-1,-1-1 1,1 0 0,-1 0 0,0 0 0,-1-1 0,0 1 0,0 0-1,0-1 1,-1 0 0,0 0 0,0 0 0,0 0 0,-1-1 0,0 1-1,0-1 1,0-1 0,-1 1 0,0-1 0,1 0 0,-2 0 0,1 0-1,-8 3 1,-7 3 6,0-1 1,-1 0-1,0-2 0,0-1 1,-45 8-1,55-12-52,-1 0 1,1-1 0,0 0-1,0-1 1,-1-1-1,1 0 1,0 0 0,0-1-1,-23-7 1,33 9-3,1-1-1,0 1 1,0-1 0,0 1 0,0-1 0,0 0 0,1 1-1,-1-1 1,0 0 0,0 0 0,0 0 0,0 0-1,1 1 1,-1-1 0,1 0 0,-1 0 0,0 0 0,1 0-1,0-1 1,-1 1 0,1 0 0,-1 0 0,1 0-1,0 0 1,0-2 0,0 1-115,0-1 0,1 0 0,-1 0-1,1 1 1,-1-1 0,1 0 0,0 1 0,0-1 0,0 1 0,3-4-1,2-4-768,1 0-1,0 1 0,16-16 0,1 4-509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38.31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65 44 160,'29'-30'6140,"-24"26"-5165,7-4 1,-12 8-867,1-1 0,0 1 0,-1 0 0,1 0 1,0-1-1,-1 1 0,1 0 0,0 0 0,-1 0 0,1 0 1,0 0-1,-1 0 0,1 0 0,0 0 0,0 0 1,-1 1-1,1-1 0,0 0 0,-1 0 0,1 1 1,-1-1-1,1 0 0,0 1 0,1 0-100,-1 0 1,0 1-1,0-1 0,0 1 1,0-1-1,0 1 0,0-1 1,0 1-1,-1 0 0,1-1 1,0 1-1,0 3 0,4 30 83,0 0 0,-3 0 1,-1 0-1,-1 0 0,-2 0 0,-8 40 0,5-26-17,-46 285 349,0-5-1790,49-315 1051,-9 56-2387,10-66 2196,0 0 0,-1 0 1,1-1-1,-1 1 0,0 0 0,0-1 0,0 0 1,-5 6-1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38.66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1 143 980,'17'-6'1391,"0"1"-1,1 0 0,-1 1 1,27-1-1,-15 3-742,0 1 0,33 5 0,9 5-76,92 25 0,-106-20-259,-1 3-1,72 31 0,-107-39-289,-1 1 0,0 1 0,-1 1 0,0 1 0,-1 0-1,-1 1 1,0 1 0,-1 1 0,18 21 0,-30-31-34,0-1 0,0 2 0,0-1 0,-1 0 0,0 1-1,0 0 1,-1-1 0,1 1 0,-2 0 0,1 0 0,-1 1 0,0-1 0,0 0 0,-1 0 0,0 0 0,0 1 0,-1-1 0,0 0 0,0 0 0,-1 0 0,-4 13 0,3-12 12,-1 0 0,0 0 0,-1 0 0,0-1 0,0 0 0,0 0 0,-1 0 0,0-1 0,0 1 0,-1-1 0,0-1 0,0 0 0,0 1-1,0-2 1,-1 1 0,0-1 0,-14 5 0,21-9 18,1 0-1,-1 1 0,1-1 0,-1 1 0,0-1 1,0 0-1,1 0 0,-1 1 0,0-1 0,1 0 1,-1 0-1,0 0 0,0 0 0,1 0 0,-1 0 1,0 0-1,0 0 0,1 0 0,-1 0 0,0 0 1,1-1-1,-1 1 0,0 0 0,0 0 0,1-1 1,-1 1-1,0-1 0,1 1 0,-1 0 0,1-1 1,-1 1-1,1-1 0,-1 1 0,1-1 0,-1 0 1,0-1 6,1 0 0,-1 0 0,1-1 0,0 1 0,0 0 0,0 0 0,0 0 0,1 0 0,-1 0 0,0 0 0,1 0 0,0-3 0,27-56 141,28-21-376,3 2 1,100-102-1,-157 180 186,129-130-3314,-37 51-2970,-73 64 4588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39.02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74 784 580,'7'18'2312,"0"-1"0,-1 1 0,6 31 0,-9-30-1578,-2 1-1,0 0 1,-1 0 0,0-1 0,-8 39 0,-71 375 978,78-430-1946,1 1 0,-1-1 0,1 1 0,0-1 0,0 1-1,0-1 1,0 1 0,1-1 0,1 5 0,22-79-10418,-16 41 8842</inkml:trace>
  <inkml:trace contextRef="#ctx0" brushRef="#br0" timeOffset="1">7 61 176,'-7'-40'10137,"8"34"-9461,11-8-471,-11 14-323,0 0-1,0 0 0,-1 0 0,1 0 0,0 0 0,0 0 1,0 0-1,-1 0 0,1 0 0,0 1 0,0-1 0,0 0 1,-1 0-1,1 1 0,0-1 0,-1 0 0,1 1 0,0-1 1,-1 1-1,1-1 0,0 1 0,-1-1 0,1 1 1,-1 0-1,1-1 0,-1 1 0,1 0 0,-1-1 0,1 2 1,13 23-4645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39.46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114 79 208,'5'-30'4937,"-5"27"-4428,0 0 0,0-1 0,1 1 0,-1 0 0,1-1 0,-1 1 0,1 0 0,0 0 0,1-1 0,-1 1 0,0 0 0,1 0 0,2-3 0,2 44-394,-7 59-158,-5 0-1,-4 0 0,-5-1 0,-3-1 0,-59 176 0,68-252-170,7-27-101,9-33-11,5 7 290,1 0 0,2 2 0,33-55 1,70-86 57,-101 149-32,-7 9 2,1 1 0,0 0 0,2 1 0,-1 0 0,2 1 0,-1 0 0,24-15 0,-32 25 7,-1-1 0,1 1 0,0-1 1,0 2-1,0-1 0,0 0 0,0 1 0,0 0 0,0 0 0,0 1 0,1-1 0,-1 1 1,0 0-1,0 0 0,1 1 0,-1 0 0,0 0 0,0 0 0,0 0 0,0 1 0,0 0 0,0 0 1,0 0-1,-1 1 0,1-1 0,-1 1 0,0 0 0,1 1 0,6 6 0,-5-3 16,1 0-1,-1 0 1,-1 1-1,1-1 1,-1 1-1,-1 0 1,1 1 0,-1-1-1,-1 1 1,0 0-1,0-1 1,-1 2-1,0-1 1,0 0-1,-1 0 1,0 0-1,-1 1 1,0-1-1,0 1 1,-1-1-1,0 0 1,-1 0-1,0 0 1,-1 0-1,1 0 1,-6 11-1,0-2-13,0-1-1,0 0 1,-2-1-1,0 0 1,-1 0-1,0-1 1,-2 0-1,1-1 1,-2-1-1,0 0 0,0-1 1,-17 11-1,14-13-119,0 0-1,-1-2 0,0 0 0,0-1 0,-29 8 1,36-13-139,0 0 0,0 0 0,0 0 0,-1-2 0,1 1 0,0-2 0,0 1 0,0-1 0,0-1 0,0 0 0,-11-4 0,20 5 76,0 1 1,0-1-1,0 0 0,0 0 1,0 1-1,0-2 0,0 1 1,0 0-1,1 0 0,-1 0 1,1-1-1,-1 1 1,1-1-1,-1 1 0,1-1 1,0 0-1,0 0 0,-1 1 1,1-1-1,1 0 0,-1 0 1,0 0-1,0 0 0,1 0 1,-1 0-1,1 0 0,0 0 1,-1-1-1,1 1 0,0 0 1,0 0-1,1-2 0,6-17-1221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40.04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28 600 1332,'3'15'1465,"-1"1"0,0 0 0,-1 29 0,-5-2-183,-11 53-1,9-67-1189,1 0 0,2 0 0,1 0 0,2 55 0,1-81-87,-1-1 0,0 1 1,1-1-1,-1 1 0,1-1 0,0 1 1,0-1-1,0 1 0,0-1 0,0 0 1,1 0-1,-1 1 0,1-1 0,-1 0 1,1 0-1,0 0 0,-1-1 0,1 1 1,0 0-1,5 2 0,-4-2 3,1-1-1,0 0 0,0 0 1,-1 0-1,1 0 0,0 0 1,0-1-1,0 0 1,0 0-1,0 0 0,0 0 1,5-2-1,5 0 8,-1-2 0,0 0 0,0 0-1,0-1 1,-1-1 0,23-13 0,-9-1 6,-1-1 1,-1-1-1,0-1 1,-2-2-1,33-46 1,42-44 114,-96 115-138,-1-1 0,0 1 0,1-1 0,-1 1 0,1 0 0,-1-1 0,0 1 0,1-1 0,-1 1 0,1 0 0,-1 0 0,1-1 0,-1 1 1,1 0-1,0 0 0,-1 0 0,1-1 0,-1 1 0,1 0 0,-1 0 0,1 0 0,0 0 0,-1 0 0,1 0 0,-1 0 0,1 0 0,-1 0 0,1 1 0,0-1 0,-1 0 0,1 0 0,-1 0 0,1 1 0,-1-1 0,1 0 0,-1 1 0,1-1 0,-1 0 0,0 1 0,1-1 0,-1 0 0,1 1 0,-1-1 0,0 1 0,1-1 0,-1 1 0,0-1 0,1 1 0,-1-1 0,0 1 0,0-1 0,0 1 0,0 0 0,1-1 0,-1 1 0,0-1 0,0 1 0,0-1 0,0 1 0,0 0 0,6 46 6,-5-40-3,1 21 7,10 65 24,-11-86-25,0-1 0,1 0 1,0 0-1,0 0 0,1-1 0,-1 1 0,1 0 0,0-1 0,1 1 0,0-1 1,7 8-1,-7-10-3,-1-1 1,1 0 0,0 0-1,-1-1 1,1 1-1,0-1 1,0 0 0,0 0-1,0 0 1,0 0 0,0-1-1,1 1 1,-1-1-1,0 0 1,0 0 0,0-1-1,0 1 1,0-1 0,0 0-1,0 0 1,5-3-1,12-3 1,-1-1 0,32-17-1,-47 22-3,36-19-16,-1-1 1,-1-2 0,-1-2-1,-2-2 1,-1-1-1,-1-1 1,-1-2 0,-2-1-1,-2-2 1,-1-1 0,-2-1-1,-1-1 1,-2-2-1,-2 0 1,-2-1 0,-2-1-1,18-67 1,-25 74 121,0-3 297,6-47-1,-14 73-58,-1 0 0,-1 0-1,0 0 1,-1 0 0,0 0 0,-1 0 0,-7-22 0,3 30-5,-3 14-280,-6 16-109,15-25 51,-24 50 43,2 1-1,2 0 1,3 2-1,-11 55 0,-27 222 145,34-103-861,21-195-396,7 52 0,-5-66-337,2 1 0,1-1 0,12 33 1,-2-26-2495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6.08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0 264,'20'17'5604,"-16"-16"-5254,35 14-1045,-33-13 997,9 4-474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40.38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6 1056,'47'-6'5710,"30"14"-4597,-32-3-829,-5-2-200,0 2 0,-1 1 0,75 22 1,-102-23-40,1 0 0,-1 0 0,-1 1 0,1 1 0,-1 0 0,20 17 0,-25-19 4,-1 1 0,1 0 0,-1 0 0,-1 0 1,1 1-1,-1-1 0,0 1 0,-1 0 0,1 0 0,-1 1 0,-1-1 0,4 14 1,9 108 624,-13-84-572,3 11-12,-5-56-93,0 1 1,1-1-1,-1 1 1,1-1 0,-1 0-1,1 1 1,-1-1-1,1 0 1,-1 0 0,1 1-1,0-1 1,-1 0 0,1 0-1,-1 0 1,1 0-1,-1 0 1,1 0 0,0 0-1,-1 0 1,1 0-1,-1 0 1,1 0 0,0 0-1,-1 0 1,1 0-1,-1-1 1,1 1 0,-1 0-1,1 0 1,-1-1 0,1 1-1,-1 0 1,1-1-1,-1 1 1,1 0 0,-1-1-1,0 1 1,1-1-1,21-15-308,-10 4-438,-1-1 1,-1-1-1,1 0 1,-2 0-1,0-1 1,-1 0-1,-1-1 1,0 0-1,8-27 1,-9 22-622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40.71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 0 440,'-7'22'6387,"3"19"-3887,0-6-2049,-18 145-178,19-103-3413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41.06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 86 604,'1'-3'566,"1"-4"538,-1-1 1,1 0 0,-1 0-1,-1 0 1,0 1 0,0-1-1,0 0 1,-3-11 0,3 19-1101,0-1 1,-1 1-1,1 0 1,0 0-1,0 0 1,-1 0-1,1 0 1,0 0-1,-1 0 1,1 0-1,0 0 0,0 0 1,-1 0-1,1 0 1,0 0-1,-1 0 1,1 0-1,0 0 1,-1 0-1,1 0 1,0 0-1,0 1 1,-1-1-1,1 0 1,0 0-1,0 0 1,-1 0-1,1 1 1,0-1-1,0 0 1,0 0-1,-1 0 1,1 1-1,0-1 1,0 0-1,0 0 1,0 1-1,-1-1 0,1 0 1,0 0-1,0 1 1,0-1-1,0 1 1,-8 13-209,7-7-10,1-1 0,-1 1 0,1 0 0,0 0 0,1 0 0,0-1 0,0 1 0,0 0 0,1-1 0,2 7 0,0-3-655,-1 0 1,1-1 0,1 1-1,0-1 1,0-1 0,7 10-1,2-4-639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41.60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374 0 552,'-6'14'967,"0"-1"0,0 0-1,-1 0 1,-1-1 0,0 0 0,-12 13-1,-65 66 710,50-56-1160,3-2-205,2 1 1,-27 41 0,46-60-281,1 2 1,1-1 0,1 1 0,0 0-1,2 1 1,0 0 0,-7 35 0,12-50-31,0-1 1,1 1 0,0 0-1,0 0 1,0 0 0,0 0-1,0 0 1,1 0 0,-1-1 0,1 1-1,0 0 1,-1 0 0,1-1-1,1 1 1,-1 0 0,0-1-1,1 1 1,-1-1 0,1 1-1,2 1 1,-1 0 1,1-1 0,0-1 0,0 1 0,0 0 0,0-1 0,0 0-1,1 0 1,-1 0 0,0 0 0,1-1 0,5 1 0,12 2 7,-1-2 0,1 0 0,0-1 0,25-3 0,-47 2-10,19-1 9,-1-1 1,0-1 0,0 0-1,0-2 1,0 0-1,0 0 1,-1-2 0,17-8-1,-30 13-24,0 0 0,0 0 0,-1-1 0,1 1-1,-1-1 1,1 0 0,-1 0 0,0 0-1,0 0 1,0 0 0,-1-1 0,1 1 0,-1-1-1,0 0 1,0 0 0,0 0 0,0 0-1,-1 0 1,1 0 0,-1 0 0,0 0 0,0-1-1,-1 1 1,0 0 0,1-1 0,-1 1-1,-1 0 1,1-1 0,-1 1 0,1 0 0,-1-1-1,0 1 1,-1 0 0,1 0 0,-1 0-1,0 0 1,0 0 0,0 0 0,-3-4 0,-4-6-64,0 1 1,-1 0 0,0 0-1,-1 1 1,-1 0 0,-18-15-1,-88-57 33,36 28 569,82 56-520,0 0 1,0 0 0,0 0-1,0 0 1,-1 0 0,1-1-1,0 1 1,0 0-1,0 0 1,0 0 0,0 0-1,0 0 1,-1 0 0,1 0-1,0-1 1,0 1 0,0 0-1,0 0 1,0 0 0,0 0-1,0 0 1,0-1 0,0 1-1,0 0 1,0 0 0,0 0-1,0 0 1,0-1 0,-1 1-1,1 0 1,1 0 0,-1 0-1,0 0 1,0-1-1,0 1 1,0 0 0,0 0-1,0 0 1,0 0 0,0 0-1,0-1 1,0 1 0,0 0-1,0 0 1,0 0 0,0 0-1,1 0 1,-1-1 0,0 1-1,0 0 1,0 0 0,0 0-1,0 0 1,1 0 0,-1 0-1,0 0 1,0 0-1,17-5 69,19 3-13,27 5 74,106 20 0,-137-17-114,0 2-1,-1 1 1,0 2-1,-1 1 1,35 19-1,-55-24-8,0 0-1,0 1 1,0 0 0,-1 0 0,-1 1-1,1 0 1,-2 0 0,1 1-1,-1 0 1,-1 0 0,1 1 0,-2 0-1,0 0 1,5 14 0,-8-18-4,0-1-1,0 1 1,0 0 0,-1 0 0,0 0 0,0 1 0,-1-1 0,0 0 0,0 0 0,0 0-1,-1 0 1,-1 0 0,1 0 0,-1 0 0,0 0 0,0 0 0,-1 0 0,0-1 0,0 1-1,-1-1 1,0 0 0,0 0 0,0-1 0,-1 1 0,-7 7 0,11-12-11,-1 0 1,1 1 0,-1-1-1,1 0 1,-1 0-1,1 0 1,-1 0 0,0 0-1,0-1 1,1 1 0,-1 0-1,0-1 1,-2 1 0,4-1-7,-1 0 1,0 0-1,0 0 1,1 0 0,-1 0-1,0-1 1,0 1 0,1 0-1,-1 0 1,0 0 0,1-1-1,-1 1 1,0 0 0,1-1-1,-1 1 1,1-1 0,-1 1-1,1-1 1,-1 1-1,1-1 1,-1 1 0,1-1-1,-1 0 1,0-1-8,0 0 0,0 0 0,1 0 0,-1 0 0,1 0 0,-1 0-1,1 0 1,0 0 0,0 0 0,0 0 0,0 0 0,0 0 0,1 0 0,-1 0 0,0 0 0,1 0 0,0 0 0,-1 0 0,1 0-1,0 0 1,2-2 0,12-22 18,2 1 0,0 1 0,39-40 0,72-57 369,-67 66-126,21-13 128,-74 62-332,0 0-1,1 1 1,-1 0-1,1 0 1,1 1-1,-1 0 1,1 1-1,13-3 1,-21 6-28,0-1 0,0 1 0,-1 0 0,1 0 0,0 0 0,0 0 0,-1 1 0,1-1 0,0 0 0,-1 1 0,1-1 0,0 1 0,-1 0 0,1-1 0,-1 1 0,1 0 0,-1 0 0,1 0 0,-1 0 0,0 0 0,2 2 0,0 0 15,-1 0-1,0 0 1,0 1-1,0-1 0,0 1 1,0-1-1,-1 1 0,0-1 1,1 6-1,2 7 72,-2 1 0,-1-1 0,0 25-1,-1-40-90,-3 53 145,-2 0 0,-16 70 0,11-78-307,2-1 0,2 1 0,1 87 0,5-126-179,1 0 0,0 0 0,0 0 1,1 0-1,0-1 0,0 1 0,0-1 0,7 12 0,-8-15-17,1 0-1,0 0 1,0-1-1,1 1 1,-1-1-1,0 0 1,1 0-1,-1 0 0,1 0 1,0 0-1,0 0 1,0-1-1,0 1 1,0-1-1,0 0 1,0 0-1,0 0 1,0 0-1,1-1 0,4 1 1,13 0-1367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42.78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77 0 240,'-33'185'6700,"-3"31"-5289,31-175-1178,3 0 1,1 0-1,7 56 1,6-53-149,-12-43-163,0 0-1,0 0 1,1 0-1,-1 1 1,0-1-1,1 0 1,-1 0-1,1 0 1,-1 0-1,1 0 1,0 0-1,-1 0 1,1 0-1,0 0 1,0 0 0,-1 0-1,1 0 1,0-1-1,0 1 1,0 0-1,0 0 1,0-1-1,0 1 1,0-1-1,1 1 1,-1-1-1,0 1 1,0-1-1,0 0 1,0 0-1,3 1 1,-3-3-147,0 1 1,0 0-1,0 0 1,0-1 0,-1 1-1,1 0 1,0-1-1,0 1 1,-1-1 0,1 1-1,-1-1 1,1 0-1,-1 1 1,0-1 0,0 1-1,0-1 1,0 0-1,0-2 1,1 0-190,1-21-1115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43.12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1 972,'5'1'620,"0"2"0,0-1 0,-1 0-1,1 1 1,-1 0 0,1 0 0,-1 0 0,0 1-1,5 4 1,-6-4-503,0 1 0,-1-1-1,1 0 1,-1 1 0,0 0-1,0 0 1,0-1 0,0 1-1,-1 0 1,0 1 0,0-1-1,-1 0 1,1 0-1,-1 10 1,-3 33 206,-2-1 0,-2 0 1,-14 52-1,8-46-456,-9 100 1,21-142-269,-1 26-49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43.46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82 0 616,'11'2'566,"-1"0"1,1 1-1,-1 0 1,0 0-1,0 1 0,0 0 1,-1 1-1,1 0 0,-1 1 1,0 0-1,12 11 0,-8-6-261,-2 1-1,1 1 1,-2 0-1,0 0 1,0 1-1,14 27 0,-12-14-226,-1-1-1,-1 2 0,-2-1 0,0 1 0,-2 0 1,-1 1-1,-1 0 0,0 36 0,-4-38-89,-1 0 0,-2-1 0,0 1-1,-1-1 1,-2 0 0,-1 0 0,-1 0 0,-17 36-1,20-51-247,-1 0 0,0-1-1,-1 0 1,0 0 0,0-1-1,-1 0 1,0 0-1,-1-1 1,0 0 0,0-1-1,-1 0 1,0 0 0,0-1-1,-1 0 1,0-1 0,0 0-1,0 0 1,0-2-1,-1 1 1,1-1 0,-14 1-1,-23 0-1319,-2-8 48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43.79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195 0 176,'-31'60'2825,"2"1"0,-28 89 0,37-86-2582,3 1 0,3 0 0,3 0 0,3 2 0,3-1 0,2 1 0,4-1 0,12 95 0,-9-138-263,0 0-1,2 0 0,0-1 0,2 0 0,0 0 1,1 0-1,2-1 0,0-1 0,24 34 1,-26-42-219,2 0 1,0-1 0,0 0-1,1-1 1,0 0 0,0 0 0,1-2-1,1 1 1,-1-2 0,1 0-1,1 0 1,-1-2 0,1 0 0,0 0-1,22 3 1,-19-5-466,1-1 0,0-1 0,0 0 0,0-2 0,0 0 0,23-4 0,5-7-798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44.46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216 1 1044,'-16'2'6475,"15"-2"-6408,0 0 0,0 0 0,0 0-1,0 0 1,0 0 0,0 0 0,0 0-1,0 0 1,-1 0 0,1 0 0,0 1-1,0-1 1,0 0 0,0 1 0,0-1-1,0 0 1,0 1 0,1 0 0,-1-1-1,0 1 1,0-1 0,0 1 0,0 1-1,-9 9 24,2 0-1,0 1 0,0 0 1,1 1-1,1-1 0,-10 27 0,-20 89 115,24-83-208,-10 31-300,-8 32-1719,18-39-2711,12-61 3153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45.61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847 256 740,'0'-14'589,"-1"0"1,0 1-1,0-1 1,-2 0-1,1 0 0,-2 1 1,0 0-1,-1 0 1,0 0-1,-1 0 1,-8-14-1,9 20-496,1 1 1,-1 0-1,-1 1 0,1-1 0,-1 1 1,1 0-1,-2 0 0,1 0 1,0 1-1,-1 0 0,0 1 1,0-1-1,0 1 0,0 1 0,0-1 1,-1 1-1,1 0 0,-1 1 1,0 0-1,1 0 0,-14 1 1,-1 1-21,0 2 1,1 0-1,-1 2 1,0 0 0,1 1-1,0 1 1,1 2-1,-1 0 1,2 0 0,-1 2-1,1 1 1,1 0-1,0 1 1,1 1-1,-21 21 1,5-1 54,2 1 0,0 1-1,3 2 1,1 0 0,2 2-1,-25 53 1,36-61-120,0 2 1,3-1-1,1 2 0,1-1 1,2 1-1,1 0 0,2 1 0,0 39 1,4-56-112,1 1 1,0 0 0,1 0-1,1-1 1,1 1 0,1-1-1,0 0 1,2 0-1,0-1 1,1 0 0,1 0-1,1-1 1,0 0 0,1 0-1,1-2 1,14 17 0,-15-22 49,1-1 0,0 0 1,0-1-1,1 0 1,0-1-1,0-1 1,0 0-1,1 0 1,0-1-1,0-1 0,1-1 1,-1 0-1,1 0 1,0-2-1,-1 0 1,1 0-1,0-2 0,0 0 1,18-3-1,-23 2 17,0 1 1,0-2-1,-1 0 0,1 0 0,-1 0 0,1-2 0,-1 1 0,0-1 0,-1 0 0,1-1 0,-1 0 1,0 0-1,0 0 0,-1-1 0,0-1 0,0 1 0,-1-1 0,0 0 0,0-1 0,-1 1 1,0-1-1,-1 0 0,0 0 0,0-1 0,-1 1 0,0-1 0,0 0 0,1-16 0,-1-13 75,-1 1 0,-2-1-1,-2 0 1,-1 1 0,-3-1-1,0 1 1,-3 1 0,-13-39-1,18 67 48,0 0 0,0 0 0,0 0-1,-1 1 1,-1 0 0,1 0 0,-1 0-1,-1 1 1,1 0 0,-14-11-1,17 16-72,0 0-1,0 0 0,0 0 0,0 0 0,-1 0 0,1 0 0,-1 1 0,0 0 0,1 0 0,-1 0 0,0 0 0,1 0 0,-1 1 0,0 0 0,0-1 0,0 2 0,0-1 0,1 0 0,-1 1 0,0-1 0,0 1 0,1 0 0,-1 1 0,0-1 0,1 0 0,-1 1 0,1 0 0,0 0 1,-6 4-1,8-5-14,0-1-1,-1 1 1,1-1 0,0 1 0,0 0 0,0 0 0,0 0 0,0-1 0,0 1 0,0 0 0,0 0 0,0 0 0,0 1 0,0-1 0,1 0 0,-1 0 0,0 0 0,1 1-1,-1-1 1,1 0 0,0 0 0,-1 1 0,1-1 0,0 0 0,0 1 0,0-1 0,0 0 0,0 1 0,0-1 0,0 1 0,0-1 0,0 0 0,1 1 0,-1-1 0,0 0 0,1 0-1,0 1 1,-1-1 0,1 0 0,-1 0 0,1 0 0,0 1 0,0-1 0,0 0 0,0 0 0,0 0 0,0-1 0,0 1 0,0 0 0,0 0 0,0 0 0,2 0 0,4 3-34,0 0 1,1 0 0,0-1-1,-1 0 1,1 0 0,0-1-1,13 3 1,27 0 62,1-3 0,-1-1 0,1-2 0,0-3 0,-1-2 0,0-2 0,0-2 0,-1-2 0,72-28 0,-118 40 11,35-7 2618,-43 55-1423,-1 27-803,4-1-1,5 103 1,2-52-523,-3-120 94,-1 3-295,1-1 0,1 1 0,-1-1 0,1 1 0,0-1-1,4 9 1,-5-14 108,1-1 0,-1 0 0,1 0-1,0 1 1,0-1 0,0 0 0,-1 0 0,1 0-1,0 0 1,0 0 0,1 0 0,-1 0 0,0-1-1,0 1 1,0 0 0,0 0 0,1-1 0,-1 1-1,0-1 1,1 1 0,-1-1 0,1 0 0,-1 0-1,0 1 1,1-1 0,-1 0 0,1 0 0,-1 0-1,0 0 1,1-1 0,-1 1 0,1 0 0,-1-1-1,0 1 1,1 0 0,-1-1 0,0 0 0,0 1 0,1-1-1,0-1 1,28-18-3282,-14 5 1927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6.43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29 1 544,'-9'22'5082,"8"-21"-5064,0 0 1,-1 1-1,1-1 0,1 1 0,-1 0 1,0-1-1,0 1 0,1-1 0,-1 1 1,1 0-1,-1 0 0,1-1 1,0 1-1,-1 0 0,1 0 0,0-1 1,0 1-1,1 3 336,-5-20-41,-2-2-3309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46.19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681 29 304,'-4'-3'380,"0"0"1,0 0-1,-1 0 1,1 1-1,0 0 0,-1-1 1,0 2-1,1-1 1,-1 0-1,0 1 0,0 0 1,0 0-1,-5 0 0,0 0-89,-1 1 0,1 1 0,0 0 0,0 0 0,-20 6-1,1 2-45,1 2-1,0 1 1,-34 20-1,22-10 4,0 3 0,2 2 1,1 1-1,-40 39 0,62-52-205,-1 0 1,2 1-1,0 1 1,1 1-1,1 0 1,1 0-1,0 1 0,2 1 1,0 0-1,1 0 1,-6 24-1,13-39-40,-1 0 0,1 0 0,1 0 0,-1 0 0,1 0 0,0 0 0,0 0 0,0 0 0,1 0 0,0 0 0,0 0 0,0 0 0,0 0 0,1 0 0,0-1 0,0 1 0,0 0 0,5 6 0,-3-7-1,-1-1-1,1 0 1,0 0 0,0 0 0,0 0 0,0-1 0,1 1 0,-1-1 0,1 0 0,-1 0 0,1-1 0,0 0 0,-1 1-1,1-2 1,0 1 0,0 0 0,0-1 0,0 0 0,6-1 0,13 0 114,-1-2 0,0-1-1,1-1 1,-1 0 0,-1-2 0,1-1 0,-1 0-1,-1-2 1,0-1 0,37-24 0,6-11 781,109-103 1,-113 94-717,-59 54-163,0 0 1,0 0 0,-1 0 0,1 0 0,0 0-1,0 0 1,1 1 0,-1-1 0,0 0 0,0 1 0,0-1-1,0 1 1,0-1 0,1 1 0,-1-1 0,0 1 0,1 0-1,-1 0 1,0 0 0,0 0 0,1 0 0,1 0-1,-2 1-9,0-1-1,0 1 0,0 0 0,0 0 0,-1-1 0,1 1 0,0 0 1,-1 0-1,1 0 0,0 0 0,-1 0 0,1 0 0,-1 0 0,1 0 1,-1 1-1,0-1 0,0 0 0,1 0 0,-1 0 0,0 1 0,1 13 0,0 0 0,-1-1 0,-3 19 0,2-17 39,-3 29-38,2-32-90,1 0 0,0 0 0,0 0 1,1 1-1,1-1 0,0 0 0,1 0 0,1 0 0,6 20 0,-9-31-90,1 0 0,0-1 0,0 1 0,1-1 0,-1 1 0,0-1 0,0 1 0,1-1 0,-1 0 0,1 0 0,-1 0 0,1 0 0,-1 0 0,1 0 0,0 0 0,-1 0 0,1-1 0,0 1 0,0-1 0,0 1-1,-1-1 1,1 0 0,0 1 0,0-1 0,0 0 0,0 0 0,0 0 0,0-1 0,-1 1 0,1 0 0,3-2 0,1 0-527,1 0 0,-1-1 0,0 1 0,0-1 0,0-1 0,0 0 0,6-4 0,11-9-986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46.91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106 209 504,'20'-44'8945,"-29"59"-8140,-14 31-51,2 1-1,-29 91 1,44-116-735,1-1-1,1 1 0,0-1 0,2 1 0,1 0 0,0 0 1,2 0-1,1 0 0,5 30 0,-6-47-50,0-1-1,0 0 0,0 0 1,1 1-1,-1-1 0,1 0 1,0 0-1,0-1 0,0 1 1,1 0-1,0-1 0,-1 1 1,1-1-1,0 0 1,0 0-1,1 0 0,-1 0 1,1-1-1,-1 1 0,1-1 1,0 0-1,0 0 0,0 0 1,0-1-1,0 1 0,0-1 1,1 0-1,-1 0 1,0-1-1,1 1 0,-1-1 1,0 0-1,1 0 0,-1 0 1,1-1-1,-1 1 0,8-3 1,2-1-15,1 0-1,-1-1 1,0-1 0,0 0 0,0-1 0,-1-1 0,0 0-1,0 0 1,20-19 0,18-25 343,-2-1 0,-3-3 0,-3-2 0,72-125-1,-95 140 267,-16 32-220,-15 29-119,6-8-160,-60 129 447,59-125-478,1 0 1,1 1-1,1-1 1,0 1 0,0 0-1,2 0 1,-1 0 0,2 17-1,1-28-37,0 1-1,-1 0 0,1-1 0,1 1 0,-1-1 0,1 0 1,-1 1-1,1-1 0,0 0 0,1 0 0,-1 0 1,1 0-1,0-1 0,0 1 0,0-1 0,7 6 1,-3-4-12,0 0 1,0 0 0,1-1 0,0-1 0,-1 1 0,1-1 0,1 0 0,12 2-1,10 0-39,1-1-1,0-2 0,58-3 0,-69-1 37,1 1 0,-1-2-1,1-1 1,-1-1 0,0-1 0,-1 0-1,1-2 1,-1 0 0,-1-1 0,27-17-1,-35 18-17,1 0 0,-1-1 0,0-1 0,-1 0 0,0 0 0,-1-1 0,0 0 0,-1-1 0,0 0 0,-1 0 0,0-1 0,-1 0 0,0 0 0,-1 0 0,-1-1 0,5-24 0,-6 20-6,-1 1 1,-1-1 0,0 0-1,-2 0 1,0 1 0,-1-1-1,0 1 1,-2-1 0,0 1-1,-1 0 1,0 0-1,-2 1 1,0-1 0,-1 1-1,0 1 1,-1 0 0,-1 0-1,-13-14 1,23 28 42,0 0 0,0 0 0,-1 1 0,1-1 0,-1 1-1,1-1 1,0 0 0,-1 1 0,1-1 0,-1 1 0,0-1 0,1 1 0,-1-1-1,1 1 1,-1-1 0,0 1 0,1 0 0,-1-1 0,0 1 0,1 0 0,-1-1 0,0 1-1,0 0 1,1 0 0,-1 0 0,0 0 0,0 0 0,1 0 0,-1 0 0,0 0-1,0 0 1,1 0 0,-1 0 0,0 0 0,0 1 0,1-1 0,-1 0 0,0 1 0,1-1-1,-1 0 1,0 1 0,1-1 0,-1 1 0,1-1 0,-1 1 0,0-1 0,1 1-1,-1-1 1,1 1 0,0-1 0,-1 1 0,1 0 0,-1-1 0,1 1 0,0 0 0,0 0-1,-1-1 1,1 2 0,-2 3 5,1-1-1,0 1 1,0 0-1,1 0 1,-1 0-1,1 0 1,0-1 0,1 6-1,1 1 13,1 0-1,0-1 0,1 0 1,0 1-1,1-1 1,0-1-1,1 1 0,0-1 1,0 0-1,1 0 1,13 13-1,12 10 55,55 40 0,-67-56-53,4 4-7,13 8 22,-2 3 0,37 38 0,-64-61-39,-1 1 0,0 0 0,0 0 0,-1 0 0,0 1 0,-1-1 0,0 1 0,-1 1 0,0-1 0,0 1 0,-1 0 0,0-1 0,-1 1 0,1 18 0,-3-23-41,0 0 0,-1 0 0,0 0 0,0 0 0,-1 0 1,1 0-1,-1 0 0,-1 0 0,1 0 0,-1-1 0,0 1 0,0-1 0,-6 7 1,1-3-104,1-1 1,-2 0 0,1 0 0,-1-1 0,0 0 0,-18 10-1,2-4-473,-1-1 0,-1-1 0,1-2 0,-2 0 0,-28 4 0,55-12 568,-26 2-1639,26-3 1614,1 0 0,-1 0-1,1 0 1,-1 0-1,0 0 1,1 0-1,-1 0 1,1 0-1,-1 0 1,1-1-1,-1 1 1,1 0-1,-1 0 1,1 0-1,-1-1 1,1 1 0,-1 0-1,1 0 1,-1-1-1,1 1 1,0 0-1,-1-1 1,1 1-1,-1-1 1,1 1-1,0-1 1,-1 1-1,1 0 1,0-1-1,0 1 1,-1-1-1,1 1 1,0-1 0,0 1-1,0-1 1,0 0-1,0 1 1,0-1-1,0 1 1,0-1-1,0 1 1,0-1-1,0 0 1,5-12-1268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47.26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1280,'3'0'336,"1"-1"0,-1 1 0,1 1 0,-1-1 0,1 0 1,-1 1-1,0 0 0,1 0 0,-1 0 0,0 0 0,0 0 0,0 0 0,0 1 0,0 0 0,0 0 0,0 0 0,4 3 0,-4-1-163,-1 0-1,1 0 0,-1 0 0,0 1 1,0-1-1,-1 0 0,1 1 1,-1-1-1,0 1 0,0-1 0,-1 1 1,1 8-1,1 42 448,-2-1 1,-7 55 0,-13 34-4794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47.58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0 113 356,'1'-37'2452,"-2"28"-1261,1-1 1,0 1 0,1-1-1,0 1 1,1-1-1,2-9 1,-5 24-1173,1 0 1,0-1-1,-1 1 1,1 0-1,1 0 1,-1-1-1,1 1 1,0 0-1,0-1 1,0 1-1,0-1 0,4 6 1,24 55-1219,57 78-6602,-70-117 6179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47.91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457 1 1384,'-23'0'4510,"11"0"-3957,-1 0 1,1 0-1,0 1 0,0 0 0,0 2 0,-12 2 0,5 2-374,1 1 0,0 1 0,0 1 0,1 0 0,0 1 0,1 1 0,0 1 0,1 0 0,1 1 0,-14 16 0,7-6-149,2 1-1,1 0 1,1 2 0,1 0-1,-21 49 1,35-72-66,0 1-1,0-1 1,1 1 0,0 0-1,-1-1 1,1 1-1,1 0 1,-1 0 0,1-1-1,0 1 1,0 0-1,2 8 1,-2-11 17,1-1 0,-1 0 0,1 0 0,-1 1 0,1-1 0,0 0 0,0 0-1,0 0 1,-1 0 0,1 0 0,0 0 0,1 0 0,-1 0 0,0 0 0,0 0 0,0 0 0,3 1 0,-1-1 0,0 0-1,0 0 1,1-1 0,-1 1 0,0-1 0,1 1 0,-1-1 0,0 0 0,1 0-1,3-1 1,8-2-1,0 1-1,-1-2 0,0 0 0,1 0 1,-1-2-1,-1 0 0,1 0 0,19-13 1,4-8 317,50-43 0,-11 7 1079,-75 62-1351,1 0 1,-1 0 0,1 0-1,-1 0 1,0 0 0,1 1-1,-1-1 1,1 1 0,0-1-1,-1 1 1,1 0 0,-1-1-1,1 1 1,0 0-1,-1 0 1,1 0 0,-1 0-1,1 1 1,0-1 0,-1 0-1,1 1 1,-1-1 0,1 1-1,-1-1 1,1 1 0,-1 0-1,1-1 1,-1 1-1,0 0 1,1 0 0,-1 0-1,0 0 1,0 1 0,0-1-1,1 0 1,-1 0 0,-1 1-1,1-1 1,0 0-1,0 1 1,0-1 0,0 3-1,6 9 46,0 1 0,-1 0 0,7 24 0,-8-23 22,2 9-100,2 0-1,1-1 0,1 0 1,1-1-1,27 38 1,-31-51-290,-1-1 1,2 0-1,-1 0 1,1-1-1,0 0 1,12 8-1,-11-10-410,0 0 0,-1-1 0,2 0 1,-1-1-1,0 1 0,1-2 0,15 2 0,-22-3 317,1-1 0,-1 0 0,1 0 0,-1 0 0,1-1 0,-1 1 0,1-1 0,-1 0 0,1-1 0,7-3 0,17-9-1413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48.25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123 25 1428,'15'-25'8790,"-13"45"-8866,-7 61 572,-4-2 0,-3 1 0,-38 133 1,-13 74-5390,62-276 2887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48.60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111 76 540,'-1'-3'346,"0"0"-1,1-1 1,0 1-1,0 0 1,0-1-1,0 1 1,0-1-1,1 1 1,-1 0 0,1-1-1,0 1 1,0 0-1,0 0 1,0-1-1,1 1 1,0 0-1,3-5 1,-2 6-240,-1 1 1,1-1-1,0 1 0,0 0 0,0 0 1,0 0-1,0 0 0,0 1 1,0-1-1,1 1 0,-1-1 1,0 1-1,0 0 0,0 1 0,0-1 1,0 0-1,1 1 0,-1 0 1,0 0-1,3 1 0,17 5-57,1 1 0,-2 1-1,1 1 1,-2 1 0,1 1 0,-1 1-1,-1 1 1,30 26 0,-12-6-25,-2 2-1,-1 2 1,33 45 0,-52-62 1,-1 1 1,-1 1-1,-1 0 1,-1 1-1,-1 0 1,-1 1 0,-1 0-1,10 50 1,-17-63-10,0 1 0,-1-1 0,-1 1 0,0 0 0,-1 0 0,0-1 0,-1 1-1,0-1 1,-1 1 0,0-1 0,-1 0 0,0 0 0,-1-1 0,-1 1 0,0-1 0,0 0 0,-1 0 0,0-1 0,-1 0 0,-14 14 0,4-8-39,-1-1 0,0-1 0,-1 0 0,0-2 0,-1-1-1,-1 0 1,1-1 0,-2-2 0,1 0 0,-1-1 0,-24 3 0,6-2 17,-1-3 1,0-1-1,0-2 0,0-2 0,-59-7 1,97 7 22,0-1 0,0 1 1,0-1-1,1 0 0,-1 0 0,0 0 1,1-1-1,-1 1 0,-5-5 1,9 6-17,0 0 1,-1 0 0,1 0-1,0 0 1,0-1 0,0 1 0,0 0-1,-1 0 1,1-1 0,0 1-1,0 0 1,0 0 0,0 0-1,0-1 1,0 1 0,0 0-1,0 0 1,0-1 0,0 1-1,0 0 1,0 0 0,0-1 0,0 1-1,0 0 1,0-1 0,0 1-1,0 0 1,0 0 0,0 0-1,0-1 1,0 1 0,0 0-1,1 0 1,-1-1 0,0 1-1,0 0 1,0 0 0,0 0 0,1-1-1,-1 1 1,0 0 0,1 0-1,24-11-19,52-3-511,0 4-1,1 2 1,155 7 0,-124 2 57,116-12 0,-188 6 456,-1-1 0,0-2 0,-1-1 1,0-2-1,0-1 0,-2-2 0,40-21 0,-7-5 963,-2-2-1,107-93 1,-189 154-324,0 1 0,0 0 0,2 2 0,1 0 0,-21 40 0,25-38-475,1 0 0,-11 39 1,19-55-161,0 1 0,1-1 0,0 1 0,0-1 0,1 1 0,0 0 0,0 0 0,1-1 0,0 1 0,1-1 0,3 14 0,-4-20-123,0 1 0,1-1 1,-1 0-1,0 1 0,1-1 0,-1 0 1,1 0-1,0 0 0,0 0 0,0-1 1,0 1-1,0 0 0,0-1 0,0 0 1,0 1-1,1-1 0,-1 0 0,0 0 1,1 0-1,-1 0 0,1-1 0,-1 1 1,1-1-1,-1 1 0,1-1 0,0 0 1,-1 0-1,1 0 0,4-1 0,0 0-486,0 0-1,-1 0 1,1-1-1,-1 0 1,1 0-1,-1-1 1,1 0-1,-1 0 1,0 0-1,8-6 1,9-11-1178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48.93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60 79 616,'0'-15'1371,"1"10"-670,0 0 1,-1 0-1,1 0 0,-1 0 0,-1 0 0,1 0 1,-1 0-1,1 0 0,-2 0 0,-2-8 0,4 13-688,-1 0 0,0 0 0,0 0 0,0 0 0,0 0 0,0 0 0,0 0 0,0 0 0,1 0 0,-1 1 0,0-1-1,0 0 1,0 1 0,0-1 0,1 0 0,-1 1 0,0-1 0,0 1 0,1-1 0,-1 1 0,0 0 0,1-1 0,-1 1 0,1 0 0,-1-1 0,1 1 0,-1 0-1,1 0 1,-1-1 0,0 2 0,-15 24-51,13-21-125,1 0 0,0 0 0,0 0 0,1 0 0,-1 0 0,1 1 1,0-1-1,0 0 0,1 1 0,0 7 0,0-10-139,1 0-1,0 0 1,0 0 0,-1 0-1,2 0 1,-1-1 0,0 1 0,1 0-1,-1-1 1,1 1 0,-1-1-1,1 0 1,0 1 0,0-1 0,1 0-1,-1 0 1,0 0 0,0 0-1,1-1 1,4 3 0,12 6-1181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49.26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356 3 432,'-12'2'5211,"-25"-5"-2338,21 2-2127,7 1-439,0-1-28,0 1-1,0 0 1,0 1-1,0 0 1,0 1-1,-15 4 0,22-5-267,0 0 0,0 0-1,1 0 1,-1 0-1,1 0 1,-1 0 0,1 1-1,-1-1 1,1 1-1,0-1 1,-1 1 0,1 0-1,0-1 1,0 1-1,0 0 1,1 0 0,-1 0-1,0 0 1,1 0-1,-1 0 1,1 0-1,-1 0 1,1 0 0,0 0-1,0 0 1,0 0-1,0 0 1,0 0 0,1 0-1,-1 0 1,0 0-1,1-1 1,0 1 0,-1 0-1,3 3 1,6 21 12,2 0 0,1-1 0,24 37 0,14 33 62,-41-78-56,-2 1-1,0 0 1,-1 0 0,-1 1-1,-1-1 1,4 37 0,-8-49-32,0 0 1,0 0 0,-1 0-1,0 0 1,0 0 0,0 0-1,-1 0 1,0 0 0,0-1 0,0 1-1,-1-1 1,0 1 0,0-1-1,0 0 1,-1 0 0,1 0-1,-1-1 1,0 1 0,-1-1 0,1 0-1,-1 0 1,0-1 0,0 1-1,0-1 1,-11 5 0,3-2-214,-1-1 1,1 0-1,-1-1 0,0-1 1,0 0-1,0-1 1,-25 1-1,26-3-509,0-1 0,0 0 0,0 0 1,0-1-1,-13-4 0,24 5 528,0 1 1,0-1 0,0 1-1,0-1 1,0 0-1,0 0 1,0 0-1,0 0 1,0 0-1,1 0 1,-1-1-1,0 1 1,1-1-1,-1 1 1,1-1-1,0 1 1,-3-4 0,2-13-1436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49.60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7 548,'1'-1'203,"0"1"-1,1-1 1,-1 0-1,0 1 1,0-1-1,0 1 1,1-1 0,-1 1-1,0-1 1,1 1-1,-1 0 1,0 0-1,1 0 1,-1 0-1,0 0 1,1 0 0,-1 0-1,0 0 1,1 0-1,-1 1 1,0-1-1,1 0 1,-1 1 0,0-1-1,2 2 1,0 0-41,-1 0 1,0 0 0,0 0 0,0 0 0,-1 1 0,1-1-1,0 1 1,-1-1 0,0 1 0,1-1 0,0 6-1,4 10-82,-1 1 0,-2-1 0,3 22 0,-4-24 294,9 103 412,-7 204 1,-2-17-732,-2-279-204,-1-20-24,1-1-1,-1 1 1,1-1 0,1 1-1,-1-1 1,1 0 0,0 1 0,1-1-1,4 12 1,-19-72-6193,9 28 5040</inkml:trace>
  <inkml:trace contextRef="#ctx0" brushRef="#br0" timeOffset="1">88 787 364,'4'-28'1039,"2"1"0,1 0 1,1 1-1,2 0 0,0 0 0,15-26 0,-22 46-969,0 1-1,1-1 0,-1 1 0,1 0 1,0 0-1,1 1 0,-1-1 1,1 1-1,0 0 0,0 0 0,0 1 1,0-1-1,1 1 0,-1 0 1,1 0-1,0 1 0,0 0 1,0 0-1,0 0 0,0 1 0,0 0 1,0 0-1,1 1 0,-1-1 1,0 1-1,0 1 0,1-1 0,-1 1 1,0 0-1,0 0 0,0 1 1,11 4-1,-1 1-31,0 0 0,0 1 0,-1 1 0,0 0-1,0 1 1,-1 1 0,-1 0 0,0 1 0,18 21 0,-15-14-2,-1 0 0,-1 1 0,-1 1 0,0 1 0,-2-1 0,11 31 0,-20-42 30,-5-11-12,-3-18-50,7 11-30,0 1 0,1 0-1,0 0 1,1 0 0,-1 1-1,1-1 1,1 1 0,-1-1 0,1 1-1,0 0 1,5-6 0,62-61-705,-38 41 199,138-158-7003,-144 163 6144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6.84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98 530 860,'6'-2'5208,"8"-12"-4157,12-17-1271,7-11 286,-10 15-60,-2-1 1,-1-1-1,-1-1 0,-1-1 0,14-35 0,-24 48 10,-1-1 1,0 1-1,-2-1 0,0-1 0,-2 1 1,0-1-1,-1 1 0,0-26 1,-2 44-12,0-1 0,0 1 1,-1-1-1,1 1 1,0 0-1,0-1 0,-1 1 1,1 0-1,-1 0 0,1-1 1,-1 1-1,0 0 1,0 0-1,1 0 0,-1-1 1,0 1-1,0 0 0,0 0 1,0 0-1,0 1 1,0-1-1,0 0 0,0 0 1,-3-1-1,2 2-1,-1-1-1,0 0 1,0 1-1,1 0 1,-1-1 0,0 1-1,0 0 1,1 0-1,-1 1 1,0-1-1,-4 2 1,-4 1 3,0 0 1,1 2-1,-1-1 1,1 1-1,-11 7 1,4 1 31,-1 0 0,1 1 0,1 1 1,1 1-1,0 0 0,1 1 0,1 0 1,1 1-1,0 1 0,1 0 0,-11 28 1,14-30-6,1 1 1,1 0 0,1 1 0,1-1-1,0 1 1,2 0 0,0 0 0,0 0-1,2 0 1,1 1 0,0-1 0,1 0-1,7 24 1,-6-32-25,1 1 0,0-1 0,1 0-1,1 0 1,0-1 0,0 1 0,1-1 0,0-1 0,0 1-1,1-1 1,1 0 0,-1-1 0,1 0 0,1-1 0,0 0-1,0 0 1,0-1 0,1 0 0,0-1 0,0 0 0,12 4-1,-9-5-127,0-1-1,1 0 0,-1 0 0,1-2 0,-1 0 0,1 0 0,0-2 1,-1 0-1,1 0 0,0-1 0,-1-1 0,0-1 0,0 0 1,0 0-1,0-2 0,25-12 0,-18 4-903,0-1 1,0 0-1,-1-2 1,28-30-1,-14 10-250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49.93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94 547 656,'-53'315'9023,"31"-157"-8890,3 0-3441</inkml:trace>
  <inkml:trace contextRef="#ctx0" brushRef="#br0" timeOffset="1">526 112 60,'-3'-15'1197,"1"5"88,0 1-1,0-1 0,1 1 0,0-1 0,1 0 1,1-18-1,5 17-781,-1 14-758,0 18-805,-11 42-6076,6-50 5549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50.43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302 1 540,'21'0'9030,"-20"1"-8779,-1 1-115,1 0-1,-1 0 0,0 0 1,0 0-1,1 0 1,-2 0-1,1 0 0,0 0 1,0 0-1,-1 0 0,0 4 1,-23 54-866,-84 147 757,-69 156 121,164-334-144,12-27-24,9-17-20,5-7 37,1 0-1,1 0 1,1 1 0,1 1-1,37-34 1,-18 23 77,1 1 1,57-34-1,-88 60-72,1 0 0,0 1 0,0 0 0,0 0 0,0 0 0,0 1-1,1 0 1,-1 0 0,1 1 0,0 0 0,-1 0 0,11 1 0,-15 1 3,1-1 0,-1 1 0,1 0 0,-1 0 0,0 0 0,1 0 0,-1 1 0,0-1 0,0 1 0,0 0 0,0 0 0,0 0 0,0 0 0,-1 1 0,1-1 0,-1 1 0,1-1 0,-1 1 0,0 0 0,0 0 0,0 0 0,-1 0 0,1 0 0,-1 0 0,1 1 0,-1-1 0,0 0 0,0 6 0,1 1 35,-1 1 0,0-1 1,-1 0-1,0 1 1,-1-1-1,0 1 0,0-1 1,-1 0-1,-1 1 0,0-1 1,0 0-1,-1-1 1,0 1-1,0-1 0,-1 1 1,-1-1-1,0-1 0,0 1 1,0-1-1,-1 0 0,0 0 1,-12 8-1,11-8-118,-1 0-1,0-1 0,0 0 1,-1 0-1,0-1 1,0-1-1,0 1 0,-1-2 1,0 0-1,0 0 1,0 0-1,0-2 0,0 1 1,-1-2-1,1 1 1,-1-1-1,0-1 0,1 0 1,-1-1-1,-12-2 1,23 3-75,-1 0 1,1 0 0,0-1-1,-1 1 1,1 0 0,-1-1-1,1 1 1,0-1 0,-1 1-1,1-1 1,0 0 0,-1 1-1,1-1 1,0 0 0,0 0-1,0 0 1,0 0 0,0 0-1,0 0 1,0 0 0,0 0-1,0-1 1,0 1 0,0 0-1,1 0 1,-1-1 0,1 1-1,-1-1 1,1 1 0,-1 0-1,1-1 1,0 1 0,0-1-1,0 1 1,0-1 0,0 1-1,0-1 1,0 1 0,0 0-1,0-1 1,1 1 0,-1-1-1,0 1 1,1-1 0,0 1-1,-1 0 1,1 0 0,0-1-1,-1 1 1,1 0 0,0 0-1,0 0 1,1-2 0,14-13-1404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51.01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102 694 164,'2'6'502,"0"0"0,0 0 1,0 0-1,-1 0 0,0 0 0,0 1 0,0-1 1,-1 0-1,0 0 0,0 1 0,-1-1 0,0 0 0,-2 12 1,-5 10 260,-17 44 0,21-61-651,-21 46 395,17-42-438,1 0 1,1 0-1,0 1 0,1 0 1,0 1-1,1-1 1,-2 25-1,6-41-71,0 1 0,0 0 0,0 0-1,0-1 1,0 1 0,0 0 0,0-1 0,1 1 0,-1 0 0,0-1-1,0 1 1,1 0 0,-1-1 0,0 1 0,1 0 0,-1-1 0,0 1-1,1-1 1,-1 1 0,1 0 0,-1-1 0,1 1 0,-1-1 0,1 0 0,0 1-1,-1-1 1,1 1 0,-1-1 0,1 0 0,0 0 0,1 1 0,27-4-43,25-22-3,-27 6 40,0-1 1,-1-2 0,32-33 0,-35 32 17,1 0 0,0 2 0,45-29 1,-66 48-9,-1 1 1,1-1 0,-1 1 0,1 0 0,-1-1 0,1 1 0,0 0-1,-1 1 1,1-1 0,0 0 0,0 1 0,0-1 0,0 1-1,-1 0 1,1 0 0,0 0 0,0 1 0,0-1 0,0 1 0,0-1-1,4 3 1,-5-1 6,1 0-1,-1 0 0,1 0 1,-1 0-1,0 1 0,0-1 0,0 1 1,0-1-1,0 1 0,-1 0 1,1 0-1,-1 0 0,1 0 1,-1 0-1,0 0 0,-1 0 1,1 1-1,0 3 0,4 37 86,-4-30-71,0 0 0,1 0 0,1-1 0,0 1 0,6 14 0,-8-25-19,0-1-1,0 0 1,0 1 0,1-1 0,-1 0 0,1 0-1,-1 1 1,1-1 0,0 0 0,0-1 0,0 1-1,0 0 1,0-1 0,0 1 0,1-1-1,-1 1 1,0-1 0,1 0 0,-1 0 0,1 0-1,-1-1 1,1 1 0,0 0 0,-1-1-1,1 0 1,0 1 0,-1-1 0,1 0 0,0-1-1,-1 1 1,6-1 0,8-3-7,-1 0 0,1-1 0,-1-1 0,0 0 0,0-1 0,-1-1 0,0 0 0,-1-1 1,1-1-1,-2 0 0,1 0 0,-1-1 0,-1-1 0,11-13 0,-1-2 15,-2 0 0,0-1 0,-2-1 0,-1 0 0,23-59 0,-24 40-51,-2 1 0,-2-2 0,-2 1 0,-2-2-1,0-49 1,-17-249 539,0 313-316,0 28-128,-6 20-44,8-1 22,1 1 0,0 1 0,0 0 0,2 0 0,0 0 0,0 0 0,1 1 0,-3 24 0,-6 126 320,12-155-334,28 687-866,-20-604-849,4 5-4055,-8-80 3909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51.42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1000,'156'22'5793,"-93"-15"-5417,-1 3 0,97 27 0,-150-34-321,1 1 0,-1 0-1,0 0 1,-1 1-1,1 0 1,-1 1 0,0 0-1,0 0 1,-1 1-1,1 0 1,-1 0-1,10 15 1,-9-10 80,0 1 1,-1 0-1,-1 1 0,0-1 1,-1 1-1,0 1 0,4 27 0,-4-10 16,-3-1 1,0 1-1,-2 0 0,-1 0 0,-2 0 0,-1 0 0,-11 42 0,13-67-329,-11 40 250,12-44-344,0 0 1,0-1-1,0 1 0,0-1 1,-1 1-1,1-1 0,0 0 1,-1 0-1,0 1 0,1-1 1,-1 0-1,0 0 0,-4 3 1,6-40-6430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51.75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0 537 984,'18'-130'4568,"28"-149"748,-38 239-4750,-7 28-445,2 0-1,0-1 1,0 1 0,8-17-1,-11 28-157,1 0 0,-1 1-1,1-1 1,-1 0 0,1 1-1,-1-1 1,1 1 0,0-1 0,0 1-1,-1-1 1,1 1 0,0 0-1,0-1 1,-1 1 0,1 0-1,0-1 1,0 1 0,0 0 0,-1 0-1,1 0 1,0 0 0,0 0-1,0 0 1,0 0 0,0 0 0,-1 0-1,1 0 1,0 0 0,0 1-1,0-1 1,0 0 0,-1 1 0,1-1-1,0 0 1,0 1 0,-1-1-1,2 1 1,32 23-2184,-27-19 1531,62 44-4654,-44-30 3707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52.11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306 55 72,'-7'14'1018,"0"-1"0,-1 1 1,0-2-1,-1 1 0,0-1 0,-1 0 1,-23 20-1,3-1-369,1-1-16,-3 4 236,-37 50 0,62-75-812,0 1 0,1 0 0,1 0 0,-1 1 0,2 0-1,-1 0 1,1 0 0,1 0 0,0 0 0,-2 20 0,6-25-56,-1-1 0,1 0 0,0 0 1,0 0-1,1 0 0,0-1 0,0 1 0,0 0 1,0-1-1,1 1 0,-1-1 0,1 1 1,0-1-1,1 0 0,-1-1 0,1 1 0,0 0 1,-1-1-1,1 0 0,1 0 0,-1 0 1,0-1-1,1 1 0,0-1 0,-1 0 0,1 0 1,0-1-1,7 2 0,-7-1-33,-1 0-1,1-1 0,0 0 1,0 0-1,0 0 1,0 0-1,0-1 0,0 0 1,0 0-1,0 0 1,0-1-1,0 0 1,0 0-1,0 0 0,0 0 1,0-1-1,-1 0 1,1 0-1,-1 0 1,1 0-1,-1-1 0,0 0 1,0 0-1,0 0 1,0 0-1,0-1 0,-1 1 1,6-8-1,-4 0-146,0 0 0,-1 0-1,-1-1 1,0 1 0,0-1-1,-1 1 1,-1-1 0,0 0-1,0 1 1,-3-23 0,-2-10-608,-16-62 0,19 102 754,-14-60-406,7 35 520,1-1 1,1 0-1,-2-48 1,8 77-56,0 0-1,1-1 1,-1 1-1,1 0 1,-1-1 0,0 1-1,1 0 1,0-1-1,-1 1 1,1 0 0,0 0-1,0 0 1,0 0-1,0 0 1,0 0 0,0 0-1,0 0 1,0 0-1,0 0 1,0 0 0,0 0-1,0 1 1,1-1 0,-1 1-1,0-1 1,1 1-1,-1-1 1,0 1 0,1 0-1,-1-1 1,1 1-1,-1 0 1,0 0 0,1 0-1,-1 0 1,1 0-1,-1 1 1,0-1 0,1 0-1,0 1 1,67 14 659,-62-13-615,16 5 90,17 3-7,-2 2 1,0 2-1,0 1 0,36 21 1,-64-30-136,-1-1 1,0 2 0,0 0-1,0 0 1,-1 0-1,0 1 1,-1 0 0,0 1-1,0 0 1,0 0-1,-1 0 1,-1 1 0,0 0-1,0 0 1,-1 0-1,0 0 1,-1 1-1,0 0 1,3 18 0,-5-16 3,0 1 1,0 0 0,-2 0 0,1 0 0,-2 0 0,0-1 0,0 1-1,-2 0 1,1-1 0,-2 0 0,0 0 0,0 0 0,-1-1 0,-1 1-1,0-1 1,-1-1 0,0 1 0,0-2 0,-1 1 0,-1-1 0,0 0 0,0-1-1,-1 0 1,0-1 0,-1 0 0,1-1 0,-22 10 0,33-17-23,-1 1 1,1-1 0,0 0-1,-1 1 1,1-1-1,-1 0 1,1 0 0,-1 1-1,1-1 1,-1 0-1,1 0 1,-1 0 0,0 0-1,1 0 1,-1 1-1,1-1 1,-1 0 0,1 0-1,-1 0 1,1 0-1,-1-1 1,1 1 0,-1 0-1,0 0 1,1 0-1,-1 0 1,1 0 0,-1-1-1,1 1 1,-1 0 0,1-1-1,0 1 1,-1 0-1,0-1 1,6-18-9,22-20 15,29-16 434,1 2 0,117-81 0,-74 60 163,-61 43-359,-26 18-156,1 1-1,1 1 1,0 1-1,0 0 1,1 0-1,0 2 0,20-8 1,-34 15-86,-1 1-1,1 0 1,-1-1 0,1 1 0,-1 0-1,1 0 1,-1 0 0,1 0 0,-1 0-1,1 0 1,-1 0 0,1 1 0,-1-1-1,0 0 1,1 1 0,-1-1 0,1 1-1,-1 0 1,0-1 0,1 1 0,-1 0-1,0 0 1,0 0 0,0 0 0,2 1-1,-1 1 4,0 1 0,0-1-1,0 0 1,0 0-1,-1 1 1,0-1-1,1 1 1,-1-1 0,-1 1-1,2 4 1,0 8 28,-1 0 0,-1 0 1,-3 29-1,-16 89 79,-4 30-1550,20-55-4780,3-107 5980,0 0 0,0 0 1,0-1-1,0 1 0,0 0 0,1 0 1,-1 0-1,0-1 0,1 1 1,-1 0-1,1-1 0,0 1 1,0 0-1,0-1 0,0 1 1,0-1-1,0 1 0,1 1 1,12 2-1670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52.96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176 1 408,'22'18'9367,"-22"-17"-9264,0 0-1,-1 0 1,1 0 0,-1 0 0,0 0 0,1 0 0,-1 0 0,0 0-1,1-1 1,-1 1 0,0 0 0,0 0 0,1-1 0,-1 1-1,0-1 1,0 1 0,0 0 0,0-1 0,-2 1 0,-6 6-67,0 0-1,0 0 1,1 0 0,0 1 0,1 1-1,0-1 1,0 1 0,1 1 0,0-1-1,0 1 1,1 0 0,1 0 0,-6 17-1,-4 17-71,-15 90-1,21-89 8,-3-5-288,-6 32 62,16-69-72,1 1 0,-1 0 0,1-1 1,0 1-1,0 0 0,1-1 0,-1 1 0,1 0 1,-1-1-1,1 1 0,0-1 0,1 1 1,-1-1-1,1 1 0,1 3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54.01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232 2 284,'-15'-2'7794,"14"3"-7542,-15 18 1579,-8 33-2775,22-46 1556,-64 144 332,-37 103-1137,98-232-476,51-48-8590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54.36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 1 104,'8'7'747,"0"1"0,-1 0-1,0 0 1,-1 1 0,0 0-1,0 0 1,4 10 0,-5-9-460,-1 1 1,0-1-1,-1 1 1,0 0-1,-1 0 1,1 14 0,-2-9-208,-1 1 1,-1 0-1,0 0 1,-1 0-1,-1-1 1,-1 1-1,0-1 1,-1 0 0,-10 22-1,5-17-111,1 1 0,2 0 1,0 1-1,1 0 0,1 0 0,2 0 0,-2 28 0,5-50-24,0 0-1,0 0 1,0 0-1,0 0 1,1-1-1,-1 1 1,0 0-1,0 0 1,1-1-1,-1 1 1,0 0-1,1 0 1,-1-1-1,1 1 1,-1-1-1,1 1 1,-1 0-1,1-1 1,0 1-1,-1-1 0,1 1 1,0-1-1,-1 1 1,1-1-1,0 0 1,0 1-1,-1-1 1,1 0-1,0 1 1,0-1-1,-1 0 1,1 0-1,0 0 1,0 0-1,0 0 1,-1 0-1,1 0 1,0 0-1,0 0 1,0 0-1,0 0 0,-1-1 1,1 1-1,0 0 1,0-1-1,-1 1 1,2-1-1,3-1-523,0 1 1,0-1-1,0-1 0,0 1 0,-1-1 0,8-4 0,4-7-829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54.69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251 1 380,'5'1'394,"-1"0"0,1 0 1,0 1-1,-1 0 0,0 0 0,1 0 0,-1 0 0,0 1 1,0 0-1,0 0 0,0 0 0,-1 0 0,1 1 0,-1-1 1,0 1-1,0 0 0,0 0 0,3 7 0,6 10-234,-2 1-1,14 37 1,-10-20 489,6 5-414,-3 1 0,-1 1 1,-3 0-1,13 86 0,-24-116-285,-1 1-1,0 0 0,-1-1 1,-2 1-1,1 0 0,-2-1 0,0 1 1,-1-1-1,-1 0 0,0 0 0,-1 0 1,-1-1-1,0 0 0,-1 0 0,-1-1 1,0 0-1,-16 18 0,9-16-447,0-1 0,-1-1 0,0-1 0,-1 0 0,-1-1 0,0-1 0,-1-1 0,0 0 0,0-2 0,-1 0 0,0-1 0,0-2 0,-1 0 0,-32 3-1,-14-3-926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7.38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182 256 600,'22'-42'7309,"-38"57"-6907,-7 10-153,1 1-1,2 1 0,0 1 1,2 1-1,-24 51 0,34-63-233,1 1-1,1 0 1,0 1-1,2-1 0,0 1 1,1 0-1,0 0 1,2 0-1,0 1 0,2-1 1,3 29-1,-3-43-26,0 1-1,0-1 0,1 0 0,0 0 1,0 0-1,0 0 0,1 0 1,-1 0-1,1-1 0,0 1 0,1-1 1,-1 0-1,1 0 0,0 0 1,0 0-1,0-1 0,0 0 0,0 0 1,1 0-1,0 0 0,-1 0 1,1-1-1,0 0 0,0 0 0,1 0 1,-1-1-1,0 0 0,0 0 1,1 0-1,-1-1 0,1 1 0,-1-1 1,0-1-1,1 1 0,-1-1 1,1 0-1,-1 0 0,0 0 0,0-1 1,0 0-1,0 0 0,0 0 1,0-1-1,0 1 0,-1-1 0,1 0 1,-1-1-1,0 1 0,0-1 1,0 1-1,0-1 0,-1-1 0,1 1 1,-1 0-1,0-1 0,-1 0 1,1 1-1,-1-1 0,3-9 1,-1 1-156,0-1 1,-1 1 0,-1-1-1,-1 0 1,0 0 0,0 0 0,-1 0-1,-1 1 1,-1-1 0,0 0 0,0 0-1,-1 1 1,-1-1 0,-7-15 0,-9-17-29,-2 1 1,-44-68-1,35 62 647,30 51-442,1 0 0,-1-1 0,1 1 0,0-1 0,-1 1 0,1-1 0,-1 1 0,1-1 0,0 1 0,-1-1 0,1 1 0,0-1 0,0 0 0,0 1 0,-1-1 0,1 1 0,0-1 0,0 0 0,0 1 0,0-1 0,0 0 0,0 1 0,0-1 0,0 1 0,0-1 0,1 0 0,-1 1 0,0-1 0,0 1 0,0-1 0,1 0 0,-1 1 0,0-1 0,1 1 0,-1-1 0,0 1 0,1-1 0,-1 1 0,1-1 0,0 0-1,2 1 1,-1-1-1,1 1 0,-1-1 0,1 1 0,-1 0 0,1 0 0,0 0 0,-1 0 1,1 1-1,3 0 0,63 19 30,-68-20-36,56 21 73,0 3 0,-2 3 0,78 49 0,-109-61-14,-1 2 0,-1 1 0,0 0 1,-1 1-1,-1 2 0,-2 0 0,0 1 0,0 1 0,24 45 0,-39-62-29,-1 0 0,0 0 1,-1 0-1,1 1 0,-1-1 0,-1 1 0,1-1 0,-1 0 1,0 1-1,0-1 0,-1 1 0,0-1 0,0 1 1,-1-1-1,1 0 0,-1 1 0,-1-1 0,1 0 0,-1-1 1,-6 11-1,7-12 2,-1 0 0,0 0 0,0 0 0,0 0 1,0 0-1,-1-1 0,1 1 0,-1-1 0,0 0 0,0 0 1,0 0-1,0-1 0,-1 0 0,1 1 0,-1-2 0,1 1 0,-1 0 1,0-1-1,0 0 0,1 0 0,-1 0 0,0-1 0,0 1 1,0-1-1,0 0 0,0-1 0,-7-1 0,10 2-7,0 0 0,1-1 0,-1 0 0,0 1 0,0-1 0,0 0-1,0 0 1,0 0 0,1 0 0,-1-1 0,1 1 0,-1 0 0,1-1 0,-1 1 0,1-1 0,-1 1-1,1-1 1,0 0 0,0 1 0,0-1 0,0 0 0,-1-3 0,1 1 2,0-1 0,1 0 0,-1 1-1,1-1 1,0 1 0,0-1 0,0 1 0,1-1 0,1-8 0,4-7 4,1-1-1,0 1 1,15-26 0,-20 42-25,198-350-280,-40 138-4838,-122 174 1849,-21 27 1765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55.03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737 9 824,'-21'-3'685,"1"0"-1,-1 1 0,0 1 1,0 1-1,1 1 1,-1 1-1,0 1 1,-24 6-1,27-4-503,1 1 0,0 1 0,1 1-1,-1 0 1,2 1 0,-1 0 0,1 2 0,1-1-1,-24 24 1,5 1 52,2 0 0,1 2 0,2 2 1,2 0-1,-41 84 0,42-67-69,2 0 0,3 2 0,2 0 0,-12 72 0,25-103-148,2 0 1,0 1-1,2-1 0,1 0 1,1 1-1,2-1 0,0 0 0,14 52 1,-11-61-43,1-1 1,0 0 0,1-1 0,1 0-1,0 0 1,1-1 0,1 0-1,0-1 1,1 0 0,1 0-1,0-2 1,1 1 0,0-2 0,21 14-1,-4-7-388,1-2 1,0 0-1,2-2 0,-1-2 0,2-1 0,0-2 0,56 9 1,-30-11-1018,1-3 0,-1-2 0,102-10-1,-51-5-143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55.84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249 177 1092,'23'4'8463,"-26"50"-7938,-3 0 1,-15 70-1,7-51-262,-191 771 354,190-814-662,14-30 40,1 0 1,0 1 0,0-1 0,0 0-1,0 0 1,0 0 0,0 0-1,0 0 1,0 0 0,-1 0-1,1 0 1,0 0 0,0 1-1,0-1 1,0 0 0,0 0-1,0 0 1,-1 0 0,1 0-1,0 0 1,0 0 0,0 0-1,0 0 1,0 0 0,-1 0-1,1 0 1,0 0 0,0 0-1,0 0 1,0 0 0,0 0-1,-1 0 1,1 0 0,0 0-1,0-1 1,0 1 0,0 0-1,0 0 1,0 0 0,-1 0-1,1 0 1,0 0 0,0 0 0,0 0-1,0 0 1,0-1 0,0 1-1,0 0 1,0 0 0,0 0-1,0 0 1,-1-1 0,1-19-289,10-39-47,2 1-1,25-71 1,3-16 251,-19 32 53,9-141 0,3-24 218,-21 240-158,-12 37-23,0 1-1,0 0 0,1-1 0,-1 1 0,0-1 1,1 1-1,-1 0 0,0-1 0,1 1 1,-1 0-1,0-1 0,1 1 0,-1 0 1,1 0-1,-1-1 0,1 1 0,-1 0 1,0 0-1,1 0 0,-1 0 0,1 0 1,-1-1-1,1 1 0,-1 0 0,1 0 1,0 0-1,14 15 2,1 18 12,-2 0 0,-1 1 0,16 69 1,-8-26 3,-10-42-8,74 222 195,-68-213-39,3 0 0,1-2 0,45 67 0,-65-108-134,-1 1-1,1-1 1,0 0-1,0 0 1,0 1-1,0-1 0,0 0 1,0 0-1,0 0 1,0 0-1,1 0 1,-1 0-1,0-1 1,1 1-1,-1 0 1,0 0-1,1-1 1,-1 1-1,1-1 1,-1 0-1,1 1 1,-1-1-1,3 0 1,-2 0-5,-1-1 0,1 0 1,0 1-1,-1-1 0,1 0 0,-1 0 1,0 0-1,1 0 0,-1 0 0,0-1 1,1 1-1,-1 0 0,0 0 1,0-1-1,0 1 0,0-1 0,1-1 1,4-10 49,0-1 1,-1 1-1,6-27 1,-10 39-79,14-67 6,-2-1 1,5-106 0,-12-143-228,0-10-950,3 289-172,-9 39 1309,0 0-1,0 0 0,0 0 0,0-1 0,0 1 0,0 0 0,0 0 0,0 0 1,0-1-1,0 1 0,0 0 0,1 0 0,-1 0 0,1-1-287,-1 0 287,1 1 0,-1 0 0,0 0 1,0 0-1,0 0 0,1 0 0,-1 0 0,0 0 0,0 0 0,1 0 0,-1 0 0,0 0 1,0 0-1,0 0 0,1 0 0,-1 0 0,0 0 0,0 0 0,1 0 0,7 19-1564,15 65-3138,-13-48 3245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56.84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233 0 1280,'21'28'8412,"-22"-26"-8363,1-1-1,0 1 1,-1 0 0,0-1 0,1 1 0,-1-1 0,0 1 0,0-1 0,1 1 0,-1-1 0,0 1-1,-1-1 1,-1 2 0,-42 56-5,3 2 0,-58 110 0,90-153-44,1 2-1,1-1 1,1 1 0,0 0-1,-3 22 1,9-36-7,0-1 0,1 1 0,-1-1 0,1 1 0,1-1 0,-1 1 0,1-1 0,0 1 0,0-1 0,4 10 0,-4-12-2,1 0 1,0 0-1,-1 0 0,1 0 0,1-1 1,-1 1-1,0 0 0,1-1 0,-1 0 0,1 1 1,0-1-1,0 0 0,0-1 0,0 1 0,0 0 1,0-1-1,0 0 0,6 2 0,-2-1-22,1 0-1,-1 0 0,0-1 1,1 0-1,-1 0 0,0-1 1,1 0-1,-1 0 0,1-1 1,-1 0-1,0 0 0,1-1 1,-1 0-1,0 0 1,0-1-1,8-4 0,-10 5-2,0-2-1,-1 1 1,0 0-1,1-1 1,-1 0-1,-1 0 1,1 0-1,0 0 1,-1-1-1,0 1 1,0-1-1,-1 0 1,1 0-1,-1 0 1,0 0-1,0 0 1,-1-1-1,1 1 1,-1-1-1,0 1 1,-1-1-1,1-7 1,-1-3-31,-1 1-1,0 0 1,-1 0 0,-1 0-1,0 0 1,-1 0 0,-1 1 0,0-1-1,-8-14 1,-9-12-77,-45-62 0,31 49 181,34 52-25,1 0-1,-1 0 0,1 0 0,-1 0 0,1 0 0,0 0 0,0-1 0,0 1 0,0-1 0,1 1 1,-1 0-1,1-1 0,-1 1 0,1-1 0,0-2 0,1 3-8,0 1 0,0 0 1,0 0-1,0 0 0,0 0 0,1 0 0,-1 0 1,0 0-1,1 0 0,-1 0 0,1 0 0,-1 1 0,1-1 1,-1 1-1,1-1 0,-1 1 0,1-1 0,0 1 1,-1 0-1,1 0 0,-1 0 0,1 0 0,2 0 0,191-13 182,83-9 895,-273 21-1061,1 0 0,-1 0 1,0 1-1,1 0 0,-1 0 1,1 0-1,-1 1 1,1 0-1,-1 0 0,0 0 1,1 0-1,-1 1 0,0 0 1,9 5-1,-10-4-18,-1 0 1,1 1-1,-1-1 0,0 1 0,0 0 1,0 0-1,-1 0 0,0 0 0,1 0 1,-1 1-1,-1-1 0,1 1 1,-1 0-1,1-1 0,-1 1 0,0 9 1,8 62-22,-2 95 1,-2-13 10,-4-130 7,-2-21-9,1 1 1,0-1 0,1 0-1,-1 0 1,1 1-1,1-1 1,0 0-1,0 0 1,5 13 0,-7-20 6,0 0 0,0 0 0,1 1 1,-1-1-1,0 0 0,0 0 1,0 0-1,0 1 0,1-1 1,-1 0-1,0 0 0,0 0 0,0 0 1,1 0-1,-1 0 0,0 1 1,0-1-1,1 0 0,-1 0 0,0 0 1,0 0-1,1 0 0,-1 0 1,0 0-1,0 0 0,1 0 0,-1 0 1,0 0-1,0 0 0,0 0 1,1 0-1,-1 0 0,0 0 1,0-1-1,1 1 0,-1 0 0,0 0 1,0 0-1,0 0 0,1 0 1,-1 0-1,0-1 0,0 1 0,0 0 1,1 0-1,-1 0 0,0-1 1,11-16-35,4-23 39,-15 39-2,29-95 31,-13 36-20,3 2 1,2 0 0,3 1-1,31-55 1,-53 109-18,1-1 0,-1 0 0,1 0 0,-1 1 0,1-1-1,0 1 1,0 0 0,1 0 0,-1 0 0,1 0 0,-1 1 0,1 0 0,0-1 0,0 1 0,0 0 0,0 1 0,0-1-1,0 1 1,1 0 0,-1 0 0,8-1 0,-7 3 0,0-1 0,0 1 0,0 0 0,0 1 0,0-1 0,0 1 0,0 0 0,-1 0 0,1 0-1,-1 1 1,1 0 0,-1 0 0,0 0 0,0 0 0,0 0 0,-1 1 0,1 0 0,4 7 0,1 1 10,0 1 1,-1 1-1,0 0 1,-1 0-1,-1 1 1,0-1-1,-1 1 1,-1 1-1,0-1 1,-1 1 0,2 28-1,-4-36 2,0 1 0,-1 0 0,-1-1 0,1 1 0,-1 0 0,-1-1-1,1 1 1,-2-1 0,1 0 0,-1 0 0,0 1 0,-1-2 0,0 1 0,0 0 0,-1-1 0,0 0 0,0 0 0,0 0 0,-1-1-1,0 1 1,0-2 0,-14 11 0,18-15-3,0 0 1,1 0-1,-1 0 0,1 0 1,-1 0-1,0 0 0,0 0 0,0-1 1,1 1-1,-1-1 0,0 0 0,0 1 1,0-1-1,0 0 0,0 0 0,0 0 1,1 0-1,-1-1 0,0 1 0,0 0 1,0-1-1,0 1 0,1-1 0,-1 0 1,0 0-1,-2-1 0,3 1-2,0 0 0,0 0 1,0-1-1,0 1 0,0-1 0,0 1 0,0-1 0,1 1 0,-1-1 1,0 1-1,1-1 0,0 0 0,-1 1 0,1-1 0,0 0 1,0 1-1,0-1 0,0 0 0,0 1 0,0-1 0,0 0 0,0 1 1,1-1-1,-1 0 0,1 1 0,-1-1 0,1 1 0,2-4 1,6-14 9,1 0 0,2 1 1,0 1-1,0-1 0,18-16 0,82-76 72,-47 47-23,-54 52-59,1-1 1,1 1-1,0 1 1,0 1 0,20-12-1,-30 19-2,1 0-1,-1 1 1,0-1-1,1 1 1,-1 0 0,1 0-1,0 0 1,-1 1-1,1-1 1,0 1-1,-1 0 1,1 0 0,0 0-1,-1 0 1,1 1-1,0-1 1,-1 1-1,1 0 1,0 0 0,-1 0-1,0 1 1,1-1-1,-1 1 1,0 0-1,0 0 1,0 0 0,0 0-1,0 1 1,5 5-1,0 2 17,0 0 0,0 1 0,-1 0 0,0 0 0,-1 1 0,0 0 0,-1 0 0,6 23 0,0 10 23,6 56 0,2 6-31,-19-104-66,1-1 0,-1 0 1,1 1-1,-1-1 0,1 0 1,0 0-1,0 1 0,0-1 1,0 0-1,1 0 1,-1 0-1,1 0 0,-1 0 1,1-1-1,-1 1 0,1 0 1,0-1-1,0 1 0,0-1 1,0 0-1,0 1 0,0-1 1,0 0-1,0 0 0,1-1 1,2 2-1,-2-2-256,0 0-1,0 0 1,0-1-1,0 1 1,0-1-1,0 1 1,0-1-1,0 0 0,-1 0 1,1 0-1,0-1 1,0 1-1,-1-1 1,1 1-1,-1-1 1,1 0-1,-1 0 1,0 0-1,0 0 1,3-5-1,6-7-1227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57.96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740 758 488,'-17'-5'540,"0"1"1,0 0-1,0 1 0,0 1 0,0 1 1,-1 0-1,1 1 0,0 1 0,-1 1 1,1 0-1,-24 7 0,19-2-455,-1 1 0,2 1 0,-1 0 0,1 2 0,1 1 0,0 0 0,-35 30 0,14-7 25,2 1 1,1 2-1,-43 56 1,68-77-111,1 1 1,0 0-1,2 0 0,0 1 1,1 1-1,0 0 1,2 0-1,1 0 0,0 1 1,1 0-1,-2 24 0,7-38-4,0-1 0,0 0 0,0 1-1,0-1 1,1 0 0,0 1 0,1-1 0,-1 0-1,1 0 1,0 0 0,4 8 0,-4-12 5,0 1 1,0-1 0,0 0 0,0 1-1,0-1 1,0 0 0,1 0 0,-1 0-1,1 0 1,-1-1 0,1 1-1,0-1 1,-1 0 0,1 1 0,0-1-1,0 0 1,0-1 0,0 1 0,0 0-1,0-1 1,0 0 0,0 0 0,0 0-1,6-1 1,9 0 23,-1-2-1,0 0 0,0-2 1,0 1-1,0-2 1,-1 0-1,0-1 1,0-1-1,-1 0 1,16-12-1,16-15 400,73-69-1,-86 71-112,1 1-1,2 2 1,49-30 0,-83 58-304,1 1 0,-1-1 0,0 0 0,1 1 0,-1-1 1,1 1-1,-1 0 0,1 0 0,0 1 0,-1-1 0,1 1 0,0-1 0,-1 1 0,1 1 1,0-1-1,0 0 0,-1 1 0,1 0 0,0 0 0,5 2 0,-3 0 1,0 1-1,0 0 1,-1 0 0,1 0-1,-1 1 1,0 0-1,-1 0 1,1 0-1,-1 1 1,5 8 0,35 62 84,-33-55-54,0 0 0,1-1 0,1 0 0,26 28 0,-35-43-23,1-1-1,0 0 1,0 0 0,0 0 0,1 0-1,-1-1 1,1 0 0,0 0 0,0 0-1,0-1 1,0 0 0,0 0 0,1-1-1,-1 1 1,1-1 0,-1-1 0,1 1-1,-1-1 1,1 0 0,-1-1 0,9-1-1,-2-1 3,1 0-1,-1 0 0,0-2 0,0 1 0,0-2 0,-1 0 1,0 0-1,0-1 0,-1 0 0,1-1 0,13-14 0,-10 8-7,-2-1-1,0 0 1,-1-1-1,0 0 1,-1-1 0,-1 0-1,9-22 1,-3-2-57,-2-1 1,-1 0 0,-3 0 0,-1-1 0,-2 0 0,2-69 0,-20-363-527,1 246 607,10 219-28,0 5-9,1 0 1,-1 0-1,0 0 0,-1 0 1,1 0-1,-1 0 0,0 1 1,0-1-1,-1 0 0,1 1 1,-4-8-1,4 12 2,1 0 0,-1 0 0,1 0 0,-1 0 0,1 0 0,-1 0-1,1 0 1,-1 0 0,1 1 0,-1-1 0,1 0 0,-1 0 0,1 0 0,0 1 0,-1-1 0,1 0 0,-1 1 0,1-1 0,0 0 0,-1 1-1,1-1 1,0 0 0,-1 1 0,1-1 0,0 1 0,-1-1 0,1 0 0,0 1 0,0-1 0,0 1 0,-1-1 0,1 1 0,0-1-1,0 1 1,0 0 0,-8 20-22,-11 60 30,4 1 0,3 1 0,3-1 0,4 2 0,4-1 0,3 0 0,25 150 0,-21-200-16,2 0 1,1-1-1,1 0 0,2 0 1,2-1-1,0-1 1,2 0-1,33 46 1,-40-63 7,1-1 1,0 0 0,1-1 0,0 0-1,0-1 1,2 0 0,-1 0 0,1-2-1,0 1 1,1-2 0,0 0 0,0 0 0,0-2-1,1 0 1,0 0 0,0-1 0,0-1-1,0 0 1,1-2 0,30 1 0,-34-4 6,-1 1 1,1-2-1,0 0 1,-1 0-1,1-1 1,-1-1-1,0 0 1,0 0-1,-1-1 1,1 0-1,-1-1 1,-1 0 0,1-1-1,-1 0 1,-1 0-1,0-1 1,0 0-1,0-1 1,10-17-1,3-8 169,-2-1-1,-1 0 0,-1-1 1,17-60-1,-56 158-334,-18 66 89,36-110 62,1-1 0,1 1-1,0-1 1,1 1 0,1 0 0,2 18-1,-1-26-206,0-1 0,1 1 0,0-1 0,0 0-1,1 0 1,5 12 0,-7-18-11,0 0 1,0 0-1,0-1 0,1 1 1,-1 0-1,0-1 0,0 1 0,1-1 1,-1 0-1,1 1 0,-1-1 1,1 0-1,0 0 0,-1 0 1,1 0-1,0 0 0,0-1 1,0 1-1,0 0 0,0-1 1,0 1-1,0-1 0,0 0 1,-1 0-1,1 0 0,0 0 1,0 0-1,0 0 0,0 0 1,0-1-1,0 1 0,0-1 1,3 0-1,15-8-1409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58.31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17 225 968,'-2'-19'812,"-13"-187"8979,40 244-11870,10 43-4850,-28-61 5250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58.63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798 0 584,'6'6'591,"0"0"0,1 0 0,0-1 0,0 0 1,0 0-1,0-1 0,1 0 0,0 0 0,0-1 0,0 0 0,0 0 0,0-1 0,12 2 0,-6-1-257,1 1-1,-1 1 1,21 10-1,-30-12-302,0 0 1,1 0-1,-1 1 1,0-1-1,-1 1 1,1 0-1,-1 1 0,0-1 1,0 1-1,0 0 1,-1 0-1,1 0 1,-1 1-1,4 9 0,-4-6-11,0 0-1,-1 1 0,0-1 0,-1 0 0,0 1 1,0-1-1,-1 1 0,-2 16 0,-3 5-5,-1 0-1,-2-1 1,-1 1-1,-22 48 1,-75 125 20,19-40-109,81-152 69,2 0 0,0 1 0,0-1 0,1 1 0,0 0 0,2 0 0,-1 0 0,2 21 0,2 5 20,12 60 1,-8-66 25,-2 1 0,2 53 0,-7-74-24,0-1 0,0 0 1,-1 0-1,-1 0 0,0-1 0,0 1 1,-1 0-1,-1-1 0,0 0 0,0 0 0,-9 11 1,6-11 2,0 0 1,0-1-1,-2 0 1,1-1-1,-1 0 1,0 0-1,-1-1 1,0 0-1,-22 11 0,14-10-13,0-1-1,-1-1 1,0-1-1,0-1 0,-35 5 1,3-5-286,1-3 0,-1-2 0,0-3 0,-63-11 0,106 13 194,-78-16-1395,81 15 1099,-1 0 1,1 0-1,-1-1 1,1 0-1,0 0 0,0-1 1,1 1-1,-1-1 1,1 0-1,-9-10 0,4-3-1213,8-3 54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59.08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1 226 112,'23'-1'6174,"37"8"-6510,-36-4 681,40 4-455,1-3 0,0-3 1,-1-3-1,127-20 1,-160 17 216,-1-2 0,0-2 0,-1 0-1,0-2 1,0-2 0,-1 0 0,-1-2 0,0 0 0,-1-2 0,-1-1 0,0-2 0,31-31 0,-55 51-82,0-1 0,-1 1 1,1 0-1,-1-1 0,1 1 1,-1-1-1,1 1 0,-1-1 1,1 1-1,-1-1 0,1 1 1,-1-1-1,1 1 0,-1-1 1,0 1-1,0-1 0,1 0 1,-1 1-1,0-1 0,0 0 1,1 1-1,-1-1 1,0 0-1,0 1 0,0-1 1,0 0-1,0 1 0,0-1 1,0 0-1,0 1 0,0-1 1,-1-1-1,-21 4 227,-34 18-210,14 0 24,1 2 0,1 2 0,1 2 0,-51 43 0,63-46-67,2 2 0,0 0 0,2 2 0,1 0 0,1 2 0,-26 46 0,43-68-2,0 1 0,0 1 0,1-1 0,1 0 0,-1 1 0,2-1-1,-1 1 1,1 0 0,0-1 0,1 1 0,0 13 0,1-19 4,-1 1 1,1-1-1,0 1 1,0-1-1,0 1 1,0-1-1,1 1 1,-1-1-1,1 0 1,0 0-1,0 0 1,0 0-1,0 0 1,1 0-1,-1-1 1,1 1-1,0-1 1,0 0-1,-1 1 1,2-1-1,-1-1 1,0 1-1,0 0 1,0-1-1,1 1 1,-1-1-1,1 0 0,-1 0 1,6 0-1,4 1 10,-1-1 0,1-1-1,-1 0 1,1-1 0,0 0 0,-1-1-1,1 0 1,-1-1 0,0 0-1,0-1 1,0 0 0,0-1-1,-1-1 1,0 0 0,0 0-1,0-1 1,-1 0 0,0-1-1,14-14 1,-2 0 36,-1-1 1,0-1-1,-2-1 1,-1-1-1,-1-1 0,22-47 1,-27 47 10,-5 13-97,-13 29-74,-6 15 97,1 0-1,2 1 0,-6 35 0,12-52 34,1 0 1,1 0-1,0 0 1,1 0-1,1 0 1,0 0-1,0 0 1,2 0-1,6 23 1,-7-32-8,0-1-1,0 1 1,1-1 0,-1 0-1,1 1 1,0-1 0,0 0-1,1-1 1,-1 1 0,1-1-1,0 1 1,-1-1 0,2 0-1,-1-1 1,8 5 0,-3-3-71,0-1 1,0 0-1,0 0 1,0-1-1,0 0 1,1-1-1,-1 0 1,11 0-1,-3-2-456,0 0 0,0-1 0,0 0 0,0-1 0,-1-1 0,1-1 0,-1-1 1,0 0-1,18-9 0,3-9-1047,-1-2 78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59.41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0 212 232,'13'-56'1781,"-10"38"-909,0 1 0,1 0-1,1 0 1,1 0-1,0 1 1,1 0 0,13-21-1,-18 77-497,-24 532 191,22-568-566,-1 201-1170,10-71-4360,-6-117 3952,0-6 104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4:59.76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0 460 812,'8'-14'722,"0"0"-1,1 0 1,1 1-1,0 0 1,0 1-1,2 0 1,-1 0 0,19-13-1,-26 22-676,1 0 0,0 0 0,0 1 0,0 0 0,0-1 0,0 2 0,1-1 0,-1 0 0,0 1 0,1 0 0,-1 1 0,1-1 0,-1 1 0,1 0 0,0 0 0,-1 1 0,1-1 0,-1 1 0,1 1 0,-1-1 0,0 1 0,0 0 0,1 0 0,-1 0 0,-1 1 0,1-1 0,9 8 0,-3-2-14,0 1 0,-1 1 0,1 0 0,-2 0 0,1 1 0,-2 0 0,1 1 0,-2-1 0,1 2 0,-2-1 0,0 1 0,8 23 0,-1 8 68,-2 0 0,7 72 1,-12-79-73,-4-20-620,1 0 1,0 0-1,1-1 0,11 25 1,11-49-5159</inkml:trace>
  <inkml:trace contextRef="#ctx0" brushRef="#br0" timeOffset="1">618 248 1280,'10'-51'1440,"-1"8"92,-3 7-75,2 6-561,-3 6-372,-1 5-220,-2 4-172,2 4-116,0 2-104,-2 1-88,0 6-256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5:00.18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278 13 184,'1'2'207,"-1"-1"-1,0 1 1,1 0 0,-1 0-1,0-1 1,0 1 0,0 0-1,-1 0 1,1-1 0,0 1-1,-1 0 1,1-1 0,-1 1-1,1 0 1,-1-1 0,0 1-1,0 0 1,0-1 0,1 0-1,-2 1 1,1-1 0,0 1-1,0-1 1,0 0-1,-1 0 1,-1 2 0,-47 34 903,32-26-697,-2 4-113,-12 8 163,-42 38 0,67-54-442,1 0 1,-1 0-1,1 0 1,0 1-1,0 0 1,1 0-1,0 0 1,1 1-1,0-1 1,0 1-1,-3 14 1,7-20-17,0 0 0,0 0 0,0 0 0,0 0 0,1 0 0,0 0 0,-1 0 0,1 0 0,0 0 0,0 0 0,1 0 0,-1-1 0,1 1 0,-1 0-1,1-1 1,0 1 0,0-1 0,0 0 0,0 0 0,0 0 0,1 0 0,-1 0 0,0 0 0,1 0 0,0-1 0,3 2 0,2 2 1,0-1-1,0 0 1,0-1 0,1 0-1,-1 0 1,1-1 0,15 3-1,-23-5-14,0 0 0,0 0 0,1 0 0,-1 0 0,0 0 0,0 0 0,0 0 0,0 0 0,0-1 0,0 1 0,0 0 0,0-1 0,0 1 0,0-1 0,0 1 0,0-1 0,0 1 0,0-1 0,-1 1 1,1-1-1,0 0 0,0 0 0,-1 1 0,1-1 0,1-2 0,-1 1-24,0 0 0,0-1 0,-1 1 1,1-1-1,-1 1 0,1-1 0,-1 1 0,0-1 1,0 1-1,0-6 0,-2-6-133,-1-1 1,0 1-1,-6-15 0,6 19 99,-1-5-50,-2-3 83,1-1 0,1 1 0,0-1 0,1 0 1,0-24-1,3 38 50,1 0 0,-1 1-1,1-1 1,0 0 0,0 0 0,1 1 0,-1-1 0,1 1 0,0-1-1,0 1 1,0 0 0,1-1 0,0 1 0,0 1 0,0-1 0,0 0-1,0 1 1,1-1 0,0 1 0,-1 0 0,1 0 0,0 1-1,1-1 1,-1 1 0,9-4 0,3 0 14,0 1 0,1 0 0,0 1 0,0 1 0,0 0 0,0 1 0,0 1 0,1 1 0,-1 0 0,0 2 1,1 0-1,-1 0 0,0 2 0,0 0 0,22 9 0,-36-11-21,1 0 1,-1 0-1,0 0 1,0 1 0,0-1-1,0 1 1,-1 0-1,1 0 1,-1-1-1,0 2 1,0-1-1,0 0 1,0 0-1,0 1 1,-1-1 0,1 1-1,-1-1 1,0 1-1,0 0 1,0-1-1,-1 1 1,1 0-1,-1 0 1,0-1 0,0 1-1,0 0 1,-1 0-1,1 0 1,-1-1-1,0 1 1,0 0-1,0-1 1,-3 5-1,0 4 39,0-1-1,-1 0 0,-1 0 0,0-1 0,0 1 1,-1-1-1,0-1 0,-1 1 0,-10 9 0,18-19-31,-1 0-1,1 0 0,-1 0 0,1 1 0,-1-1 0,1 0 1,0 0-1,-1 1 0,1-1 0,-1 0 0,1 1 0,0-1 1,-1 0-1,1 1 0,0-1 0,0 0 0,-1 1 0,1-1 1,0 1-1,0-1 0,0 0 0,-1 1 0,1-1 0,0 1 1,0-1-1,0 1 0,0-1 0,0 1 0,0-1 0,0 1 0,0-1 1,0 1-1,0 0 0,17-3 469,26-15-152,-9-3-287,-26 15-39,0 0 0,0 0 1,0 0-1,1 1 0,0 0 1,-1 1-1,1 0 0,0 0 1,1 1-1,-1 0 0,11 0 1,-18 2-11,0 1 1,-1 0 0,1-1 0,-1 1 0,1 0 0,-1 0 0,1 0 0,-1 0-1,0 0 1,0 0 0,1 0 0,-1 0 0,0 0 0,0 1 0,0-1-1,0 0 1,0 1 0,0-1 0,-1 1 0,1-1 0,0 1 0,-1-1 0,1 1-1,-1 0 1,0-1 0,1 1 0,-1 0 0,0-1 0,0 1 0,0 0-1,0-1 1,0 1 0,-1 0 0,0 2 0,-10 61-79,2-36-211,-1 0 0,-2-1 0,0 0 0,-20 30 1,8-20-1061,-1-1 0,-2-2 0,-2 0 0,-45 41 0,22-30-218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7.80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407 0 1088,'5'22'602,"-2"0"-1,0 0 1,-1 0 0,-2 0-1,0 0 1,-1 0-1,-6 32 1,3-25-577,1 0-1,2 0 1,3 45 0,-2-72-20,0 1 0,1-1 1,-1 1-1,1-1 0,-1 1 0,1-1 0,0 1 1,0-1-1,0 0 0,1 1 0,-1-1 0,0 0 1,1 0-1,0 0 0,-1 0 0,1 0 0,0 0 1,0-1-1,0 1 0,0 0 0,4 1 0,-2-1 5,0-1-1,1 1 0,-1-1 1,1 0-1,-1-1 0,1 1 1,-1-1-1,1 0 0,-1 0 1,1 0-1,6-1 0,8-3 53,0-1-1,-1 0 1,1-2-1,29-14 0,-20 6 316,-2-1 1,0-1-1,0-2 0,-2 0 0,0-2 0,-1 0 1,-2-2-1,0 0 0,-1-1 0,-2-1 0,23-40 1,-65 115-63,-35 103 1,38-92-245,-63 200-15,-9 26-29,69-222-11,-4-1-1,-45 77 1,59-119-158,0 0-1,-1-1 0,-2-1 1,0-1-1,-1 0 0,0-1 0,-2-1 1,0-1-1,-27 17 0,37-27-212,0-1 0,0 0 0,0 0 0,0-1 0,-1-1 0,1 0 0,-1 0 0,0-1 0,0 0-1,0-1 1,0 0 0,0 0 0,-1-2 0,1 1 0,0-1 0,0-1 0,0 0 0,1-1 0,-1 0 0,0 0 0,1-1 0,0-1 0,-17-9 0,-13-13-1101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5:00.77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0 220,'1'9'970,"-1"-1"0,1 1 0,0-1 0,1 1 0,0-1 0,0 0 0,1 1 0,0-1 1,0-1-1,6 10 0,14 22-109,-18-30-836,0 1 1,-1-1-1,0 1 0,0 0 0,-1 0 0,-1 0 0,1 0 0,-2 1 0,1-1 0,-2 1 0,1-1 0,-2 12 0,-3 14-2,-1 1-1,-11 40 1,-6 39-27,18-85-28,-3 45-18,6-71-3,1 0-1,1-1 1,-1 1-1,0 0 1,1-1-1,0 1 1,0 0-1,1-1 1,-1 1-1,1-1 0,0 0 1,3 6-1,-4-9-31,1 0-1,-1 0 0,0 0 0,1 0 0,-1 0 0,0-1 0,1 1 0,-1 0 1,1-1-1,0 1 0,-1-1 0,1 1 0,-1-1 0,1 0 0,0 0 0,-1 0 1,1 0-1,0 0 0,-1 0 0,1 0 0,0 0 0,-1-1 0,1 1 1,0 0-1,-1-1 0,1 0 0,-1 1 0,1-1 0,-1 0 0,0 0 0,1 0 1,-1 0-1,2-1 0,5-4-639,0 0 0,0 0-1,0 0 1,7-9 0,25-32-2484,-19 21 1763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5:01.22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0 284 220,'4'-3'721,"-2"0"-332,0 1 0,0 0 0,1 0 0,-1 0 0,1 0 1,-1 0-1,1 1 0,0-1 0,0 1 0,0 0 1,0-1-1,4 0 754,16 59 124,-12-26-1195,-1 1 1,-2 0 0,-1 0-1,-2 0 1,-1 1 0,-1 0-1,-2 0 1,-5 57 0,-2-66-34,3-37 46,5-41 33,10 19-93,2 0 0,1 0 0,2 2 0,2 0 0,25-35-1,12-23-221,-21 29-128,36-63-1294,-27 40-3164,-35 68 3421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5:01.56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366 1 152,'9'10'1009,"-1"0"1,0 1-1,0 0 0,-1 0 0,11 25 1,-10-16-562,-1 1-1,0 0 1,3 23 0,-3 6-257,-2 0-1,-1 68 1,-4-44-4,-12 99 1,8-151-183,0 1 0,-1-1-1,-1 0 1,-1 0 0,-1-1 0,-1 0-1,0 0 1,-23 34 0,25-46-158,0-1 1,-1 0-1,0 0 1,-1 0-1,1-1 1,-1 0-1,-1-1 0,1 0 1,-1 0-1,0-1 1,0 0-1,-1-1 1,-18 5-1,6-3-717,-1-2 0,1 0 0,-1-2-1,0 0 1,-34-3 0,4-4-522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5:01.93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252 0 1084,'-6'2'371,"1"0"-1,-1 0 1,1 0 0,-1 0-1,1 1 1,0 0 0,0 0-1,0 1 1,1-1 0,-1 1-1,1 0 1,0 0 0,0 1-1,0-1 1,0 1 0,-4 8-1,-5 10-375,0 0-1,-13 36 1,17-36 455,-14 32-246,4 1 0,1 1 0,-15 91 0,27-113-179,3 0 0,0 0-1,2 0 1,2 0 0,1 0-1,1 0 1,13 48 0,-11-65-14,0-1-1,2 0 1,0 0 0,1-1 0,1 1-1,0-2 1,1 0 0,1 0 0,0-1 0,21 21-1,-12-18-140,0 0 0,1-1 0,1-2 0,0 0 0,1-1 0,41 17 0,-10-11-786,0-3 0,1-2 0,1-2 0,0-3 0,1-2 0,65-1 0,-39-5-481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5:03.31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475 77 60,'3'-2'291,"-1"0"0,-1 0 0,1-1 0,0 1 0,-1-1 0,1 1 0,-1-1 0,1 1 0,-1-1 0,0 0 0,0 0 0,-1 0 0,1 1 0,-1-1 0,1 0 0,-1 0 0,0-3 0,0 4-194,-1 0 1,0 1 0,0 0-1,1-1 1,-1 1-1,0-1 1,0 1-1,0 0 1,0 0 0,-1-1-1,1 1 1,0 0-1,0 0 1,-1 0-1,1 0 1,0 1 0,-1-1-1,1 0 1,-1 0-1,1 1 1,-1-1-1,0 1 1,1 0 0,-1-1-1,1 1 1,-1 0-1,0 0 1,1 0-1,-1 0 1,0 0 0,-3 1-1,-29 1-55,0 1 0,0 2 0,0 1 0,0 2 1,1 1-1,0 1 0,-60 30 0,88-39-41,0 2 0,0-1 0,1 0 0,-1 1 0,1 0 0,0 0 0,-1 0 0,2 1 0,-1-1 1,0 1-1,1 0 0,-1 0 0,1 0 0,0 1 0,0-1 0,1 1 0,0-1 0,-1 1 0,2 0 0,-1 0 0,0 0 0,1 0 0,0 0 0,0 0 1,1 0-1,-1 1 0,1-1 0,0 0 0,0 0 0,1 1 0,0-1 0,0 0 0,0 0 0,0 0 0,1 0 0,0 0 0,0 0 0,0-1 1,1 1-1,-1 0 0,1-1 0,4 5 0,21 28 18,1-1 0,1-1 0,46 38 0,39 45-27,-99-99-12,-1 0-1,-1 1 0,-1 0 0,0 1 1,-2 1-1,17 41 0,-26-57 15,0 0 0,-1 0 0,1 0 0,-1 0 1,0-1-1,0 2 0,-1-1 0,0 0 0,0 0 0,0 0 0,-1 0 0,0 0 0,0 0 0,0 0 0,-1-1 0,0 1 0,0 0 1,-1-1-1,1 1 0,-1-1 0,0 0 0,-1 0 0,1 0 0,-1 0 0,0 0 0,0-1 0,-1 0 0,1 0 0,-1 0 1,0 0-1,0-1 0,-8 5 0,-4 0 10,-1 0 0,0-1 1,-1-1-1,1-1 0,-1 0 1,0-2-1,-26 3 0,18-4-16,0-2 0,0 0 0,0-2 0,-45-8 0,71 10 0,-1 0 0,1 0 0,-1 0 0,0 0 0,1 0 0,-1-1-1,1 1 1,-1-1 0,1 1 0,-1-1 0,1 1 0,0-1-1,-1 0 1,1 0 0,0 0 0,-1 0 0,1 0 0,0 0 0,0 0-1,0 0 1,0 0 0,0 0 0,0-1 0,0 1 0,0 0-1,1-1 1,-1 1 0,0-1 0,1 1 0,-1-3 0,1 2-30,1-1 0,0 1 0,0-1 0,0 1 0,1 0 0,-1 0 0,1 0 0,-1 0 0,1 0 0,-1 0 0,1 0 1,0 0-1,0 1 0,0-1 0,0 1 0,0-1 0,0 1 0,4-2 0,154-82-5761,-119 63 4466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5:03.65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67 57 372,'19'-56'8201,"-15"70"-7145,-4 11-714,-34 340 2979,1-32-2755,18-97-4346,11-179-308,0-37 402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5:04.01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58 320,'1'-3'258,"1"-1"1,0 1-1,0-1 0,0 1 0,1 0 1,-1 0-1,1 0 0,-1 0 0,1 1 1,0-1-1,0 1 0,0-1 0,1 1 1,-1 0-1,0 0 0,1 1 1,-1-1-1,1 1 0,0-1 0,-1 1 1,1 0-1,6 0 0,7-1-191,0 1 0,0 1 0,0 1-1,17 2 1,1 0 91,163 12-155,81 5 68,-253-20-55,8 1 523,-34-1-530,0 0-1,0 0 1,0 0-1,0 0 1,0 0 0,0 0-1,0 0 1,0 0-1,0 0 1,0 0 0,0 0-1,0 0 1,0 0-1,0 0 1,0 0 0,0 0-1,0 0 1,0 0-1,0 0 1,0 1 0,0-1-1,0 0 1,0 0-1,0 0 1,0 0 0,0 0-1,0 0 1,0 0-1,0 0 1,0 0 0,0 0-1,0 0 1,0 0-1,0 0 1,-22 4 192,-6 1-87,0 1 0,1 1-1,-1 1 1,2 2 0,-1 0-1,1 2 1,-27 17 0,41-22-88,0 1 1,0 0-1,1 0 1,0 2-1,0-1 1,1 1-1,1 1 1,0-1-1,0 2 1,1-1-1,0 1 1,1 1-1,1-1 1,0 1-1,0 0 1,-4 19 0,8-27-29,1-1 1,0 1-1,0 0 1,0 0-1,1 0 1,0 0-1,0 0 1,0 0-1,0 0 1,1 0 0,0 0-1,0-1 1,0 1-1,0 0 1,1 0-1,0-1 1,0 1-1,0-1 1,1 0 0,-1 1-1,1-1 1,0 0-1,0-1 1,1 1-1,-1-1 1,1 1-1,0-1 1,0 0 0,0 0-1,0 0 1,0-1-1,1 0 1,-1 0-1,1 0 1,-1 0-1,1 0 1,0-1-1,7 1 1,9 2-1,1-1 0,-1-1 0,1-1 0,0 0 0,-1-2 0,1-1 0,32-6 0,-25 1 83,0-1 0,0-1 0,0-2 0,-2-1 0,1-1 0,-1-1-1,43-31 1,-5-5 806,94-93 0,-158 141-878,0 1 0,0 0 0,0 0 0,1 0-1,-1 0 1,0 0 0,1 0 0,-1 0 0,1 0 0,-1 0 0,1 1 0,-1-1 0,1 1 0,0-1 0,-1 1 0,3-1 0,-3 1-7,0 0-1,-1 1 1,1-1 0,0 0 0,0 1 0,-1-1-1,1 0 1,0 1 0,-1-1 0,1 1 0,0-1-1,-1 1 1,1-1 0,-1 1 0,1 0 0,-1-1-1,1 1 1,-1-1 0,1 1 0,-1 0 0,1 0-1,-1-1 1,0 1 0,1 1 0,1 7-9,0 1 0,0 0 0,-1 0 0,1 16 0,1 7 35,1-14-97,1 0 1,0 0-1,2-1 0,0 1 1,1-1-1,20 32 1,-23-43-221,0 0 0,0-1 0,1 0 0,0 0 0,0 0 0,0-1 0,1 0 0,9 6 0,-11-8-205,0-1-1,1 0 1,-1 0-1,0 0 1,1 0 0,-1-1-1,1 0 1,-1 0-1,1-1 1,0 1 0,-1-1-1,1-1 1,8 0-1,6-2-984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5:04.34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0 131 48,'8'-34'2216,"-7"25"-1482,1 1 0,0-1 0,1 0 0,0 1 0,0-1 0,0 1 0,8-12 0,-11 20-722,0 0 0,0 0 0,0 0 1,1 0-1,-1-1 0,0 1 0,0 0 0,0 0 0,0 0 0,0 0 0,1 0 0,-1 0 1,0 0-1,0 0 0,0 0 0,0 0 0,1 0 0,-1 0 0,0 0 0,0 0 0,0 0 1,0 0-1,1 0 0,-1 0 0,0 0 0,0 0 0,0 0 0,0 0 0,1 0 0,-1 0 1,0 0-1,0 0 0,0 0 0,0 1 0,0-1 0,1 0 0,-1 0 0,0 0 0,0 0 1,0 0-1,0 0 0,0 1 0,0-1 0,0 0 0,1 0 0,-1 0 0,0 0 1,0 0-1,0 1 0,0-1 0,0 0 0,0 0 0,6 18 288,1 19-23,-7-36-238,59 456 1556,-63-357-1520,0-148-394,2 38 285,1-1 0,0 0 0,1 0 0,0 0 1,1 1-1,0-1 0,1 0 0,2-11 0,9-14 1,0 0 0,3 1 0,1 1 0,1 0 0,2 1 1,1 1-1,1 2 0,2 0 0,1 1 0,2 1 0,51-42 1,-68 64-30,0 0 0,0 0 0,1 1 0,-1 0 0,1 1 1,0 0-1,1 1 0,-1 0 0,15-1 0,-22 3-107,1 0 0,-1 1-1,1 0 1,-1 0 0,1 0 0,-1 0-1,1 1 1,-1 0 0,1 0-1,-1 0 1,0 0 0,1 1 0,-1 0-1,0 0 1,0 0 0,0 0-1,0 0 1,-1 1 0,1 0-1,-1 0 1,1 0 0,-1 0 0,0 0-1,0 1 1,0-1 0,4 8-1,1 17-2848,-7-15 1568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5:05.71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569 34 1176,'3'-27'8265,"0"20"-7513,5 9 822,3 19-1501,1 18-4,-1 2-1,-2 0 1,-2 0-1,-1 0 1,-3 1-1,-1-1 0,-2 1 1,-2 0-1,-8 53 1,-10 12-27,-4-1 0,-49 137-1,72-242-53,1 1 0,0-1 0,0 1-1,-1-1 1,1 1 0,-1-1-1,1 1 1,-1-1 0,1 0 0,-1 1-1,0-1 1,0 0 0,0 1-1,0-1 1,0 0 0,0 0-1,0 0 1,0 0 0,0 0 0,-1 0-1,1 0 1,0-1 0,0 1-1,-1 0 1,1-1 0,-1 1-1,1-1 1,-1 1 0,1-1 0,-3 1-1,1-2-47,-1-1 0,0 1-1,1-1 1,-1 1 0,1-1 0,0 0-1,0-1 1,0 1 0,0 0-1,0-1 1,-3-3 0,-28-28-581,-57-73 1,71 80 607,-1 0 0,-2 1 0,0 1 0,-2 2 0,-48-37 0,70 58 41,1 1-1,-1-1 1,0 1 0,1-1 0,-1 1-1,0 0 1,0 0 0,0 1-1,0-1 1,0 0 0,0 1 0,0 0-1,0-1 1,0 1 0,0 1-1,0-1 1,0 0 0,0 1 0,0-1-1,1 1 1,-1 0 0,0 0 0,0 0-1,0 0 1,1 1 0,-1-1-1,0 1 1,1 0 0,0-1 0,-1 1-1,1 0 1,0 0 0,0 1-1,0-1 1,0 0 0,0 1 0,1-1-1,-3 6 1,0-1-5,0-1 0,1 1 0,0 0 1,0 1-1,1-1 0,0 0 0,0 1 0,1-1 0,0 1 0,0 0 0,1-1 1,0 1-1,0 0 0,3 12 0,-1-12-7,0 1 0,1-1 0,1 0 0,-1-1 0,1 1 0,0 0 0,1-1 0,0 0 0,0 0 0,1-1 0,-1 1 0,11 7 0,-6-6-17,1 0-1,0-1 1,0 0-1,1-1 0,0 0 1,0-1-1,18 6 1,4-3-110,2-1-1,-1-1 1,1-2 0,0-2 0,36-2 0,-24-2 73,0-2 0,-1-3 0,0-1 0,0-3 0,-1-1 1,48-20-1,-58 17 186,-1-1 0,0-2 0,-1-1 0,-2-1 0,0-2 0,0-2 0,52-51 1,-44 26 355,-39 47-458,1 1 0,-1-1 0,0 0 0,1 1 0,-1-1 0,0 0 0,0 0 0,0 0 0,-1 0 0,1 0 0,0-1 0,-1 1 0,1 0 0,-1 0 0,0 0 0,0 0 0,0-1 0,0 1 0,0 0 0,0 0 0,-1 0 0,1 0 0,0-1 0,-1 1 0,-1-3 0,0 4-18,1 0 0,-1 0 0,0 0 0,0 0 0,1 0 1,-1 1-1,0-1 0,0 0 0,0 1 0,0-1 0,0 1 0,0 0 0,0 0 1,0 0-1,0 0 0,0 0 0,0 0 0,0 0 0,0 1 0,0-1 1,0 1-1,-2 0 0,-47 18 2,46-17 1,-13 7-18,0 1 0,1 0 1,1 1-1,-1 1 0,2 0 1,0 1-1,0 1 0,1 1 1,1 0-1,0 0 0,1 1 1,1 1-1,1 0 0,-17 37 1,26-52-7,0 0 1,0 0 0,0 0-1,0 0 1,0 1-1,1-1 1,-1 0 0,1 1-1,-1-1 1,1 1 0,0-1-1,0 0 1,0 1 0,0-1-1,1 1 1,-1-1-1,1 0 1,-1 1 0,1-1-1,0 0 1,0 0 0,2 4-1,-1-4-4,-1-1 1,1 1-1,0-1 0,1 0 0,-1 1 0,0-1 0,0 0 1,0-1-1,1 1 0,-1 0 0,0-1 0,1 1 0,-1-1 1,1 0-1,-1 0 0,1 0 0,-1 0 0,3 0 1,12-2-57,-1-1 1,1 0-1,-1-1 0,31-13 1,-23 5 91,-1-1 0,0-1 0,-1-1 0,-1-1 1,0-1-1,-1-1 0,32-38 0,-38 42 23,-11 10-22,1 0 1,-1 1-1,1-1 0,0 1 0,0 0 0,1 0 0,5-3 0,-9 6-12,0 0-1,0-1 0,0 1 0,1 0 0,-1 0 1,0 0-1,0 0 0,0 0 0,1 0 0,-1 0 0,0 1 1,0-1-1,0 0 0,1 1 0,-1-1 0,0 0 0,0 1 1,0 0-1,0-1 0,0 1 0,0 0 0,0-1 0,0 1 1,0 0-1,0 0 0,-1 0 0,1 0 0,0 0 0,0 0 1,-1 0-1,1 0 0,-1 0 0,1 0 0,-1 0 0,1 2 1,8 17 119,-1 1 1,-1-1-1,5 29 1,-9-33-84,1 0 0,1 0 0,0 0 0,1-1-1,1 0 1,0 0 0,13 19 0,-18-31-139,1 0 0,0-1 0,0 1 0,0-1 0,0 0 0,1 1 0,-1-1 0,0 0 0,1-1 0,0 1 0,-1-1 0,1 0 0,0 0 0,0 0 0,0 0 1,-1 0-1,1-1 0,0 0 0,0 0 0,0 0 0,0 0 0,0-1 0,0 1 0,0-1 0,0 0 0,-1 0 0,7-3 0,4-1-1119,0-1 1,0-1-1,-1 0 0,0-1 1,23-18-1,-17 11-246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5:06.28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 98 348,'11'-35'6516,"-11"35"-6393,1 0 0,0-1 0,-1 1 0,1-1 0,0 1 0,-1 0 0,1 0 0,0 0 0,-1-1 0,1 1 0,1 0 0,0 0-49,0 1 0,0 0 0,0-1 0,0 1 0,1 0 0,-1 0 0,-1 0 0,1 0 0,0 0 0,0 1 0,0-1 0,-1 1 0,1-1 0,0 1 0,-1-1 0,0 1 0,1 0 0,-1 0 0,2 3 0,5 10 57,0 1 0,0 0 0,-2 1 0,0 0 0,-1 0 1,0 0-1,-2 1 0,3 25 0,-2 7 83,-5 89-1,-1-116-194,0-1 0,-2 1 0,0 0 0,-2-1 0,0 0 0,-14 30 0,20-50-18,0-1-1,-1 0 1,1 0-1,0 0 1,-1 1-1,0-1 1,1 0-1,-1 0 1,0 0-1,1 0 0,-1 0 1,0 0-1,0 0 1,0 0-1,0-1 1,0 1-1,0 0 1,0 0-1,0-1 1,0 1-1,0-1 1,-1 1-1,1-1 0,0 1 1,0-1-1,0 0 1,-1 1-1,1-1 1,0 0-1,-1 0 1,1 0-1,0 0 1,0 0-1,-1 0 1,1 0-1,0-1 0,0 1 1,-1 0-1,1-1 1,0 1-1,0-1 1,0 1-1,0-1 1,0 0-1,-1 0 1,1 1-1,0-1 1,1 0-1,-1 0 0,-1-1 1,-2-2-21,0 0-1,0 0 1,1-1 0,0 1 0,0-1-1,0 0 1,0 1 0,1-1 0,0-1-1,-3-7 1,4 3 10,0 1 0,1-1 0,0 0 0,1 1-1,0-1 1,0 1 0,1-1 0,0 1 0,0 0 0,1 0 0,0 0 0,1 0 0,0 0-1,1 1 1,5-9 0,12-16-41,1 1 0,35-37 0,-45 54 12,32-36-557,2 1 1,73-58-1,-91 86-2948,50-28 0,-65 42 2032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2.03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177 3 408,'4'-2'9128,"-4"23"-9138,1 44 16,-4 1 0,-12 83 0,-32 98 78,-60 463 29,99-590-152,6 0 1,18 156-1,-7-178-3053,-7-59 771,-3-33 1416,-3-15 343,2-1-796,-2 1 87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5:07.31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0 860,'17'4'7416,"-15"-3"-7359,-1 0-1,1 0 1,-1 0-1,1 0 1,-1 0-1,0 1 1,1-1-1,-1 1 1,0-1 0,0 0-1,0 1 1,0 0-1,0-1 1,0 1-1,1 2 1,13-7-94,-16 3 21,2 3 64,-1-3-40,0-1 0,1 1 0,-1-1 1,0 1-1,0-1 0,1 0 1,-1 1-1,0-1 0,0 1 1,0-1-1,0 1 0,0-1 1,0 0-1,0 1 0,0-1 1,0 1-1,0-1 0,0 0 1,0 1-1,-1-1 0,1 1 1,0-1-1,0 1 0,-1-2 1,1 1-140,6 4 198,1 1-906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5:08.08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432 622 1224,'-8'-6'5288,"-11"3"-3919,-15 4-1215,17 2-50,0 0 0,0 2 0,0 0 0,0 1 0,0 0 0,1 1-1,1 1 1,-18 12 0,-17 13 93,-46 41 0,89-68-178,1 0-1,-1 0 0,1 1 1,0 0-1,1 0 0,-1 1 1,-4 10-1,9-17-14,0 1 0,1-1 0,-1 1 0,0-1-1,1 1 1,0 0 0,-1-1 0,1 1 0,0 0 0,0-1 0,0 1 0,0 0 0,0-1 0,0 1-1,0 0 1,1-1 0,-1 1 0,1 2 0,0-2 0,1-1 0,-1 0 1,0 1-1,1-1 0,-1 0 0,0 1 0,1-1 1,0 0-1,-1 0 0,1 0 0,0-1 0,-1 1 0,1 0 1,0 0-1,0-1 0,0 0 0,0 1 0,-1-1 1,1 0-1,3 0 0,17 2-3,-1-2-1,1 0 1,-1-1-1,1-1 1,-1-2 0,0 0-1,0-1 1,0-1 0,-1 0-1,0-2 1,0-1 0,-1 0-1,0-1 1,0-1-1,-1-1 1,-1-1 0,18-16-1,-11 7 10,0-2 1,-2 0-1,0-2 0,-2 0 0,-1-1 0,-1-1 0,-2-1 0,0 0 0,-2-2 0,14-44 1,-11 18 324,-4-1 1,-1-1-1,-3 0 0,-3-1 1,-2-61-1,-4 121-328,1-1-1,-1 1 0,0-1 0,0 0 0,0 1 1,0-1-1,0 0 0,0 1 0,0-1 0,0 1 1,0-1-1,0 0 0,0 1 0,-1-1 0,1 1 0,0-1 1,0 0-1,0 1 0,-1-1 0,1 1 0,0-1 1,-1 1-1,1-1 0,-1 1 0,1-1 0,0 1 1,-1 0-1,1-1 0,-1 1 0,1 0 0,-2-1 1,-13 11 32,-13 28-55,17-15 27,2 0-1,0 1 1,1 0-1,1 0 0,-4 35 1,-6 128 13,15-154-101,2-1 0,1 0-1,2 1 1,1-1 0,1 0-1,14 43 1,-16-64 43,1-1 0,0 0 0,1 0 1,0 0-1,0-1 0,1 1 0,1-1 0,-1-1 0,1 1 0,1-1 0,0 0 1,0-1-1,0 0 0,1 0 0,0-1 0,0 0 0,1-1 0,0 1 0,0-2 1,0 0-1,0 0 0,13 3 0,-9-4 31,1-1 0,-1 0 0,0-1 0,1-1-1,-1 0 1,1-1 0,-1 0 0,0-1 0,1-1 0,-1 0 0,0-1 0,-1-1-1,17-7 1,-21 8 93,0-1 1,0 0-1,0-1 0,-1 0 0,1 0 0,-1-1 0,-1 1 1,1-2-1,-1 1 0,-1-1 0,1 0 0,-2-1 0,1 0 1,-1 0-1,0 0 0,-1 0 0,0-1 0,0 1 0,2-13 0,-9 38-89,1 1-1,1 0 1,0 0-1,1 0 1,1 0-1,1 0 1,0 0-1,1 0 1,8 25-1,-9-33-224,1 0 1,1 0-1,0 0 0,0 0 0,1 0 0,0-1 0,0 0 0,1 0 0,0 0 0,0-1 0,1 0 0,0 0 0,0 0 0,1-1 0,0 0 0,0-1 1,0 0-1,0 0 0,12 4 0,-12-6-461,-1-1 0,1 0 1,0 0-1,0-1 0,0 0 0,0 0 1,11-2-1,5-2-1020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5:08.43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38 254 1528,'-4'-11'788,"-5"-17"2628,-12-56 0,20 77-3192,0 0-1,0 0 0,1-1 1,0 1-1,0 0 0,1 0 1,0 0-1,0 0 0,0-1 1,1 2-1,0-1 0,1 0 1,4-11-1,-6 17-283,0-1-1,1 1 1,-1-1-1,0 1 0,0 0 1,1-1-1,-1 1 1,0 0-1,1 0 1,-1 0-1,1 0 1,-1 0-1,1 0 1,0 1-1,-1-1 1,1 0-1,0 1 0,0 0 1,0-1-1,-1 1 1,1 0-1,0 0 1,0 0-1,0 0 1,-1 0-1,1 0 1,0 0-1,0 1 1,0-1-1,-1 1 1,1-1-1,0 1 0,-1 0 1,3 0-1,6 4-1226,0 1 0,-1 0-1,1 0 1,10 9 0,-12-8-189,5 2-276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5:08.76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797 0 580,'73'70'9501,"-56"-55"-8890,0 0-1,-1 2 0,0 0 0,15 22 0,-27-32-563,0 1 0,0-1 0,0 1 0,-1 0 0,0 0-1,-1 0 1,0 0 0,0 1 0,0-1 0,-1 0 0,-1 1 0,0-1-1,0 1 1,0-1 0,-3 12 0,0-5-8,0 0-1,-1-1 1,-1 1 0,-1-1 0,0 0 0,-15 25-1,-61 74-17,58-82-71,1 0-1,-27 49 0,43-65 38,0 1 0,1-1 1,1 2-1,1-1 0,0 0 0,1 1 0,-1 19 1,2 10 17,6 59 1,-2-70 37,-1-25-33,-1 0 0,0 0 0,0 0 0,-1 0-1,0 0 1,-1 0 0,0 0 0,-1 0 0,0 0 0,-1-1 0,0 0 0,0 1 0,-1-1 0,-7 11-1,5-12-35,0-1 0,-1 1 0,0-1 0,0 0 0,0-1 0,-1 1 0,0-2 0,0 1 0,-1-2 0,0 1 0,0-1 0,0-1 0,-15 4 0,-9 1-363,-1-2 0,0-1 0,0-1 0,0-3 0,0 0 0,-40-6 0,35 0-1527,0-1 0,-66-20 0,99 24 1471,0 0 1,0-1-1,0 0 0,0 0 0,1-1 0,-1 1 1,-10-9-1,-2-9-1096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5:09.08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1 151 812,'0'-3'422,"0"0"-1,0 0 0,0 0 1,0 0-1,0 0 1,0 0-1,1 0 1,0 0-1,-1 0 1,1 0-1,0 0 0,1 0 1,1-4-1,-1 6-330,0 0-1,0 0 1,0 0-1,0 0 0,0 0 1,1 0-1,-1 1 0,0-1 1,0 1-1,0 0 1,1 0-1,-1 0 0,0 0 1,0 0-1,1 0 1,-1 0-1,0 1 0,0-1 1,4 2-1,149 29-289,160 22-532,-269-49 688,0-2 1,0-1-1,0-3 0,0-2 1,46-10-1,-60 8 72,-1-1-1,0-1 1,-1-2-1,0-1 1,0-2 0,-1 0-1,41-27 1,-69 39-12,1 1 1,-1-1 0,0 0-1,0 1 1,1-1 0,-1 0-1,0 0 1,0 0 0,0 0-1,0 0 1,0-1 0,0 1-1,0 0 1,0 0 0,0-1-1,-1 1 1,1 0 0,-1-1-1,1 1 1,-1 0 0,1-1-1,-1 1 1,0-1-1,1 1 1,-1-1 0,0 1-1,0-1 1,0 1 0,0-1-1,-1 1 1,1-1 0,0 1-1,0-1 1,-1-1 0,-1 2 7,0-1 1,0 0 0,0 1-1,0-1 1,0 1-1,0 0 1,0-1 0,-1 1-1,1 0 1,0 0 0,-1 1-1,1-1 1,-1 0-1,1 1 1,-1 0 0,1-1-1,-1 1 1,1 0 0,-1 0-1,-2 1 1,-9 0 17,2 1 0,-1 0 0,0 1 1,0 1-1,1 0 0,0 0 0,-20 11 0,25-12-35,-1 1 0,1 1 0,1-1 0,-1 1 0,1 0 1,-1 1-1,1-1 0,1 1 0,-1 1 0,1-1 0,0 1 0,1 0 0,-6 10 0,9-14-7,0 0 1,0 1 0,0-1-1,0 0 1,1 1 0,-1-1-1,1 1 1,0-1-1,0 0 1,0 1 0,1-1-1,-1 1 1,1-1 0,0 0-1,0 1 1,1 3-1,1-1 4,0 1-1,1-1 0,0 0 1,0 0-1,0 0 0,1 0 1,6 6-1,9 5-6,-1-1 0,2 0 0,27 14 1,-45-28-3,6 4 11,0 0 0,0-1 0,1-1 0,-1 1 0,1-1 0,0-1 0,0 0 0,1 0 0,17 1 0,-28-4-1,-19-49-7435,11 36 5954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5:09.41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79 308,'10'-18'1648,"1"1"172,-5 4 81,0 1 7,-2 7-816,3-1-580,-3 2-364,-4 1-224,2 3-148,-2 1-96,2 3-72,0 4-196,-4-1-544,2 1-253,0 1-103,2 0-28,2-1 56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5:09.77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30 1 164,'-19'151'6086,"9"-85"-4914,10-66-1152,0 0 1,0 1-1,0-1 0,0 0 0,0 0 1,0 0-1,0 1 0,-1-1 0,1 0 1,0 0-1,0 1 0,0-1 0,0 0 1,1 0-1,-1 1 0,0-1 1,0 0-1,0 0 0,0 1 0,0-1 1,0 0-1,0 0 0,0 0 0,0 1 1,1-1-1,-1 0 0,0 0 0,0 0 1,0 1-1,0-1 0,1 0 1,-1 0-1,0 0 0,0 0 0,0 0 1,1 1-1,-1-1 0,0 0 0,0 0 1,0 0-1,1 0 0,-1 0 1,1 0-1,13-6 297,24-22-409,-26 19 159,23-15 19,66-34 0,-82 48-55,1 2 0,0 0 0,0 1 0,0 1 0,31-4 0,-44 9-35,0 1 0,0-1 0,0 2 0,0-1 0,1 1 0,-1 0 0,0 1-1,0 0 1,0 0 0,-1 0 0,10 5 0,3 3 9,-1 1 0,25 20 0,-28-19 20,1 0 0,1-2 0,19 10 0,-29-17-10,-1 0 0,1-1 1,0 0-1,0 0 1,-1-1-1,1 0 0,0 0 1,1 0-1,-1-1 0,0 0 1,0-1-1,11-1 1,-9 0 133,-1-1 0,1 1 0,-1-1 0,0-1 0,0 0 0,-1 0 0,1 0 1,-1-1-1,0 0 0,0 0 0,0-1 0,-1 0 0,0 0 0,0 0 1,-1-1-1,1 0 0,-1 0 0,-1 0 0,0-1 0,0 0 0,0 0 1,-1 0-1,0 0 0,0 0 0,-1 0 0,0-1 0,-1 0 0,1-9 1,-2 18-151,0 0 1,-1 0 0,1 0 0,0 0 0,-1-1 0,1 1-1,0 0 1,-1 0 0,1 0 0,0 0 0,-1 0-1,1 0 1,-1 0 0,1 0 0,0 0 0,-1 0 0,1 0-1,0 0 1,-1 0 0,1 0 0,0 0 0,-1 0 0,1 0-1,0 1 1,-1-1 0,1 0 0,0 0 0,-1 0 0,1 0-1,0 1 1,0-1 0,-1 0 0,1 0 0,0 1-1,0-1 1,-1 0 0,1 1 0,0-1 0,0 0 0,0 1-1,0-1 1,-1 0 0,1 1 0,0-1 0,-16 17-75,-2 8 46,1 1-1,1 0 1,1 1 0,2 0-1,-15 44 1,-37 153-8,49-162 52,-42 173 123,18-63 25,-85 227 0,119-385-163,0 0 1,-1 0 0,-1-1-1,0 0 1,0 0-1,-20 21 1,26-32-73,0 0 0,0 0 1,-1 0-1,1 0 0,-1 0 0,0 0 1,1-1-1,-1 1 0,0-1 1,0 0-1,0 0 0,0 0 0,0 0 1,0 0-1,0-1 0,-5 1 1,5-2-116,0 1 0,0-1 0,0 0 1,0 0-1,-1 0 0,1-1 0,0 1 1,1-1-1,-1 1 0,0-1 0,0 0 1,1 0-1,-1 0 0,1-1 0,0 1 1,0-1-1,0 1 0,0-1 0,-2-3 0,-2-2-428,1 0-1,0 0 1,1 0-1,0-1 0,0 0 1,1 0-1,0 0 0,0 0 1,-1-16-1,1-20-1195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5:10.10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1 208,'15'22'1560,"-1"-5"136,-3-4 60,-3 0 29,0-1-801,1 1-504,-3 0-308,-2 0-200,2-4-168,-1 1-212,-5 3-632,-5-4-328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39.44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83 6 584,'-11'-5'5497,"-14"20"-4863,-7 1 573,31-16-1197,1 0-1,-1 0 1,1 0 0,-1 0-1,1 0 1,-1 0-1,1 0 1,-1 0 0,1 0-1,-1 0 1,1 0 0,-1 0-1,1 0 1,-1 1-1,1-1 1,-1 0 0,1 0-1,-1 0 1,1 1 0,-1-1-1,1 0 1,0 1-1,-1-1 1,1 0 0,-1 1-1,1-1 1,0 1 0,0-1-1,-1 0 1,1 1-1,-1 0 1,2 0-4,-1-1 1,0 0-1,0 0 0,1 0 0,-1 1 0,0-1 1,0 0-1,1 0 0,-1 0 0,0 0 0,1 0 1,-1 0-1,0 0 0,1 0 0,-1 1 0,0-1 1,1 0-1,-1 0 0,0 0 0,1-1 0,-1 1 1,0 0-1,1 0 0,-1 0 0,0 0 0,1 0 1,-1 0-1,0 0 0,0 0 0,1-1 1,-1 1-1,0 0 0,0 0 0,1 0 0,-1-1 1,0 1-1,0 0 0,1 0 0,-1-1 0,0 1 1,0 0-1,0 0 0,0-1 0,1 0 0,0 1-1,1-1-1,0 1 0,0-1 1,-1 1-1,1 0 0,0 0 0,-1 0 1,1 0-1,0 0 0,0 0 1,-1 0-1,1 1 0,0-1 0,0 0 1,-1 1-1,1 0 0,1 0 1,43 17 5,-24-9 6,45 8-5,0-3 1,1-2-1,87 3 1,-11 0-300,690 57-854,-686-69 1101,408 27-219,-54 19 318,-206-23 20,359 7 4,1-37-234,20 1 153,752-21 152,-445-21-345,-823 39 199,919-4-30,-776 11-133,430 19-227,-97-1 199,1109 14-151,-715-47 600,-291-4-189,228 34-258,-590-7 236,528 20 32,136 2-542,141 19 681,-3 37-662,172-59 821,-514-63-486,-426 16 17,378-3 151,-412 14-100,14-2 105,875-14-121,-759 28 168,-456-1-101,-1 2 0,0 2 0,57 16-1,-102-22-15,2 1 90,-1-1 0,1 0 0,-1-1 0,1 1 0,0-1 0,0 0 0,-1-1 1,1 0-1,-1 0 0,1 0 0,-1-1 0,1 0 0,-1 0 0,0-1 1,11-5-1,-24 4 374,19 17-3248,-11-13 2828,-1 1-1,1-1 1,-1 0-1,0 1 1,1-1-1,-1 0 1,0 1-1,1-1 1,-1 1-1,0-1 1,1 0-1,-1 1 0,0-1 1,0 1-1,1-1 1,-1 1-1,0-1 1,0 1-1,0-1 1,0 1-1,0 0 1,0-1-1,0 1 1,0-1-1,0 1 1,0-1-1,0 1 0,0-1 1,0 1-1,0-1 1,0 1-1,-1-1 1,1 1-1,0-1 1,0 1-1,-1-1 1,1 1-1,0-1 1,-1 1-1,1-1 1,0 0-1,-1 1 1,0 0-1,-2 3-47,-1 1 0,1 0 0,0 0 0,0 0 0,1 0 0,0 1 1,0-1-1,0 1 0,-2 9 0,-8 22 65,-98 180 311,43-90-44,-74 201 1,17 93 140,10-31-222,93-329-186,-3 0 0,-59 106-1,81-164-56,-1 2 22,0 0-1,0-1 1,0 1-1,0 0 1,-1-1-1,0 0 1,-6 6 0,8-11-132,0 0 1,0 0 0,0 0 0,0 0-1,0-1 1,0 1 0,0-1 0,0 1-1,1-1 1,-1 1 0,1-1 0,-1 0 0,-1-3-1,0 2-304,-7-7-1067,1-1 0,0 0 0,-14-23 0,14 14 97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39.792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1 147 1044,'7'-10'5705,"-6"10"-5566,16 8 1122,14 18-1565,-20-12 318,-1 1 1,-1 0 0,0 0 0,-1 1-1,-1 0 1,-1 0 0,6 20 0,-2 2 49,-2 1 1,4 42 0,-7-65 573,3-13 1076,14-22 1338,-12 8-3302,191-161 627,-4 4-4756,-188 160 3619,0-1 0,0 0 0,-1 0 1,-1-1-1,1 0 0,-2-1 0,10-17 0,-7 1-1090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42.69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264 64 472,'0'-9'3397,"0"5"-2988,1 1 1,-1-1 0,0 1 0,0 0-1,0-1 1,-1 1 0,1 0 0,-1-1-1,0 1 1,0 0 0,0-1 0,0 1-1,0 0 1,-3-4 0,3 6-355,-9 37-195,-5 34 109,-97 506 248,77-169-104,29-294-116,6-88-200,-2 0-1,-1 0 1,-1-1-1,-1 1 1,-1-1-1,-11 29 0,17-53 142,0 1 0,0-1 0,-1 0 0,1 1 0,0-1 0,0 0-1,0 1 1,-1-1 0,1 0 0,0 1 0,-1-1 0,1 0 0,0 0-1,-1 1 1,1-1 0,0 0 0,-1 0 0,1 0 0,0 0 0,-1 1-1,1-1 1,0 0 0,-1 0 0,1 0 0,-1 0 0,1 0-1,0 0 1,-1 0 0,1 0 0,-1 0 0,1 0 0,0 0 0,-1 0-1,1 0 1,0-1 0,-1 1 0,1 0 0,-1 0 0,1 0 0,0 0-1,-1-1 1,1 1 0,0 0 0,-1 0 0,1-1 0,0 1-63,-1 0 63,1-1 0,0 1 0,0 0 0,0-1 0,-1 0-1,-13-19-2968,8 8 1637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2.375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5 227 260,'-4'-21'6355,"4"16"-5901,6 3 553,3 15-1186,16 51 131,-20-47 77,0 0 1,2-1-1,0 0 1,1 0-1,0-1 1,1 0-1,1-1 1,19 23-1,-28-36 37,0 0 1,0-1-1,0 1 0,0 0 1,0-1-1,1 1 1,-1-1-1,0 1 0,0-1 1,0 0-1,0 1 0,1-1 1,-1 0-1,0 0 0,0 0 1,1 0-1,-1 0 0,0 0 1,0 0-1,1-1 0,-1 1 1,2-1-1,30-19 516,19-34-370,-25 18-718,0-2 0,-3 0 0,25-52 0,-28 44-2861,17-56-1,-32 82 1921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41.19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244 3 408,'20'-2'10644,"-17"21"-10984,-3-19 326,3 41 0,-2-1 1,-2 0 0,-8 53-1,2-29-2,-77 662 289,8-213-1641,75-507 1099,0 1 1,0-1 0,-1 1-1,0-1 1,0 0 0,0 0-1,-1 0 1,-6 11-1,7-14-55,0-1 1,-1 1-1,1 0 0,-1-1 0,1 1 0,-1-1 0,0 0 0,0 0 0,0 0 0,0 0 0,0 0 0,0-1 0,0 1 0,-1-1 1,1 0-1,-1 0 0,-5 1 0,-4-2-879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41.57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6 258 796,'-5'-20'4617,"5"19"-4452,1 0-90,0 0-1,0 0 0,0 1 0,0-1 1,0 0-1,0 1 0,1-1 0,-1 1 1,0-1-1,0 1 0,0 0 0,0-1 1,1 1-1,-1 0 0,2 0 0,3 0-81,1-1 0,-1 2-1,0-1 1,1 1-1,-1 0 1,8 2 0,45 22 162,-1 2 0,-2 3 1,62 42-1,84 45 251,-199-115-327,0-1 0,-1 1 0,1-1 1,0 0-1,0 0 0,0 0 0,0 0 0,0 0 0,0-1 0,1 1 1,-1-1-1,0 0 0,0 0 0,0 0 0,0-1 0,1 1 0,-1-1 0,0 1 1,5-3-1,-3-1 31,1 1 0,-1-1 0,-1-1 0,1 1 1,0-1-1,-1 0 0,0 0 0,6-10 0,115-180-211,-46 70-2050,5 5-3863,-65 99 4496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42.69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264 64 472,'0'-9'3397,"0"5"-2988,1 1 1,-1-1 0,0 1 0,0 0-1,0-1 1,-1 1 0,1 0 0,-1-1-1,0 1 1,0 0 0,0-1 0,0 1-1,0 0 1,-3-4 0,3 6-355,-9 37-195,-5 34 109,-97 506 248,77-169-104,29-294-116,6-88-200,-2 0-1,-1 0 1,-1-1-1,-1 1 1,-1-1-1,-11 29 0,17-53 142,0 1 0,0-1 0,-1 0 0,1 1 0,0-1 0,0 0-1,0 1 1,-1-1 0,1 0 0,0 1 0,-1-1 0,1 0 0,0 0-1,-1 1 1,1-1 0,0 0 0,-1 0 0,1 0 0,0 0 0,-1 1-1,1-1 1,0 0 0,-1 0 0,1 0 0,-1 0 0,1 0-1,0 0 1,-1 0 0,1 0 0,-1 0 0,1 0 0,0 0 0,-1 0-1,1 0 1,0-1 0,-1 1 0,1 0 0,-1 0 0,1 0 0,0 0-1,-1-1 1,1 1 0,0 0 0,-1 0 0,1-1 0,0 1-63,-1 0 63,1-1 0,0 1 0,0 0 0,0-1 0,-1 0-1,-13-19-2968,8 8 1637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43.04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0 248 524,'1'-28'7436,"7"44"-7719,20 72 295,-23-68-8,0 0 1,2 0-1,0-1 1,1 0-1,1-1 0,0 0 1,2 0-1,17 23 1,-25-38 41,0 0-1,0 0 1,1-1 0,-1 1 0,1-1 0,0 1-1,0-1 1,0 0 0,0-1 0,0 1 0,0-1-1,0 1 1,0-1 0,1-1 0,8 2 0,-5-2 76,1-1 1,0 1-1,-1-2 1,0 1-1,1-1 0,-1 0 1,15-6-1,-2-2 94,-1 0 1,0-2-1,0 0 0,-1-1 0,22-20 0,5-9-688,-2-2 1,67-87 0,2-32-5550,-91 130 4401,-1 3 145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44.01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128 1 1000,'19'3'5285,"-16"14"-5459,-4-4 440,0 83 68,-4 0 1,-23 126 0,1-80-107,-50 325 486,71-401-590,2 1-1,4-1 1,2 1 0,4-1-1,13 69 1,-9-97-154,-6-23-379,0 0-1,-1 0 1,1 29 0,-18-66-4359,7 11 3394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44.415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1 207 860,'16'0'645,"1"2"-1,0 0 1,-1 1 0,0 0-1,1 1 1,14 7-1,-9-3-362,0 2-1,-1 1 0,39 26 1,-40-23-234,-1 1 1,-1 1 0,0 0 0,-1 2 0,-1 0 0,-1 1-1,0 0 1,-2 1 0,17 31 0,-18-19 132,-11-26-80,0 0 0,1-1 0,0 1 0,1 0 0,-1 0 0,1-1 0,0 0-1,0 1 1,1-1 0,0 0 0,-1-1 0,2 1 0,7 7 0,-10-12-34,0 1 0,0-1 0,0 0 0,0 0 0,0 0 0,0-1 0,-1 1 0,1 0 0,0-1 0,0 1 0,0-1 0,-1 0 0,1 1 0,0-1 0,-1 0 0,1 0 0,0 0-1,-1 0 1,2-2 0,35-29 139,-29 24-129,61-55-627,100-117 0,-106 100-2905,72-116 0,-106 148 1979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1.04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365 4 464,'6'-1'5772,"16"-2"-2770,-20 11-3010,0 0-1,0 0 1,-1 1-1,0-1 1,-1 0-1,0 0 1,0 1-1,-1-1 1,0 0-1,0 0 1,-3 10-1,-1 14-4,0 8 28,-3 0-1,-1-1 1,-2 0 0,-1 0-1,-2-1 1,-34 63 0,-141 200-243,138-227 170,45-66 34,0 1 1,1-1-1,0 1 0,1 1 1,0-1-1,1 1 0,-4 14 0,6-22 9,1 1 0,0-1-1,0 0 1,-1 1-1,2-1 1,-1 0-1,0 1 1,0-1-1,1 0 1,0 1 0,-1-1-1,1 0 1,0 0-1,0 0 1,0 0-1,0 0 1,0 0-1,1 0 1,-1 0 0,1 0-1,-1 0 1,1-1-1,-1 1 1,1 0-1,0-1 1,0 0-1,0 1 1,0-1 0,0 0-1,0 0 1,0 0-1,1 0 1,-1-1-1,0 1 1,0-1-1,1 1 1,-1-1 0,3 1-1,9 1-69,0-1 0,1 0 0,-1-1-1,0 0 1,1-1 0,-1-1 0,20-4 0,102-34-800,-75 21 551,289-77-661,-342 94 1021,0-1 0,0 0 0,0 0 0,0 0 0,0-1-1,-1-1 1,0 1 0,7-7 0,-13 10 15,1 0 0,-1 0-1,1 0 1,-1 0 0,0-1 0,0 1 0,0 0 0,0-1-1,0 1 1,0-1 0,0 1 0,0-1 0,0 0 0,-1 1-1,1-1 1,-1 0 0,1 1 0,-1-1 0,0 0 0,1 0-1,-1 0 1,0 1 0,0-1 0,-1 0 0,1 0 0,0 1-1,0-1 1,-1 0 0,1 0 0,-1 1 0,0-1 0,1 0-1,-1 1 1,0-1 0,0 1 0,0-1 0,0 1 0,0-1 0,0 1-1,-1 0 1,1 0 0,0-1 0,-3 0 0,-1 13 43,1 1 1,0-1 0,1 1 0,0 0 0,-1 21-1,1-12-63,-12 140 108,14-140-124,2-1 0,0 0 1,1 0-1,1 1 0,10 35 1,-13-54-83,1 0 0,-1 1 0,1-1 0,0 0 0,0 0 0,0 1 0,0-1 0,0 0 0,0 0 0,1 0 0,-1-1 0,1 1 0,-1 0 0,1 0 0,0-1 0,-1 1 0,1-1 0,0 0 0,0 1 0,3 0 0,-3-2-109,0 0 0,-1 0 1,1-1-1,0 1 0,0-1 1,-1 1-1,1-1 0,0 0 1,-1 0-1,1 0 0,-1 0 1,1 0-1,-1 0 0,1 0 1,-1 0-1,0 0 0,1-1 1,-1 1-1,0-1 0,0 1 1,0-1-1,0 1 0,0-1 1,-1 1-1,1-1 0,1-3 1,8-17-1134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1.37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70 15 348,'2'-13'5367,"-13"12"-3725,-15 15-1895,-8 33-4965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2.42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12 221 944,'-5'-5'1266,"4"4"-1055,0 0-1,0 0 1,1 0 0,-1 0 0,1 0 0,-1 0 0,1 0 0,0 0 0,-1-1 0,1 1 0,0 0 0,0 0 0,0 0-1,0-1 1,0 1 0,0 0 0,0 0 0,0 0 0,1-2 0,-1 2-185,1-1 1,-1 1-1,1 0 1,0 0 0,-1-1-1,1 1 1,0 0-1,0 0 1,0 0-1,0 0 1,0 0-1,0 0 1,0 0-1,1 0 1,-1 1-1,0-1 1,0 0-1,1 1 1,-1-1-1,0 1 1,1-1-1,-1 1 1,0 0-1,1-1 1,-1 1-1,1 0 1,-1 0-1,3 0 1,2 1-25,-1 0 0,0 0 0,0 0 0,0 0 1,0 1-1,0 0 0,0 0 0,0 0 1,0 1-1,-1-1 0,1 1 0,-1 0 0,0 1 1,0-1-1,0 1 0,0 0 0,3 4 0,-2-1 7,-2-1-1,1 1 0,-1 0 0,0 0 0,0 0 0,-1 0 1,0 0-1,0 1 0,-1-1 0,1 15 0,-2 6 14,-2 1 0,0-1 0,-2 0 0,-1 0 0,-11 34 0,7-29 19,-1 0 0,-2-1 0,-23 44-1,68-190 268,6-2-555,39-94-251,-68 187 472,2 0 0,0 1 0,2 0 0,0 1 0,1 1 0,29-29 1,-38 43 17,1 0 0,-1 1 0,1 0 1,0 1-1,0-1 0,1 1 0,0 1 1,9-4-1,-15 6 7,-1 1 0,1-1 0,0 1 0,0-1 1,0 1-1,-1 0 0,1-1 0,0 1 0,0 0 0,0 0 0,0 1 1,0-1-1,-1 0 0,1 0 0,0 1 0,0-1 0,0 1 1,-1 0-1,1 0 0,0-1 0,-1 1 0,1 0 0,0 0 0,-1 1 1,0-1-1,1 0 0,-1 0 0,0 1 0,1-1 0,-1 1 1,0-1-1,0 1 0,0-1 0,0 1 0,0 0 0,-1-1 1,1 1-1,-1 0 0,1 0 0,-1 0 0,1 3 0,4 27 29,-2 0 0,-1 0 0,-2 0-1,-1 0 1,-1 0 0,-8 32 0,5-27 1,1 1 1,2 0-1,4 67 1,-2-99-31,1 0 0,0 0 0,0 0 0,0-1 0,1 1 0,0 0-1,0-1 1,1 1 0,-1-1 0,1 0 0,0 0 0,0 0 0,1 0 0,0-1 0,0 1 0,0-1 0,0 0 0,0 0 0,1 0 0,0-1-1,0 0 1,8 5 0,-5-5-8,1-1-1,-1 1 0,0-2 1,1 1-1,-1-1 0,1-1 1,0 1-1,-1-1 0,1-1 1,-1 0-1,1 0 0,-1 0 1,1-1-1,-1-1 0,8-2 1,9-5-48,-1 0 1,-1-2 0,0 0 0,0-2-1,-2-1 1,1 0 0,-2-1-1,0-2 1,-1 0 0,-1-1 0,-1 0-1,26-39 1,-25 30 84,-1 0-1,-2-2 1,-1 0-1,-1 0 1,-2-1-1,0 0 1,-3-1 0,0-1-1,4-55 1,-11 86 31,-1 0 0,1 1 0,-1-1 0,0 0 0,0 0 0,0 0 0,0 0 0,0 0 0,0 1 0,-1-1 0,1 0 0,-1 0 0,1 0 0,-1 1 0,0-1 0,1 0 0,-1 1 0,0-1 0,0 0 1,0 1-1,-1-1 0,1 1 0,0 0 0,0-1 0,-2 0 0,0 1-34,1 0 1,0 1-1,0-1 0,-1 1 1,1 0-1,0 0 0,-1 0 1,1 0-1,0 0 1,0 0-1,-1 1 0,1-1 1,0 1-1,0-1 0,-1 1 1,1 0-1,-2 1 1,-6 3-28,0 0 1,1 1 0,0 0-1,0 0 1,0 1 0,1 0-1,-12 12 1,8-2 7,0 1 0,2 0 0,0 1 0,1 0-1,0 0 1,2 1 0,0 0 0,2 0 0,-6 36 0,8-37-3,1 0 0,1 0 0,0 0 1,2 0-1,0 0 0,1-1 0,1 1 1,1 0-1,1-1 0,0 0 0,9 19 0,-10-29-31,1 0-1,-1 0 0,2-1 1,-1 1-1,1-1 0,0-1 1,1 1-1,-1-1 0,1 0 1,1 0-1,-1-1 0,1 0 1,0 0-1,0-1 0,0 0 1,1-1-1,-1 1 0,1-2 1,0 1-1,12 1 0,-6-2-472,0 0 0,1-1 0,-1-1 0,0 0 0,1-1 0,-1-1 0,0 0 0,1-1 0,-1-1 0,-1 0 0,20-8 0,-2-4-826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3.382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442 145 1020,'-3'-2'273,"0"-1"-1,0 1 1,0 0 0,0 0-1,0 0 1,-1 0-1,1 1 1,-1-1 0,0 1-1,1 0 1,-1 0-1,0 0 1,0 1 0,1-1-1,-1 1 1,-4 0 0,1 1-120,-1 0 0,1 0 0,0 1 0,0 0 1,0 0-1,0 0 0,-12 7 0,1 2-104,1 0 0,0 1-1,1 0 1,0 1 0,-16 18 0,12-10-11,1 1 1,0 1 0,2 0-1,1 2 1,0-1-1,2 2 1,1 0 0,1 1-1,2 0 1,0 1-1,2 0 1,-9 56 0,16-80-36,0 0 0,1 0 0,-1-1 0,1 1 0,0 0 0,0 0 0,1 0 0,-1 0 0,1-1 0,0 1 0,0 0 0,0-1 0,0 1 0,1 0 0,0-1 0,-1 0 0,1 1 0,0-1 0,1 0 0,-1 0 0,1 0 0,-1 0 0,1 0 0,0-1 0,0 1 0,0-1 0,0 0 0,0 0 0,1 0 0,-1 0 0,0-1 0,7 3 0,-1-2 2,0-1 0,1 0 0,-1 0 1,0-1-1,1 0 0,-1-1 0,0 0 0,0 0 1,1-1-1,-1 0 0,0-1 0,13-5 0,2-3 4,-1-1 0,-1 0 0,0-2 1,-1-1-1,-1 0 0,0-2 0,-1 0 0,-1-1 0,0-1 0,-2 0 0,0-2 0,-1 0 0,-1 0 0,-1-1 0,-2-1 0,0 0 0,-1-1 0,-1 0 0,-1-1 0,-1 1 0,6-49 0,-11 44 171,-6 44-197,-1 47-21,6-37 43,2 1 1,1-1 0,1 0-1,1 0 1,1-1-1,2 1 1,0-2 0,1 1-1,2-1 1,14 21 0,-20-34-1,1 0 1,1-1 0,0 0 0,0-1 0,1 0-1,0 0 1,0-1 0,1 0 0,0 0 0,14 6 0,-15-9 10,-1-1 0,1 0 0,1-1 0,-1 0 0,0 0 0,0-1 0,1 0 0,-1-1 0,1 0 0,-1 0 0,1-1 0,-1 0 0,0-1 0,14-3 0,-18 3 0,-1-1 0,1 1-1,0-1 1,-1 0-1,1 0 1,-1 0 0,0-1-1,0 0 1,-1 1 0,1-1-1,-1-1 1,1 1-1,-1 0 1,0-1 0,-1 0-1,1 1 1,-1-1-1,0 0 1,0 0 0,1-10-1,5-13-30,-2-1-1,4-44 1,-8 54 6,3-25-74,-2 0-1,-4-79 1,0 108 93,0 1 1,-1-1-1,-1 1 1,-1 0-1,0 0 1,-1 0 0,0 0-1,-1 1 1,0 0-1,-1 0 1,-1 1-1,-12-17 1,4 15 26,2-1-124,14 15 84,1-1-1,0 1 0,-1-1 0,1 1 1,0-1-1,0 1 0,-1-1 1,1 1-1,0 0 0,0-1 1,0 1-1,0 0 0,-1 0 0,1 0 1,0 0-1,0 0 0,0 0 1,0 0-1,0 0 0,-1 0 1,1 0-1,0 0 0,0 0 1,0 1-1,0-1 0,1 1 0,161 3 2,-105-4 0,0 2-1,0 2 0,65 14 0,-118-17 2,-1 0 1,1 0-1,-1 1 0,1-1 0,-1 1 1,1 0-1,-1 0 0,0 1 0,0-1 1,0 1-1,0 0 0,-1 0 0,1 0 0,-1 1 1,0-1-1,0 1 0,0 0 0,3 5 1,-3-2 5,0 0 0,-1-1 0,0 1 0,-1 0 1,1 1-1,-1-1 0,-1 0 0,1 0 1,-1 0-1,0 1 0,-2 10 0,-4 17 31,-16 54-1,12-55-20,2 1-1,-7 58 1,15-84-5,-1 0 0,1 0 0,1 0 0,-1 0-1,2 0 1,-1 0 0,1 0 0,1-1 0,-1 1 0,1 0 0,1-1-1,0 0 1,0 0 0,0 0 0,7 8 0,-6-11 8,-1 0 0,1 0 1,-1-1-1,1 0 0,0 0 0,1-1 1,-1 1-1,1-1 0,-1 0 0,1 0 1,0-1-1,8 2 0,-2-1-189,0 0 0,0-1 0,1-1 0,-1 0 0,23-1 0,0-4-1409,-1-1 0,0-2-1,51-17 1,-50 11 81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2.88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93 22 848,'13'-20'5038,"-10"18"-4809,-3 3-169,1-1-1,0 0 1,0 1-1,-1-1 1,1 1-1,0 0 1,0-1 0,-1 1-1,1-1 1,-1 1-1,1 0 1,-1 0 0,1-1-1,-1 1 1,1 0-1,-1 0 1,1 0 0,-1-1-1,0 1 1,0 0-1,1 1 1,10 56-41,-14 15 363,-2 1 0,-4-1-1,-31 121 1,35-172-357,-22 102-463,-15 165-1,42-270-481,2-29-1080,2-34-1042,-4 17 1740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4.245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363 320 672,'0'-1'283,"0"-1"1,0 1-1,0-1 1,0 0-1,0 1 0,0-1 1,0 1-1,0-1 1,-1 1-1,1-1 0,-1 1 1,1-1-1,-1 1 1,1 0-1,-1-1 0,0 1 1,-1-2-1,1 3-224,1 0 0,-1 0-1,1 0 1,-1-1 0,0 1-1,1 0 1,-1 0 0,0 0 0,1 1-1,-1-1 1,0 0 0,1 0 0,-1 0-1,1 0 1,-1 1 0,0-1-1,1 0 1,-1 0 0,1 1 0,-1-1-1,1 0 1,-1 1 0,1-1 0,-1 1-1,1-1 1,-1 1 0,0 0-1,-38 52-593,31-40 886,-28 47-295,2 0-1,4 2 1,-27 75-1,3-6 49,40-100-78,1-6-3,2 1 0,1 1 1,0-1-1,2 1 0,-5 34 1,13-61-21,0 1 1,0-1 0,0 0 0,-1 0-1,1 1 1,0-1 0,0 0 0,0 0-1,0 1 1,0-1 0,0 0 0,0 0-1,0 1 1,0-1 0,0 0 0,0 0-1,0 1 1,0-1 0,0 0-1,0 0 1,0 1 0,0-1 0,0 0-1,0 0 1,0 1 0,0-1 0,0 0-1,0 0 1,0 1 0,1-1 0,-1 0-1,0 0 1,0 0 0,0 1 0,0-1-1,1 0 1,-1 0 0,0 0 0,0 0-1,0 0 1,1 1 0,-1-1 0,0 0-1,0 0 1,1 0 0,-1 0-1,0 0 1,1 0 0,11-11 60,10-24-62,10-25-264,-2-1 0,33-103 0,25-137-279,-7 17 888,-80 281-335,28-71 177,-28 70-181,1 1-1,0-1 1,0 0-1,1 1 1,-1-1-1,1 1 0,-1-1 1,1 1-1,0 0 1,0 0-1,1 1 1,-1-1-1,0 1 1,1-1-1,5-1 1,-6 3-7,0 1 0,0 0 0,0 0 0,1 0 0,-1 0 0,0 0 0,0 1 0,0 0 0,0-1 0,0 1 0,0 0 0,0 0 0,0 1 0,0-1 0,-1 1 0,1-1 0,-1 1 0,1 0 0,-1 0 0,1 0 0,-1 0 0,0 1 0,0-1 0,0 1 0,0-1 0,0 1 0,1 3 0,7 9 13,-1 1 1,-1 0-1,8 21 1,5 20 68,-3 0 0,-3 1-1,-2 1 1,6 63 0,-10-18-1226,-6 155 0,-8-189-2457,2-54 2347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4.57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27 164 848,'-1'0'216,"-1"0"1,1 0-1,0 0 0,-1-1 1,1 1-1,0 0 0,0-1 0,-1 1 1,1 0-1,0-1 0,0 0 1,-1 1-1,1-1 0,0 0 1,-4-3 864,4 3-865,-1-2 1,2 2-142,1 1-1,-1-1 1,0 0 0,0 0 0,0 0 0,0 0 0,1 0 0,-1 0-1,0 1 1,1-1 0,-1 0 0,1 0 0,-1 1 0,1-1 0,-1 0-1,1 0 1,-1 1 0,1-1 0,0 1 0,-1-1 0,1 0 0,1 0-1,6-4-1,0 0-1,0 0 0,0 1 0,14-6 0,53-11-336,2 2-1,131-14 0,-48 9-5236,-127 18 4223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4.92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135 42 1380,'1'-3'706,"-1"-1"0,1 1 0,-1 0 0,0-1 0,-1 1 0,1-1-1,0 1 1,-9-12 1472,-1 32-2200,-8 37 20,3 0 1,-15 99-1,2 117 224,18-160-154,4-54-68,2-25-219,0 1 0,3 0 0,0 0-1,8 63 1,-7-94 110,0 0-1,0 0 0,0 0 1,0 0-1,0 0 1,0-1-1,0 1 1,1 0-1,-1 0 1,0 0-1,1 0 1,-1 0-1,1 0 0,-1 0 1,1 0-1,-1-1 1,1 1-1,-1 0 1,1 0-1,0-1 1,0 1-1,-1 0 1,1-1-1,0 1 0,0-1 1,0 1-1,0-1 1,-1 1-1,1-1 1,0 0-1,0 1 1,0-1-1,0 0 0,0 0 1,0 1-1,0-1 1,0 0-1,0 0 1,0 0-1,0-1 1,0 1-1,0 0 1,0 0-1,0 0 0,0-1 1,0 1-1,0 0 1,0-1-1,-1 1 1,1-1-1,0 1 1,0-1-1,0 1 1,-1-1-1,1 0 0,0 1 1,0-1-1,-1 0 1,1 0-1,-1 0 1,2-1-1,8-14-1238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6.02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431 11 116,'-39'-5'6294,"32"3"-6216,-1 1 1,1 0-1,0 0 1,-1 1 0,-8 0-1,-6 4-7,-1 0 0,1 2 0,0 0-1,1 1 1,0 2 0,-29 14 0,36-15-57,0 0-1,0 1 1,1 0 0,0 1-1,1 0 1,0 1 0,0 1 0,1 0-1,-15 22 1,24-31-12,0-1 1,0 1-1,1 0 1,-1-1-1,1 1 1,-1 0-1,1 0 0,0-1 1,1 1-1,-1 0 1,0 0-1,1 0 1,-1 0-1,1 1 1,0-1-1,0 0 0,0 0 1,1 0-1,-1 0 1,1 0-1,0 0 1,-1 0-1,1 0 0,0-1 1,1 1-1,-1 0 1,1 0-1,1 2 1,1-1-5,0-1 0,0 0 1,0 0-1,0 0 0,0 0 1,0-1-1,1 0 0,-1 0 1,1 0-1,0 0 1,0-1-1,0 1 0,-1-1 1,1-1-1,0 1 0,9-1 1,20-1-51,0-2 0,-1-1 1,1-2-1,-1-1 1,-1-2-1,1-1 0,-1-1 1,-1-2-1,43-24 1,-62 30 172,-1 0 1,1-1-1,-1 0 1,14-14-1,-23 20-49,0 0-1,1-1 1,-1 1-1,0 0 0,0-1 1,0 0-1,-1 1 0,1-1 1,-1 0-1,1 0 1,-1 0-1,0 0 0,0 0 1,0 0-1,-1 0 0,1 0 1,-1 0-1,0 0 1,0 0-1,0-1 0,0 1 1,0 0-1,0 0 0,-2-5 1,2 8-67,0-1 1,-1 1-1,1 0 0,0-1 1,0 1-1,0-1 1,0 1-1,0-1 0,0 1 1,0-1-1,0 1 1,0 0-1,0-1 0,0 1 1,0-1-1,0 1 1,1-1-1,-1 1 0,0 0 1,0-1-1,0 1 0,1-1 1,-1 1-1,0 0 1,0-1-1,1 1 0,-1 0 1,0-1-1,1 1 1,-1 0-1,0-1 0,1 1 1,-1 0-1,0 0 1,1-1-1,-1 1 0,1 0 1,-1 0-1,1 0 1,-1 0-1,0 0 0,1 0 1,-1 0-1,1 0 0,0 0 1,-2 0-6,0 1 0,1-1 0,-1 1 0,0-1 1,1 1-1,-1 0 0,0-1 0,1 1 0,-1 0 0,1 0 0,-1-1 0,1 1 0,-1 0 1,1 0-1,0 0 0,-1 0 0,1 0 0,0 0 0,0-1 0,0 1 0,0 0 1,0 2-1,-5 33 5,3-22-2,-11 84 65,3-1 1,7 198-1,58 193-40,-54-481-38,0 0 1,0 0-1,-1-1 0,0 1 1,0 0-1,-1 0 1,1 0-1,-2-1 0,1 1 1,-1 0-1,0-1 0,-3 9 1,3-13-21,1 0 0,-1 1 1,0-1-1,1 0 0,-1 0 0,0 0 1,0 0-1,-1-1 0,1 1 0,0 0 1,-1-1-1,1 1 0,0-1 0,-1 0 1,0 0-1,1 0 0,-1 0 0,0-1 1,1 1-1,-1-1 0,0 1 0,0-1 1,1 0-1,-1 0 0,0 0 0,0 0 1,1-1-1,-1 1 0,0-1 0,0 0 1,1 0-1,-5-1 0,-3-2-24,1 0 0,-1-1 0,1 0 0,0 0 0,1-1 0,-1 0 0,1-1 0,0 0 0,0 0 0,1 0 0,0-1 0,1 0 0,-1-1 0,1 0-1,1 1 1,0-2 0,0 1 0,-4-12 0,0-5 55,0 0 0,1-1 0,2 1-1,1-1 1,-4-51 0,9 61 3,1 0 1,1-1-1,0 1 1,1 0-1,0 0 1,2 0-1,0 0 1,1 1-1,1 0 0,0 0 1,1 1-1,1 0 1,0 0-1,16-19 1,14-12-1976,2 1 1,83-69 0,-95 90 650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6.50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6 228 516,'3'12'5524,"7"-20"-5510,-2 1 229,14-12-152,-1 0 0,-1-1 0,-1-1 0,-1 0 1,-1-2-1,16-27 0,-29 44-24,-2 3-15,0 1-1,-1 0 1,0 0 0,1-1-1,-1 1 1,0-1-1,0 0 1,0 1 0,0-1-1,-1 1 1,1-1 0,-1 0-1,0 0 1,0 1-1,0-6 1,-3 8 32,0 0 1,0 1-1,0-1 1,0 1-1,0 0 1,0-1-1,0 1 1,1 0-1,-1 1 0,-3 1 1,-7 5-85,0 0 1,1 1-1,-1 1 1,2 0 0,0 0-1,0 1 1,1 1-1,-17 23 1,22-28 1,1-1 0,0 1 0,0 0 1,0 0-1,1 1 0,0-1 0,0 1 0,1-1 1,0 1-1,0 0 0,1 0 0,0 0 0,1 0 1,-1 0-1,2 0 0,-1 0 0,1 0 0,3 14 0,-2-17 2,0 0-1,1 0 0,-1 0 0,1 0 1,0-1-1,0 1 0,0-1 1,1 0-1,0 0 0,0 0 0,0 0 1,0-1-1,0 0 0,6 3 0,-1-1 0,-1 0 0,2-1-1,-1-1 1,0 0 0,1 0-1,-1 0 1,15 0 0,-6-1-586,1-1 0,-1 0 1,1-2-1,-1 0 0,1-1 0,-1-1 0,35-10 1,-24 1-920,-1-1 32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7.01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95 19 1176,'7'-18'5367,"-7"33"-3685,-5 34-1684,-13 106 125,-17 102 264,19-187-294,8-40-60,1 0 0,2 0 0,-2 41 0,18-86 124,3-15-184,52-154-221,-55 159 208,1 1 0,1 0-1,1 0 1,1 2 0,21-25 0,-33 43 41,0 0 1,1 0-1,0 1 1,-1-1 0,1 1-1,0 0 1,0 0-1,1 0 1,-1 0-1,1 1 1,-1 0 0,1 0-1,0 0 1,0 0-1,0 1 1,0 0-1,0 0 1,0 0 0,0 1-1,0 0 1,0 0-1,1 0 1,-1 0-1,0 1 1,0 0-1,0 0 1,0 0 0,0 1-1,0-1 1,-1 1-1,1 1 1,0-1-1,-1 0 1,0 1 0,1 0-1,-1 0 1,0 0-1,-1 1 1,1 0-1,0-1 1,-1 1 0,0 0-1,0 1 1,0-1-1,3 7 1,2 4 33,0 1-1,-1 1 1,-1-1 0,0 1 0,-2 0-1,1 0 1,-2 0 0,-1 1 0,0-1-1,-1 1 1,-1 21 0,0-30-20,-1 1 0,0-1 0,0 0 0,-1 0 0,0 0 1,-1 0-1,0 0 0,0 0 0,-1 0 0,0-1 0,-1 0 0,0 0 0,0 0 0,0 0 1,-1-1-1,0 0 0,-1 0 0,1-1 0,-1 1 0,-1-2 0,1 1 0,-13 6 1,9-6-155,0-1 0,0-1 0,-1 0 0,1 0 0,-1-1 0,0-1 0,0 0 0,-22 1 0,25-3-277,0-1 0,0 0 1,0 0-1,0-1 0,0-1 1,0 1-1,0-1 0,1-1 1,-1 1-1,1-2 0,0 1 1,-10-8-1,-4-6-1061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7.52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12 365 304,'-11'9'5471,"11"-8"-5305,2 23 1757,21 40-2788,-12-34 1348,0 5-436,26 99 52,-34-117-48,0 0 0,-1-1 0,-1 1 0,-1 0 0,0 0 0,-3 18 0,-1-26 440,-1-23-325,0-24-167,6 5-52,2 1-1,1 0 1,2 0 0,14-46 0,52-122-583,-65 181 542,73-168-1581,-62 153-250,33-48 0,-33 57 665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8.06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485 31 500,'-9'-5'517,"0"1"0,-1 0 0,1 0 0,-1 1-1,1 0 1,-1 1 0,0 0 0,0 1 0,-1 0 0,1 0 0,0 1 0,0 0-1,-20 4 1,16-1-371,1 1 0,0 0 0,0 1-1,0 1 1,1 0 0,0 0 0,0 1-1,0 1 1,-14 12 0,7-2-169,0 0 0,2 0 0,0 2 0,1 0 0,1 1 0,1 1 0,1 0 0,1 1 0,0 0 0,-12 41 0,22-58 23,0 1-1,0 0 0,1 0 1,0 0-1,0 1 1,1-1-1,0 0 0,0 0 1,1 0-1,0 0 0,3 14 1,-3-18-18,0-1 1,0 1 0,1 0-1,-1-1 1,1 1 0,-1-1 0,1 1-1,0-1 1,0 0 0,0 1-1,0-1 1,1-1 0,-1 1-1,1 0 1,-1 0 0,1-1 0,-1 1-1,1-1 1,0 0 0,0 0-1,-1 0 1,1 0 0,0-1 0,0 1-1,0-1 1,0 1 0,0-1-1,0 0 1,6-1 0,4 0-36,0-1 0,0-1 0,0 0 0,-1-1 0,1 0 0,-1-1 0,0 0 0,0-1 0,-1-1 0,1 0 0,-1 0 0,12-12 0,16-14 69,62-70-1,-65 63 115,-12 12 56,21-23 253,-42 48-371,0 0-1,0 0 0,1 0 1,-1 0-1,1 1 0,0 0 1,0-1-1,0 1 0,0 1 1,8-4-1,-11 5-49,0 1 0,-1-1 0,1 0 0,0 0 1,0 0-1,0 1 0,0-1 0,0 0 0,-1 1 0,1-1 1,0 1-1,0-1 0,-1 1 0,1 0 0,0-1 0,-1 1 0,1-1 1,-1 1-1,1 0 0,-1 0 0,1-1 0,-1 1 0,1 0 1,-1 0-1,0 0 0,1-1 0,-1 1 0,0 0 0,1 1 0,7 31 313,-8-30-291,5 32 385,-1 62 1,4 29-178,-7-114-362,1 0 1,1 0 0,0 0 0,1-1 0,0 0-1,1 0 1,11 21 0,-13-28-146,-1 0 0,1-1 0,-1 1 1,1-1-1,0 1 0,1-1 0,-1 0 0,1 0 0,-1-1 1,1 1-1,0-1 0,0 0 0,0 0 0,0 0 0,0 0 1,0-1-1,1 1 0,-1-1 0,0 0 0,1 0 0,-1-1 1,1 0-1,-1 0 0,1 0 0,-1 0 0,1 0 0,-1-1 1,1 0-1,-1 0 0,1 0 0,-1 0 0,5-3 0,28-14-1432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03.60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511 213 164,'3'-8'916,"1"1"-1,-1-1 1,0 0-1,-1 0 1,1 0-1,0-13 1,-2 13-621,0 1 1,-1-1 0,0 1-1,0 0 1,-1-1-1,0 1 1,-3-12 0,3 15-284,-1 0 1,1 0 0,-1 0-1,0 0 1,0 0 0,0 1-1,-1-1 1,1 1 0,-1-1-1,0 1 1,0 0 0,0 0-1,0 0 1,0 0 0,-1 0-1,1 1 1,-1 0 0,0 0-1,0 0 1,0 0 0,0 0-1,0 1 1,0 0 0,0 0-1,0 0 1,-1 0 0,1 1-1,0-1 1,-1 1 0,-7 1-1,-4 1-15,0 0 0,1 1 0,-1 1-1,1 1 1,0 0 0,0 1 0,0 0 0,1 1-1,0 1 1,1 0 0,-1 1 0,2 1 0,-1 0-1,1 0 1,1 1 0,-13 16 0,3-2 10,2 0 0,0 1 0,2 1 0,1 0 0,1 2 0,2-1 0,-12 38 0,19-48-7,1 0-1,1 0 0,0 1 1,2-1-1,0 1 0,1 0 1,1-1-1,3 27 0,-2-34-7,1 0 0,1 0 0,0-1-1,0 1 1,1-1 0,0 0 0,1 1-1,0-2 1,1 1 0,0-1 0,0 0-1,1 0 1,0-1 0,1 0-1,11 10 1,-4-6-70,-1-1 0,2 0 1,0-1-1,0-1 0,1-1 0,32 13 0,-40-19-270,-1 1 1,0-2-1,0 1 1,1-1-1,-1 0 1,1-1-1,-1 0 1,1 0-1,-1-1 0,0 0 1,1 0-1,-1-1 1,0 0-1,0-1 1,0 0-1,0 0 0,11-6 1,2-5-1038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04.24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347 6 920,'-8'-2'402,"-1"0"0,0 1 0,0 1-1,0-1 1,0 2 0,0-1 0,0 1 0,0 0 0,0 1-1,1 0 1,-1 0 0,1 1 0,-10 5 0,6-2-258,0 0 1,1 1-1,0 1 0,0 0 1,1 1-1,0-1 1,0 2-1,-10 13 0,7-6-161,1 0 0,0 1 1,1 0-1,1 1 0,1 1 0,1 0 0,0 0 0,2 0 0,0 1 0,-5 41 0,10-58 2,0 0 1,1 0-1,0-1 1,0 1-1,0 0 1,1 0-1,-1 0 0,1 0 1,0 0-1,0 0 1,0-1-1,0 1 1,1 0-1,0-1 1,0 1-1,0-1 1,0 0-1,0 1 1,0-1-1,1 0 1,0 0-1,3 2 1,-2-2-8,0-1 1,0 0-1,1 0 1,-1 0 0,1-1-1,-1 1 1,1-1-1,0 0 1,-1-1 0,1 1-1,0-1 1,0 0-1,-1 0 1,1 0 0,0-1-1,-1 1 1,1-1-1,5-2 1,8-3 80,0 0 1,-1-1-1,0-1 0,0 0 1,0-2-1,-1 0 0,-1 0 1,0-2-1,20-18 1,0-5 599,-2-1 1,40-55 0,-71 87-612,1 0-1,1 1 1,-1-1 0,0 1 0,1 0 0,0 0-1,0 0 1,8-4 0,-3 48-131,21 81 137,-12-57-150,-16-59-6,-1 0 0,2 0 0,-1 0 0,0-1 0,1 1 0,0-1 0,1 1 0,-1-1 0,1 0 0,0 0 0,5 4 0,-7-7-103,0 0-1,0-1 1,0 1 0,0-1-1,0 0 1,1 1 0,-1-1-1,0 0 1,1 0 0,-1 0-1,1-1 1,-1 1 0,1-1-1,-1 1 1,1-1-1,-1 0 1,1 0 0,0 0-1,-1 0 1,1-1 0,-1 1-1,1 0 1,-1-1 0,1 0-1,-1 0 1,1 0 0,-1 0-1,0 0 1,4-2 0,10-8-1215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3.20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 94 620,'-1'-6'623,"1"0"-1,-1 0 1,1 0-1,0 0 1,0 0 0,1 0-1,1-10 1,-1 14-555,0 0-1,0 0 1,0 1 0,1-1-1,-1 0 1,0 1 0,1-1-1,-1 1 1,1-1 0,-1 1-1,1-1 1,0 1 0,0 0-1,-1 0 1,1 0 0,0 0 0,0 0-1,0 1 1,0-1 0,0 0-1,0 1 1,0 0 0,1-1-1,-1 1 1,2 0 0,23-3-24,0 0 1,0 2-1,0 1 1,0 2-1,0 0 0,-1 2 1,1 1-1,-1 0 1,42 17-1,-55-17-11,0 0-1,0 2 0,-1 0 1,0 0-1,0 1 0,-1 0 0,0 1 1,0 1-1,-1-1 0,0 2 1,-1-1-1,0 1 0,-1 1 0,0 0 1,0 0-1,-2 0 0,1 1 1,-2 0-1,0 0 0,4 15 0,-5-7-15,0 1 0,-2-1 0,0 1 0,-2 0 0,0-1-1,-1 1 1,-2-1 0,0 1 0,-1-1 0,-1 0 0,-1 0-1,-1 0 1,-1-1 0,0 0 0,-2 0 0,-17 26 0,5-12-13,-2 0 0,-2-2 0,-1 0 0,-1-2 0,-1-1 1,-2-1-1,-60 41 0,74-57-18,-1-2 1,-29 14 0,41-22-32,0 1 1,-1-1-1,1 0 1,0 0-1,-1-1 1,0 0-1,1 0 1,-1-1-1,0 1 1,1-2-1,-12 0 1,17 0 5,-1 1 1,1 0 0,0-1 0,0 1-1,0-1 1,0 1 0,0-1-1,0 1 1,0-1 0,0 0-1,0 1 1,0-1 0,0 0 0,0 0-1,1 0 1,-1 0 0,0 0-1,1 0 1,-1 0 0,0 0 0,1 0-1,-1 0 1,1 0 0,-1-2-1,0-1-131,1 0-1,0 0 1,-1 1-1,1-1 1,1 0-1,-1 0 1,0 1-1,2-6 1,2-4-708,0-1 0,1 0 0,9-16 0,0 2-439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04.78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115 0 376,'-5'17'7076,"-28"123"-6337,12 12-663,-4 28-10,-4 218 0,29-376-78,-1-8-45,1 0-1,0 0 1,1 0-1,1-1 1,5 23-1,-7-35 10,0-1 0,0 0-1,0 1 1,0-1 0,0 1-1,0-1 1,0 0 0,1 1 0,-1-1-1,0 1 1,0-1 0,0 0-1,0 1 1,1-1 0,-1 0 0,0 0-1,0 1 1,1-1 0,-1 0-1,0 1 1,1-1 0,-1 0 0,0 0-1,1 0 1,-1 1 0,0-1-1,1 0 1,-1 0 0,1 0 0,-1 0-1,0 0 1,1 0 0,-1 0-1,1 1 1,-1-1 0,0 0 0,1-1-1,-1 1 1,1 0 0,-1 0-1,0 0 1,1 0 0,-1 0 0,1 0-1,-1 0 1,0 0 0,1-1-1,-1 1 1,0 0 0,1 0 0,-1-1-1,0 1 1,1 0 0,-1 0-1,0-1 1,0 1 0,1 0 0,-1-1-1,0 1 1,0-1 0,16-23-3468,-16 23 3448,8-15-1237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05.95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404 26 660,'21'5'5019,"-21"-5"-4988,0 0 0,0 0-1,1-1 1,-1 1 0,0 0 0,0 0 0,0 0 0,0 0 0,1 0 0,-1-1-1,0 1 1,0 0 0,0 0 0,0 0 0,0 0 0,0-1 0,1 1 0,-1 0-1,0 0 1,0 0 0,0-1 0,0 1 0,0 0 0,0 0 0,0 0-1,0-1 1,0 1 0,0 0 0,0 0 0,0 0 0,0-1 0,0 1 0,0 0-1,0 0 1,0-1 0,0 1 0,-1 0 0,1 0 0,0 0 0,0 0 0,0-1-1,0 1 1,0 0 0,-1 0 0,0-2-47,-1 0 1,1 0-1,-1 1 1,1-1-1,-1 1 0,0 0 1,0-1-1,0 1 0,0 0 1,0 0-1,0 0 0,0 0 1,0 0-1,0 1 1,0-1-1,0 1 0,-3-1 1,-9 0 6,0 0 0,0 2 0,0-1 0,0 2 1,1 0-1,-1 0 0,1 1 0,-1 1 0,1 0 1,0 1-1,0 1 0,1 0 0,0 0 1,0 1-1,-18 14 0,16-10 10,1 1 0,0 0 0,1 1 1,0 0-1,1 1 0,1 1 0,0-1 0,1 1 0,0 1 1,1 0-1,-9 29 0,11-28 18,1 0 0,2 0 0,-1 0-1,2 0 1,0 1 0,1 0 0,1-1 0,1 1 0,0-1 0,7 30 0,-6-38 1,1 0 0,0 0 0,1 0 1,-1-1-1,2 0 0,-1 1 0,1-1 1,1-1-1,-1 1 0,1-1 0,0 0 1,1 0-1,0-1 0,0 0 1,0 0-1,1-1 0,0 0 0,0 0 1,0 0-1,1-1 0,13 4 0,-14-5-98,0-1 0,0 0 0,0 0 0,0-1-1,0 0 1,0 0 0,16-1 0,-18-1-313,0 0 0,1-1 0,-1 1 0,0-1 1,0 0-1,0-1 0,0 1 0,0-1 0,0 0 0,6-6 0,5-2-925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06.47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54 5 692,'7'-5'5320,"-10"13"-4498,-3 8-839,-8 31 65,3 0 1,1 1 0,3 1 0,2-1 0,0 54-1,6-89-39,0-1 0,0 1 0,1-1 0,0 1 0,1-1-1,1 0 1,8 19 0,-11-28-2,1 1 0,0-1 0,0 0-1,0-1 1,0 1 0,0 0 0,0 0 0,1-1 0,-1 0-1,1 1 1,0-1 0,0 0 0,0 0 0,0 0 0,0-1-1,0 1 1,0-1 0,1 0 0,-1 0 0,0 0 0,1 0-1,-1 0 1,1-1 0,-1 1 0,1-1 0,-1 0 0,1 0-1,-1-1 1,1 1 0,-1-1 0,5-1 0,6-2 41,0-1 1,0-1-1,-1 0 1,0-1-1,0 0 0,0-1 1,-1-1-1,-1 0 1,1-1-1,-1 0 1,-1 0-1,14-18 1,12-18 287,51-86 0,-82 124-308,20-32 159,-7 12 238,-1 0 0,24-55 0,-41 230-514,1-127 79,9 141 48,-7-143-68,0-1 0,1 1 1,1-1-1,0 1 0,2-1 1,14 28-1,-18-41-76,0 1 0,0-1 0,0 0 0,0 0-1,1-1 1,0 1 0,-1-1 0,1 0 0,1 0 0,-1 0 0,0 0-1,1-1 1,7 3 0,-7-3-281,1 0 1,0 0-1,1-1 0,-1 0 1,0 0-1,0-1 0,0 1 1,1-1-1,-1-1 0,0 1 0,0-1 1,1 0-1,-1-1 0,0 1 1,0-1-1,10-5 0,10-9-1063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06.94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8 364,'11'-8'5259,"-10"8"-5105,11 14 1201,5 30-1995,-16-39 1093,7 24-298,-2 0 0,0 1-1,-2-1 1,-2 1 0,-1 47 0,-21 153 358,17-204-475,-6 46 35,-1 0-35,3-1 0,3 1 0,7 83 0,-2-128 20,-4 50 0,1-53-424,1-1 0,4 43 1,-3-66 313,0 1 1,0-1 0,0 0 0,0 1-1,0-1 1,0 0 0,0 1-1,0-1 1,0 0 0,0 1-1,0-1 1,0 0 0,0 0 0,0 1-1,0-1 1,1 0 0,-1 1-1,0-1 1,0 0 0,0 0-1,0 1 1,0-1 0,1 0 0,0 2-309,0-2 309,-1 0 0,0 0 0,0 0-1,1 0 1,-1 0 0,0 0-1,1 0 1,-1 0 0,0 0-1,1 1 1,-1-1 0,0 0 0,1 0-1,-1-1 1,0 1 0,0 0-1,1 0 1,-1 0 0,0 0-1,1 0 1,-1 0 0,0 0 0,0 0-1,1-1 1,14-12-2921,-12 9 2565,8-6-842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07.64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11 257 468,'10'-16'5341,"-8"16"-5150,5 18 1001,-4 36-1350,-19 73 470,9-91-266,3 0 0,0 0 0,2 43-1,2-77-42,0 0 0,0 1 0,0-1 0,0 0 0,1 1 0,-1-1 0,0 0-1,1 0 1,0 0 0,-1 1 0,1-1 0,0 0 0,0 0 0,0 0 0,0 0 0,1 0 0,-1-1-1,1 1 1,-1 0 0,1 0 0,-1-1 0,1 1 0,0-1 0,0 0 0,3 3 0,-2-4 2,0 0 0,1 1 1,-1-1-1,1-1 1,-1 1-1,0 0 1,1-1-1,-1 1 1,0-1-1,1 0 1,-1 0-1,0-1 1,0 1-1,0 0 0,0-1 1,5-4-1,8-4 12,-1-2 0,-1 0 0,0 0 0,-1-1-1,0-1 1,-1 0 0,0-1 0,-1 0 0,11-22-1,-1-2 22,-1-2 0,24-73-1,-66 192-76,4 2 1,-12 125-1,29-200 43,1 0 0,-1 0 1,1-1-1,0 1 0,1 0 0,-1 0 0,1 0 0,0-1 0,0 1 1,0 0-1,1-1 0,0 1 0,0-1 0,0 0 0,0 1 1,1-1-1,-1 0 0,1 0 0,0-1 0,4 5 0,-3-6 1,-1 1-1,2-1 0,-1 0 1,0 0-1,0 0 1,1 0-1,-1-1 0,1 0 1,-1 0-1,1 0 0,-1-1 1,1 1-1,0-1 0,-1 0 1,1 0-1,0-1 0,-1 1 1,1-1-1,-1 0 0,8-3 1,9-3 4,0-2 0,-1 0-1,0-1 1,-1-1 0,0 0 0,-1-2 0,0 0 0,-1-1 0,25-26 0,-8 4-51,-2-2 0,-1-2 0,29-49 0,-39 55-34,-2-1 0,-2-1-1,16-45 1,-25 58 92,-2 0-1,0-1 1,-2 0 0,0 0-1,-2 0 1,0-37 0,-3 54 30,0 0-1,0 1 1,-1-1 0,0 1 0,-4-9 0,6 14-41,-1 0 0,1 0 0,0 1 0,-1-1 0,1 0 0,0 1 0,-1-1 0,1 0 0,-1 1 0,1-1 0,-1 1 0,1-1 0,-1 1 0,0-1 0,1 1 0,-1-1 0,0 1 0,1 0 0,-1-1 0,0 1 0,0-1 0,0 2-5,0-1 0,0 1 0,0-1 0,0 1 0,1-1 0,-1 1 0,0 0 0,0-1 0,1 1 0,-1 0 0,1 0 0,-1-1 0,1 1 0,-1 0 1,1 0-1,-1 0 0,1 0 0,-1 0 0,1 0 0,0-1 0,0 1 0,0 0 0,-1 1 0,-1 8 0,1-1 1,0 0 0,0 1-1,0-1 1,1 1-1,1-1 1,0 0 0,0 1-1,1-1 1,0 0-1,5 14 1,6 15 7,25 48 1,-26-59-3,95 173 23,-16-35-6,-87-156-20,0 0 1,0 0 0,-1 0-1,0 1 1,0-1 0,-1 1-1,0 0 1,-1 0-1,0 16 1,-1-20-8,-1-1 0,0 0 0,0 1 0,0-1 0,-1 0 0,0 1 0,0-1 0,0 0 0,-1 0 0,0-1 0,0 1 0,0 0 0,0-1 0,-1 0 0,0 0 0,1 0 0,-1 0 0,-9 6 0,-3 1-257,0-1 0,-1 0 1,-32 13-1,39-19-339,0-1 0,1 0 1,-1 0-1,0-1 0,-1 0 0,1-1 0,0 0 0,-19-1 0,16-3-725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09.69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193 37 72,'4'-24'8232,"-8"11"-5778,-1 32-2181,-78 491-31,-13 96-207,95-592-48,-2 4-28,1 0 0,0 0 0,2 0 0,0 0 0,1 0 0,6 36 0,-6-53-1,-1 0 0,0 0 0,0 0 0,1 0 0,-1 0 0,1-1 0,-1 1 0,1 0 0,-1 0 0,1 0 0,-1-1 0,1 1 0,0 0 0,-1-1 0,1 1 0,0 0 0,0-1 1,0 1-1,-1-1 0,1 1 0,0-1 0,0 1 0,0-1 0,0 0 0,0 0 0,0 1 0,0-1 0,0 0 0,0 0 0,0 0 0,0 0 0,0 0 0,0 0 0,0 0 0,0 0 0,0 0 0,0-1 1,-1 1-1,1 0 0,0-1 0,0 1 0,0-1 0,0 1 0,0-1 0,0 1 0,-1-1 0,1 1 0,0-1 0,-1 0 0,1 1 0,0-1 0,0-1 0,3-1-364,0-1 0,-1 0 0,1 0 0,-1 0 0,0 0 0,0-1 0,0 1 0,3-10 0,10-48-2824,-8 24 1782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0.04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0 293 188,'1'-13'715,"1"-1"0,0 1-1,1 0 1,1 0 0,0 0 0,0 0-1,7-12 1,-5 15-582,0 0 0,1 1-1,0 0 1,0 0 0,1 0-1,0 1 1,1 0 0,0 1 0,0 0-1,0 0 1,1 1 0,0 0-1,16-6 1,-1 1-66,0 1-1,1 1 1,0 2-1,1 0 1,0 2 0,0 1-1,0 1 1,0 1-1,1 1 1,-1 2 0,49 7-1,-60-5-47,0 1 0,-1 0 0,0 1 0,0 1 0,0 0 0,-1 1 0,0 1 0,0 0 0,17 14 0,-22-14 1,1 1 0,-1 0 0,-1 0 0,1 1 0,-2 1 0,0-1 0,0 1 0,0 0 0,-2 1 0,1-1 0,-2 1 0,7 22 0,-8-20 5,0 0 0,-1-1 0,0 1 0,-1 0 0,-1 0-1,0 0 1,-1 0 0,-1 0 0,0 0 0,-1 0-1,0 0 1,-1-1 0,-1 0 0,-7 17 0,3-12 10,-1-2 0,-1 0 0,0 0 0,-1-1 0,0 0 0,-1-1 0,-1 0 0,0-1 0,-30 20 0,25-20-4,-1-1-1,-1 0 0,0-2 1,0-1-1,-1-1 0,0 0 0,-1-2 1,-24 4-1,30-7-18,-1-1 1,1-1-1,0 0 1,-1-1-1,1-1 0,0-1 1,-1-1-1,1 0 1,0-1-1,-32-13 1,45 16-111,0 0 0,0-1 1,0 1-1,1-1 1,-1 0-1,1 0 0,-1-1 1,1 1-1,0-1 1,-1 1-1,1-1 0,1 0 1,-1 0-1,0-1 1,1 1-1,-1 0 0,1-1 1,0 0-1,0 1 1,1-1-1,-1 0 0,1 0 1,0 0-1,0 0 1,-1-7-1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0.64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8 87 132,'-7'-19'8097,"32"21"-7004,-12 1-1090,1 0 0,-1 2 0,-1-1 0,1 2 0,-1-1 0,0 2 0,0 0 0,-1 0 0,1 1 0,-2 0 0,1 1 0,-1 0 0,-1 1 0,0 0 0,0 0 0,-1 1 0,0 0 0,-1 1 0,0 0 0,-1 0 0,10 25 0,-9-17 3,-1 1 0,0 0-1,-1 0 1,-2 1 0,0-1-1,-1 1 1,-1-1 0,-1 1-1,-1 0 1,-1-1 0,-1 1-1,-1-1 1,-8 27 0,11-46 7,1 0 1,0 0 0,-1-1 0,0 1-1,1 0 1,-1 0 0,0-1 0,0 1-1,0-1 1,0 1 0,0-1 0,0 1-1,0-1 1,-1 1 0,1-1 0,0 0-1,-1 0 1,1 0 0,-1 0 0,0 0-1,1 0 1,-1 0 0,0 0 0,1 0 0,-1-1-1,0 1 1,0-1 0,0 0 0,1 1-1,-1-1 1,-3 0 0,3-1 3,0 1 1,0-1-1,0 0 1,1 0-1,-1 0 1,0-1-1,1 1 0,-1 0 1,1 0-1,-1-1 1,1 1-1,0-1 1,0 1-1,0-1 1,-1 0-1,1 1 1,1-1-1,-1 0 0,0 0 1,0 0-1,1 0 1,-1 0-1,1 0 1,-1 1-1,1-1 1,0 0-1,0 0 1,0 0-1,0 0 1,1-2-1,1-16-19,1 1 1,1-1 0,1 1-1,1 0 1,1 1-1,0 0 1,13-22-1,-8 13-81,14-29-870,51-79 1,-54 101-692,2 0 0,1 2 0,37-36 0,-32 39 211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0.97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218 0 540,'2'2'202,"0"0"-1,0 0 1,0 0-1,0 0 1,-1 0 0,1 1-1,-1-1 1,1 1 0,-1-1-1,0 1 1,0-1-1,0 1 1,0 0 0,-1-1-1,1 1 1,-1 0-1,1 0 1,-1-1 0,0 1-1,0 0 1,0 0-1,0 0 1,-1-1 0,1 1-1,-1 0 1,0 0-1,0-1 1,0 1 0,0-1-1,0 1 1,0-1 0,-3 4-1,-6 12-14,-1-1 0,0 0-1,-19 22 1,19-25 288,-15 20-188,1 2 0,-24 47 0,39-65-282,2 0 0,0 1 0,1 0 1,1 0-1,1 1 0,1-1 0,-2 22 0,5-35-2,1 1 0,-1-1 0,2 0 1,-1 1-1,1-1 0,0 0 0,0 0 0,1 1 0,0-1 1,0 0-1,0 0 0,1-1 0,0 1 0,0 0 1,0-1-1,1 0 0,0 1 0,0-2 0,0 1 0,6 5 1,-5-6-1,1 0 1,1 0 0,-1 0 0,1-1 0,-1 0 0,1 0 0,0-1-1,0 0 1,0 0 0,0 0 0,0-1 0,1 0 0,-1-1-1,0 1 1,1-1 0,-1-1 0,10-1 0,-7 1-5,0-1 0,0 0-1,0 0 1,-1-1 0,1 0 0,-1-1 0,0 0 0,0 0-1,0-1 1,-1 0 0,1-1 0,-1 0 0,0 0 0,-1-1-1,0 0 1,0 0 0,0 0 0,-1-1 0,0 0 0,0-1 0,-1 1-1,0-1 1,-1 0 0,0 0 0,0 0 0,-1-1 0,0 0-1,-1 1 1,0-1 0,0 0 0,-1 0 0,-1 0 0,1 0-1,-2 0 1,1 0 0,-1 0 0,-4-15 0,0 8-85,-1 0 0,-1 0 1,-1 1-1,0 0 0,-1 0 0,0 1 1,-1 0-1,-1 0 0,-17-16 0,17 19-27,0 1 0,-1 0-1,0 1 1,-1 0 0,-1 1-1,1 1 1,-1 0 0,0 1-1,-1 0 1,-27-8 0,9 13-983,18 7-543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1.48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62 59 884,'13'-19'2364,"-10"14"-1794,0 1-1,0 0 1,0-1 0,0 1 0,1 0-1,0 1 1,4-5 0,-7 8-529,-1-1 1,1 1-1,-1 0 1,1 0 0,-1-1-1,1 1 1,0 0-1,-1 0 1,1 0-1,-1 0 1,1 0-1,-1 0 1,1 0-1,-1 0 1,1 0-1,-1 0 1,1 0-1,0 0 1,-1 0 0,1 0-1,-1 1 1,1-1-1,-1 0 1,1 0-1,-1 1 1,1-1-1,0 1 1,13 25-296,-9-3 323,0 1 0,-1-1 0,-2 1 0,0 0 0,-2-1 0,-3 42 0,-31 140 268,4-80-145,-57 151 1,93-285-234,-1 1 1,2 0 0,-1 1 0,1-1 0,10-8 0,4-4-91,36-46-356,-29 33 229,2 0 1,1 2-1,38-31 1,-59 55 236,-1 0 1,1 1 0,0 0 0,1 0 0,0 1 0,-1 1 0,2-1 0,-1 2 0,0 0 0,1 0 0,-1 1 0,1 0 0,0 1 0,0 1 0,0-1-1,16 3 1,-21-1 33,-1 0 1,1 0-1,0 1 0,-1 0 0,1 0 0,-1 0 0,0 1 0,0 0 1,0 0-1,0 0 0,0 1 0,-1 0 0,0 0 0,1 0 0,-2 1 0,1 0 1,0 0-1,-1 0 0,0 1 0,0-1 0,-1 1 0,1 0 0,-1 0 0,-1 0 1,1 0-1,-1 1 0,0-1 0,0 1 0,-1-1 0,0 1 0,0 0 0,0 11 1,-1-4 9,-1-1 1,0 1-1,-1-1 1,0 1-1,-1-1 1,-1 0-1,0 0 1,-1 0-1,0 0 1,-1-1-1,0 0 1,-1 0-1,0-1 1,-1 1-1,-14 15 1,7-14-60,1-1 0,-2 0 1,0-1-1,0-1 0,-1 0 1,0-1-1,0-1 0,-1 0 1,0-2-1,-1 0 0,1-1 1,-1-1-1,0 0 0,0-2 1,-33 1-1,48-3-116,0 0-1,0-1 1,0 0-1,0 1 1,0-1-1,0-1 1,0 1 0,0 0-1,0-1 1,0 0-1,0 0 1,1 0-1,-1 0 1,1-1-1,0 0 1,0 1 0,0-1-1,0 0 1,0 0-1,0-1 1,1 1-1,0 0 1,-1-1-1,1 0 1,1 1 0,-1-1-1,0 0 1,1 0-1,0 0 1,0 0-1,0 0 1,0 0-1,1-1 1,0 1 0,0 0-1,0 0 1,0 0-1,1-6 1,3-16-1083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3.57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0 164,'8'2'590,"0"0"0,-1 0 0,1 1 0,-1 0-1,0 0 1,1 0 0,-2 1 0,1 0 0,7 6 0,-10-6-460,0 0 1,0 1 0,0-1 0,0 1-1,-1 0 1,0 0 0,0 0-1,0 0 1,-1 1 0,1-1 0,-1 1-1,2 11 1,1 8 141,-2 1 1,-1 0-1,-1 0 1,-4 45-1,0 4 44,5-47-89,2-18-2432,6-78-3764,-7 45 4572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1.99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541 55 940,'-6'-6'343,"1"1"0,0 0 0,-1 1 0,0 0 0,0 0 0,0 0 0,-1 0 0,1 1 0,-1 0 0,0 1-1,0-1 1,0 1 0,0 0 0,0 1 0,-8-1 0,3 2-204,1 0-1,-1 1 1,0 0-1,1 0 1,0 1 0,-1 1-1,1 0 1,-20 9-1,8-2-125,1 2 0,1 1 1,0 0-1,0 1 0,1 2 0,1 0 0,1 1 0,-20 23 0,20-19 29,2 1-1,-24 40 1,35-54-37,1 0 0,0 1 1,0 0-1,1-1 0,0 1 1,1 1-1,0-1 0,1 0 0,0 0 1,0 1-1,1 13 0,0-19-8,0-1 0,1 0 0,-1 0 0,1 0 0,0 0 0,0 0 0,0 0 0,0 0 0,1 0 0,-1 0 0,1 0 0,0-1 0,0 1 0,0-1 0,0 1 0,0-1 0,0 0 0,1 0 0,-1 0 0,4 3 0,-1-3-7,0 0 0,0 0 0,1 0 0,-1 0 1,0-1-1,1 0 0,-1 0 0,1 0 0,-1-1 1,11 0-1,3-1-3,-1-2-1,1 0 1,-1-1-1,0-1 1,32-13 0,-15 2 121,-1-3 0,58-42 0,-3 2 517,-87 58-614,0-1 0,0 1 0,0 0 0,0 0 0,0-1-1,0 1 1,0 1 0,1-1 0,-1 0 0,0 0 0,1 1 0,-1 0 0,0-1 0,1 1-1,-1 0 1,0 0 0,1 0 0,-1 0 0,0 1 0,5 0 0,-4 1-7,-1 0 1,1 0-1,-1 1 0,0-1 1,0 1-1,0-1 1,0 1-1,0 0 0,0 0 1,-1 0-1,1 0 1,-1 0-1,0 0 0,1 5 1,23 72 61,-21-60-102,2-1 0,0 1 0,1-1 0,1 0 0,1-1 0,16 26 0,-24-42-125,0-1-1,0 1 0,1 0 1,-1-1-1,1 1 0,-1-1 0,1 1 1,0-1-1,-1 0 0,1 0 1,0 0-1,0 0 0,0 0 0,0 0 1,0 0-1,0 0 0,0-1 0,0 1 1,0-1-1,0 0 0,0 0 1,1 0-1,-1 1 0,0-2 0,0 1 1,0 0-1,0 0 0,0-1 1,0 1-1,0-1 0,0 0 0,0 0 1,0 0-1,0 1 0,0-2 0,0 1 1,0 0-1,-1 0 0,1-1 1,2-2-1,16-12-1319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2.49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181 38 956,'21'-37'8474,"-21"79"-8446,-2 14 1,-2 0 1,-21 93-1,-41 110 44,46-187-70,-8 26 11,6-26 38,-13 79 1,43-161-44,-1 0 0,0-1 0,7-16 0,2-7-106,1 0 1,1 1-1,2 1 0,1 1 1,2 1-1,1 1 0,50-47 0,-64 65 81,2 1 0,-1 1-1,1 0 1,1 1-1,-1 0 1,1 1-1,1 0 1,0 1-1,16-5 1,-25 10 17,-1-1 0,1 1 1,0 0-1,0 1 0,-1-1 1,1 1-1,0 0 0,0 0 0,0 0 1,-1 1-1,1-1 0,0 1 1,0 0-1,-1 1 0,1-1 1,-1 1-1,1 0 0,-1 0 1,0 0-1,0 1 0,0 0 1,0-1-1,0 1 0,0 1 1,-1-1-1,1 0 0,-1 1 1,0 0-1,0 0 0,-1 0 1,1 0-1,1 5 0,1 2 20,-1 0-1,-1 0 0,0 0 1,-1 1-1,0-1 1,0 1-1,-1-1 1,-1 1-1,-1 16 1,-1 2 60,-2 0 0,-10 43 0,8-51-42,-1 0 0,-1 0 1,-1-1-1,-1 0 0,-1 0 1,-26 37-1,32-51-47,-1 0 0,1-1 0,-2 0 0,1 0 0,-1 0 0,0-1 0,0 0 0,0 0 0,-12 5 0,14-8-34,0 0 0,0-1 0,-1 1 0,1-1 0,0 0 1,-1-1-1,1 1 0,0-1 0,-1 0 0,1-1 0,0 1 1,-1-1-1,1 0 0,0 0 0,0-1 0,-8-2 0,6 0-351,0 0 0,1 0 0,-1-1 0,1 1 0,0-1 0,1-1-1,-1 1 1,1-1 0,0 0 0,0 0 0,1 0 0,0-1 0,0 0-1,0 0 1,1 0 0,0 0 0,-2-8 0,0-15-984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2.85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71 0 956,'2'2'216,"0"-1"1,1 1-1,-1-1 0,0 1 1,0 0-1,0 0 0,0 0 1,0 0-1,0 0 0,-1 1 1,1-1-1,-1 0 0,0 1 1,1-1-1,-1 1 0,0 0 1,0-1-1,-1 1 0,1 0 1,0-1-1,-1 1 0,0 0 1,0 0-1,0 0 0,0-1 0,-1 6 1,-1 2 26,-1 0 0,0-1 0,-1 1 0,0-1 1,0 0-1,-8 11 0,-2 2 15,2 0-1,1 1 1,1 0 0,-14 49 0,27-30-707,6-30-1535,-8-12 1811,-1-1-1,1 1 0,0-1 0,15-26-4549,-8 11 3218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3.17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8 22 1408,'-7'-18'8806,"16"15"-10626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3.50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141 2 540,'2'0'293,"-1"-1"0,1 1 0,-1 0 0,1 0 0,-1 0 0,1 0 0,-1 0 0,1 0 0,-1 1 0,13 5 2637,-11-4-2637,-3 1-212,1-1-1,-1 1 1,0-1-1,0 1 1,0 0-1,0-1 1,-1 1-1,1-1 1,-1 1-1,1-1 1,-1 1 0,-2 4-1,-34 118 926,-6 12-595,-41 242 1,82-365-408,1 0 0,0 0 0,1 0 0,1 0 0,0 0 0,1 0 0,0 0 0,1-1-1,0 1 1,7 15 0,-6-21 0,0 0 0,0 0 0,1 0-1,0-1 1,0 0 0,1 0 0,0 0-1,0 0 1,1-1 0,0 0 0,0-1-1,0 1 1,1-1 0,-1-1 0,1 1-1,16 5 1,-10-5-3,0 0 0,1-1-1,-1 0 1,1-1 0,0-1 0,0-1-1,0 0 1,0 0 0,0-2 0,-1 0-1,1-1 1,19-4 0,-24 3 5,0 0 0,0-1 1,-1 0-1,1 0 0,-1-1 0,0-1 0,0 0 1,-1 0-1,1 0 0,-1-1 0,-1 0 1,1-1-1,-1 0 0,-1 0 0,1-1 1,-2 1-1,1-1 0,5-13 0,-2 4 0,-1-1 1,-2 0-1,0 0 0,0 0 0,-2-1 0,-1 1 1,0-1-1,-1 0 0,-1 0 0,-1 0 0,-1-1 1,-6-31-1,7 51-8,0 1 0,0 0 0,0-1 0,0 1 0,0 0 0,0-1 0,0 1 0,0 0 0,0-1 0,0 1 0,-1 0 0,1-1 0,0 1 0,0 0 0,0-1 0,-1 1 0,1 0 0,0 0 0,0-1 0,-1 1 0,1 0 0,0 0 0,0-1 0,-1 1 0,1 0 0,0 0 0,-1 0 0,1 0 0,0-1 0,-1 1 1,1 0-1,0 0 0,-1 0 0,1 0 0,0 0 0,-1 0 0,1 0 0,-1 0 0,1 0 0,-14 12-55,-6 21 12,8-7 43,1 0 0,2 1 1,0 1-1,2 0 0,1 0 1,2 0-1,0 1 1,2 0-1,1-1 0,2 1 1,5 41-1,-5-62 7,1 1-1,1-1 1,-1 0 0,1 0-1,1 0 1,-1 0-1,2-1 1,-1 1-1,8 9 1,-11-15-131,1 0-1,0 0 1,0 0 0,-1 0-1,1 0 1,1-1 0,-1 1-1,0-1 1,0 1 0,0-1-1,1 0 1,-1 0 0,1 0-1,-1 0 1,1 0 0,-1 0-1,1-1 1,0 1 0,-1-1-1,1 0 1,0 0 0,-1 0-1,1 0 1,0 0 0,-1-1-1,1 1 1,-1-1 0,1 1-1,-1-1 1,1 0 0,-1 0-1,1 0 1,3-3-1,28-22-3133,-19 7 1706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3.84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31 436,'8'-30'12291,"-11"33"-12334,13 39-3363,-8-38 3123,-2-2-4,0 0-1,0-1 1,1 1-1,-1 0 0,1 0 1,0 0-1,0 0 1,-1 0-1,1-1 1,0 1-1,0 0 1,1-1-1,-1 1 1,0-1-1,0 1 1,1-1-1,-1 0 0,1 1 1,-1-1-1,1 0 1,0 0-1,0 0 1,2 1-1,10-1-1166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4.17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169 0 48,'3'5'496,"0"1"0,1-1 0,-2 1 1,1-1-1,-1 1 0,1 0 0,-2 0 0,1 0 0,-1 0 1,0 0-1,0 0 0,0 0 0,-1 1 0,-1 10 0,-1 11-470,-2 0-1,-7 28 0,2-11 779,-60 292 686,-27 200-2120,95-528 384,-2 54-1737,11-24-3172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4.53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136 59 332,'-8'-8'2102,"8"7"-1927,0 0 0,-1 0 1,1 1-1,0-1 0,0 0 0,-1 0 0,1 0 1,0 0-1,0 0 0,0 0 0,0 0 0,0-1 0,1 2-90,0-1 0,-1 1 0,1-1 0,0 1 0,0 0 0,0-1 0,0 1 0,-1 0 0,1 0-1,0-1 1,0 1 0,0 0 0,0 0 0,0 0 0,0 0 0,0 0 0,0 0 0,-1 0 0,3 1 0,63 14-26,-49-10 216,227 37-125,-214-39-113,0-1 0,0-2-1,0-1 1,1-1-1,-2-2 1,36-8 0,-57 9 142,-1 0 0,0 0 0,0-1 0,0 0 1,0 0-1,-1 0 0,1-1 0,-1 0 0,0 0 0,-1-1 1,1 0-1,-1 0 0,0 0 0,7-12 0,-1 77-87,-3-6-84,-6-32-1,1 1 0,1-1 0,1 1 0,15 39-1,-18-57-1,-1 0 1,2 0-1,-1 0 0,0 0 0,1 0 0,0-1 1,0 1-1,0-1 0,0 0 0,0 0 0,1 0 0,-1 0 1,1 0-1,0-1 0,0 0 0,0 0 0,0 0 0,0 0 1,1 0-1,-1-1 0,0 0 0,1 0 0,-1 0 1,1-1-1,-1 1 0,1-1 0,-1 0 0,1 0 0,5-2 1,6 0 39,0-2 1,0 0-1,-1-1 1,0-1-1,0-1 1,0 1-1,-1-2 1,0 0 0,0-1-1,-1-1 1,14-12-1,-14 10 494,0 0 1,-1-1-1,0 0 0,-1-1 0,18-31 850,-34 49-906,-15 17-267,-25 33-341,-11 32 384,3 3 1,-46 105-1,-63 198 382,140-338-623,-13 35 167,-89 156 0,103-209-300,-2-2 0,-2 0 0,-1-2 0,-1-1 0,-2-1 0,-61 50 1,77-71-280,0 0 1,0-1-1,-1 0 1,0-1-1,0-1 1,-1 0-1,0-1 1,0-1-1,0 0 1,-23 3 0,26-7-200,0 1 0,0-2 0,1 1 0,-1-1 1,0-1-1,0 0 0,1-1 0,-1 0 0,1-1 1,0-1-1,0 1 0,0-1 0,0-1 0,-12-9 1,-17-16-1308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5.02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132 30 112,'16'-18'5044,"-11"15"-4540,24-5 1356,-28 8-1849,1 0 0,-1 0 1,1 0-1,0 0 0,-1 1 1,1-1-1,-1 0 1,1 1-1,0-1 0,-1 1 1,0 0-1,1 0 0,-1-1 1,1 1-1,-1 0 0,0 0 1,0 0-1,1 0 1,-1 1-1,0-1 0,0 0 1,0 0-1,0 1 0,0-1 1,-1 0-1,1 1 0,0-1 1,-1 1-1,1-1 1,-1 1-1,1 0 0,-1-1 1,0 1-1,1 2 0,1 22 93,-2 0 0,0 1-1,-1-1 1,-8 35 0,-28 108 455,18-92-366,-27 136 80,-6 31-782,10-85-3221,30-123 645,7-25 1632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5.40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57 344 660,'-9'-8'563,"2"3"411,0-1 0,1 0 0,0-1 0,-10-13 0,15 19-906,1 1 0,-1-1 0,0 0 1,1-1-1,-1 1 0,1 0 0,0 0 1,-1 0-1,1 0 0,0 0 0,-1 0 0,1 0 1,0-1-1,0 1 0,0 0 0,0 0 1,0 0-1,0 0 0,1-1 0,-1 1 1,0 0-1,1 0 0,-1 0 0,0 0 0,1 0 1,-1 0-1,1 0 0,0 0 0,-1 0 1,1 0-1,0 0 0,0 0 0,-1 0 1,1 1-1,0-1 0,0 0 0,0 1 0,0-1 1,0 0-1,0 1 0,0-1 0,0 1 1,2-1-1,27-10-84,-1 2 0,2 1 1,-1 1-1,1 2 0,40-2 1,-24 2-4,165-20-134,515-79-3005,-679 94 1118,84-30 0,-87 21 749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3.912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63 1000,'2'-8'1376,"0"-1"84,0 0-48,-2 3-471,0 0-405,0 1-256,0 1-172,2 0-124,0 0-112,0 3-144,-2-5-324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5.74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343 207 292,'-13'-17'689,"-1"1"0,0 1 0,-1 0 0,-1 1 0,0 1 1,-1 0-1,-1 1 0,-23-12 0,-20-15 943,46 21-504,11 9-293,8 8 42,1 5-872,-1 0 1,0 1-1,0 0 0,0 0 0,0 0 0,-1 0 0,0 0 0,0 1 0,0 0 1,-1-1-1,0 1 0,0 0 0,1 7 0,1 0 13,10 31 23,-3 2 1,-1-1-1,-3 1 1,-1 1 0,-3-1-1,-1 1 1,-3 0-1,-10 76 1,-15 34 8,-54 178 0,66-280-54,-10 30-4,10-43-119,2 2 0,-11 86-1,23-130 116,0 1 0,0 0 0,-1-1 0,1 1 0,0 0-1,0-1 1,0 1 0,0 0 0,0 0 0,0-1 0,0 1 0,1 0-1,-1-1 1,0 1 0,0 0 0,0-1 0,1 1 0,-1 0-1,0-1 1,1 1 0,-1-1 0,1 1 0,-1-1 0,0 1 0,1 0-1,-1-1 1,1 0 0,1 2 0,17-8-160,21-29 2,-37 32 135,37-43-435,-2-1 0,-2-2 0,45-79 0,-22 33-110,-56 91 558,111-163-654,-89 135 625,1 1-1,1 1 0,32-27 1,-58 56 54,0 0 0,1-1 0,-1 1 1,0 0-1,1 0 0,-1-1 0,1 1 1,-1 0-1,1 1 0,-1-1 0,1 0 1,0 0-1,-1 1 0,1-1 0,0 1 1,0-1-1,-1 1 0,1 0 0,0 0 1,0 0-1,0 0 0,-1 0 0,1 0 1,0 0-1,0 0 0,-1 1 0,1-1 1,0 1-1,0-1 0,-1 1 0,1 0 1,0 0-1,2 2 0,0 1 27,0 0 1,-1 1-1,0 0 0,0 0 1,0 0-1,0 0 0,-1 0 0,0 1 1,3 9-1,7 33 261,-2 0 0,-3 1-1,3 75 1,-3-24 113,-6-90-501,0 8 184,1 1 1,1-1-1,1 0 0,0 1 1,8 18-1,-11-35-201,0 1 0,0 0 1,1-1-1,-1 1 0,0-1 0,1 1 0,0-1 1,0 0-1,-1 1 0,1-1 0,0 0 1,1 0-1,-1 0 0,0-1 0,1 1 1,-1-1-1,1 1 0,-1-1 0,1 0 0,0 0 1,-1 0-1,1 0 0,0 0 0,0-1 1,0 1-1,-1-1 0,1 0 0,0 0 0,0 0 1,0 0-1,0 0 0,0-1 0,0 1 1,-1-1-1,1 0 0,0 1 0,0-1 0,-1-1 1,1 1-1,4-3 0,42-26-3071,-23 8 1717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6.08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0 264,'20'17'5604,"-16"-16"-5254,35 14-1045,-33-13 997,9 4-474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6.43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29 1 544,'-9'22'5082,"8"-21"-5064,0 0 1,-1 1-1,1-1 0,1 1 0,-1 0 1,0-1-1,0 1 0,1-1 0,-1 1 1,1 0-1,-1 0 0,1-1 1,0 1-1,-1 0 0,1 0 0,0-1 1,0 1-1,1 3 336,-5-20-41,-2-2-3309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6.84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98 530 860,'6'-2'5208,"8"-12"-4157,12-17-1271,7-11 286,-10 15-60,-2-1 1,-1-1-1,-1-1 0,-1-1 0,14-35 0,-24 48 10,-1-1 1,0 1-1,-2-1 0,0-1 0,-2 1 1,0-1-1,-1 1 0,0-26 1,-2 44-12,0-1 0,0 1 1,-1-1-1,1 1 1,0 0-1,0-1 0,-1 1 1,1 0-1,-1 0 0,1-1 1,-1 1-1,0 0 1,0 0-1,1 0 0,-1-1 1,0 1-1,0 0 0,0 0 1,0 0-1,0 1 1,0-1-1,0 0 0,0 0 1,-3-1-1,2 2-1,-1-1-1,0 0 1,0 1-1,1 0 1,-1-1 0,0 1-1,0 0 1,1 0-1,-1 1 1,0-1-1,-4 2 1,-4 1 3,0 0 1,1 2-1,-1-1 1,1 1-1,-11 7 1,4 1 31,-1 0 0,1 1 0,1 1 1,1 1-1,0 0 0,1 1 0,1 0 1,1 1-1,0 1 0,1 0 0,-11 28 1,14-30-6,1 1 1,1 0 0,1 1 0,1-1-1,0 1 1,2 0 0,0 0 0,0 0-1,2 0 1,1 1 0,0-1 0,1 0-1,7 24 1,-6-32-25,1 1 0,0-1 0,1 0-1,1 0 1,0-1 0,0 1 0,1-1 0,0-1 0,0 1-1,1-1 1,1 0 0,-1-1 0,1 0 0,1-1 0,0 0-1,0 0 1,0-1 0,1 0 0,0-1 0,0 0 0,12 4-1,-9-5-127,0-1-1,1 0 0,-1 0 0,1-2 0,-1 0 0,1 0 0,0-2 1,-1 0-1,1 0 0,0-1 0,-1-1 0,0-1 0,0 0 1,0 0-1,0-2 0,25-12 0,-18 4-903,0-1 1,0 0-1,-1-2 1,28-30-1,-14 10-250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7.38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182 256 600,'22'-42'7309,"-38"57"-6907,-7 10-153,1 1-1,2 1 0,0 1 1,2 1-1,-24 51 0,34-63-233,1 1-1,1 0 1,0 1-1,2-1 0,0 1 1,1 0-1,0 0 1,2 0-1,0 1 0,2-1 1,3 29-1,-3-43-26,0 1-1,0-1 0,1 0 0,0 0 1,0 0-1,0 0 0,1 0 1,-1 0-1,1-1 0,0 1 0,1-1 1,-1 0-1,1 0 0,0 0 1,0 0-1,0-1 0,0 0 0,0 0 1,1 0-1,0 0 0,-1 0 1,1-1-1,0 0 0,0 0 0,1 0 1,-1-1-1,0 0 0,0 0 1,1 0-1,-1-1 0,1 1 0,-1-1 1,0-1-1,1 1 0,-1-1 1,1 0-1,-1 0 0,0 0 0,0-1 1,0 0-1,0 0 0,0 0 1,0-1-1,0 1 0,-1-1 0,1 0 1,-1-1-1,0 1 0,0-1 1,0 1-1,0-1 0,-1-1 0,1 1 1,-1 0-1,0-1 0,-1 0 1,1 1-1,-1-1 0,3-9 1,-1 1-156,0-1 1,-1 1 0,-1-1-1,-1 0 1,0 0 0,0 0 0,-1 0-1,-1 1 1,-1-1 0,0 0 0,0 0-1,-1 1 1,-1-1 0,-7-15 0,-9-17-29,-2 1 1,-44-68-1,35 62 647,30 51-442,1 0 0,-1-1 0,1 1 0,0-1 0,-1 1 0,1-1 0,-1 1 0,1-1 0,0 1 0,-1-1 0,1 1 0,0-1 0,0 0 0,0 1 0,-1-1 0,1 1 0,0-1 0,0 0 0,0 1 0,0-1 0,0 0 0,0 1 0,0-1 0,0 1 0,0-1 0,1 0 0,-1 1 0,0-1 0,0 1 0,0-1 0,1 0 0,-1 1 0,0-1 0,1 1 0,-1-1 0,0 1 0,1-1 0,-1 1 0,1-1 0,0 0-1,2 1 1,-1-1-1,1 1 0,-1-1 0,1 1 0,-1 0 0,1 0 0,0 0 0,-1 0 1,1 1-1,3 0 0,63 19 30,-68-20-36,56 21 73,0 3 0,-2 3 0,78 49 0,-109-61-14,-1 2 0,-1 1 0,0 0 1,-1 1-1,-1 2 0,-2 0 0,0 1 0,0 1 0,24 45 0,-39-62-29,-1 0 0,0 0 1,-1 0-1,1 1 0,-1-1 0,-1 1 0,1-1 0,-1 0 1,0 1-1,0-1 0,-1 1 0,0-1 0,0 1 1,-1-1-1,1 0 0,-1 1 0,-1-1 0,1 0 0,-1-1 1,-6 11-1,7-12 2,-1 0 0,0 0 0,0 0 0,0 0 1,0 0-1,-1-1 0,1 1 0,-1-1 0,0 0 0,0 0 1,0 0-1,0-1 0,-1 0 0,1 1 0,-1-2 0,1 1 0,-1 0 1,0-1-1,0 0 0,1 0 0,-1 0 0,0-1 0,0 1 1,0-1-1,0 0 0,0-1 0,-7-1 0,10 2-7,0 0 0,1-1 0,-1 0 0,0 1 0,0-1 0,0 0-1,0 0 1,0 0 0,1 0 0,-1-1 0,1 1 0,-1 0 0,1-1 0,-1 1 0,1-1 0,-1 1-1,1-1 1,0 0 0,0 1 0,0-1 0,0 0 0,-1-3 0,1 1 2,0-1 0,1 0 0,-1 1-1,1-1 1,0 1 0,0-1 0,0 1 0,1-1 0,1-8 0,4-7 4,1-1-1,0 1 1,15-26 0,-20 42-25,198-350-280,-40 138-4838,-122 174 1849,-21 27 1765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17.80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407 0 1088,'5'22'602,"-2"0"-1,0 0 1,-1 0 0,-2 0-1,0 0 1,-1 0-1,-6 32 1,3-25-577,1 0-1,2 0 1,3 45 0,-2-72-20,0 1 0,1-1 1,-1 1-1,1-1 0,-1 1 0,1-1 0,0 1 1,0-1-1,0 0 0,1 1 0,-1-1 0,0 0 1,1 0-1,0 0 0,-1 0 0,1 0 0,0 0 1,0-1-1,0 1 0,0 0 0,4 1 0,-2-1 5,0-1-1,1 1 0,-1-1 1,1 0-1,-1-1 0,1 1 1,-1-1-1,1 0 0,-1 0 1,1 0-1,6-1 0,8-3 53,0-1-1,-1 0 1,1-2-1,29-14 0,-20 6 316,-2-1 1,0-1-1,0-2 0,-2 0 0,0-2 0,-1 0 1,-2-2-1,0 0 0,-1-1 0,-2-1 0,23-40 1,-65 115-63,-35 103 1,38-92-245,-63 200-15,-9 26-29,69-222-11,-4-1-1,-45 77 1,59-119-158,0 0-1,-1-1 0,-2-1 1,0-1-1,-1 0 0,0-1 0,-2-1 1,0-1-1,-27 17 0,37-27-212,0-1 0,0 0 0,0 0 0,0-1 0,-1-1 0,1 0 0,-1 0 0,0-1 0,0 0-1,0-1 1,0 0 0,0 0 0,-1-2 0,1 1 0,0-1 0,0-1 0,0 0 0,1-1 0,-1 0 0,0 0 0,1-1 0,0-1 0,-17-9 0,-13-13-1101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2.03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177 3 408,'4'-2'9128,"-4"23"-9138,1 44 16,-4 1 0,-12 83 0,-32 98 78,-60 463 29,99-590-152,6 0 1,18 156-1,-7-178-3053,-7-59 771,-3-33 1416,-3-15 343,2-1-796,-2 1 87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2.375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5 227 260,'-4'-21'6355,"4"16"-5901,6 3 553,3 15-1186,16 51 131,-20-47 77,0 0 1,2-1-1,0 0 1,1 0-1,0-1 1,1 0-1,1-1 1,19 23-1,-28-36 37,0 0 1,0-1-1,0 1 0,0 0 1,0-1-1,1 1 1,-1-1-1,0 1 0,0-1 1,0 0-1,0 1 0,1-1 1,-1 0-1,0 0 0,0 0 1,1 0-1,-1 0 0,0 0 1,0 0-1,1-1 0,-1 1 1,2-1-1,30-19 516,19-34-370,-25 18-718,0-2 0,-3 0 0,25-52 0,-28 44-2861,17-56-1,-32 82 1921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2.88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93 22 848,'13'-20'5038,"-10"18"-4809,-3 3-169,1-1-1,0 0 1,0 1-1,-1-1 1,1 1-1,0 0 1,0-1 0,-1 1-1,1-1 1,-1 1-1,1 0 1,-1 0 0,1-1-1,-1 1 1,1 0-1,-1 0 1,1 0 0,-1-1-1,0 1 1,0 0-1,1 1 1,10 56-41,-14 15 363,-2 1 0,-4-1-1,-31 121 1,35-172-357,-22 102-463,-15 165-1,42-270-481,2-29-1080,2-34-1042,-4 17 1740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3.20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 94 620,'-1'-6'623,"1"0"-1,-1 0 1,1 0-1,0 0 1,0 0 0,1 0-1,1-10 1,-1 14-555,0 0-1,0 0 1,0 1 0,1-1-1,-1 0 1,0 1 0,1-1-1,-1 1 1,1-1 0,-1 1-1,1-1 1,0 1 0,0 0-1,-1 0 1,1 0 0,0 0 0,0 0-1,0 1 1,0-1 0,0 0-1,0 1 1,0 0 0,1-1-1,-1 1 1,2 0 0,23-3-24,0 0 1,0 2-1,0 1 1,0 2-1,0 0 0,-1 2 1,1 1-1,-1 0 1,42 17-1,-55-17-11,0 0-1,0 2 0,-1 0 1,0 0-1,0 1 0,-1 0 0,0 1 1,0 1-1,-1-1 0,0 2 1,-1-1-1,0 1 0,-1 1 0,0 0 1,0 0-1,-2 0 0,1 1 1,-2 0-1,0 0 0,4 15 0,-5-7-15,0 1 0,-2-1 0,0 1 0,-2 0 0,0-1-1,-1 1 1,-2-1 0,0 1 0,-1-1 0,-1 0 0,-1 0-1,-1 0 1,-1-1 0,0 0 0,-2 0 0,-17 26 0,5-12-13,-2 0 0,-2-2 0,-1 0 0,-1-2 0,-1-1 1,-2-1-1,-60 41 0,74-57-18,-1-2 1,-29 14 0,41-22-32,0 1 1,-1-1-1,1 0 1,0 0-1,-1-1 1,0 0-1,1 0 1,-1-1-1,0 1 1,1-2-1,-12 0 1,17 0 5,-1 1 1,1 0 0,0-1 0,0 1-1,0-1 1,0 1 0,0-1-1,0 1 1,0-1 0,0 0-1,0 1 1,0-1 0,0 0 0,0 0-1,1 0 1,-1 0 0,0 0-1,1 0 1,-1 0 0,0 0 0,1 0-1,-1 0 1,1 0 0,-1-2-1,0-1-131,1 0-1,0 0 1,-1 1-1,1-1 1,1 0-1,-1 0 1,0 1-1,2-6 1,2-4-708,0-1 0,1 0 0,9-16 0,0 2-439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4.24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347 1 996,'-8'12'637,"-1"-1"1,0 0-1,-1 0 0,0-1 0,-1 0 1,0-1-1,-15 10 0,8-6-608,-34 33 0,48-41 7,0 0-1,0 0 1,0 0-1,0 1 0,1-1 1,0 1-1,0 0 1,0 0-1,1 0 0,0 0 1,-2 10-1,4-13-14,0 1-1,0 0 1,0 0 0,0-1-1,1 1 1,-1 0-1,1 0 1,0-1-1,0 1 1,1-1 0,-1 1-1,1-1 1,-1 1-1,1-1 1,0 0 0,1 0-1,-1 0 1,4 4-1,7 7 9,2 0-1,23 17 1,10 11-7,-43-36-22,1 1 1,-1 0-1,0 0 1,-1 0-1,0 0 0,0 1 1,-1-1-1,0 1 1,0 0-1,0 0 1,-1 0-1,-1 1 0,1-1 1,-1 0-1,-1 15 1,0-16 2,-1 0 0,0 0 1,-1 0-1,0 0 0,0-1 1,0 1-1,-1 0 1,0-1-1,0 1 0,-1-1 1,1 0-1,-2 0 0,1-1 1,0 1-1,-1-1 1,0 0-1,0 0 0,-11 7 1,-2 1-9,-1-1 1,0 0-1,-35 14 0,45-22-286,-1-1-1,0 0 0,1 0 0,-1-1 0,0 0 0,0-1 1,0 0-1,-1 0 0,1-1 0,-14-2 0,23 2 128,-1 0-1,1 0 0,-1-1 1,0 1-1,1-1 1,-1 1-1,1-1 0,-1 0 1,1 1-1,-1-1 0,1 0 1,0 0-1,-1 0 0,-1-2 1,-2-8-1053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3.57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0 164,'8'2'590,"0"0"0,-1 0 0,1 1 0,-1 0-1,0 0 1,1 0 0,-2 1 0,1 0 0,7 6 0,-10-6-460,0 0 1,0 1 0,0-1 0,0 1-1,-1 0 1,0 0 0,0 0-1,0 0 1,-1 1 0,1-1 0,-1 1-1,2 11 1,1 8 141,-2 1 1,-1 0-1,-1 0 1,-4 45-1,0 4 44,5-47-89,2-18-2432,6-78-3764,-7 45 4572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3.912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63 1000,'2'-8'1376,"0"-1"84,0 0-48,-2 3-471,0 0-405,0 1-256,0 1-172,2 0-124,0 0-112,0 3-144,-2-5-324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4.24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347 1 996,'-8'12'637,"-1"-1"1,0 0-1,-1 0 0,0-1 0,-1 0 1,0-1-1,-15 10 0,8-6-608,-34 33 0,48-41 7,0 0-1,0 0 1,0 0-1,0 1 0,1-1 1,0 1-1,0 0 1,0 0-1,1 0 0,0 0 1,-2 10-1,4-13-14,0 1-1,0 0 1,0 0 0,0-1-1,1 1 1,-1 0-1,1 0 1,0-1-1,0 1 1,1-1 0,-1 1-1,1-1 1,-1 1-1,1-1 1,0 0 0,1 0-1,-1 0 1,4 4-1,7 7 9,2 0-1,23 17 1,10 11-7,-43-36-22,1 1 1,-1 0-1,0 0 1,-1 0-1,0 0 0,0 1 1,-1-1-1,0 1 1,0 0-1,0 0 1,-1 0-1,-1 1 0,1-1 1,-1 0-1,-1 15 1,0-16 2,-1 0 0,0 0 1,-1 0-1,0 0 0,0-1 1,0 1-1,-1 0 1,0-1-1,0 1 0,-1-1 1,1 0-1,-2 0 0,1-1 1,0 1-1,-1-1 1,0 0-1,0 0 0,-11 7 1,-2 1-9,-1-1 1,0 0-1,-35 14 0,45-22-286,-1-1-1,0 0 0,1 0 0,-1-1 0,0 0 0,0-1 1,0 0-1,-1 0 0,1-1 0,-14-2 0,23 2 128,-1 0-1,1 0 0,-1-1 1,0 1-1,1-1 1,-1 1-1,1-1 0,-1 0 1,1 1-1,-1-1 0,1 0 1,0 0-1,-1 0 0,-1-2 1,-2-8-1053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4.65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428 47 872,'1'0'142,"0"-1"0,0 1 0,-1-1 0,1 0 0,0 1 0,0-1 0,-1 0 0,1 1 0,-1-1 0,1 0 0,-1 1 0,1-1 0,-1 0 0,1 0 0,-1 0 0,0 0 0,1 0 0,-1 1 0,0-1 0,0 0 0,1 0 0,-1 0 0,0 0 0,0 0-1,0 0 1,0 0 0,0 0 0,-1 0 0,1 0 0,0 0 0,0 1 0,-1-1 0,1 0 0,0 0 0,-1 0 0,1 0 0,-1 0 0,1 1 0,-1-1 0,1 0 0,-1 0 0,0 1 0,1-1 0,-2 0 0,0-1-97,0 1 0,0 0 0,0 0 0,0 0 0,0 0 0,0 0 0,0 1 0,-1-1 0,1 1-1,0-1 1,-1 1 0,1 0 0,0 0 0,-1 0 0,1 0 0,0 0 0,-4 1 0,-9 4-13,1 0 0,0 1 0,0 1-1,1 0 1,-1 1 0,2 1 0,-1 0 0,1 0-1,0 1 1,-13 16 0,-8 11 203,-53 75-1,70-87-178,0 1 0,1 0 0,2 1 0,0 0 0,-12 45 0,21-59-48,1 0 0,1 0-1,0 1 1,1-1 0,0 0-1,3 21 1,-1-26-3,0-1 0,0 1-1,1-1 1,0 0 0,1 0-1,0 0 1,0 0 0,0 0-1,1 0 1,0-1 0,0 0-1,8 9 1,-6-10-15,1 1 0,-1-1 0,1 0 0,1-1 0,-1 1-1,1-1 1,0-1 0,-1 1 0,2-2 0,-1 1 0,0-1 0,0 0 0,1 0-1,-1-1 1,1-1 0,-1 1 0,1-1 0,0-1 0,14-2 0,0 0-561,-1-1 1,1-1 0,-1-2 0,-1 0-1,1-1 1,26-14 0,15-21-2546,-35 20 1662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5.30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111 3 152,'3'-3'5715,"-3"3"-5667,0 1-1,0-1 1,0 0-1,0 1 0,0-1 1,0 0-1,0 1 0,0-1 1,0 0-1,0 1 0,1-1 1,-1 0-1,0 1 0,0-1 1,0 0-1,0 1 0,1-1 1,-1 0-1,0 0 1,0 1-1,0-1 0,1 0 1,-1 0-1,0 1 0,0-1 1,1 0-1,-1 0 0,0 0 1,1 0-1,-1 1 0,0-1 1,1 0-1,-1 0 0,0 0 1,1 0-1,-1 0 1,0 0-1,1 0 0,-1 0 1,0 0-1,1 0 0,-1 0 1,0 0-1,1 0 0,-1 0 1,0 0-1,1 0 0,-1 0 1,0-1-1,0 1 1,1 0-1,-1 0 0,0 0 1,1 0-1,-1-1 0,0 1 1,0 0-1,1 0 0,-1-1 1,0 1-1,0 0 0,0 0 1,1-1-1,-1 1 0,0 0 1,0-1-1,2 36-54,-1 0-1,-2 0 0,-1 0 1,-12 58-1,-6 26-550,-58 196-1,78-315 502,0 1 0,0-1-1,0 0 1,0 1 0,0-1 0,0 0-1,0 0 1,0 1 0,0-1-1,0 0 1,0 1 0,0-1-1,0 0 1,0 1 0,0-1-1,0 0 1,0 0 0,0 1 0,-8 2-1491,8-3 1491,0 0 0,0 0-1,-1 0 1,1 0 0,-1-1-1,-5-14-2916,5 0 1595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5.742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0 1028,'104'21'4052,"54"2"-2894,-146-21-1076,-1 0 0,0 0 0,1 1-1,20 9 1,-32-11-73,1-1 1,0 1-1,-1 0 0,1 0 0,-1 0 0,1 0 0,-1 0 1,1 0-1,-1 0 0,0-1 0,1 1 0,-1 0 0,0 0 1,0 0-1,0 1 0,0-1 0,0 0 0,0 0 1,0 0-1,0 0 0,0 0 0,0 0 0,-1 0 0,1 0 1,0 0-1,-1 0 0,1-1 0,0 1 0,-1 0 0,1 0 1,-2 1-1,-18 34 124,17-32-112,-194 305-5,193-303-18,1 1 0,0-1 0,1 0 0,-1 1 0,1 0 0,1 0 0,-1-1 0,1 1-1,0 0 1,1 0 0,0 0 0,0 0 0,0 0 0,1 0 0,0 0 0,0 0 0,1 0 0,3 9 0,-3-10 7,0-1 0,0 0 0,1 1 0,0-1 0,0 0 0,0 0 1,1-1-1,-1 1 0,1-1 0,1 0 0,-1 0 0,0 0 0,1 0 1,0-1-1,0 0 0,0 0 0,0 0 0,0 0 0,0-1 0,1 0 1,11 3-1,-9-3-12,1-1 1,0 0-1,0 0 1,-1 0-1,1-1 1,0-1-1,0 0 1,0 0-1,0 0 0,-1-1 1,1 0-1,8-4 1,-12 3-217,-1 1 0,1-1 0,-1 0 0,0 0 0,0 0 1,0-1-1,0 1 0,-1-1 0,1 0 0,-1 0 0,0-1 0,0 1 0,-1-1 0,1 1 0,-1-1 1,0 0-1,0 0 0,0 0 0,-1 0 0,0 0 0,1-7 0,1-5-969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6.195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13 0 544,'11'0'5357,"-14"14"-3881,0-3-1686,-6 54 712,3 1 0,3 123 0,4-108-715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8.29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1 398 1116,'3'2'745,"-2"-1"-496,1 0-1,-1-1 1,0 1-1,0-1 0,1 0 1,-1 1-1,0-1 1,0 0-1,1 1 0,-1-1 1,0 0-1,1 0 1,-1 0-1,0 0 0,2-1 1,29-10 1014,19-23-764,-28 13-182,105-100 474,-107 99-757,-1-1 0,-2 0 0,29-47-1,-46 68-30,0 0 0,0 1-1,0-1 1,0 0-1,0 0 1,0 0-1,0 0 1,0 0-1,-1 0 1,1 0-1,-1 0 1,0 0-1,0 0 1,0 0-1,0 0 1,0 0 0,0 0-1,0-1 1,0 1-1,-1 0 1,1 0-1,-1 0 1,0 0-1,1 0 1,-3-3-1,1 3-7,-1 0 0,1 0 0,0 0 0,-1 0 0,0 1 0,1-1 0,-1 1 0,0 0 0,0-1 0,0 1 0,0 0 0,0 1 0,0-1 0,0 0 0,-4 1 0,-6-2-19,-1 2 0,0 0 1,1 0-1,-1 2 0,1-1 0,-27 8 0,31-6 18,1 0 0,-1 0 0,1 1 0,-1 0 0,1 1-1,0 0 1,1 0 0,-1 1 0,1-1 0,0 2 0,0-1 0,1 1 0,0 0-1,0 0 1,1 1 0,0 0 0,0 0 0,1 0 0,0 0 0,0 1 0,1-1 0,-4 14-1,0 5 1,1 1-1,2 0 0,0 1 1,2-1-1,1 0 0,1 1 1,2-1-1,8 49 0,-8-68 27,1 1-1,1-1 0,0 0 0,0 0 0,1 0 0,0-1 0,0 0 0,1 0 0,0 0 0,0 0 0,1-1 0,0 0 0,0 0 0,1-1 0,0 0 1,0 0-1,0-1 0,1 0 0,-1-1 0,1 0 0,1 0 0,9 2 0,-8-3-172,-1 0 0,1-1 1,1-1-1,-1 0 0,0 0 0,0-1 1,0 0-1,16-3 0,-16 1-440,0-1 1,-1 0-1,0 0 0,0-1 0,0 0 1,0-1-1,0 0 0,-1-1 0,10-7 0,2-4-750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9.84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179 185 1008,'6'-89'6176,"-2"-7"-1609,-10 201-4580,-5 0 0,-42 178 0,12-111 70,-22 114-92,57-254 47,2 1-1,1-1 1,2 1 0,5 64 0,-3-87-106,1 1-1,-1-1 1,2 1 0,0-1 0,0 0 0,1 0 0,0 0 0,0 0 0,1-1 0,1 0 0,0 0 0,0 0-1,0-1 1,1 0 0,0 0 0,1 0 0,0-1 0,16 12 0,-22-18-107,-1 0 1,0 0-1,0 0 1,0 0-1,1 0 1,-1-1-1,0 1 1,1 0-1,-1-1 1,0 1-1,1-1 1,-1 1-1,1-1 1,-1 0-1,1 1 1,-1-1-1,1 0 1,0 0-1,-1 0 1,1 0-1,-1-1 1,1 1-1,-1 0 1,1-1-1,-1 1 1,1 0-1,-1-1 1,0 0-1,1 1 0,-1-1 1,0 0-1,1 0 1,-1 0-1,0 0 1,0 0-1,0 0 1,0 0-1,2-2 1,0-8-1269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0.17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1 140 600,'7'-10'6654,"-6"10"-6496,32-11 1273,45-7-2513,-72 17 1500,193-48-1999,-68 10-2588,-96 28 2840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4.65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428 47 872,'1'0'142,"0"-1"0,0 1 0,-1-1 0,1 0 0,0 1 0,0-1 0,-1 0 0,1 1 0,-1-1 0,1 0 0,-1 1 0,1-1 0,-1 0 0,1 0 0,-1 0 0,0 0 0,1 0 0,-1 1 0,0-1 0,0 0 0,1 0 0,-1 0 0,0 0 0,0 0-1,0 0 1,0 0 0,0 0 0,-1 0 0,1 0 0,0 0 0,0 1 0,-1-1 0,1 0 0,0 0 0,-1 0 0,1 0 0,-1 0 0,1 1 0,-1-1 0,1 0 0,-1 0 0,0 1 0,1-1 0,-2 0 0,0-1-97,0 1 0,0 0 0,0 0 0,0 0 0,0 0 0,0 0 0,0 1 0,-1-1 0,1 1-1,0-1 1,-1 1 0,1 0 0,0 0 0,-1 0 0,1 0 0,0 0 0,-4 1 0,-9 4-13,1 0 0,0 1 0,0 1-1,1 0 1,-1 1 0,2 1 0,-1 0 0,1 0-1,0 1 1,-13 16 0,-8 11 203,-53 75-1,70-87-178,0 1 0,1 0 0,2 1 0,0 0 0,-12 45 0,21-59-48,1 0 0,1 0-1,0 1 1,1-1 0,0 0-1,3 21 1,-1-26-3,0-1 0,0 1-1,1-1 1,0 0 0,1 0-1,0 0 1,0 0 0,0 0-1,1 0 1,0-1 0,0 0-1,8 9 1,-6-10-15,1 1 0,-1-1 0,1 0 0,1-1 0,-1 1-1,1-1 1,0-1 0,-1 1 0,2-2 0,-1 1 0,0-1 0,0 0 0,1 0-1,-1-1 1,1-1 0,-1 1 0,1-1 0,0-1 0,14-2 0,0 0-561,-1-1 1,1-1 0,-1-2 0,-1 0-1,1-1 1,26-14 0,15-21-2546,-35 20 1662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0.512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95 200 40,'-2'3'473,"-2"3"365,0 0 0,0 1 0,1-1 0,0 1 0,-2 7 0,4-13-781,1-1 0,0 1 0,0-1 1,0 1-1,0-1 0,0 1 0,0-1 1,0 1-1,0-1 0,0 1 0,0-1 0,0 1 1,0-1-1,0 1 0,0-1 0,0 1 1,1-1-1,-1 1 0,0-1 0,0 0 0,1 1 1,-1-1-1,0 1 0,1-1 0,-1 0 1,0 1-1,1-1 0,-1 1 0,0-1 0,2 1 1,0-1-58,-1 0 0,1 1 0,0-1 0,0 0 0,0 0 0,0 0 1,0 0-1,0-1 0,0 1 0,0 0 0,0-1 0,0 0 1,2 0-1,12-5 23,0-1 1,-1 0-1,0-1 1,-1 0-1,0-1 0,0-1 1,16-14-1,-21 16-4,-1 0-1,0 0 0,0-1 0,-1 0 0,0 0 0,-1-1 0,0 1 0,0-1 1,-1-1-1,-1 1 0,6-18 0,-9 27-1,0-1 1,-1 0-1,1 0 0,-1 1 1,0-1-1,1 0 1,-1 0-1,0 0 0,0 1 1,0-1-1,0 0 0,0 0 1,-1 0-1,1 1 0,-1-1 1,1 0-1,-1 0 1,1 1-1,-1-1 0,0 0 1,0 1-1,0-1 0,0 1 1,0-1-1,-2-1 0,1 2-6,0 0 0,0 0-1,-1 0 1,1 0 0,0 1-1,-1-1 1,1 1 0,0-1-1,-1 1 1,1 0 0,-1 0-1,1 0 1,-1 0 0,1 1-1,0-1 1,-4 1 0,-7 3 17,0 0-1,0 0 1,0 1 0,1 1 0,-18 10 0,15-6 33,1 1-1,0 1 1,1 0 0,0 1-1,1 0 1,0 1 0,1 0-1,1 1 1,0 0-1,-13 28 1,18-32-36,1-1 0,0 1 0,0-1 0,1 1 0,0 0 0,1 1 0,0-1 0,1 0-1,0 1 1,1-1 0,0 0 0,1 1 0,0-1 0,1 0 0,0 0 0,1 1 0,0-2 0,5 12 0,-5-15-14,1 0-1,1 0 1,-1 0 0,1-1-1,0 0 1,0 0 0,1 0 0,0-1-1,0 0 1,0 0 0,12 6-1,-5-4 5,0 0-1,0-2 1,0 1-1,1-2 0,0 0 1,14 2-1,1-2-521,0-1 0,-1-1 0,1-2 0,0-1 0,53-8 0,-68 7-303,-1-1 0,0-1-1,1 0 1,-2-1 0,19-10 0,-12 4-699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1.322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265 1 504,'3'19'569,"-2"-1"0,0 1 0,-1 0 0,-1 0 0,0 0 0,-2 0 0,0-1 0,-1 1 0,-12 32 0,-7 7-263,-48 90 1,57-119-158,-2-1 1,0-1-1,-2-1 1,-2 0-1,-33 34 1,53-59-148,0-1 0,0 0 0,0 1 0,-1-1 0,1 0 0,0 0 0,0 1 0,0-1 0,-1 0 1,1 0-1,0 1 0,0-1 0,-1 0 0,1 0 0,0 0 0,0 1 0,-1-1 0,1 0 0,0 0 0,-1 0 0,1 0 0,0 0 0,-1 0 0,1 0 0,0 0 0,0 0 0,-1 0 0,1 0 0,0 0 1,-1 0-1,1 0 0,0 0 0,-1 0 0,1 0 0,0 0 0,-1 0 0,1 0 0,-1-1 0,2-12-15,12-20-52,25-38 67,-3 6-86,83-120 1,-105 168 80,0 1-1,1 1 1,0 0 0,2 1-1,-1 0 1,2 2-1,0 0 1,0 0 0,1 2-1,0 0 1,37-13 0,-49 21 17,0 0 0,0 0 0,0 1 0,0 0 1,0 0-1,1 0 0,-1 1 0,0 0 0,1 0 1,-1 1-1,0 0 0,0 0 0,1 0 0,-1 1 0,0 0 1,0 0-1,0 0 0,-1 1 0,1 0 0,-1 0 1,1 1-1,-1-1 0,0 1 0,0 0 0,-1 1 0,1-1 1,-1 1-1,0 0 0,0 0 0,0 0 0,-1 0 1,0 1-1,0-1 0,0 1 0,-1 0 0,0 0 1,0 0-1,0 0 0,1 9 0,0 5 12,0 0-1,-2 0 1,0 1 0,-1-1-1,-1 0 1,0 0-1,-2 0 1,-1 0 0,-6 22-1,0-10 3,-1-1-1,-2 0 1,-1 0 0,-30 48-1,44-78-21,-1 0 0,1 0-1,-1 0 1,1 0 0,-1 0 0,1-1 0,-1 1-1,1 0 1,-1 0 0,0 0 0,1 0-1,-1-1 1,0 1 0,0 0 0,1 0 0,-1-1-1,0 1 1,0-1 0,0 1 0,0-1-1,0 1 1,0-1 0,0 0 0,0 1 0,0-1-1,0 0 1,-2 0 0,3-1-5,0 0 1,-1-1-1,1 1 0,0 0 0,0-1 1,0 1-1,0 0 0,0-1 1,0 1-1,0 0 0,0 0 1,1-1-1,-1 1 0,0 0 1,1-1-1,-1 1 0,1 0 1,-1 0-1,1 0 0,0 0 0,1-2 1,18-33-49,2 0 0,2 2 0,0 1 0,3 1 0,0 2 0,2 0 0,2 2-1,34-25 1,-51 43 55,0 0-1,1 2 0,0 0 0,1 1 1,-1 0-1,1 1 0,1 1 0,-1 1 1,31-5-1,-42 8 14,0 1 0,1 0 0,-1 0 1,0 0-1,1 0 0,-1 1 0,0 0 0,0 0 0,0 0 1,0 1-1,0-1 0,0 1 0,0 1 0,0-1 0,-1 1 1,1-1-1,-1 1 0,1 0 0,-1 1 0,0-1 0,-1 1 1,1 0-1,-1 0 0,1 0 0,-1 0 0,0 1 0,-1-1 1,1 1-1,-1 0 0,0 0 0,0 0 0,0 0 1,-1 0-1,2 8 0,-1 3-6,-1 0 1,0-1 0,-1 1-1,0 0 1,-2 0 0,-4 23-1,-2 44-1955,8-82 1796,0 0 0,0 0 1,0 0-1,0 0 0,0 0 0,0 0 0,0-1 0,0 1 1,1 0-1,-1 0 0,0 0 0,1 0 0,-1 0 0,1 0 1,-1-1-1,1 1 0,0 0 0,-1 0 0,1-1 0,-1 1 1,1 0-1,0-1 0,0 1 0,-1-1 0,1 1 1,0-1-1,0 1 0,0-1 0,0 0 0,0 1 0,-1-1 1,1 0-1,0 0 0,0 1 0,0-1 0,0 0 0,0 0 1,1 0-1,12 1-1235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1.72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366 47 660,'-6'-5'560,"0"0"0,-1 0 0,1 1 0,-1 0 0,0 1 0,0-1 0,-1 1 0,1 0 0,-1 1 0,-14-3 0,11 4-329,0 0 0,1 0-1,-1 1 1,0 0 0,0 1-1,0 0 1,-17 5 0,19-4-205,-1 1 0,1 0 0,0 0 0,0 1 0,1 0 0,-1 0 1,1 1-1,0 1 0,0-1 0,1 1 0,-1 0 0,1 1 0,1 0 0,-1 0 1,1 0-1,0 1 0,1 0 0,0 0 0,-6 13 0,8-12-19,0-1 1,0 0-1,1 1 0,1 0 0,-1 0 1,1-1-1,1 1 0,-1 0 0,2 0 1,-1 0-1,1 0 0,3 11 0,-3-16-21,0-1-1,1 1 0,-1 0 0,1 0 0,0-1 0,0 1 0,0-1 0,1 0 0,-1 0 0,1 0 1,0 0-1,0 0 0,0 0 0,0-1 0,0 1 0,1-1 0,-1 0 0,1 0 0,-1 0 0,1-1 1,0 1-1,-1-1 0,1 0 0,0 0 0,0 0 0,0 0 0,0-1 0,0 0 0,4 0 0,4 0-13,0 0-1,0-1 0,-1 0 0,1-1 0,0-1 0,-1 0 0,0 0 0,16-7 0,3-5 174,45-29 1,-14 7 368,-60 36-513,0 1 1,-1 0 0,1-1 0,0 1 0,0 0-1,0 0 1,0 0 0,0-1 0,0 1 0,0 0 0,-1 0-1,1 0 1,0 0 0,0 1 0,0-1 0,0 0-1,0 0 1,0 0 0,0 1 0,-1-1 0,1 1 0,0-1-1,0 0 1,0 1 0,-1-1 0,1 1 0,0 0-1,-1-1 1,1 1 0,0 0 0,-1-1 0,1 1 0,-1 0-1,1 0 1,-1-1 0,1 1 0,-1 0 0,0 0-1,1 0 1,-1 0 0,0-1 0,0 1 0,1 0 0,-1 0-1,0 0 1,0 0 0,0 0 0,0 1 0,6 58 38,-6-46-14,4 50 26,-4-37-384,9 51 0,-9-78 246,0 1 0,0-1 0,0 1 0,0 0-1,0-1 1,0 1 0,0-1 0,0 1-1,0-1 1,0 1 0,0-1 0,0 1-1,1-1 1,-1 1 0,0-1 0,0 0-1,0 1 1,1-1 0,-1 1 0,0-1-1,4 3-775,-3-3 776,-1 1 0,1-1-1,-1 0 1,1 0 0,-1 0 0,2 0-1,27-27-5171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2.06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12 27 600,'4'-4'541,"-1"2"-3,0-1 0,1 1 0,-1-1 0,0 1 0,1 0 0,-1 0-1,1 0 1,0 1 0,6-3 0,-9 4-449,0 0-1,0 0 1,0 0 0,-1 0-1,1 0 1,0 1-1,0-1 1,0 0 0,-1 0-1,1 1 1,0-1 0,0 0-1,-1 1 1,1-1-1,0 1 1,-1-1 0,1 1-1,0-1 1,-1 1-1,1 0 1,13 27-173,-6 5 391,-1-1 0,-1 2 0,-2-1 0,0 48 0,-5-21 115,-13 96-1,-33 86-244,-3-88-4396,49-151 3805,1-2 210,0 0 1,-1 0-1,1 0 0,0 0 1,-1 0-1,1 0 0,-1 0 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2.542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72 392 904,'-10'-6'867,"-28"-19"2436,36 24-3058,0 0 0,0 0 0,1-1 0,-1 1 0,1-1 0,-1 1 0,1-1 0,-1 1 0,1-1 0,0 0-1,0 1 1,0-1 0,0 0 0,0 0 0,0 0 0,0-2 0,1 3-209,0 0-1,1 0 1,-1 0 0,0 0-1,1 0 1,-1 0 0,1 0-1,0 0 1,-1 1-1,1-1 1,0 0 0,-1 0-1,1 1 1,0-1 0,0 0-1,-1 1 1,1-1 0,0 1-1,0-1 1,0 1-1,0-1 1,0 1 0,0 0-1,1-1 1,31-7-14,-27 7 35,96-16-113,104-4 0,-22 3-492,-47 1 194,-2-6 1,216-66-1,-346 87 376,0 0 0,0 0 0,0 0 0,0 0 0,0-1 0,0 0 0,-1 0 0,8-6-1,-11 7-2,0 1-1,0 0 0,0-1 1,0 1-1,-1 0 0,1-1 0,0 1 1,-1-1-1,1 1 0,-1-1 0,0 1 1,1-1-1,-1 1 0,0-1 0,0 0 1,0 1-1,0-1 0,0 1 1,0-1-1,0 0 0,-1 1 0,1-1 1,-1 1-1,1-1 0,-1 1 0,1-1 1,-1 1-1,0 0 0,0-1 0,0 1 1,0 0-1,0-1 0,-1 0 1,-10-17 287,11 17-260,1 0 0,-1 1-1,0-1 1,0 1 0,0-1-1,0 1 1,0-1-1,-1 1 1,1-1 0,0 1-1,-1 0 1,1 0 0,-2-1-1,1 2-39,1 0-1,0 0 1,-1 0-1,1 1 1,0-1-1,0 0 0,-1 1 1,1-1-1,0 1 1,0-1-1,-1 1 1,1 0-1,0 0 1,0-1-1,0 1 1,0 0-1,0 0 0,0 0 1,0 0-1,0 0 1,1 0-1,-1 0 1,0 0-1,0 2 1,-10 12 20,1 0 1,0 1-1,1 1 1,1-1-1,-8 24 1,-25 94 129,34-108-129,-16 65 81,5 1-1,3 1 0,-2 100 1,16-188-99,1 0 1,0 0-1,0 0 1,0 0-1,0 0 1,1-1-1,0 1 1,0 0-1,0 0 1,1 0-1,2 6 1,-3-10-5,-1-1 1,1 1 0,0 0-1,0 0 1,-1-1-1,1 1 1,0 0-1,0-1 1,0 1 0,0-1-1,0 1 1,0-1-1,0 1 1,0-1-1,0 0 1,0 0 0,0 1-1,0-1 1,0 0-1,2 0 1,0 0 3,1-1 0,0 1 0,-1-1 0,1 0 0,-1 0 0,0-1 0,1 1 0,5-3 0,25-17 11,0-1 0,-2-1 0,39-37-1,-42 34-33,2 2-1,0 0 1,50-27-1,-80 51 14,0-1 0,0 1 0,1-1 0,-1 0 0,0 1-1,0 0 1,0-1 0,1 1 0,-1 0 0,0 0 0,1-1 0,-1 1 0,0 0 0,1 0 0,-1 1-1,0-1 1,0 0 0,1 0 0,-1 1 0,0-1 0,0 0 0,1 1 0,-1-1 0,0 1 0,2 1-1,-1 0 6,-1-1 0,1 1-1,0 1 1,-1-1-1,1 0 1,-1 0 0,0 0-1,1 1 1,-1-1-1,0 1 1,-1-1 0,2 3-1,1 9 41,-1 0 0,0-1 1,-1 27-1,-2-12 20,-2-1 0,-6 29 1,4-35-239,2 1-1,0 0 1,2 1 0,1 30 0,0-50-64,0 0 0,0-1-1,1 1 1,-1 0 0,1-1 0,0 1 0,0-1 0,0 1 0,0-1 0,1 3 0,41-7-7673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4.412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870 50 608,'2'0'266,"0"-1"1,0 1-1,0 0 0,0-1 1,0 0-1,0 1 0,0-1 1,0 0-1,0 0 0,0 0 1,-1 0-1,1-1 0,0 1 1,-1 0-1,3-3 0,-4 3-198,0 1 0,0-1-1,0 0 1,0 1-1,0-1 1,0 0 0,0 1-1,0-1 1,-1 1-1,1-1 1,0 0 0,0 1-1,-1-1 1,1 1-1,0-1 1,-1 1 0,1-1-1,0 1 1,-1-1-1,1 1 1,-1-1 0,1 1-1,-1 0 1,1-1-1,-1 1 1,1 0 0,-1-1-1,1 1 1,-1 0-1,1 0 1,-2-1 0,-5-2 52,-1 0 1,1 0-1,-1 1 1,0 0 0,1 1-1,-15-2 1,-15 3-22,1 2 0,0 2 0,-1 1-1,2 1 1,-1 2 0,1 2 0,-35 15 0,0 4-73,1 3 1,-87 54-1,126-67-26,1 0 1,-46 41 0,69-54-3,0-1 1,0 1-1,0 0 1,0 1-1,1 0 1,0-1-1,1 2 1,0-1-1,0 0 1,0 1-1,1 0 1,0 0-1,0 0 1,1 0 0,0 0-1,1 0 1,-1 11-1,3-13 7,0 0-1,0 0 1,1 0-1,0 0 1,0 0 0,0-1-1,1 1 1,0-1-1,0 0 1,1 1 0,-1-1-1,1-1 1,0 1-1,0-1 1,1 1 0,-1-1-1,1 0 1,0-1-1,0 1 1,0-1-1,9 4 1,11 6 5,1-2 0,0 0-1,35 8 1,97 17 8,-115-28-20,0 1 1,-1 2 0,0 2 0,-1 2-1,40 20 1,-76-32 2,0-1 1,0 2-1,0-1 0,-1 0 0,1 1 0,-1 0 0,0 0 1,0 0-1,-1 0 0,1 1 0,-1 0 0,0-1 1,0 1-1,0 0 0,-1 1 0,1-1 0,-2 0 0,1 1 1,0-1-1,1 10 0,-3-9 2,0-1 0,-1 1 0,1-1 1,-1 0-1,0 1 0,0-1 0,-1 0 0,1 0 0,-1 0 0,-1 0 1,1 0-1,-1 0 0,1 0 0,-1-1 0,-1 1 0,1-1 0,0 0 1,-1 0-1,0 0 0,0 0 0,-9 5 0,-7 5 6,0-2 0,-1 0 0,-1-1 0,0-1 0,0-1 1,-1-1-1,0-2 0,-27 6 0,-4-4-32,0-1 0,-83-2 0,137-5 24,-1 0-1,1 0 0,0 0 1,0 0-1,-1 0 0,1 0 1,0 0-1,-1 0 0,1 0 1,0 0-1,0 0 0,-1 0 1,1 0-1,0 0 0,0 0 1,-1 1-1,1-1 0,0 0 1,0 0-1,-1 0 0,1 0 1,0 0-1,0 1 0,0-1 1,-1 0-1,1 0 0,0 0 1,0 1-1,0-1 0,0 0 0,0 0 1,-1 1-1,1-1 0,0 0 1,0 0-1,0 1 0,0-1 1,0 1-1,5 11-6,13 10-21,-1-10-85,0 0 1,0-2 0,1 1-1,1-2 1,0-1 0,0 0-1,0-1 1,1-1-1,0-1 1,1-1 0,-1-1-1,1 0 1,-1-2 0,1 0-1,-1-1 1,1-2-1,0 0 1,37-9 0,-53 10-195,-1 0 1,1-1 0,-1 0 0,0 0 0,0 0-1,0 0 1,0-1 0,0 0 0,0 0-1,-1 0 1,1 0 0,-1 0 0,5-6 0,3-13-1193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4.87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186 98 672,'3'-8'740,"0"0"-1,0 0 1,1 1 0,0 0-1,0-1 1,1 2 0,0-1-1,0 0 1,1 1 0,0 0-1,0 0 1,11-8 0,-23 64 246,-106 563-664,57-342-225,23-125-59,12-65-534,-11 111-1,31-177-1029,14-63-7582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5.23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9 170 600,'-1'-1'187,"0"0"0,1 0 0,-1 0 0,0 0 0,0 0 0,1 0 0,-1 0-1,1 0 1,-1-1 0,1 1 0,-1 0 0,1 0 0,0-1 0,0 1 0,-1 0 0,1 0 0,0-1 0,0 1 0,0 0 0,0 0-1,1-1 1,-1 1 0,0 0 0,0 0 0,1 0 0,-1-1 0,1 1 0,-1 0 0,2-2 0,1 0-82,0-1-1,0 1 1,0 0 0,0 0 0,0 1 0,1-1 0,-1 1 0,1 0-1,5-3 1,10-4-263,1 1 0,37-10-1,36-1-158,-53 11-1940,73-23 0,-88 22 1011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6.67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328 10 124,'5'-6'8719,"-37"2"-8457,20 7-264,0 1-1,0 0 1,0 1 0,1 0-1,-1 1 1,1 0 0,1 1 0,-1 0-1,1 0 1,1 1 0,-1 1 0,1 0-1,-14 18 1,0 2 17,1 1 0,1 2-1,-22 46 1,39-71-8,1-1-10,0-1 0,0 0 0,0 1 0,1-1 0,0 1 0,0 0 0,1 0 0,-1-1 0,0 13 1,3-17 1,-1-1 1,1 1 0,-1-1-1,1 0 1,0 1 0,-1-1 0,1 0-1,-1 1 1,1-1 0,0 0 0,0 0-1,-1 0 1,1 0 0,0 0 0,-1 0-1,1 1 1,0-2 0,-1 1 0,1 0-1,0 0 1,0 0 0,-1 0 0,1 0-1,0-1 1,-1 1 0,1 0-1,0 0 1,-1-1 0,1 1 0,-1-1-1,1 1 1,-1 0 0,1-1 0,-1 1-1,1-1 1,-1 0 0,1 0 0,30-21 17,-28 19-12,42-39 22,-37 34-30,-1 0 0,1 0 0,0 1 0,1 0-1,0 1 1,0-1 0,0 2 0,18-9 0,-24 13 9,-1 1 1,1-1 0,0 1-1,-1-1 1,1 1-1,0 0 1,0 0-1,-1 0 1,1 0-1,0 1 1,-1-1 0,1 1-1,0-1 1,-1 1-1,1 0 1,-1 0-1,1 0 1,-1 0 0,1 1-1,-1-1 1,0 1-1,0 0 1,0-1-1,1 1 1,-2 0-1,1 0 1,0 0 0,0 0-1,-1 1 1,1-1-1,-1 0 1,0 1-1,2 2 1,4 11 55,-1 0-1,-1 1 1,0 0 0,3 22 0,2 3 9,-6-28-28,1-1 0,0 1 0,1-1 0,15 25 0,-20-36-124,0 0 0,1 0 1,0 0-1,-1 0 0,1-1 0,0 1 0,0 0 1,0-1-1,0 0 0,0 1 0,0-1 1,0 0-1,0 0 0,1 0 0,3 1 0,-3-2-131,-1 0 0,0 0 0,0 0 0,0-1 0,0 1 0,0-1 0,0 1 0,0-1 0,0 0 0,0 0 0,0 0 0,0 0 0,0 0 0,0 0-1,0 0 1,-1-1 0,1 1 0,-1-1 0,1 1 0,-1-1 0,3-3 0,7-9-1390,3-3 63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7.00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170 17 1080,'12'-11'3027,"-11"10"-2725,1 1 1,-1-1-1,1 0 1,-1 1 0,1-1-1,-1 1 1,1 0 0,-1-1-1,3 1 1,-3 1-252,0 1-1,0-1 1,0 1-1,0 0 1,-1-1-1,1 1 1,0 0 0,-1 0-1,0-1 1,1 1-1,-1 0 1,0 0 0,0 0-1,0-1 1,0 1-1,0 0 1,-1 0-1,0 2 1,-10 103 316,-5-2 0,-32 110 1,22-100-191,-5 14-86,7-29-617,-23 189 1,46-228-1825,1-37-2180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5.30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111 3 152,'3'-3'5715,"-3"3"-5667,0 1-1,0-1 1,0 0-1,0 1 0,0-1 1,0 0-1,0 1 0,0-1 1,0 0-1,0 1 0,1-1 1,-1 0-1,0 1 0,0-1 1,0 0-1,0 1 0,1-1 1,-1 0-1,0 0 1,0 1-1,0-1 0,1 0 1,-1 0-1,0 1 0,0-1 1,1 0-1,-1 0 0,0 0 1,1 0-1,-1 1 0,0-1 1,1 0-1,-1 0 0,0 0 1,1 0-1,-1 0 1,0 0-1,1 0 0,-1 0 1,0 0-1,1 0 0,-1 0 1,0 0-1,1 0 0,-1 0 1,0 0-1,1 0 0,-1 0 1,0-1-1,0 1 1,1 0-1,-1 0 0,0 0 1,1 0-1,-1-1 0,0 1 1,0 0-1,1 0 0,-1-1 1,0 1-1,0 0 0,0 0 1,1-1-1,-1 1 0,0 0 1,0-1-1,2 36-54,-1 0-1,-2 0 0,-1 0 1,-12 58-1,-6 26-550,-58 196-1,78-315 502,0 1 0,0-1-1,0 0 1,0 1 0,0-1 0,0 0-1,0 0 1,0 1 0,0-1-1,0 0 1,0 1 0,0-1-1,0 0 1,0 1 0,0-1-1,0 0 1,0 0 0,0 1 0,-8 2-1491,8-3 1491,0 0 0,0 0-1,-1 0 1,1 0 0,-1-1-1,-5-14-2916,5 0 1595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7.34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89 1160,'8'-9'372,"0"2"1,1-1-1,0 1 0,0 0 0,1 1 0,0 0 1,0 1-1,0 0 0,0 0 0,1 1 1,0 1-1,0 0 0,0 0 0,21-2 1,-7 2-261,-1 1 0,1 2 0,0 0 1,0 1-1,46 9 0,-64-8-85,0-1 0,-1 2 1,1-1-1,0 1 0,-1 0 0,1 0 0,-1 0 0,0 1 0,0 0 0,0 1 0,-1-1 0,1 1 0,-1 0 0,0 0 0,5 8 0,-4-4 9,-1 1-1,1 0 0,-2 0 1,1 0-1,-1 0 0,-1 1 1,0-1-1,-1 1 0,2 12 1,-1 14 49,-2 0 1,-2 0 0,-1 0 0,-13 69 0,-4-10 12,-9 62-1330,30-148-677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7.69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1 128 924,'4'-26'1484,"0"2"100,-2 3 65,3 6-497,-5 4-472,2-1-292,-2 5-216,0 1-136,0 1-84,-2 5-80,-3 0-440,3 5-140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8.045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466 1 712,'-2'6'407,"1"1"0,-1-1 0,-1 1 0,1-1-1,-1 0 1,0 0 0,0 0 0,-1 0 0,0-1 0,-5 7 0,-53 51 379,30-32-434,21-19-264,-17 16 141,-33 46 1,55-67-199,1 1-1,0 0 1,0 0 0,1 0 0,0 0-1,0 1 1,1 0 0,0 0 0,1 0-1,-1 0 1,0 18 0,3-22-16,1 1 0,-1-1-1,2 1 1,-1-1 0,0 1 0,1-1 0,0 1-1,0-1 1,1 0 0,-1 0 0,1 0 0,5 5-1,51 55 52,-46-52-74,-1 0 1,22 29-1,-23-25 39,-1 0 0,0 1-1,-1 1 1,-1-1 0,8 30-1,-15-42 5,1 0-1,-1 0 1,0 1-1,-1-1 1,0 1 0,0-1-1,0 0 1,-1 1-1,0-1 1,0 0-1,0 1 1,-1-1-1,0 0 1,0 0 0,-1 0-1,1-1 1,-1 1-1,-1 0 1,1-1-1,-1 0 1,-5 6-1,-2 1 4,-1-1-1,-1 0 0,1-1 1,-2-1-1,1 0 0,-1-1 1,-1 0-1,-27 10 0,-7-1-151,-72 14 1,106-28 46,14-3-50,1 1 0,-1-1 1,0 0-1,0 1 0,0-1 0,0 0 1,0 0-1,0 0 0,0 0 0,0 1 1,0-1-1,0-1 0,0 1 0,0 0 1,0 0-1,0 0 0,0 0 1,0-1-1,0 1 0,0-1 0,0 1 1,0 0-1,0-1 0,0 1 0,1-1 1,-1 0-1,0 1 0,0-1 0,1 0 1,-1 1-1,0-1 0,1 0 1,-1 0-1,1 0 0,-1 0 0,1 0 1,-1 1-1,1-1 0,0 0 0,-1 0 1,1 0-1,0 0 0,0 0 0,0 0 1,-1 0-1,1 0 0,0 0 1,0 0-1,1 0 0,-1 0 0,0 0 1,0 0-1,0 0 0,1 0 0,-1 0 1,0 0-1,2-1 0,7-13-1247</inkml:trace>
  <inkml:trace contextRef="#ctx0" brushRef="#br0" timeOffset="1">649 84 488,'5'-3'1038,"24"-5"4019,-28 8-5029,-1 1 0,1-1 0,0 1 1,0 0-1,-1-1 0,1 1 1,0 0-1,-1 0 0,1-1 1,0 1-1,-1 0 0,1 0 1,-1 0-1,0 0 0,1 0 1,-1 0-1,0-1 0,1 1 1,-1 0-1,0 0 0,0 0 0,0 0 1,0 0-1,0 0 0,0 0 1,0 0-1,0 0 0,0 0 1,-1 2-1,-1 62 249,-4 0 1,-2 0-1,-3-1 0,-28 93 0,-108 242-2967,146-397 2385,1 0 0,-1 0 1,0 0-1,0 0 0,-1 0 0,1-1 0,0 1 1,-1 0-1,1-1 0,-1 1 0,1-1 0,-4 3 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8.37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30 96,'2'-3'252,"0"1"0,0 0-1,0-1 1,0 1 0,1 0 0,-1 0 0,1 1-1,-1-1 1,1 0 0,0 1 0,0 0 0,-1-1 0,1 1-1,0 1 1,0-1 0,0 0 0,0 1 0,0-1-1,0 1 1,0 0 0,1 0 0,-1 0 0,0 0-1,0 0 1,3 2 0,0 0-195,1 1 0,-1 0 0,0 0 0,0 0 0,0 1 0,-1 0 0,1 0 1,-1 0-1,0 1 0,7 8 0,-2-1 26,0 0 1,-1 1 0,0 0 0,-1 0-1,-1 1 1,0 0 0,-1 1-1,0-1 1,-1 1 0,-1 0 0,0 0-1,-1 1 1,-1-1 0,1 30 0,-4-11 48,-1 0 0,-2 0 0,-1 0 1,-2 0-1,-19 56 0,19-56-335,-5 18-869,-2-28-2706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8.71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21 364,'23'-21'5157,"-17"21"-4553,-4 2-312,2 6-176,-2-3-108,-2 5-60,0-1-84,0 0-164,-2 5-353,0-5-339,0 0-172,2 1-60,0-1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9.04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216 1 80,'-9'13'3023,"-29"32"400,15-23-3121,1 0 1,-37 49-1,50-59-280,1 0 1,1 1-1,-1 0 0,2 0 0,0 1 0,1 0 0,0 0 1,-4 20-1,9-32-20,-1 0 0,1 1 1,0-1-1,0 1 0,0-1 1,0 0-1,1 1 0,-1-1 1,0 0-1,1 1 0,0-1 0,-1 0 1,1 1-1,0-1 0,0 0 1,1 0-1,-1 0 0,0 0 1,1 0-1,-1 0 0,3 2 1,0-1-12,0 0 1,0 0 0,-1-1-1,2 0 1,-1 0 0,0 0-1,0 0 1,1-1 0,-1 0-1,9 2 1,-4-2-296,0 1 1,0-2-1,0 0 1,0 0-1,1 0 0,-1-1 1,0 0-1,0-1 0,0 0 1,0-1-1,8-3 0,21-18-2303,-17 9 1378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9.37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914 8 252,'-6'-8'3566,"6"8"-3477,-15 6 1560,-11 13-883,25-19-734,-17 16 144,1 0-1,1 1 1,0 1 0,1 0-1,-19 31 1,28-39-152,0 0 0,1 0 0,0 1 0,0 0 0,1 0 1,1 0-1,0 0 0,0 0 0,1 1 0,1-1 0,-1 1 0,2 23 0,3-25-14,0 0 1,0 0-1,1-1 0,0 1 0,1-1 0,0 0 0,0 0 0,1-1 0,0 1 0,0-1 0,1-1 0,0 1 0,12 9 0,-11-10-4,0 0-1,0 1 0,-1 0 1,0 0-1,-1 1 1,0 0-1,0 0 0,-1 1 1,0-1-1,0 1 0,4 15 1,-9-18 5,0-1-1,1 1 1,-2 0 0,1-1 0,-1 1 0,0-1-1,0 1 1,-1-1 0,0 0 0,0 1 0,-1-1-1,1 0 1,-1 0 0,-1-1 0,1 1-1,-1-1 1,0 1 0,0-1 0,-8 7 0,-2 3 10,-1-1-1,-1-1 1,0 0 0,-1-1 0,-19 10 0,-19 6-250,-1-1 0,-1-3 0,-85 23 1,-184 25-4952,256-60 3763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6:04.55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279 39 252,'-23'0'5923,"22"-1"-5763,-15-24 1273,9 15 223,7 10-1645,0 0-1,-1-1 0,1 1 1,-1 0-1,1 0 1,-1-1-1,0 1 0,1 0 1,-1 0-1,1 0 1,-1 0-1,1 0 1,-1 0-1,1 0 0,-1 0 1,0 0-1,1 0 1,-1 0-1,1 0 0,-1 0 1,1 0-1,-1 0 1,1 0-1,-1 1 0,1-1 1,-1 0-1,1 1 1,-1-1-1,1 0 0,-1 1 1,1-1-1,-1 0 1,1 1-1,0-1 0,-1 1 1,1-1-1,0 0 1,-1 1-1,1-1 1,-1 2-1,-12 22-236,11-20 274,-21 42-42,-77 158 47,82-162-42,2 1 0,-20 87 1,33-55-21,3-52-3,44-72-2413,4-21-1611,-35 50 2994,3-6-316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6:04.89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426 18 1052,'1'-1'213,"-1"0"-1,1 0 1,0-1-1,0 1 1,0 0-1,0 0 1,0 0 0,0 0-1,0 0 1,0 0-1,0 0 1,0 1-1,1-1 1,-1 0 0,0 0-1,1 1 1,-1-1-1,0 1 1,3-1-1,-4 1-165,1 1 0,0-1 0,0 0 0,-1 1 0,1-1 0,0 1 0,-1-1 0,1 1 0,0-1 1,-1 1-1,1-1 0,0 1 0,-1 0 0,1-1 0,-1 1 0,0 0 0,1 0 0,-1-1 0,1 1 0,-1 0 0,0 0 0,0-1 0,1 1 0,-1 1 0,3 11-205,-1 0 1,-1 0 0,1 17-1,-1-15 580,3 52-301,-3 1-1,-12 102 1,6-133-105,-2 0 0,-1 0 1,-2-1-1,-1 0 1,-2-1-1,-20 38 0,23-54-95,0-2 1,-2 0-1,0 0 0,-1-1 0,0 0 1,-2-1-1,1-1 0,-2-1 0,0 0 0,-30 19 1,31-24-417,0 0-1,-1-1 1,0 0 0,-1-2 0,1 0 0,-1 0 0,0-2 0,-18 2 0,-3-2-726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6:05.24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350 130 480,'-4'-12'541,"-1"0"1,0 1-1,-1-1 0,0 1 1,-1 1-1,0-1 1,-13-15-1,18 24-517,0 0 0,0 0 1,0 0-1,0 0 0,0 0 0,-1 1 1,1-1-1,-1 1 0,1-1 0,-1 1 1,1 0-1,-1 0 0,0 0 0,1 0 1,-1 1-1,0-1 0,0 1 0,1-1 0,-1 1 1,0 0-1,0 0 0,0 1 0,1-1 1,-1 0-1,0 1 0,0 0 0,0-1 1,1 1-1,-1 0 0,1 0 0,-1 1 1,1-1-1,-1 1 0,1-1 0,0 1 1,-1 0-1,1 0 0,0-1 0,-3 6 1,-6 5-11,1 0 1,1 2 0,0-1 0,0 1 0,2 0 0,0 1 0,-11 30 0,-24 115 195,39-148-190,-19 89 169,-15 198 0,35-258-161,1 0 0,3 0 0,1 0 0,2-1 0,2 1 1,2-1-1,25 72 0,-26-93-23,1 0 1,1-1-1,1 0 1,0-1-1,2 0 1,0-1-1,0 0 1,31 26-1,-21-24 34,0-1-1,0-1 0,2-1 0,0-1 0,53 20 0,-34-19-430,1-2 0,1-3-1,-1-1 1,2-2 0,-1-2-1,1-2 1,86-6-1,-86-3-904,63-14-1,-33 1 41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5.742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0 1028,'104'21'4052,"54"2"-2894,-146-21-1076,-1 0 0,0 0 0,1 1-1,20 9 1,-32-11-73,1-1 1,0 1-1,-1 0 0,1 0 0,-1 0 0,1 0 0,-1 0 1,1 0-1,-1 0 0,0-1 0,1 1 0,-1 0 0,0 0 1,0 0-1,0 1 0,0-1 0,0 0 0,0 0 1,0 0-1,0 0 0,0 0 0,0 0 0,-1 0 0,1 0 1,0 0-1,-1 0 0,1-1 0,0 1 0,-1 0 0,1 0 1,-2 1-1,-18 34 124,17-32-112,-194 305-5,193-303-18,1 1 0,0-1 0,1 0 0,-1 1 0,1 0 0,1 0 0,-1-1 0,1 1-1,0 0 1,1 0 0,0 0 0,0 0 0,0 0 0,1 0 0,0 0 0,0 0 0,1 0 0,3 9 0,-3-10 7,0-1 0,0 0 0,1 1 0,0-1 0,0 0 0,0 0 1,1-1-1,-1 1 0,1-1 0,1 0 0,-1 0 0,0 0 0,1 0 1,0-1-1,0 0 0,0 0 0,0 0 0,0 0 0,0-1 0,1 0 1,11 3-1,-9-3-12,1-1 1,0 0-1,0 0 1,-1 0-1,1-1 1,0-1-1,0 0 1,0 0-1,0 0 0,-1-1 1,1 0-1,8-4 1,-12 3-217,-1 1 0,1-1 0,-1 0 0,0 0 0,0 0 1,0-1-1,0 1 0,-1-1 0,1 0 0,-1 0 0,0-1 0,0 1 0,-1-1 0,1 1 0,-1-1 1,0 0-1,0 0 0,0 0 0,-1 0 0,0 0 0,1-7 0,1-5-969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6:06.31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173 160 540,'0'-12'1199,"-2"-1"-1,0 1 1,0-1 0,-7-18 0,5 20-541,1-1 0,0 0 0,0 0 0,0-19 0,24 156-120,-17-39-445,-3-1 0,-20 154-1,-53 162-215,23-148-474,45-234 284,-15 104-199,14-41-4931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6:06.66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1 593 756,'0'-13'650,"-1"-30"1031,3 0 0,9-68 1,-7 96-1624,0 0 0,0 0 0,2 0 0,-1 1 0,2-1 0,0 1-1,1 1 1,0-1 0,1 2 0,18-21 0,-8 13-38,1 2 0,1 0 0,1 1 0,0 2-1,1 0 1,0 1 0,2 2 0,-1 0 0,48-15-1,-37 17-331,0 1-1,1 1 0,0 2 0,0 2 0,0 2 1,68 3-1,-93-1-110,0 1 0,0 1 0,0 0 1,0 0-1,0 1 0,0 1 0,-1-1 1,13 8-1,1 5-820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6:0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78 44 260,'-8'3'607,"-1"1"820,-1-1 0,0 0 1,0 0-1,-20 2 0,117-20-1036,154-8-1162,2 1-5510,-211 18 4987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6:07.66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180 27 480,'14'0'5140,"-20"12"-3562,-2 6-1737,-27 112 265,25-85-62,-24 67 0,23-83-27,7-17-5,0 0 0,0 0 0,-2-1-1,1 1 1,-1-1 0,-1 0 0,0-1 0,-10 11 0,17-20-9,0-1 0,0 0 0,-1 0 0,1 1 0,0-1 0,-1 0 0,1 0 0,0 1 0,-1-1 1,1 0-1,0 0 0,-1 0 0,1 0 0,0 0 0,-1 0 0,1 1 0,0-1 0,-1 0 0,1 0 0,0 0 0,-1 0 1,1 0-1,-1 0 0,1 0 0,0-1 0,-1 1 0,1 0 0,0 0 0,-1 0 0,1 0 0,0 0 0,-1-1 1,1 1-1,0 0 0,-1-1 0,-8-14 74,2-20 38,5 2-85,2-1-1,2 0 1,1 1-1,1-1 1,2 1 0,1 0-1,17-46 1,-22 72-34,1 1 1,-1-1-1,1 1 0,0 0 1,1-1-1,0 1 1,-1 1-1,2-1 0,-1 1 1,1-1-1,0 1 1,0 0-1,0 1 0,1 0 1,0-1-1,10-5 1,-5 6 1,0 0 1,1 0-1,-1 1 1,1 1-1,-1-1 1,1 2-1,0 0 1,-1 0-1,16 2 1,-8-1 5,1 1 0,-1 1 0,0 1 0,0 1 0,0 0 0,0 1 1,27 12-1,-40-14-4,0 0 0,0 1 0,0 0 0,-1 0 1,1 0-1,-1 0 0,0 1 0,0 0 0,0 0 0,-1 1 1,0-1-1,0 1 0,0 0 0,-1 0 0,0 0 0,0 0 1,0 0-1,-1 1 0,0 0 0,0-1 0,-1 1 1,0 0-1,0 0 0,0 8 0,-5 90 6,1-84 0,2 0-1,0 0 1,1 0 0,1 0-1,1 0 1,1 0 0,6 26-1,-7-43-14,-1 0 0,1 0 0,0 0 0,1 0 0,-1 0 0,0 0 0,1 0 0,0-1 0,0 1 0,0-1 0,0 0 0,1 0 0,-1 0 0,1-1 0,0 1 0,0-1-1,7 4 1,-3-3-17,0-1-1,0 0 0,0 0 0,0-1 0,0 0 0,0 0 0,0-1 0,1 0 0,10-1 1,0-2-19,1-1 1,0 0-1,-1-2 1,0 0-1,0-1 1,-1-1-1,26-15 1,-28 13 43,1-2 1,-1 0-1,-1-1 0,-1 0 1,0-1-1,0-1 0,-1 0 1,19-30-1,-25 33 26,-1 1 0,0-1 0,-1 0 0,0 0 0,-1-1 0,0 1-1,-1-1 1,0 0 0,-1 0 0,-1 0 0,0 0 0,-1 0 0,0-1 0,-3-17 0,2 26-15,0 1 0,0 0 1,0-1-1,0 1 0,-1 0 0,0 0 0,0 0 1,0 0-1,-1 0 0,1 0 0,-1 0 1,0 1-1,0-1 0,0 1 0,0 0 0,-1 0 1,1 0-1,-1 1 0,0-1 0,0 1 0,0 0 1,0 0-1,0 0 0,0 0 0,0 1 0,-1 0 1,1 0-1,-1 0 0,-7 0 0,6 0-11,0 1 1,1 0-1,-1 0 0,1 1 0,-1 0 0,1 0 1,-1 0-1,1 1 0,0 0 0,-1 0 0,1 0 0,0 0 1,0 1-1,1 0 0,-1 0 0,0 0 0,1 1 1,0 0-1,0-1 0,0 1 0,0 1 0,1-1 1,-6 10-1,5-7 12,0 0 0,1 0 0,0 1 0,1-1 0,0 1 0,0 0 0,0 0 1,1 0-1,0 0 0,1 0 0,0 0 0,0 0 0,2 13 0,1-9 15,0-1-1,0 1 1,1-1 0,1 0-1,-1-1 1,2 1 0,0-1-1,11 17 1,-6-13-12,1 0-1,1 0 1,0-1-1,0-1 1,1 0 0,1-1-1,0-1 1,0 0 0,1-1-1,0-1 1,1 0-1,17 5 1,-13-7-346,1 0 0,-1-2 0,31 2 0,-39-5-447,0-1 1,0-1 0,0 0 0,0-1 0,0 0-1,24-8 1,-18 2-598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6:08.48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459 115 964,'0'-4'441,"0"0"1,0 0-1,-1-1 0,0 1 0,0 0 1,0 0-1,-1 0 0,1 0 0,-1 0 1,0 0-1,-3-4 0,2 3-271,0 1 0,-1 0 0,0-1 0,0 1 0,0 1 0,0-1 0,-1 1 1,-4-4-1,3 4-162,1 0 0,-1 0 0,0 0 0,0 1 0,0 0 0,0 0 0,0 1 0,0 0 0,-1 0 0,1 0 0,0 0 0,-1 1 0,1 0 0,-1 1 0,-10 2 0,1 1-3,-1 2 0,1 0-1,0 1 1,1 1 0,0 0 0,0 1-1,0 1 1,2 0 0,-1 1 0,1 0-1,1 1 1,0 1 0,0 0 0,1 0-1,1 1 1,1 0 0,0 1 0,0 0-1,2 1 1,0 0 0,0 0 0,2 0-1,0 1 1,1-1 0,1 1 0,0 0-1,1 1 1,1-1 0,1 19 0,0-33-7,0 1 0,1 0 0,-1 0 0,1 0-1,0-1 1,0 1 0,0 0 0,0-1 0,1 1 0,-1-1 0,1 1 0,0-1 0,0 0 0,1 0 0,-1 0 0,0 0 0,1 0 0,0 0 0,0-1 0,6 5 0,-4-4 2,0-1 0,0 0 0,1 0 0,-1-1 0,1 0 0,-1 0 0,1 0 0,0 0 0,-1-1 0,1 0 0,0 0 0,9-2 0,7-2 32,0-1 0,0-1-1,-1-1 1,0-1 0,0-1-1,20-13 1,5-6 524,79-65 0,-43 29 319,-82 63-871,1 1 0,0-1 0,0 0 0,-1 1 0,1-1 0,0 1 0,0-1 0,0 1 0,0-1-1,0 1 1,0-1 0,0 1 0,0 0 0,0 0 0,0-1 0,0 1 0,0 0 0,0 0 0,0 0 0,0 0 0,0 0 0,0 0 0,0 1 0,0-1 0,0 0 0,0 0 0,0 1 0,0-1 0,0 0 0,0 1-1,-1-1 1,3 2 0,-1 0 0,-1 1-1,1-1 0,0 1 0,-1-1 0,0 1 0,0 0 1,1-1-1,-2 1 0,1 0 0,0 0 0,0 4 0,2 12 10,-2 1 0,0 29 0,-1-48-9,-14 165 85,7-113-77,3-1 0,1 1 0,7 62 1,-4-108-55,1 1 0,1 0 1,-1-1-1,2 1 0,-1-1 1,0 0-1,1 0 0,1 0 1,-1 0-1,1 0 0,0-1 1,1 0-1,-1 0 0,1 0 1,1 0-1,-1-1 0,1 0 1,0 0-1,0 0 0,0-1 1,0 1-1,13 4 0,-11-6-237,0 0 0,-1-1-1,1 0 1,0-1 0,0 0-1,0 0 1,0-1 0,1 0-1,-1 0 1,0-1 0,0 0-1,0 0 1,0-1 0,8-2-1,-4 0-382,0-1 0,0 0 0,-1 0 0,19-12 1,5-10-877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6:09.36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98 57 360,'-3'-6'835,"-1"0"-1,1 0 1,-1 0 0,0 0-1,0 0 1,-9-8 0,12 13-743,0 1-1,0-1 1,0 0 0,0 1 0,1-1 0,-1 1 0,0-1 0,0 1 0,0 0 0,0-1 0,0 1 0,0 0 0,0-1 0,0 1 0,-1 0 0,1 0-1,0 0 1,0 0 0,0 0 0,-2 1 0,2-1-103,-1 1 1,1 0-1,-1 0 0,1 0 0,-1 0 1,1 1-1,0-1 0,0 0 0,0 0 1,-1 1-1,1-1 0,0 1 0,1-1 0,-1 1 1,0-1-1,0 1 0,0 2 0,-3 6 23,0 1 0,1 0 0,1 0-1,0 0 1,0 1 0,1-1 0,0 0-1,1 1 1,0-1 0,1 0 0,1 1-1,-1-1 1,2 0 0,0 0-1,0 0 1,1 0 0,0-1 0,0 0-1,13 20 1,-13-23-19,1-1 0,0 1 0,0-1 0,1 0-1,-1 0 1,1-1 0,0 1 0,1-1 0,0-1 0,-1 1 0,1-1-1,1 0 1,-1-1 0,1 0 0,-1 0 0,1 0 0,0-1-1,0 0 1,0-1 0,0 0 0,0 0 0,0-1 0,0 0 0,0 0-1,0-1 1,1 0 0,-1 0 0,11-4 0,-8 1 10,-1 0 1,1-1-1,-1 0 0,0-1 1,-1 0-1,1 0 0,-1-1 1,-1-1-1,1 1 1,-1-1-1,0-1 0,-1 1 1,0-1-1,10-17 1,-6 7 77,-1 1 0,-1-2 1,0 1-1,-2-1 1,0-1-1,-1 1 0,3-24 1,-18 66-37,-3 23-26,11-35-23,0 1 0,0 0 0,1 0 0,0 0 1,1 0-1,1-1 0,0 1 0,0 0 0,1-1 0,0 0 0,0 1 1,2-1-1,-1-1 0,1 1 0,0-1 0,1 1 0,0-1 0,1-1 1,0 0-1,0 0 0,1 0 0,0 0 0,0-1 0,0-1 0,1 0 1,0 0-1,1 0 0,-1-1 0,1-1 0,0 1 0,0-2 0,0 1 1,1-1-1,-1-1 0,1 0 0,0-1 0,0 0 0,-1 0 0,1-1 1,12-1-1,-8-1 6,0-1 1,-1 0 0,1 0-1,-1-1 1,0-1 0,0-1-1,0 0 1,-1-1 0,0 0-1,0-1 1,18-15 0,-17 11 7,-1-1 0,0 0 0,-1-1 0,-1-1 0,0 0 0,-1-1 0,-1 1 0,15-35 0,10-34 232,-37 95-228,1-1 0,1 1 0,-1 0 0,2 0 0,0 0 0,0 0-1,1 0 1,0 0 0,3 11 0,0-4 2,0-1 0,1 1-1,0-1 1,1-1 0,12 23-1,-12-31-74,0 1 0,0-1 0,0-1-1,1 1 1,0-1 0,1 0 0,0-1-1,0 0 1,0 0 0,0 0 0,1-1 0,0-1-1,0 1 1,1-2 0,-1 1 0,1-1-1,-1 0 1,1-1 0,0-1 0,0 1 0,0-1-1,12-1 1,-5 0-265,0-1 0,-1-1-1,1 0 1,-1-1 0,0-1 0,1 0-1,-2-1 1,1-1 0,-1-1 0,0 0-1,0-1 1,24-16 0,27-34-196,-52 44 950,1 0-1,0 1 1,1 0-1,0 2 1,1 0-1,0 0 1,28-11-1,-43 21-390,0 1 0,0-1 0,0 1 0,1-1-1,-1 1 1,0 0 0,0 0 0,1 0 0,-1 0-1,0 0 1,0 0 0,1 1 0,-1-1 0,0 1 0,0 0-1,0-1 1,0 1 0,0 0 0,0 0 0,4 3 0,-3-1 16,1 0 1,-1 0 0,0 1 0,0-1 0,0 1-1,-1 0 1,1 0 0,-1 0 0,3 7 0,1 5 45,-1 0 1,0 1 0,-1-1 0,2 27 0,-4-28-82,-1 1-1,-1-1 0,0 1 1,-1-1-1,0 1 1,-2-1-1,0 1 0,0-1 1,-1 0-1,-1-1 1,-1 1-1,0-1 1,-1 0-1,-13 22 0,3-22 23,16-14-40,1 0-1,0 0 1,-1 0-1,1 0 1,0 0-1,0 0 0,-1 0 1,1 0-1,0-1 1,-1 1-1,1 0 1,0 0-1,0 0 1,-1 0-1,1-1 1,0 1-1,0 0 0,0 0 1,-1 0-1,1-1 1,0 1-1,0 0 1,0 0-1,0-1 1,0 1-1,-1 0 1,1-1-1,0 1 0,0 0 1,0 0-1,0-1 1,0 1-1,0 0 1,0-1-1,0 1 1,0-1-1,0-2 9,0-1 1,0 1-1,1-1 1,-1 0-1,1 1 1,0-1-1,-1 1 1,2 0-1,1-6 0,19-31 141,2 2 0,2 0 0,1 2-1,2 1 1,1 1 0,37-31-1,-51 50-107,2 1 0,-1 1-1,2 0 1,25-12-1,-38 21-35,1 1 0,-1 1 0,0-1 0,1 1 0,-1 0 0,1 0 0,0 1 0,0 0 0,-1 0 0,1 1 0,0-1 0,0 2-1,0-1 1,0 1 0,0 0 0,-1 0 0,1 1 0,6 2 0,-7-1-2,-1 1 1,1 0-1,-1 0 1,0 0-1,0 1 1,-1 0-1,1 0 1,-1 0-1,0 0 1,0 1-1,-1-1 1,0 1-1,0 0 1,0 0-1,2 9 1,5 13-464,11 59 0,-21-83 354,13 94-6428,-9-86 4999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6:09.89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1434 85 112,'98'-84'7527,"-104"93"-7304,0 0-1,1 0 1,0 1 0,0 0 0,-5 16 0,-22 73-200,25-74-44,1 1 0,1-1 0,2 1 0,0 0 1,2 0-1,2 39 0,-1-63-2,0 0 0,0-1 0,0 1 0,1 0 0,-1-1 0,1 1 0,-1 0 0,1-1 0,-1 1 0,1 0 0,0-1 0,0 1 0,0-1 0,0 0-1,0 1 1,0-1 0,0 0 0,0 1 0,0-1 0,1 0 0,-1 0 0,1 0 0,-1 0 0,3 1 0,-2-2 4,1 1 0,0-1 0,-1 0 0,1 0 0,-1 0 0,1 0 0,-1 0 0,1 0 0,-1-1-1,1 1 1,-1-1 0,1 0 0,-1 0 0,4-2 0,5-2 12,0-1 1,-1-1-1,0 0 0,-1 0 0,17-17 1,74-98 368,-71 82 111,61-63 1,-89 101-457,1 0 1,0 0-1,0 0 1,0 1-1,0-1 1,1 0-1,-1 1 1,0-1-1,1 1 1,-1 0-1,1 0 1,-1 0 0,1 0-1,-1 0 1,1 0-1,0 1 1,0 0-1,-1-1 1,1 1-1,0 0 1,-1 0-1,1 0 1,0 1-1,5 0 1,-4 2-8,1-1 1,-1 1 0,1 0-1,-1 0 1,0 0-1,0 1 1,0 0-1,-1-1 1,1 1-1,-1 1 1,0-1-1,3 5 1,24 46 62,-22-37-59,2 0 0,-1-1 0,2 0-1,19 23 1,-27-37-3,0 0 0,0 0-1,0-1 1,0 1 0,0-1-1,1 1 1,-1-1 0,1 0-1,0 0 1,-1-1 0,1 1-1,0-1 1,0 0 0,0 0-1,0 0 1,0 0 0,0-1 0,0 1-1,0-1 1,1 0 0,-1 0-1,0-1 1,0 1 0,0-1-1,0 0 1,8-3 0,1-3 252,1-2 1,-1 1 0,-1-2 0,0 1 0,0-2-1,-1 0 1,0 0 0,17-23 0,-43 71 13,-130 225-262,-71 135-146,167-299 96,-138 262 78,137-275 22,-3-2 1,-70 82 0,99-137-192,0-1 0,-2-1-1,-1-1 1,-1-1 0,-1-2 0,-1-1 0,-1-1 0,0-2-1,-2-1 1,0-1 0,-1-2 0,0-1 0,-1-2 0,0-1-1,-1-2 1,-54 5 0,34-10-723,1-1 1,-1-4-1,1-1 0,-84-17 1,40-2-1623,-150-54 0,125 30 955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6:10.39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110 53 1312,'-4'-5'627,"0"0"0,0 1 0,0-1 0,0 1 0,0 0 0,-1 0 0,0 1 0,0-1 0,0 1 0,0 0 0,0 0 0,-8-2 0,12 5-622,0 0 0,0 1 0,-1-1-1,1 1 1,0 0 0,0-1 0,0 1 0,0 0 0,0 0 0,0-1 0,0 1 0,1 0-1,-1 0 1,0 0 0,0 0 0,1 0 0,-1 0 0,0 1 0,1-1 0,-1 0 0,1 0-1,0 0 1,-1 0 0,1 1 0,0-1 0,-1 2 0,-6 42 44,6-33-20,-4 14-119,1 1 0,1-1 0,2 1 0,1 0 1,1 0-1,1-1 0,1 1 0,12 47 0,-15-74 44,0 0-1,0 1 1,0-1-1,0 0 1,0 0-1,0 1 0,0-1 1,0 0-1,0 1 1,0-1-1,0 0 1,0 1-1,0-1 1,0 0-1,0 1 1,0-1-1,0 0 1,1 0-1,-1 1 1,0-1-1,0 0 1,0 0-1,0 1 1,1-1-1,-1 0 0,0 0 1,0 1-1,1-1 1,-1 0-1,0 0 1,0 0-1,1 1 1,-1-1-1,0 0 1,0 0-1,1 0 1,-1 0-1,0 0 1,1 0-1,-1 0 1,0 0-1,1 0 1,-1 0-1,0 0 0,1 0 1,-1 0-1,0 0 1,0 0-1,1 0 1,-1 0-1,0 0 1,1 0-1,-1 0 1,0 0-1,1-1 1,-1 1-1,0 0 1,0 0-1,1 0 1,-1 0-1,0-1 1,0 1-1,0 0 0,1 0 1,-1-1-1,0 1 1,0 0-1,1-1 1,10-24-3065,-8 17 2632,6-13-953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6:10.74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1 716,'3'-1'200,"0"1"0,1 0 0,-1 0-1,1 1 1,-1-1 0,0 1 0,0-1 0,1 1-1,-1 0 1,0 1 0,0-1 0,0 0 0,0 1-1,0-1 1,0 1 0,0 0 0,-1 0 0,1 0 0,-1 1-1,1-1 1,-1 1 0,0-1 0,0 1 0,0 0-1,0-1 1,0 1 0,-1 0 0,1 0 0,-1 0-1,2 7 1,3 10-123,-2 0 1,0 0-1,-1 0 0,1 25 0,0 3 556,4 13-607,12 64 85,2-47-3481,-22-78 3261,1 1-1,-1-1 1,0 1-1,0 0 1,1-1-1,-1 1 1,0-1-1,0 1 1,1-1-1,8 6-1641,2-7 381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6:11.09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1925 67 836,'6'1'330,"0"0"0,-1 0 0,1 0 1,-1 1-1,0 0 0,1 0 0,-1 0 0,0 1 0,0 0 0,0 0 0,-1 0 0,1 1 1,4 3-1,-1 1-103,0 1 1,-1 0-1,0 0 1,0 0-1,-1 1 1,6 10-1,2 11-33,-2 1 0,0 0-1,10 47 1,-10-19-56,-2 2 0,-2-1 0,-3 1 1,-3 0-1,-8 82 0,4-122-504,-1 0 0,-1-1 1,-1 0-1,-1 0 0,0 0 0,-2 0 0,-14 27 0,16-38 150,1-1-1,-2 1 1,1-1 0,-1-1-1,-1 1 1,0-1-1,0-1 1,0 1-1,-1-1 1,0-1 0,0 0-1,-1 0 1,0-1-1,0 0 1,0 0 0,-15 3-1,-22 2-1255</inkml:trace>
  <inkml:trace contextRef="#ctx0" brushRef="#br0" timeOffset="1">715 3 184,'-63'-2'1955,"1"2"0,-91 13-1,129-9-1790,1 1 0,0 1 0,0 1 0,1 0 0,0 2 0,0 1 0,1 1 0,0 1-1,-32 23 1,38-22-129,-1 0-1,2 1 0,-1 1 1,2 0-1,0 1 1,1 1-1,1 0 0,0 0 1,1 1-1,1 0 0,1 1 1,1 0-1,0 0 1,2 0-1,0 1 0,-4 34 1,7-30-9,2 0 1,0 0 0,1-1-1,2 1 1,0 0-1,2-1 1,0 0 0,2 0-1,0 0 1,2-1-1,0 0 1,1-1 0,2 0-1,13 20 1,-3-12-65,1-1 0,1-1 1,1 0-1,1-2 0,2-2 1,0 0-1,1-2 0,2-1 1,0-1-1,1-2 0,0-1 1,1-1-1,51 14 0,-26-13-647,0-2 1,1-3-1,0-3 0,0-2 0,1-3 0,0-2 1,83-10-1,-22-7-756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6.195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13 0 544,'11'0'5357,"-14"14"-3881,0-3-1686,-6 54 712,3 1 0,3 123 0,4-108-715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6:11.73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0 216 1260,'64'-43'3195,"-2"-3"0,83-79 1,-144 123-2918,-5 6-103,-18 15-42,-30 32-56,40-35-52,1-1 1,0 2-1,1 0 1,1 0-1,1 1 0,0 0 1,1 0-1,1 0 1,1 1-1,-4 24 1,8-31-18,0 0 1,1 0-1,0 0 1,1-1-1,0 1 1,1 0 0,0 0-1,1-1 1,0 1-1,1-1 1,0 0 0,1 0-1,0-1 1,1 1-1,0-1 1,1 0 0,0-1-1,9 11 1,3-2-13,1-1 0,1-1 0,0-1 1,1-1-1,1-1 0,0 0 0,32 11 0,-31-14-72,0 1-1,-1 1 0,0 1 1,-1 1-1,0 1 0,-1 1 0,23 23 1,-42-37 52,1 1 0,-1-1 0,0 1 0,0 0 0,0 0 0,0 0 0,-1 0 0,1 0 0,-1 0 0,0 0 0,0 1 0,0-1 0,0 1 0,0-1 0,-1 0 0,1 1 1,-1-1-1,0 1 0,0-1 0,-1 1 0,0 3 0,-1-1 9,0-1 0,0 1 1,-1-1-1,1 0 1,-1 0-1,-1 0 0,1 0 1,-1 0-1,1-1 0,-1 1 1,-7 4-1,-9 7 18,-1 0-1,0-2 1,-1-1-1,-39 18 1,-34 9 38,-41 20 60,141-58-95,1 0 0,0 0 0,0-1 0,0 1-1,0-1 1,9 0 0,26-1-36,0-2 0,0-2 0,77-17 0,116-50-121,-139 35 53,110-60 1,-164 74 90,-1-2 0,-2-1 0,0-3 0,-2-1 0,35-35 1,-64 57 15,0-1-1,-1 0 1,1 0 0,-1-1 0,-1 0 0,6-12 0,-10 20-6,-1-1-1,1 1 1,-1-1-1,1 1 1,-1-1 0,0 1-1,1-1 1,-1 1 0,0-1-1,0 1 1,0-1 0,0 1-1,0-1 1,-1 1-1,1-1 1,0 1 0,-1-1-1,1 1 1,-1-1 0,0-1-1,-1 2-1,1-1-1,-1 1 0,0 0 1,1 0-1,-1-1 0,0 1 1,0 0-1,0 0 0,0 1 1,0-1-1,0 0 1,0 1-1,0-1 0,0 1 1,0-1-1,0 1 0,-1 0 1,1 0-1,-2 0 0,-14 1-5,1 0 0,0 1-1,0 1 1,0 1 0,0 0-1,0 1 1,1 1 0,0 1-1,-29 15 1,12-2 32,0 1-1,1 1 1,-39 36 0,52-40-6,0 1 0,2 0 0,0 2 0,-28 43 0,39-54-14,1-1 0,0 0-1,0 1 1,1 0 0,1 0-1,0 0 1,0 1-1,1-1 1,0 1 0,1-1-1,0 1 1,1 0 0,0-1-1,0 1 1,3 12 0,-2-19-12,0 0 0,0-1 0,1 1 0,-1-1 0,1 1 0,-1-1 0,1 1 0,0-1 0,1 0 1,-1 0-1,0 0 0,1 0 0,0 0 0,0 0 0,0-1 0,0 0 0,0 1 0,5 1 0,-2-1-2,1 0 0,-1-1-1,1 0 1,0 0 0,0 0-1,0-1 1,0 0-1,0-1 1,11 0 0,4-1 4,1-2 0,0-1 1,-1 0-1,0-2 1,29-10-1,-24 4 18,0 0 1,-1-1-1,-1-2 0,0-1 1,-1-1-1,25-22 0,120-130 189,-149 148-169,-20 20-35,0 1 0,1-1 0,-1 1 0,0-1-1,0 1 1,1 0 0,-1-1 0,0 1 0,1-1 0,-1 1 0,1 0 0,-1-1 0,0 1-1,1 0 1,-1 0 0,1-1 0,-1 1 0,1 0 0,-1 0 0,1 0 0,-1 0-1,1 0 1,-1 0 0,1-1 0,-1 1 0,1 0 0,-1 0 0,1 0 0,-1 1 0,2-1-1,1 16-10,-11 40-16,5-40 23,-1 13-6,-13 127-266,17-139 216,0 1 0,0-1 0,2 1-1,0-1 1,1 0 0,9 30 0,-11-45-64,0 1 0,0-1 0,0 1 0,0-1 0,0 0 0,0 1 0,1-1 0,-1 0 0,1 0 0,-1 0 0,1 0 0,0 0 0,0-1 0,0 1 0,0 0 0,0-1 0,0 0 0,0 1 0,1-1 0,-1 0 0,0 0 0,1 0 0,3 1 0,-2-2-227,0 0 0,0 0 0,1-1 0,-1 1 0,0-1 0,0 0 0,0 0 0,0 0 0,0 0 0,-1-1 0,1 0 0,0 1 0,6-6 0,14-9-1097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6:12.21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1 182 976,'85'-168'6610,"-85"167"-6592,0 0 0,0 1 0,0-1 0,0 1 0,0-1 0,1 1 0,-1-1 0,0 1 0,0-1-1,0 1 1,1-1 0,-1 1 0,0-1 0,0 1 0,1 0 0,-1-1 0,1 1 0,-1-1 0,0 1 0,1 0 0,-1-1 0,1 1 0,-1 0 0,1 0 0,-1-1 0,0 1-1,1 0 1,-1 0 0,1 0 0,0-1 0,-1 1 0,1 0 0,-1 0 0,1 0 0,-1 0 0,1 0 0,0 0 0,5 22 284,-5 35-71,-1-56-223,-19 189 303,9-116-268,0 78 0,10-152-43,-1 0 0,1 0 1,0 0-1,0 0 1,0 0-1,0 1 1,0-1-1,0 0 1,0 0-1,0 0 1,0 0-1,0 1 1,0-1-1,0 0 0,0 0 1,0 0-1,0 0 1,0 1-1,0-1 1,0 0-1,0 0 1,0 0-1,0 0 1,0 1-1,1-1 1,-1 0-1,0 0 1,0 0-1,0 0 0,0 0 1,0 1-1,0-1 1,0 0-1,1 0 1,-1 0-1,0 0 1,0 0-1,0 0 1,0 0-1,0 0 1,1 0-1,-1 0 0,0 1 1,0-1-1,0 0 1,0 0-1,1 0 1,-1 0-1,0 0 1,0 0-1,0 0 1,9-9 13,6-15 22,27-52-17,3 1 0,98-122-1,-131 183-13,1 1 0,1 0-1,1 1 1,-1 1 0,2 0-1,-1 1 1,32-15 0,-42 23-1,1 0 1,0 0 0,0 0 0,0 1 0,0 0 0,0 0 0,0 0-1,1 1 1,-1 0 0,0 0 0,12 2 0,-14 0 2,1-1 0,-1 1 1,0 0-1,1 0 0,-1 0 0,0 0 1,-1 1-1,1 0 0,0-1 1,-1 1-1,1 1 0,-1-1 0,0 1 1,0-1-1,0 1 0,-1 0 1,5 7-1,-2 1 4,0-1 1,-1 1-1,-1 0 1,0 0-1,0 0 1,-1 1-1,-1-1 1,0 1-1,0-1 1,-1 1-1,-1-1 1,-4 22-1,-2 6-34,-3 0 0,-22 60 0,22-70 19,-2 1-1,-1-1 1,-26 41 0,39-71 4,0 0 0,0 0 1,0 0-1,0 0 1,0 0-1,0 0 1,0 0-1,0 0 0,0 0 1,0 0-1,0 0 1,0 0-1,-1 0 1,1 0-1,0 0 0,0-1 1,0 1-1,0 0 1,0 0-1,0 0 1,0 0-1,6-14 12,12-19 2,41-58-29,84-98 1,-132 177 9,1 0 0,0 1 0,0 1 1,1 0-1,1 0 0,-1 1 0,1 1 1,1 1-1,20-8 0,-31 12 4,1 1 0,0 1 0,0-1 1,0 1-1,0 0 0,0 0 0,0 0 0,0 1 0,1 0 0,-1 0 1,0 0-1,0 1 0,0 0 0,0-1 0,0 2 0,0-1 0,0 1 0,0 0 1,0 0-1,0 0 0,-1 0 0,1 1 0,-1 0 0,0 0 0,0 0 1,0 0-1,0 1 0,0 0 0,-1-1 0,0 1 0,1 1 0,3 6 1,-2 0-111,0-1 1,-1 1-1,-1 0 1,1 0 0,-2 0-1,1 0 1,-2 0-1,1 0 1,-2 1 0,0-1-1,0 1 1,-2 12-1,0-9-1073,-1 1-1,0-1 0,-1 0 0,-11 27 0,7-26-335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6:12.56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334 76 1288,'21'-19'1269,"-13"10"-307,1 1 0,0 0 1,0 0-1,1 1 0,16-9 0,-26 16-937,1 0 0,0 0 0,0 0 0,0 0 0,-1 0 0,1 0 0,0 0-1,0 0 1,0 0 0,0 1 0,-1-1 0,1 0 0,0 0 0,0 1 0,-1-1 0,1 1 0,0-1 0,-1 0 0,1 1 0,0-1-1,-1 1 1,1 0 0,-1-1 0,1 1 0,-1-1 0,1 1 0,-1 0 0,1 0 0,-1-1 0,1 1 0,-1 0 0,0 0 0,0-1-1,1 1 1,-1 0 0,0 0 0,0 0 0,0-1 0,0 1 0,0 0 0,0 0 0,0 1 0,3 39 268,-7-13-124,0 0 1,-1 0-1,-2-1 0,-10 27 1,-49 109 359,45-116-382,-219 623 615,181-490-1616,41-144-457,18-36 1279,-9-25-3325,19-73-873,-4 53 2938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6:12.91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36 652 1044,'10'-68'1059,"30"-160"2134,-31 188-2746,2 0 0,2 1 0,27-58 1,-35 87-396,1 0 1,-1 1 0,1 0 0,1-1-1,0 2 1,0-1 0,1 1-1,0 0 1,0 1 0,1 0 0,-1 0-1,2 1 1,14-8 0,-15 10 1,0 1 1,-1 0-1,1 1 1,0 0-1,1 0 1,-1 1 0,0 1-1,0-1 1,0 1-1,1 1 1,-1 0-1,0 0 1,0 1-1,0 0 1,0 0 0,14 7-1,-10-3-4,-1 0 0,1 1 1,-2 0-1,1 1 0,-1 1 0,0 0 0,-1 0 0,0 1 0,-1 1 0,0-1 1,0 1-1,-1 1 0,-1 0 0,0 0 0,0 0 0,-1 1 0,6 21 1,-8-25-50,-1-1 1,-1 2 0,0-1 0,0 0 0,-1 0 0,0 1 0,0-1 0,-1 0 0,0 1 0,-1-1 0,0 1 0,-1-1-1,0 0 1,0 0 0,-1 0 0,0 0 0,0 0 0,-1-1 0,-1 1 0,1-1 0,-1 0 0,-1 0 0,1-1-1,-1 0 1,0 0 0,-14 12 0,7-10-42,-2 0-1,1 0 0,-1-1 1,-1-1-1,1 0 1,-1-2-1,0 0 0,-1 0 1,1-1-1,-27 2 1,14-4-139,0 0 0,1-2 0,-1-1 1,0-2-1,-41-8 0,60 9-9,1-1-1,-1 0 0,1 0 0,0-1 0,0 0 1,0-1-1,0 0 0,1 0 0,-14-12 0,17 13-44,1 0-1,0 0 0,0-1 0,1 0 0,0 1 0,-1-1 0,1 0 1,1-1-1,-1 1 0,1-1 0,0 1 0,0-1 0,1 0 1,0 1-1,0-1 0,0 0 0,0-10 0,4-25-1142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6:13.26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1 947 604,'7'18'887,"-3"-6"-163,1 0-1,1 0 0,0-1 1,0 0-1,10 12 1,-14-20-632,1 0 0,0 0 0,0 0 1,0-1-1,0 1 0,1-1 0,-1 0 0,0 0 1,1 0-1,0 0 0,-1-1 0,1 1 1,0-1-1,0 0 0,0 0 0,0-1 1,0 1-1,0-1 0,0 0 0,0 0 0,5-1 1,9-1 6,1-2 0,-1 0 1,0-1-1,0-1 0,-1-1 0,0-1 1,0 0-1,0-1 0,20-15 0,14-12 144,67-63-1,-29 17-119,124-149 0,-174 182-138,-2-2-1,-3-1 1,-2-1-1,49-112 1,-80 161 17,8-17 63,10-45-1,-18 63-42,0-1-1,0 0 1,0 0-1,-1 0 0,1 1 1,-1-1-1,0 0 1,0 0-1,0 0 0,-1 0 1,0 0-1,0 0 0,0 1 1,0-1-1,0 0 1,-1 1-1,1-1 0,-1 1 1,-4-7-1,4 9-11,0-1-1,0 1 1,-1 0-1,1 0 1,0 0-1,-1 0 1,1 0-1,-1 0 1,1 1 0,-1-1-1,0 1 1,1-1-1,-1 1 1,1 0-1,-1 0 1,0 1-1,1-1 1,-1 0-1,1 1 1,-1-1-1,1 1 1,-3 1-1,-55 24 36,59-26-43,-21 13 10,0 1 0,2 2 0,0-1 0,0 2 1,2 1-1,0 0 0,1 1 0,1 1 0,1 1 0,0 0 1,2 1-1,1 0 0,0 1 0,-10 31 0,12-29-20,2 1 0,0 0-1,2 0 1,1 1-1,1 0 1,1 0 0,1 0-1,1 0 1,2 0-1,1 0 1,1 0 0,1 0-1,11 36 1,-7-43-14,0-1-1,2 1 1,0-1-1,1-1 1,1 0 0,1-1-1,0 0 1,1 0-1,1-2 1,0 0 0,2-1-1,-1 0 1,2-1-1,0-1 1,0-1 0,38 17-1,-33-18 7,0-1 1,1-1-1,0-1 0,1-1 1,-1-1-1,1-1 0,0-2 0,0 0 1,0-2-1,0 0 0,0-2 0,0-1 1,0 0-1,31-10 0,-42 8 15,-2 0 1,1 0-1,-1-1 0,1-1 0,-2 0 1,1-1-1,-1 0 0,0 0 0,-1-1 1,0-1-1,0 0 0,13-17 0,-17 17 35,0 1-1,0-1 0,0 0 1,-1 0-1,-1 0 1,0-1-1,0 0 0,-1 1 1,-1-1-1,0-1 0,0 1 1,-1 0-1,0 0 1,-1-1-1,-2-18 0,2 28-20,0 1 0,0 0-1,0 0 1,-1-1 0,1 1 0,0 0-1,0-1 1,-1 1 0,1 0-1,-1 0 1,1 0 0,-1 0 0,0-1-1,0 1 1,1 0 0,-1 0-1,0 0 1,0 0 0,0 1-1,-2-3 1,3 3-8,-1 0 0,0 0 0,0 0 0,0 0 1,0 0-1,0 0 0,0 0 0,0 0 0,0 0 0,1 0 0,-1 1 0,0-1 0,0 0 0,0 0 0,0 1 0,0-1 0,1 1 0,-1-1 0,0 1 1,0-1-1,0 2 0,-4 2 0,1 0 1,-1 1 0,1-1-1,1 1 1,-1 0-1,1 0 1,-4 7 0,1 2 30,0 0 0,1 0 0,1 0 0,0 1 0,1 0 0,1 0 0,0 0 0,1 0 0,2 28 0,-1-33-268,1-1-1,1 1 1,0-1-1,0 0 1,1 1-1,0-1 1,0 0-1,1-1 1,0 1-1,1-1 1,0 1-1,0-1 0,1-1 1,0 1-1,0-1 1,13 11-1,-3-10-3239,-15-8 3321,0 0 0,-1 0 0,1 0 0,0-1 0,0 1 0,-1 0 0,1 0 0,0-1 0,1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6:13.61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40 452,'5'-15'1288,"5"-10"2649,-6 27-3321,5 4-280,-1 5-160,2 4-88,1 6-104,-1-1-136,3 5-452,-3-3-413,1 1-207,-1 1-112,1 1-12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6:13.96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698 424 308,'8'8'1099,"15"12"3061,-23-19-4042,1-1 0,-1 0-1,1 1 1,-1-1-1,1 0 1,0 0 0,-1 1-1,1-1 1,0 0 0,-1 0-1,1 0 1,0 0 0,-1 0-1,1 0 1,0 0-1,-1 0 1,1 0 0,0 0-1,-1 0 1,1 0 0,0-1-1,-1 1 1,1 0 0,-1 0-1,1-1 1,1 0-1,124-133 1767,-28 26-1903,-96 107 16,-1-1 1,1 0-1,0 1 0,0-1 1,0 1-1,0 0 1,0 0-1,0 0 1,0 0-1,0 0 1,0 0-1,0 0 1,0 0-1,1 1 1,-1-1-1,0 1 0,1 0 1,-1 0-1,0 0 1,1 0-1,-1 0 1,0 0-1,0 1 1,1-1-1,-1 1 1,0-1-1,0 1 1,1 0-1,-1 0 0,0 0 1,3 2-1,6 5-8,0 0-1,-1 1 1,0 0-1,15 20 0,-18-20-5,1 0-1,1-1 0,0 0 0,11 9 1,-13-14 12,1 1 1,0-1-1,0 0 0,0-1 1,1 0-1,-1 0 1,1-1-1,-1 0 1,1 0-1,-1-1 0,1 0 1,-1-1-1,1 0 1,-1 0-1,0-1 1,14-4-1,13-5 27,-1-2 0,51-28-1,-58 28-7,-18 9 5,44-23 114,56-36 0,-95 54 43,-1 0-1,0-1 1,-1 0-1,0-1 1,-1-1 0,0 0-1,-1 0 1,0-1-1,10-18 1,-19 30-149,0 0 1,-1 0-1,1 0 1,-1 1-1,1-1 0,-1 0 1,1 0-1,-1 0 1,0 0-1,1 0 1,-1 0-1,0 0 0,0 0 1,0 0-1,1 0 1,-1 0-1,0 0 0,0 1 1,-1-1-1,1 0 1,0 0-1,0 0 1,-1-1-1,1 2-14,-1-1 0,0 1 0,0 0 1,0 0-1,0 0 0,1 0 0,-1 0 0,0 0 0,0 0 0,0 0 1,1 0-1,-1 0 0,0 1 0,0-1 0,0 0 0,1 0 0,-1 1 1,0-1-1,0 1 0,0 0 0,-43 27 74,8 2-74,2 2-1,1 2 0,2 0 1,1 2-1,-38 59 1,36-40-40,2 1 0,2 1 0,-29 90 0,20-20-24,6 2 0,5 2 0,-11 170 1,34-265 57,-17 120 63,17-142-40,0-1 0,-1 1 0,0 0 0,-2-1 0,1 0 0,-2 0-1,1 0 1,-14 17 0,16-25-11,0-1-1,0 1 1,0-1 0,-1 0-1,0-1 1,0 1-1,0-1 1,0 0-1,0 0 1,0 0 0,-1-1-1,1 0 1,-1 0-1,0 0 1,-11 1-1,7-2-3,-1-1-1,0 0 0,0 0 1,1-1-1,-1-1 0,1 0 0,-1 0 1,-12-5-1,-13-7-100,2-2-1,-1-1 1,-59-41-1,-297-230-4141,112 78-2179,201 154 4585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6:27.11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6 712,'5'-3'2336,"-1"1"-2284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6:27.67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83 28 660,'0'-27'8673,"-1"50"-8681,-1 1 0,-9 33 0,0 6 20,-12 92-15,-12 105-510,35-244-370,13-48-5178,-9 19 5551,6-10-825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6:28.01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96,'11'16'5277,"-11"-14"-5057,5 29-196,-4-23 366,7 69-147,-3 1-1,-3 0 1,-13 120-1,10-187-341,0-1-1,1 1 1,1 0-1,-1-1 0,1 1 1,1-1-1,3 13 1,9-47-4428,-6 8 3273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43.04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0 248 524,'1'-28'7436,"7"44"-7719,20 72 295,-23-68-8,0 0 1,2 0-1,0-1 1,1 0-1,1-1 0,0 0 1,2 0-1,17 23 1,-25-38 41,0 0-1,0 0 1,1-1 0,-1 1 0,1-1 0,0 1-1,0-1 1,0 0 0,0-1 0,0 1 0,0-1-1,0 1 1,0-1 0,1-1 0,8 2 0,-5-2 76,1-1 1,0 1-1,-1-2 1,0 1-1,1-1 0,-1 0 1,15-6-1,-2-2 94,-1 0 1,0-2-1,0 0 0,-1-1 0,22-20 0,5-9-688,-2-2 1,67-87 0,2-32-5550,-91 130 4401,-1 3 145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8.29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1 398 1116,'3'2'745,"-2"-1"-496,1 0-1,-1-1 1,0 1-1,0-1 0,1 0 1,-1 1-1,0-1 1,0 0-1,1 1 0,-1-1 1,0 0-1,1 0 1,-1 0-1,0 0 0,2-1 1,29-10 1014,19-23-764,-28 13-182,105-100 474,-107 99-757,-1-1 0,-2 0 0,29-47-1,-46 68-30,0 0 0,0 1-1,0-1 1,0 0-1,0 0 1,0 0-1,0 0 1,0 0-1,-1 0 1,1 0-1,-1 0 1,0 0-1,0 0 1,0 0-1,0 0 1,0 0 0,0 0-1,0-1 1,0 1-1,-1 0 1,1 0-1,-1 0 1,0 0-1,1 0 1,-3-3-1,1 3-7,-1 0 0,1 0 0,0 0 0,-1 0 0,0 1 0,1-1 0,-1 1 0,0 0 0,0-1 0,0 1 0,0 0 0,0 1 0,0-1 0,0 0 0,-4 1 0,-6-2-19,-1 2 0,0 0 1,1 0-1,-1 2 0,1-1 0,-27 8 0,31-6 18,1 0 0,-1 0 0,1 1 0,-1 0 0,1 1-1,0 0 1,1 0 0,-1 1 0,1-1 0,0 2 0,0-1 0,1 1 0,0 0-1,0 0 1,1 1 0,0 0 0,0 0 0,1 0 0,0 0 0,0 1 0,1-1 0,-4 14-1,0 5 1,1 1-1,2 0 0,0 1 1,2-1-1,1 0 0,1 1 1,2-1-1,8 49 0,-8-68 27,1 1-1,1-1 0,0 0 0,0 0 0,1 0 0,0-1 0,0 0 0,1 0 0,0 0 0,0 0 0,1-1 0,0 0 0,0 0 0,1-1 0,0 0 1,0 0-1,0-1 0,1 0 0,-1-1 0,1 0 0,1 0 0,9 2 0,-8-3-172,-1 0 0,1-1 1,1-1-1,-1 0 0,0 0 0,0-1 1,0 0-1,16-3 0,-16 1-440,0-1 1,-1 0-1,0 0 0,0-1 0,0 0 1,0-1-1,0 0 0,-1-1 0,10-7 0,2-4-750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6:28.34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1 116,'2'0'313,"1"0"0,-1 0 0,0 1 0,0-1 0,0 1 0,0-1 0,1 1 0,-1 0 0,0 0 0,0 0 0,0 0 0,-1 0 0,1 0 0,0 0 0,0 1 0,1 1 0,1 1-108,-1 0 0,0 0 0,0 0 0,0 0 0,-1 1 0,5 8 0,-1 7-408,0 0 1,6 35-1,-9-38 638,52 182-446,-42-156-256,-6 12-4697,-5-50 3731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6:28.67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32 1 340,'38'54'2948,"-16"-24"-2237,0 2 0,-2 0 0,-2 1 0,25 62 0,-39-86-759,-2 0 0,1 1 0,-1-1 0,-1 1 0,1-1 0,-2 1 0,1 0 0,-2 0 0,1-1 0,-1 1 0,0 0 0,-1-1 0,-1 1 0,1-1 0,-1 0 0,-1 0 1,0 0-1,0 0 0,0 0 0,-1-1 0,-1 0 0,1 0 0,-12 12 0,10-13-281,-1 1-1,0-1 1,-1-1 0,0 1 0,0-2-1,0 1 1,0-1 0,-1 0 0,-16 5 0,-17 3-923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6:29.03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532 0 24,'-36'28'1032,"2"2"1,1 1-1,2 1 1,1 2-1,-42 61 1,-105 201-665,157-258-327,0 1 0,3 1 1,1 1-1,2 0 0,-9 49 1,20-77-40,1 0 0,0 0 0,1 0 0,0 1 0,2-1 0,-1 0 0,1 0 1,1 0-1,1 0 0,0 0 0,0 0 0,1-1 0,1 0 0,0 1 0,1-1 1,0-1-1,0 1 0,2-1 0,-1-1 0,1 1 0,12 10 0,-2-4-152,2-2-1,0 0 1,0-1-1,1-1 0,1-1 1,0-1-1,1-1 1,42 12-1,-14-8-656,0-2 0,1-3-1,60 3 1,-9-7-482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6:30.00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13 420,'24'-13'6669,"-22"13"-6379,0 2-262,-1 0 0,0 0 0,0 0 0,0 0 0,0 0 0,0 0-1,0 0 1,-1 0 0,1 0 0,-1 0 0,1 0 0,-1 1 0,0-1 0,0 2-1,8 59 19,-3 0-1,-5 73 1,-18 128 5,-1-14-59,19-226-156,-4 147-80,8-57-4173,-3-105 3018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6:30.46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1 363 804,'5'-15'565,"1"-1"1,1 1-1,0 1 0,1-1 1,0 1-1,1 1 0,1-1 0,11-11 1,-5 8-291,1 1-1,1 1 1,0 0 0,1 2 0,22-13-1,-2 5-131,0 3 0,2 1 0,0 2-1,1 1 1,69-12 0,-94 23-128,0 1 0,-1 0 0,1 1 0,0 1 0,0 0 0,0 1 0,0 1-1,0 1 1,0 0 0,23 9 0,-34-10-22,0 1-1,0 0 1,0 0-1,-1 0 1,1 1-1,-1-1 1,0 1-1,0 1 0,0-1 1,-1 1-1,1-1 1,-1 1-1,0 1 1,-1-1-1,1 0 1,-1 1-1,0 0 1,-1 0-1,1 0 0,-1 0 1,0 0-1,-1 0 1,1 1-1,-1-1 1,0 0-1,-1 1 1,0-1-1,0 1 1,0-1-1,-2 8 0,-1 6-44,-1 0 0,-1-1-1,-1 0 1,-1 0 0,0 0 0,-1-1-1,-1 0 1,-1-1 0,-1 0-1,0 0 1,-18 19 0,3-5-7,-2-2 1,-1-1 0,-1-2 0,-56 39 0,29-31 78,-2-3-1,-70 28 1,60-29 95,123-39-86,63-3 0,-68 9-47,1 2 1,69 7-1,-101-4 11,0 1-1,0 0 0,0 2 0,0 0 1,-1 1-1,0 0 0,0 2 0,-1 0 0,30 19 1,-41-23-7,-1-1 0,0 0 1,1 1-1,-1 0 0,-1 0 1,1 0-1,-1 0 0,1 1 1,-1-1-1,0 1 0,-1 0 1,1 0-1,-1 0 1,0 0-1,0 1 0,-1-1 1,0 0-1,0 1 0,0-1 1,0 1-1,-1-1 0,0 1 1,0-1-1,-2 10 0,0-6-11,-1-1-1,0 0 0,0 0 0,-1-1 1,0 1-1,0-1 0,-1 1 1,0-1-1,0 0 0,0-1 0,-1 0 1,0 0-1,-1 0 0,1 0 1,-12 6-1,-8 4 18,-1-2 0,0-1 0,-1-1 0,0-1 1,-1-2-1,0-1 0,-1-1 0,1-1 0,-1-2 0,-1-1 0,1-1 0,0-2 1,0-1-1,-1-1 0,-55-12 0,78 12-81,0 0 0,1-1 0,-1 0 0,0 0 0,1 0 0,0-1 1,-12-9-1,17 12-23,1 0 1,-1 0 0,1 0-1,0-1 1,-1 1-1,1-1 1,0 1 0,0-1-1,0 0 1,0 1 0,0-1-1,0 0 1,1 0 0,-1 1-1,0-1 1,1 0-1,0 0 1,-1 0 0,1 0-1,0 0 1,0 0 0,0 0-1,0 0 1,0 1 0,1-1-1,-1 0 1,0 0-1,1 0 1,-1 0 0,1 0-1,0 1 1,0-1 0,0 0-1,0 1 1,0-1 0,0 0-1,2-1 1,13-16-1114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6:31.91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4 500,'2'-4'5577,"15"62"-4715,-3 15-891,-3 0-1,-3 2 1,-4 134-1,-7-179-705,-2-15-595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6:32.24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25 203 1032,'-1'-24'2066,"-1"0"0,-8-29-1,6 30-912,0 0 0,0-28 0,4 51-1161,0-1 0,0 1 1,0 0-1,0 0 1,0 0-1,0 0 0,0-1 1,1 1-1,-1 0 1,0 0-1,0 0 0,0 0 1,0-1-1,0 1 1,0 0-1,0 0 0,0 0 1,1 0-1,-1 0 1,0 0-1,0 0 0,0-1 1,0 1-1,0 0 1,1 0-1,-1 0 0,0 0 1,0 0-1,0 0 1,0 0-1,1 0 0,-1 0 1,0 0-1,0 0 0,0 0 1,1 0-1,-1 0 1,0 0-1,0 0 0,0 0 1,0 0-1,1 0 1,-1 0-1,0 0 0,0 0 1,0 0-1,0 1 1,1-1-1,-1 0 0,0 0 1,0 0-1,0 0 1,0 0-1,17 11-478,15 16-899,-31-27 1299,88 92-6246,-66-66 4808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6:32.73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490 295 1392,'5'4'621,"0"1"0,0-1 0,-1 1 0,0 0-1,0 0 1,0 0 0,5 10 0,-8-13-549,-1 0 0,1 0 0,-1 0 0,0 0 1,1-1-1,-1 1 0,0 0 0,0 0 0,0 0 0,0 0 0,-1 0 0,1 0 0,0 0 0,-1-1 1,0 1-1,1 0 0,-1 0 0,0-1 0,0 1 0,0 0 0,0-1 0,0 1 0,0-1 0,0 1 1,-1-1-1,1 0 0,0 1 0,-1-1 0,1 0 0,-4 2 0,-27 19 140,-2-1-1,-64 29 1,-30 18-167,89-43-53,-58 39 1,86-56-40,0 0 1,1 1-1,1 1 0,-1 0 1,2 0-1,-11 15 0,19-25 42,0 0-1,-1 1 0,1-1 1,0 0-1,-1 0 0,1 1 1,0-1-1,0 0 0,0 1 1,-1-1-1,1 0 1,0 1-1,0-1 0,0 0 1,0 1-1,0-1 0,0 0 1,-1 1-1,1-1 0,0 1 1,0-1-1,0 0 1,0 1-1,0-1 0,0 0 1,1 1-1,-1-1 0,0 1 1,0-1-1,0 0 0,0 1 1,0-1-1,0 0 1,1 1-1,-1-1 0,0 0 1,0 0-1,1 1 0,-1-1 1,0 0-1,0 1 0,1-1 1,-1 0-1,0 0 1,1 0-1,-1 1 0,0-1 1,1 0-1,25-1-86,28-15 81,-20 0 20,0-1 0,-1-2 0,35-26-1,-40 24 10,1 2 0,2 2-1,-1 0 1,35-12 0,-62 28-16,0 0 0,0-1 0,0 2 0,1-1 0,-1 0 0,0 1 0,0-1 0,1 1 0,-1 0 0,0 0 0,1 0-1,-1 1 1,0-1 0,1 1 0,-1 0 0,0 0 0,0 0 0,0 0 0,0 0 0,0 1 0,0-1 0,0 1 0,0 0 0,-1 0 0,1 0 0,-1 0 0,1 0 0,-1 1 0,0-1 0,0 1 0,0 0 0,0-1 0,0 1 0,-1 0 0,1 0 0,-1 0 0,0 0 0,1 0 0,-1 5 0,5 13 1,-1 1 0,0 0 0,-2 0 1,0 37-1,-2-42-14,1 11-6,7 81-24,-8-100 33,1 1 0,1-1 0,-1 1 1,1-1-1,1 0 0,0 0 0,0 0 1,9 13-1,-10-19-2,0-1 0,0 1 0,0 0 0,0-1 0,1 0-1,-1 1 1,1-1 0,-1-1 0,1 1 0,0 0 0,0-1 0,0 0 0,0 0 0,0 0 0,0 0 0,0-1 0,0 0 0,0 0 0,0 0 0,0 0 0,0 0 0,0-1 0,0 0 0,8-2 0,10-3-39,-1-1 0,1 0 0,22-13 1,-41 19 44,67-34 44,-3-3-1,0-3 1,-3-3 0,-2-2 0,90-87 0,-67 46 632,-3-3 0,128-186 0,-196 256-375,0-1 1,-2 0-1,0-1 1,-2-1 0,8-24-1,-17 46-291,-1 1 0,0 0 0,0-1-1,1 1 1,-1 0 0,0-1 0,0 1 0,0 0-1,0-1 1,0 1 0,0-1 0,1 1 0,-1 0-1,0-1 1,0 1 0,0 0 0,0-1 0,0 1-1,-1-1 1,1 1 0,0 0 0,0-1 0,0 1-1,0 0 1,0-1 0,0 1 0,-1 0 0,1-1 0,0 1-1,0 0 1,0-1 0,-1 1 0,1 0 0,0 0-1,0-1 1,-1 1 0,1 0 0,0 0 0,-1-1-1,1 1 1,0 0 0,-1 0 0,1 0 0,0 0-1,-1 0 1,1-1 0,-1 1 0,-23 8 59,-21 21-82,36-21 14,0 1 0,0 0-1,1 1 1,0-1 0,0 2-1,1-1 1,1 1 0,0 0-1,0 0 1,1 1-1,1 0 1,0 0 0,0 0-1,-2 20 1,5-16 2,0-1 0,1 1 0,1 0 0,1-1 0,0 1 0,1 0-1,0-1 1,1 0 0,1 0 0,1 0 0,9 18 0,10 12 15,2-2 1,46 60-1,26 38-9,-87-122-9,-2 1 0,-1-1-1,0 2 1,-1-1 0,8 39 0,-14-49-13,0-1 0,-1 1-1,0 0 1,-1 0 0,0 0 0,-1-1 0,0 1 0,0 0 0,-1 0-1,-1-1 1,1 0 0,-1 1 0,-1-1 0,-5 11 0,1-8-99,1 0 0,-2-1 1,0 0-1,0 0 0,-1-1 1,0 0-1,-1 0 0,-22 14 1,-4-1-664,-1-3 0,-2-1 0,0-2 0,0-1 0,-60 13 1,-111 16-2927,106-31 2011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6:33.37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32 1332,'28'-32'8596,"-27"33"-8583,0-1 0,0 0 1,0 1-1,0-1 0,0 1 0,0-1 1,0 1-1,0-1 0,0 1 0,0-1 1,0 1-1,0 0 0,-1 0 1,1-1-1,0 1 0,0 0 0,-1 0 1,1 0-1,-1 0 0,1 0 0,-1 0 1,1 0-1,-1 1 0,31 55-233,-2 0 0,-3 2 0,-3 1 0,22 86 0,-42-133-984,1 1 1,-2 0 0,0 0 0,1 22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6:33.70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1 560 1224,'17'-23'2243,"-8"10"-1440,0 1 0,1-1 0,1 2-1,0-1 1,13-9 0,-21 19-744,0 0 1,0 0-1,0 0 0,0 0 0,0 1 1,0-1-1,0 1 0,1 0 0,-1 0 1,1 1-1,-1-1 0,0 0 0,1 1 1,-1 0-1,1 0 0,-1 0 0,1 0 1,-1 1-1,1-1 0,-1 1 0,0 0 1,1 0-1,-1 0 0,0 1 0,0-1 1,0 1-1,0-1 0,5 4 0,17 15 18,-1 1 0,0 1 0,-2 1-1,34 43 1,-35-39-75,1-1-1,2-1 1,52 43-1,-75-67 5,0 0 0,1 0 0,-1 0-1,0-1 1,1 1 0,-1 0 0,0-1-1,1 1 1,-1-1 0,1 0 0,-1 1-1,1-1 1,-1 0 0,1 0 0,-1 0 0,1 0-1,-1 0 1,1 0 0,-1-1 0,1 1-1,-1 0 1,1-1 0,2 0 0,-1-1 5,0 0 1,0-1 0,0 1 0,0 0 0,0-1-1,0 0 1,0 0 0,-1 0 0,4-4 0,3-8 21,1-1 0,-2-1 0,7-18 0,-13 32-31,80-233-73,19-42-2848,-89 248-14,14-45 0,-20 54 1506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29.84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179 185 1008,'6'-89'6176,"-2"-7"-1609,-10 201-4580,-5 0 0,-42 178 0,12-111 70,-22 114-92,57-254 47,2 1-1,1-1 1,2 1 0,5 64 0,-3-87-106,1 1-1,-1-1 1,2 1 0,0-1 0,0 0 0,1 0 0,0 0 0,0 0 0,1-1 0,1 0 0,0 0 0,0 0-1,0-1 1,1 0 0,0 0 0,1 0 0,0-1 0,16 12 0,-22-18-107,-1 0 1,0 0-1,0 0 1,0 0-1,1 0 1,-1-1-1,0 1 1,1 0-1,-1-1 1,0 1-1,1-1 1,-1 1-1,1-1 1,-1 0-1,1 1 1,-1-1-1,1 0 1,0 0-1,-1 0 1,1 0-1,-1-1 1,1 1-1,-1 0 1,1-1-1,-1 1 1,1 0-1,-1-1 1,0 0-1,1 1 0,-1-1 1,0 0-1,1 0 1,-1 0-1,0 0 1,0 0-1,0 0 1,0 0-1,2-2 1,0-8-1269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6:34.04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106 1 180,'10'10'605,"-1"0"0,0 1 0,-1 0 0,0 1 0,-1 0 0,0 0 1,-1 0-1,0 1 0,-1 0 0,6 25 0,1 13-193,8 77 1,-19-117-299,5 45-14,-2-1 0,-2 1 0,-8 75 1,4-108-390,-1-1 0,-2 0 0,0-1 0,0 1 0,-2-1 0,-1 0 0,-1-1 0,0 1 0,-2-2 0,0 0 0,-19 25 0,21-35-188,0 1-1,-1-1 0,1-1 0,-2 0 0,-21 13 1,-14 1-909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6:34.39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413 1 260,'-12'0'535,"1"0"-1,-1 1 1,0 0-1,1 1 1,-1 1 0,1 0-1,-1 0 1,1 1-1,0 0 1,1 1 0,-15 8-1,14-4-371,-1 0-1,1 0 0,1 1 1,0 0-1,0 1 1,1 0-1,1 1 1,0-1-1,-8 15 0,-7 19-90,1 0-1,3 2 0,1 0 0,-21 96 0,26-78-46,3 1 0,2 1 0,3 83 0,5-119-71,2 0 1,1 0-1,2-1 0,1 1 1,1-1-1,2 0 1,19 45-1,-22-60-191,2-1 0,-1 0 1,2-1-1,0 0 0,1 0 0,0-1 0,1 0 1,0-1-1,1 0 0,0 0 0,0-2 0,1 0 1,1 0-1,0-1 0,0-1 0,23 10 0,-11-9-465,-1-1-1,1-1 0,29 3 0,19-4-618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6:34.74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0 369 660,'10'-7'2435,"-9"7"-2191,0-1-1,0 1 1,0 0-1,1 0 1,-1 0-1,0-1 1,0 1-1,0 0 1,1 0-1,-1 0 1,0 1-1,0-1 1,0 0-1,1 0 1,1 1-1,-1 1-83,1 0 0,0-1-1,0 1 1,-1 0-1,1 0 1,-1 0 0,0 1-1,0-1 1,4 5-1,3 8-300,0 0 0,14 30 0,-21-39 468,21 51-112,27 108 0,5 15-149,-46-156-18,1-1 1,2-1 0,0 1-1,1-2 1,22 29 0,-31-45 14,0-1 0,0 1-1,0-1 1,1 0 0,-1 0 0,1 0 0,0-1 0,0 0 0,0 0-1,1 0 1,-1 0 0,1-1 0,-1 0 0,1 0 0,0-1 0,0 1-1,10 0 1,-8-2 18,-1-1-1,1 0 0,0 0 0,-1 0 0,1-1 1,-1 0-1,0-1 0,1 0 0,-1 0 1,0 0-1,-1-1 0,1 0 0,9-7 1,4-6-15,0-1 0,-1-1 1,0-1-1,-2 0 0,0-1 0,-2-1 1,0 0-1,-1-2 0,19-44 0,1-17-312,34-132 0,-24 27-570,19-58-2127,-47 210 1057,-16 37 1735,1-1-1,0 1 1,0 0-1,0 0 1,-1-1-1,1 1 1,0 0-1,0 0 0,1 0 1,-1 0-1,0 0 1,0 0-1,0 1 1,1-1-1,-1 0 1,0 0-1,1 1 1,-1-1-1,0 1 0,1 0 1,-1-1-1,1 1 1,2 0-1,8 4-1266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6:35.34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505 183 800,'26'15'7033,"-38"-24"-6236,4 3-771,0 1 0,0 1 0,-1-1 0,0 1 0,0 1 0,0 0 0,0 0 0,0 1 0,-1 0 0,1 0 0,-1 1 0,1 0 0,-14 1 1,9 2-15,0 0 0,0 0 0,0 1 1,0 1-1,1 0 0,-1 1 0,1 1 1,-17 9-1,9-3-10,1 1-1,0 1 1,2 1 0,-1 1-1,2 0 1,0 1 0,1 1-1,1 0 1,1 2 0,-19 30 0,28-41-21,1 1 0,-1-1 0,2 0 0,-1 1 1,-3 20-1,6-29 12,1 1 0,0 0 0,0 0 0,0-1 0,0 1 0,0 0 0,0 0 0,0 0 0,0-1 0,1 1 0,-1 0 0,1 0 1,-1-1-1,1 1 0,0 0 0,0-1 0,0 1 0,0-1 0,0 1 0,0-1 0,0 1 0,0-1 0,0 0 0,1 1 0,-1-1 0,1 0 0,-1 0 0,1 0 0,-1 0 0,1 0 1,-1-1-1,1 1 0,0 0 0,0-1 0,-1 1 0,1-1 0,0 0 0,0 1 0,-1-1 0,5 0 0,11 0 18,-1 0 0,1-1 0,0 0 0,0-1-1,-1-1 1,1-1 0,-1-1 0,0 0 0,0-1 0,-1 0 0,27-16-1,6-8 217,-2-1-1,50-44 0,-96 74-226,1 0 0,0 1-1,-1-1 1,1 0 0,0 1 0,0-1 0,0 0-1,0 1 1,0-1 0,0 1 0,0-1 0,-1 1-1,1 0 1,0-1 0,0 1 0,1 0 0,-1 0-1,0 0 1,0 0 0,0 0 0,0 0 0,0 0 0,0 0-1,0 0 1,0 0 0,0 1 0,1-1 0,-1 1 1,1 1 1,-1-1 0,0 0 0,0 0 0,0 1 0,0-1 0,-1 1 0,1-1 0,0 1 0,-1-1-1,1 1 1,0-1 0,-1 1 0,0 0 0,1 2 0,1 12 18,-1 1 0,-2 31 0,1-33-28,0 21-33,2 0 0,9 52 0,-10-77 44,2 0 1,-1-1-1,2 1 0,-1-1 0,1 0 1,1 0-1,0 0 0,0 0 0,1-1 1,0 0-1,1 0 0,10 11 1,-13-17-1,-1 1 1,1-1-1,0 0 1,0 0-1,1-1 1,-1 1 0,1-1-1,-1 0 1,1 0-1,-1 0 1,1-1-1,0 0 1,0 0 0,0 0-1,0 0 1,0-1-1,0 0 1,6 0-1,-4-1 2,0-1 0,-1 0-1,1 0 1,-1 0 0,0-1-1,0 0 1,0 0 0,0-1-1,0 0 1,-1 0 0,10-9-1,1-3 14,-1 0-1,-1-2 1,-1 1-1,0-2 1,-2 0-1,0 0 0,9-23 1,68-212 120,-15 36-41,-70 210-93,0 1 0,0-1 0,1 1 0,0 0 0,1 0 0,-1 0-1,1 1 1,0 0 0,1 0 0,0 0 0,9-7 0,-11 11-1,-1 0 0,1 0 0,0 0-1,0 1 1,-1-1 0,1 1 0,0 0 0,0 0 0,0 1 0,1-1 0,-1 1 0,0 0-1,0 0 1,0 0 0,0 0 0,0 1 0,0 0 0,0 0 0,0 0 0,0 0 0,0 0-1,0 1 1,7 4 0,7 5 21,-1 0 0,0 1 0,0 1 0,-1 1 0,-1 1 0,0 0-1,-1 0 1,-1 2 0,0 0 0,-1 0 0,-1 1 0,-1 0 0,14 34 0,-11-18-26,-1 1 1,-1 0-1,-2 1 1,-2 0-1,-1 0 1,-2 0-1,-1 41 1,-3-70-5,0 0 1,0 1-1,1-1 1,0 0-1,0 0 1,1 0-1,0 0 1,4 10-1,-5-14 3,1-1 0,-1 0-1,1 0 1,-1 1 0,1-1-1,0-1 1,0 1 0,0 0-1,0 0 1,0-1 0,1 1 0,-1-1-1,0 0 1,1 1 0,-1-1-1,1 0 1,-1-1 0,1 1-1,-1 0 1,1-1 0,0 1-1,-1-1 1,1 0 0,0 0-1,-1 0 1,4 0 0,20-3 7,0-1 1,0-1-1,-1-1 1,0-2-1,0 0 1,-1-2-1,0 0 1,0-2-1,-1 0 1,41-31-1,11-15 575,109-108-1,-164 147-354,-17 16-167,0 0 0,0 0-1,1 0 1,-1 0-1,1 1 1,-1-1 0,7-2-1,-10 5-53,0 0-1,1 0 1,-1 0-1,0 0 1,0 0 0,0 0-1,1 0 1,-1 0-1,0 0 1,0 0-1,1 0 1,-1 0 0,0 0-1,0 0 1,1 1-1,-1-1 1,0 0 0,0 0-1,0 0 1,1 0-1,-1 0 1,0 0-1,0 1 1,0-1 0,0 0-1,1 0 1,-1 0-1,0 1 1,0-1 0,0 0-1,0 0 1,0 0-1,0 1 1,0-1-1,0 0 1,1 0 0,-1 1-1,0-1 1,0 0-1,0 0 1,0 0 0,0 1-1,-4 24 3,-16 48-55,7-35-146,2 0 0,2 1 1,2 1-1,1-1 0,0 61 0,6-98-23,0 1-1,1 0 0,-1 0 1,1 0-1,-1-1 1,1 1-1,0 0 0,0-1 1,1 1-1,-1-1 0,0 1 1,1-1-1,1 3 0,-2-4 21,0 0 0,0 0-1,0 0 1,0 0-1,0-1 1,1 1-1,-1 0 1,0-1 0,0 1-1,1 0 1,-1-1-1,0 0 1,1 1 0,-1-1-1,0 0 1,1 0-1,-1 1 1,1-1-1,-1 0 1,0 0 0,1-1-1,-1 1 1,1 0-1,-1 0 1,0-1-1,1 1 1,1-2 0,15-6-1423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6:35.66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49 138 1052,'-18'-40'3476,"13"30"-2666,0 1 0,1-1 0,0 0 0,1-1 0,0 1 0,1 0 0,-2-17 0,23 44-730,-14-10-79,65 90-2552,-60-81 1305,-1 0 0,0 1 0,-1 0 1,7 25-1,-8-14-347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6:36.15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21 341 564,'3'37'9521,"13"-48"-9600,17-16 198,-1-1 0,48-57 0,-70 72-88,1 0 0,-2-1 0,0 0 0,0-1 0,-2 0 0,0 0 0,0-1 0,-2 0 0,8-32 0,-12 47-21,-1-1 0,1 0 0,-1 0 0,0 1 0,0-1 0,1 0 1,-1 0-1,0 0 0,-1 0 0,1 0 0,0 1 0,0-1 0,-1 0 0,1 0 0,-1 0 0,0 1 0,1-1 0,-1 0 1,0 1-1,0-1 0,0 1 0,0-1 0,-2-1 0,1 2-4,1 1 1,-1-1-1,0 0 1,1 1-1,-1-1 1,0 1-1,0 0 1,0 0-1,0-1 1,1 1-1,-1 0 1,0 1-1,0-1 1,0 0-1,0 0 1,1 1-1,-1-1 1,-3 2-1,-5 2 5,-1 1 0,0 0-1,1 1 1,0 0 0,0 1 0,-9 7 0,5 0-10,1 1 0,-1 0 0,2 0 0,0 2 1,2-1-1,-1 1 0,2 1 0,0 0 0,1 0 1,1 1-1,1 0 0,1 0 0,0 0 0,-2 28 1,5-36-22,2 0 0,0 1 1,0-1-1,1 0 1,0 0-1,1 1 0,0-1 1,1 0-1,0-1 1,1 1-1,8 17 1,-7-20-15,0-1 1,0 1 0,1-1-1,0 0 1,0-1 0,1 1 0,0-1-1,0-1 1,0 1 0,1-1 0,0 0-1,0-1 1,0 0 0,0 0-1,1-1 1,9 3 0,-2-2 3,0 0-1,0-1 1,1-1 0,0 0 0,-1-2-1,1 0 1,0 0 0,-1-2-1,1 0 1,-1-1 0,1 0-1,-1-1 1,0-1 0,0-1 0,-1 0-1,0-1 1,0-1 0,0 0-1,19-16 1,10-10 327,-1-3 0,-2-1-1,-1-2 1,48-64 0,-87 102-271,5-5 80,-1 1 1,1 0-1,-1 0 0,14-9 0,-18 14-100,-1 0 1,1 1 0,0-1-1,0 1 1,0-1 0,0 1-1,0 0 1,0-1 0,0 1-1,0 0 1,0 0 0,0 0-1,0-1 1,0 1 0,0 0-1,0 0 1,0 1 0,0-1-1,-1 0 1,1 0 0,0 0-1,0 1 1,0-1 0,0 0-1,0 1 1,0-1 0,0 1-1,0-1 1,0 1 0,-1-1-1,1 1 1,0 0 0,0-1-1,-1 1 1,1 0 0,0 0-1,-1-1 1,1 1 0,-1 0-1,1 0 1,-1 0 0,0 0-1,1 0 1,-1 0 0,0 0-1,1-1 1,-1 1 0,0 0-1,0 0 1,0 2 0,3 8 16,0 0 0,-1 1 1,-1 0-1,0-1 1,0 1-1,-1 0 0,-1-1 1,-1 15-1,-5 8-36,-14 47 0,5-21-29,15-60 36,1 1 0,0-1 0,0 0 1,0 1-1,0-1 0,-1 1 0,1-1 0,0 0 1,0 1-1,0-1 0,0 1 0,0-1 0,0 0 1,0 1-1,0-1 0,0 1 0,0-1 0,0 0 0,1 1 1,-1-1-1,0 1 0,0-1 0,0 0 0,0 1 1,1-1-1,-1 0 0,0 1 0,0-1 0,0 0 1,1 1-1,0-1 0,12-3-111,24-24 18,-27 19 82,97-74 33,-67 49 42,50-32 0,-77 57-39,1 0-1,0 1 1,0 0-1,1 1 1,0 1 0,0 1-1,0 0 1,18-2-1,-28 5-5,0 0-1,0 1 1,1-1-1,-1 1 1,0 1-1,0-1 1,0 1-1,0 0 1,0 0-1,0 0 1,0 1-1,0 0 1,0 0-1,-1 0 1,1 0-1,-1 1 1,1-1-1,-1 1 1,0 1-1,0-1 0,0 0 1,-1 1-1,1 0 1,-1 0-1,0 0 1,0 0-1,0 0 1,0 1-1,-1-1 1,0 1-1,0 0 1,0 0-1,-1 0 1,2 9-1,3 15-50,-2-1-1,-1 1 1,-2 0 0,-4 56-1,2-61-164,1-6-156,0-13-10,0 0 0,0 0 0,0 0-1,-1 1 1,1-1 0,-1 0 0,-1 0-1,-1 5 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6:36.64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297 29 328,'-47'-15'5240,"41"12"-4800,0 1-1,0 0 0,0 0 0,0 1 1,0-1-1,-9 0 0,12 3-385,1-1 0,-1 0 0,0 1 1,0-1-1,0 1 0,0 0 0,1 0 0,-1 0 0,0 0 0,1 0 0,-1 1 0,1-1 0,0 1 0,-1 0 0,1 0 0,0 0 0,0 0 0,-2 2 0,-12 15-31,0 0-1,1 1 1,2 0-1,0 1 1,1 1-1,1 0 1,1 0-1,1 1 1,1 0-1,1 1 1,-7 42-1,12-54-25,1 1 0,0 0 0,1 0 0,0 0 0,1 0 1,0 0-1,1 0 0,1-1 0,0 1 0,0-1 0,2 1 0,-1-1 0,1-1 0,1 1 0,0-1 0,1 0 0,0 0 0,1 0 0,0-1 0,1-1 0,0 1 0,0-1 0,21 14 0,-17-15 3,0-1 1,1 0-1,-1-1 0,2 0 1,-1-2-1,0 1 0,1-2 1,0 0-1,0-1 1,0 0-1,0-1 0,0-1 1,30-3-1,-8-2 70,0-1 1,0-2-1,-1-1 0,53-22 1,-48 13 113,0-1 0,-1-3 0,-1-1 0,-1-2 1,-1-1-1,-1-2 0,-1-2 0,-2-1 1,-2-1-1,0-2 0,-3-1 0,28-44 0,-50 71-126,-1 0-1,-1-1 0,1 0 0,-2 0 0,1-1 0,-1 1 0,-1-1 0,1 1 0,-2-1 0,2-10 0,-3 17-50,0 0 1,0 1 0,-1-1-1,1 0 1,-1 0 0,1 0-1,-1 0 1,0 1-1,0-1 1,0 0 0,-1 1-1,1-1 1,0 1 0,-1-1-1,0 1 1,0 0 0,1 0-1,-1 0 1,-1 0-1,1 0 1,0 0 0,0 0-1,-1 1 1,1-1 0,-1 1-1,1 0 1,-1-1 0,1 1-1,-1 0 1,0 1-1,0-1 1,0 0 0,1 1-1,-1 0 1,0-1 0,0 1-1,-5 1 1,-6-1-3,0 1 1,1 1-1,-1 0 1,0 1-1,1 0 1,-1 1-1,1 0 1,0 1-1,0 1 1,1 0-1,-19 13 0,10-5 4,0 0-1,1 2 0,0 1 0,1 0 0,-23 29 1,35-38-11,1 0 0,0 1 1,1-1-1,0 1 1,0 1-1,0-1 0,1 1 1,1-1-1,0 1 1,0 0-1,1 0 0,-2 20 1,4-23-1,0 0-1,1 0 1,0-1 0,0 1 0,1 0 0,0 0-1,0 0 1,0-1 0,1 1 0,0-1 0,0 0-1,1 0 1,-1 0 0,1 0 0,1-1 0,-1 1-1,1-1 1,0 0 0,10 8 0,3-1-76,-1-1 0,1 0 0,1-1 1,0-1-1,0-1 0,1-1 0,0-1 0,0 0 1,27 3-1,24 1-1063,98 1 0,-54-9-1415,0-5 1,128-20 0,-123 3 737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10.09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29 1592,'23'13'7806,"-17"-17"-7970,-8-13-3365,2 16 3363,0 0 0,-1 0 0,1 1 0,0-1 0,-1 0 0,1 0 0,-1 0 0,1 0 0,-9-6-1659,-6 1 271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37.68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465 7 280,'-51'-3'3886,"33"1"-3411,0 1 0,-1 1 0,-20 2 1,35-2-454,-1 1 1,0 0 0,0 0 0,1 1 0,-1 0 0,0-1-1,1 1 1,0 1 0,-1-1 0,1 1 0,0-1-1,0 1 1,1 0 0,-1 1 0,0-1 0,-3 6 0,-26 35 91,1 1 0,3 2 0,2 1 1,2 1-1,2 1 0,2 2 0,-24 95 1,42-133-98,1 1 0,0 0 0,1 0 0,1 0 1,0 0-1,1 0 0,1 0 0,0 0 0,1-1 1,1 1-1,0-1 0,8 19 0,-8-25-5,0 1 0,0-1 0,1 0 0,0 0 0,1-1 0,-1 0 0,1 0 0,1 0 0,0 0 0,-1-1 1,2 0-1,-1-1 0,1 0 0,0 0 0,0 0 0,0-1 0,0 0 0,1-1 0,0 0 0,16 4 0,11-3-212,1-2 0,-1-1 0,0-1 0,1-3 0,-1-1 0,0-1 0,0-2 1,-1-2-1,0-1 0,38-16 0,-55 17-829,0 1-1,0-2 1,25-19 0,-14 8-280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39.10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23 420,'0'0'4538,"6"11"-4416,-6-11-121,31-15 2041,-28 13-2009,20-14 146,-22 16-180,0 0 0,0 1 0,-1-1 0,1 0 0,0 1 0,0-1-1,-1 1 1,1-1 0,0 1 0,-1 0 0,1-1 0,0 1 0,-1-1 0,1 1 0,-1 0 0,1 0 0,-1-1 0,0 1 0,1 0 0,-1 0 0,0 0 0,1-1 0,-1 1 0,0 0 0,0 0 0,0 0-1,0 0 1,0 0 0,0 1 0,49 329-19,-34-199-12,-2 20-29,-9-87 35,3-1 1,18 77-1,-24-136-10,0-1 0,1 1 0,-1-1-1,1 0 1,0 1 0,5 6-1,-7-11 7,1 1 0,-1-1-1,0 0 1,0 0-1,0 1 1,0-1-1,1 0 1,-1 0-1,0 0 1,0 1 0,1-1-1,-1 0 1,0 0-1,0 0 1,1 0-1,-1 0 1,0 0-1,0 1 1,1-1-1,-1 0 1,0 0 0,1 0-1,-1 0 1,0 0-1,0 0 1,1 0-1,-1 0 1,0 0-1,1 0 1,-1 0 0,0 0-1,0-1 1,1 1-1,-1 0 1,0 0-1,1 0 1,-1 0-1,0-1 1,9-21-2338,-7 10 1096,2-3 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0.17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1 140 600,'7'-10'6654,"-6"10"-6496,32-11 1273,45-7-2513,-72 17 1500,193-48-1999,-68 10-2588,-96 28 2840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39.91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270 44 980,'-4'-1'466,"1"-1"-1,-1 0 0,1 0 1,0 0-1,-1-1 1,1 1-1,-4-5 1,5 5-394,0 0 0,0 0 0,-1 0 0,1 0 0,-1 1 0,1-1 0,-1 0 0,1 1 0,-1 0 0,0 0 0,0 0 0,0 0 0,1 0 0,-7 0 0,4 1-54,1 0 0,-1 1 1,0 0-1,0-1 0,1 2 0,-1-1 1,0 1-1,1-1 0,-1 1 0,1 1 1,0-1-1,0 1 0,0-1 0,0 1 1,0 0-1,0 0 0,1 1 0,0-1 1,-1 1-1,1 0 0,1 0 0,-1 0 1,0 0-1,1 0 0,-3 7 0,-6 14 14,0 0 0,2 1 0,-8 33 0,13-47-1,-7 31-19,1 0 0,3 0 0,-3 52 0,9-78-1,1 0-1,0 0 1,1 0-1,1 0 0,1 0 1,0-1-1,1 1 1,1-1-1,0 0 1,1 0-1,11 19 1,-16-32-10,1-1 0,-1 0 0,1 1 0,-1-1 0,1 0 0,0 0 0,0 0 0,0-1 1,0 1-1,0 0 0,0-1 0,0 1 0,1-1 0,-1 0 0,0 1 0,1-1 0,-1-1 1,1 1-1,-1 0 0,1 0 0,3-1 0,-2 0 1,0 0 0,0-1 0,0 1 0,0-1 0,0 0 0,0 0 0,0-1 0,0 1 0,-1-1 0,1 0 0,0 0 1,4-4-1,6-5 13,0-1-1,-1 0 1,0-1 0,-1 0 0,12-18 0,-6 4 18,-1 0-1,-1-2 1,-1 0-1,-2 0 1,11-36 0,34-159 657,-56 216-647,4-15 71,-1 47-125,3 30-128,-4-19 247,2 0-1,13 47 1,-16-73-209,0 0 0,0-1 0,1 1 0,0-1 0,1 0 0,0 0 0,0 0 0,0-1-1,1 1 1,1-2 0,-1 1 0,1-1 0,0 1 0,8 4 0,-14-10-90,0 0-1,1-1 0,-1 1 1,0 0-1,1-1 1,-1 1-1,0-1 0,1 1 1,-1-1-1,0 0 0,1 1 1,-1-1-1,1 0 1,-1 0-1,0 0 0,1 0 1,-1 0-1,1 0 1,1-1-1,6-3-1183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0.72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281 1 856,'-14'4'750,"-1"0"0,2 1-1,-1 0 1,0 2 0,-18 11 0,16-8-673,1 0 1,0 2-1,1 0 1,1 0-1,0 2 1,0-1-1,1 2 1,1-1-1,1 2 1,0-1 0,1 1-1,-9 22 1,16-35-76,1 0 1,-1 0 0,1 0-1,0 0 1,0 0 0,1 1-1,-1-1 1,1 0 0,0 0-1,-1 1 1,1-1 0,1 0-1,-1 0 1,0 1 0,1-1-1,0 0 1,-1 0 0,1 0 0,1 0-1,-1 0 1,0 0 0,1 0-1,-1 0 1,1 0 0,0-1-1,0 1 1,0 0 0,0-1-1,1 0 1,-1 1 0,1-1-1,-1 0 1,1-1 0,4 4-1,9 3 18,1-1 0,0-1 0,0 0 0,1-2-1,23 5 1,14 4 2,-47-11-25,0 1 1,-1 0-1,0 1 0,1-1 1,-1 1-1,-1 1 1,1-1-1,-1 1 1,0 0-1,0 1 1,0-1-1,0 1 1,-1 0-1,7 11 1,-10-13 0,1 1 0,-1 0 1,0 0-1,-1-1 1,1 1-1,-1 1 1,0-1-1,0 0 0,0 0 1,-1 0-1,0 0 1,0 0-1,0 1 0,-1-1 1,1 0-1,-1 0 1,0 0-1,-1 0 1,1 0-1,-1 0 0,0 0 1,0 0-1,-5 5 1,-1 5-13,-2-1 1,0-1-1,0 0 0,-1 0 1,-1-1-1,0-1 1,-1 0-1,0 0 1,0-2-1,-1 1 1,-1-2-1,1 0 1,-20 7-1,33-14-74,0-1-1,0 1 1,0-1 0,0 0-1,0 0 1,0 1-1,0-1 1,0 0 0,0 0-1,0 0 1,0 0-1,0 0 1,0 0-1,0-1 1,0 1 0,0 0-1,0 0 1,0-1-1,0 1 1,0-1 0,0 1-1,0-1 1,0 1-1,0-1 1,0 1-1,1-1 1,-1 0 0,0 0-1,0 1 1,1-1-1,-1 0 1,0 0 0,1 0-1,-1 0 1,1 0-1,-1 0 1,1 0-1,0 1 1,-1-2 0,1 1-1,0 0 1,0 0-1,-1 0 1,1 0 0,0 0-1,0 0 1,0 0-1,0 0 1,1 0-1,-1 0 1,0 0 0,0 0-1,1-1 1,3-13-1089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1.18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343 1 204,'-20'11'919,"0"1"0,1 1-1,0 1 1,1 0 0,-17 18 0,26-23-888,0 0 1,1 1-1,0 0 1,1 0 0,0 1-1,1-1 1,0 1-1,0 1 1,2-1-1,-8 24 1,12-31-19,-1-1 0,1 0 1,1 1-1,-1-1 0,0 1 1,1-1-1,-1 0 0,1 1 0,0-1 1,0 0-1,0 1 0,1-1 0,-1 0 1,1 0-1,0 0 0,0 0 1,0-1-1,0 1 0,0 0 0,1-1 1,-1 0-1,1 1 0,4 2 0,10 7 10,0 0-1,38 17 1,-12-5-24,-35-19 9,1 1 0,-1 0 0,0 0 1,-1 1-1,0 0 0,0 0 0,0 1 1,-1-1-1,0 2 0,5 9 0,-9-14-6,0 0 0,-1 0 0,1-1 0,-1 2 0,0-1 0,0 0 0,-1 0 0,1 0 0,-1 0 0,0 1 0,0-1 0,0 0 0,-1 0 0,1 0 0,-1 0 0,0 0 0,0 1-1,-1-1 1,1-1 0,-1 1 0,0 0 0,0 0 0,0-1 0,0 1 0,-1-1 0,-3 5 0,-8 7-12,-1-1 0,0 0 0,-1-1-1,0-1 1,-1 0 0,-21 10 0,5-5-192,-1-1 0,-54 18 0,85-34 165,-34 9-1266,35-8 1145,1-1-1,-1 0 1,0 0-1,1 0 1,-1 0-1,0 0 1,1 0-1,-1-1 1,0 1-1,1 0 1,-1-1-1,1 1 1,-1-1-1,1 0 1,-1 1-1,1-1 1,-1 0-1,1 0 1,0 0-1,-2-2 1,-2-6-985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1.51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1 128,'3'1'283,"1"1"1,-1 0-1,0 0 1,0 0-1,0 0 0,0 1 1,0-1-1,-1 1 0,1 0 1,-1 0-1,0-1 1,1 2-1,-1-1 0,-1 0 1,1 0-1,0 1 0,-1-1 1,0 1-1,1-1 1,-1 1-1,0 4 0,4 15-206,-1 0-1,1 31 0,-2-23 501,38 219-206,-39-239-409,0 8-901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1.855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5 118 32,'-4'-118'10290,"33"143"-14346,-10-6 716,-7-8 1734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2.56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285 632 900,'-1'5'512,"0"0"1,-1 0-1,0 0 0,0 0 1,0-1-1,-1 1 0,1-1 1,-1 1-1,0-1 0,-1 0 1,1 0-1,-5 4 0,-55 41 734,1-1-714,49-32-511,0 0 0,0 1 0,2 0 0,0 0 0,1 2 0,1-1 0,0 1 0,-10 38 0,15-47-26,1 1 1,1 0 0,-1 0 0,2 0 0,0 0-1,0 0 1,1 1 0,0-1 0,1 0 0,0 0-1,1 0 1,0 0 0,1 0 0,0 0-1,1-1 1,0 1 0,10 18 0,-9-23-19,-1 0-1,1 0 1,1-1-1,-1 0 1,1 0 0,-1 0-1,1-1 1,1 1 0,-1-2-1,0 1 1,1-1 0,13 5-1,-7-4-51,-1-1 0,1-1-1,-1 0 1,1 0 0,0-2-1,25-1 1,-7-2-45,0-2 1,0-2-1,-1 0 1,0-3-1,39-16 1,-22 5 107,-1-3 1,61-40-1,-82 47 412,-1-1 0,-1-1 0,0-2 0,-2 0 0,29-37 0,-49 57-317,1 0-1,-1 0 0,0-1 0,0 1 0,0 0 1,0-1-1,-1 1 0,1-1 0,0 1 1,-1-1-1,1 1 0,-1-1 0,1 1 0,-1-1 1,0 0-1,0 1 0,1-1 0,-1 0 1,-1 1-1,1-1 0,0 0 0,0 1 1,0-1-1,-1 0 0,1 1 0,-1-1 0,1 1 1,-1-1-1,0 1 0,-1-3 0,0 3-47,0-1 0,0 1 0,0-1 0,0 1 0,0 0 0,-1-1 0,1 1 0,-1 0 0,1 1 0,-1-1 0,1 0-1,-1 1 1,1-1 0,-1 1 0,1 0 0,-1 0 0,0 0 0,1 0 0,-4 1 0,-8 1-50,1 1 0,-1 0 0,1 1 0,0 1 0,0 0 0,0 1 0,1 0 0,0 1 0,0 0 0,1 1 0,0 0 0,0 1 0,-13 13 0,16-14-35,0 1 0,0 0 0,0 1 0,1-1 0,1 1 0,-1 1 1,2-1-1,-1 1 0,2 0 0,-1 0 0,2 1 0,-1-1 0,1 1 1,1 0-1,-1 19 0,2-27 7,1-1 0,0 0 0,1 1 0,-1-1-1,1 0 1,-1 1 0,1-1 0,0 0 0,0 0 0,0 1 0,1-1 0,-1 0 0,1 0 0,-1 0 0,1-1 0,0 1 0,0 0-1,1-1 1,-1 1 0,0-1 0,1 0 0,0 1 0,-1-1 0,1-1 0,0 1 0,0 0 0,0-1 0,0 1 0,0-1 0,0 0 0,1 0-1,-1 0 1,0 0 0,1-1 0,-1 0 0,0 1 0,1-1 0,-1 0 0,6-1 0,4 0-38,0 0 1,0-1-1,0-1 1,-1 0-1,1-1 1,-1 0-1,0-1 1,0 0-1,13-8 1,0-5 85,-2 0 0,0-2 1,0-1-1,-2 0 1,33-45-1,-2 4-38,-50 61 28,-1 0 0,0 0 0,0 0 0,0 1 0,1-1 0,-1 0 0,1 1 0,-1-1 0,0 0 0,1 1 0,-1 0 0,1-1 0,-1 1 0,1 0 0,-1 0 0,1 0 1,0 0-1,-1 0 0,1 0 0,-1 0 0,1 0 0,-1 1 0,1-1 0,-1 1 0,1-1 0,-1 1 0,0-1 0,1 1 0,-1 0 0,0 0 0,1-1 0,-1 1 0,0 0 0,0 0 0,0 1 0,0-1 0,2 2 0,8 8 3,0 1 0,17 25-1,-14-19-6,12 17-7,-16-22 14,-1-1 0,1 0 0,1 0 0,14 11 0,-21-20 2,0 0 0,0 0 0,1 0 0,-1-1 0,1 0 0,-1 0 0,1 0 0,0-1 0,0 0 0,0 1 0,0-2 0,0 1 0,0 0 0,0-1 0,0 0 0,0 0 0,7-2 0,4-1 1,-1-1 1,1 0-1,-1-2 0,-1 1 0,1-2 1,-1 0-1,0 0 0,0-2 0,-1 0 1,0 0-1,-1-1 0,0-1 0,-1 0 0,0 0 1,0-1-1,-1 0 0,10-19 0,-4 6-21,-1-1 0,-2-1 0,-1-1 0,-1 1 0,-1-2 0,-1 0 0,-2 0 0,4-38 0,-6 20 39,-2 0 0,-2 0 0,-3-1 0,-1 1 0,-3 0 0,-1 0 0,-3 1 0,-2 0 0,-1 1 0,-3 0 0,-1 1 0,-45-79 0,56 113 63,0 0-1,-1 0 1,0 1 0,0 0-1,-12-10 1,18 18-73,0 0-1,0 1 0,0-1 1,0 0-1,0 1 1,0-1-1,0 0 1,0 1-1,-1-1 1,1 1-1,0 0 1,0-1-1,0 1 1,-1 0-1,1 0 1,0 0-1,0 0 1,-1 0-1,1 0 1,0 0-1,0 0 1,-2 1-1,1 0-6,0 1-1,0-1 0,0 1 1,0-1-1,1 1 1,-1 0-1,1 0 0,-1 0 1,1-1-1,0 1 0,0 1 1,0-1-1,0 0 1,0 0-1,0 0 0,-1 5 1,-3 13 9,1 0 1,0 1-1,2-1 1,0 1 0,1 0-1,1 0 1,6 38-1,35 145 32,-36-184-42,32 149-20,29 108 11,-52-229-61,3-1-1,1 0 1,39 69 0,-48-101-241,1 0 1,1-1 0,0 0 0,22 21 0,-27-30-162,-1 0 1,1 0-1,0 0 1,1-1-1,-1 0 1,1 0-1,-1-1 1,1 0-1,0 0 1,1 0-1,-1-1 1,0 0-1,12 1 1,-1-4-1079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3.87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21 495 848,'4'-71'4689,"-3"58"-1977,-1 47-1508,-13 145-1144,1-1 11,15-155 131,4-31 158,7-37-96,2-47-243,-5-1-1,-1-123 1,-2 31-82,-8 180 51,0 0 1,1 0-1,0 1 0,0-1 1,0 0-1,0 1 0,0-1 0,1 1 1,0-1-1,0 1 0,0 0 1,5-7-1,-5 10 6,-1 0 0,1-1 0,0 1 1,0 0-1,0 0 0,-1 0 0,1 0 0,0 1 0,0-1 0,0 0 0,1 1 1,-1-1-1,0 1 0,0 0 0,0 0 0,0 0 0,0 0 0,0 0 0,1 0 1,-1 1-1,0-1 0,0 1 0,0-1 0,0 1 0,0 0 0,0 0 0,0 0 1,0 0-1,-1 0 0,3 1 0,16 10 7,-1 0 0,0 1 0,-1 0 1,31 31-1,60 76 32,-63-66-42,2 6-3,-37-44-6,1-1 0,0 0 0,1 0 0,1-1 0,0-1 1,1 0-1,27 17 0,-40-29 5,1 1 0,0-1 1,-1 0-1,1 0 0,0 0 0,0 0 1,0 0-1,0-1 0,0 0 1,0 1-1,0-1 0,0 0 1,0 0-1,0-1 0,0 1 1,0-1-1,0 1 0,0-1 0,0 0 1,5-2-1,-3-1-7,0 1-1,1-1 1,-1 0-1,-1 0 1,1 0-1,-1 0 1,1-1-1,-1 0 1,5-8-1,4-9-17,-1-1 0,-1 0 0,15-44 0,21-112-3,-35 121 37,34-92 0,-46 150 1,0 0 0,-1-1 0,1 1 0,0 0 0,0 0 0,0-1 0,0 1 0,0 0 0,0 0 0,0-1-1,0 1 1,0 0 0,0 0 0,0 0 0,0-1 0,0 1 0,0 0 0,0 0 0,1-1 0,-1 1 0,0 0 0,0 0 0,0 0 0,0-1 0,0 1 0,0 0 0,1 0 0,-1 0 0,0 0 0,0-1 0,0 1 0,0 0 0,1 0 0,-1 0 0,0 0 0,0 0 0,0 0 0,1 0 0,-1-1 0,0 1-1,0 0 1,1 0 0,-1 0 0,0 0 0,0 0 0,0 0 0,1 0 0,-1 0 0,0 0 0,0 0 0,1 0 0,-1 0 0,0 1 0,0-1 0,0 0 0,1 0 0,-1 0 0,3 19-12,-3 29 36,-24 145 118,10-95-73,-4 193 1,27-220-604,-9-68 327,1 0-1,-1-1 0,1 1 0,0-1 0,0 0 0,0 1 1,0-1-1,0 1 0,0-1 0,0 0 0,1 0 0,-1 0 1,1 0-1,0 0 0,0 0 0,0 0 0,0-1 0,0 1 1,0-1-1,0 1 0,0-1 0,0 0 0,1 0 1,3 2-1,5-5-1405,-1-4 92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4.20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76 1164,'19'-27'3455,"-16"21"-2695,1 0 0,0 1 0,0 0 0,0-1-1,0 1 1,1 1 0,8-8 0,-9 20-708,0 0 0,-1 0 0,0 1 0,-1-1 1,0 1-1,1 11 0,5 37 29,20 227 79,-28-177-122,-1-49-27,1 1-1,4-1 0,14 77 0,-17-130-4,0 0-1,0 1 1,1-1-1,0 0 1,0 0 0,0 0-1,1 0 1,0-1 0,-1 1-1,2-1 1,-1 1-1,0-1 1,1 0 0,8 7-1,-8-9-4,1 1-1,-1-1 0,1 0 1,0 0-1,-1-1 1,1 0-1,0 1 0,0-2 1,0 1-1,0 0 0,0-1 1,0 0-1,0 0 1,0-1-1,0 1 0,7-3 1,15-2-443,-1-2 1,1-1-1,-2-2 1,1 0-1,25-15 1,-2-3-2663,66-49 1,-69 44 1465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5.15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19 96 20,'-16'-39'9118,"13"63"-8596,24 394-343,-8-240-112,-9-144 323,-6-49-324,-1-12-70,2 0-1,4-47 1,0 5-5,-3 38 4,-1-13-12,8-66 0,-5 97 1,1 0 1,-1 0-1,2 1 0,0-1 1,0 1-1,2 0 0,-1 0 1,1 0-1,13-17 0,-18 27 11,1 0-1,0-1 0,0 1 1,0 0-1,0 0 0,0 0 0,0 0 1,1 0-1,-1 0 0,0 1 1,1-1-1,0 1 0,-1 0 1,1 0-1,0 0 0,0 0 1,0 0-1,-1 1 0,1-1 1,0 1-1,5-1 0,-4 2 3,0 0 0,1 0 0,-1 0-1,0 0 1,0 1 0,0 0 0,0 0 0,-1 0-1,1 0 1,0 0 0,-1 1 0,1 0 0,3 3-1,2 4 8,0 0 0,0 0 0,-1 1-1,0 0 1,-1 0 0,0 1 0,-1 0-1,8 21 1,9 84 68,-23-117-72,0 1 1,0-1-1,1 1 1,-1-1-1,0 0 1,0 1-1,0-1 1,0 0-1,0 1 1,1-1-1,-1 0 1,0 1 0,0-1-1,0 0 1,1 1-1,-1-1 1,0 0-1,1 0 1,-1 1-1,0-1 1,1 0-1,-1 0 1,0 1-1,1-1 1,-1 0 0,0 0-1,1 0 1,-1 0-1,1 0 1,-1 0-1,0 0 1,1 0-1,-1 0 1,0 0-1,1 0 1,-1 0-1,1 0 1,-1 0-1,1 0 1,17-12 10,11-22-10,56-102-76,10-13-63,-94 147 133,0 0 1,0 0-1,0 0 1,1 1-1,-1-1 1,1 0-1,-1 1 1,1-1-1,0 1 1,0-1-1,-1 1 1,1 0-1,0 0 1,0 0-1,0 0 1,0 0-1,1 0 1,-1 1-1,0-1 1,0 1-1,0-1 1,5 1-1,-5 1 2,0-1 0,0 1 1,0 0-1,0 0 0,0 0 0,0 1 0,0-1 0,0 1 0,0-1 0,-1 1 1,1-1-1,0 1 0,-1 0 0,0 0 0,1 0 0,-1-1 0,2 5 1,5 11 3,-1 0 1,-1 0 0,0 1 0,3 19 0,-9-36-1,21 125 49,-17-88-47,2-1-1,18 63 0,-24-98-4,1 0 0,0 0 0,-1 0 0,1 0 0,0 0 0,0 0 0,1-1 0,-1 1-1,0 0 1,0-1 0,1 1 0,-1-1 0,1 0 0,0 1 0,-1-1 0,1 0 0,0 0 0,0 0 0,-1 0-1,1 0 1,0 0 0,0-1 0,2 1 0,1 0-2,-1-1 0,0 0 0,1 0 0,-1 0 0,0 0 0,1-1 0,-1 0 0,0 0 0,0 0 0,7-3 0,0-1 0,0 0 0,0 0 0,-1-2 0,1 1 0,-1-1 0,-1-1 0,11-9 0,3-11 9,-1-1-1,-2-1 1,-1 0-1,-1-2 0,21-51 1,-35 100-27,-1 1 1,0 0-1,1 26 1,-4-32 30,2 19 6,2 0-1,8 39 1,-10-62-12,0 0-1,1 0 1,0 0 0,0 0 0,1-1-1,0 1 1,0-1 0,0 0 0,1 0-1,0-1 1,1 0 0,0 1-1,12 9 1,-16-15 1,0 0 0,1 0-1,-1 0 1,0 0 0,1 0 0,-1-1-1,1 1 1,-1-1 0,1 1 0,0-1-1,-1 0 1,1 0 0,-1 0 0,1-1-1,0 1 1,-1 0 0,1-1 0,-1 0-1,1 0 1,-1 0 0,0 0 0,1 0-1,-1 0 1,0 0 0,0-1 0,1 1-1,-1-1 1,0 0 0,-1 1 0,1-1-1,2-3 1,7-6 11,-1 0 1,0-1-1,15-25 1,-17 23-29,-1-1 0,0 0 0,0-1 0,-2 0 0,0 0 0,-1 0 0,0 0 1,-2-1-1,0 1 0,-1-1 0,0 0 0,-1 1 0,-1-1 0,-1 0 0,-6-29 1,5 36-182,1-1 0,-2 1 0,1-1 1,-1 1-1,-1 0 0,0 1 1,0-1-1,-1 1 0,0 0 1,-1 0-1,0 1 0,0 0 0,-1 0 1,0 0-1,0 1 0,-1 1 1,0-1-1,0 1 0,0 1 1,-1 0-1,0 0 0,0 1 1,0 0-1,-22-4 0,12 4-772,-1 2 0,-26 0 1,7 3-385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5.90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230 420 704,'66'-20'7835,"-118"26"-6312,36 1-1497,1 0 0,0 1 0,1 0 0,-1 2 0,2-1 0,0 2 0,0 0 0,0 0 0,2 1 0,-1 1 0,2 0 0,0 0 0,0 1 0,-9 19 0,12-21-25,1 1 0,0 0 0,1 0 1,0 0-1,1 0 0,1 1 0,0-1 1,1 1-1,0 0 0,1 0 0,0 0 1,2 0-1,-1 0 0,2 0 1,0 0-1,0-1 0,9 24 0,-10-33-3,0-1 0,1 1 0,0 0 0,0-1-1,0 1 1,0-1 0,0 0 0,1 0 0,0 0 0,-1 0-1,1 0 1,0 0 0,0-1 0,1 1 0,-1-1 0,0 0-1,1 0 1,-1-1 0,9 4 0,-6-4-5,1 0 0,-1 0 0,1 0 1,-1-1-1,1 0 0,-1-1 0,1 1 0,0-1 0,-1 0 0,0-1 0,9-2 1,3-3-9,-1 0 1,1-1-1,-2-1 1,1-1-1,-1 0 1,-1-1-1,24-21 1,-21 13 23,-1-1 0,0 0 0,-1-1 0,-2-1 0,0 0 0,-1-1 0,-2-1 0,0 0 0,-1 0 0,-2-1 0,0 0 0,-2 0-1,5-36 1,-7 25 11,-2 0-1,-2-1 0,0 1 0,-3 0 1,-1 0-1,-2 0 0,-1 1 0,-2 0 1,-15-40-1,20 58 98,4 13-91,-1 1 0,1 0 0,-1 0 0,0 0 1,0-1-1,0 1 0,-1 0 0,1 0 1,-1 0-1,1 0 0,-1 1 0,-2-4 0,2 11-28,1 0-1,0 1 0,0-1 1,0 0-1,1 1 0,0-1 1,0 8-1,9 77 49,5 0 0,3-1 0,31 95-1,-41-158-46,1 1-1,1-2 0,2 1 0,0-2 1,2 1-1,1-1 0,17 23 1,-24-38-4,0-1 1,1 0 0,0 0 0,0 0 0,1-1-1,0-1 1,0 1 0,0-2 0,1 1 0,0-1-1,0 0 1,0-1 0,1-1 0,0 1 0,-1-2-1,1 1 1,0-2 0,0 1 0,0-1 0,14-1-1,-7-1 3,1-1 0,0-1 0,0-1 0,-1 0 0,0-2 0,0 0 0,0-1 0,-1 0 0,0-2-1,0 0 1,-1 0 0,0-2 0,-1 0 0,0-1 0,-1 0 0,0-1 0,-1-1 0,14-19 0,-14 15 7,0 0 1,-1-1-1,-1 0 1,-1-1-1,0-1 1,-2 1 0,0-1-1,-2-1 1,0 1-1,-1-1 1,-2 0-1,0-1 1,-1 1 0,-1 0-1,-3-27 1,1 38 9,-1 1 0,0-1 0,-1 1 0,0 0 0,0 0 0,-1 0 0,-1 0 0,-11-17 0,15 25-10,0 0 0,0 0 1,-1 1-1,1-1 1,-1 0-1,1 1 1,-1 0-1,0-1 0,0 1 1,0 0-1,1 0 1,-1 0-1,0 0 0,0 0 1,-1 0-1,1 0 1,0 1-1,0-1 1,-3 1-1,2 0-3,1 1-1,-1-1 1,0 1 0,1 0-1,-1 0 1,1 0 0,-1 0-1,1 1 1,-1-1 0,1 1-1,0 0 1,0-1 0,0 1-1,0 0 1,0 0 0,0 0-1,0 0 1,1 1 0,-3 3-1,-4 7 12,1-1 1,1 1-1,0 0 0,1 1 0,0-1 0,1 1 0,0 0 0,1 0 0,1 1 0,1-1 0,0 0 0,1 29 0,1-25-8,1 1 0,1-1 0,1 0 0,0 0 0,1-1 0,1 1-1,0-1 1,2 0 0,16 27 0,-19-35-96,1-1 0,0 0-1,1-1 1,0 0 0,0 0 0,1 0-1,-1-1 1,2 0 0,-1-1 0,0 0-1,1 0 1,0 0 0,0-1 0,18 5 0,-19-7-317,0-1 1,0 0 0,1 0 0,-1 0 0,1-1 0,-1 0-1,0-1 1,1 0 0,-1 0 0,0 0 0,0-1 0,0-1-1,0 0 1,0 0 0,0 0 0,0-1 0,12-8 0,7-8-1345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0.512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95 200 40,'-2'3'473,"-2"3"365,0 0 0,0 1 0,1-1 0,0 1 0,-2 7 0,4-13-781,1-1 0,0 1 0,0-1 1,0 1-1,0-1 0,0 1 0,0-1 1,0 1-1,0-1 0,0 1 0,0-1 0,0 1 1,0-1-1,0 1 0,0-1 0,0 1 1,1-1-1,-1 1 0,0-1 0,0 0 0,1 1 1,-1-1-1,0 1 0,1-1 0,-1 0 1,0 1-1,1-1 0,-1 1 0,0-1 0,2 1 1,0-1-58,-1 0 0,1 1 0,0-1 0,0 0 0,0 0 0,0 0 1,0 0-1,0-1 0,0 1 0,0 0 0,0-1 0,0 0 1,2 0-1,12-5 23,0-1 1,-1 0-1,0-1 1,-1 0-1,0-1 0,0-1 1,16-14-1,-21 16-4,-1 0-1,0 0 0,0-1 0,-1 0 0,0 0 0,-1-1 0,0 1 0,0-1 1,-1-1-1,-1 1 0,6-18 0,-9 27-1,0-1 1,-1 0-1,1 0 0,-1 1 1,0-1-1,1 0 1,-1 0-1,0 0 0,0 1 1,0-1-1,0 0 0,0 0 1,-1 0-1,1 1 0,-1-1 1,1 0-1,-1 0 1,1 1-1,-1-1 0,0 0 1,0 1-1,0-1 0,0 1 1,0-1-1,-2-1 0,1 2-6,0 0 0,0 0-1,-1 0 1,1 0 0,0 1-1,-1-1 1,1 1 0,0-1-1,-1 1 1,1 0 0,-1 0-1,1 0 1,-1 0 0,1 1-1,0-1 1,-4 1 0,-7 3 17,0 0-1,0 0 1,0 1 0,1 1 0,-18 10 0,15-6 33,1 1-1,0 1 1,1 0 0,0 1-1,1 0 1,0 1 0,1 0-1,1 1 1,0 0-1,-13 28 1,18-32-36,1-1 0,0 1 0,0-1 0,1 1 0,0 0 0,1 1 0,0-1 0,1 0-1,0 1 1,1-1 0,0 0 0,1 1 0,0-1 0,1 0 0,0 0 0,1 1 0,0-2 0,5 12 0,-5-15-14,1 0-1,1 0 1,-1 0 0,1-1-1,0 0 1,0 0 0,1 0 0,0-1-1,0 0 1,0 0 0,12 6-1,-5-4 5,0 0-1,0-2 1,0 1-1,1-2 0,0 0 1,14 2-1,1-2-521,0-1 0,-1-1 0,1-2 0,0-1 0,53-8 0,-68 7-303,-1-1 0,0-1-1,1 0 1,-2-1 0,19-10 0,-12 4-699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8.73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105 43 232,'-42'-43'9648,"43"49"-9643,0-1-1,0 1 1,1-1-1,0 1 1,0-1-1,4 7 1,5 15-3,4 24-11,-3 1 0,-2-1 0,-3 2 0,-2-1 0,-2 1 0,-2 0 0,-2-1 0,-3 1 0,-3-1 0,-1 0 0,-3 0 0,-29 84 1,21-75-217,12-38-441,0 0 0,-20 40 0,17-50-1003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9.11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 47 112,'0'-1'175,"-1"0"0,1 0 0,-1 0 0,1 0 0,0-1 0,-1 1 0,1 0 0,0 0 0,0-1 0,0 1 0,0 0 0,0 0 0,0-1 0,0 1 0,0 0 0,0 0 0,1-1 0,-1 1 0,0 0 0,1 0 0,-1 0 0,1 0 0,-1-1 0,1 1 0,0 0 0,0 0 0,-1 0 0,3-1 0,-1 0-110,1 1 1,0-1 0,-1 1-1,1 0 1,0 0 0,0 0 0,0 1-1,0-1 1,0 1 0,0-1-1,-1 1 1,5 0 0,8 0-152,1 2 0,-1-1 0,29 8 0,-15-1 120,-1 0 1,-1 2-1,0 1 0,0 1 0,-1 1 0,31 21 0,-46-26-28,-1 0-1,1 1 1,-1 1-1,-1 0 1,0 0-1,0 1 1,-1 0-1,0 0 1,-1 1-1,-1 0 1,0 0-1,0 0 0,-1 1 1,-1 0-1,5 20 1,-7-21-6,0 0 0,0 0-1,-1 0 1,-1 1 0,0-1 0,-1 0 0,0 0 0,0 0-1,-2 0 1,1 0 0,-2 0 0,0-1 0,0 1 0,-12 20 0,9-20 0,-1 0 0,-1-1 0,0 0 1,0-1-1,-1 0 0,-1 0 1,1-1-1,-1 0 0,-1-1 0,0-1 1,0 0-1,-23 10 0,6-4 128,-60 16-1,81-27-334,1 0 0,-1 0 1,0-1-1,0 0 0,0-1 0,1 1 1,-1-2-1,0 1 0,0-1 0,0 0 0,1-1 1,-1 0-1,-13-4 0,16 1-944,4-2-27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9.60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40 724,'6'-11'2691,"-5"8"-2229,0 1-1,1-1 1,-1 0 0,1 1-1,0-1 1,0 1 0,0-1-1,4-3 1,-5 5-457,0 1 1,0 0-1,0 0 0,0 0 1,0 0-1,0-1 0,0 1 1,0 0-1,0 1 0,0-1 1,0 0-1,0 0 0,0 0 0,0 1 1,0-1-1,0 0 0,0 1 1,0-1-1,-1 1 0,1-1 1,0 1-1,0-1 0,0 1 1,-1-1-1,1 1 0,0 0 1,-1 0-1,1-1 0,0 1 0,-1 0 1,1 0-1,-1 0 0,1 1 1,7 9 17,-1 0 0,0 1 1,0 0-1,-1 0 0,-1 1 0,0-1 1,-1 1-1,5 26 0,-2-1 33,3 72 0,-10-63-30,-2-1 1,-2 0-1,-11 57 1,-44 133 364,57-232-307,1 0 0,0 0 0,0 0 0,0 1 1,1-1-1,-1 0 0,1 9 0,1-12-62,-1 0 1,0 0-1,1-1 1,-1 1 0,1 0-1,-1 0 1,1-1 0,-1 1-1,1-1 1,-1 1 0,1 0-1,0-1 1,-1 1-1,1-1 1,0 1 0,0-1-1,-1 1 1,1-1 0,0 0-1,0 0 1,-1 1 0,1-1-1,0 0 1,0 0-1,0 0 1,0 0 0,0 1-1,-1-1 1,1-1 0,0 1-1,0 0 1,0 0 0,0 0-1,-1 0 1,1-1-1,0 1 1,0 0 0,0-1-1,-1 1 1,1 0 0,0-1-1,1 0 1,185-76 98,-14 5-1302,73-8-5255,-214 71 4949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50.80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1 159 580,'14'24'878,"0"1"-1,-2 1 1,-1 0 0,10 34-1,19 110 494,-32-149-702,-8-21-649,0 0 0,0 0 0,0 0 0,0 1 0,0-1 0,1 0 0,-1 0 0,0 0 0,0 0 0,0 0 0,1 0 0,-1 0 0,0 0 0,0 0 0,0 0 0,0 0 0,1 0 0,-1 0 1,0 0-1,0 0 0,0 0 0,1 0 0,-1 0 0,0 0 0,0 0 0,0 0 0,1 0 0,-1 0 0,0 0 0,0 0 0,0 0 0,0 0 0,1 0 0,-1 0 0,0-1 0,0 1 0,0 0 0,0 0 0,0 0 0,1 0 0,-1 0 0,0-1 1,0 1-1,0 0 0,0 0 0,0-1 0,15-36 573,1-18-619,3 1 1,3 1-1,52-95 1,-71 143 17,0 0 0,0 1 0,0-1 0,1 1 0,0 0 0,0 0 0,0 0 1,0 1-1,0-1 0,1 1 0,7-4 0,-10 6 6,0 1 1,0 0-1,0-1 0,0 1 1,1 0-1,-1 0 0,0 0 1,0 0-1,0 0 1,1 1-1,-1-1 0,0 1 1,0-1-1,0 1 0,0 0 1,0 0-1,0 0 1,0 0-1,0 0 0,0 0 1,-1 1-1,1-1 0,0 1 1,-1-1-1,1 1 1,-1-1-1,1 1 0,-1 0 1,0 0-1,2 3 0,6 10 16,0 1 0,-1 1 0,-1-1 0,0 1 0,-1 0 0,-1 1 0,-1-1 0,3 21 0,-2-11-15,2 0 1,13 36-1,-20-62-2,0 0 0,1-1-1,-1 1 1,0-1 0,0 1-1,1-1 1,-1 1-1,0-1 1,1 1 0,-1-1-1,1 1 1,-1-1 0,1 0-1,-1 1 1,1-1 0,-1 1-1,1-1 1,-1 0-1,1 0 1,-1 1 0,1-1-1,-1 0 1,1 0 0,-1 0-1,1 0 1,0 1-1,-1-1 1,1 0 0,0 0-1,0 0 1,20-11-159,20-30-141,-37 37 276,35-44-134,45-74 1,-52 73 177,65-78 0,-95 124-19,0 1 0,1-1 0,-1 1 0,1 0 0,-1 0 0,1 0 0,0 0 1,-1 0-1,1 0 0,0 1 0,0 0 0,0-1 0,0 1 0,1 0 0,3 0 0,-5 1 1,0 0 0,0 1 0,0-1 0,0 1 0,0-1 0,-1 1 0,1 0-1,0 0 1,0 0 0,-1 0 0,1 0 0,0 0 0,-1 0 0,1 0 0,-1 1 0,0-1 0,1 1 0,-1-1 0,0 1 0,0-1-1,0 1 1,0 0 0,0 0 0,0-1 0,0 1 0,0 4 0,9 24 82,-2 0 0,-1 1 0,-1 0 1,-1 0-1,-2 1 0,-2 55 0,0-34 56,8 59 0,-9-110-135,1-1 0,-1 0 0,0 0 0,0 0 0,1 0 0,-1 0 0,1 0 0,-1 0 0,1 0 0,-1 0 0,1 0 1,0 0-1,0 0 0,-1 0 0,1 0 0,0 0 0,0 0 0,0-1 0,0 1 0,0 0 0,0-1 0,0 1 0,0-1 0,0 1 0,2 0 0,0-1-1,0 1 0,1-1 0,-1 1 0,0-1 0,0 0 0,1-1 0,-1 1 0,0 0 0,5-2 0,4-1-15,0-1 0,-1-1 0,23-11 0,-17 6-29,-1-1 0,0-1 0,0 0 0,-2-1 0,1-1 0,-2 0 0,0-1 0,19-28 0,-1-7-82,38-85 0,-42 80 138,-33 162 31,6-94-17,-2 24 53,4 42-1,-1-69-52,0-1-1,0 1 0,1-1 0,1 0 0,-1 1 0,1-1 0,1 0 0,0 0 0,9 14 0,-12-21-20,1 0 0,0 0-1,0 0 1,0 0 0,0 0-1,0 0 1,1-1 0,-1 1 0,1-1-1,-1 1 1,1-1 0,-1 0 0,1 0-1,0 0 1,-1 0 0,1-1 0,0 1-1,0-1 1,-1 0 0,1 1-1,0-1 1,0 0 0,0-1 0,0 1-1,-1-1 1,1 1 0,0-1 0,0 0-1,-1 0 1,1 0 0,-1 0 0,1 0-1,-1-1 1,1 1 0,-1-1-1,4-2 1,1-1 6,0 0 0,0-1-1,-1 1 1,0-1 0,1-1-1,-2 1 1,1-1 0,-1 0-1,0 0 1,6-14 0,-8 11-32,0 0 1,-1 0-1,0-1 1,-1 0-1,0 1 1,0-1 0,-2 1-1,1-1 1,-1 0-1,0 1 1,-1-1-1,-1 1 1,1 0-1,-2 0 1,1 0-1,-2 0 1,1 0-1,-1 1 1,0 0-1,-1 0 1,-11-14 0,9 13-339,-1-1 1,1 2 0,-2-1 0,1 2 0,-1-1 0,0 1-1,-1 0 1,0 1 0,0 1 0,-1 0 0,0 0-1,0 1 1,0 0 0,-1 1 0,1 1 0,-1 0 0,-19-2-1,10 6-869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51.75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509 493 1056,'5'-16'4661,"-38"9"-3529,4 8-948,1 0 1,-1 2-1,1 1 1,0 1-1,0 2 0,1 0 1,-1 2-1,-28 14 1,42-16-151,0 0 0,1 0 0,0 2 1,0 0-1,1 0 0,0 1 0,1 1 0,0-1 0,1 2 0,0 0 1,1 0-1,0 1 0,1 0 0,0 0 0,1 1 0,-10 27 0,16-38-31,-1 1 0,1-1 0,0 0 0,0 1 0,0-1 0,1 1 0,-1-1 0,1 1 0,0-1 0,0 1 0,0-1 0,0 1 0,1 0 0,-1-1 0,1 1 0,0-1 0,0 0 0,0 1 0,1-1 0,-1 0 0,1 0 0,0 0 0,0 0 0,0 0 0,0 0 0,0 0 0,1 0 0,-1-1 0,1 0 0,-1 1 0,1-1 0,0 0 0,0 0 0,0 0 0,0-1 0,1 1-1,-1-1 1,0 0 0,1 0 0,-1 0 0,5 1 0,5 1-11,0-1-1,1-1 1,-1 0 0,0-1-1,1 0 1,-1-1-1,0 0 1,0-1-1,0-1 1,14-4-1,-6 0-15,0-2 0,-1 0-1,0-1 1,0-1 0,-1-1-1,0-1 1,-2 0 0,1-1-1,-1-1 1,-1-1 0,-1-1-1,0 0 1,-1 0 0,-1-2-1,-1 1 1,-1-2 0,0 0-1,-1 0 1,10-33 0,-10 28 51,-1-2 0,-1 1 0,-1-1 1,-2 0-1,0 0 0,-2-1 0,-1 1 0,-2-1 1,0 1-1,-2-1 0,-1 0 0,-1 1 1,-1 0-1,-2 0 0,-16-45 0,21 68 12,1 0 0,-1 1-1,0-1 1,0 1 0,0-1 0,0 1-1,-1 0 1,1 0 0,-5-4 0,7 7-39,-1 0 1,1 0-1,-1-1 1,1 1-1,-1 0 1,1 0-1,-1-1 1,1 1-1,-1 0 1,1 0-1,-1 0 1,1 0-1,-1 0 1,0 0-1,1 0 1,-1 0-1,1 0 1,-1 0 0,1 0-1,-1 0 1,1 0-1,-1 0 1,1 1-1,-1-1 1,1 0-1,-2 1 1,-12 22-57,10-11 44,1 1 0,0 0 0,1 0 0,0 0-1,1 0 1,1 0 0,1 19 0,17 95 24,-10-78 16,40 191 140,-40-212-155,2 0 1,0 0-1,2-1 0,1 0 1,1-1-1,21 29 0,-30-47-9,1-2-1,-1 1 0,1-1 0,1 0 1,0 0-1,-1 0 0,2-1 1,-1 0-1,0-1 0,1 1 1,0-2-1,0 1 0,0-1 1,1 0-1,-1-1 0,1 0 0,-1 0 1,1-1-1,0 0 0,0 0 1,-1-1-1,1 0 0,0-1 1,0 0-1,-1 0 0,17-5 1,-14 2-53,0 1 1,-1-2 0,1 0 0,-1 0 0,0-1 0,0 0 0,-1 0 0,0-1 0,0-1 0,-1 1-1,1-2 1,-2 1 0,1-1 0,-1 0 0,-1 0 0,1-1 0,-2 0 0,1 0 0,-1 0 0,4-15-1,0-2 41,-1 0-1,-1-1 0,-1 0 0,2-41 0,-9 67 27,0 0 1,0 1 0,-1-1 0,1 1-1,-1-1 1,1 1 0,-1 0-1,1-1 1,-1 1 0,0 0-1,1 0 1,-1 0 0,0 0 0,0 1-1,0-1 1,-4 0 0,-33-10 692,35 12-681,0-1 0,1 1 0,-1 0 0,1 0 0,-1 1 0,1-1 0,0 1 0,0 0 0,-1 0 0,1 0 0,0 0 0,1 0 0,-1 0 0,0 1 0,1 0 0,-1-1 0,1 1 0,0 0 0,0 0 0,0 0 0,0 1 0,-2 5 0,-5 10-29,1 1 1,-9 32 0,16-46 23,-4 10 0,1 0-1,0 1 0,2-1 0,0 1 0,0 0 1,2 18-1,0-31-20,0 0-1,1 0 1,-1-1 0,1 1-1,0 0 1,0 0 0,0-1-1,0 1 1,1 0 0,0-1-1,-1 1 1,1-1 0,0 0-1,1 0 1,-1 0 0,0 0-1,1 0 1,0 0 0,0 0-1,0-1 1,0 0 0,0 1-1,0-1 1,1 0 0,-1-1-1,1 1 1,-1 0 0,1-1-1,-1 0 1,1 0 0,0 0-1,6 0 1,10 1-222,-1-2 1,0-1-1,1 0 0,-1-1 1,0-1-1,0-1 0,0 0 1,-1-2-1,1 0 0,18-10 0,-12 4-753,0 0-1,0-3 0,-2 0 0,0-1 0,0-1 0,26-27 0,-22 18-221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52.10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54 269 1128,'2'-19'1237,"-1"-1"-1,0 1 1,-2-1-1,-1 1 1,0-1-1,-1 1 1,-11-36-1,-21-22 5390,38 93-6431,-1 0 0,-1 1 0,0 16-1,2 21-240,6 61-104,28 228 861,-29-301-1134,1-1 0,2 0 1,2 0-1,2-1 1,39 75-1,-44-99-957,0-1-1,20 23 1,-25-32 360,1 0 1,0 0-1,0 0 1,1-1 0,0 0-1,0-1 1,0 1 0,9 3-1,-3-4-988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57.10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5 340,'3'-4'6962,"-3"4"-6955,1 0 0,-1 0 0,0 0 0,1 0 0,-1 0 0,1 0 0,-1 0 0,1 0 0,-1 0 0,0 0 0,1 0 0,-1 0-1,1 1 1,-1-1 0,0 0 0,1 0 0,-1 0 0,0 1 0,1-1 0,-1 0 0,0 0 0,1 1 0,-1-1 0,0 0 0,0 1 0,1-1 0,-1 0 0,0 1 0,0-1 0,0 0 0,0 1 0,1-1-1,-1 1 1,0-1 0,0 0 0,0 1 0,0-1 0,0 1 0,0-1 0,0 1 0,0-1 0,4 41-19,-4 62-1,1-13 9,-9 280-1,-1-94-48,9-267 17,-1-5-29,1 1 1,0-1 0,0 0 0,0 0-1,1 1 1,-1-1 0,1 0 0,0 0-1,1 0 1,1 7 0,13-38-4592,-12 11 3320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57.70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43 111 180,'-1'-2'212,"1"0"0,-1 1 0,1-1-1,-1 0 1,1 0 0,0 1 0,-1-1 0,1 0 0,0 0 0,0 0 0,0 1-1,1-1 1,-1 0 0,0 0 0,1 1 0,-1-1 0,1 0 0,0 0 0,-1 1-1,1-1 1,1-1 0,0 0-116,1 1 0,-1-1 0,0 1 0,1 0 0,0 0 0,-1 0 0,1 0 0,0 0 0,0 1 0,0 0 0,4-2 0,10-2-300,0 0 0,1 1 0,29-2 1,-28 4 648,22-4-378,-6-1-9,1 2-1,0 2 1,0 1 0,0 1-1,65 9 1,-99-8-54,1 0 0,0 1 1,-1 0-1,1-1 0,-1 1 0,1 0 1,-1 0-1,1 0 0,-1 1 0,1-1 0,-1 0 1,0 1-1,0 0 0,0 0 0,0-1 1,0 1-1,0 0 0,-1 0 0,1 1 1,0-1-1,-1 0 0,2 4 0,-2-2 0,0-1-1,-1 1 1,0 0 0,1-1-1,-1 1 1,-1 0-1,1-1 1,0 1-1,-1 0 1,0-1 0,0 1-1,0-1 1,0 1-1,-3 4 1,-5 9 3,0-1-1,-1 0 1,-1-1-1,0 0 1,-17 17 0,-17 10-17,-2-2 0,-1-2 0,-73 42 0,-32 26-14,147-102 26,0 1 0,0 0 0,0 1 0,1-1 0,0 1 0,0 0 0,0 0 0,1 1 0,0-1 0,0 1 0,0 0 0,1 0 0,0 0 0,-2 11 0,4-14-3,1 1 1,-1-1-1,1 1 1,1-1-1,-1 1 1,1-1-1,-1 1 1,1-1-1,0 1 0,1-1 1,-1 1-1,1-1 1,0 0-1,0 0 1,0 0-1,1 0 1,-1 0-1,1-1 1,0 1-1,0-1 1,0 0-1,1 1 1,-1-2-1,1 1 1,4 3-1,12 6 14,1-1 0,0-1 0,1-1 0,0 0 0,0-2 0,38 7 0,-4 1 60,-34-9-37,47 15 70,-64-19-85,0 0 1,0 0-1,-1 1 0,1 0 0,0 0 0,-1 0 0,0 0 1,1 1-1,-1-1 0,4 6 0,-7-8 3,0 1 0,-1 0 0,1 0 0,0-1 0,0 1 0,-1 0 0,1 0 0,-1 0 0,1 0 0,-1 0 0,0 0 0,0 0 0,0 0 0,0 0 0,0 0 0,-1-1 0,1 1 0,0 0 0,-2 3 0,0 14-259,23-48-5992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58.61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17 208 28,'6'1'5578,"3"2"-4018,4 152-1117,-7-110-439,-2-1-1,-3 67 1,-2-93 1,-17 153 4,11-429 106,8 200-188,1 32 125,-2 0 0,-1 1 0,0-1 0,-11-47 0,4 57 90,7 14-124,0 0-1,0 0 0,-1 0 1,1 0-1,1 0 0,-1 0 1,0 0-1,0 0 0,1-1 1,-1 1-1,1 0 0,0-3 0,0 4-20,27 42-100,252 286 76,-206-246 52,-64-71-6,-4-5-3,0 0-1,0 1 1,-1 0-1,0 0 1,7 10-1,-45-90 442,-12-34-381,37 75-24,0-1-1,3-1 1,-5-67 0,12-103-1023,2 76-4675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59.60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35 245 1000,'1'-3'7470,"1"15"-6303,1 20-1885,-7 287 688,-3-167 122,-7-395 268,-1-2-19,15 243-346,0-1 0,0 0 0,0 0-1,0 0 1,1 0 0,-1 1 0,1-1 0,0 0-1,0 0 1,2-4 0,-2 6 0,-1 0 0,1 1 0,0-1 0,0 0 0,0 1 0,0-1 0,-1 1 0,1-1 0,0 1 0,0 0 0,0-1 0,0 1 0,0 0 0,0 0 0,0 0 0,0 0 0,0 0 0,0 0 0,0 0 0,0 0 0,0 0 0,0 0 0,0 0 0,0 1 0,0-1 0,0 0 0,0 1 0,0-1 0,0 1 0,0-1 0,0 1 0,0 0 0,37 18 3,-2 1 1,-1 2-1,0 1 1,-2 2 0,0 1-1,30 33 1,160 195-143,-213-242 138,49 60 127,-75-136 232,-8-40-426,6-2-1,-6-114 1,5 32-359,11 107-2352,8 81 2713,0-1 0,0 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1.322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265 1 504,'3'19'569,"-2"-1"0,0 1 0,-1 0 0,-1 0 0,0 0 0,-2 0 0,0-1 0,-1 1 0,-12 32 0,-7 7-263,-48 90 1,57-119-158,-2-1 1,0-1-1,-2-1 1,-2 0-1,-33 34 1,53-59-148,0-1 0,0 0 0,0 1 0,-1-1 0,1 0 0,0 0 0,0 1 0,0-1 0,-1 0 1,1 0-1,0 1 0,0-1 0,-1 0 0,1 0 0,0 0 0,0 1 0,-1-1 0,1 0 0,0 0 0,-1 0 0,1 0 0,0 0 0,-1 0 0,1 0 0,0 0 0,0 0 0,-1 0 0,1 0 0,0 0 1,-1 0-1,1 0 0,0 0 0,-1 0 0,1 0 0,0 0 0,-1 0 0,1 0 0,-1-1 0,2-12-15,12-20-52,25-38 67,-3 6-86,83-120 1,-105 168 80,0 1-1,1 1 1,0 0 0,2 1-1,-1 0 1,2 2-1,0 0 1,0 0 0,1 2-1,0 0 1,37-13 0,-49 21 17,0 0 0,0 0 0,0 1 0,0 0 1,0 0-1,1 0 0,-1 1 0,0 0 0,1 0 1,-1 1-1,0 0 0,0 0 0,1 0 0,-1 1 0,0 0 1,0 0-1,0 0 0,-1 1 0,1 0 0,-1 0 1,1 1-1,-1-1 0,0 1 0,0 0 0,-1 1 0,1-1 1,-1 1-1,0 0 0,0 0 0,0 0 0,-1 0 1,0 1-1,0-1 0,0 1 0,-1 0 0,0 0 1,0 0-1,0 0 0,1 9 0,0 5 12,0 0-1,-2 0 1,0 1 0,-1-1-1,-1 0 1,0 0-1,-2 0 1,-1 0 0,-6 22-1,0-10 3,-1-1-1,-2 0 1,-1 0 0,-30 48-1,44-78-21,-1 0 0,1 0-1,-1 0 1,1 0 0,-1 0 0,1-1 0,-1 1-1,1 0 1,-1 0 0,0 0 0,1 0-1,-1-1 1,0 1 0,0 0 0,1 0 0,-1-1-1,0 1 1,0-1 0,0 1 0,0-1-1,0 1 1,0-1 0,0 0 0,0 1 0,0-1-1,0 0 1,-2 0 0,3-1-5,0 0 1,-1-1-1,1 1 0,0 0 0,0-1 1,0 1-1,0 0 0,0-1 1,0 1-1,0 0 0,0 0 1,1-1-1,-1 1 0,0 0 1,1-1-1,-1 1 0,1 0 1,-1 0-1,1 0 0,0 0 0,1-2 1,18-33-49,2 0 0,2 2 0,0 1 0,3 1 0,0 2 0,2 0 0,2 2-1,34-25 1,-51 43 55,0 0-1,1 2 0,0 0 0,1 1 1,-1 0-1,1 1 0,1 1 0,-1 1 1,31-5-1,-42 8 14,0 1 0,1 0 0,-1 0 1,0 0-1,1 0 0,-1 1 0,0 0 0,0 0 0,0 0 1,0 1-1,0-1 0,0 1 0,0 1 0,0-1 0,-1 1 1,1-1-1,-1 1 0,1 0 0,-1 1 0,0-1 0,-1 1 1,1 0-1,-1 0 0,1 0 0,-1 0 0,0 1 0,-1-1 1,1 1-1,-1 0 0,0 0 0,0 0 0,0 0 1,-1 0-1,2 8 0,-1 3-6,-1 0 1,0-1 0,-1 1-1,0 0 1,-2 0 0,-4 23-1,-2 44-1955,8-82 1796,0 0 0,0 0 1,0 0-1,0 0 0,0 0 0,0 0 0,0-1 0,0 1 1,1 0-1,-1 0 0,0 0 0,1 0 0,-1 0 0,1 0 1,-1-1-1,1 1 0,0 0 0,-1 0 0,1-1 0,-1 1 1,1 0-1,0-1 0,0 1 0,-1-1 0,1 1 1,0-1-1,0 1 0,0-1 0,0 0 0,0 1 0,-1-1 1,1 0-1,0 0 0,0 1 0,0-1 0,0 0 0,0 0 1,1 0-1,12 1-1235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00.63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4 167 592,'-3'35'3315,"2"47"-1,17 96-2885,-12-142 66,-4-36-471,0 0 0,0 1 0,-1-1 1,1 0-1,0 1 0,0-1 0,0 1 0,0-1 1,0 0-1,0 1 0,0-1 0,0 0 1,0 1-1,1-1 0,-1 0 0,0 1 0,0-1 1,0 0-1,0 1 0,0-1 0,1 0 0,-1 1 1,0-1-1,0 0 0,0 1 0,1-1 1,-1 0-1,0 0 0,1 1 0,-1-1 0,0 0 1,0 0-1,1 0 0,-1 1 0,0-1 0,1 0 1,-1 0-1,0 0 0,1 0 0,-1 0 1,0 0-1,1 0 0,-1 0 0,1 0 0,14-16 387,17-44-408,-26 47 80,33-66-79,-16 29-49,32-52 0,-46 89 34,-1 0-1,1 1 1,1 1-1,0-1 1,1 1-1,0 1 1,1 0-1,22-15 1,-30 23 9,-1 0 1,1 0 0,0 0 0,0 0 0,0 0 0,0 1 0,0 0 0,0 0-1,0 0 1,1 0 0,-1 1 0,0 0 0,1-1 0,-1 2 0,0-1-1,0 0 1,1 1 0,-1 0 0,6 1 0,-5 1 4,-1-1-1,1 1 1,0 0 0,-1 0-1,1 1 1,-1-1-1,0 1 1,0 0 0,-1 0-1,1 0 1,-1 1 0,0-1-1,3 7 1,2 4 11,-1 1 1,0 0-1,-1 0 1,-1 1-1,-1 0 0,0 0 1,-2 0-1,2 25 1,-5-7 6,-2 1 1,-1-1-1,-2 0 1,-1 0-1,-2-1 1,-1 0-1,-24 52 1,28-66 52,16-28-28,17-30-50,37-76-50,37-55 7,-86 147 38,1 0 0,1 1 0,1 1 0,1 1 0,24-20 0,-40 36 10,1 1 0,-1-1 0,1 0 0,-1 1 0,1-1 0,0 1 0,0 0 1,0 1-1,0-1 0,0 1 0,1-1 0,-1 1 0,0 1 0,0-1 0,1 0 0,-1 1 0,1 0 0,-1 0 0,0 0 1,1 1-1,-1 0 0,0 0 0,1 0 0,-1 0 0,0 0 0,0 1 0,0 0 0,0 0 0,0 0 0,0 0 0,-1 0 1,1 1-1,-1 0 0,1 0 0,-1 0 0,0 0 0,0 0 0,0 1 0,-1-1 0,1 1 0,-1 0 0,0 0 0,0 0 1,2 6-1,4 11 20,-1-1 1,-1 1 0,-1 1-1,4 34 1,9 36 24,-17-88-62,0-2 0,0 1 0,0 0 0,0 0 1,0 0-1,1 0 0,0-1 0,-1 1 0,1-1 0,0 1 0,0-1 0,0 0 0,1 1 0,-1-1 0,0 0 0,1-1 0,-1 1 0,1 0 0,4 1 0,-2-1-82,0-1-1,1 1 1,-1-1 0,0 0-1,0-1 1,1 1-1,-1-1 1,0 0 0,1-1-1,8-1 1,0-1-174,-1 0 0,1-1 0,-1-1-1,0 0 1,0-1 0,-1-1 0,24-15 0,-14 4 110,-1-1 0,-1-2 0,0 0 0,30-43 1,56-104 948,-95 149-578,3-17 742,-14 36-936,0 0 1,0 0-1,0-1 1,0 1-1,0 0 1,0 0 0,0-1-1,0 1 1,0 0-1,0-1 1,0 1 0,0 0-1,0 0 1,0-1-1,0 1 1,0 0 0,0 0-1,0-1 1,0 1-1,0 0 1,-1 0 0,1-1-1,0 1 1,0 0-1,0 0 1,0 0 0,0-1-1,-1 1 1,1 0-1,0 0 1,0 0 0,0 0-1,-1-1 1,1 1-1,0 0 1,0 0-1,-1 0 1,1 0 0,-18 11 228,6 1-196,1 0 1,1 1-1,0 0 0,1 1 0,0 0 1,1 0-1,1 1 0,0 0 1,1 0-1,1 1 0,-6 30 0,7-32-40,2 0-1,0-1 0,1 1 0,0 0 0,1 0 1,0 0-1,2 0 0,-1 0 0,2 0 0,0 0 1,0-1-1,1 1 0,1-1 0,8 16 1,-10-23-13,1 0 0,0 0 0,0-1 0,1 0 1,0 1-1,-1-2 0,2 1 0,-1-1 0,0 1 1,1-2-1,0 1 0,0 0 0,0-1 0,0 0 1,13 3-1,-10-4-10,0 0 0,1 0 0,-1-1 1,0-1-1,1 0 0,-1 0 0,0-1 0,0 0 1,1 0-1,16-6 0,-15 4-32,0 0 0,-1-2 0,1 1 0,-1-1 0,0-1 0,-1 1 0,1-2-1,-1 1 1,-1-1 0,1-1 0,-1 0 0,0 0 0,-1 0 0,0-1 0,0 0 0,-1 0 0,0-1 0,-1 0 0,9-20 0,-11 15-28,-1 1 0,0 0 0,-1 0 0,0-1 0,-1 1 0,-1-1 0,0 1 0,-1 0 0,0-1 0,-2 1 0,1 0 0,-2 1 1,0-1-1,0 1 0,-1 0 0,-1 0 0,0 0 0,-1 1 0,0 0 0,-11-10 0,11 12-137,0 1 0,-1 0 0,0 0 0,0 1 0,-1 0 0,0 1 0,0 0 0,-1 0 0,1 1 1,-2 1-1,1 0 0,0 1 0,-1 0 0,0 0 0,0 1 0,0 1 0,-1 0 0,1 1 0,0 0 0,-1 0 0,1 2 0,-1 0 0,-17 3 0,4 3-844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01.40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484 421 176,'4'-10'3983,"-4"9"-3907,-19-5 1499,-25 2-905,17 6-432,1 1 0,0 1 0,1 1 0,-1 2 0,1 0 0,-32 14-1,39-13-124,0 1-1,0 1 0,1 0 0,0 1 0,0 1 0,1 1 1,1 0-1,-24 27 0,35-35-88,0 0 1,0 1-1,1-1 0,-1 1 1,1 0-1,0 0 0,1 0 1,0 0-1,0 0 0,0 1 1,1-1-1,-1 1 1,2-1-1,-1 1 0,1-1 1,0 12-1,1-14-17,0 0 0,0 0 1,0 1-1,1-1 0,-1 0 0,1 0 0,0 0 1,1-1-1,-1 1 0,0 0 0,1-1 0,0 0 1,0 1-1,0-1 0,0 0 0,0-1 0,1 1 1,-1 0-1,1-1 0,0 0 0,0 0 0,0 0 1,0 0-1,0-1 0,7 2 0,6 1 6,1 0 0,-1-2 0,0 0 0,1-1 1,-1-1-1,1 0 0,-1-2 0,1 0 0,-1 0 0,0-2 0,0 0 0,0-1 0,21-10 0,-25 10-18,-1-1 0,0 0 1,0-1-1,-1 0 0,1-1 0,-2 0 1,1-1-1,-1 0 0,0 0 0,-1-1 0,0-1 1,-1 0-1,0 0 0,-1 0 0,0-1 0,-1 0 1,8-19-1,-4-5-73,-1 0 0,-1 0 0,-3-1 0,0 1 0,-3-1 0,-1 0-1,-1 0 1,-3 0 0,-1 0 0,-1 0 0,-12-42 0,13 68 85,0 1 1,-1 0-1,0-1 0,-10-14 1,14 24-9,0 0 1,0-1 0,0 1 0,0 0-1,0 0 1,0 0 0,0 0 0,0 0-1,-1 0 1,1 0 0,0 0 0,-1 0-1,1 1 1,-1-1 0,1 0 0,-1 1-1,-2-1 1,3 1-2,0 0 0,-1 1 0,1-1 0,0 1 0,0-1 1,-1 1-1,1 0 0,0 0 0,0-1 0,0 1 0,0 0 0,0 0 0,0 0 0,0 0 0,0 0 0,0 0 0,1 0 1,-1 0-1,0 1 0,1-1 0,-1 0 0,1 0 0,-1 1 0,1-1 0,-1 2 0,-3 8 7,1 1 0,0-1-1,1 1 1,1 0 0,-1-1-1,2 1 1,0 14 0,11 91 99,-6-77-67,2 29 17,14 106 59,-15-144-98,1 0 0,1-1 0,18 44 0,-22-65-19,0 0 0,1 0 0,0 0 0,1-1-1,0 0 1,0 0 0,1 0 0,-1-1 0,2 0 0,-1 0-1,1-1 1,0 0 0,0 0 0,1-1 0,10 5 0,-6-5-17,0 0 1,0-1 0,0-1 0,1 0-1,-1-1 1,1-1 0,-1 0-1,1 0 1,0-1 0,16-3 0,-5 0 0,-1-2 1,1-1 0,-1-1-1,0 0 1,-1-2 0,1-1-1,-2-1 1,0-1 0,0-1-1,-1-1 1,35-29 0,-40 27 39,-1-1 0,0-1 0,-1 0 0,-1-1 0,0 0 0,-2-1 0,0-1 0,-1 1 0,-1-2 0,-1 1 0,-1-1 0,-2 0 0,1-1 0,-2 0 0,-1 1 0,0-47 0,-3 66-2,0 1-1,0-1 1,-1 1 0,1-1 0,-1 0-1,1 1 1,-1-1 0,0 1 0,0-1-1,0 1 1,0-1 0,0 1 0,0 0-1,-1 0 1,1 0 0,-1-1 0,0 1-1,1 1 1,-1-1 0,0 0 0,-4-2-1,3 2-7,0 1 0,-1 0-1,1 0 1,-1 0 0,1 0 0,-1 0-1,1 1 1,-1 0 0,1-1-1,-1 1 1,0 1 0,1-1-1,-8 2 1,-1 1-4,0 0-1,0 1 1,0 0-1,1 1 1,-1 1-1,1 0 1,-20 15 0,19-12 7,2 1 0,-1 1 0,1 0 0,0 0 0,1 1 0,1 0 0,0 1 0,1 0 0,0 0 0,0 1 0,2 0 1,0 0-1,-5 20 0,8-26-5,1 0 0,-1 1 0,1-1 0,1 1 0,0-1 1,0 1-1,0-1 0,1 1 0,1-1 0,-1 0 0,1 0 0,1 1 1,-1-1-1,2 0 0,-1-1 0,1 1 0,0-1 0,0 1 0,1-1 1,0-1-1,0 1 0,1-1 0,0 0 0,10 9 0,-1-5-26,1 0 0,0-1 1,0-1-1,1-1 0,0 0 0,0-1 0,1-1 0,-1 0 0,1-2 0,0 0 0,29 1 0,-24-3-479,0-1 0,0-1 0,0-1 0,-1-1 0,1-1 0,-1-1 0,0 0 0,39-17 0,-50 17-238,-1-1-1,0 0 0,16-13 0,-2-3-681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01.73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46 728,'9'-46'9450,"-8"46"-9402,9 21-459,7 34 626,-2 1 1,14 114-1,-8 119 360,-10-95-513,-10-179-247,9 63-222,-9-74 42,0-1-1,0 1 1,0 0-1,0 0 1,1-1-1,0 1 1,0-1-1,0 1 1,0-1-1,0 0 1,1 0-1,-1 0 1,1 0 0,0 0-1,0 0 1,5 2-1,0-1-1432,0-5 131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04.51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1 964,'5'11'4972,"12"12"-4150,-4-5-815,11 32 63,-2 1 1,-2 1-1,17 75 1,17 168 99,-46-220-397,-4 0 0,-6 92 1,-3-144-468,0 1-3778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05.27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0 309 28,'2'-13'590,"0"1"-1,1 0 1,0 0 0,0 0 0,2 1-1,-1-1 1,11-17 0,-6 15-423,0 1 1,1-1-1,0 2 1,1 0-1,1 0 0,-1 1 1,2 0-1,0 1 1,15-9-1,-12 9-153,0 1-1,0 1 1,1 0-1,0 2 1,0 0 0,1 0-1,-1 2 1,1 0-1,0 1 1,1 1 0,-1 1-1,0 0 1,0 1-1,29 5 1,-43-5-3,0 0 1,-1 1-1,1 0 0,0 0 0,0 0 1,-1 1-1,1-1 0,-1 1 0,1 0 1,-1 0-1,0 0 0,1 0 1,-1 1-1,0-1 0,0 1 0,-1 0 1,1-1-1,-1 1 0,1 1 1,-1-1-1,2 4 0,-2-2-8,-1 0-1,0 0 0,1 0 1,-2 0-1,1 1 0,-1-1 1,1 0-1,-2 1 1,1-1-1,0 0 0,-1 1 1,0-1-1,-3 8 1,-4 9-21,0 1-1,-2-1 1,-1-1 0,0 0 0,-25 32 0,-21 19 91,-4-2 0,-125 111-1,174-165 730,22-11-231,19 8-691,2 13 132,-2 0 0,-1 2 0,-1 2 0,-2 0 0,-1 1 0,31 52 0,-6-10-16,-40-59 11,0 0-1,1-1 0,1 0 1,1 0-1,-1-1 1,2-1-1,0 0 1,19 13-1,-29-23-3,0-1 0,-1 1 0,1 0-1,0-1 1,0 0 0,0 0 0,-1 0 0,1 0-1,0 0 1,0 0 0,0-1 0,-1 1 0,1-1 0,0 0-1,-1 0 1,1 0 0,0 0 0,-1-1 0,1 1-1,-1 0 1,0-1 0,1 0 0,-1 0 0,0 1-1,0-1 1,0-1 0,3-3 0,5-6-46,0 0-1,0-1 1,11-21 0,-7 8 88,0-1 1,-2 0-1,0-1 1,-2-1-1,-2 1 0,0-1 1,-2-1-1,-1 1 1,-1-1-1,-2 0 0,-1 0 1,-3-35-1,1 60 74,0 1 0,-1-1 0,1 1 0,-1 0 0,1-1-1,-1 1 1,0 0 0,-4-5 0,5 8-96,1 0 0,-1 1 0,1-1 0,-1 1 0,0-1 0,1 0 0,-1 1 0,1-1 0,-1 1 0,0 0 0,0-1 0,1 1 0,-1-1 0,0 1 0,0 0 0,1 0 0,-1-1 0,0 1 0,0 0 0,0 0 0,-1 0 0,1 0-25,0 1 0,0-1 0,0 1 0,0-1 0,0 1 0,0 0 0,0-1 0,0 1 0,0 0 0,0 0 0,0 0 0,0 0 0,1 0 0,-1 0 0,0 0 0,1 0 0,-1 0 0,1 0 0,-2 2 0,-6 15-8,0 1 0,1 0 0,1 1 0,1-1 0,1 1 0,1 0-1,-2 29 1,4-39 19,1 0 0,0-1 0,0 1 0,1 0 0,0 0 0,1 0 0,0 0 0,1-1 0,0 1 0,0-1 0,1 0 1,0 0-1,0 0 0,1 0 0,1-1 0,-1 0 0,8 8 0,-5-9-89,-1-1 0,1 0 0,1 0 0,-1-1 0,1 0 0,0 0 0,0-1 0,1 0 0,-1-1 0,1 0 0,0 0 0,0-1 0,0-1 0,15 2 0,-14-3-519,1 0 1,0-1 0,0 0 0,-1-1 0,1 0 0,-1-1-1,1 0 1,-1-1 0,0 0 0,0-1 0,-1 0 0,11-7-1,0-3-784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07.12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2 190 704,'-2'19'8752,"18"-24"-7988,-1-3-574,-1 0-1,0-2 1,0 0-1,-1 0 0,18-19 1,-27 25-199,0-1 1,0 1-1,-1-1 1,1 0 0,-1 0-1,0 0 1,0 0-1,-1-1 1,1 1-1,-1-1 1,0 0-1,-1 0 1,0 1 0,0-1-1,0 0 1,0 0-1,-1 0 1,-1-12-1,1 18 5,0-1 0,1 1-1,-1-1 1,0 1 0,-1-1-1,1 1 1,0-1 0,0 1-1,0-1 1,0 1-1,0-1 1,0 1 0,-1-1-1,1 1 1,0-1 0,0 1-1,-1-1 1,1 1 0,0-1-1,-1 1 1,1 0 0,0-1-1,-1 1 1,1-1 0,-1 1-1,1 0 1,0 0-1,-1-1 1,1 1 0,-1 0-1,1 0 1,-1-1 0,1 1-1,-1 0 1,1 0 0,-1 0-1,0 0 1,0 0 0,-19 14-111,-12 29 28,20-22 75,1 0 1,0 1-1,2 0 0,-12 43 0,18-52 6,0-1 0,1 0 0,0 0 0,2 1 0,-1-1 0,1 1 0,1-1-1,0 1 1,1-1 0,0 0 0,5 15 0,-6-24-63,0 1-1,1-1 1,-1 0-1,1 0 1,0 1-1,-1-1 1,1 0 0,1 0-1,-1-1 1,0 1-1,1 0 1,0-1 0,-1 0-1,1 1 1,0-1-1,0 0 1,0 0-1,0-1 1,1 1 0,-1-1-1,0 1 1,1-1-1,-1 0 1,1 0 0,-1-1-1,1 1 1,0-1-1,-1 0 1,8 0-1,-4-1-383,0 0 0,0 0 0,0-1 0,0 0 0,0-1 0,0 1 0,-1-1 0,1 0 0,-1-1 0,0 0 0,0 0-1,0 0 1,-1 0 0,7-8 0,9-11-961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07.46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1 336,'5'8'502,"0"0"1,-1 1-1,0-1 0,0 1 1,-1 0-1,0 0 0,-1 0 1,1 1-1,-2-1 0,0 1 1,0-1-1,0 13 0,-3 17-125,-10 66-1,3-44 336,9-62-711,0 1 0,1 0 1,-1 0-1,0 0 1,0 0-1,0 0 0,0 0 1,1 0-1,-1 0 0,0 0 1,0 0-1,0 0 0,1 0 1,-1 0-1,0 0 0,0 0 1,0 0-1,0 0 0,1 0 1,-1 0-1,0 0 0,0 0 1,0 1-1,0-1 0,1 0 1,-1 0-1,0 0 1,0 0-1,0 0 0,0 0 1,0 1-1,0-1 0,1 0 1,-1 0-1,0 0 0,0 0 1,0 0-1,0 1 0,0-1 1,0 0-1,0 0 0,0 0 1,0 0-1,0 1 0,0-1 1,19-32-135,20-47-103,-26 50 189,-8 14 70,1 1-1,0 0 0,1 0 1,1 1-1,0 0 0,1 0 0,1 1 1,11-13-1,-20 24-21,0 1-1,0-1 0,1 0 1,-1 0-1,0 1 1,0-1-1,0 1 0,1-1 1,-1 1-1,0-1 1,1 1-1,-1 0 1,0 0-1,1 0 0,-1-1 1,0 1-1,1 1 1,-1-1-1,0 0 0,1 0 1,-1 0-1,0 1 1,2-1-1,0 2 2,0-1-1,0 1 1,-1 0-1,1 0 1,0 0-1,-1 0 1,1 0-1,-1 0 1,3 4-1,4 6 10,0 1-1,-1 0 0,7 16 0,-13-26-7,5 13 11,-1 1 0,0 0 0,4 23 0,-6-24-110,0 0 1,1 0 0,0-1 0,9 16 0,-14-29-27,1-1 1,-1 0-1,1 0 0,-1 0 1,1 0-1,-1 0 1,1 0-1,0 0 0,-1-1 1,1 1-1,0 0 1,0 0-1,0 0 1,-1-1-1,1 1 0,0 0 1,0-1-1,0 1 1,0-1-1,0 1 0,0-1 1,0 1-1,1-1 1,-1 0-1,0 0 1,0 1-1,0-1 0,0 0 1,0 0-1,0 0 1,1 0-1,-1 0 0,0-1 1,0 1-1,0 0 1,0 0-1,0-1 1,0 1-1,0-1 0,0 1 1,0-1-1,0 1 1,0-1-1,0 1 0,0-1 1,0 0-1,0 0 1,0 0-1,0-1 0,11-12-1205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07.82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67 80 456,'0'-21'1336,"1"16"-810,-1 0-1,0 0 1,0 0-1,0 0 1,-1 0 0,0 0-1,0 0 1,0 1 0,0-1-1,-3-5 1,-5 33 435,4 19-828,1 0 0,4 83-1,21 88 76,-8-97-129,13 271 74,-25-285-344,-21 182 0,19-280 150,-1 12-410,-1-1-1,-9 29 0,12-42 280,0 0 0,-1 0 0,1 0-1,-1 0 1,0 0 0,1-1 0,-1 1 0,0 0 0,0-1 0,0 1 0,0 0 0,-1-1-1,1 1 1,0-1 0,0 0 0,-1 1 0,1-1 0,-1 0 0,0 0 0,1 0-1,-1 0 1,0 0 0,1 0 0,-1-1 0,0 1 0,0 0 0,0-1 0,0 0 0,1 1-1,-1-1 1,0 0 0,0 0 0,0 0 0,-2 0 0,-10-7-1195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08.28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1 122 572,'4'-4'520,"1"-1"0,-1 1 0,1 0 0,0 0 0,0 0 0,0 1 0,1 0 0,-1 0 1,12-5-1,-6 5-198,1-1 1,0 1-1,0 1 1,19-2-1,8 4-415,1 1-1,46 7 0,-60-5 365,22 1-248,-16-2 22,0 2 1,0 0-1,0 2 1,-1 2-1,40 14 1,-70-21-40,1-1 1,0 1 0,-1 0 0,1 0 0,-1-1-1,1 1 1,-1 0 0,0 1 0,1-1 0,-1 0-1,0 0 1,0 0 0,0 1 0,0-1 0,0 1-1,0-1 1,0 1 0,0-1 0,0 1 0,-1-1-1,1 1 1,0 3 0,-1-3 0,0 1 0,0 0-1,-1 0 1,1-1 0,-1 1 0,1 0 0,-1-1-1,0 1 1,0-1 0,0 1 0,-1-1-1,1 1 1,-2 2 0,-9 9 9,1 1-1,-2-2 1,-23 21 0,19-18-18,1-1 10,0 0-14,0 1 0,1 1 1,-14 20-1,26-33 4,0 0 1,1 0-1,-1 0 1,1 1-1,0-1 1,0 1-1,0 0 1,1-1-1,-1 1 1,1 0-1,1 0 0,-1 0 1,1 0-1,-1 0 1,1 0-1,1 0 1,-1 0-1,1 0 1,2 8-1,-1-9 2,0 0-1,0 0 1,1 0-1,0 0 1,0 0-1,0-1 1,0 1-1,0-1 0,1 0 1,-1 0-1,1 0 1,0 0-1,0-1 1,0 1-1,0-1 1,0 0-1,1-1 0,6 3 1,-3-1 6,0-1 0,1 0 0,0 0 0,-1-1-1,1 0 1,0-1 0,-1 0 0,18-2 0,-25 2-10,1 0 1,-1-1-1,0 1 0,0-1 0,1 0 1,-1 1-1,0-1 0,0 0 1,0 1-1,0-1 0,0 0 0,0 0 1,0 0-1,0 0 0,0 0 1,-1 0-1,1 0 0,0-1 0,-1 1 1,1 0-1,0 0 0,-1-1 1,0 1-1,1 0 0,-1 0 0,0-1 1,1 1-1,-1 0 0,0-1 1,0 1-1,0 0 0,0-1 0,-1 1 1,1 0-1,0-1 0,0 1 1,-1 0-1,0-2 0,-20-56-183,18 52 174,-6-14 7,2 1-1,0-1 0,-7-36 0,13 52 30,0-1 1,0 0-1,0 1 0,1-1 0,0 0 0,0 1 0,0-1 0,1 0 0,0 1 1,0-1-1,0 1 0,1-1 0,0 1 0,0 0 0,0-1 0,1 1 0,0 0 0,-1 1 1,7-8-1,-5 9-15,0 0 0,0 0 0,1 1 0,-1-1 0,1 1 0,-1 0 1,1 0-1,0 1 0,0 0 0,0-1 0,0 2 0,0-1 0,0 0 0,0 1 1,0 0-1,0 0 0,0 1 0,9 1 0,2 1 2,-1 1 0,0 0 1,1 1-1,23 11 0,-21-7-2,-1 1 1,0 1-1,0 0 0,-1 1 1,-1 1-1,27 29 0,-33-33-6,-1 1-1,-1 0 1,0 0 0,0 1-1,-1 0 1,0 0-1,-1 1 1,0-1-1,-1 1 1,0 0 0,-1 0-1,2 15 1,-4-24 5,-1 0 0,1 0 0,-1 0 1,0 0-1,0 0 0,0 0 0,-1 0 0,1 0 0,-1-1 1,1 1-1,-1 0 0,0 0 0,0 0 0,-1 0 1,1-1-1,0 1 0,-1 0 0,0-1 0,0 0 0,1 1 1,-1-1-1,-1 0 0,1 0 0,0 0 0,0 0 1,-1 0-1,1-1 0,-1 1 0,1-1 0,-1 1 1,0-1-1,0 0 0,0 0 0,0 0 0,1-1 0,-1 1 1,0-1-1,0 1 0,0-1 0,-5 0 0,4 0-3,1 0 0,-1-1 0,1 1 0,-1-1 0,1 0-1,0 0 1,-1 0 0,1 0 0,0-1 0,-1 1 0,1-1 0,0 0-1,0 0 1,1 0 0,-1 0 0,0 0 0,1-1 0,-1 1 0,1-1-1,0 0 1,-1 0 0,1 0 0,1 0 0,-1 0 0,0 0-1,1 0 1,0 0 0,-1-1 0,1 1 0,1-1 0,-1 1 0,0-1-1,1 1 1,0-6 0,1-1-4,0 0-1,1-1 0,0 1 1,0 0-1,2 0 1,-1 0-1,1 0 1,0 1-1,8-13 0,59-83-85,-50 76 29,84-106-325,-91 120-491,-1 1 1,2 1-1,0-1 0,1 2 0,0 0 0,28-14 1,-32 21-456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08.81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160 0 436,'-19'8'6444,"-3"11"-5121,-12 21-1692,33-39 538,-10 13-113,2 0 0,-1 1 1,2 0-1,0 1 0,1 0 0,0 0 0,2 0 0,0 1 0,-6 34 0,10-45-59,0-1 1,1 1 0,-1 0 0,1 0-1,1-1 1,-1 1 0,1 0-1,0-1 1,0 1 0,0 0-1,1-1 1,0 0 0,0 1-1,1-1 1,-1 0 0,1 0-1,0 0 1,0 0 0,1-1-1,0 1 1,-1-1 0,1 0-1,1 0 1,-1 0 0,1-1-1,-1 0 1,1 1 0,0-1-1,0-1 1,0 1 0,1-1-1,-1 0 1,8 2 0,3-1-13,-1 0 0,1 0 0,0-1 0,0-1 0,-1-1 0,1-1 0,0 0 0,0 0 0,0-2 0,-1 0 0,1-1 0,-1 0 0,0-1 0,0-1 0,-1-1 0,0 0 0,0 0 0,22-17 0,-22 14 105,0-1-1,-1-1 1,0 0-1,-1-1 1,0 0-1,-1-1 0,0 0 1,-1-1-1,-1 0 1,-1-1-1,0 0 1,-1 0-1,0 0 1,-1-1-1,-1 0 0,4-29 1,-8 43-11,-1 1 0,1-1 1,-1 0-1,0 0 0,0 0 0,0 0 0,0 0 1,-1 0-1,1 1 0,-1-1 0,0-3 1,-9 3 280,-9 15-376,6 0 12,1 1 0,1 0 0,0 1 0,1 0-1,0 0 1,-14 31 0,20-37-1,0 1 1,1 0-1,-1 0 0,2 0 1,-1 0-1,2 0 1,-1 1-1,1-1 0,0 1 1,1-1-1,0 1 1,1-1-1,0 1 0,2 10 1,0-14-25,-1-1 0,1 1 0,1-1 0,-1 1 0,1-1 0,-1 0 0,1 0 0,1-1 0,-1 1 0,1-1 0,0 0 0,0 0-1,0 0 1,0-1 0,1 0 0,-1 0 0,1 0 0,0-1 0,0 0 0,0 0 0,8 2 0,10 1-642,1 0-1,0-1 0,48 1 0,-49-5-539,0-1 0,0-1 0,-1-1 0,41-10 0,-30 4-150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1.72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366 47 660,'-6'-5'560,"0"0"0,-1 0 0,1 1 0,-1 0 0,0 1 0,0-1 0,-1 1 0,1 0 0,-1 1 0,-14-3 0,11 4-329,0 0 0,1 0-1,-1 1 1,0 0 0,0 1-1,0 0 1,-17 5 0,19-4-205,-1 1 0,1 0 0,0 0 0,0 1 0,1 0 0,-1 0 1,1 1-1,0 1 0,0-1 0,1 1 0,-1 0 0,1 1 0,1 0 0,-1 0 1,1 0-1,0 1 0,1 0 0,0 0 0,-6 13 0,8-12-19,0-1 1,0 0-1,1 1 0,1 0 0,-1 0 1,1-1-1,1 1 0,-1 0 0,2 0 1,-1 0-1,1 0 0,3 11 0,-3-16-21,0-1-1,1 1 0,-1 0 0,1 0 0,0-1 0,0 1 0,0-1 0,1 0 0,-1 0 0,1 0 1,0 0-1,0 0 0,0 0 0,0-1 0,0 1 0,1-1 0,-1 0 0,1 0 0,-1 0 0,1-1 1,0 1-1,-1-1 0,1 0 0,0 0 0,0 0 0,0 0 0,0-1 0,0 0 0,4 0 0,4 0-13,0 0-1,0-1 0,-1 0 0,1-1 0,0-1 0,-1 0 0,0 0 0,16-7 0,3-5 174,45-29 1,-14 7 368,-60 36-513,0 1 1,-1 0 0,1-1 0,0 1 0,0 0-1,0 0 1,0 0 0,0-1 0,0 1 0,0 0 0,-1 0-1,1 0 1,0 0 0,0 1 0,0-1 0,0 0-1,0 0 1,0 0 0,0 1 0,-1-1 0,1 1 0,0-1-1,0 0 1,0 1 0,-1-1 0,1 1 0,0 0-1,-1-1 1,1 1 0,0 0 0,-1-1 0,1 1 0,-1 0-1,1 0 1,-1-1 0,1 1 0,-1 0 0,0 0-1,1 0 1,-1 0 0,0-1 0,0 1 0,1 0 0,-1 0-1,0 0 1,0 0 0,0 0 0,0 1 0,6 58 38,-6-46-14,4 50 26,-4-37-384,9 51 0,-9-78 246,0 1 0,0-1 0,0 1 0,0 0-1,0-1 1,0 1 0,0-1 0,0 1-1,0-1 1,0 1 0,0-1 0,0 1-1,1-1 1,-1 1 0,0-1 0,0 0-1,0 1 1,1-1 0,-1 1 0,0-1-1,4 3-775,-3-3 776,-1 1 0,1-1-1,-1 0 1,1 0 0,-1 0 0,2 0-1,27-27-5171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10.78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48 178 1452,'-5'-6'660,"-2"-5"486,0-1 0,0 1 0,1-1 0,-5-14-1,10 24-1100,0 0-1,1 0 0,-1-1 0,1 1 0,-1 0 0,1 0 1,0 0-1,-1 0 0,1 0 0,0-1 0,0 1 1,1 0-1,-1 0 0,0 0 0,1 0 0,-1 0 1,1-1-1,0 1 0,0 0 0,0 0 0,0 0 0,0 1 1,0-1-1,0 0 0,1 0 0,-1 1 0,0-1 1,1 1-1,0-1 0,-1 1 0,1-1 0,3-1 1,-4 3-44,0 0 1,-1 0 0,1 0 0,0 0 0,-1 0 0,1 0-1,0 0 1,-1 0 0,1 0 0,0 0 0,-1 1 0,1-1 0,0 0-1,-1 0 1,1 1 0,-1-1 0,1 0 0,-1 1 0,1-1-1,-1 1 1,1-1 0,-1 1 0,1-1 0,-1 1 0,1-1 0,-1 1-1,0-1 1,1 1 0,-1-1 0,0 1 0,0 0 0,1-1-1,-1 2 1,13 29 76,-9-21-46,6 14 12,-1 1 0,-1 0 0,-1 0 0,-2 0 0,0 1 0,-2 0 0,0 0 0,-2 0 0,-1 1 0,-3 27 0,3-33-62,7-48-209,0 1 40,-3 16 136,13-43-196,29-59 0,-39 98 227,0 0 1,1 1-1,1 0 0,0 1 0,0-1 1,1 2-1,1-1 0,0 1 1,16-12-1,-24 21 18,-1 0-1,1 0 1,0 0-1,-1 1 1,1-1 0,0 1-1,0 0 1,0 0-1,0 0 1,1 0 0,-1 0-1,0 1 1,0-1-1,0 1 1,1 0-1,-1 0 1,0 0 0,0 0-1,1 1 1,4 0-1,-4 1 5,-1 0-1,1 0 0,-1 0 1,1 1-1,-1-1 1,0 1-1,0 0 0,0 0 1,0 0-1,0 0 0,-1 0 1,0 0-1,1 1 0,1 3 1,4 11 21,0 0-1,-2 0 1,0 1 0,-1-1-1,5 30 1,-5 4 10,-4-36-24,1 1 0,1-1 0,4 18 0,-6-34-8,-1 1 0,1 0 0,-1-1 0,0 1 0,1-1 0,-1 1-1,1-1 1,0 1 0,-1-1 0,1 0 0,-1 1 0,1-1 0,-1 1 0,1-1 0,0 0 0,-1 0 0,1 1 0,0-1 0,-1 0 0,1 0 0,0 0 0,0 0 0,-1 0 0,1 0 0,0 0 0,-1 0-1,1 0 1,0 0 0,-1 0 0,1 0 0,0-1 0,0 1 0,-1 0 0,1 0 0,-1-1 0,1 1 0,0 0 0,-1-1 0,1 1 0,-1-1 0,1 1 0,-1-1 0,1 1 0,-1-1 0,1 0 0,32-27-40,-30 25 34,37-40-19,-1-1 0,-2-2 0,46-77 0,-80 114 44,-6 9 2,-7 14 63,10-13-63,0 0-1,0 0 0,-1 0 1,1 0-1,0 0 1,-1 0-1,1 0 1,-1 0-1,0 0 0,1 0 1,-1-1-1,1 1 1,-1 0-1,0 0 1,0-1-1,0 1 0,1 0 1,-1-1-1,0 1 1,0 0-1,0-1 0,0 1 1,0-1-1,0 0 1,0 1-1,0-1 1,0 0-1,0 0 0,-2 1 1,3-1 22,3-2-29,1 0 1,-1 1-1,1-1 0,0 1 1,-1 0-1,1 0 0,0 0 1,6 0-1,-9 1-23,-11 4-46,30 10 46,-19-12 14,1 1-1,-1-1 1,0 1-1,0-1 1,0 1 0,0 0-1,0 0 1,0 0 0,-1-1-1,1 1 1,-1 0-1,0 0 1,0 0 0,0 3-1,3 21 37,19 44-2,-19-64-40,1 0-1,-1 0 1,1-1 0,1 0 0,-1 0-1,1 0 1,0 0 0,0-1 0,9 8-1,-10-11 3,1 0-1,-1 0 1,0 0-1,1-1 1,-1 1-1,0-1 1,1 0-1,0-1 1,-1 1-1,1-1 1,-1 0-1,1 0 1,0 0-1,-1 0 0,1-1 1,-1 0-1,6-1 1,8-2 2,0-1-1,1-1 1,-2 0 0,1-1 0,-1-1 0,0-1-1,-1 0 1,0-2 0,0 1 0,-1-2-1,-1 0 1,0-1 0,0 0 0,-1-1-1,-1 0 1,-1-1 0,0-1 0,0 0-1,12-26 1,-12 1 308,-11 39-272,0 0 1,0 0-1,1 0 0,-1 0 1,-1 0-1,1 0 1,0 0-1,0 1 0,-1-1 1,1 0-1,-1 0 1,1 0-1,-1 0 0,0 1 1,0-1-1,0 0 1,0 1-1,0-1 0,-2-2 1,1 4-37,1 0 0,0-1 0,-1 1 0,1 0 0,-1 0 0,1 0 0,-1 0 0,1 0 0,-1 0 0,1 1 0,0-1 0,-1 0 0,1 1 0,-1-1 0,1 1 0,0-1 0,-1 1 0,1 0 0,0-1 0,0 1 1,0 0-1,-1 0 0,0 2 0,-30 24-6,26-21 2,1 0 0,0 0-1,0 1 1,0 0 0,1 0 0,0 0-1,1 0 1,0 0 0,0 1 0,0 0-1,1 0 1,-2 9 0,4-13-4,-1 0-1,1 0 1,0 1 0,1-1 0,-1 0-1,1 0 1,-1 0 0,1 0 0,0 0-1,1 0 1,-1 0 0,1 0-1,0-1 1,0 1 0,0 0 0,0-1-1,1 0 1,-1 1 0,1-1 0,0 0-1,0 0 1,0 0 0,0-1 0,0 1-1,5 2 1,3 0-94,0 1 0,1-2 0,0 1-1,-1-2 1,1 1 0,0-2 0,1 1 0,-1-2 0,0 0-1,1 0 1,-1-1 0,0 0 0,1-1 0,20-5 0,-18 3-130,-1 0-1,0-1 1,-1 0 0,1-1 0,-1-1 0,0 0 0,0 0 0,0-2 0,-1 1 0,0-2 0,-1 0 0,14-13 0,-20 17 273,-1 0 0,1 0 0,-1-1 0,0 1 0,-1-1 0,0 0 0,0 0 0,0 0-1,0-1 1,-1 1 0,2-9 0,-4 15-22,0 0 0,0 0 0,0 0 0,0 0 0,0 1-1,0-1 1,0 0 0,0 0 0,0 0 0,0 1 0,0-1 0,1 0-1,-1 0 1,0 0 0,0 0 0,0 1 0,0-1 0,0 0 0,0 0 0,1 0-1,-1 0 1,0 0 0,0 1 0,0-1 0,0 0 0,1 0 0,-1 0-1,0 0 1,0 0 0,0 0 0,0 0 0,1 0 0,-1 0 0,0 0-1,0 0 1,0 0 0,1 0 0,-1 0 0,0 0 0,0 0 0,0 0-1,1 0 1,-1 0 0,0 0 0,0 0 0,0 0 0,1 0 0,-1 0-1,-2 10 53,1 1-1,0 0 0,0 0 1,1 0-1,2 18 0,0 7 77,2 155 302,2-196-450,-1 0 1,-1-1-1,1 1 0,-1-1 1,6-10-1,12-37 69,25-52 775,-41 94-588,0 0-1,1 0 1,1 1 0,-1 1 0,1-1-1,19-16 1,-27 26-243,1-1 0,0 0-1,0 0 1,0 1 0,0-1 0,0 0 0,1 1-1,-1-1 1,0 1 0,0 0 0,0-1 0,0 1-1,0 0 1,1-1 0,-1 1 0,0 0 0,0 0-1,1 0 1,-1 0 0,0 0 0,0 1 0,0-1-1,1 0 1,-1 0 0,0 1 0,0-1-1,2 2 1,0 0 5,0 0-1,-1 0 0,1 0 1,-1 1-1,0-1 1,1 1-1,-1 0 0,0 0 1,-1 0-1,3 3 1,4 11 53,-1 1 0,10 33 0,-16-45-40,25 118 138,-23-95-322,3-1 1,0 0 0,1 0 0,2 0 0,20 44-1,-28-71 6,-1 1 0,1-1 0,0 1 0,0-1 0,-1 1 0,1-1-1,0 0 1,0 0 0,0 1 0,0-1 0,0 0 0,1 0-1,-1 0 1,0 0 0,0 0 0,1 0 0,-1-1 0,1 1-1,-1 0 1,0-1 0,1 1 0,-1-1 0,1 1 0,0-1-1,-1 0 1,1 0 0,2 1 0,-2-2-230,1 0 0,-1-1 0,1 1 0,-1 0 0,1-1 0,-1 1 0,0-1 0,1 0 0,-1 0 0,0 0 0,0 0 0,-1 0 0,1 0 0,2-5 0,11-13-1242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11.14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86 616,'17'-86'7502,"-9"152"-6120,-25 905 2711,18-934-4145,8 58 0,-13-133 49,2 1 0,2-1 1,1 0-1,2 1 1,1-1-1,2 1 0,13-41 1,-14 63 1,1 1 1,0 0-1,2 1 1,-1-1-1,2 1 0,-1 1 1,2 0-1,0 0 1,16-15-1,-8 12 4,1 0 0,0 1 0,1 1 0,0 1 0,32-14 0,15 1-83,0 2 1,1 4-1,73-11 1,151-11-1367,-33 6-4180,-212 25 1986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12.07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7 12,'0'-6'5621,"14"6"-3216,16 5-1067,-19-1-1290,0 0-1,0 0 1,-1 2-1,0-1 0,0 1 1,0 1-1,-1 0 1,1 0-1,-2 1 1,1 0-1,-1 0 0,-1 1 1,1 0-1,-1 0 1,-1 1-1,0 0 1,0 0-1,-1 1 1,0-1-1,5 21 0,-2-7-42,-1 1 0,-2 0-1,0 0 1,-2 0-1,0 1 1,-2-1-1,-1 1 1,-5 39 0,-9 24 85,42-136-202,-16 27 121,132-189 119,-126 187-116,1 0 1,1 2-1,0 0 1,2 1-1,0 1 1,45-26-1,-63 41-12,0 0-1,0 1 1,1 0-1,-1 0 1,1 0-1,-1 1 1,1-1-1,0 1 1,0 0-1,0 1 1,-1-1-1,1 1 1,0 0-1,0 0 1,0 0-1,0 1 0,0 0 1,0 0-1,-1 0 1,1 0-1,0 1 1,-1 0-1,1 0 1,-1 0-1,0 1 1,1-1-1,-1 1 1,0 0-1,-1 0 1,1 0-1,-1 1 1,1-1-1,-1 1 1,0 0-1,0 0 1,0 0-1,-1 0 1,0 1-1,1-1 1,-2 0-1,1 1 1,0 0-1,-1-1 0,1 7 1,3 16-7,-1 1 0,-1 0 0,-1 0 0,-5 55 0,1-7-5,2-76 10,0 0 0,0 0 1,-1 1-1,1-1 0,0 0 0,0 1 0,0-1 0,0 0 0,0 0 0,0 1 0,0-1 0,0 0 1,0 0-1,0 1 0,0-1 0,0 0 0,0 0 0,1 1 0,-1-1 0,0 0 0,0 0 0,0 1 0,0-1 1,0 0-1,0 0 0,1 0 0,-1 1 0,0-1 0,0 0 0,0 0 0,1 0 0,-1 1 0,0-1 0,0 0 1,0 0-1,1 0 0,-1 0 0,0 0 0,0 0 0,1 0 0,-1 0 0,0 1 0,0-1 0,1 0 1,-1 0-1,0 0 0,0 0 0,1 0 0,-1 0 0,0 0 0,0-1 0,1 1 0,-1 0 0,0 0 0,1 0 1,17-15-92,14-25-18,39-73 97,-37 56 104,74-93 0,-106 147-91,1 1 0,-1-1 1,0 0-1,1 1 0,0-1 0,0 1 0,-1 0 0,1 0 0,1 0 0,-1 0 0,0 1 0,0-1 0,1 1 0,-1 0 0,0 0 1,1 0-1,-1 0 0,5 0 0,-5 2 2,0-1 1,-1 1-1,1 0 0,-1 0 1,1 0-1,-1 0 1,1 0-1,-1 1 0,0-1 1,0 1-1,1-1 0,-1 1 1,0 0-1,0 0 1,-1 0-1,1 0 0,0 0 1,-1 0-1,1 1 1,-1-1-1,0 0 0,0 1 1,0-1-1,1 5 1,5 12 19,-1 1 0,-1 0 1,4 32-1,-8-36-17,2 0 0,0-1-1,0 1 1,1-1 0,1 0 0,1 0 0,9 17 0,-13-29-4,0 0 0,0 1 0,1-1 0,-1 0 0,1 0 0,0-1 0,0 1 0,0 0 0,0-1 0,0 0 0,1 0 0,-1 0 0,1 0 0,-1 0 0,1-1 0,0 1 0,0-1 0,-1 0 0,5 0 0,-1 0 7,0-1-1,0 0 1,0-1-1,-1 0 1,1 0 0,0 0-1,0-1 1,-1 0-1,1 0 1,7-4-1,5-4 24,0 0-1,-1-1 0,0-2 0,-1 0 1,0 0-1,15-17 0,1-5 79,54-73 1,-87 107-110,0 1 0,0 0 0,1 0 0,-1-1 0,0 1 0,0 0 0,0 0 0,0-1 0,1 1 0,-1 0 0,0 0 0,0-1 0,0 1 0,1 0 0,-1 0 0,0 0 0,0-1 0,1 1 0,-1 0 0,0 0 1,0 0-1,1 0 0,-1 0 0,0 0 0,1-1 0,-1 1 0,0 0 0,0 0 0,1 0 0,-1 0 0,0 0 0,1 0 0,-1 0 0,0 0 0,1 0 0,-1 1 0,0-1 0,0 0 0,1 0 0,-1 0 0,0 0 0,1 0 0,6 15-13,-2 23 21,-4-38-6,1 110 19,-2-75-25,1 0 1,9 57 0,-10-88 2,1-1 0,-1 0-1,1 0 1,0 0 0,0 0 0,0 0-1,0 0 1,1 0 0,-1 0 0,1 0-1,0 0 1,-1-1 0,1 1 0,1-1-1,-1 1 1,0-1 0,1 0 0,-1 0-1,1 0 1,-1 0 0,1 0 0,0 0-1,0-1 1,0 0 0,0 1 0,0-1-1,0 0 1,0-1 0,0 1 0,1 0-1,-1-1 1,0 0 0,0 0 0,1 0-1,-1 0 1,0 0 0,0-1 0,1 1-1,-1-1 1,0 0 0,0 0 0,3-1-1,6-3 0,0 1 0,0-1 0,-1-1 1,0 0-1,0-1 0,-1 0 0,0 0 0,0-1 0,16-17 0,-19 17 8,-1 0 0,0-1 0,0 1 1,-1-1-1,0 0 0,-1-1 0,0 1 0,0-1 0,-1 1 1,0-1-1,-1 0 0,0-1 0,0 1 0,-1 0 0,-1 0 1,0-1-1,0 1 0,-1 0 0,0-1 0,-1 1 0,0 0 1,-6-18-1,3 17-28,1 0-1,-2 0 1,1 1 0,-1 0 0,-1 0 0,0 1 0,0-1 0,-1 1 0,0 1 0,-1 0 0,0 0-1,0 1 1,0 0 0,-1 0 0,0 1 0,0 0 0,-1 1 0,0 0 0,-19-5 0,13 5-177,0 1 1,-1 1-1,1 1 1,-28-1 0,37 3-88,0 1 1,-1-1 0,1 1 0,0 1-1,0 0 1,0 0 0,0 0 0,1 1 0,-1 0-1,1 0 1,-14 9 0,20-11 151,0-1 0,0 1 1,0 0-1,0-1 0,0 1 1,0 0-1,0 0 0,0 0 0,0 0 1,0 0-1,0 0 0,0 0 1,1 1-1,-1-1 0,0 0 0,1 0 1,-1 1-1,1-1 0,-1 0 0,1 0 1,0 1-1,0-1 0,-1 0 1,1 1-1,0-1 0,0 1 0,0-1 1,1 0-1,-1 1 0,0-1 1,1 2-1,10 12-1222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12.755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459 378 1240,'9'-10'4247,"-9"10"-4153,-19-5 1747,-31 3-1040,23 3-661,-1 2-1,0 1 0,1 1 0,0 1 1,0 1-1,-46 20 0,63-23-97,0 0-1,0 1 0,0 1 1,1 0-1,-1 0 0,1 0 1,1 1-1,0 1 0,0 0 1,0 0-1,1 0 0,0 1 1,0 0-1,1 0 0,0 1 1,1 0-1,0 0 0,1 0 1,-6 18-1,9-23-44,0 0 1,0 0-1,0-1 1,1 1 0,0 0-1,0 0 1,0 0-1,0 0 1,1-1-1,0 1 1,0 0-1,0 0 1,0-1-1,1 1 1,0-1-1,0 1 1,0-1-1,6 8 1,-4-7-6,1-1 1,-1 0-1,1 0 1,0 0-1,0 0 1,1-1-1,-1 0 1,1 0-1,-1 0 1,1-1-1,0 0 1,0 0-1,6 1 1,4 0-8,-1-1 0,1 0 0,0-1 0,0-1 0,0-1 0,0 0 1,0-1-1,-1 0 0,1-1 0,24-9 0,-19 3 29,-1-1 0,0-1 0,-1-1 0,0-1 0,-1 0 0,0-2 0,-1 0 0,-1 0 0,0-2 0,-1 0 0,-1-1 0,-1 0 0,0-1 0,-1 0 0,-2-1 0,11-25 0,-7 9 82,-1-1 0,-2-1 1,-1 0-1,-2 0 0,-2-1 1,-2 1-1,-1-1 0,-4-63 1,-4 78 126,-3 37-151,-5 39-83,9 3-39,2 0-1,10 98 0,-4-115 55,2-1 1,2 0-1,2 0 0,27 69 1,-32-94-25,1-1 1,0 0 0,1 0 0,1 0 0,-1-1-1,2 0 1,-1-1 0,1 0 0,1 0 0,0-1-1,0 0 1,0 0 0,1-1 0,20 9 0,-15-9-36,1-1 1,0-1 0,1 0 0,-1-1-1,1-1 1,0-1 0,-1-1 0,1 0 0,34-3-1,-29 0 61,-1-2 0,1 0 0,-1-1-1,0-1 1,-1-1 0,1-1-1,-1-1 1,-1 0 0,0-2 0,0-1-1,-1 0 1,-1-1 0,0-1-1,0-1 1,-2-1 0,0 0 0,14-19-1,-22 23 58,0-1 0,-1-1 1,-1 1-1,0-1 0,-1 0 0,-1-1 0,0 1 0,-1-1 0,0 0 0,-1 1 0,-1-1 1,0 0-1,-1 0 0,-1 0 0,-1 0 0,-4-24 0,5 36-41,1 1-1,-1 0 1,0 0-1,1-1 1,-1 1 0,0 0-1,0 0 1,0 0-1,-1 0 1,1 0 0,0 1-1,-1-1 1,0 0 0,1 0-1,-1 1 1,0-1-1,0 1 1,1 0 0,-1-1-1,0 1 1,-5-2-1,4 3-10,-1-1-1,1 1 0,-1-1 0,1 1 0,-1 0 0,1 0 1,-1 1-1,1-1 0,-1 1 0,1-1 0,-1 1 0,1 0 1,-4 2-1,-4 2-17,0 0 0,0 1 0,0 1 1,1 0-1,0 0 0,0 1 0,-11 12 0,9-7-6,1 1 0,0 0 0,0 1 0,2 0 0,0 0 0,1 1 0,0 1 0,1-1 0,1 1 0,1 0 0,-6 31 0,10-40 9,0 0 0,0 0-1,1 0 1,0 0 0,0 0 0,1 1-1,0-2 1,1 1 0,0 0 0,0 0-1,1 0 1,0-1 0,0 1 0,0-1-1,1 0 1,0 0 0,1 0 0,-1-1-1,1 0 1,1 0 0,-1 0 0,1 0-1,0-1 1,0 0 0,1 0 0,0 0-1,14 6 1,-6-4-165,1-1 0,1 0 0,-1-1 0,1-1 0,-1-1 0,1 0 0,0-1 0,0-1 0,1-1 1,-1 0-1,0-1 0,0-1 0,0-1 0,25-7 0,-19 4-409,0-1 0,-1-2 0,0 0 0,-1-1 0,0-1-1,0-1 1,-1-1 0,-1-1 0,35-31 0,-20 6-760,-3-4 50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13.08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69 340 12,'16'-44'2816,"17"-76"1,-29 102-1943,-2 0 0,1 0 0,-2 0 0,-1 0 0,0 0 0,-1 0 0,-9-32 1452,5 61-1828,-4 23-387,8-30 31,-77 466 3488,71-396-4252,4 1-1,3-1 0,3 1 0,17 101 1,-19-171 369,7 67-4612,-8-69 4507,1 0 0,-2 0 0,1 0 0,0 0 0,0 0-1,-1-1 1,0 1 0,1 0 0,-1 0 0,0 0 0,0-1 0,-1 1 0,1-1 0,0 1 0,-1-1-1,0 1 1,1-1 0,-1 0 0,0 0 0,0 0 0,-4 3 0,-14 4-1667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14.21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68 182 1080,'-25'2'3122,"-17"2"1734,88 0-3546,2191-114 441,-2114 109-1739,2211-70-128,-2299 67 190,-25 2 1,0 1 0,0 0 0,0 0 0,1 1-1,-1 0 1,0 1 0,1 0 0,14 4 0,-81 2-2916,-81-1-4755,97-1 5918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14.98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110 170 248,'-109'17'8410,"179"0"-7550,148 2-659,382-16 1,218-72-269,-331 6-37,326-27 170,-791 89-81,-10-1-28,0 2 0,-1 0-1,1 0 1,0 1 0,18 3 0,-30-4 23,0 0-1,1 0 0,-1 0 0,1 0 1,-1 0-1,1 0 0,-1 0 1,0 0-1,1 1 0,-1-1 0,0 0 1,1 0-1,-1 0 0,1 1 1,-1-1-1,0 0 0,1 0 1,-1 1-1,0-1 0,0 0 0,1 1 1,-1-1-1,0 0 0,0 1 1,1-1-1,-1 0 0,0 1 0,0-1 1,0 1-1,1-1 0,-1 0 1,0 1-1,0-1 0,0 1 1,0-1-1,0 0 0,0 1 0,-12 13-975,-26 6-937,-49 12-1395,30-17 1730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15.75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0 373 1344,'26'8'6502,"-22"-9"-6160,39-4 28,-28 3 68,657-59 117,-70 9-359,155-42-204,185-20 10,5 63 317,-846 51-527,-155 13-4730,6-14 1661,23 0 1804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16.59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1 151 364,'13'12'6042,"-12"-13"-5922,38 1 520,-17-1-257,760 3 78,-3-57-415,-724 48-21,814-83 743,-677 80-586,1 9-1,293 36 1,-462-32-195,-13-3-17,-1 2 0,1-1-1,0 1 1,-1 1 0,1 0 0,10 5 0,-21-8-1,0 1 1,0-1 0,0 1 0,0-1 0,-1 0 0,1 1 0,0-1 0,0 0-1,-1 1 1,1-1 0,0 0 0,0 0 0,-1 1 0,1-1 0,0 0 0,-1 0-1,1 1 1,0-1 0,-1 0 0,1 0 0,-1 0 0,1 0 0,0 0 0,-1 0-1,1 1 1,0-1 0,-1 0 0,1 0 0,-1 0 0,1 0 0,0 0 0,-1 0-1,1 0 1,-1-1 0,1 1 0,-1 0 0,-20 3-983,-1-3-280,0-1-1,-30-5 1,37 4 773,-36-5-990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21.85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38 11 488,'3'-10'978,"-4"10"-977,1 0 0,0-1 0,0 1 1,0 0-1,-1 0 0,1 0 0,0 0 1,0 0-1,0 0 0,-1 0 0,1 0 1,0 0-1,0 0 0,0 0 0,0 0 1,-1 0-1,1 0 0,0 0 0,0 0 1,0 0-1,-1 1 0,1-1 0,0 0 0,0 0 1,0 0-1,0 0 0,-1 0 0,1 0 1,0 0-1,0 1 0,0-1 0,0 0 1,0 0-1,-1 0 0,1 0 0,0 0 1,0 1-1,0-1 0,0 0 0,0 0 1,0 0-1,0 1 0,0-1 0,0 0 1,0 0-1,0 0 0,0 1 0,0-1 0,0 0 1,0 0-1,0 0 0,0 1 0,0-1 1,0 0-1,0 0 0,0 0 0,0 0 1,0 1-1,0-1 0,-29 34 5060,28-36-4762,-2-7 894,3 9-1187,0-1 0,0 1 1,0 0-1,0 0 1,0 0-1,0 0 0,0 0 1,1-1-1,-1 1 1,0 0-1,0 0 0,0 0 1,0 0-1,0 0 1,0 0-1,1-1 0,-1 1 1,0 0-1,0 0 1,0 0-1,0 0 1,1 0-1,-1 0 0,0 0 1,0 0-1,0 0 1,1 0-1,-1 0 0,0 0 1,0 0-1,0 0 1,0 0-1,1 0 0,-1 0 1,0 0-1,0 0 1,0 0-1,0 0 0,1 0 1,-1 1-1,0-1 1,0 0-1,0 0 0,0 0 1,1 0-1,-1 0 1,0 0-1,0 0 0,0 1 1,0-1-1,0 0 1,0 0-1,0 0 0,0 0 1,1 1-1,-1-1 1,0 0-1,1 2-16,0 1 0,0-1 1,0 0-1,0 0 0,0 1 0,0-1 0,-1 1 0,1-1 1,-1 1-1,0-1 0,0 1 0,0-1 0,0 1 0,0-1 1,-1 5-1,1 5-2,50 490 261,0-10-252,-50-491 3,0 8 11,0 0 1,1 0 0,0 0-1,1 0 1,-1 0 0,2 0-1,5 14 1,-13-42-3380,5 16 3104,-1 1 0,1-1 0,-1 0 0,1 0 0,-1 1 1,0-1-1,0 1 0,0-1 0,-1 1 0,1-1 0,-2-2 1,-11-10-1137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2.06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12 27 600,'4'-4'541,"-1"2"-3,0-1 0,1 1 0,-1-1 0,0 1 0,1 0 0,-1 0-1,1 0 1,0 1 0,6-3 0,-9 4-449,0 0-1,0 0 1,0 0 0,-1 0-1,1 0 1,0 1-1,0-1 1,0 0 0,-1 0-1,1 1 1,0-1 0,0 0-1,-1 1 1,1-1-1,0 1 1,-1-1 0,1 1-1,0-1 1,-1 1-1,1 0 1,13 27-173,-6 5 391,-1-1 0,-1 2 0,-2-1 0,0 48 0,-5-21 115,-13 96-1,-33 86-244,-3-88-4396,49-151 3805,1-2 210,0 0 1,-1 0-1,1 0 0,0 0 1,-1 0-1,1 0 0,-1 0 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37.55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6 220,'3'-6'7282,"3"15"-6184,4 15-1816,9 111 751,-5 1 0,-5 162 0,-9-294-60,-1 2-28,1 1 0,0-1 1,0 1-1,1-1 0,0 1 0,0-1 1,0 0-1,1 1 0,4 9 1,0-45-4928,-3 11 3645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37.92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38 0 400,'5'13'3549,"15"13"-2715,-7-9-611,13 26-88,-2 1 0,-1 1 0,-3 1 0,-2 0-1,-1 2 1,-3 0 0,-2 1 0,11 93 0,-21-108-118,-1-1-1,-2 1 0,-1-1 0,-1 1 1,-2-1-1,-10 36 0,8-45-75,-1 0-1,-1-1 0,-1 0 1,-2-1-1,0 0 1,-1 0-1,-1-2 0,-31 37 1,39-51-369,0 1 0,-1-1 0,0 0 0,0-1 0,0 0 0,-1 0 0,0 0 0,0-1 0,-9 4 0,-2-2-786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38.46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186 38 604,'-2'-4'544,"0"1"1,1 0-1,-2-1 0,1 1 0,0 0 1,-1 0-1,1 0 0,-1 0 1,-4-3-1,6 6-520,0-1 0,-1 1 0,1 0-1,0-1 1,-1 1 0,1 0 0,-1 0 0,1 0 0,0 0 0,-1 0 0,1 0 0,0 0 0,-1 1 0,1-1 0,0 0 0,-1 1 0,1-1-1,0 1 1,0-1 0,-1 1 0,1 0 0,0-1 0,0 1 0,0 0 0,0 0 0,0 0 0,0 0 0,0 0 0,-1 1 0,-7 8 23,0 0 1,1 0 0,0 1 0,1 0-1,0 1 1,0 0 0,2 0-1,-1 0 1,2 1 0,-1-1 0,-3 20-1,-2 21 70,-6 80 0,13-100-94,-3 18-19,4 1 0,1 0 0,3 0 0,2 0 0,2-1 0,2 0 0,16 52 0,-16-80-17,1 0 0,0-1 0,2 0 0,0 0-1,2-1 1,0-1 0,21 25 0,-21-31 0,0 0-1,2-1 0,-1-1 1,1 0-1,1-1 1,0 0-1,1-2 1,0 0-1,0-1 1,25 8-1,-14-6-792,2-2 0,-1-1-1,1-2 1,0 0 0,35 0 0,-44-7-545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39.50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54 68 836,'-5'-34'5330,"4"1"-3399,1 32-1872,0 30-94,3 84 22,1 39 109,-30 159-52,-1 85-111,26-393 68,1 0 0,0 0-1,0 1 1,0-1-1,1 0 1,-1 1-1,1-1 1,-1 0 0,1 0-1,0 0 1,0 0-1,1 0 1,-1 0-1,1 0 1,2 4 0,-2-6-1,1 1 0,-1-1 1,0 0-1,1 0 1,-1 0-1,1 0 1,-1-1-1,1 1 1,-1-1-1,1 1 0,-1-1 1,1 0-1,0 0 1,-1 0-1,1 0 1,-1-1-1,1 1 1,-1-1-1,6-1 0,316-78-38,-282 66-124,0-2 0,0-2 0,-2-2 0,-1-1 0,54-38 0,-86 53 154,0 0 0,-1 0 0,1 0 0,-1-1 0,0 0 0,-1 0 0,8-12 0,-11 15 17,0 0 0,0 0 0,-1 0 0,1 0 0,-1 0 0,0 0 0,0-1 0,0 1 0,0 0 0,-1-1 0,0 1 0,0-1 0,0 1 0,-1 0 0,1-1 0,-3-7 0,3 9 112,-1 0 1,0 0-1,0-1 1,0 1-1,0 0 1,0 0-1,0 0 0,-1 0 1,0 0-1,0 1 1,1-1-1,-2 0 0,1 1 1,0 0-1,0-1 1,-3-1-1,-6-6 885,0 65-1101,9-24 24,1 1 0,2-1 0,1 0 1,1 1-1,2-1 0,1-1 0,1 1 0,14 35 1,-21-64-39,1-1 0,-1 0 0,1 1 1,-1-1-1,1 1 0,-1-1 0,1 0 1,0 0-1,-1 1 0,1-1 0,0 0 1,0 0-1,0 0 0,0 0 0,0 0 1,0 0-1,0 0 0,0 0 0,1 0 1,-1 0-1,0-1 0,0 1 0,1-1 1,-1 1-1,3 0 0,-3-1-136,1-1 0,-1 1-1,1-1 1,-1 0 0,1 0-1,-1 1 1,1-1 0,-1 0 0,0 0-1,0 0 1,1 0 0,-1-1 0,0 1-1,0 0 1,0 0 0,0-1-1,0 1 1,-1 0 0,1-1 0,0 1-1,0-4 1,7-10-1123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39.83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 55 1260,'-2'-16'3113,"1"14"-2768,0 0 0,1 0 0,-1 0-1,1-1 1,0 1 0,-1 0-1,1 0 1,0 0 0,0-1 0,1 1-1,-1 0 1,0 0 0,1 0-1,-1-1 1,2-3 0,0 7-365,-1 0-1,1 0 1,-1 0-1,1 0 1,-1 1 0,0-1-1,0 0 1,0 0-1,0 1 1,0-1 0,0 1-1,0-1 1,1 3-1,-1-1-88,4 3-704,-1 0 1,0 0 0,0 0 0,-1 1 0,0 0 0,0 0-1,-1 0 1,3 9 0,-3-2-704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41.14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0 282 60,'8'28'3660,"8"31"-17,-10-35-3480,-1 0 0,-1 0-1,1 47 1,1 182 76,-3-248-187,4-11-32,7-17-21,-13 20 2,66-134-14,-55 105-10,2 1 0,1 1 0,2 0 0,39-54 0,-55 82 20,0 0 0,0 1 1,0-1-1,1 1 0,-1-1 1,0 1-1,0 0 1,1-1-1,-1 1 0,1 0 1,-1 0-1,1 0 0,-1 0 1,1 0-1,0 0 0,0 1 1,-1-1-1,1 0 0,0 1 1,0-1-1,0 1 0,0 0 1,-1 0-1,1 0 0,0 0 1,0 0-1,3 0 0,-2 2 2,-1 1 0,1-1-1,-1 0 1,0 1-1,0-1 1,0 1 0,0 0-1,0 0 1,-1 0-1,1 0 1,-1 0 0,0 0-1,1 0 1,-2 0-1,2 4 1,19 77 9,-18-63-14,2 0-1,1 0 1,0 0 0,2 0-1,12 23 1,-17-38 6,1-1-1,0 1 1,0-1-1,0 0 1,1 0 0,0 0-1,0-1 1,0 0 0,0 0-1,1 0 1,0 0-1,0-1 1,0 0 0,0 0-1,0-1 1,0 0-1,1 0 1,-1 0 0,1-1-1,0 0 1,10 1-1,-3-2-10,0-1 0,0 0 0,-1-1 0,1 0 0,0-1 0,-1-1 0,1 0 0,-1-1 0,0 0 0,0-1 0,-1-1 0,0 1 0,0-2 0,0 0 0,-1-1 0,-1 1 0,13-14 0,-14 13 66,0 0-1,-1 0 1,0-1-1,-1 0 1,0-1-1,0 1 1,-1-1-1,-1-1 1,0 1-1,0-1 1,-1 1-1,0-1 1,-1-1-1,-1 1 1,0 0-1,-1-1 1,0 1-1,-1-1 1,-1-19-1,1 29-25,-1-1-1,1 1 0,-1 0 0,0-1 1,0 1-1,0-1 0,0 1 0,0 0 1,-1 0-1,0 0 0,1 0 0,-1 0 0,0 0 1,-1 0-1,1 1 0,0-1 0,-1 1 1,1-1-1,-1 1 0,0 0 0,0 0 0,0 0 1,0 1-1,0-1 0,0 1 0,0-1 1,-1 1-1,1 0 0,0 0 0,-1 1 1,1-1-1,-1 1 0,1-1 0,-6 1 0,3 1-26,1 0-1,-1 0 0,1 1 0,0-1 1,-1 1-1,1 0 0,0 0 0,0 1 0,0 0 1,0 0-1,1 0 0,-1 0 0,1 1 0,0-1 1,0 1-1,0 0 0,0 1 0,1-1 0,0 0 1,-6 11-1,3-2 0,1 1-1,0 0 1,1 0 0,0 1 0,1-1 0,1 1-1,0-1 1,1 1 0,1 0 0,0 0 0,4 23-1,-2-26-5,0 0 0,0-1-1,1 1 1,1-1-1,0 0 1,0 1-1,1-2 1,1 1 0,0-1-1,0 0 1,1 0-1,0 0 1,1-1-1,15 15 1,-11-16-116,0 0 0,0-1 0,1-1 0,0 0 1,0 0-1,1-2 0,0 1 0,0-2 0,0 0 0,0 0 0,0-2 1,0 1-1,1-2 0,-1 0 0,0-1 0,16-2 0,-4-1-88,0-1 0,0 0-1,-1-2 1,0-1-1,0-2 1,-1 0 0,44-26-1,-44 21 309,-1-2 0,0-1 0,-2-1 0,0 0 1,-1-2-1,28-37 0,-40 48 86,-1 0 1,-1 0-1,1 0 0,-2-1 1,1 0-1,-2 0 1,1-1-1,-2 1 1,1-1-1,-2 0 1,1 0-1,-2 0 1,1 0-1,-2 0 0,0 0 1,0 0-1,-1 0 1,-3-14-1,4 24-159,0 0 0,0 0 0,-1 0 0,1 0 0,-1 0 0,0 0 0,1 0 1,-1 0-1,0 0 0,0 0 0,0 1 0,0-1 0,-1 0 0,1 1 0,0-1 0,-1 1 0,1-1 0,-1 1 0,1 0 0,-1-1 0,0 1 0,0 0 0,1 0 0,-1 0 0,0 0 0,0 1 0,0-1 0,0 0 0,0 1 0,0 0 0,0-1 0,0 1 0,0 0 0,0 0 0,0 0 0,0 0 0,0 0 0,0 1 0,0-1 0,0 0 0,0 1 0,0 0 0,0-1 0,0 1 1,-3 2-1,-2 1-43,0 0 1,0 0 0,1 1-1,0-1 1,0 2 0,0-1 0,0 0-1,1 1 1,0 0 0,-8 13-1,4 0 9,1-1 0,0 1 0,2 1 0,0-1 0,1 1 0,1 0 0,1 0 0,-1 28 0,3-34-11,1-1 1,0 0-1,1 1 1,1-1 0,0 0-1,1 0 1,0 0-1,1 0 1,0 0-1,1-1 1,0 1 0,1-2-1,13 21 1,-16-28-7,1 0 1,-1-1-1,1 1 1,0 0 0,0-1-1,0 0 1,0 0-1,0 0 1,1 0-1,0-1 1,-1 0-1,1 0 1,0 0 0,0-1-1,0 1 1,0-1-1,0 0 1,0 0-1,1-1 1,-1 0 0,0 0-1,0 0 1,0 0-1,0-1 1,1 0-1,-1 0 1,0-1 0,0 1-1,0-1 1,-1 0-1,1 0 1,0 0-1,7-7 1,-1 3 7,0-2 1,-1 1-1,0-1 0,0-1 1,-1 0-1,0 0 1,-1-1-1,0 0 0,0-1 1,-1 1-1,-1-2 1,9-18-1,-9 11 32,-1-1 0,0 0 0,-2 0 0,-1 0 0,0 0 0,-1 0 0,-1 0 0,-1 0 0,-1 0 0,-8-36 0,10 46-35,6 17-26,11 25-49,-13-24 82,13 21 2,2-2 0,1 0 0,1-1 0,1-1-1,1-1 1,1-1 0,1-1 0,37 25 0,-56-43 16,-1-1 1,1 1-1,0-1 1,0 0-1,0-1 1,1 0 0,-1 0-1,14 3 1,-18-5-3,0 0-1,0-1 1,0 1 0,0 0 0,-1-1 0,1 1 0,0-1 0,0 1 0,0-1 0,0 0 0,0 0-1,-1 0 1,1 0 0,0 0 0,-1-1 0,1 1 0,-1 0 0,1-1 0,-1 1 0,0-1 0,1 1-1,-1-1 1,0 0 0,0 1 0,0-1 0,0 0 0,-1 0 0,1 0 0,0 0 0,-1 0 0,1 0-1,-1 0 1,0-3 0,3-8-56,-2 1 0,0-1 0,0 1-1,-1-1 1,-1 0 0,0 1 0,0-1 0,-6-16-1,-35-102-287,10 35 321,17 44 34,7 30-9,1 0 1,2 0 0,0-1 0,1 0 0,1 0 0,1 0 0,1-27 0,2 48-8,-1 0 0,0 0 0,0 1 0,1-1 0,-1 0 0,1 0 1,-1 1-1,1-1 0,0 1 0,0-1 0,-1 0 0,1 1 0,0 0 0,0-1 0,1 1 0,-1-1 0,0 1 1,0 0-1,1 0 0,-1 0 0,1 0 0,-1 0 0,1 0 0,-1 0 0,1 0 0,-1 1 0,1-1 1,0 1-1,0-1 0,-1 1 0,1-1 0,0 1 0,0 0 0,-1 0 0,1 0 0,0 0 0,0 0 0,-1 0 1,1 1-1,0-1 0,0 1 0,-1-1 0,1 1 0,0-1 0,1 2 0,12 3-6,-1 1-1,1 1 1,25 16 0,-32-18 7,46 27-7,-10-8-17,0 3 1,-2 1 0,-1 2-1,50 48 1,-86-73 20,-1 0 1,0 0 0,0 1-1,0-1 1,0 1 0,-1 0-1,0 0 1,0 0 0,-1 0-1,0 1 1,0-1 0,0 1-1,-1-1 1,0 1 0,0 0-1,-1-1 1,0 10 0,-2 3-9,-1 1 0,-1 0 0,-1-1 0,-11 28 0,12-33 9,2-11-1,1 0-1,0 0 1,0 0 0,1 0-1,-1 0 1,1 0 0,-1 0-1,1 0 1,0 1 0,0-1-1,0 0 1,1 0 0,-1 0-1,1 0 1,0 0 0,0 0-1,0 0 1,2 6-1,0-6 1,-1-1-1,0 0 0,1 1 1,0-1-1,-1 0 0,1 0 1,0-1-1,0 1 0,0 0 0,0-1 1,0 0-1,0 0 0,1 0 1,-1 0-1,0 0 0,1-1 1,-1 1-1,5-1 0,29 2-156,1-1-1,-1-2 1,1-2-1,46-9 1,-35 2-1766,51-18 0,-66 15 408,-2-1 43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42.05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30 1112,'7'11'977,"0"1"-1,-1 1 0,7 17 1,-6-7-452,0 1-1,6 44 1,-7-7-312,-1 71-1,-7-83-75,0-32 316,1-25 943,3-14-1351,0 0-1,1 0 1,1 1 0,1-1-1,8-22 1,45-101 84,-58 145-129,5-13 1,1 2 1,0-1-1,1 1 0,0-1 0,1 2 1,0-1-1,1 1 0,0 1 0,1 0 1,0 0-1,0 0 0,16-9 0,-21 15-2,1 0-1,-1 1 1,1 0-1,0 0 1,0 0-1,-1 0 1,1 1-1,0 0 1,0 0-1,1 1 1,-1 0-1,0 0 1,0 0-1,0 1 1,0-1-1,0 1 1,0 1-1,0-1 1,0 1-1,-1 0 1,1 1-1,-1-1 1,1 1-1,-1 0 1,0 1-1,0-1 1,0 1-1,7 7 1,-4-3 5,-1-1 0,0 1 0,-1 0 0,1 0 0,-2 1 0,1 0 0,-1 0 0,-1 0 0,0 1 0,0 0 0,4 14 0,-2 8 11,0-1 1,1 45-1,-5-40-12,11 53-1,-12-85-5,0 0-1,0 0 1,1 0 0,-1 0-1,1 0 1,0 0-1,0 0 1,0 0 0,1 0-1,-1-1 1,1 0-1,0 1 1,0-1 0,0 0-1,0 0 1,1-1-1,-1 1 1,8 4 0,-5-5-12,1 1 0,-1-1 0,1-1 0,-1 1 0,1-1 0,-1 0 0,1-1 0,0 1 0,0-1 0,-1-1 0,9 0 0,7-3-54,-1-1 0,0-1 1,0-1-1,-1 0 0,1-2 0,29-17 1,-31 14 32,0 0 0,-1-2 0,0 0 0,-1-1 0,-1-1 0,25-31 0,-34 39 55,-1-1 1,0 0 0,0 0 0,-1 0-1,0-1 1,-1 1 0,0-1-1,0 0 1,-1-1 0,-1 1 0,0-1-1,0 1 1,-1-1 0,0 0 0,-1 1-1,-1-15 1,1 22-4,0 0 1,-1 0-1,1 1 0,-1-1 0,0 0 1,0 1-1,0-1 0,0 0 0,0 1 1,-1-1-1,1 1 0,-1 0 1,1-1-1,-1 1 0,0 0 0,0 0 1,0 0-1,0 0 0,0 1 0,-5-4 1,4 4-8,-1 0 0,0 0 0,1 0 0,-1 0 0,0 0 1,1 1-1,-1 0 0,0 0 0,1 0 0,-1 0 0,0 0 1,0 1-1,-6 2 0,-1 0 8,0 1 1,0 0-1,0 1 1,1 0-1,0 1 1,0 0-1,0 1 0,-17 15 1,20-15-2,1 0 1,-1 1 0,1 0-1,1 0 1,-1 0 0,1 1-1,1-1 1,0 1-1,0 0 1,1 1 0,0-1-1,0 1 1,1-1-1,-1 14 1,2-17-16,1 0 0,1 0 0,-1 0 0,1 0 0,0 1-1,0-1 1,1 0 0,-1-1 0,1 1 0,1 0 0,-1 0 0,1-1 0,0 0 0,0 1 0,1-1-1,0 0 1,0 0 0,0-1 0,0 1 0,0-1 0,1 0 0,0 0 0,9 5 0,2 0-84,1-1 0,0-1 0,0 0 1,0-1-1,1-1 0,0-1 1,0 0-1,0-2 0,22 2 1,-18-3-331,0-1 0,1-1 1,-1-1-1,0-1 1,0-1-1,-1-1 0,28-9 1,-34 7-208,1 0 1,-1-2-1,-1 1 1,0-2-1,0 0 0,14-14 1,0-2-404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42.48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242 124 144,'2'-6'443,"0"0"-1,-1 1 1,0-1 0,0 0 0,-1 0-1,1 1 1,-1-1 0,0 0-1,-1 0 1,0 0 0,0 1-1,0-1 1,-3-7 0,3 11-343,0-1-1,0 1 1,0 0 0,0 0-1,0 0 1,-1 0 0,1 1-1,-1-1 1,0 0 0,1 0-1,-1 1 1,0-1 0,0 1-1,0 0 1,0 0 0,0 0-1,0-1 1,0 2 0,-1-1-1,1 0 1,0 0 0,-1 1-1,1-1 1,0 1 0,-1 0-1,1 0 1,0 0 0,-1 0-1,1 0 1,0 0 0,-1 1 0,1-1-1,0 1 1,-1-1 0,-1 2-1,-3 0-89,1 1 0,0 0 1,0 0-1,0 0 0,1 0 0,-1 1 0,1 0 0,-1 0 0,1 1 1,1-1-1,-1 1 0,1 0 0,0 0 0,0 1 0,-4 6 0,-5 10 0,2 1 0,-14 39 1,15-35 7,5-14-21,1 0 0,0 0 0,1 1-1,0-1 1,1 1 0,1 0 0,0-1 0,1 1 0,0 0 0,1 0-1,6 26 1,-6-35-1,1 1 1,-1-1-1,1 0 0,0 0 0,1-1 0,-1 1 0,1 0 1,0-1-1,0 0 0,1 0 0,-1 1 0,1-2 0,0 1 1,0 0-1,0-1 0,1 0 0,-1 0 0,1 0 1,-1-1-1,1 1 0,0-1 0,0 0 0,0-1 0,0 1 1,1-1-1,-1 0 0,0 0 0,0 0 0,1-1 0,-1 0 1,1 0-1,10-2 0,-4 0 119,0-1 0,0 0 1,0-1-1,0 0 0,0 0 0,-1-2 0,0 1 1,0-2-1,0 1 0,-1-1 0,0-1 0,-1 0 1,1 0-1,12-16 0,-24 110 181,7 345-312,-2 56 220,-3-436-171,0-34-6,1 0 0,-2 0-1,-1 0 1,0 0 0,-8 31-1,9-47-29,1 0-1,-1-1 1,0 1-1,0 0 0,1-1 1,-1 1-1,0 0 1,0-1-1,0 1 0,0-1 1,0 1-1,0-1 1,0 0-1,0 1 0,0-1 1,0 0-1,0 0 0,0 0 1,0 0-1,0 0 1,0 0-1,0 0 0,0 0 1,0 0-1,0 0 1,0 0-1,0-1 0,0 1 1,0 0-1,0-1 1,0 1-1,0-1 0,0 1 1,0-1-1,0 0 0,1 1 1,-2-2-1,-41-25-584,39 24 478,-22-15-1010,0-3 1,-32-31-1,50 43 548,0 0 0,0 0-1,1-1 1,0 0 0,1-1 0,0 1-1,1-1 1,0 0 0,-6-22 0,3-6-886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43.81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0 421 820,'7'-1'287,"0"0"-1,0 0 1,0 0 0,0 1-1,0 0 1,1 0 0,-1 0-1,0 1 1,0 1 0,0-1 0,0 1-1,-1 0 1,1 0 0,0 1-1,-1 0 1,7 4 0,-6-2-168,0 1 1,0 0-1,0 0 1,-1 0 0,0 1-1,0 0 1,-1 0 0,0 1-1,0-1 1,-1 1 0,5 10-1,0 9 6,0-1 0,-2 1 0,-1 0 1,-1 0-1,-1 1 0,-1-1 0,-2 33 0,-4-42 503,-5-26 21,-6-27-235,10 12-411,1 0 0,1-1 0,1 1 0,1-1 0,4-39 0,29-114-10,-29 159-2,1 1 1,0 1-1,1-1 1,1 1-1,10-19 0,-16 32 8,0 1-1,1 0 0,-1-1 0,1 1 0,-1 0 0,1 0 0,0 0 0,0 0 0,0 0 0,0 0 0,0 0 0,0 1 0,0-1 0,0 1 1,1 0-1,-1 0 0,1-1 0,-1 2 0,1-1 0,-1 0 0,1 0 0,0 1 0,-1-1 0,1 1 0,0 0 0,0 0 0,-1 0 0,1 0 1,0 0-1,-1 1 0,1-1 0,0 1 0,-1 0 0,1 0 0,-1 0 0,1 0 0,-1 0 0,0 0 0,1 1 0,-1-1 0,0 1 0,0 0 0,4 3 1,10 11 7,0 1 0,-1 0 1,0 2-1,-2-1 0,0 2 1,-1 0-1,17 39 0,-17-33 1,2 0 0,0-1 0,2-1 0,28 33 0,-40-52-7,0 0 0,1-1 0,0 1 0,0-1 0,0 0 0,1-1 0,-1 1 0,1-1 0,0 0 0,0-1 0,0 1 0,0-1 0,1-1 0,-1 1 0,0-1 0,13 1 0,-10-2 0,1-1 0,0 0 0,0-1 0,0 0 0,-1-1 0,0 0 0,1 0-1,-1-1 1,0 0 0,12-9 0,-3 3 6,-1-2-1,0 0 1,-1-1-1,0-1 1,-1 0-1,0-1 1,-2-1-1,1 0 1,-2-1-1,0 0 1,17-37-1,-18 30 26,-2 0-1,0-1 1,-2 0-1,0-1 1,-2 0-1,-1 0 1,-1 0-1,-2 0 1,-1-29 0,0 54-27,-5-51 195,5 50-189,0-1 0,-1 1 0,1-1 0,-1 1 1,1 0-1,-1-1 0,0 1 0,0 0 0,0 0 1,0-1-1,-1 1 0,1 0 0,-1 0 0,1 0 1,-1 0-1,0 1 0,-3-4 0,3 5-10,0-1 1,0 1-1,0 0 0,0 0 0,-1 1 0,1-1 0,0 0 0,0 1 1,0-1-1,1 1 0,-1 0 0,0-1 0,0 1 0,0 0 0,0 0 1,0 0-1,1 0 0,-1 1 0,1-1 0,-1 0 0,-2 4 0,-30 31 1,24-23-2,0 0 1,1 0-1,1 1 1,1 0-1,0 1 1,0-1-1,2 1 1,0 0 0,0 1-1,2-1 1,0 1-1,0 0 1,2 0-1,0 0 1,1 16-1,1-20 3,0-1-1,1 0 0,0 0 0,1 0 0,0 0 0,1 0 1,0 0-1,1-1 0,0 0 0,0 0 0,1 0 1,1 0-1,-1-1 0,2 0 0,-1-1 0,1 0 0,0 0 1,1 0-1,0-1 0,0 0 0,17 9 0,-8-7 0,0 0 0,0-1-1,1 0 1,0-2-1,1 0 1,-1-1 0,35 4-1,-45-9 9,-1 1-1,1-1 1,-1-1-1,1 1 1,-1-1-1,1-1 1,-1 0-1,0 0 1,0-1-1,0 0 0,0 0 1,0 0-1,0-1 1,-1-1-1,0 1 1,0-1-1,0 0 1,0-1-1,-1 0 1,10-11-1,0-4-6,-1-1-1,-2-1 1,0 0 0,-1 0 0,-1-2-1,-1 1 1,9-37 0,-11 26 19,0 0 0,-3 0 0,0 0 1,-3-1-1,-1-36 0,-1 68-5,0 0 1,-1 0-1,1 0 0,-1 0 0,1 0 0,-1 0 0,0 0 0,-1 1 1,1-1-1,-1 0 0,0 1 0,0-1 0,0 1 0,0-1 0,0 1 0,-6-6 1,6 8-22,0 0 1,0 0-1,0 0 1,-1 0-1,1 0 1,0 0-1,-1 1 1,1-1-1,-1 1 1,1 0-1,0 0 1,-1 0 0,1 0-1,-1 0 1,1 0-1,-1 0 1,1 1-1,0-1 1,-1 1-1,1 0 1,0 0-1,-1 0 1,1 0-1,0 0 1,0 0-1,0 1 1,0-1-1,-3 3 1,4-3-4,-1-1 0,1 1 1,-1 0-1,1 1 0,0-1 0,0 0 0,-1 0 1,1 0-1,0 1 0,0-1 0,0 1 0,0-1 1,0 1-1,0-1 0,1 1 0,-1-1 1,0 1-1,1 0 0,-1-1 0,1 1 0,0 0 1,0 0-1,-1-1 0,1 5 0,1-3 2,0 0 0,0 1 1,0-1-1,1 0 0,-1 0 0,1 1 0,0-1 1,-1 0-1,1 0 0,1-1 0,3 6 0,5 2 2,0 0-1,1 0 1,0-1-1,23 13 1,19 8 10,124 74-66,-155-88 56,-1 0 0,-1 2 1,-1 0-1,0 2 0,24 31 1,-41-48 4,0 0-1,0 1 1,-1-1 0,0 1 0,0 0 0,0 0 0,0 0 0,0 0 0,-1 0 0,0 0 0,1 0 0,-2 0 0,1 1 0,0-1-1,-1 0 1,0 1 0,0-1 0,0 0 0,-1 1 0,1-1 0,-1 0 0,0 0 0,0 1 0,-1-1 0,1 0 0,-1 0 0,-2 4-1,-2 0-2,0 0 0,0-1 0,-1 0 0,0 0 0,0 0 0,-1-1-1,0 0 1,0-1 0,0 0 0,0 0 0,-11 4 0,-51 19 68,78-33-75,0-1-1,0 0 1,0 0 0,-1-1-1,0 0 1,8-10-1,9-8-39,5-3 0,-1-1 0,-1-2 0,-2-1 0,-1 0 0,-2-2 0,-1-1 0,-2 0 0,-1-2 0,-2 0 0,12-41 0,-25 66 58,0 0 0,-1 0 0,-1 0 1,1-19-1,-2 30-8,0-1 0,0 1 0,0 0 0,0-1 0,0 1 0,0-1 0,0 1 0,0 0 0,0-1 0,-1 1 0,1 0 0,-1-1 0,1 1 0,-1 0 0,1-1 0,-1 1 0,0 0 0,0 0 0,0 0 0,1 0 0,-1 0 0,0 0 0,0 0 0,-1 0 0,1 0 1,0 0-1,0 0 0,0 1 0,0-1 0,-1 0 0,1 1 0,0-1 0,-1 1 0,1-1 0,0 1 0,-1 0 0,1 0 0,-1 0 0,1-1 0,0 1 0,-1 1 0,1-1 0,-1 0 0,1 0 0,0 0 0,-1 1 0,1-1 0,0 1 0,-3 0 0,2-1-3,1 1 0,-1-1-1,1 1 1,-1-1 0,0 1 0,1 0 0,-1-1 0,1 1-1,0 0 1,-1 0 0,1 0 0,0 0 0,-1 0-1,1 1 1,0-1 0,0 0 0,0 0 0,0 1 0,0-1-1,0 1 1,0-1 0,1 1 0,-1-1 0,0 1-1,1-1 1,-1 1 0,1 0 0,0-1 0,0 1 0,-1 0-1,1-1 1,0 1 0,0 0 0,1-1 0,-1 1 0,0 0-1,0-1 1,1 1 0,-1 0 0,1-1 0,0 1-1,-1-1 1,1 1 0,0-1 0,0 1 0,1 1 0,3 5-12,0-1 1,1 1 0,0-1-1,0-1 1,0 1 0,1-1 0,7 6-1,30 17-32,64 31 0,21 13 18,-112-62 39,0 0 1,-2 2 0,0 0 0,0 1-1,15 18 1,-27-29-9,-1 0 0,1 1-1,-1-1 1,1 1 0,-1 0 0,0 0-1,0 0 1,-1 0 0,1 0 0,-1 0-1,0 0 1,0 1 0,0-1 0,-1 0-1,1 1 1,-1-1 0,0 0 0,0 1-1,-1-1 1,1 1 0,-1-1 0,0 0-1,0 0 1,-3 6 0,0-2-38,0-1 0,-1 0-1,0 0 1,0 0 0,-1 0 0,1-1 0,-2 0 0,1 0-1,-1 0 1,1-1 0,-13 7 0,0 1-350,-20 12-902,12-18-2464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44.14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30 0 208,'-4'4'332,"-1"0"-160,3 3-80,-2 1-36,0-1-32,2 1-24,-2 1-136,2 0-148,0-3-84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2.542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72 392 904,'-10'-6'867,"-28"-19"2436,36 24-3058,0 0 0,0 0 0,1-1 0,-1 1 0,1-1 0,-1 1 0,1-1 0,-1 1 0,1-1 0,0 0-1,0 1 1,0-1 0,0 0 0,0 0 0,0 0 0,0-2 0,1 3-209,0 0-1,1 0 1,-1 0 0,0 0-1,1 0 1,-1 0 0,1 0-1,0 0 1,-1 1-1,1-1 1,0 0 0,-1 0-1,1 1 1,0-1 0,0 0-1,-1 1 1,1-1 0,0 1-1,0-1 1,0 1-1,0-1 1,0 1 0,0 0-1,1-1 1,31-7-14,-27 7 35,96-16-113,104-4 0,-22 3-492,-47 1 194,-2-6 1,216-66-1,-346 87 376,0 0 0,0 0 0,0 0 0,0 0 0,0-1 0,0 0 0,-1 0 0,8-6-1,-11 7-2,0 1-1,0 0 0,0-1 1,0 1-1,-1 0 0,1-1 0,0 1 1,-1-1-1,1 1 0,-1-1 0,0 1 1,1-1-1,-1 1 0,0-1 0,0 0 1,0 1-1,0-1 0,0 1 1,0-1-1,0 0 0,-1 1 0,1-1 1,-1 1-1,1-1 0,-1 1 0,1-1 1,-1 1-1,0 0 0,0-1 0,0 1 1,0 0-1,0-1 0,-1 0 1,-10-17 287,11 17-260,1 0 0,-1 1-1,0-1 1,0 1 0,0-1-1,0 1 1,0-1-1,-1 1 1,1-1 0,0 1-1,-1 0 1,1 0 0,-2-1-1,1 2-39,1 0-1,0 0 1,-1 0-1,1 1 1,0-1-1,0 0 0,-1 1 1,1-1-1,0 1 1,0-1-1,-1 1 1,1 0-1,0 0 1,0-1-1,0 1 1,0 0-1,0 0 0,0 0 1,0 0-1,0 0 1,1 0-1,-1 0 1,0 0-1,0 2 1,-10 12 20,1 0 1,0 1-1,1 1 1,1-1-1,-8 24 1,-25 94 129,34-108-129,-16 65 81,5 1-1,3 1 0,-2 100 1,16-188-99,1 0 1,0 0-1,0 0 1,0 0-1,0 0 1,1-1-1,0 1 1,0 0-1,0 0 1,1 0-1,2 6 1,-3-10-5,-1-1 1,1 1 0,0 0-1,0 0 1,-1-1-1,1 1 1,0 0-1,0-1 1,0 1 0,0-1-1,0 1 1,0-1-1,0 1 1,0-1-1,0 0 1,0 0 0,0 1-1,0-1 1,0 0-1,2 0 1,0 0 3,1-1 0,0 1 0,-1-1 0,1 0 0,-1 0 0,0-1 0,1 1 0,5-3 0,25-17 11,0-1 0,-2-1 0,39-37-1,-42 34-33,2 2-1,0 0 1,50-27-1,-80 51 14,0-1 0,0 1 0,1-1 0,-1 0 0,0 1-1,0 0 1,0-1 0,1 1 0,-1 0 0,0 0 0,1-1 0,-1 1 0,0 0 0,1 0 0,-1 1-1,0-1 1,0 0 0,1 0 0,-1 1 0,0-1 0,0 0 0,1 1 0,-1-1 0,0 1 0,2 1-1,-1 0 6,-1-1 0,1 1-1,0 1 1,-1-1-1,1 0 1,-1 0 0,0 0-1,1 1 1,-1-1-1,0 1 1,-1-1 0,2 3-1,1 9 41,-1 0 0,0-1 1,-1 27-1,-2-12 20,-2-1 0,-6 29 1,4-35-239,2 1-1,0 0 1,2 1 0,1 30 0,0-50-64,0 0 0,0-1-1,1 1 1,-1 0 0,1-1 0,0 1 0,0-1 0,0 1 0,0-1 0,1 3 0,41-7-7673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44.48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1044,'20'3'7553,"-11"7"-5606,2 28-1261,-3 14-637,-3 1 0,-1-1 0,-3 1 0,-2 0 0,-12 77 0,10-114-640,1-59-7547,2 40 7917,0-17-1429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44.85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 0 112,'-1'8'6984,"-2"26"-6157,2 31-196,8 219 207,-3-215-1022,0-106-5230,-3 20 3916,0-2 62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45.70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161 1 900,'1'4'398,"0"1"0,0-1 1,-1 1-1,1-1 0,-1 1 0,0 0 0,0-1 1,0 1-1,-1-1 0,1 1 0,-1-1 0,0 1 1,-1-1-1,1 1 0,-1-1 0,0 0 0,-3 6 1,-5 8-247,-2-1 1,-21 27-1,7-10 139,17-21-288,0 0-1,2 0 0,-1 1 1,2 0-1,0 0 0,0 1 1,2-1-1,0 1 0,0 1 1,-1 17-1,4-26-4,1-1 0,0 0 0,0 1 0,1-1 0,0 0 0,0 1 0,0-1 0,1 0 0,0 0 0,0 0 0,1 0 0,0 0 0,0-1 0,0 1 0,0-1 0,1 1 0,0-1 0,0 0 0,0-1 0,1 1 0,0-1 0,-1 0 0,2 0 0,-1 0 0,0-1 0,1 0 0,7 3 0,-2-1 7,1-1 0,-1 0 0,1-1 1,0 0-1,0-1 0,18 1 0,-26-3-2,-1 1 1,1-1-1,0 0 1,-1 0-1,1 0 1,0 0-1,-1-1 1,1 1-1,-1-1 1,1 0-1,-1 0 1,1-1-1,-1 1 0,0-1 1,1 1-1,-1-1 1,0 0-1,0 0 1,0-1-1,-1 1 1,1 0-1,0-1 1,-1 0-1,0 0 1,4-5-1,-5 4-31,0-1 0,0 0 0,0 0 0,0 0 0,-1 0-1,0 1 1,0-1 0,-1 0 0,1 0 0,-1 0 0,0 0 0,0 0 0,0 1-1,-1-1 1,-3-7 0,-38-67-620,37 70 585,-10-16-101,10 18 168,0-1 0,0-1 0,1 1 0,1-1 0,-1 0 0,1 0 1,1 0-1,0 0 0,0-1 0,-1-9 0,4 18 3,0 0 1,0 0-1,1 0 1,-1 0-1,0 0 1,1 0-1,-1 0 1,1 0-1,0 0 0,-1 0 1,1 0-1,0 0 1,-1 0-1,1 1 1,0-1-1,0 0 0,0 1 1,-1-1-1,1 0 1,0 1-1,0-1 1,0 1-1,0-1 1,0 1-1,0 0 0,0-1 1,0 1-1,0 0 1,1 0-1,-1 0 1,0 0-1,2 0 1,39 0 88,-37 0-77,25 3 58,0 2 1,1 0-1,54 19 1,-66-17-51,0 0 0,-1 1 0,0 1 0,0 1 0,-1 1 0,30 24 0,-42-31-12,-1 0 0,0 1-1,1-1 1,-1 1 0,-1 0 0,1 0-1,-1 1 1,0-1 0,0 1-1,-1-1 1,1 1 0,-1 0 0,-1 0-1,1 0 1,-1 0 0,0 0 0,0 0-1,-1 1 1,1-1 0,-2 0 0,0 10-1,-2-1 24,-1-1 1,0 1-1,-1 0 0,-1-1 0,0 0 0,-1-1 0,-13 20 1,201-213 1164,-153 149-797,-16 15-153,2 1 0,0 0 0,0 1-1,1 1 1,29-19 0,-43 31-249,1 0 0,-1 0 0,1 0 0,0 1 0,0-1 0,-1 1 0,1-1 0,0 1 0,0-1 0,-1 1 0,1 0 0,0 0 0,0 0 0,0 0 0,0 0 1,-1 0-1,1 1 0,0-1 0,0 1 0,-1-1 0,1 1 0,0 0 0,1 0 0,1 2 1,-1-1 0,-1 0 0,1 1 0,0 0 0,0 0 0,-1 0 0,0 0 0,0 0 0,1 0 0,1 6 0,3 6 4,-1 0-1,-1 1 1,-1-1 0,4 20-1,-6-27 69,2 17-657,0 0-1,-1 0 1,-1 30-1,-2-48 133,0 0 1,-1 0-1,0-1 0,0 1 0,0 0 0,-1-1 0,0 1 0,-1-1 1,1 0-1,-1 0 0,-1 0 0,1 0 0,-1 0 0,0-1 0,0 1 1,0-1-1,-7 6 0,-15 8-1217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46.36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0 116,'20'9'7395,"-5"1"-4613,-14 16-2749,-5 13-7,3 67 0,-1 3-54,0-86-28,1-1 0,1 1-1,0-1 1,2 1 0,6 32-1,-1-42-493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46.70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22 232,'10'-5'1093,"-6"3"-440,0-1 0,0 1 0,0 0 0,1 0 0,-1 1 0,0 0 0,1-1 1,8 0-1,-12 2-590,1 1 1,0-1-1,-1 1 1,1-1-1,0 1 1,-1 0-1,1 0 1,-1-1-1,1 1 1,-1 0-1,0 0 1,1 1-1,-1-1 1,0 0-1,0 0 1,1 1 0,-1-1-1,0 0 1,-1 1-1,1-1 1,0 1-1,0 0 1,0-1-1,-1 1 1,1-1-1,-1 1 1,0 0-1,1 2 1,10 37 193,-2 1 1,3 45-1,-6-41-198,19 72 1,-17-87-175,-6-18-303,2-1 0,-1 0 0,1 0 0,1-1 0,0 1 0,12 19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47.03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31 13 300,'9'-3'494,"0"1"-1,0 0 1,0 0 0,0 1 0,0 0-1,0 0 1,0 1 0,0 0-1,0 1 1,14 2 0,-16-1-359,-1 1-1,0-1 1,0 1 0,0 0 0,0 1-1,0-1 1,0 1 0,-1 0 0,0 1-1,0-1 1,0 1 0,-1 0-1,1 0 1,-1 1 0,4 5 0,2 7-69,0 1 1,0 0 0,-2 0-1,-1 1 1,0 0 0,-1 0-1,-1 1 1,-1-1 0,-1 1-1,-1 0 1,-1 35 0,-1-31-84,-2 0 0,-1 1 1,-1-1-1,0 0 0,-2-1 1,-2 1-1,0-1 0,-1-1 1,-17 32-1,20-45-320,0 0 0,-1 0 0,-1 0-1,0-1 1,0 0 0,-1 0 0,0-1 0,0 0-1,-1-1 1,0 0 0,0-1 0,0 0 0,-1 0-1,0-1 1,-1 0 0,1-1 0,-1-1 0,-16 4 0,-14-1-1117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47.36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76 0 112,'-14'34'959,"1"0"0,2 1 0,1 1 0,1-1 0,-5 55 0,11-55-706,2 0 0,0-1 0,3 1 0,1 0 0,15 67 0,-12-79-276,1 1 0,1-1 0,1-1-1,1 0 1,1 0 0,1-1-1,1 0 1,30 36 0,-29-41 55,1-2 1,0 0 0,1-1-1,0-1 1,1 0-1,1-1 1,0-1-1,0 0 1,1-2-1,0 0 1,31 8-1,-16-8-132,-1-1 0,1-2-1,0-2 1,0-1 0,48-3-1,-42-2-810,0-2 1,0-2-1,-1-2 0,50-17 0,-33 5-486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48.10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99 7 1008,'-11'-7'9766,"16"14"-9637,7 21-320,-3 1 195,-1 0 1,-2 0 0,-1 0 0,-1 1 0,-1-1 0,-2 1 0,-1 0-1,-6 43 1,-9 27 25,-30 109 1,36-171-30,-16 50-14,15-59 3,2-1-1,1 1 1,1 0 0,-3 52-1,9-79 8,0 0 0,0 0 0,0 0 0,0-1 0,0 1 0,1 0 0,-1 0 1,1 0-1,-1 0 0,1 0 0,0-1 0,-1 1 0,1 0 0,0 0 0,0-1 0,1 1 0,-1-1 0,0 1 0,0-1 0,1 0 0,-1 1 0,3 1 0,-1-2-12,1 1-1,-1-1 1,0 0 0,1 0 0,-1 0-1,1 0 1,-1-1 0,1 1 0,-1-1-1,1 0 1,5-1 0,12-1-152,-1-2-1,0-1 1,31-11 0,-34 11-23,147-53-510,-3-6 1,231-137 25223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49.18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 15 632,'-7'12'6639,"-13"57"-6677,9-26 101,1-1 1,3 1-1,1 0 0,2 0 0,3 56 0,1-96-55,0 1 1,0 0-1,1 0 0,-1 0 0,1 0 1,0-1-1,0 1 0,1 0 0,-1-1 1,1 1-1,-1-1 0,1 1 1,0-1-1,0 0 0,1 0 0,-1 0 1,1 0-1,-1 0 0,1-1 0,0 1 1,0-1-1,0 1 0,1-1 0,-1 0 1,0 0-1,1-1 0,-1 1 1,1-1-1,0 0 0,-1 0 0,1 0 1,0 0-1,0 0 0,0-1 0,-1 0 1,1 0-1,0 0 0,0 0 0,0-1 1,6-1-1,8-1 79,0-1-1,0-1 1,-1-1 0,1-1-1,-1 0 1,0-1-1,18-12 1,-24 13-16,-1-1-1,1-1 1,-1 1-1,-1-1 1,0-1-1,0 0 1,-1 0-1,0-1 1,0 0-1,-1-1 1,-1 1-1,0-1 1,-1 0-1,0-1 1,-1 1-1,5-23 1,-7 26-57,-1 1-1,0-1 1,0 1 0,-1-1 0,0 1 0,-1-1 0,0 1 0,0-1 0,-1 1 0,0-1 0,0 1 0,-1 0 0,0 0-1,0 0 1,-1 0 0,0 1 0,-1 0 0,1-1 0,-1 1 0,-1 1 0,1-1 0,-1 1 0,-1 0 0,1 0-1,-1 1 1,-13-9 0,15 11-24,-1 0-1,0 0 1,0 0-1,0 1 0,0-1 1,0 2-1,-1-1 1,1 1-1,0 0 1,-1 0-1,0 0 0,1 1 1,-1 0-1,1 0 1,-10 3-1,8-2-303,1 1 0,-1 1-1,1-1 1,0 1 0,-7 4 0,-33 27-5664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49.87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290 12 1092,'-38'-12'5296,"5"12"-3613,26 2-1665,1 0-1,-1 1 1,0 0 0,0 0 0,1 0 0,0 1 0,0 0 0,-7 5-1,-2 3 1,2-1-1,-1 2 0,2 0 1,0 0-1,0 1 0,1 1 0,-15 27 1,20-32-14,1 0 0,0 1-1,1 0 1,0 0 0,0 0 0,1 0 0,1 0 0,0 1 0,0-1 0,1 1-1,1 0 1,0-1 0,2 14 0,-2-22-5,0 0 0,1 0 0,0 0 1,0 0-1,-1 0 0,2 0 0,-1-1 0,0 1 0,0 0 0,1 0 0,0-1 0,-1 1 1,1-1-1,0 0 0,0 1 0,1-1 0,-1 0 0,0 0 0,1 0 0,-1-1 1,4 3-1,-1-3-2,-1 1 1,1-1-1,-1 0 1,1 0-1,0-1 1,-1 1-1,1-1 1,0 0-1,-1 0 1,1-1-1,0 1 1,6-3-1,7-2 7,0-1-1,0 0 0,-1-2 0,-1 0 0,30-19 0,-17 6 268,33-32 0,9-7 872,-70 59-1135,0 1-1,0 0 1,-1 0-1,1-1 0,0 1 1,0 0-1,-1 0 1,1 0-1,0 0 1,0 0-1,-1 0 0,1 0 1,0 0-1,0 1 1,-1-1-1,1 0 1,0 0-1,-1 1 1,1-1-1,0 0 0,-1 1 1,1-1-1,0 1 1,-1-1-1,1 1 1,-1-1-1,1 1 0,0-1 1,-1 1-1,0-1 1,1 1-1,-1 0 1,1-1-1,-1 1 1,0 0-1,1-1 0,-1 1 1,0 0-1,0 0 1,0-1-1,1 1 1,-1 0-1,0 1 0,12 41 14,-11-38 3,11 55-13,-4 1-1,-2 0 1,-3 1 0,-2-1 0,-3 0 0,-3 1 0,-2-1 0,-3-1 0,-3 0 0,-24 69 0,32-111 8,-1-1 1,0 1 0,-2-2 0,0 1 0,0-1 0,-2 0 0,0-1-1,-23 27 1,33-41-19,-1-1 0,1 1 0,-1 0 1,0-1-1,1 1 0,-1 0 0,0-1 0,1 1 0,-1-1 0,0 0 0,0 1 0,0-1 0,1 1 0,-1-1 0,0 0 0,0 0 0,0 1 0,0-1 0,1 0 0,-1 0 0,0 0 0,0 0 0,0 0 0,0 0 1,0 0-1,0-1 0,1 1 0,-1 0 0,-1-1 0,0 0-9,1 0 0,0 0-1,0-1 1,0 1 0,0 0 0,0-1 0,1 1 0,-1 0 0,0-1 0,1 1 0,-1-1-1,1 0 1,-1 1 0,1-3 0,-2-6-112,1 1-1,0-1 1,1 0-1,1-10 1,7-41-2394,3 2 1,22-68 0,-17 72 943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4.412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870 50 608,'2'0'266,"0"-1"1,0 1-1,0 0 0,0-1 1,0 0-1,0 1 0,0-1 1,0 0-1,0 0 0,0 0 1,-1 0-1,1-1 0,0 1 1,-1 0-1,3-3 0,-4 3-198,0 1 0,0-1-1,0 0 1,0 1-1,0-1 1,0 0 0,0 1-1,0-1 1,-1 1-1,1-1 1,0 0 0,0 1-1,-1-1 1,1 1-1,0-1 1,-1 1 0,1-1-1,0 1 1,-1-1-1,1 1 1,-1-1 0,1 1-1,-1 0 1,1-1-1,-1 1 1,1 0 0,-1-1-1,1 1 1,-1 0-1,1 0 1,-2-1 0,-5-2 52,-1 0 1,1 0-1,-1 1 1,0 0 0,1 1-1,-15-2 1,-15 3-22,1 2 0,0 2 0,-1 1-1,2 1 1,-1 2 0,1 2 0,-35 15 0,0 4-73,1 3 1,-87 54-1,126-67-26,1 0 1,-46 41 0,69-54-3,0-1 1,0 1-1,0 0 1,0 1-1,1 0 1,0-1-1,1 2 1,0-1-1,0 0 1,0 1-1,1 0 1,0 0-1,0 0 1,1 0 0,0 0-1,1 0 1,-1 11-1,3-13 7,0 0-1,0 0 1,1 0-1,0 0 1,0 0 0,0-1-1,1 1 1,0-1-1,0 0 1,1 1 0,-1-1-1,1-1 1,0 1-1,0-1 1,1 1 0,-1-1-1,1 0 1,0-1-1,0 1 1,0-1-1,9 4 1,11 6 5,1-2 0,0 0-1,35 8 1,97 17 8,-115-28-20,0 1 1,-1 2 0,0 2 0,-1 2-1,40 20 1,-76-32 2,0-1 1,0 2-1,0-1 0,-1 0 0,1 1 0,-1 0 0,0 0 1,0 0-1,-1 0 0,1 1 0,-1 0 0,0-1 1,0 1-1,0 0 0,-1 1 0,1-1 0,-2 0 0,1 1 1,0-1-1,1 10 0,-3-9 2,0-1 0,-1 1 0,1-1 1,-1 0-1,0 1 0,0-1 0,-1 0 0,1 0 0,-1 0 0,-1 0 1,1 0-1,-1 0 0,1 0 0,-1-1 0,-1 1 0,1-1 0,0 0 1,-1 0-1,0 0 0,0 0 0,-9 5 0,-7 5 6,0-2 0,-1 0 0,-1-1 0,0-1 0,0-1 1,-1-1-1,0-2 0,-27 6 0,-4-4-32,0-1 0,-83-2 0,137-5 24,-1 0-1,1 0 0,0 0 1,0 0-1,-1 0 0,1 0 1,0 0-1,-1 0 0,1 0 1,0 0-1,0 0 0,-1 0 1,1 0-1,0 0 0,0 0 1,-1 1-1,1-1 0,0 0 1,0 0-1,-1 0 0,1 0 1,0 0-1,0 1 0,0-1 1,-1 0-1,1 0 0,0 0 1,0 1-1,0-1 0,0 0 0,0 0 1,-1 1-1,1-1 0,0 0 1,0 0-1,0 1 0,0-1 1,0 1-1,5 11-6,13 10-21,-1-10-85,0 0 1,0-2 0,1 1-1,1-2 1,0-1 0,0 0-1,0-1 1,1-1-1,0-1 1,1-1 0,-1-1-1,1 0 1,-1-2 0,1 0-1,-1-1 1,1-2-1,0 0 1,37-9 0,-53 10-195,-1 0 1,1-1 0,-1 0 0,0 0 0,0 0-1,0 0 1,0-1 0,0 0 0,0 0-1,-1 0 1,1 0 0,-1 0 0,5-6 0,3-13-1193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50.20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11 148,'5'-2'685,"0"0"0,1 0-1,-1 1 1,0 0 0,0 0 0,0 0-1,10 0 1,-14 2-594,1-1 1,0 1-1,-1-1 1,1 1-1,0 0 1,-1 0-1,1 0 1,-1 0-1,0 0 1,1 0-1,-1 0 1,0 0-1,1 0 0,-1 1 1,0-1-1,0 0 1,0 1-1,0-1 1,0 1-1,0-1 1,-1 1-1,1 0 1,-1-1-1,1 1 0,-1 0 1,1 2-1,6 24 213,-2 0-1,3 55 1,-8-61-207,2 1 0,1 0 0,1-1 0,0 1 0,13 34 0,-17-56-168,1 0 1,-1 0-1,0 0 1,0 0 0,1 0-1,-1-1 1,0 1 0,1 0-1,-1 0 1,1 0-1,-1-1 1,1 1 0,0 0-1,-1 0 1,1-1 0,0 1-1,-1 0 1,1-1-1,0 1 1,0-1 0,-1 1-1,1-1 1,0 1 0,0-1-1,0 0 1,0 0-1,0 1 1,0-1 0,0 0-1,0 0 1,-1 0 0,1 0-1,0 0 1,2 0-1,-1-1-223,0 0-1,-1 0 0,1 0 0,0-1 0,-1 1 0,1 0 0,-1-1 0,0 1 0,1-1 0,-1 0 0,0 1 0,0-1 0,0 0 0,0 0 0,1-2 1,4-12-1296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50.53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72 480,'1'-6'936,"-1"0"0,1 0 0,1 0 0,-1 0 0,1 0 0,0 0-1,4-6 1,-6 11-859,1 0 0,0 0 0,0-1 0,0 1 0,0 0 0,0 0 0,0 0 0,0 0 0,0 0 0,1 1 0,-1-1 0,0 0 0,0 0 0,1 1 0,-1-1 0,1 1 0,-1-1 0,0 1 0,1 0 0,-1-1 0,1 1-1,-1 0 1,1 0 0,-1 0 0,1 0 0,-1 0 0,1 0 0,-1 1 0,1-1 0,-1 0 0,0 1 0,1-1 0,-1 1 0,2 0 0,47 19-462,130 44-7858,-145-54 6734</inkml:trace>
  <inkml:trace contextRef="#ctx0" brushRef="#br0" timeOffset="1">587 165 240,'-1'2'358,"-1"0"0,1-1 0,-1 1 0,0 0 0,0 0 0,0-1 0,0 1 0,0-1 0,0 0 0,0 1 0,-1-1 0,1 0 0,0 0 0,-1 0 0,-2 0 0,-6 4 193,-12 6 36,9-4-344,1 0 0,-1 0 0,1 1 0,1 1 0,-20 17 0,30-24-230,-1 1 0,1 0 0,0-1 0,0 1 0,0 0 0,1 0-1,-1 0 1,1 0 0,-1 0 0,1 0 0,0 1 0,0-1 0,1 0 0,-1 1 0,1-1 0,-1 0 0,1 1 0,0-1 0,1 0 0,-1 1 0,0-1 0,1 1 0,0-1 0,0 0 0,0 0 0,0 1 0,0-1 0,1 0 0,-1 0 0,1 0 0,3 4 0,10 13 8,0 0 0,2-1 1,27 24-1,-21-21-9,-1 1 0,21 28 0,-38-44 1,0 0-1,-1 1 0,0-1 1,0 1-1,-1-1 0,1 1 1,-2 0-1,1 1 0,-1-1 1,0 0-1,-1 1 1,1 12-1,-3-15-2,0 0-1,0 1 1,-1-1 0,1 0 0,-1 0-1,-1 0 1,1 0 0,-1 0 0,0-1-1,0 1 1,-1-1 0,0 0 0,0 0-1,0 0 1,0 0 0,-1-1 0,-9 8-1,10-9-194,-1 1 0,1-1-1,-1 0 1,0 0 0,0 0 0,0-1-1,0 1 1,0-1 0,-1-1-1,1 1 1,-1-1 0,1 0 0,-1 0-1,1 0 1,-1-1 0,0 0-1,1 0 1,-1-1 0,0 1-1,-6-3 1,9 2-29,1 1 0,0-1-1,0 0 1,0 0 0,0-1-1,0 1 1,1 0 0,-1-1-1,0 1 1,1-1 0,-1 0 0,1 1-1,-2-3 1,-5-11-1239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50.88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30 1044,'5'-4'359,"0"1"-1,0-1 1,0 2 0,0-1 0,1 0-1,-1 1 1,1 0 0,0 0-1,-1 1 1,1 0 0,0 0-1,0 0 1,0 0 0,0 1-1,8 1 1,-6 0-219,0 1 0,1 0 0,-1 1 0,0 0 0,-1 0 0,1 0 0,-1 1 0,1 0 0,-1 1 0,10 8 0,-1 1 18,-1 1 0,0 0 0,-1 1 0,-1 1 0,0 0 0,-1 1 0,-1 0 0,-1 1 0,0 0 0,13 40 0,0 16 166,22 124 0,-38-167-313,3 28-192,-2 0 0,0 91-1,-8-139-1191,-3-49-4903,2 24 5008,0-3 217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51.21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1 863 616,'6'-38'1820,"3"1"0,18-53 0,-21 73-1547,0 1-1,2 0 0,0 0 0,1 1 0,0 0 0,1 1 0,19-21 0,-27 32-221,0 0-1,1 0 0,-1 1 1,1 0-1,0-1 0,-1 1 1,1 0-1,0 0 0,0 1 1,0-1-1,1 1 0,-1-1 1,0 1-1,1 0 0,-1 0 0,1 0 1,-1 1-1,0-1 0,1 1 1,0 0-1,-1 0 0,1 0 1,-1 0-1,1 1 0,-1-1 1,1 1-1,-1 0 0,0 0 1,1 0-1,-1 1 0,0-1 1,0 1-1,0 0 0,0 0 0,0 0 1,0 0-1,0 0 0,-1 1 1,1-1-1,1 4 0,5 4-5,-1 0 0,0 1 0,-1 1-1,0-1 1,-1 1 0,0 0-1,-1 0 1,-1 1 0,5 19 0,-2 6 35,2 59 0,-6-55-275,10 55 0,-10-84-525,0-1 1,1 1 0,1-1 0,10 21-1</inkml:trace>
  <inkml:trace contextRef="#ctx0" brushRef="#br0" timeOffset="1">476 170 1044,'0'-42'1524,"0"5"108,0 7 57,0 5-565,2 9-424,3 4-304,-1 5-212,2 7-128,0 7-88,3 3-104,1 7-156,1 1-304,-1 5-520,0-2-261,3 3-111,2 0 4,-1 1 112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51.55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305 8 348,'11'1'993,"-8"0"-463,0 0-1,0-1 1,0 1-1,1-1 1,-1 0-1,0 0 1,0 0-1,0-1 0,0 1 1,4-2-1,-53-7 2212,33 10-2701,-1 1 0,1 0-1,0 1 1,0 1 0,0 0 0,0 0-1,0 2 1,1-1 0,0 2 0,0-1-1,1 2 1,0-1 0,0 2 0,0-1-1,1 1 1,1 1 0,-1 0-1,2 0 1,-1 1 0,-11 20 0,12-19-8,1 0 1,1 0 0,0 0 0,0 1 0,1 0-1,1 0 1,0 0 0,1 1 0,0-1-1,1 1 1,0 0 0,2 0 0,-1-1 0,2 1-1,0 0 1,0 0 0,1-1 0,1 1-1,0-1 1,8 19 0,-8-26-123,1 1 1,1 0-1,-1-1 0,1 0 1,0 0-1,1 0 0,-1-1 1,1 0-1,0 0 0,1 0 1,-1-1-1,1 0 0,0 0 1,0-1-1,0 0 0,0 0 1,0 0-1,1-1 0,-1 0 1,1-1-1,0 1 1,0-2-1,13 1 0,3-1-343,-1 0-1,1-2 1,0-1-1,-1-1 1,0-1 0,37-12-1,-50 13-152,0 0 0,0 0-1,-1-1 1,0 0 0,15-11 0,8-13-1056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52.03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1 230 576,'0'0'229,"7"0"779,1 1 0,-1 0-1,0 0 1,0 1 0,0-1-1,0 2 1,8 2 0,-12-3-891,-1 0 1,1 1 0,0-1 0,-1 0 0,1 1 0,-1 0-1,0 0 1,0-1 0,0 1 0,0 0 0,-1 1 0,1-1-1,-1 0 1,0 0 0,0 1 0,0-1 0,1 5 0,10 57-65,-3 1 1,-3 0 0,-4 122-1,-2-121 51,0-52-46,-1-22-79,-3-35-102,-9-26 3,2 0 0,3 0 0,3 0 0,8-127 0,-2 175 111,1-1 0,2 0 1,0 1-1,1 0 0,0 0 0,2 0 0,11-22 0,-16 37 4,1 0 0,0 1 0,0-1 0,0 0 0,1 1 0,0 0 0,0 0 0,0 0 0,0 0 0,0 1 0,1-1 0,0 1 0,6-3 0,-6 4 1,-1 1 0,0 0 0,1 0 0,-1 0 0,1 1 0,-1 0 0,1-1 0,-1 2 0,1-1 0,0 0 0,-1 1 0,1 0 0,-1 0 0,0 0 0,1 1 0,-1-1 0,0 1 0,0 0 0,4 3 0,3 1-5,0 1 1,-1 0-1,0 1 1,0 0-1,-1 1 1,0 0-1,0 0 0,-1 1 1,0 0-1,-1 0 1,0 1-1,-1 0 1,0 0-1,0 0 1,-2 1-1,1 0 0,-1 0 1,-1 0-1,3 19 1,0 18-133,-2 0 0,-3 1 0,-7 82 0,2-61-83,4-65 160,0 0-1,-1 0 1,2 0-1,-1 0 1,1-1-1,0 1 1,0 0-1,1 0 0,-1-1 1,1 1-1,4 7 1,-4-10-21,0-1-1,0 1 1,1-1 0,-1 0 0,0 0-1,1 0 1,0 0 0,-1 0-1,1 0 1,0-1 0,0 0 0,0 1-1,0-1 1,0 0 0,0 0 0,0-1-1,1 1 1,-1-1 0,0 1-1,0-1 1,0 0 0,5-1 0,9 0-734,0-1 0,-1 0 1,1-1-1,-1-1 0,24-10 1,-5 2-451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52.35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154 430 772,'14'-21'595,"-1"0"0,-1-1 1,-1 0-1,-2-1 0,0 0 0,11-43 0,-18 57-537,0 0-1,0 0 0,-1-1 0,0 1 0,-1 0 0,0 0 0,0 0 0,-1-1 1,0 1-1,-1 0 0,0 0 0,-1 0 0,1 0 0,-2 1 0,1-1 0,-1 1 1,0-1-1,-1 1 0,0 1 0,0-1 0,-8-8 0,11 13-26,-1 1-1,1-1 0,0 1 0,-1 0 1,1 0-1,-1 0 0,0 0 1,0 0-1,0 0 0,0 1 1,0 0-1,0-1 0,0 1 1,0 0-1,-1 1 0,1-1 1,0 0-1,-1 1 0,1 0 0,0 0 1,-1 0-1,1 0 0,0 0 1,-1 1-1,1-1 0,0 1 1,-1 0-1,1 0 0,0 0 1,0 1-1,0-1 0,0 1 1,0 0-1,0-1 0,1 1 1,-1 1-1,0-1 0,1 0 0,-4 5 1,-2 2 20,1 1-1,0-1 1,0 1 0,1 1 0,0-1-1,1 1 1,0 0 0,1 0 0,1 1-1,-4 12 1,4-5 1,0 0 0,1 0 0,1 1 0,1-1-1,1 0 1,1 1 0,0-1 0,1 0 0,1 0 0,1-1 0,10 27 0,-10-35-82,-1 0 0,1 0 1,1-1-1,-1 0 1,1 0-1,1-1 0,0 1 1,0-1-1,1-1 1,0 1-1,0-1 0,1-1 1,-1 0-1,2 0 1,-1 0-1,0-1 0,1-1 1,0 0-1,0 0 1,1-1-1,19 4 0,-14-5-637,0 0-1,0-1 1,1 0-1,-1-2 1,0 0-1,1-1 1,-1 0-1,29-9 1,-10-3-723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53.03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366 36 296,'0'-2'273,"-1"0"1,0 0-1,0 0 0,0 0 0,0 1 0,0-1 1,0 0-1,0 0 0,-1 1 0,1-1 1,-1 0-1,1 1 0,-1 0 0,1-1 1,-1 1-1,0 0 0,0 0 0,0 0 1,0 0-1,0 0 0,0 0 0,0 0 0,-3 0 1,1 1-130,-1 0 0,1 0 0,0 0 0,0 0 1,-1 1-1,1 0 0,0 0 0,0 0 0,0 1 0,0-1 0,-5 3 1,-4 3-76,0 1 0,1 0 1,0 0-1,1 1 1,0 1-1,-12 12 1,7-3 14,0 2 0,2 0 1,0 0-1,1 2 1,1-1-1,-12 37 1,18-43-70,1 0 0,0 0 0,1 1 0,1 0 0,1-1 0,0 1 0,1 0 1,1 0-1,1 0 0,5 30 0,-6-42-10,1 0 0,1 0 1,-1 0-1,1 0 0,0 0 1,0 0-1,1-1 0,-1 1 0,1-1 1,0 1-1,0-1 0,0 0 0,1 0 1,0 0-1,0-1 0,0 1 1,0-1-1,6 4 0,-5-5-1,1 0 0,0 0-1,0 0 1,0 0 0,0-1 0,0 0-1,0 0 1,0-1 0,0 0-1,1 0 1,-1 0 0,0-1 0,10-2-1,-1-1 7,1 0-1,0-2 1,-1 0 0,0-1-1,-1 0 1,1-1-1,-1-1 1,-1 0-1,0-1 1,23-21-1,-17 9 224,-2-1-1,0-1 0,-1-1 0,-1 0 0,-2-1 1,0-1-1,-2 0 0,13-47 0,-70 183-93,15-9-112,5 2-1,-16 115 1,-7 214-31,44-380-15,-15 326 57,10-125 49,10-246-100,0-1-1,-1 1 1,0-1 0,0 1-1,0-1 1,-1 0 0,1 0-1,-1 1 1,-1-1 0,1 0-1,-1-1 1,0 1 0,-5 7-1,6-10-10,0-1 0,0 1 0,0-1 0,0 0 0,0 1 0,-1-1-1,1 0 1,0-1 0,0 1 0,-1 0 0,1 0 0,-1-1 0,1 0 0,0 1-1,-1-1 1,1 0 0,-1 0 0,1 0 0,-1-1 0,1 1 0,-1-1 0,1 1-1,0-1 1,-1 0 0,1 1 0,0-1 0,0-1 0,0 1 0,-1 0 0,1 0 0,-3-4-1,-10-5-58,1-1-1,0-1 1,0 0-1,1-1 0,1 0 1,0-1-1,1 0 1,0-1-1,2 0 0,-1-1 1,2 0-1,0 0 1,1-1-1,1 0 0,0 0 1,-6-36-1,8 24-61,0 0-1,2 0 1,1 0-1,2-1 1,0 1 0,2 0-1,2 0 1,0 0-1,17-49 1,-7 34-1279,3 1 1,1 1-1,2 0 0,27-40 1,-13 35 8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54.15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0 493 28,'17'-11'1106,"-1"1"-1,2 0 1,-1 1 0,1 1-1,34-11 1,-47 18-1067,0 0 1,-1 0-1,1 1 0,0-1 0,0 1 0,-1 0 1,1 0-1,0 1 0,0 0 0,-1-1 1,1 2-1,0-1 0,-1 0 0,1 1 1,-1 0-1,0 0 0,1 0 0,-1 1 1,0-1-1,0 1 0,-1 0 0,1 0 1,0 0-1,-1 1 0,0-1 0,0 1 1,0 0-1,0 0 0,4 8 0,-3-3-41,-1-1 0,1 1 0,-1 0-1,-1 0 1,0 0 0,0 0-1,1 18 1,-2-24 8,-1 1 1,0 0-1,0 0 0,0 0 1,0 0-1,0 0 0,-1 0 0,0-1 1,0 1-1,0 0 0,0-1 1,-1 1-1,1 0 0,-1-1 0,0 1 1,0-1-1,0 0 0,0 0 1,-1 0-1,1 0 0,-5 4 0,6-7 1,0 1-1,-1 0 0,1 0 1,0-1-1,0 1 0,0-1 0,-1 1 1,1-1-1,0 1 0,-1-1 1,1 0-1,0 0 0,-1 0 0,1 1 1,0-1-1,-1-1 0,1 1 1,-1 0-1,1 0 0,0 0 0,-1-1 1,1 1-1,0-1 0,0 1 1,-2-1-1,1-1-4,-1 0 1,1 0-1,0 0 1,0 0-1,0 0 0,1 0 1,-1-1-1,0 1 1,1-1-1,0 1 1,-2-5-1,-1-1-10,1 0 1,1-1-1,0 1 0,0-1 0,0 0 1,0-17-1,4 4 6,1 0-1,1 0 0,1 0 1,1 0-1,1 1 1,16-35-1,-16 40-20,2 0-1,0 0 1,0 1-1,2 0 1,0 1-1,0 0 1,2 1-1,22-20 1,-32 30 25,0 1-1,0-1 1,0 1 0,0 0 0,1 0 0,-1 1 0,1-1 0,-1 1-1,1-1 1,0 1 0,0 0 0,-1 1 0,1-1 0,0 1 0,0-1-1,0 1 1,6 1 0,-7 0 1,1 0 0,-1 0 0,0 0-1,1 1 1,-1 0 0,0-1 0,0 1 0,0 0 0,0 1-1,-1-1 1,1 0 0,-1 1 0,1 0 0,-1-1-1,3 6 1,3 5 11,-1 0 1,0 1-1,-1 0 0,-1 0 0,0 1 0,-1 0 1,4 22-1,8 126 56,-14-119-79,2 0 1,2 0 0,18 71-1,-22-111 4,-1 1 0,0-1 0,1 1 0,0-1 0,0 0-1,0 0 1,1 0 0,-1 0 0,1 0 0,0 0 0,0-1-1,0 1 1,1-1 0,-1 0 0,1 0 0,0 0 0,0 0-1,0-1 1,0 0 0,5 3 0,-4-4 3,0 0 0,1-1 0,-1 1 0,0-1 0,0 0 0,1-1 0,-1 1 0,0-1 0,0 0 1,0 0-1,0 0 0,0-1 0,0 0 0,0 0 0,0 0 0,0-1 0,-1 1 0,5-4 0,11-9-8,-1 0-1,0-1 1,-1 0 0,-1-2-1,0 0 1,-1-1 0,-2-1-1,0 0 1,-1-1 0,15-30-1,-4-1 17,-3-2 0,-1 1 0,16-76 0,-30 102 99,-1-1 0,2-46 0,-6 64-34,-1-1 0,0 0 0,-1 1 0,-1-1 0,0 1-1,0-1 1,0 1 0,-2 0 0,1 0 0,-6-10 0,8 18-60,0 0 1,0 0-1,0 0 0,0 0 1,0 1-1,-1-1 0,1 0 1,-1 1-1,1-1 0,-1 1 1,1-1-1,-1 1 1,0 0-1,0 0 0,1 0 1,-1 0-1,0 0 0,0 0 1,0 1-1,0-1 1,0 0-1,-4 1 0,3 0-4,0 0 0,0 1 0,0-1-1,0 1 1,0 0 0,0 0 0,0 0 0,0 0 0,0 1-1,0-1 1,1 1 0,-1 0 0,-4 3 0,-2 3 0,0 1 1,1 0 0,0 0 0,0 1 0,1 0-1,-11 20 1,11-14 0,1 0-1,0 1 0,1 0 1,1 0-1,0 1 1,1-1-1,2 1 0,-1 0 1,2 0-1,0-1 1,1 1-1,1 0 0,1-1 1,0 1-1,7 17 1,-7-24-11,1 0 1,-1-1-1,2 1 1,0-1-1,0 0 1,1-1-1,0 1 1,1-1 0,-1 0-1,2-1 1,-1 0-1,1 0 1,1 0-1,0-1 1,0 0-1,0-1 1,0 0 0,1-1-1,0 0 1,0 0-1,1-1 1,-1 0-1,1-1 1,18 3 0,-15-4 1,0 0 1,0-2-1,0 0 1,0 0-1,1-1 1,-1-1 0,0 0-1,-1-1 1,1-1-1,22-9 1,-28 10 7,0-1-1,0-1 1,-1 1 0,1-1-1,-1-1 1,0 1 0,-1-1-1,1-1 1,-1 1 0,0-1 0,-1 0-1,0 0 1,0-1 0,0 1-1,-1-1 1,0 0 0,-1 0 0,3-10-1,0-6-16,-2-2-1,-1 1 1,-1 0 0,-1-1-1,-1 1 1,-1 0 0,-5-32-1,2 24-15,2 1 0,1-1-1,4-46 1,-3 77 24,0-1 0,0 1 0,0 0 1,1 0-1,-1 0 0,0 0 0,1 0 0,-1 0 0,1 0 0,0 0 0,0 0 0,0 0 0,0 0 0,0 1 1,0-1-1,0 0 0,1 1 0,-1-1 0,1 0 0,-1 1 0,1 0 0,-1-1 0,1 1 0,0 0 0,0 0 1,0 0-1,-1 0 0,1 0 0,0 0 0,0 1 0,0-1 0,0 1 0,0-1 0,1 1 0,-1 0 0,0 0 1,0 0-1,0 0 0,0 0 0,0 0 0,0 0 0,0 1 0,0-1 0,0 1 0,0 0 0,0-1 0,0 1 1,2 1-1,8 4 11,-1-1 0,0 2 1,0-1-1,-1 1 0,0 1 1,16 16-1,18 24 42,-2 2 0,-3 2-1,-2 2 1,50 96 0,-81-138-47,0 1 1,0-1 0,-1 1 0,-1 0-1,0 1 1,-1-1 0,-1 1 0,0-1-1,1 18 1,-3-26-31,-1 0-1,1 0 0,-1-1 1,0 1-1,0 0 1,0-1-1,0 1 1,-1-1-1,0 0 1,0 1-1,0-1 1,0 0-1,-1 0 0,0 0 1,0 0-1,0-1 1,0 1-1,0-1 1,-1 0-1,0 0 1,1 0-1,-1 0 1,0-1-1,0 1 0,-1-1 1,1 0-1,0-1 1,-1 1-1,1-1 1,-6 2-1,7-3-2,-5 3-92,0-1 0,0 0 1,0-1-1,0 0 0,-11 0 1,19-1 105,-1 0 1,0 0 0,0 0-1,0 0 1,0-1 0,0 1 0,0 0-1,0 0 1,1-1 0,-1 1 0,0-1-1,0 1 1,0 0 0,1-1 0,-1 0-1,0 1 1,1-1 0,-1 1 0,0-1-1,1 0 1,-1 0 0,0 0 0,1-1 4,-1 1 1,1-1-1,0 0 1,0 1 0,0-1-1,0 0 1,0 1-1,0-1 1,0 1 0,0-1-1,1 0 1,-1 1-1,1-1 1,-1 1-1,1-1 1,1-2 0,16-32-7,3 1 0,0 1 0,32-38 0,-4 5 76,43-60 52,60-91 656,-150 215-722,0 0 0,0-1 0,-1 1 0,1-1 0,-1 0 0,0 1 1,0-1-1,0 0 0,1-5 0,-2 8-41,0 1 1,0 0-1,0-1 1,0 1-1,0 0 0,0-1 1,-1 1-1,1 0 1,0-1-1,0 1 0,0 0 1,0-1-1,0 1 1,-1 0-1,1 0 0,0-1 1,0 1-1,0 0 1,-1 0-1,1-1 0,0 1 1,0 0-1,-1 0 1,1 0-1,0 0 0,0-1 1,-1 1-1,1 0 1,0 0-1,-1 0 0,1 0 1,0 0-1,-1 0 1,1 0-1,0 0 0,-1 0 1,-23 9-28,22-8 19,1 0 0,-1 0 0,1 0 0,-1 1 0,1-1 0,-1 0 0,1 0 0,-1 1 0,1-1 0,0 1 0,0-1 0,0 1 0,0 0 0,0 0 0,0-1 0,1 1 0,-1 0 1,0 0-1,1 0 0,-1-1 0,1 1 0,0 0 0,0 0 0,0 0 0,0 0 0,0 0 0,0 0 0,0 0 0,0 0 0,1 0 0,-1-1 0,1 1 0,0 0 0,-1 0 0,1 0 0,0-1 0,0 1 0,0 0 0,0-1 0,0 1 0,1-1 0,-1 1 0,2 1 0,9 9 6,0 1 0,1-2 0,0 0 0,15 10 0,-11-8 11,-16-12-14,158 129 17,-126-100-9,-1 1 1,45 58-1,-73-83-9,1 0 0,-1 1 0,0-1 0,0 1-1,-1 0 1,0 0 0,0 0 0,-1 1 0,0-1 0,0 0 0,-1 1-1,0 0 1,0-1 0,0 1 0,-2 12 0,0-11-37,-1-1 1,-1 1-1,1-1 1,-1 0-1,-1 1 1,1-1-1,-2 0 1,1-1-1,-1 1 1,0-1-1,0 0 1,-1 0-1,-8 8 1,-6 4-671,0-1 0,-37 26 0,48-38-117,0 0 0,0-1-1,-1-1 1,0 1-1,-16 4 1,15-7-348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54.48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10 784,'29'-9'6822,"-33"39"-5165,-2-6-1805,-8 35-674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4.87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186 98 672,'3'-8'740,"0"0"-1,0 0 1,1 1 0,0 0-1,0-1 1,1 2 0,0-1-1,0 0 1,1 1 0,0 0-1,0 0 1,11-8 0,-23 64 246,-106 563-664,57-342-225,23-125-59,12-65-534,-11 111-1,31-177-1029,14-63-7582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54.81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0 185 668,'19'-185'8413,"-18"247"-8981,6 14-3466,-6-70 3339,3 13-847,2-2 72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55.16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83 1 524,'4'5'326,"0"0"-1,0 0 0,-1 1 1,0-1-1,0 1 1,0 0-1,0 0 1,-1 0-1,0 0 1,-1 0-1,1 1 1,-1-1-1,0 0 1,-1 1-1,1-1 1,-1 1-1,-1-1 1,1 1-1,-1-1 1,-2 9-1,-4 13-248,-2 0 0,0-1 0,-19 37 0,1-3 474,20-44-528,1 1 0,1-1 0,0 1 1,1 0-1,1 0 0,-1 32 0,4-46-23,0 0 0,0-1 0,1 1 0,-1 0 0,1 0 0,0-1 0,0 1 0,0 0 0,0-1 0,1 1 0,-1-1 0,1 0 0,0 1 0,0-1 0,1 0 0,-1 0 0,0 0 0,1 0 0,0-1 0,0 1 0,0-1 0,0 0 0,0 1 0,0-1 0,0-1 0,1 1 0,-1 0 0,1-1 0,-1 0 0,1 0 0,0 0 0,0 0 0,-1 0 0,1-1 0,0 0 0,0 0 0,-1 0 0,7-1 0,-1 1-6,-1 0 1,1-1-1,-1 0 0,1 0 1,-1-1-1,0-1 0,1 1 1,-1-1-1,0 0 0,-1-1 1,1 0-1,-1 0 0,0-1 0,0 0 1,7-6-1,-10 8-30,-1-1-1,0 0 1,0 0-1,0 0 1,0 0 0,0-1-1,-1 1 1,0-1 0,0 1-1,0-1 1,-1 0-1,0 0 1,1 1 0,-2-1-1,1 0 1,0 0-1,-1 0 1,0 0 0,0 0-1,-1 0 1,0 0-1,1 0 1,-2 0 0,1 0-1,0 0 1,-1 0-1,-2-4 1,-1-2-128,0 1 0,-1 1 0,0-1 1,-1 1-1,0 0 0,0 1 0,-1-1 0,-16-13 0,-6-1-174,-41-25-1,51 35 510,15 5 408,16 3-262,23 0-51,-28 5-188,-6-1-77,42-5 128,1 1 0,0 2 1,0 3-1,71 6 1,-104-5-116,0 1-1,0 0 1,0 1 0,0 0 0,0 0-1,-1 1 1,0 0 0,1 1 0,-1 0 0,-1 1-1,1-1 1,-1 2 0,0-1 0,0 1-1,-1 0 1,0 1 0,0 0 0,-1 0-1,0 0 1,0 1 0,-1 0 0,0 0-1,-1 0 1,0 1 0,4 14 0,-3-8-16,-2 1 1,0 0 0,-1 0 0,-1 0-1,-1 0 1,0 0 0,-1 0 0,-1 0-1,-3 18 1,5-49-2070,6-44-1933,2 31 2749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55.50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0 123 1104,'11'-15'989,"0"0"0,0 1 0,1 1-1,1 0 1,28-21 0,-38 31-923,0 1 1,1 0-1,-1 0 0,1 1 0,0-1 0,-1 1 1,1 0-1,0 0 0,0 0 0,0 0 0,0 1 1,0-1-1,0 1 0,0 0 0,0 0 0,0 0 1,0 1-1,0 0 0,-1 0 0,1 0 0,0 0 1,0 0-1,-1 1 0,1-1 0,0 1 1,-1 0-1,0 0 0,1 1 0,-1-1 0,0 0 1,0 1-1,0 0 0,4 5 0,1 2-10,0 0 1,-1 0-1,0 1 0,0 0 0,-1 0 1,0 1-1,-1-1 0,-1 1 0,0 1 1,0-1-1,-1 0 0,-1 1 0,0-1 1,-1 1-1,0 25 0,-3-5-216,-1 0-1,-2-1 1,-1 1-1,-21 62 1,22-80-562,-2-1 0,0 1 0,-1-1 0,0 0 0,-1 0 0,0-1 0,-1-1 1,-1 1-1,-14 12 0,4-3-841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55.96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1384,'1'1'319,"6"2"835,0 1 0,-1 0 1,0 0-1,0 0 0,8 7 1,-12-8-1109,1 1 1,-1-1-1,0 0 1,0 1-1,0 0 1,-1-1 0,1 1-1,-1 0 1,0 0-1,0 0 1,1 8 0,1 15-46,-2 0 0,0-1 0,-5 38 0,-1 17 9,4-63-181,1 33 505,0-50-435,0 1 1,0-1 0,0 0 0,0 1-1,1-1 1,-1 0 0,0 0 0,1 1-1,-1-1 1,1 0 0,-1 0 0,1 0-1,-1 0 1,1 0 0,0 0 0,0 1-1,0-2 1,-1 1 0,1 0 0,0 0-1,0 0 1,0 0 0,0 0 0,0-1-1,1 1 1,-1-1 0,0 1 0,0-1-1,2 1 1,-2-1-85,0 0 0,0 0-1,0 0 1,0-1-1,0 1 1,0 0 0,0-1-1,0 1 1,0-1 0,0 1-1,0-1 1,0 1 0,7-10-1854,-8 8 1873,11-13-1273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56.32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1200,'3'0'266,"0"1"1,-1 0-1,1-1 0,0 1 0,0 0 1,-1 1-1,1-1 0,-1 0 1,1 1-1,-1-1 0,0 1 0,1 0 1,-1-1-1,0 1 0,0 0 0,0 1 1,0-1-1,-1 0 0,1 0 1,-1 1-1,1-1 0,-1 1 0,0 0 1,0-1-1,0 1 0,1 3 0,1 8-240,-1 0-1,-1 0 0,0 0 0,-1 19 0,1 15 580,0-40-596,4 38 124,14 59-1,-16-93-191,0-1 1,1 1-1,0-1 0,1 1 0,0-1 1,1 0-1,0-1 0,1 0 1,0 0-1,11 11 0,-17-20-76,0 0 0,0 0 0,0 0 0,0 0 0,0 0-1,1 0 1,-1 0 0,0 0 0,1 0 0,-1-1 0,1 1 0,-1-1 0,1 1 0,-1-1 0,1 0-1,-1 1 1,1-1 0,-1 0 0,1 0 0,-1 0 0,1 0 0,0 0 0,-1-1 0,1 1-1,-1 0 1,1-1 0,-1 1 0,1-1 0,-1 1 0,0-1 0,1 0 0,-1 0 0,0 1-1,1-1 1,-1 0 0,0 0 0,0 0 0,0-1 0,0 1 0,0 0 0,0 0 0,0-1-1,0 1 1,1-3 0,4-10-1341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56.66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182 4 848,'18'-3'6010,"-17"3"-5759,22 15 1058,15 31-2298,-34-41 1431,15 20-338,-2 1-1,0 1 0,-2 1 1,-1 0-1,14 41 0,-22-49-58,-1 0 0,0 0-1,-2 1 1,0-1-1,-1 1 1,-2 0 0,0 0-1,-1-1 1,-4 27-1,1-26-111,-1 0-1,-1 1 0,-1-2 0,-1 1 0,0-1 0,-2 0 0,0-1 0,-1 0 0,-1 0 0,-23 26 0,18-27-541,0-1 0,-1 0 0,0-2 0,-1 0 0,-1-1 0,-1-1 0,0-1 0,0 0 0,-33 11 0,2-4-839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57.00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161 74 1140,'-25'-25'1791,"19"19"-1260,0 0-1,0 1 1,0-1 0,-1 1-1,0 0 1,0 1-1,-12-7 1,18 11-522,0-1 1,1 1-1,-1 0 0,0 0 1,0 0-1,1 0 1,-1 0-1,0 0 0,1 1 1,-1-1-1,0 0 0,0 0 1,1 0-1,-1 1 1,0-1-1,1 0 0,-1 1 1,1-1-1,-1 0 0,0 1 1,1-1-1,-1 1 0,1-1 1,-1 1-1,1-1 1,-1 1-1,1-1 0,0 1 1,-1 0-1,1-1 0,0 1 1,-1 0-1,1-1 1,0 1-1,0 0 0,-1 0 1,-7 33 46,7-24-8,-14 70 296,3 1 1,4 0 0,2 85 0,7-125-265,1 0 0,3-1 0,1 1 0,2-1 0,2-1 0,1 1 0,2-2 0,19 40 0,-18-55-80,0 0 0,1 0 0,1-2 0,1 0 0,1-1 0,1 0 0,0-2 0,2 0 0,0-2 0,1 0 0,0-1 0,1-1 0,1-1 0,0-2 0,48 17 0,-40-18-308,1-1-1,0-2 1,1-1 0,-1-1 0,40 0 0,-41-6-615,-1 0 0,0-2-1,1-1 1,-1-1 0,48-16 0,-24 0-667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57.48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0 716,'14'2'8024,"-16"5"-7985,1 0 0,0 1 0,1-1 1,-1 0-1,1 0 0,1 0 0,-1 0 0,1 0 0,4 13 0,-2-2 5,49 248-456,-44-243-340,-3-14-949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11.05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38 49 1068,'1'-3'503,"-1"1"-1,0-1 1,-1 0 0,1 0-1,0 0 1,-1 0 0,0 1-1,1-1 1,-1 0-1,0 0 1,0 1 0,-1-1-1,1 1 1,-1-1 0,1 1-1,-4-4 1,5 67 925,-2-36-1399,-15 691-1,15-513-416,11-68-4054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11.68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25 77 104,'-3'-2'321,"1"-1"-1,0 1 1,0-1 0,0 0 0,0 0-1,0 0 1,1 0 0,-1 0-1,1 0 1,0 0 0,0 0-1,0 0 1,0-1 0,0-4 0,1 7-235,0 0 1,0 1 0,0-1-1,1 0 1,-1 0 0,0 0-1,1 0 1,-1 0 0,1 1 0,-1-1-1,1 0 1,-1 0 0,1 1-1,0-1 1,-1 0 0,1 1-1,0-1 1,-1 1 0,1-1-1,1 0 1,30-7-157,-2 5 122,0 3 0,1 0 0,-1 2 0,0 1-1,1 1 1,-2 2 0,1 1 0,-1 2 0,0 0-1,0 2 1,49 27 0,-57-26-49,-1 0 0,0 2 0,-1 0 0,-1 1 0,0 1 0,-1 1 0,-1 0 0,0 2-1,-1-1 1,-2 2 0,0 0 0,-1 0 0,0 1 0,-2 1 0,12 37 0,-18-46-7,-1 0 1,0 1-1,-1-1 1,-1 1-1,0-1 1,0 1-1,-2 0 1,0-1-1,0 1 1,-2 0-1,1-1 0,-6 15 1,1-10-8,0 0 0,-1 0 0,-2-1 0,1 0 0,-2-1 1,0 0-1,-24 25 0,6-11 72,-2-2 0,-1-2 0,-1-1 0,-1-1 1,-2-2-1,0-1 0,-51 20 0,66-30 134,14-8-33,1 0 0,0 0 0,-1 0 0,1-1 0,-1 1 0,0-2 0,-10 3 0,57-18 42,-19 5-210,248-64 13,32-11 64,-264 70-60,1-1 1,-2-2-1,0-2 1,-1-1-1,55-42 1,-78 52 5,0-1 0,0 0 0,-2 0 0,1-1 0,-1 0 0,-1-1 0,0 0 0,-1-1 0,0 0 0,-1 0 0,-1-1 0,0 1 0,-1-1 0,-1-1 0,0 1 0,-1-1 0,0 1 0,0-28 0,-3 41-4,0 0 0,0-1 0,0 1 0,-1 0 0,1 0 0,0 0 0,-1 0 0,1 0 0,-1 0 0,0 0 0,0 0 1,0 0-1,0 0 0,0 0 0,0 0 0,0 1 0,-1-1 0,1 0 0,-1 1 0,1-1 0,-1 1 0,1 0 0,-1-1 0,0 1 0,0 0 0,0 0 0,0 0 0,1 0 0,-1 1 0,-1-1 0,1 0 1,0 1-1,0-1 0,0 1 0,0 0 0,0 0 0,0 0 0,0 0 0,-1 0 0,1 0 0,-3 1 0,-4 1-20,-1 0 0,1 0 0,0 1 0,0 1 0,0-1 0,1 1 1,-17 10-1,6 1-2,0 1 0,1 0 0,1 1 0,0 1 0,2 0 0,0 1 0,1 1 0,1 0 0,1 1 0,0 1 0,2 0 0,0 0 1,2 1-1,1 0 0,0 0 0,2 1 0,-3 25 0,8-41 10,-1 0 1,2 0-1,-1 0 1,1 0 0,0 0-1,1 0 1,0 0-1,0-1 1,0 1-1,1-1 1,1 1-1,-1-1 1,1 0-1,0 0 1,1 0-1,-1-1 1,7 6-1,-4-5-2,0 0 0,1-1 0,0 0 0,0-1 0,0 0 1,1 0-1,0-1 0,-1 0 0,2 0 0,-1-1 0,0 0 0,1-1 0,16 3 0,-1-3-195,1-1 1,-1 0 0,1-2-1,-1-1 1,1-1-1,-1-1 1,0-2-1,26-8 1,-26 6-1064,-1-2-1,0-1 1,0 0-1,33-23 1,-32 16-232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44.01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128 1 1000,'19'3'5285,"-16"14"-5459,-4-4 440,0 83 68,-4 0 1,-23 126 0,1-80-107,-50 325 486,71-401-590,2 1-1,4-1 1,2 1 0,4-1-1,13 69 1,-9-97-154,-6-23-379,0 0-1,-1 0 1,1 29 0,-18-66-4359,7 11 3394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5.23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9 170 600,'-1'-1'187,"0"0"0,1 0 0,-1 0 0,0 0 0,0 0 0,1 0 0,-1 0-1,1 0 1,-1-1 0,1 1 0,-1 0 0,1 0 0,0-1 0,0 1 0,-1 0 0,1 0 0,0-1 0,0 1 0,0 0 0,0 0-1,1-1 1,-1 1 0,0 0 0,0 0 0,1 0 0,-1-1 0,1 1 0,-1 0 0,2-2 0,1 0-82,0-1-1,0 1 1,0 0 0,0 0 0,0 1 0,1-1 0,-1 1 0,1 0-1,5-3 1,10-4-263,1 1 0,37-10-1,36-1-158,-53 11-1940,73-23 0,-88 22 1011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12.58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308 53 232,'-2'-30'7718,"0"29"-7530,-1-1-48,0-1-1,0 1 1,0 0-1,0 0 1,-1 1-1,1-1 1,-1 1 0,-4-2-1,1 2-136,0 0 0,1 0 1,-1 1-1,0-1 0,1 2 0,-1-1 0,0 1 0,1 0 0,-1 0 1,1 1-1,-1 0 0,1 0 0,0 1 0,-10 5 0,7-3-5,0 1 1,0 1-1,1 0 0,0 0 1,0 1-1,1-1 0,0 2 1,-9 13-1,4-3 0,2 1 0,0 0 0,0 1 0,2 0 0,1 0 0,1 1 0,0 0 0,-2 27 0,6-38 4,1 1 1,1-1-1,0 1 0,1-1 1,0 0-1,0 1 0,1-1 0,1 0 1,0 0-1,1 0 0,0 0 1,0 0-1,1-1 0,10 15 0,-10-17-7,1-2-1,0 1 0,0 0 1,0-1-1,1-1 0,0 1 0,0-1 1,1 0-1,-1 0 0,1-1 1,0 0-1,0-1 0,1 1 0,-1-2 1,1 1-1,-1-1 0,1 0 1,0-1-1,13 1 0,3-2-11,0-2-1,0 0 0,-1-1 1,1-1-1,-1-2 1,1 0-1,-2-2 0,1-1 1,-1 0-1,25-15 1,-18 8 35,-1-2 1,-1-1-1,0-2 1,-2 0 0,0-2-1,42-48 1,-59 59 25,-1 1-1,-1-1 1,0 0 0,0 0-1,-1-1 1,-1 0 0,6-23 0,-9 30 20,0-1 1,-1 1-1,0-1 0,0 0 1,0 1-1,-1-1 1,0 0-1,-1 1 1,1-1-1,-1 1 0,0-1 1,-1 1-1,0-1 1,0 1-1,0 0 1,-1-1-1,0 1 1,-4-6-1,6 12-65,1 0-1,-1 0 1,1 0 0,-1 0 0,0 1-1,1-1 1,-1 0 0,1 0 0,-1 1-1,1-1 1,-1 0 0,0 1 0,1-1-1,-1 0 1,1 1 0,0-1-1,-1 1 1,1-1 0,-1 1 0,1-1-1,0 1 1,-1-1 0,1 1 0,0-1-1,0 1 1,-1 0 0,1 0 0,-14 23-32,13-21 30,-5 9 5,1 1 0,1-1 0,0 1 1,1 0-1,0 0 0,1 1 1,1-1-1,0 0 0,1 1 0,0-1 1,1 1-1,0-1 0,4 16 1,-1-10-84,0 0 0,1-1-1,1 0 1,1 0 0,1 0 0,0-1 0,1 0 0,20 27 0,-27-42-7,18 21-1359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12.91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80 153 736,'-9'-19'2159,"1"1"-1,-16-23 1,-14-33 590,73 91-6633,-11 1 659,-9-8 1653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13.39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252 32 932,'7'0'1342,"-7"-1"-1197,1 1 0,0 0-1,0 0 1,0-1 0,-1 1-1,1 0 1,0 0-1,0 0 1,0 0 0,-1 0-1,1 0 1,0 0 0,0 0-1,0 0 1,0 0 0,9 8 2169,-9-6-2010,-9-2 1006,7 0-1288,-1 0-1,1 0 0,0 0 0,-1 0 1,1 0-1,0 0 0,-1 0 1,1 0-1,0 0 0,0-1 1,-1 1-1,1 0 0,0-1 1,0 0-1,-1 1 0,1-1 1,0 1-1,0-1 0,0 0 1,-1-1-1,-2-1-9,0-1 1,0 1 0,-1 0-1,1 1 1,-1-1 0,0 1-1,1 0 1,-1 0 0,0 0-1,0 0 1,0 1 0,0 0-1,-1 0 1,1 1 0,0-1-1,0 1 1,-1 0 0,1 1-1,0-1 1,0 1-1,0 0 1,0 0 0,-1 1-1,1-1 1,1 1 0,-1 0-1,0 1 1,0-1 0,1 1-1,0 0 1,-1 0 0,1 0-1,0 1 1,0-1 0,1 1-1,-1 0 1,1 0 0,-4 6-1,1-2-13,1 1 0,0 0 0,1 0 0,0 0 0,0 1-1,1-1 1,0 1 0,0 0 0,1 0 0,1 0 0,0 0 0,0 0 0,1 13 0,0-15-1,1-1 1,0 1 0,1-1-1,0 0 1,0 0 0,0 0-1,1 0 1,0 0 0,0 0-1,1 0 1,0-1 0,0 0-1,0 0 1,1 0 0,0 0-1,0-1 1,0 0 0,10 7 0,8 3-2,2-1 0,0-1 0,27 10 0,49 25-11,-91-42 13,-1 0 0,1 1 0,-1 0 0,-1 0 0,1 1 1,-1 0-1,10 14 0,-15-18 2,0 0 0,0 1 0,-1-1 0,0 1 0,0 0 0,0 0 1,0-1-1,-1 1 0,0 0 0,0 1 0,0-1 0,-1 0 0,1 0 0,-2 10 0,0-6 3,-1 0 0,0-1 0,0 1 1,-1-1-1,0 1 0,-1-1 0,1 0 0,-7 8 0,-8 10 10,-1 0 1,-2-1-1,-40 38 1,52-55-15,-11 12-60,-9 11-144,-2-1 0,-1-2 0,-1-1 1,-2-2-1,-38 22 0,73-46 160,-1-1-88,1 0 88,0 1 0,-1-1 0,1 0 0,0 0 0,0 0 0,-1 0 0,1 0 0,0 0 0,0 0-1,-1 0 1,1 1 0,0-1 0,0 0 0,-1 0 0,1 0 0,0 0 0,-1 0 0,1 0 0,0 0 0,0-1 0,-1 1 0,1 0 0,0 0-1,0 0 1,-1 0 0,1 0 0,0 0 0,0 0 0,-1-1 0,1 1 0,0 0 0,0 0 0,-1-1-88,1 1 88,1-14-1538,12-15-531,6 4 732,3-6 114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13.80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1 391 24,'16'-11'895,"41"-20"2584,-55 29-3202,1 1 0,-1 0 0,1 0 0,0 0 0,-1 0 0,1 0 0,0 0 0,0 1 0,0-1 0,0 1 0,0 0 0,0 0 0,0 0 0,-1 0 0,1 1 0,4 0 0,-6 0-235,1 0 0,-1 1 0,1-1 0,-1 1 0,0-1 0,0 1 0,0-1 0,0 1 0,0 0 0,0-1 1,0 1-1,0 0 0,-1 0 0,1 0 0,-1-1 0,1 1 0,-1 0 0,0 0 0,0 4 0,1 42 37,-2-40-36,-14 123 103,9-101-131,2-1 1,1 1-1,2 0 1,0 0-1,5 35 0,4-38-1191,0-74-7940</inkml:trace>
  <inkml:trace contextRef="#ctx0" brushRef="#br0" timeOffset="1">86 24 4,'-8'-20'6333,"4"16"-5911,4 5-337,0 0 1,0 0-1,0 0 0,-1 0 1,1 0-1,0 0 0,0 0 1,0 0-1,0 0 1,1 0-1,-1 0 0,0 0 1,0 0-1,0 0 1,1 0-1,-1 0 0,1 0 1,-1 0-1,1 0 1,-1 0-1,1-1 0,-1 1 1,1 0-1,1 1 0,11 18-995,1 0 0,1-1 0,0-1 0,2 0 0,0-1 0,31 23 0,-44-37 573,17 16-1033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14.36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 44 296,'4'1'318,"0"1"0,0-1-1,-1 1 1,1 0 0,0 0-1,-1 1 1,1-1 0,-1 1 0,0 0-1,0-1 1,0 2 0,0-1 0,0 0-1,-1 0 1,1 1 0,-1-1 0,4 9-1,-5-6-171,1 0 0,-1 1 0,0-1 0,-1 0 0,0 1 0,0-1 0,0 1 0,-1-1 0,1 0 0,-2 1 0,-1 7 0,-25 80 699,-7 26-419,33-106-415,0-1 0,0 1 0,1-1 0,1 1 0,0-1 0,5 28 0,-4-36-15,2 1-1,-1-1 1,0 0 0,1 0 0,0 0 0,0 0 0,1-1-1,-1 1 1,1-1 0,0 0 0,0 0 0,0 0 0,1 0-1,0-1 1,-1 0 0,1 0 0,0 0 0,0 0-1,1-1 1,-1 0 0,0 0 0,1 0 0,8 0 0,1 2-30,0-1 1,0 0 0,1-1 0,-1-1 0,1-1 0,0 0 0,24-4-1,-38 4 12,0 0-1,0 0 0,0-1 0,1 1 0,-1-1 0,0 0 0,0 0 0,0 1 0,0-1 0,0 0 0,0-1 0,-1 1 0,1 0 0,0 0 1,0-1-1,-1 1 0,3-3 0,-4 3 0,0 0 1,1-1 0,-1 1 0,0 0 0,1 0-1,-1-1 1,0 1 0,0 0 0,0 0 0,0-1-1,0 1 1,0 0 0,-1 0 0,1 0 0,0-1-1,-1 1 1,1 0 0,0 0 0,-1 0-1,0 0 1,1-1 0,-2 0 0,-5-8-143,-2-1 1,0 1 0,0 1-1,-18-15 1,3 2 90,9 6 47,1 0 0,1 0 0,-14-23-1,25 35 51,-1 0 0,0 0 0,1-1-1,0 1 1,0-1 0,0 0 0,1 1-1,0-1 1,0 0 0,0 0 0,0 0 0,1 0-1,-1 0 1,1 0 0,1 0 0,-1 0-1,1 0 1,0 0 0,2-9 0,0 10-1,-1 0 0,1 1 0,0-1 0,0 1 1,0-1-1,0 1 0,1 0 0,-1 0 0,1 1 0,0-1 1,0 1-1,0-1 0,0 1 0,0 1 0,0-1 0,1 1 1,5-2-1,12-2-4,0 0 0,27-1 1,-35 4-11,34-3 9,0 1-1,0 2 0,50 5 0,-82-1-5,-1 1-1,1 0 1,-1 1 0,0 0-1,25 12 1,-32-13-3,-1 1 0,0 0 0,0 1 0,0 0 0,-1 0 0,1 0 0,-1 1 0,-1 0 1,1 0-1,-1 1 0,9 12 0,-12-14-5,1 1 1,-1-1-1,0 0 1,0 1-1,-1 0 1,0-1-1,0 1 1,0 0-1,0-1 1,-1 1-1,0 0 0,0 0 1,-1 0-1,0-1 1,0 1-1,0 0 1,0-1-1,-1 1 1,0-1-1,0 1 1,-1-1-1,-3 7 1,0-2 2,-1-1-1,0 1 1,0-1 0,0 0 0,-1-1 0,-1 0-1,1 0 1,-1-1 0,-1 0 0,-12 7 0,22-13-6,0-1 0,0 0 0,-1 0 0,1 0 0,0 1 1,0-1-1,0 0 0,0 0 0,-1 0 0,1 0 0,0 0 0,0 1 1,0-1-1,-1 0 0,1 0 0,0 0 0,0 0 0,-1 0 0,1 0 0,0 0 1,0 0-1,-1 0 0,1 0 0,0 0 0,0 0 0,0 0 0,-1 0 1,1 0-1,0 0 0,0 0 0,-1 0 0,1 0 0,0 0 0,0 0 1,-1 0-1,1 0 0,0-1 0,0 1 0,0 0 0,-1 0 0,1 0 1,0 0-1,0-1 0,0 1 0,0 0 0,-1 0 0,1 0 0,0-1 0,0 1 1,0 0-1,0-1 0,4-17 19,20-31 44,-19 40-40,17-38 258,14-29 122,2 1-1,4 2 1,65-86-1,-103 154-383,0 1 0,0-1-1,1 1 1,-1 0 0,1 0-1,0 0 1,0 1 0,0-1-1,0 1 1,1 1 0,-1-1-1,10-2 1,-13 4-15,1 1 0,0-1 0,0 1 1,0 0-1,0 0 0,0 1 0,-1-1 0,1 1 1,0-1-1,0 1 0,-1 0 0,1 0 0,0 0 1,-1 0-1,1 0 0,-1 1 0,1-1 0,-1 1 0,1 0 1,-1 0-1,0-1 0,0 1 0,0 1 0,0-1 1,-1 0-1,1 0 0,0 1 0,0 2 0,17 30-26,-1 0 0,-2 1 0,-2 1 0,13 51 0,2 2-1213,-25-79 884,0 2-642,0-1-1,1 1 1,0-1 0,2 0 0,13 21 0,-4-17-652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14.71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17 0 252,'11'14'1412,"-1"1"0,0 0 0,-1 0 1,-1 1-1,12 31 0,-11-20-988,-1 1 1,-1-1-1,2 31 1,-2 21-958,-7 130 0,0-184 948,-46 489-388,35-420-135,7-38-188,-5 37-982,8-84 736,-1 0 1,0-1 0,-1 1 0,0-1 0,0 0 0,-1 0 0,-8 15 0,0-9-1065,-1-7 96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15.09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1 265 1280,'0'-3'284,"0"0"-1,-1 1 1,2-1-1,-1 0 1,0 0-1,1 0 1,-1 0-1,1 1 1,0-1-1,0 0 1,0 0-1,0 1 1,0-1-1,1 1 1,-1-1-1,1 1 1,-1 0-1,1-1 1,0 1-1,0 0 1,4-3-1,-2 3-146,1 0 0,-1 0 1,1 1-1,-1-1 0,1 1 0,0 0 0,-1 1 0,1-1 0,0 1 0,0 0 0,0 0 0,8 1 1,22 4-89,1 1 1,-1 1 0,0 3 0,0 0-1,-2 3 1,1 0 0,50 30 0,-37-16 1,-2 2 1,-1 2-1,-2 2 1,58 57 0,-84-73-44,0 2 1,0 0-1,12 21 1,-23-32 69,0 1 0,0-1 0,-1 1 1,0 0-1,-1 0 0,0 1 0,0-1 0,-1 1 0,0-1 1,0 14-1,-5-19 535,-3-9-241,-3-11-35,7 3-319,0-1 0,1 1 0,0-1-1,2 1 1,-1-1 0,2 1-1,-1 0 1,2-1 0,6-20-1,8-17-222,26-53-1,-19 49-38,-11 23-26,65-139-1747,-67 151 845,1 0 1,1 1 0,21-22-1,-31 37 814,0 1-1,0 0 0,0 0 1,1 0-1,-1 1 1,1-1-1,0 1 1,7-4-1,9 1-1055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15.48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0 250 976,'4'33'2050,"9"52"1462,-12-81-3390,0 1 0,0-1 0,0 0 0,1 1 0,0-1 0,0 0 0,0 0 1,0 0-1,1 0 0,-1-1 0,1 1 0,0-1 0,0 0 0,6 5 0,-7-7-72,0 0 1,0 0 0,0-1-1,0 1 1,0-1-1,0 0 1,0 0 0,0 0-1,0 0 1,0 0-1,1 0 1,-1 0 0,0 0-1,0-1 1,0 1-1,0-1 1,0 0 0,0 0-1,-1 1 1,1-1 0,2-2-1,39-25 318,-41 26-350,12-10 4,-1 0 1,0-2-1,0 1 1,-1-2 0,-1 0-1,-1 0 1,0-1 0,-1 0-1,0 0 1,-2-1 0,0 0-1,0-1 1,-2 0-1,0 0 1,-1 0 0,-1 0-1,-1 0 1,-1-1 0,-1-36-1,0 53-23,0 1 0,0 0 0,0-1 0,0 1 0,0 0 0,0-1 0,0 1 0,0 0 0,-1-1 0,1 1 0,0 0-1,-1 0 1,1-1 0,-1 1 0,0 0 0,1 0 0,-1 0 0,0 0 0,0-1 0,0 1 0,0 0 0,0 1 0,0-1 0,0 0 0,0 0 0,0 0-1,0 1 1,0-1 0,-1 0 0,1 1 0,0-1 0,0 1 0,-1-1 0,1 1 0,0 0 0,-1 0 0,1 0 0,0-1 0,-1 1 0,1 0 0,0 1-1,-1-1 1,1 0 0,0 0 0,-1 1 0,1-1 0,0 0 0,-1 1 0,1-1 0,0 1 0,0 0 0,0-1 0,0 1 0,-1 0 0,0 1-1,-7 4-3,1-1-1,0 1 1,0 1-1,1 0 0,-1 0 1,-6 9-1,4-2 6,1 1 1,0 1-1,0-1 1,2 1-1,0 1 0,1-1 1,0 1-1,2 1 1,0-1-1,1 0 0,0 1 1,2 0-1,0-1 1,2 23-1,0-26 4,0 0 1,1 1-1,0-2 0,2 1 0,-1 0 1,2 0-1,0-1 0,0 0 0,1 0 1,1-1-1,0 1 0,0-2 1,2 1-1,-1-1 0,1 0 0,1 0 1,0-1-1,14 10 0,0-5-16,1 0-1,0-1 0,1-2 1,0-1-1,1-1 1,1-1-1,0-1 0,0-1 1,0-2-1,1-1 1,-1-1-1,1-2 0,0-1 1,0-1-1,-1-1 1,1-1-1,31-9 1,-31 6 18,0-2 1,-1-1-1,0-1 1,0-1-1,-1-1 1,-1-2-1,0-1 1,-1-1-1,0-1 1,-1-1-1,-1-1 1,-1-1-1,-1-1 1,-1-1-1,-1-1 1,23-34-1,-26 31 56,-2-1 0,17-43-1,-28 63-18,0-1-1,-1 0 0,1 0 1,-2 0-1,1 0 0,-1 0 0,0 0 1,-1 0-1,0-1 0,0 1 1,-1 0-1,0 0 0,0 0 0,-4-10 1,4 16-27,1 0 0,-1 0 1,0 1-1,0-1 1,0 1-1,0-1 0,0 1 1,0-1-1,-1 1 0,1-1 1,0 1-1,-1 0 1,1 0-1,-1 0 0,1 0 1,-1 0-1,0 0 0,1 0 1,-1 0-1,0 1 1,-3-2-1,1 2 9,0 0 0,1-1 1,-1 1-1,0 1 0,0-1 0,1 1 0,-1-1 1,0 1-1,0 0 0,-4 2 0,-5 3 56,0 1 1,0 0-1,1 0 0,-18 14 0,16-9-23,1 0 1,0 0-1,1 1 0,1 1 0,0 0 1,1 0-1,-11 22 0,17-31-45,1 1-1,0 0 0,0 0 1,1 0-1,-1 0 1,1 1-1,1-1 1,-1 0-1,1 1 1,1-1-1,-1 1 1,1 0-1,0-1 1,0 1-1,1-1 1,0 1-1,0-1 0,0 1 1,1-1-1,0 0 1,1 0-1,4 10 1,-3-11-11,1 1 0,0-1 0,0-1 0,1 1 1,0-1-1,-1 0 0,1 0 0,0 0 0,1-1 0,-1 0 1,1-1-1,-1 1 0,1-1 0,0 0 0,0-1 0,11 2 0,14 1-146,1-2-1,37-2 0,-64 0 109,41-1-1212,70-11-1,-102 10 419,1-1 0,-1-1 0,0-1 0,0 0 0,-1 0 0,1-2 0,-1 0 0,18-12 0,-12 3-889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16.39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1100,'22'17'5602,"-15"4"-3550,-7-14-2124,0 0 1,-1 0-1,0 0 1,0 0-1,-4 10 1,-1 8 475,1 11-443,2 0 0,2 1 0,1-1-1,2 0 1,1 0 0,2 0-1,1 0 1,2-1 0,1 0 0,2-1-1,18 40 1,-28-74-47,-1 1 0,0-1 0,0 1 1,0-1-1,0 1 0,0-1 0,1 1 0,-1-1 0,0 1 0,0-1 0,1 1 0,-1-1 1,0 1-1,1-1 0,-1 1 0,0-1 0,1 0 0,-1 1 0,1-1 0,-1 0 0,1 1 0,-1-1 1,1 0-1,-1 0 0,1 1 0,-1-1 0,1 0 0,-1 0 0,1 0 0,-1 0 0,1 0 1,0 0-1,14-29-5246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16.73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1 320 20,'3'0'523,"-1"0"-1,1 0 1,0 1 0,0-1-1,-1 1 1,1-1 0,0 1-1,-1 0 1,1 0-1,-1 0 1,1 1 0,2 1-1,-2-1-235,0 1-1,0-1 1,-1 1-1,1 0 1,-1 0-1,1 0 1,-1 0-1,2 4 1,3 7-431,-2 0 0,0 0 1,6 27-1,5 12 523,-16-52-378,5 13 12,1 0 0,0-1-1,1 0 1,0 0 0,1 0 0,16 19 0,-22-31-9,1 1 0,-1-1 1,0 1-1,1-1 1,-1 0-1,1 0 1,-1 0-1,1-1 1,0 1-1,-1 0 0,1-1 1,0 0-1,0 0 1,-1 1-1,1-2 1,0 1-1,-1 0 1,1 0-1,0-1 0,-1 0 1,1 1-1,0-1 1,3-2-1,2 0 11,-1-1-1,0 0 0,0 0 1,0 0-1,0-1 0,9-9 1,-2-1 10,-1 0 0,-1-1 0,-1 0 0,0-1 0,-1-1 0,-1 1 0,-1-2 0,0 1 0,-1-1 0,-2 0 0,1 0 0,3-33 0,-4 16-593,-2-1 1,-1-42-1,-4 39-2638,-10-62 0,8 80 1813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6.67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328 10 124,'5'-6'8719,"-37"2"-8457,20 7-264,0 1-1,0 0 1,0 1 0,1 0-1,-1 1 1,1 0 0,1 1 0,-1 0-1,1 0 1,1 1 0,-1 1 0,1 0-1,-14 18 1,0 2 17,1 1 0,1 2-1,-22 46 1,39-71-8,1-1-10,0-1 0,0 0 0,0 1 0,1-1 0,0 1 0,0 0 0,1 0 0,-1-1 0,0 13 1,3-17 1,-1-1 1,1 1 0,-1-1-1,1 0 1,0 1 0,-1-1 0,1 0-1,-1 1 1,1-1 0,0 0 0,0 0-1,-1 0 1,1 0 0,0 0 0,-1 0-1,1 1 1,0-2 0,-1 1 0,1 0-1,0 0 1,0 0 0,-1 0 0,1 0-1,0-1 1,-1 1 0,1 0-1,0 0 1,-1-1 0,1 1 0,-1-1-1,1 1 1,-1 0 0,1-1 0,-1 1-1,1-1 1,-1 0 0,1 0 0,30-21 17,-28 19-12,42-39 22,-37 34-30,-1 0 0,1 0 0,0 1 0,1 0-1,0 1 1,0-1 0,0 2 0,18-9 0,-24 13 9,-1 1 1,1-1 0,0 1-1,-1-1 1,1 1-1,0 0 1,0 0-1,-1 0 1,1 0-1,0 1 1,-1-1 0,1 1-1,0-1 1,-1 1-1,1 0 1,-1 0-1,1 0 1,-1 0 0,1 1-1,-1-1 1,0 1-1,0 0 1,0-1-1,1 1 1,-2 0-1,1 0 1,0 0 0,0 0-1,-1 1 1,1-1-1,-1 0 1,0 1-1,2 2 1,4 11 55,-1 0-1,-1 1 1,0 0 0,3 22 0,2 3 9,-6-28-28,1-1 0,0 1 0,1-1 0,15 25 0,-20-36-124,0 0 0,1 0 1,0 0-1,-1 0 0,1-1 0,0 1 0,0 0 1,0-1-1,0 0 0,0 1 0,0-1 1,0 0-1,0 0 0,1 0 0,3 1 0,-3-2-131,-1 0 0,0 0 0,0 0 0,0-1 0,0 1 0,0-1 0,0 1 0,0-1 0,0 0 0,0 0 0,0 0 0,0 0 0,0 0 0,0 0-1,0 0 1,-1-1 0,1 1 0,-1-1 0,1 1 0,-1-1 0,3-3 0,7-9-1390,3-3 63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17.08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234 0 380,'17'6'627,"-1"0"0,0 1-1,0 1 1,-1 0 0,0 1 0,0 0 0,-1 2 0,0-1-1,24 26 1,-21-17-397,-2 0 0,0 0 0,-1 2 0,-1 0 0,-1 0-1,14 38 1,-13-26-203,-3 0 0,0 1 0,-3 0 0,0 1 0,-3-1 0,0 1 0,-3 0 0,-1 0 0,-1 0 0,-7 41 0,3-53-55,0 0-1,-2-1 1,0 1-1,-2-2 0,0 1 1,-1-1-1,-2-1 1,0 1-1,-1-2 1,-1 0-1,0-1 1,-2 0-1,-26 23 1,18-21-528,-1 0 1,-1-2 0,-1-1 0,-1-1-1,0-1 1,-1-1 0,0-2 0,-1-1-1,-45 10 1,2-5-875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17.42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61 1 1200,'-6'5'313,"0"1"0,1 0-1,0 0 1,1 0 0,-1 1-1,1 0 1,0 0 0,1 0 0,0 0-1,0 0 1,0 1 0,1 0-1,0-1 1,1 1 0,-1 0-1,2 0 1,-1 8 0,0 21-302,2-1 1,6 49-1,-6-72 131,11 84-29,4-1 1,3 0-1,5-2 0,4 0 0,41 89 0,-57-156-143,2 0-1,1 0 1,1-2-1,1 0 1,1-1-1,1 0 1,2-2-1,0 0 1,1-2 0,49 36-1,-53-45-239,1 0 0,0-1 1,1-1-1,0-1 0,0 0 0,0-2 0,1 0 1,0-2-1,0 0 0,1-1 0,-1-1 0,1-1 1,-1-1-1,1-1 0,-1-1 0,26-6 0,36-16-1105,-1-9 60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18.79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1020 21 932,'2'-19'5844,"-18"17"-4876,-15 3-904,0 2 0,1 0 0,0 2 0,0 2 0,0 0 0,1 2 0,0 2 0,0 0 1,2 2-1,-1 1 0,2 1 0,0 1 0,-24 20 0,45-32-65,0 0 1,0 0 0,1 0-1,0 1 1,0 0 0,0 0-1,0 0 1,1 0-1,0 1 1,0-1 0,1 1-1,-1 0 1,1-1 0,0 1-1,1 0 1,-1 1-1,1-1 1,0 0 0,1 0-1,0 0 1,0 11 0,2-9 1,0 0 0,0 0 0,1 0 1,0 0-1,1 0 0,0 0 0,0-1 1,0 1-1,1-1 0,0 0 0,0-1 1,1 1-1,0-1 0,0 0 1,10 7-1,102 69 17,-30-22 4,-84-58-22,-1 0 1,0 1-1,1-1 0,-1 1 1,0 0-1,0 0 0,0 0 1,-1 1-1,1-1 0,-1 1 1,2 3-1,-3-5 0,-1 0 0,0 0 1,0 0-1,0 0 0,0 0 0,0 0 0,-1 0 1,1 0-1,0 0 0,-1 0 0,0 0 0,1-1 1,-1 1-1,0 0 0,0 0 0,0 0 0,0-1 0,0 1 1,0-1-1,-1 1 0,1-1 0,0 1 0,-1-1 1,1 0-1,-1 0 0,-1 2 0,-10 6 1,0 1 0,0-2-1,0 0 1,-1 0 0,0-2 0,-21 8-1,-93 25-41,123-38 39,-84 23-48,0-4 0,-2-4 1,-156 8-1,242-24-133,0-1 0,0 1 1,0-1-1,0 1 0,0-1 1,0-1-1,-7-2 0,11 4 88,0-1-1,1 1 0,-1 0 1,1-1-1,-1 1 1,1 0-1,-1-1 1,1 1-1,-1-1 0,1 1 1,-1-1-1,1 1 1,0-1-1,-1 1 1,1-1-1,0 1 0,-1-1 1,1 1-1,0-1 1,0 0-1,0 1 1,-1-1-1,1 1 0,0-2 1,1 0-73,-1 1 1,0-1-1,1 1 1,0 0-1,-1-1 1,1 1 0,0 0-1,0-1 1,-1 1-1,1 0 1,0 0-1,0 0 1,1 0-1,-1 0 1,2-2-1,15-11-1182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19.18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7 275 96,'16'-7'6128,"-18"9"-6026,0 0 0,0 1 0,0-1 0,0 1 0,0 0 0,1-1 0,-1 1-1,1 0 1,0 0 0,-1 0 0,1 0 0,0 4 0,0 25-97,1-1 1,2 1 0,1-1-1,1 0 1,17 58 0,-5-17 22,-9-36-9,22 96 39,-24-115-18,1 0 1,0 0-1,2 0 1,0-1-1,13 20 1,-21-35-20,1 0 1,-1-1 0,1 1-1,-1 0 1,1 0 0,0-1-1,-1 1 1,1 0 0,0-1-1,-1 1 1,1-1 0,0 1-1,0-1 1,0 1 0,-1-1-1,1 0 1,0 1 0,0-1-1,0 0 1,0 0 0,0 1-1,0-1 1,0 0 0,0 0-1,-1 0 1,1 0 0,0 0-1,0 0 1,2-1 0,-1 0 10,0 0-1,0 0 1,1-1 0,-1 1 0,0-1 0,0 1 0,0-1-1,0 0 1,-1 1 0,4-5 0,30-54 153,-15 10-148,-2 0 1,21-96 0,-18 58-55,-5 16-104,6-81 0,11-51-1472,-28 174 595,-5 23 297,1 1 0,0-1 0,1 1-1,0-1 1,4-11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19.78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0 451 612,'6'12'722,"-1"0"0,0 0 0,-1 1 0,0 0 1,-1-1-1,0 1 0,-1 1 0,0 13 0,-5 112-387,0-53 435,7 131-264,-5-216-500,1 0 1,0 0-1,0-1 0,0 1 1,0 0-1,-1-1 0,1 1 0,0 0 1,0 0-1,0-1 0,1 1 0,-1 0 1,0 0-1,0-1 0,0 1 1,0 0-1,1-1 0,-1 1 0,0 0 1,1-1-1,-1 1 0,0 0 0,1-1 1,-1 1-1,1-1 0,-1 1 1,1-1-1,-1 1 0,1-1 0,0 1 1,-1-1-1,1 1 0,-1-1 0,1 0 1,0 1-1,-1-1 0,1 0 1,0 0-1,0 1 0,-1-1 0,2 0 1,0-1 3,-1 1 1,1-1 0,-1 0-1,0 1 1,1-1 0,-1 0 0,0 0-1,1 0 1,-1 0 0,0-1-1,0 1 1,0 0 0,0 0-1,0-1 1,0 1 0,0 0-1,1-4 1,12-26 23,-2-1-1,-1 0 1,-1-1 0,9-58-1,3-141 61,-16 145-11,19-102-1,-20 167-66,-3 7-4,0 1 0,2-1 0,0 1 0,0 0 0,1 0-1,1 0 1,15-25 0,-20 38-12,-1 0 0,1-1 0,0 1 0,0 0 0,0 0-1,0 0 1,1 0 0,-1 0 0,0 0 0,0 1 0,1-1-1,-1 0 1,0 1 0,1-1 0,-1 0 0,1 1 0,-1 0 0,1-1-1,-1 1 1,0 0 0,1 0 0,-1 0 0,1 0 0,-1 0 0,3 0-1,-1 1 1,0 0 0,-1 1 0,1-1-1,0 0 1,-1 1 0,1 0-1,-1 0 1,1-1 0,-1 1-1,0 1 1,4 3 0,2 6 2,1-1 0,-2 1 0,0 1 0,7 15 0,71 206 93,-59-154-104,61 133 0,-75-190 8,0 1-1,2-2 0,0 0 1,2-1-1,23 26 1,-35-43 3,0-1 1,0 1-1,0-1 1,0 0 0,0-1-1,1 1 1,-1-1-1,1 1 1,0-1 0,-1-1-1,1 1 1,0-1 0,0 0-1,8 1 1,-8-2 1,0-1 0,0 1 0,-1-1 0,1-1 1,0 1-1,0 0 0,-1-1 0,1 0 0,-1 0 1,1-1-1,-1 1 0,0-1 0,0 0 0,0 0 0,0 0 1,-1-1-1,7-7 0,3-4 5,0-2-1,-2 1 1,0-2-1,0 1 1,-2-2-1,0 1 1,7-25 0,35-144 13,-40 141-14,108-422 442,-118 461-434,6-18 60,-2 24-35,-1 16-6,1 37 38,-2 0 0,-3 0 0,-2 0 0,-10 64 0,5-49-54,0 4-278,-7 126 609,14-172-1194,1 1-1,1-1 0,1 1 1,2-1-1,11 39 1,-15-60 455,0-1 1,0 0-1,1 0 0,-1 0 1,1 0-1,0 0 0,-1 0 1,5 4-1,2 0-1239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24.26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1 648,'0'3'129,"1"1"0,0 0 0,0-1 0,1 1 0,-1-1 0,1 1 0,-1-1-1,1 0 1,0 0 0,0 0 0,1 0 0,-1 0 0,0 0 0,1-1 0,0 1 0,5 3 0,58 40 838,-51-37-526,54 30-124,1-4 1,115 42-1,-117-51-248,266 90-36,29 11 97,1389 565-186,-1734-685 56,243 99-103,-223-87 114,0 1-1,-1 2 0,-2 1 1,51 44-1,-76-58 29,-1 1-1,-1 0 0,1 1 1,-2 0-1,0 1 1,0-1-1,-1 1 0,0 0 1,-1 1-1,0 0 1,-1-1-1,-1 1 0,0 1 1,-1-1-1,1 18 1,-1 21 111,-2 0 1,-11 86 0,5-81-80,-136 999 771,85-677-788,-261 1429 1090,230-1264-980,71-372-176,7 205-1,11-332 53,9 50-1,-7-77-26,1 0 0,0-1 0,1 1 0,1-1 0,14 28 0,-20-45-23,0 0 0,0 0 0,0 0-1,0 1 1,0-1 0,0 0 0,0 0-1,0 0 1,0 1 0,0-1-1,0 0 1,0 0 0,0 0 0,0 1-1,0-1 1,1 0 0,-1 0 0,0 0-1,0 0 1,0 1 0,0-1-1,0 0 1,0 0 0,0 0 0,1 0-1,-1 0 1,0 1 0,0-1 0,0 0-1,0 0 1,1 0 0,-1 0-1,0 0 1,0 0 0,0 0 0,1 0-1,-1 0 1,0 0 0,0 0 0,0 0-1,1 0 1,-1 0 0,0 0-1,0 0 1,0 0 0,1 0 0,-1 0-1,0 0 1,0 0 0,0 0 0,0 0-1,1 0 1,-1 0 0,0 0-1,0 0 1,0-1 0,0 1 0,1 0-1,-1 0 1,0 0 0,0 0 0,0 0-1,0-1 1,1 1 0,2-20-1565,-4-28-1464,-3 18 1525,0-8 66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25.23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1 171 1216,'66'-54'7502,"-65"54"-7506,0 0 1,0 1-1,0-1 0,0 0 1,0 1-1,0-1 1,0 1-1,-1-1 0,1 1 1,0-1-1,0 1 0,-1 0 1,1-1-1,0 1 0,-1 0 1,1 0-1,0 0 0,-1-1 1,1 1-1,-1 0 0,0 0 1,1 0-1,-1 0 0,0 0 1,1 0-1,-1 1 0,12 28-86,31 127 162,-30-104-68,1-1-1,3 0 0,27 57 0,-43-108 9,-1 1 0,0-1 0,1 0 0,-1 0 0,1 1 0,-1-1 0,1 0 0,0 0 0,0 0 0,-1 0 0,1 0 0,0 0 0,0 0 0,0 0 0,0 0 0,0-1 0,0 1 0,0 0 0,0-1 0,0 1 0,1 0 0,-1-1 0,0 1 0,0-1 0,1 0 0,-1 0 0,0 1 0,0-1 0,1 0 0,-1 0 0,0 0 0,1 0 0,-1 0 0,0 0 0,0-1 0,1 1 0,-1 0 0,0-1 0,0 1 0,1-1 0,-1 1 0,0-1 0,0 1 0,0-1 0,0 0 0,0 0 0,0 0 0,0 1 0,0-1 0,1-2 0,7-6 71,-1-1 0,0-1 0,0 1 0,7-16 0,-6 11-112,6-9 15,-2 0 0,0-1 0,-2-1 0,-1 0 0,-1 0 0,-2-1 0,0 0 0,-2-1 0,3-27 0,-6 19-1688,-1-1 0,-2 1 0,-8-60 0,4 69 214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25.58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94 1 336,'21'26'472,"0"1"1,-3 1-1,0 0 0,-2 2 1,-1 0-1,-1 1 0,-2 0 1,-1 1-1,-1 0 1,-2 1-1,5 38 0,-8-20-446,-1 0-1,-3 0 0,-1 0 1,-4 0-1,-1-1 1,-20 86-1,21-119-47,-1 0-1,0-1 1,-1 1 0,-1-1 0,-1-1 0,0 1-1,-16 22 1,19-32-190,-1 1 0,1-1 1,-1-1-1,0 1 0,0-1 0,-1 0 0,0 0 0,0-1 0,0 0 0,0 0 0,0-1 0,-1 0 1,0 0-1,1-1 0,-1 0 0,0 0 0,0-1 0,-12 1 0,-17-3-1002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25.91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357 0 140,'-6'0'269,"-1"0"-1,1 1 1,-1 0-1,1 0 1,-1 0 0,1 0-1,0 1 1,0 0-1,0 1 1,0-1 0,0 1-1,0 0 1,1 1-1,-1-1 1,1 1 0,0 0-1,0 1 1,1-1-1,-1 1 1,-6 9 0,-7 9-157,1 2 0,1 1 0,-14 31 0,23-45 4,-18 38 48,3 1 0,2 1 1,1 1-1,-18 98 1,30-111-125,1 1 1,3-1-1,1 1 1,2 0 0,2 0-1,1 0 1,12 50-1,-9-69-42,0 0 0,2 0 0,0 0 0,2-1 0,0-1 0,2 0 0,0 0 0,1-1 0,1-1 0,0 0 0,23 20-1,-22-24-362,0-1-1,1-1 0,0 0 1,1-1-1,0-1 0,1 0 1,0-2-1,1 0 0,-1-1 1,1-1-1,1 0 0,-1-2 1,26 3-1,5-4-969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27.73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73 353 1240,'-13'2'7935,"22"14"-8113,-2 5 167,-2 0 0,0 1 0,-1 0 0,-1 0 0,-1 0 0,-1 33 0,0-15-2,2 21 13,-2-1-1,-4 1 1,-1 0-1,-4-1 1,-2 0-1,-35 113 0,42-162 19,2-6 2,0-1 0,0 1 0,0-1 0,0 0 0,-1 0 0,0 1 0,0-1 0,0 0 0,-1 0 0,-2 4 0,4-11-2,0 1-1,0-1 0,0 1 0,0 0 1,1-1-1,-1 0 0,1 1 0,0-1 1,0 1-1,0-1 0,0 0 0,1-4 1,-1 3 0,0-11 2,7-280 162,-3 238-160,3 0-1,2 0 0,19-61 1,-26 111-22,0-1 0,1 1 0,0 0 0,0 0 0,1 0 1,0 1-1,0-1 0,0 1 0,11-11 0,-13 15-2,0 0 0,1 0 0,-1 1 0,1-1-1,0 1 1,-1-1 0,1 1 0,0 0 0,0 0-1,0 0 1,0 0 0,0 1 0,0-1-1,0 1 1,0 0 0,0 0 0,0 0 0,0 0-1,0 0 1,0 1 0,0-1 0,0 1 0,0 0-1,0 0 1,-1 0 0,1 0 0,4 3 0,9 5 0,0 1 1,-1 0-1,0 2 1,0-1-1,-2 2 1,1 0-1,19 26 1,74 113 2,-95-134-2,37 68-45,-3 2 0,40 111 0,-40-91 88,-46-107-38,0 0 0,1 0 0,-1 0 0,0 0 1,1 0-1,-1 0 0,0 0 0,1-1 0,-1 1 1,1 0-1,0 0 0,-1-1 0,1 1 1,-1 0-1,1 0 0,0-1 0,0 1 0,-1-1 1,1 1-1,0-1 0,0 1 0,0-1 0,0 1 1,1-1-1,-1 0 0,0-1 0,0 1-1,-1-1 1,1 1 0,0-1 0,0 1 0,-1-1 0,1 0-1,0 1 1,-1-1 0,1 0 0,-1 0 0,1 0 0,-1 1-1,1-1 1,-1 0 0,1 0 0,-1 0 0,1-1 0,14-63 86,-12 52-73,65-451 190,-39-5-529,-24 374 124,-4 66-501,2-1 0,8-38 0,-11 68 632,0 1 0,0 0 0,0-1 1,0 1-1,1-1 0,-1 1 0,0-1 0,1 1 0,-1-1 0,0 1 0,1-1 0,-1 1 0,0-1 0,1 1 0,-1-1 0,1 0 0,-1 1 0,1-1 0,-1 0 0,1 1 0,-1-1 0,1 0 0,-1 0 0,1 1 1,0-1-1,-1 0 0,1 0 0,-1 0 0,1 0 0,0 0 0,-1 0 0,1 0 0,-1 0 0,1 0 0,0 0 0,-1 0 0,1 0 0,-1 0 0,1-1 0,-1 1 0,1 0 0,-1 0 0,1-1 0,-1 1 0,1 0 1,-1-1-1,1 1 0,-1 0 0,1-1 0,-1 1 0,1-1 0,-1 1 0,0-1 0,1 1 0,-1-1 0,0 1 0,1-1 0,-1 1 0,0-1 0,0 1 0,0-1 0,0 0 0,1 1 0,-1-1 0,0 1 0,0-1 0,0 0 1,0 0-1,12 23-1441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7.00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170 17 1080,'12'-11'3027,"-11"10"-2725,1 1 1,-1-1-1,1 0 1,-1 1 0,1-1-1,-1 1 1,1 0 0,-1-1-1,3 1 1,-3 1-252,0 1-1,0-1 1,0 1-1,0 0 1,-1-1-1,1 1 1,0 0 0,-1 0-1,0-1 1,1 1-1,-1 0 1,0 0 0,0 0-1,0-1 1,0 1-1,0 0 1,-1 0-1,0 2 1,-10 103 316,-5-2 0,-32 110 1,22-100-191,-5 14-86,7-29-617,-23 189 1,46-228-1825,1-37-2180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28.34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730 152 92,'-3'-8'396,"0"1"1,-1-1-1,0 1 0,0 0 1,-1 0-1,1 0 0,-2 1 1,1 0-1,-1 0 0,0 0 1,0 0-1,-1 1 0,1 0 1,-1 1-1,-12-7 0,5 4-265,0 0 1,-1 0-1,0 2 0,0 0 0,0 1 0,0 0 0,-21-2 0,15 5-70,-1 1 0,1 1-1,0 1 1,0 1 0,0 0 0,0 2-1,1 0 1,-1 2 0,1 0 0,1 1 0,-1 1-1,1 1 1,1 0 0,0 2 0,-33 26-1,39-27-64,-1 0 0,2 1 0,-1 0-1,2 1 1,0 0 0,0 1 0,1 0-1,1 0 1,0 1 0,1 0 0,1 1-1,0-1 1,1 1 0,1 0 0,1 1-1,0-1 1,1 0 0,0 1 0,1 0-1,1-1 1,3 17 0,-3-28 1,0-1 1,1 0-1,0 1 1,0-1-1,0 0 1,1 0-1,-1 0 1,1 0-1,0 0 1,0 0-1,0 0 0,1 0 1,-1-1-1,1 1 1,0-1-1,0 0 1,0 0-1,0 0 1,1 0-1,-1-1 1,1 1-1,0-1 1,0 0-1,6 3 1,-2-3 0,0 0 0,1-1 1,-1 0-1,0 0 0,1-1 0,-1 0 1,0 0-1,0-1 0,1 0 1,-1 0-1,0-1 0,10-3 0,6-4 3,0 0-1,0-1 0,-2-2 0,1 0 0,-1-1 0,-1-2 1,0 0-1,18-18 0,17-21 67,63-79 1,-43 46-29,-54 69-70,-21 17 29,0 1 0,-1 0 1,1 0-1,-1-1 1,1 1-1,-1 0 1,1 0-1,0 0 0,-1 0 1,1 0-1,-1 0 1,1 0-1,0 0 0,-1 0 1,1 0-1,-1 0 1,1 1-1,0-1 0,-1 0 1,1 0-1,-1 0 1,1 1-1,-1-1 0,2 1 1,0 2-2,0 0 1,0 0 0,-1 0 0,1 1-1,-1-1 1,1 1 0,-1-1-1,0 1 1,0-1 0,0 1-1,-1 4 1,11 63-14,-8-41 6,1-1 1,18 58-1,-20-80 2,1 0-1,0 0 1,0 0 0,0 0-1,1 0 1,0-1-1,1 0 1,-1 0-1,1 0 1,1 0 0,-1-1-1,1 0 1,0 0-1,0-1 1,0 1-1,11 5 1,-12-8-9,0 0 1,1 0-1,-1-1 0,0 1 1,1-1-1,-1 0 0,1-1 1,0 1-1,-1-1 0,1 0 1,-1-1-1,1 1 0,10-4 1,-6 2-2,-1-2 1,1 0-1,-1 0 1,0 0-1,0-1 1,0-1-1,9-7 1,-2 0 14,-1 0 0,0-2 0,-1 0 0,-1 0 0,0-1 0,-1-1 0,11-20 0,-12 15 54,0 0 1,-1-1 0,-1 0-1,-2 0 1,0-1-1,-2 0 1,0 0 0,-2 0-1,0-1 1,-2 1-1,-1-29 1,-1 53-52,1 0 1,0 0-1,0 0 1,0 0-1,0 1 0,0-1 1,0 0-1,0 0 0,0 0 1,0 0-1,0 0 1,-1 0-1,1 0 0,0 0 1,0 0-1,0 0 0,0 0 1,0 0-1,0 0 0,0 0 1,0 0-1,-1 0 1,1 0-1,0 0 0,0 0 1,0 0-1,0 0 0,0 0 1,0 0-1,0 0 1,0 0-1,-1 0 0,1 0 1,0 0-1,0 0 0,0 0 1,0 0-1,0-1 0,0 1 1,0 0-1,0 0 1,0 0-1,0 0 0,-1 0 1,1 0-1,0 0 0,0 0 1,0 0-1,0-1 1,0 1-1,0 0 0,0 0 1,0 0-1,0 0 0,0 0 1,0 0-1,0 0 0,0 0 1,0-1-1,0 1 1,0 0-1,0 0 0,-8 14 0,-4 21-4,-4 73 27,5 0 0,3 111 0,8-195-28,-1-14-122,1 112-257,6-42-3792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28.73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44 219 1148,'-19'-88'3084,"-5"-42"944,31 160-5025,1-1 0,21 50-1,1 2-2586,-19-46 2176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29.07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1 102 476,'15'41'1044,"-1"0"-1,-1 1 1,-3 1-1,6 53 1,4 174-1232,-16-192 633,2-34 161,-6-44-592,0 1 0,0-1 0,0 0 0,0 0-1,1 0 1,-1 0 0,0 0 0,0 1 0,0-1 0,0 0 0,0 0 0,0 0 0,1 0 0,-1 0 0,0 0 0,0 0 0,0 0-1,0 0 1,1 0 0,-1 0 0,0 0 0,0 0 0,0 0 0,0 0 0,1 0 0,-1 0 0,0 0 0,0 0 0,0 0-1,0 0 1,1 0 0,-1 0 0,0 0 0,0 0 0,0 0 0,0 0 0,0 0 0,1 0 0,-1 0 0,0 0 0,0 0 0,0-1-1,0 1 1,0 0 0,0 0 0,1 0 0,-1 0 0,0 0 0,0-1 0,0 1 0,0 0 0,0 0 0,0 0 0,0 0-1,12-25 340,53-210-179,1 0-86,-54 201-221,33-79 80,-39 101-430,0 0-1,1 1 1,0 0 0,1 0-1,1 0 1,16-16 0,-23 25 208,0 0-1,1 0 1,-1 1 0,1-1 0,-1 0-1,1 1 1,-1 0 0,1 0 0,4-2-1,8 1-1027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29.39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1 469 932,'0'3'169,"1"-1"1,-1 0-1,1 1 0,0-1 1,0 0-1,0 0 1,0 0-1,1 1 0,-1-1 1,0 0-1,1-1 0,0 1 1,-1 0-1,1 0 0,0-1 1,0 1-1,0-1 0,0 1 1,0-1-1,0 0 0,0 0 1,1 0-1,-1 0 0,0 0 1,3 0-1,-1-1-128,1-1 0,-1 0 0,0 0 0,0 0 0,0 0 0,0 0 0,0-1 0,0 0 0,0 0 0,-1 0 0,1 0 0,-1 0 0,1-1 1,3-3-1,15-14-5,-1 0 0,-1-2 0,-1-1 0,-1 0 0,0-1 1,-2-1-1,-1 0 0,-1-1 0,-2-1 0,0 0 0,8-30 1,-17 45 51,0 0 1,-1 0 0,0 0-1,-1-1 1,0 1 0,-1 0 0,-3-24-1,3 34-58,-1-1-1,0 1 0,1-1 0,-1 1 0,0-1 1,0 1-1,0 0 0,0-1 0,-1 1 0,1 0 1,-1 0-1,1 0 0,-1 0 0,0 0 1,1 0-1,-1 0 0,-4-1 0,4 1-15,-1 2-1,0-1 0,1 0 1,-1 0-1,0 1 0,0 0 1,0-1-1,0 1 0,0 0 1,1 1-1,-1-1 1,0 0-1,0 1 0,0 0 1,0-1-1,1 1 0,-1 0 1,0 0-1,-4 3 0,-3 2-4,0 0 0,0 1 0,0 0-1,1 1 1,0 0 0,1 1 0,-1-1-1,2 2 1,-1-1 0,1 1 0,1 0-1,0 0 1,0 1 0,1 0 0,0 0-1,-4 17 1,1-2 9,1 0 0,1 0 0,2 0-1,0 1 1,2 0 0,1 37 0,2-51-12,0-1 1,0 1 0,1-1-1,1 0 1,0 0-1,1 0 1,0 0 0,1-1-1,0 1 1,0-1-1,2 0 1,9 13 0,-9-16-5,-1-1-1,2 0 1,-1 0 0,1-1 0,0 0 0,0 0 0,1-1 0,-1 0 0,1-1 0,0 0 0,1 0 0,-1-1 0,1 0 0,-1 0-1,20 1 1,-6-1-435,1-2 0,-1-1 0,0-1-1,0-1 1,0 0 0,0-2 0,0-1-1,-1-1 1,0-1 0,0 0 0,0-2-1,-1-1 1,0 0 0,-1-2 0,28-20-1,7-12-879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29.73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0 268 1264,'4'0'391,"0"0"-1,0 1 0,0-1 1,0 1-1,-1 0 1,1 0-1,0 0 1,0 0-1,-1 1 1,1-1-1,-1 1 1,1 0-1,-1 0 1,0 1-1,4 2 0,-2-1-201,-1 1-1,0 0 0,0 0 0,-1 0 0,1 0 0,-1 1 0,0-1 0,4 12 0,0 7-347,0 1-1,-2 0 1,4 47-1,-7-47 661,28 418-298,-22-279-202,-8-136 62,0-23 27,0-20-18,-19-242 83,0 39-140,17 165-8,1-214 14,3 232-31,2-1 1,1 1-1,2 0 0,1 0 0,18-45 1,-24 74 3,1 0 0,-1 0 0,1 0-1,1 1 1,-1-1 0,1 1 0,0 0 0,0 0 0,0 0 0,1 1 0,0-1 0,0 1 0,0 0 0,0 0 0,1 1 0,7-4 0,-9 5 4,1 1 0,-1 0 0,1 0 0,0 0 0,0 1 0,-1-1 0,1 1 0,0 0 0,0 1 0,0-1 0,-1 1 0,1 0 0,0 0 0,-1 0 0,1 1 0,-1-1-1,1 1 1,-1 0 0,0 1 0,0-1 0,0 1 0,6 4 0,1 2-11,-1 0 0,0 1 0,0-1 0,-1 2-1,0 0 1,-1 0 0,0 0 0,-1 1 0,0 0 0,-1 1-1,-1-1 1,0 1 0,0 0 0,-1 1 0,-1-1 0,0 1 0,-1-1-1,-1 1 1,0 0 0,0 0 0,-2 0 0,1 0 0,-5 18-1,1-8-157,-1-1 0,-1 0-1,-1 0 1,-1 0 0,-2-1-1,0 0 1,-1-1 0,0 0-1,-2-1 1,-1-1-1,0 1 1,-31 29 0,-1-9-683,-91 63 0,162-116 1085,0 1 0,1 1 0,36-9 0,-33 10-165,-2 1-43,1 1-1,1 1 1,-1 1 0,1 2-1,0 1 1,33 0 0,-52 4 2,0-1 1,0 2 0,0-1 0,-1 2-1,1-1 1,0 1 0,-1 1 0,0-1-1,14 8 1,-18-7 8,1 0 0,-1 0 0,1 1 0,-1 0 0,-1 0 0,1 0 0,-1 0 0,0 0 0,0 1 0,0 0 0,-1 0 0,0 0 0,0 0 0,0 1 0,1 8 0,-2-6-6,-1 0 0,0 0 0,0 0 0,-1 1 1,0-1-1,-1 0 0,0 0 0,-1 1 0,1-1 0,-2 0 1,1 0-1,-1-1 0,-1 1 0,0-1 0,0 1 0,0-1 1,-1 0-1,-8 9 0,-3 6 11,-2-2-1,-1 0 1,0-1 0,-41 32-1,21-25-122,-1-1 0,-1-3 0,-1-1 0,-1-2 0,-1-1 0,-1-3 0,0-2 0,-69 12 0,107-24-194,0-1 0,-1-1 1,1 0-1,0 0 1,-8-1-1,13 1 138,1 0 0,-1 0-1,1 0 1,-1 0 0,0-1 0,1 1 0,-1-1 0,1 1-1,-1-1 1,1 0 0,-1 1 0,1-1 0,0 0 0,-1 0-1,1 0 1,0 0 0,0 0 0,0 0 0,-1-1 0,1 1-1,0 0 1,1-1 0,-1 1 0,0 0 0,0-1 0,1 1-1,-1-1 1,0-2 0,1-12-1106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31.33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142 1 312,'6'2'5808,"3"1"-3961,-7-4-1556,-2 1-291,0 0 0,0 0-1,0 0 1,0 0 0,-1 0-1,1 0 1,0 0 0,0 0 0,0 0-1,0 0 1,0 0 0,0 0-1,0 1 1,0-1 0,0 0 0,-1 0-1,1 0 1,0 0 0,0 0 0,0 0-1,0 0 1,0 0 0,0 0-1,0 1 1,0-1 0,0 0 0,0 0-1,0 0 1,0 0 0,0 0-1,0 0 1,0 0 0,0 1 0,0-1-1,0 0 1,0 0 0,0 0-1,0 0 1,0 0 0,0 0 0,0 0-1,0 1 1,0-1 0,0 0-1,0 0 1,0 0 0,0 0 0,1 0-1,-1 0 1,0 0 0,0 0 0,0 0-1,0 1 1,0-1 0,0 0-1,0 0 1,2-5 22,-13 9-16,-19 19-27,15-4 18,2 1 0,0 1 0,1 0 0,1 1-1,1 0 1,1 1 0,1 0 0,1 0 0,1 0 0,1 1-1,1 0 1,1 0 0,0 35 0,3-57 1,0 0 0,0 0 0,0 1 0,1-1 0,-1 0 0,0 0 1,1 1-1,0-1 0,-1 0 0,1 0 0,0 0 0,0 0 0,0 0 0,0 0 0,0 0 0,1 0 1,-1-1-1,1 1 0,2 2 0,-3-3 5,1-1 0,-1 1-1,1-1 1,-1 0 0,1 1 0,-1-1 0,1 0 0,-1 0 0,1 0-1,-1 0 1,1 0 0,-1 0 0,1-1 0,-1 1 0,0 0 0,1-1-1,-1 1 1,1-1 0,-1 0 0,0 1 0,3-2 0,3-3 16,0 0-1,0-1 1,0 0 0,-1 0 0,0 0 0,0 0 0,-1-1 0,9-13-1,-4 1 59,-2-2-1,1 1 0,-2-1 0,-1-1 0,4-25 0,5-16 539,-15 63-614,0 0 0,1 0 1,-1 0-1,0 0 0,0 0 0,0 0 1,0-1-1,0 1 0,0 0 0,0 0 1,0 0-1,0 0 0,0 0 0,1 0 1,-1 0-1,0 0 0,0 0 0,0 0 1,0 0-1,0 0 0,0 0 0,1-1 1,-1 1-1,0 0 0,0 0 0,0 0 1,0 0-1,0 0 0,0 0 0,1 0 1,-1 0-1,0 0 0,0 1 0,0-1 1,0 0-1,0 0 0,0 0 0,0 0 1,1 0-1,-1 0 0,0 0 0,0 0 1,0 0-1,0 0 0,0 0 0,0 0 1,0 0-1,0 1 0,1-1 0,-1 0 1,0 0-1,0 0 0,0 0 0,0 0 1,0 0-1,0 0 0,0 1 0,0-1 0,0 0 1,10 15 8,15 29-62,-16-28 53,16 30-127,-16-27-349,2 0 1,0-1 0,1 0-1,0-1 1,28 30 0,-38-46 269,-1 1 0,1-1 0,-1 0 0,1 0 0,0 0-1,-1 0 1,1 0 0,0 0 0,0 0 0,-1-1 0,1 1 0,0-1 0,0 1 0,0-1 0,0 1 0,0-1 0,0 0 0,0 0 0,0 0 0,0 0 0,0-1 0,0 1 0,3-1 0,14-5-1311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31.68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216 0 944,'34'79'4917,"-9"4"-3671,-19-57-1283,1-1 0,1 0 0,1-1 1,2 1-1,23 39 0,-33-61 66,1-1-1,0 1 1,0-1 0,0 0-1,0 1 1,0-1 0,0 0 0,1 0-1,-1 0 1,1-1 0,-1 1-1,1 0 1,0-1 0,-1 0-1,1 0 1,0 0 0,0 0 0,0 0-1,0 0 1,0-1 0,0 1-1,4-1 1,-3-1 34,1 0 1,0 0-1,0 0 0,-1 0 0,1-1 0,-1 0 1,1 0-1,-1 0 0,0-1 0,1 1 0,-1-1 1,5-5-1,7-7 183,-2 0 0,0-1 1,-1 0-1,0-1 0,13-25 1,-18 30-67,-5 7-78,1 0 0,-1 0 0,-1 0 0,1 0 0,-1 0-1,0 0 1,0-1 0,1-6 0,-28 48 23,-102 167-227,-271 482-1080,387-664 560,4-9-236,1 0 1,1 0 0,-1 1-1,2 0 1,0 0 0,-4 22-1,10-18-862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32.26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0 620 48,'11'-2'998,"1"0"0,-1 0 0,0 1 0,22 0 0,11 0 270,-40-1-1140,1 1 1,-1-1-1,1 0 0,-1 0 1,0 0-1,1 0 0,-1-1 1,0 0-1,-1 1 0,1-2 0,0 1 1,-1 0-1,4-5 0,38-51 266,-37 46-368,-1 0 0,-1 0 1,0 0-1,3-15 0,-6 21 20,-2 0 0,1 0 1,-1 0-1,0 0 0,0 0 0,0 0 1,-1-1-1,-1 1 0,1 0 0,-2-8 1,2 14-47,-1 1 1,1-1 0,0 1 0,0-1 0,0 1 0,0 0 0,-1-1 0,1 1 0,0-1 0,0 1 0,-1 0 0,1-1 0,0 1 0,-1-1 0,1 1 0,-1 0 0,1 0 0,0-1 0,-1 1 0,1 0 0,-1 0 0,1-1 0,-1 1 0,1 0 0,-1 0 0,1 0 0,0 0 0,-1 0 0,1 0 0,-1 0 0,1 0 0,-1 0 0,1 0 0,-1 0 0,1 0 0,-1 0 0,1 0 0,-1 0 0,1 0 0,-1 0 0,1 1 0,-1-1 0,1 0 0,0 0 0,-1 1 0,1-1 0,-1 0 0,1 1 0,0-1 0,-1 0 0,1 1 0,0-1 0,-1 0 0,1 1 0,0-1 0,0 1 0,-1-1 0,1 1 0,0-1 0,0 1 0,-21 26-62,21-27 61,-12 22-8,0 0 0,2 0 0,0 1 0,2 0 0,0 1 0,-5 31 0,10-39 14,0 0-1,1 0 0,1 1 1,1-1-1,0 1 0,1-1 1,1 0-1,0 0 0,1 1 1,8 22-1,-8-31-33,0-1 0,1 0 1,0 0-1,0 0 0,0 0 0,1-1 0,0 0 0,0 0 1,1 0-1,0 0 0,0-1 0,0 0 0,0 0 0,13 6 1,-9-7-61,0 1 0,1-1 1,0-1-1,-1 0 1,1 0-1,0-1 1,1-1-1,-1 0 1,18-1-1,-7-1 11,0-1-1,-1-1 1,1-2-1,-1 0 1,0-1-1,0-1 1,-1-1-1,0 0 1,0-2-1,23-15 1,-21 9 106,-1-2 0,-1 0 0,0-1 0,-2 0 0,0-2 0,-1-1 1,-1 0-1,-1 0 0,-1-2 0,-1 0 0,-1 0 0,12-39 0,-14 34 28,-1-1-1,-1-1 1,-2 1-1,-1-1 1,-2-1-1,-1 1 1,-1 0-1,-2-1 1,-1 1-1,-9-50 1,-8 20 201,18 57-233,0 1-1,-1 0 1,1-1-1,-1 1 1,0 0-1,0 0 0,0 0 1,-1 0-1,1 1 1,-1-1-1,1 0 0,-1 1 1,0 0-1,0 0 1,-4-3-1,6 5-20,0 0 0,0 0 0,0 0 0,-1-1 0,1 1 0,0 0 0,0 0 0,0 1 0,-1-1 0,1 0 0,0 0 0,0 1 0,0-1 0,-1 0 0,1 1 0,0-1 0,0 1 0,0 0 1,0-1-1,0 1 0,0 0 0,0-1 0,0 1 0,0 0 0,1 0 0,-1 0 0,0 0 0,0 0 0,1 0 0,-1 0 0,0 0 0,1 0 0,0 0 0,-1 0 0,1 1 0,-1-1 0,1 0 0,0 2 0,-2 3-5,0 1 1,0 0-1,1 0 1,0 0-1,0 9 0,1 0-2,2-1 0,0 0-1,1 1 1,0-1-1,1 0 1,1 0 0,0-1-1,1 1 1,12 19-1,10 13-2,49 60 0,8 14-5,-74-103 24,-1 0-1,0 1 1,-2 0-1,0 0 1,10 40-1,-16-52-16,-1-1 0,0 1 1,-1 0-1,0 0 0,0-1 0,0 1 0,-1 0 0,0 0 0,0-1 0,-1 1 0,0-1 0,0 1 0,0-1 0,-1 0 0,0 0 0,0 0 0,0 0 0,-1 0 1,0-1-1,0 1 0,-1-1 0,-6 6 0,-5 2-573,-1-1 0,-1-1-1,1-1 1,-2 0 0,1-1 0,-1-1 0,-1-1 0,1-1 0,-1 0 0,0-1 0,-25 1-1,2 2-855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33.05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0 266 544,'39'-1'3579,"-13"0"-2606,0 2 1,42 5-1,-60-5-980,0 1 0,0 0 0,-1 0 1,1 1-1,-1 0 0,1 1 1,-1-1-1,0 1 0,0 1 0,-1-1 1,1 1-1,9 10 0,-6-3 6,-1-1 0,0 2-1,-1-1 1,0 1 0,-1 0 0,-1 1-1,0-1 1,-1 1 0,6 24-1,0 12 34,6 75-1,-11-74 50,-6-51-68,0 1-1,0-1 1,0 1 0,0-1 0,0 0-1,0 1 1,0-1 0,0 1 0,0-1-1,0 0 1,0 1 0,0-1-1,0 0 1,0 1 0,1-1 0,-1 0-1,0 1 1,0-1 0,0 0-1,1 1 1,-1-1 0,0 0 0,1 0-1,-1 1 1,0-1 0,0 0 0,1 0-1,-1 1 1,0-1 0,1 0-1,-1 0 1,0 0 0,1 0 0,-1 0-1,1 1 1,-1-1 0,0 0 0,1 0-1,-1 0 1,0 0 0,1 0-1,-1 0 1,1-1 0,19-12 334,13-26-48,0-9-274,-2-1 0,-3-2 0,-2 0 0,35-97 0,-36 70-2472,17-96-1,-34 141 1034,-1 5 46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33.39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27 1 1080,'4'8'445,"0"1"1,-1 0-1,0 0 1,-1 1-1,0-1 0,0 0 1,-1 1-1,0-1 0,-1 1 1,-1 15-1,-3 14-294,-11 50 1,4-28 179,3-11-449,2 1-1,2 1 1,6 95-1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7.34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89 1160,'8'-9'372,"0"2"1,1-1-1,0 1 0,0 0 0,1 1 0,0 0 1,0 1-1,0 0 0,0 0 0,1 1 1,0 1-1,0 0 0,0 0 0,21-2 1,-7 2-261,-1 1 0,1 2 0,0 0 1,0 1-1,46 9 0,-64-8-85,0-1 0,-1 2 1,1-1-1,0 1 0,-1 0 0,1 0 0,-1 0 0,0 1 0,0 0 0,0 1 0,-1-1 0,1 1 0,-1 0 0,0 0 0,5 8 0,-4-4 9,-1 1-1,1 0 0,-2 0 1,1 0-1,-1 0 0,-1 1 1,0-1-1,-1 1 0,2 12 1,-1 14 49,-2 0 1,-2 0 0,-1 0 0,-13 69 0,-4-10 12,-9 62-1330,30-148-677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33.73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228 1 608,'17'14'653,"0"2"0,-1 0 0,0 1 0,-2 0 0,0 1 0,-1 1 0,21 40 0,-26-40-588,0 0 0,-2 0-1,0 1 1,-1 0 0,-1 0-1,0 1 1,-2-1 0,-1 1-1,0-1 1,-2 1 0,0-1 0,-1 1-1,-1-1 1,-8 26 0,3-17-78,-1-1 1,-2 0 0,0 0 0,-2-1 0,-2-1 0,0 0-1,-26 33 1,30-45-352,0 0-1,-2-1 1,1-1-1,-2 0 1,1 0 0,-2-1-1,1-1 1,-2 0-1,1-1 1,-1-1-1,0-1 1,-1 0-1,-26 7 1,-3-7-903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34.06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319 0 772,'-21'14'693,"0"1"-1,1 0 1,0 2-1,2 0 1,0 1-1,0 1 1,2 1-1,-20 29 1,18-19-434,2 0-1,0 1 1,2 0 0,2 1-1,-16 62 1,19-52-212,2 1 0,1 0-1,3 0 1,1 1 0,3-1-1,1 0 1,2 1 0,2-1-1,2-1 1,18 60 0,-16-76-9,1 0 0,0-1 0,2 0-1,2-1 1,0 0 0,1-1 0,1-1 0,1 0 0,1-2 0,1 0 0,0-1 0,2-1-1,0-1 1,28 15 0,-22-15-85,1-2 0,1-1 0,0-2-1,1 0 1,0-2 0,1-2 0,0-1 0,0-1-1,0-2 1,1-1 0,59-2 0,-28-5-1307,1-3 0,-1-2 1,0-4-1,70-22 0,-64 8-190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35.29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64 9 312,'6'6'4500,"4"-2"-3030,-9-4-1424,-1 0 0,1-1 0,-1 1 0,1 0 0,-1-1 0,1 1-1,-1 0 1,1-1 0,-1 1 0,1-1 0,-1 1 0,0 0 0,1-1-1,-1 1 1,1-1 0,-1 1 0,0-1 0,0 0 0,1 1 0,-1-1-1,0 1 1,0-1 0,0 1 0,0-1 0,1 0 0,-1 1 0,0-1 0,0 0-1,0 1 1,0-1 0,-1 1 0,1-1 0,0 0 0,0 1 0,0-2-1,-42 439 1107,31-351-1056,-3 7-102,5-43 3,-3 89 0,16-106 10,-4-33-7,0 1 0,0 0 0,0-1 1,0 1-1,0 0 0,1-1 0,-1 1 1,0 0-1,0-1 0,0 1 0,1 0 1,-1-1-1,0 1 0,1-1 0,-1 1 1,0-1-1,1 1 0,-1 0 0,1-1 0,-1 0 1,1 1-1,-1-1 0,1 1 0,0-1 1,-1 0-1,1 1 0,-1-1 0,1 0 1,0 1-1,-1-1 0,1 0 0,0 0 1,-1 0-1,1 0 0,0 0 0,-1 1 1,1-1-1,0 0 0,-1-1 0,2 1 1,1-4 1,-1 0 1,0 0-1,0 0 1,0 0 0,0-1-1,0 1 1,-1-1 0,0 1-1,0-1 1,0 1 0,0-7-1,1-2 2,54-292-31,-30 142 18,-25 158 8,-1 1 1,1-1-1,1 1 0,-1-1 1,0 1-1,1 0 1,0 0-1,0 0 0,3-4 1,-5 7-1,1 1 0,-1-1 0,1 1 0,-1-1 0,1 1 0,0-1-1,-1 1 1,1 0 0,0-1 0,-1 1 0,1 0 0,0-1 0,-1 1 0,1 0 0,0 0 0,-1 0 0,1-1 0,0 1 0,0 0 0,-1 0 0,1 0 0,1 1 0,0-1-1,0 1-1,0 0 1,0 0-1,0-1 1,-1 1-1,1 1 1,0-1-1,0 0 1,-1 0-1,1 1 1,2 2 0,22 28-16,-2 0 1,-1 2 0,-1 1 0,-2 0-1,16 41 1,-13-28 4,-2-7 22,2 7-21,56 85 1,-68-118 4,1 0 0,0-1 0,1-1 0,1 0-1,0 0 1,1-2 0,0 1 0,1-2 0,19 10-1,-21-12-134,33 14-97,-44-20 50,0-1-1,0 0 0,0 0 0,0-1 1,0 1-1,0-1 0,0 1 1,0-1-1,0 0 0,0 0 0,0 0 1,6-1-1,-8 0 14,0 0 0,0 1 0,0-1 0,0 0 0,0 0 0,-1 1 0,1-1 0,0 0 0,-1 0 0,1 0 0,0 0 0,-1 0 0,1 0 0,-1 0 0,1 0 0,-1 0 0,0 0 0,1 0 0,-1 0 0,0 0 0,0-1 0,0 1 0,0-1 0,0-11-1168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35.63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599 51 72,'-6'-6'948,"0"0"0,-1 0 0,0 1 0,0 0 0,-1 1 0,1 0 0,-16-6 1,18 8-918,1 1 0,-1 1 0,0-1 0,1 1 0,-1 0 0,0 0 0,0 0 0,1 0 0,-1 1 0,0 0 0,1 0 0,-1 0 0,1 1 0,-1-1 0,1 1 0,-6 3 0,-27 16 31,0 1 0,2 2 0,1 1 0,0 2-1,-35 37 1,16-8-1977,-91 125-1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36.23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52 419 1184,'2'-1'256,"0"1"-1,0 1 1,0-1 0,1 0-1,-1 0 1,0 1-1,0-1 1,0 1-1,0 0 1,0 0 0,0 0-1,0 0 1,0 0-1,-1 0 1,1 0 0,0 0-1,0 1 1,1 2-1,-1-2-126,0 1-1,0 0 1,-1-1-1,1 1 0,-1 0 1,0 0-1,0 0 1,0 1-1,0-1 0,0 0 1,0 4-1,0 10-217,-1-1 0,-1 1 0,0-1 0,-4 18-1,2-11 489,-60 346-36,62-362-332,0 0 1,-1-1 0,0 1-1,0-1 1,-1 1-1,-3 7 1,4-19 26,0 0 0,0 0 0,0 0 0,1 0 0,0 0 0,-1-8-1,-1-18-46,1 0-1,1-1 1,2 1-1,5-32 0,29-124 39,-33 177-47,7-31 3,23-62 0,-28 93-7,0 1 0,0-1 1,1 1-1,0 0 0,1 0 0,0 0 0,0 1 1,1 0-1,0 0 0,1 1 0,-1 0 1,10-6-1,-14 11 3,0 0 0,1 0 0,-1 1 0,1-1 0,-1 1 0,1 0 1,-1 0-1,1 0 0,0 0 0,0 1 0,-1 0 0,1 0 0,0 0 0,0 0 0,-1 0 1,1 1-1,0-1 0,0 1 0,-1 0 0,1 0 0,-1 1 0,1-1 0,-1 1 0,1 0 1,-1 0-1,0 0 0,0 0 0,0 0 0,0 1 0,0-1 0,0 1 0,2 3 1,9 10 16,-1 1 0,0 0 0,-2 0 1,14 28-1,-19-35-13,82 178 34,-8-16-32,-65-143 50,2-2 1,0 0 0,41 46-1,-57-72 18,1 1 0,-1-1-1,0 1 1,0-1 0,0 0-1,1 0 1,-1 0 0,1 1 0,-1-1-1,1-1 1,-1 1 0,1 0-1,0 0 1,-1 0 0,1-1-1,0 1 1,-1-1 0,1 0 0,0 1-1,0-1 1,0 0 0,-1 0-1,3 0 1,-2-1 1,0 0 0,-1 0 0,1 0 1,0 0-1,-1 0 0,1 0 0,-1-1 0,1 1 0,-1 0 0,0-1 1,0 1-1,0-1 0,0 0 0,0 1 0,0-1 0,0 0 0,1-2 0,3-11 131,0 0 0,-1-1-1,3-30 1,-6 44-235,29-383 108,-19 201-342,-7 110-7,-3 36-488,1 1 0,2 0 0,17-73 0,-21 109 615,1 0 1,-1 0-1,0 0 1,0 0 0,1 0-1,-1 0 1,0 0-1,1-1 1,-1 1-1,1 0 1,0 1-1,-1-1 1,1 0-1,0 0 1,-1 0 0,1 0-1,0 0 1,0 1-1,0-1 1,0 0-1,0 1 1,1-1-1,-1 1-59,0 1 0,0-1 0,0 1 0,8 12-2613,-9-12 2613,1 0 0,-1 2 0,6 15-1253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36.76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18 594 420,'8'9'427,"-1"0"1,0 0-1,0 1 1,0 0-1,-2 0 1,1 0-1,-1 1 1,-1 0-1,1 0 0,-2 0 1,0 0-1,0 1 1,-1-1-1,1 22 1,-1 7-292,-1-1 1,-3 1 0,-6 41 0,4-43-22,-1-1 1,-3 1-1,-1-1 1,-17 43-1,26-78-85,0-1 0,-1 1 0,0-1 1,1 1-1,-1-1 0,0 1 0,1-1 0,-1 0 0,0 1 0,0-1 1,0 0-1,0 0 0,0 0 0,-1 0 0,1 0 0,0 0 0,-3 2 0,3-3-14,0-1-1,1 1 0,-1 0 0,1-1 0,-1 1 1,0 0-1,1-1 0,-1 1 0,1-1 0,-1 1 0,1-1 1,-1 1-1,1-1 0,0 0 0,-1 1 0,1-1 1,0 1-1,-1-1 0,1 0 0,0 1 0,0-1 1,0 0-1,-1 1 0,1-1 0,0 0 0,0 0 0,-2-9 20,1 0-1,0 1 0,0-1 0,2-13 0,3-14-32,2-47 15,5 1-1,3 1 0,35-117 1,-45 187-6,1 0 1,0 1 0,0 0-1,1 0 1,1 0-1,0 0 1,0 1-1,14-14 1,-17 20-10,-1 1 1,1 1-1,-1-1 1,1 0-1,0 1 0,0 0 1,0 0-1,0 0 1,0 0-1,0 1 0,1-1 1,-1 1-1,1 0 0,-1 1 1,1-1-1,-1 1 1,1 0-1,-1 0 0,1 0 1,-1 1-1,1-1 1,-1 1-1,0 0 0,1 0 1,-1 1-1,8 3 1,1 2-4,0 0 0,0 1 0,0 1 0,-1 0 0,-1 1 1,1 0-1,-2 0 0,18 23 0,69 110-17,-65-92 4,57 102-36,22 32-6,-110-184 59,28 33 873,-28-34-852,-1 0 1,0 1 0,1-1 0,0 0 0,-1 0 0,1 1 0,-1-1 0,1 0 0,-1 0 0,1 0 0,-1 0-1,1 0 1,0 0 0,-1 0 0,1 0 0,-1 0 0,1 0 0,0 0 0,-1 0 0,1 0 0,-1 0-1,1 0 1,0-1 0,12-19 318,-1-22-168,-2-1 0,8-76 0,-5-90-269,-13-120-838,-4 277-47,-2 1-1,-2-1 1,-2 2-1,-23-66 1,27 99 159,-1 1 1,0 1 0,-16-26 0,-2 11-675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39.05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1 195 652,'-1'-3'7962,"4"16"-7537,17 124-447,-16-97 53,2-1-1,20 76 1,-25-111-5,0-1 1,0 1-1,1-1 1,-1 1-1,1-1 1,0 0-1,0 1 1,4 4-1,-5-8-13,0 1 1,0-1-1,0 1 1,0-1-1,0 0 0,0 0 1,0 1-1,0-1 1,0 0-1,0 0 0,0 0 1,1 0-1,-1 0 1,0-1-1,0 1 1,0 0-1,0 0 0,0-1 1,0 1-1,0-1 1,0 1-1,0-1 0,0 1 1,0-1-1,0 1 1,-1-1-1,1 0 0,0 0 1,0 1-1,-1-1 1,1 0-1,0 0 0,0-1 1,19-18 27,0 0 1,-2-2-1,0 0 1,15-27-1,54-105-23,-63 109-30,1-2-236,40-68-352,-54 99-898,0 1-1,21-22 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39.38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45 1 348,'13'81'5519,"-11"-63"-5329,-1 0 1,-1 1-1,0 0 0,-6 29 1,-5 14-79,-30 90 1,38-139-268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39.71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36 24,'4'-4'1067,"-4"2"-801,1 1 1,0 0-1,-1-1 1,1 1 0,-1 0-1,1-1 1,-1 1 0,1-1-1,-1 1 1,0-1 0,0 1-1,0 0 1,0-1-1,0 1 1,0-1 0,0 1-1,-1-1 1,1 1 0,-1-3-1,-1 38 101,0 119-205,-1-111-161,3 0-1,7 73 1,-7-111-114,1 1 1,-1-1-1,1 0 0,0 0 0,1 0 1,-1 0-1,1 0 0,0 0 1,0 0-1,0 0 0,0 0 0,1-1 1,-1 1-1,1-1 0,0 0 1,5 4-1,-8-7 8,1 0 0,-1 0 1,1 0-1,-1 0 0,1 0 1,0 0-1,-1 0 0,1-1 0,-1 1 1,1 0-1,-1 0 0,1-1 1,-1 1-1,1 0 0,4-8-1465,-3 5 1017,6-8-667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40.23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226 7 192,'9'-7'5553,"-9"7"-5448,21 14 807,14 22-1320,-13-2 498,-1 1-1,-2 1 1,-1 0-1,-2 2 1,-2 0 0,-1 1-1,-2 0 1,-2 0 0,-2 1-1,-1 0 1,0 46 0,-4-18-15,-3 0 0,-4 0 0,-2-1 1,-3 1-1,-36 122 0,39-167-116,-1 0-1,-1-1 1,-1 0-1,-1 0 0,-1-1 1,-1 0-1,-1-1 0,-19 21 1,22-29-322,-1-1 0,0 0 0,0 0 0,-1-2 1,-1 1-1,0-2 0,0 0 0,0 0 0,-1-2 0,0 1 0,-1-2 1,1 0-1,-19 2 0,-23 1-1080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7.69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1 128 924,'4'-26'1484,"0"2"100,-2 3 65,3 6-497,-5 4-472,2-1-292,-2 5-216,0 1-136,0 1-84,-2 5-80,-3 0-440,3 5-140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40.60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101 0 1276,'-3'25'4578,"-10"12"-3017,0-2-1247,-11 76-28,4 1 0,-6 161 0,25-232-231,1 1-1,3 0 0,1-1 0,3 0 0,1 0 1,1-1-1,3 0 0,1 0 0,2-2 0,2 0 0,34 58 1,-36-72-118,2 0 1,1-1-1,1 0 1,0-2-1,2 0 1,1-1-1,36 25 1,-38-32-216,0-1-1,0-1 1,1-1 0,0-1-1,1-1 1,0-1 0,0-1-1,1 0 1,0-2 0,29 2 0,-41-6-120,0 1 0,0-2 0,0 0 0,0 0 0,0-1 0,0 0 0,18-7 1,20-14-1173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42.88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153 1 644,'-10'279'3974,"-6"-154"-3465,-42 161 1,53-265-491,-17 66 119,-17 142 0,38-229-118,1 1 1,0-1 0,0 1-1,-1-1 1,1 1 0,0-1-1,0 0 1,0 1-1,0-1 1,0 1 0,0-1-1,0 1 1,0-1-1,0 1 1,0-1 0,0 1-1,0-1 1,0 1 0,0-1-1,0 1 1,0-1-1,0 1 1,1-1 0,-1 1-1,0-1 1,0 1-1,1-1 1,-1 1 0,0-1-1,0 0 1,1 1-1,-1-1 1,1 0 0,-1 1-1,0-1 1,1 0 0,-1 1-1,1-1 1,15-16 525,11-31-202,-11 9-290,-3-1-1,-1 0 1,12-78-1,-18 81 143,1 0 0,2 0 0,1 1 1,2 0-1,22-44 0,-33 76-178,1 1 1,-1 0-1,1 0 0,0 0 1,0 1-1,0-1 1,0 0-1,0 1 0,0-1 1,0 1-1,0 0 1,1-1-1,-1 1 0,0 0 1,1 0-1,-1 1 1,1-1-1,-1 0 0,1 1 1,-1 0-1,1 0 1,0-1-1,-1 1 0,1 1 1,-1-1-1,1 0 1,-1 1-1,1-1 1,-1 1-1,1 0 0,-1 0 1,1 0-1,2 1 1,10 5 55,0 0 0,0 1 1,24 17-1,-37-23-64,64 49 51,-3 2 0,87 96 1,42 38-227,-163-162 34,2-2-1,0-1 1,1-1 0,67 31-1,-98-51 21,1 0 0,0 0-1,0-1 1,0 1 0,0 0-1,0-1 1,0 1 0,0-1-1,0 1 1,0-1 0,0 0-1,0 0 1,1 0 0,-1 0 0,0-1-1,0 1 1,0 0 0,0-1-1,0 1 1,0-1 0,0 0-1,0 0 1,0 0 0,-1 0-1,1 0 1,0 0 0,1-2 0,0 0-224,0-1 1,-1 0 0,0 0 0,1 0 0,-2 0 0,1 0 0,0 0 0,-1 0 0,0 0-1,0-1 1,0 1 0,0-6 0,3-21-1126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43.21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664 57 812,'-20'-10'867,"1"1"1,-2 1-1,1 1 0,-1 0 1,0 2-1,-34-5 0,44 10-860,1-1 0,-1 1 0,1 1 0,-1 0 0,1 1 0,-1 0 0,1 0 0,0 1 0,0 1 0,0-1 0,0 2 0,0-1 0,1 1 0,0 1 0,-12 9 0,-9 9-44,2 2 0,1 1 1,-41 52-1,-58 101-3818,111-158 2854,-5 9-351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43.54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0 128 1352,'2'2'387,"-1"1"0,1-1 1,-1 0-1,1 0 0,0 0 0,0 0 0,0 0 0,0 0 0,0 0 1,1 0-1,-1-1 0,0 1 0,1-1 0,2 1 0,0 0-153,-1-1 0,0 0 0,1 0 0,-1 0-1,0-1 1,1 0 0,-1 0 0,7 0 0,7-3-322,0 0 1,0-2 0,28-10-1,-11 4 558,24-6-437,91-27-1683,-1-6-3700,-113 35 3805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44.20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1 268 72,'1'0'432,"3"-2"256,-1 1 1,1-1-1,0 1 1,-1 0-1,1 0 1,0 1-1,0-1 1,-1 1-1,8 0 1,-9 0-634,0 1 1,-1 0 0,1 0 0,-1 0-1,1 0 1,-1 1 0,1-1-1,-1 0 1,0 1 0,1-1 0,-1 1-1,0-1 1,0 1 0,0-1-1,0 1 1,0 0 0,-1 0 0,1-1-1,0 1 1,-1 0 0,0 0-1,1 3 1,13 43-10,-2 1 1,-2 1-1,6 89 0,-6 1-73,-8-155 2,0 0-1,1 1 1,1 0-1,10-26 1,-5 12-15,-3 11 16,55-156-116,-54 155 131,2 1 0,0 1 0,1-1 0,0 1 0,1 1-1,1 0 1,20-20 0,-30 33 6,1 0 0,-1-1 0,1 1 0,0 0-1,0 0 1,0 1 0,0-1 0,0 1 0,0-1 0,1 1 0,-1 0-1,0 0 1,1 0 0,-1 1 0,5-1 0,-5 1 2,0 0 0,-1 1 0,1-1-1,-1 1 1,1 0 0,-1 0 0,1 0 0,-1 0 0,0 0 0,1 0-1,-1 0 1,0 1 0,0-1 0,0 1 0,0 0 0,2 2 0,2 3 3,-1 0 1,-1 0 0,1 1 0,-1-1 0,0 1 0,-1 0 0,0 0-1,0 0 1,-1 0 0,0 1 0,1 8 0,0 16 11,-1 1 0,-2-1 0,-5 36 0,2-35-4,2-1 1,1 1-1,5 35 0,-6-68-5,1 0 0,1 1 0,-1-1 0,0 0-1,0 1 1,0-1 0,1 0 0,-1 1 0,1-1 0,-1 0 0,1 0 0,-1 1 0,1-1-1,0 0 1,-1 0 0,1 0 0,0 0 0,0 0 0,0 0 0,0 0 0,0 0-1,0 0 1,0 0 0,2 0 0,-1 0 0,-1-1 0,1-1 0,-1 1 0,0 0 0,1 0 0,-1-1 0,1 1 0,-1 0 0,1-1-1,-1 1 1,0-1 0,1 0 0,-1 0 0,0 1 0,0-1 0,0 0 0,1 0 0,0-2 0,9-8 9,0 0 0,-1-1 0,10-17-1,-15 23-24,93-157-49,-77 122 56,2 2 0,1 0 0,2 2 0,53-58-1,-74 90 7,0 0-1,0 1 1,0 0-1,0 0 1,1 0-1,0 1 0,-1 0 1,1 0-1,1 0 1,11-3-1,-15 5 0,0 1 0,0 0 1,1 0-1,-1 0 0,0 0 0,0 1 0,0-1 0,0 1 1,0-1-1,0 1 0,-1 0 0,1 0 0,0 1 1,0-1-1,-1 0 0,1 1 0,0 0 0,-1-1 0,0 1 1,1 0-1,-1 1 0,0-1 0,0 0 0,0 0 0,0 1 1,1 2-1,13 21 12,-2 0-1,0 1 1,17 52 0,-23-56-3,0 0 0,2 0 0,1-1 0,0 0 0,2-1 0,25 33-1,-34-49-3,1 0-1,0-1 0,0 0 0,0 0 1,0 0-1,0-1 0,1 0 0,0 0 1,0 0-1,0-1 0,0 1 0,0-1 1,0-1-1,7 2 0,-3-2 3,0-1 1,0 0-1,0 0 1,0-1-1,0 0 0,0 0 1,0-1-1,12-5 0,2-2 6,0-1 0,-1-1 0,0-2 0,0 0 0,-2-1 0,24-20 0,-24 17 4,-2-1 0,0-1 0,-1-1 1,-1 0-1,-1-1 0,-1-1 0,17-33 1,-25 43-5,-1-1 1,0 0 0,-1 0 0,-1 0 0,0-1-1,-1 1 1,0-1 0,-1 0 0,-1 0 0,0 0-1,0 0 1,-2 0 0,0 0 0,0 0 0,-7-23 0,8 34-9,-1-1 1,-1 1 0,1 0 0,0-1 0,-1 1 0,0 0 0,1 0 0,-1 0 0,-1 0 0,1 0 0,0 0 0,-1 0 0,1 1 0,-1-1 0,0 1 0,0 0 0,0 0 0,0 0 0,0 0 0,0 1 0,0-1-1,-1 1 1,1 0 0,-1 0 0,1 0 0,-1 0 0,1 0 0,-1 1 0,0 0 0,1 0 0,-1 0 0,0 0 0,1 0 0,-1 1 0,1-1 0,-1 1 0,-4 2 0,-5 1 7,0 0 0,0 1 0,1 1 1,0 0-1,0 1 0,0 0 0,1 1 0,-17 15 1,10-6-11,0 1 0,2 1 1,0 1-1,1 0 1,1 1-1,1 1 1,1 0-1,-15 38 1,22-47-3,1-1 0,0 1 0,0 0 1,1 0-1,1 0 0,0 0 1,1 1-1,0-1 0,1 0 1,1 1-1,0-1 0,1 0 0,0 1 1,1-1-1,1 0 0,0-1 1,11 24-1,-10-27-14,1-1-1,1 0 1,-1-1 0,1 1 0,1-1-1,-1 0 1,1-1 0,0 0 0,1 0-1,-1-1 1,1 0 0,0-1 0,0 0-1,1 0 1,0 0 0,-1-2 0,1 1-1,13 1 1,17 1-277,-1-1-1,1-2 1,50-4 0,-41 1-540,-1-3 0,0-2 0,0-3 0,-1-1 0,0-2 0,0-2 1,-2-3-1,86-42 0,-70 21-46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44.53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267 393 360,'38'-39'1783,"56"-75"-1,-82 96-1316,0 0 1,-1-1-1,-1 0 0,-1 0 1,0-1-1,-2 0 0,7-29 0,-13 47-429,-1 0-1,1-1 1,-1 1-1,1 0 1,-1 0-1,0-1 1,0 1-1,0 0 1,0-1-1,0 1 1,-1 0-1,1-1 0,-1 1 1,0 0-1,1 0 1,-1 0-1,0 0 1,-2-4-1,1 5-13,1 0-1,0 0 0,-1 0 0,1 0 1,-1 0-1,1 0 0,-1 0 0,1 1 1,-1-1-1,1 1 0,-1-1 0,0 1 1,1-1-1,-1 1 0,0 0 0,1 0 1,-1 0-1,0 0 0,-2 1 0,-6 0 19,0 2-1,0-1 0,0 1 0,0 1 0,0 0 1,-15 9-1,-6 6-15,1 1 0,0 2 1,2 0-1,1 3 0,1 0 0,1 1 0,1 1 1,1 2-1,2 0 0,1 2 0,-28 55 1,43-75-21,1-1 0,0 1 0,1 0 0,0 0 0,1 0 0,0 0 0,1 0 0,0 1 0,1 12 0,0-21-2,1 1 0,-1-1 0,1 1 0,0-1 0,0 1 1,0-1-1,1 0 0,-1 1 0,1-1 0,-1 0 0,1 0 0,0 0 1,0 0-1,1-1 0,-1 1 0,1-1 0,-1 1 0,1-1 0,0 0 1,0 0-1,0 0 0,0 0 0,0 0 0,0-1 0,0 1 1,1-1-1,-1 0 0,0 0 0,1 0 0,-1-1 0,1 1 0,5-1 1,6 1 1,0-1 0,0 0 0,0-1 0,0-1 0,0 0 0,0-1 0,-1-1 0,1 0 0,-1-1 0,0-1 0,0 0 0,-1-1 1,0 0-1,0-1 0,14-12 0,15-14 222,-1-2 0,65-76 0,-82 85 47,-15 16-142,6-5 257,-11 19-261,-6 12-132,-4 16-90,-8 48 434,14-75-437,-1-1 0,1 1 1,0-1-1,1 1 0,-1-1 1,0 1-1,1-1 1,0 0-1,0 1 0,0-1 1,0 0-1,1 1 1,-1-1-1,1 0 0,0 0 1,0 0-1,0 0 0,3 3 1,-4-5-159,1-1 0,0 1 0,0 0 1,-1 0-1,1-1 0,0 1 0,0-1 0,0 0 1,0 0-1,0 1 0,0-1 0,-1 0 0,1-1 0,0 1 1,0 0-1,0 0 0,0-1 0,0 1 0,-1-1 1,1 0-1,0 1 0,0-1 0,-1 0 0,1 0 0,0 0 1,-1 0-1,1 0 0,-1-1 0,0 1 0,2-2 0,10-11-1260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45.06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59 240,'16'-19'2623,"-13"14"-2042,0 1-1,0 0 1,0 0 0,1 0-1,0 1 1,0-1-1,0 1 1,8-5 0,-10 11-536,0 1-1,0 0 1,0 0 0,-1 0 0,1 0 0,-1 0 0,0 0 0,0 1-1,0 5 1,-1-8-24,5 30 45,-2 1 1,-1 1-1,-2-1 0,-6 49 1,-29 133 62,33-201-123,-1-1 3,2-4-1,-1 0 1,1 0-1,-2 0 1,0 0-1,0-1 1,0 1-1,-9 14 1,15-30 4,0-1 1,0 0-1,-1 1 1,0-1-1,1-14 1,6-20-17,3 1-15,7-23-2,30-70-1,-43 118 27,2 0-1,0 1 1,1 0 0,0 0-1,1 1 1,1 1 0,0-1-1,1 2 1,22-20 0,-32 30-1,1 0 1,0 0 0,0 0-1,0 1 1,0-1 0,0 1-1,0-1 1,0 1 0,0 0 0,1 0-1,-1 1 1,0-1 0,1 1-1,-1-1 1,0 1 0,1 0-1,-1 0 1,1 1 0,-1-1 0,0 1-1,6 1 1,-4 0 11,0 1 0,0 0 1,0 0-1,-1 0 0,1 0 0,-1 1 0,0 0 1,0 0-1,0 0 0,0 0 0,6 10 0,1 5 41,-1 1 1,0 0-1,-1 0 0,-1 1 0,8 35 0,4 29-134,-3 1 1,-3 0 0,1 105-1,-14-175-468,-2-1 1,0 0-1,0 0 0,-2 0 0,0 0 1,0 0-1,-2 0 0,0-1 1,0 0-1,-1 0 0,-1 0 0,-15 23 1,-6-5-1133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48.68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7 206 728,'2'3'4354,"11"1"-3417,1 1-779,-14-4-155,0-1 0,0 0 0,0 0 1,0 0-1,0 0 0,0 1 0,1-1 0,-1 0 0,0 0 0,0 0 0,0 1 0,0-1 0,0 0 0,0 0 0,0 0 0,0 1 1,0-1-1,0 0 0,0 0 0,0 0 0,0 1 0,0-1 0,0 0 0,0 0 0,0 1 0,0-1 0,0 0 0,0 0 0,-1 0 1,1 1-1,0-1 0,0 0 0,0 0 0,0 0 0,0 0 0,0 1 0,-1-1 0,1 0 0,0 0 0,0 0 0,0 0 0,0 0 1,-1 0-1,1 1 0,0-1 0,0 0 0,0 0 0,-1 0 0,1 0 0,0 0 0,0 0 0,-1 0 0,1 0 0,0 0 0,-1 0 1,6 1 547,-4-1-547,-1 0-1,1-1 0,-1 1 0,1 0 1,-1-1-1,1 1 0,-1-1 0,1 1 1,-1-1-1,1 1 0,-1-1 0,1 1 1,-1-1-1,0 1 0,1-1 0,-1 1 1,0-1-1,0 0 0,1 1 0,-1-1 1,0 0-1,0 1 0,0-1 0,0 0 1,0 1-1,0-1 0,0 0 0,0 0 1,0-3-11,-1 18 29,-1-13 39,-1 1 0,0-1 0,1-1 0,-1 1 1,0 0-1,0 0 0,0-1 0,0 0 0,1 0 1,-1 0-1,0 0 0,0 0 0,-5-1 0,155 487 451,-142-471-499,6 12-9,-5-30-3,1-18 9,82-458 99,-86 460-395,1-10 457,0 0 1,15-46 0,-16 67-436,0-1 0,1 1 0,0 0 0,1 0 0,6-9 1,-8 13-234,1 0 1,-1 0 0,1 1-1,0-1 1,0 1 0,0 0-1,0 0 1,1 0 0,-1 1-1,6-3 1,2 1-826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49.01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74 0 476,'-8'86'5578,"-23"40"-4716,-2 17-1118,32-134 245,0 1 0,1-1 0,0 0 0,1 1 0,0-1 0,4 13 1,-1 3-655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49.36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38 56 72,'15'2'5779,"-14"-1"-5645,1 25 1136,-12 31-1454,-3-12 170,3 1 0,1 0 0,2 1 0,3 0 0,1 0 0,5 58 0,-2-102-58,5 33-991,-1-20-553</inkml:trace>
  <inkml:trace contextRef="#ctx0" brushRef="#br0" timeOffset="1">353 0 132,'4'1'389,"0"1"0,0 0-1,-1-1 1,1 1 0,-1 1 0,1-1 0,-1 0 0,0 1-1,0 0 1,0 0 0,4 4 0,-2 0-181,0 0 1,0 0-1,-1 0 1,7 16-1,-2 2-292,-1 0 0,6 38 1,-3 33-6,-9-69-1218,1-1 0,11 49 0,-8-62 216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8.045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466 1 712,'-2'6'407,"1"1"0,-1-1 0,-1 1 0,1-1-1,-1 0 1,0 0 0,0 0 0,-1 0 0,0-1 0,-5 7 0,-53 51 379,30-32-434,21-19-264,-17 16 141,-33 46 1,55-67-199,1 1-1,0 0 1,0 0 0,1 0 0,0 0-1,0 1 1,1 0 0,0 0 0,1 0-1,-1 0 1,0 18 0,3-22-16,1 1 0,-1-1-1,2 1 1,-1-1 0,0 1 0,1-1 0,0 1-1,0-1 1,1 0 0,-1 0 0,1 0 0,5 5-1,51 55 52,-46-52-74,-1 0 1,22 29-1,-23-25 39,-1 0 0,0 1-1,-1 1 1,-1-1 0,8 30-1,-15-42 5,1 0-1,-1 0 1,0 1-1,-1-1 1,0 1 0,0-1-1,0 0 1,-1 1-1,0-1 1,0 0-1,0 1 1,-1-1-1,0 0 1,0 0 0,-1 0-1,1-1 1,-1 1-1,-1 0 1,1-1-1,-1 0 1,-5 6-1,-2 1 4,-1-1-1,-1 0 0,1-1 1,-2-1-1,1 0 0,-1-1 1,-1 0-1,-27 10 0,-7-1-151,-72 14 1,106-28 46,14-3-50,1 1 0,-1-1 1,0 0-1,0 1 0,0-1 0,0 0 1,0 0-1,0 0 0,0 0 0,0 1 1,0-1-1,0-1 0,0 1 0,0 0 1,0 0-1,0 0 0,0 0 1,0-1-1,0 1 0,0-1 0,0 1 1,0 0-1,0-1 0,0 1 0,1-1 1,-1 0-1,0 1 0,0-1 0,1 0 1,-1 1-1,0-1 0,1 0 1,-1 0-1,1 0 0,-1 0 0,1 0 1,-1 1-1,1-1 0,0 0 0,-1 0 1,1 0-1,0 0 0,0 0 0,0 0 1,-1 0-1,1 0 0,0 0 1,0 0-1,1 0 0,-1 0 0,0 0 1,0 0-1,0 0 0,1 0 0,-1 0 1,0 0-1,2-1 0,7-13-1247</inkml:trace>
  <inkml:trace contextRef="#ctx0" brushRef="#br0" timeOffset="1">649 84 488,'5'-3'1038,"24"-5"4019,-28 8-5029,-1 1 0,1-1 0,0 1 1,0 0-1,-1-1 0,1 1 1,0 0-1,-1 0 0,1-1 1,0 1-1,-1 0 0,1 0 1,-1 0-1,0 0 0,1 0 1,-1 0-1,0-1 0,1 1 1,-1 0-1,0 0 0,0 0 0,0 0 1,0 0-1,0 0 0,0 0 1,0 0-1,0 0 0,0 0 1,-1 2-1,-1 62 249,-4 0 1,-2 0-1,-3-1 0,-28 93 0,-108 242-2967,146-397 2385,1 0 0,-1 0 1,0 0-1,0 0 0,-1 0 0,1-1 0,0 1 1,-1 0-1,1-1 0,-1 1 0,1-1 0,-4 3 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49.95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406 19 856,'1'-2'248,"1"1"0,-1-1 0,1 1-1,0-1 1,0 1 0,0 0 0,0-1 0,0 1-1,0 0 1,0 1 0,0-1 0,0 0 0,0 0-1,0 1 1,1-1 0,-1 1 0,0 0 0,1 0 0,-1 0-1,0 0 1,0 0 0,1 0 0,3 1 0,-3 1-171,0 0 0,0 0 1,0 0-1,0 0 0,0 0 0,0 0 1,-1 1-1,1-1 0,-1 1 1,0 0-1,1 0 0,-1 0 1,2 5-1,3 6-132,0 1 1,-1 0-1,-1 0 1,0 1-1,3 24 1,-2 4 64,-2 0 0,-3-1 0,-1 1 0,-2 0 0,-11 60 0,6-68-2,-1-1 0,-1-1 0,-2 1 1,-2-2-1,-1 0 0,-1 0 0,-21 30 1,21-41-191,-1-1 1,0 0 0,-2-1 0,-1-1 0,0-1-1,-32 24 1,34-30-368,0-1-1,-1-1 1,0 0 0,-1-2-1,0 0 1,0 0-1,-1-2 1,-39 7-1,1-6-761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50.30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372 138 1044,'-3'-4'246,"-15"-20"1560,-35-36 0,48 55-1702,-1 0 1,1 1-1,-1-1 1,0 1-1,0 0 1,0 0-1,0 1 1,-1-1-1,1 2 0,-1-1 1,0 1-1,-13-3 1,16 5-89,0 1 1,-1-1 0,1 1-1,0 0 1,0 0-1,0 0 1,0 1-1,0-1 1,0 1-1,0 0 1,0 0 0,1 1-1,-1-1 1,1 1-1,0-1 1,-1 1-1,1 0 1,1 1-1,-1-1 1,0 0 0,1 1-1,-4 6 1,-5 8 76,1 0 0,1 1 1,-9 24-1,2 2-4,2 0 0,2 1 1,2 0-1,2 1 0,2 0 0,2 1 1,3-1-1,1 1 0,9 66 0,-4-79-65,2-1-1,1 0 0,2 0 0,1 0 0,2-1 0,1-1 1,1 0-1,2-1 0,1-1 0,1-1 0,2 0 0,1-2 1,32 32-1,-21-30-6,1-1 0,1-3 0,1 0 0,1-3 0,1-1 0,2-1 0,-1-3 0,2-1 0,83 21 0,-30-18-519,1-3 0,0-5 0,142 0 0,-128-13-934,-1-4 1,159-30-1,-107 0 10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51.38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92 810 700,'7'-10'1324,"-1"1"0,0-1-1,0 0 1,7-16 0,-6 9 36,-7 17-1353,0 0 1,0 0-1,0-1 1,0 1 0,1 0-1,-1 0 1,0 0-1,0 0 1,0 0-1,0 0 1,0 0 0,0 0-1,0-1 1,0 1-1,0 0 1,0 0-1,0 0 1,0 0 0,0 0-1,0 0 1,1 0-1,-1 0 1,0 0-1,0 0 1,0 0-1,0 0 1,0 0 0,0 0-1,0-1 1,1 1-1,-1 0 1,0 0-1,0 0 1,0 0 0,0 0-1,0 0 1,0 0-1,0 0 1,1 0-1,-1 1 1,0-1 0,0 0-1,0 0 1,0 0-1,0 0 1,0 0-1,0 0 1,0 0-1,1 0 1,-1 0 0,0 0-1,0 0 1,0 0-1,0 0 1,0 0-1,0 1 1,0-1 0,0 0-1,0 0 1,0 0-1,0 0 1,0 0-1,0 0 1,0 0 0,0 0-1,0 1 1,1-1-1,-1 0 1,4 14 121,1 17-111,-2 41 51,-12 137 1,-29 73-140,9-81 83,38-362 107,98-703 62,-106 856-183,35-211-14,-29 191 13,0 0-1,2 1 0,2 0 1,0 1-1,25-42 0,-32 61 3,0 1 0,0 0 0,1 1 0,0-1 0,0 1 0,0 0 0,1 0 0,0 0 0,0 1 0,0 0 1,0 0-1,1 1 0,-1 0 0,1 0 0,0 0 0,10-2 0,-13 4 1,1 1 0,0 0 0,0-1 1,0 2-1,0-1 0,0 1 0,0-1 1,0 1-1,0 1 0,-1-1 0,1 1 1,0 0-1,-1 0 0,1 0 0,-1 0 0,0 1 1,0 0-1,0 0 0,0 0 0,0 0 1,-1 1-1,1-1 0,-1 1 0,0 0 1,3 5-1,3 6 0,0 0 1,-1 1 0,-1 0-1,0 1 1,-1-1-1,-1 1 1,0 0-1,-2 1 1,0-1-1,-1 1 1,0 0-1,-2-1 1,0 1-1,-3 20 1,-1-4-11,-1-1 0,-1 0 0,-2-1 0,-1 0 0,-2 0 0,-25 50 0,18-49-9,-1 0-1,-1-2 1,-2-1-1,-2 0 1,-51 50 0,55-62 9,0 0 1,-1-2 0,-1-1-1,0 0 1,-1-2 0,-1 0 0,0-2-1,0-1 1,-31 9 0,52-18 14,1 0 1,-1 0-1,0-1 1,0 1 0,0-1-1,1 1 1,-1-1 0,0 0-1,0 0 1,0 0-1,0 0 1,0-1 0,1 1-1,-1-1 1,0 0 0,0 0-1,1 0 1,-1 0-1,0 0 1,1 0 0,-1-1-1,1 1 1,0-1 0,-1 0-1,-2-2 1,4 1 1,-1 0 0,0-1 1,1 1-1,0 0 0,0 0 0,0-1 1,0 1-1,0-1 0,1 1 0,-1-1 1,1 1-1,0-1 0,0 1 0,0-1 1,1 1-1,-1-1 0,1 1 0,0-1 1,2-5-1,1-5-1,2-1 0,-1 0 0,2 1 0,0 0 0,1 0-1,0 1 1,1 0 0,0 1 0,1 0 0,15-15 0,-18 21-8,0 0 0,0 1 0,0 0 0,1 0 0,0 1 0,0-1 0,0 2 0,1-1 0,-1 1-1,1 1 1,0-1 0,0 1 0,0 1 0,0 0 0,0 0 0,0 1 0,0 0 0,18 3 0,-8 0-1,0 2 1,0 0-1,-1 1 1,0 1 0,0 1-1,0 0 1,-1 1-1,-1 1 1,0 1-1,0 1 1,14 13-1,16 18-13,-3 2 0,42 55 0,-44-48-24,71 67 1,-102-111 25,0 1 1,1-1-1,0-1 1,0 0-1,1 0 1,0-1-1,0-1 1,1 0-1,-1 0 1,1-2-1,0 1 1,0-2-1,1 0 1,-1 0-1,0-1 1,1-1-1,-1 0 0,0-1 1,1 0-1,-1-1 1,0-1-1,0 0 1,0 0-1,0-2 1,-1 1-1,21-12 1,-15 6-8,0-1 0,0 0-1,-2-1 1,1-1 0,-2 0 0,0-2 0,0 1 0,-1-2 0,-1 0 0,-1-1 0,0 0-1,-1 0 1,-1-1 0,-1-1 0,0 0 0,10-34 0,-15 38 27,-1 1 1,0-1 0,-1 0-1,-1 0 1,0 0 0,-1 0-1,-1-1 1,-4-23-1,5 36-5,-1-1 0,0 0 0,0 1 0,0-1 0,-1 0 0,1 1 0,-1 0-1,0-1 1,0 1 0,0 0 0,-1 0 0,1 0 0,-1 0 0,1 0-1,-1 1 1,0-1 0,0 1 0,0 0 0,0 0 0,-1 0 0,1 0-1,-1 0 1,1 1 0,-1 0 0,1-1 0,-1 1 0,0 0 0,0 1 0,1-1-1,-1 1 1,0 0 0,0 0 0,0 0 0,1 0 0,-1 1 0,0-1-1,0 1 1,-5 2 0,-11 2 6,0 2 0,1 0 0,0 1 0,0 1-1,1 0 1,0 2 0,1 0 0,-31 26 0,15-8-5,0 2 0,2 1-1,-28 40 1,40-48-4,2 1 0,-26 52 0,38-69 0,1 1 0,0 1 0,1-1 0,0 1 0,1-1 0,-1 1 0,2 0 0,0 0 1,0 0-1,0 0 0,2 0 0,1 16 0,-1-22-2,0 0 0,0-1-1,0 1 1,1 0 0,-1-1 0,1 0 0,0 1 0,0-1 0,0 0-1,0 0 1,1 0 0,-1 0 0,1 0 0,0-1 0,0 1 0,6 3 0,-3-2-6,0-2 1,0 1 0,0-1 0,0 0 0,1 0 0,-1 0 0,1-1 0,-1 0 0,8 0 0,7-1-49,1-1 0,-1 0-1,0-2 1,0-1 0,21-6-1,-15 2-111,1-1-1,-1-1 0,-1-2 0,0-1 0,-1-1 0,28-19 1,-42 25-58,0 0 0,0-1 1,-1 0-1,0-1 1,-1 0-1,0 0 1,0-1-1,-1 0 1,-1 0-1,0-1 0,0 0 1,-1 0-1,-1-1 1,0 0-1,3-13 1,-6 14-102,-1-1 0,0 1 1,-1 0-1,-1 0 0,0 0 1,-2-13-1,3 25 328,0 0-1,0-1 0,0 1 1,0 0-1,0 0 1,0-1-1,0 1 1,0 0-1,0 0 1,0 0-1,0-1 0,-1 1 1,1 0-1,0 0 1,0 0-1,0-1 1,0 1-1,0 0 0,0 0 1,0 0-1,-1-1 1,1 1-1,0 0 1,0 0-1,0 0 1,0 0-1,-1 0 0,1-1 1,0 1-1,0 0 1,0 0-1,-1 0 1,1 0-1,0 0 0,0 0 1,0 0-1,-1 0 1,1 0-1,0 0 1,0 0-1,-1 0 1,1 0-1,0 0 0,-1 0 1,-9 9 227,-4 13 546,12-17-607,0-1 0,0 1-1,1 0 1,0-1 0,-1 1 0,2 0 0,-1 0 0,0 0-1,1 0 1,0 0 0,0 0 0,1 0 0,-1 0 0,1-1 0,0 1-1,1 0 1,-1 0 0,1-1 0,0 1 0,0-1 0,0 1-1,6 7 1,172 193 402,-176-200-569,0 1 0,-1 0-1,0 0 1,1 0 0,2 10-1,13 23-428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51.98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83 63 160,'14'-14'6196,"-12"13"-5901,2 31 945,-6 16-1155,-3 1-1,-1 0 1,-3-1 0,-2 0 0,-1-1 0,-20 46 0,13-57-20,19-34-63,0 0-1,0 0 1,0 1-1,0-1 1,0 0-1,0 0 0,-1 0 1,1 0-1,0 0 1,0 0-1,0 0 1,0 1-1,0-1 0,0 0 1,0 0-1,0 0 1,-1 0-1,1 0 1,0 0-1,0 0 0,0 0 1,0 0-1,0 0 1,-1 0-1,1 0 1,0 0-1,0 0 0,0 0 1,0 0-1,0 0 1,-1 0-1,1 0 1,0 0-1,0 0 0,0 0 1,0 0-1,0 0 1,-1 0-1,1 0 1,0 0-1,0 0 1,0 0-1,0 0 0,0 0 1,0 0-1,0-1 1,-1 1-1,1 0 1,0 0-1,0 0 0,0 0 1,0 0-1,0 0 1,0 0-1,0-1 1,0 1-1,1-23 66,5-3-48,2-1 0,1 1-1,22-44 1,-1 1 26,-19 42-5,0 1 0,1 0 0,2 0 0,1 1 1,19-25-1,-29 45-26,-1-1-1,1 1 1,1 0 0,-1 0 0,1 1-1,-1 0 1,1 0 0,0 0 0,1 0 0,-1 1-1,11-3 1,-12 4-6,0 2 0,0-1 0,0 0 0,0 1-1,0 0 1,1 0 0,-1 1 0,0-1 0,0 1 0,0 0-1,0 1 1,0-1 0,-1 1 0,1 0 0,0 0 0,-1 0 0,1 1-1,4 3 1,-1 0 4,0 0-1,0 0 0,0 1 1,-1 1-1,0-1 1,0 1-1,-1 0 1,0 0-1,-1 1 0,8 15 1,0 7 130,18 62 1,-24-67-871,1 0 0,2 0 0,19 38 0,-28-62 478,1 0 1,-1 0 0,1 0 0,-1-1 0,1 1 0,0 0 0,-1-1-1,1 1 1,0-1 0,0 0 0,0 0 0,0 0 0,0 0 0,1 0-1,-1 0 1,0 0 0,0 0 0,3 0 0,15 0-1266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53.26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476 867 832,'2'-4'273,"-1"0"-1,0 0 1,1 0-1,-2 0 0,1 0 1,0 0-1,-1 0 1,0 0-1,0-1 1,0 1-1,0 0 1,-1 0-1,1 0 1,-1 0-1,0-1 1,-1 1-1,1 1 1,-1-1-1,1 0 1,-1 0-1,0 0 1,-1 1-1,1-1 1,-4-3-1,2 4-219,1 0 0,-1 1 0,0 0 0,0 0 0,0 0 0,0 0 0,0 0 0,0 1 0,-1 0 0,1 0-1,0 0 1,-1 0 0,1 1 0,-1-1 0,1 1 0,-1 0 0,1 1 0,-1-1 0,1 1 0,0 0 0,-1 0 0,1 0 0,-5 2 0,-13 6-38,-1 2 0,1 0 0,1 1 0,0 1 0,1 0 0,1 2 0,0 1 0,0 0 0,2 1 0,0 1 0,1 1 0,1 0 0,1 1 0,0 0 0,2 1 0,0 1 0,2 0 0,0 1 0,2 0 0,-11 40 0,19-61-15,-1 1 0,0-1 0,1 1 0,-1 0 0,1 0 0,0-1 0,0 1-1,0 0 1,0 0 0,0-1 0,1 1 0,-1 0 0,1-1 0,0 1 0,-1 0 0,1-1 0,1 1-1,-1-1 1,0 1 0,1-1 0,-1 0 0,1 0 0,-1 1 0,1-1 0,0 0 0,0 0 0,0-1-1,0 1 1,1 0 0,-1-1 0,0 1 0,1-1 0,-1 0 0,1 0 0,-1 0 0,1 0 0,-1 0 0,1 0-1,0-1 1,-1 1 0,1-1 0,0 0 0,0 0 0,-1 0 0,1 0 0,3-1 0,8 0-16,0 0-1,0-1 1,0-1 0,-1 0 0,1-1 0,-1-1 0,25-11 0,-12 2 11,-1-2 0,-1 0 0,-1-2 0,0 0 0,-1-2 1,-1 0-1,-1-1 0,23-32 0,-20 20-2,-2 0 1,-1-2-1,-2 0 1,-1-1-1,19-62 1,-19 36 27,-3-2 0,-2 0 0,-3 0 0,-3-1 0,-3 0 0,-3 0 0,-10-88 0,9 141 5,-9-53 129,9 61-136,0-1 1,0 1-1,0 0 0,-1-1 1,1 1-1,-1 0 1,0 0-1,0 0 0,-1 0 1,-5-7-1,7 11-17,1 0 0,-1 0 0,0-1-1,1 1 1,-1 0 0,0 0 0,1 0 0,-1 0-1,0 0 1,1 0 0,-1 0 0,0 1 0,1-1 0,-1 0-1,0 0 1,1 0 0,-1 1 0,1-1 0,-1 0-1,0 1 1,1-1 0,-1 0 0,1 1 0,-1-1-1,1 1 1,-1-1 0,1 1 0,-1-1 0,1 1-1,0-1 1,-1 1 0,1 0 0,0-1 0,-1 1 0,1 0-1,0-1 1,0 1 0,0-1 0,-1 1 0,1 0-1,0-1 1,0 2 0,-11 33 18,11-34-18,-11 48 14,2 1-1,3 0 1,2 0 0,2 58-1,24 203 55,-21-298-73,3 34-155,2 0-1,1-1 1,3 1-1,21 61 1,-27-97 125,0-1-1,1 0 1,0 0 0,0-1-1,1 1 1,0-1 0,1 0 0,0-1-1,0 1 1,1-1 0,0-1-1,0 0 1,1 0 0,0 0 0,0-1-1,1 0 1,-1-1 0,1 0-1,1-1 1,-1 0 0,0-1 0,1 0-1,0 0 1,17 1 0,-6-3-6,0-1-1,0-1 1,0-1 0,0 0 0,0-2 0,0-1-1,-1-1 1,1 0 0,-2-2 0,1 0 0,-1-2 0,0 0-1,-1-1 1,34-26 0,-35 24 106,-2-1 0,1 0 0,-2-2 0,0 1 0,-1-2 0,-1 0 0,0-1 0,-1 0 0,-1-1 0,-1 0 0,-1 0 0,0-1 0,-2-1 0,0 1 0,5-28 0,-14 47-16,-6 10-42,-5 11-15,4-3 6,0 1-1,2 0 0,0 0 0,1 1 0,1 0 0,1 0 0,-4 36 0,7-46 0,0-1 1,1 0-1,0 1 0,1-1 0,0 1 0,0-1 1,1 0-1,0 0 0,0 0 0,1 0 0,0 0 1,0 0-1,1-1 0,0 1 0,1-1 0,-1 0 1,1 0-1,0-1 0,1 1 0,11 9 0,-10-12 6,-1 0-1,1-1 0,0 0 0,-1 0 0,1-1 1,1 0-1,-1 0 0,0 0 0,0-1 0,1 0 1,-1-1-1,0 0 0,12-1 0,-15 2-4,0-2 0,1 1 0,-1-1 0,0 1 0,0-1 0,1 0 0,-1-1 0,0 1 0,0-1 0,0 0 0,0 0-1,0 0 1,-1 0 0,1 0 0,-1-1 0,1 0 0,-1 0 0,0 0 0,0 0 0,0 0 0,-1-1 0,1 1 0,-1-1 0,3-4 0,-4 4-31,-1 0 0,1 0 0,-1 1 0,1-1 0,-1 0 0,-1 0 0,1 1 1,0-1-1,-1 0 0,0 0 0,0 1 0,0-1 0,0 0 0,0 1 0,-1 0 0,0-1 0,1 1 1,-1 0-1,-5-6 0,-5-7-186,-1 1-1,-21-21 1,21 23 125,-11-11-37,-54-60-45,71 75 219,0-1 0,1 1 0,0-1 0,1 0 0,0 0 0,0-1-1,-5-20 1,9 29-26,1 0-1,-1-1 1,1 1 0,0 0-1,0 0 1,0-1-1,0 1 1,0 0-1,0 0 1,1 0-1,-1-1 1,1 1-1,0 0 1,-1 0-1,1 0 1,0 0 0,0 0-1,0 0 1,1 0-1,1-2 1,0 1 0,0 0 1,0 0-1,1 0 1,-1 1-1,1-1 1,0 1-1,0 0 1,0 0-1,7-3 1,5 0 13,0 1 0,0 1 0,0 0 1,26-1-1,-19 4 7,1 1 1,-1 1-1,1 1 0,-1 1 1,0 1-1,0 1 0,-1 1 1,0 1-1,37 19 0,-41-18-17,1 1 0,-2 1 0,0 1 0,0 1 0,-1 0 0,0 1 0,-1 0 0,-1 2 0,0-1 0,-2 2 0,15 22 0,-22-29-17,-1 0 0,0 0 0,0 1 0,-1-1-1,0 1 1,-1 0 0,0 0 0,-1 0 0,0 17 0,-1-22-8,0 0-1,0 0 1,-1 0-1,0 0 1,0 0-1,0 0 1,-1 0-1,0 0 1,0 0 0,-1-1-1,0 1 1,0-1-1,0 0 1,0 0-1,-1 0 1,0 0-1,0 0 1,-9 7-1,13-12 4,0 1-1,0-1 1,0 0 0,-1 1-1,1-1 1,0 0-1,0 0 1,-1 1-1,1-1 1,0 0-1,0 0 1,-1 1-1,1-1 1,0 0-1,-1 0 1,1 0-1,0 0 1,0 1-1,-1-1 1,1 0-1,0 0 1,-1 0-1,1 0 1,-1 0-1,1 0 1,0 0-1,-1 0 1,1 0-1,0 0 1,-1 0-1,1 0 1,0 0-1,-1 0 1,1 0-1,0-1 1,-1 1-1,1 0 1,0 0-1,-1 0 1,1 0-1,0-1 1,2-16 26,15-20 15,22-30-12,4 2 0,3 1 0,2 3 0,57-56 0,-97 110-13,-1 0-1,1 0 0,0 1 1,1 0-1,0 1 1,0 0-1,0 0 0,0 1 1,1 0-1,-1 1 1,1 0-1,0 0 1,0 1-1,0 1 0,1-1 1,12 1-1,-10 2 24,-1 1-1,1-1 1,-1 2-1,0 0 1,0 0-1,0 1 1,0 1-1,-1 0 1,1 0-1,-1 1 1,0 1-1,19 15 1,-19-13-10,0 0 1,-1 1-1,0 0 1,-1 1-1,0 0 0,-1 0 1,0 1-1,0 0 1,-1 1-1,-1-1 0,7 19 1,-11-23-22,0-1 0,0 0 0,-1 1 0,0-1 0,0 1 0,-1-1 0,0 1 0,0-1 0,-1 1 0,1-1 0,-2 1 0,1-1 0,-1 1 0,0-1 0,-1 0 0,0 0 0,0 0 0,0 0 0,-1-1 0,0 1 0,0-1 0,-9 10 0,12-15-13,0 1 0,0-1-1,0 0 1,0 0 0,1 0 0,-1 0 0,-1 0 0,1 0-1,0 0 1,0 0 0,0-1 0,0 1 0,-1 0 0,1-1-1,0 1 1,-1-1 0,1 1 0,0-1 0,-1 0-1,1 1 1,-3-1 0,4-1-7,0 0 0,-1 0 0,1 0 0,0-1 1,0 1-1,-1 0 0,1 0 0,0 0 0,0 0 0,0 0 0,0-1 0,1 1 0,-1 0 0,0 0 0,0 0 0,1 0 0,-1 0 1,1 0-1,-1 0 0,1 0 0,-1 0 0,1 0 0,0 0 0,-1 0 0,1 0 0,1-1 0,18-27-18,1 1 1,39-42-1,12-13 42,-48 49 5,-3 4 31,49-53 1,-64 77-38,0 0 0,1 0 0,0 1 0,-1 0 0,2 0 0,-1 0 0,0 1-1,1 0 1,0 1 0,0-1 0,0 2 0,0-1 0,17-2 0,-21 5-2,0 0 0,1 1 1,-1-1-1,0 1 0,0 0 0,1 0 1,-1 1-1,0-1 0,0 1 0,0 0 1,0 0-1,-1 0 0,1 0 0,-1 1 1,1 0-1,-1 0 0,0 0 0,0 0 0,0 0 1,0 0-1,0 1 0,-1-1 0,0 1 1,0 0-1,0 0 0,3 6 0,5 14 33,-1 0-1,-1 1 0,7 33 0,-8-29-28,5 16-214,9 86 1,-19-104-2458,-1 0 0,-4 38 0,3-56 1037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53.71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117 0 60,'-10'226'6280,"-27"110"-4376,-2 18-1279,9 98-559,33-316 327,0-237-281,26-156 0,39-98-116,-44 243 62,-12 52-16,36-153 345,-38 179-292,1 0 1,2 1-1,1 1 1,20-33-1,-26 52-97,1 0-1,0 1 1,1 0-1,1 1 1,0 0 0,0 0-1,1 1 1,0 1-1,1 0 1,0 1-1,1 0 1,-1 1-1,1 0 1,1 1-1,-1 1 1,1 0 0,25-4-1,-14 5-449,0 1 0,0 0 1,48 4-1,-36 2-2361,75 16-1,-88-11 1273,-3 2 132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54.35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67 171 408,'-13'8'853,"8"-6"-463,1 0 0,0 0 1,-1 0-1,1 1 0,0-1 1,0 1-1,1 0 0,-1 0 0,1 1 1,-1-1-1,1 1 0,-4 5 1,8-8-339,-1 0 1,0 0-1,1-1 1,-1 1 0,1 0-1,-1-1 1,1 1-1,-1-1 1,1 1-1,0 0 1,-1-1 0,1 1-1,0-1 1,-1 1-1,1-1 1,0 0 0,0 1-1,-1-1 1,1 0-1,0 0 1,0 1 0,0-1-1,-1 0 1,1 0-1,0 0 1,1 0-1,25 3 184,54-2-122,-1-4 1,90-16-1,-42 5-100,-18 1-4,-55 5-13,1 3-1,0 1 0,75 6 0,-103 7 8,-27-8-3,-1-1 0,1 1 0,-1-1 0,1 1-1,-1-1 1,1 1 0,-1 0 0,0-1 0,1 1 0,-1-1 0,0 1 0,1 0-1,-1 0 1,0-1 0,0 1 0,0 0 0,0-1 0,1 1 0,-1 0 0,0 0-1,0-1 1,-1 2 0,0 2 3,0 0-1,-1 0 0,0 0 1,0 0-1,0 0 1,0-1-1,-1 1 0,1-1 1,-6 6-1,-97 99 36,-17 20-13,109-112-27,1 0 1,0 1 0,2 0 0,0 1-1,1 0 1,-11 29 0,19-42-1,-1 0 1,1 0-1,0 1 1,0-1-1,0 1 1,1-1-1,0 0 1,0 1-1,0-1 1,1 1-1,-1-1 1,2 1-1,-1-1 1,0 0-1,1 0 1,0 0-1,4 8 1,-2-7 1,0 1 0,1-1 1,0-1-1,0 1 0,0-1 1,1 1-1,0-2 0,0 1 1,0-1-1,0 0 0,12 6 1,-7-5-4,-1-1 1,1 0 0,-1 0-1,1-1 1,0-1-1,0 0 1,0 0 0,0-1-1,1 0 1,-1-1-1,0 0 1,0-1 0,1-1-1,-1 1 1,0-2 0,0 0-1,12-4 1,-21 6-5,1 0 0,-1 0-1,0 0 1,0 0 0,0-1 0,-1 1 0,1-1 0,0 1 0,0-1 0,-1 1 0,1-1 0,-1 0-1,1 0 1,-1 0 0,0 0 0,0 0 0,0 0 0,0 0 0,0 0 0,0 0 0,0 0 0,0-4-1,-1 2-6,0 0-1,0 0 0,-1 0 0,0 1 1,1-1-1,-1 0 0,0 0 0,-1 1 1,1-1-1,-1 0 0,1 1 0,-4-5 0,-7-9-49,-1 0 0,0 1 0,-31-28 0,40 39 59,-21-18-19,-2-2 16,-30-36-1,51 54 35,0-1 0,1 0 0,0 0-1,0 0 1,0-1 0,1 1 0,1-1 0,-1 0-1,2 0 1,-3-10 0,4 16-7,1 0 0,0 0 0,0 1 0,0-1 0,0 0-1,0 0 1,0 0 0,1 1 0,-1-1 0,1 0 0,0 1 0,0-1 0,0 1-1,0-1 1,0 1 0,1-1 0,-1 1 0,1 0 0,-1-1 0,5-3 0,-2 3 4,0 0 0,1 0 1,-1 0-1,1 0 1,0 1-1,0-1 0,0 1 1,0 1-1,0-1 0,6-1 1,10 0 28,-1 1 0,1 0 1,-1 1-1,34 4 0,-26 0-23,0 2-1,0 1 1,-1 2-1,0 0 1,0 2-1,-1 0 1,-1 2-1,1 1 1,-2 1-1,0 1 1,-1 2-1,0 0 1,-2 1-1,0 1 1,-1 1-1,30 38 1,-46-52-12,-1 0 1,1 0-1,-1 0 1,0 0 0,0 1-1,-1 0 1,0-1 0,0 1-1,0 0 1,0 12 0,-2-16-12,0-1 1,0 0 0,0 0 0,-1 0-1,1 1 1,-1-1 0,1 0 0,-1 0 0,0 0-1,0 0 1,0 0 0,0 0 0,0 0 0,0 0-1,-1 0 1,1-1 0,-1 1 0,1 0-1,-1-1 1,0 1 0,1-1 0,-1 0 0,0 1-1,0-1 1,0 0 0,0 0 0,0 0-1,0-1 1,0 1 0,-1 0 0,1-1 0,0 1-1,0-1 1,-1 0 0,1 0 0,0 0-1,-3 0 1,4 0-3,-1 0 0,1 0 0,-1 0 0,1 0 0,-1 0 0,1 0 0,-1 0 0,1-1 0,0 1-1,-1 0 1,1-1 0,-1 0 0,1 1 0,0-1 0,-1 0 0,1 1 0,0-1 0,0 0 0,0 0 0,0 0 0,-1 0-1,1 0 1,-1-2 0,0 0 0,1 0 0,0 0 0,0 0 0,0 0 0,0 0 0,0 0 0,0 0 0,1 0 0,0 0 0,-1-6 0,2-3 0,0 1 0,0-1-1,1 1 1,0-1 0,5-12 0,10-13-108,1 0 0,1 1 0,3 1 0,47-61 0,-14 21-552,-26 34 151,45-71-1731,-65 96 592,-2-1 0,12-32 1,-15 35 365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55.23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66 551 820,'7'14'5652,"-6"-14"-5499,18-10 1701,25-34-2375,-35 33 1130,13-12-404,-2-1-1,0-1 1,17-30-1,-28 40-139,-1 0-1,0-1 0,-1 0 0,-1 0 1,-1-1-1,0 1 0,3-22 1,-7 36-58,-1 0 0,1 1 0,-1-1 0,0 0 1,0 1-1,0-1 0,0 0 0,0 1 0,0-1 0,-1 0 1,1 1-1,0-1 0,-1 0 0,1 1 0,-1-1 1,0 1-1,1-1 0,-1 1 0,0-1 0,-1-1 0,1 3-7,0-1-1,0 1 0,0-1 1,0 1-1,0-1 0,-1 1 1,1 0-1,0 0 0,0-1 1,0 1-1,0 0 0,0 0 1,-1 0-1,1 0 0,0 0 1,0 1-1,0-1 0,0 0 1,0 0-1,-1 1 0,0 0 1,-6 2-13,1 1 1,0 0-1,0 0 1,1 1 0,-1 0-1,-10 10 1,-6 8 10,2 1 0,1 1 0,1 0-1,1 1 1,1 1 0,1 1 0,2 1 0,1 0 0,1 0 0,1 1 0,-11 55 0,21-79-17,0 0 0,0 0 0,1 0 0,0 0 0,0 0 1,0 0-1,1 0 0,0-1 0,0 1 0,0 0 0,1 0 1,0-1-1,0 1 0,1-1 0,-1 0 0,1 0 0,0 1 1,1-2-1,-1 1 0,1 0 0,0-1 0,0 0 0,0 0 1,1 0-1,-1 0 0,1-1 0,0 1 0,0-1 0,0 0 1,1-1-1,-1 1 0,1-1 0,-1-1 0,1 1 1,0-1-1,9 2 0,8 1-52,0-1 1,0 0-1,0-2 1,1-1-1,-1-1 1,0-1-1,0-1 0,0 0 1,0-2-1,26-9 1,-31 7 66,0 0 0,0-1 0,-1-1 0,-1-1 0,1 0 0,-2-1 0,1-1 0,-1 0 0,-1-1 0,0-1 0,-1 0 0,18-26 0,-10 6 64,-1-2 0,-2 0 0,-2 0 0,-1-2 0,-2 0-1,-1-1 1,-2 0 0,-2 0 0,-2-1 0,-1 0 0,-2-1 0,-4-66 0,-3 84 175,-2 39-163,0 40-44,8-34-15,1 1-1,1-1 1,0 1 0,2-1-1,1-1 1,0 1 0,2-1-1,0-1 1,2 0 0,17 28 0,15 10 20,95 103 0,-38-49-23,-94-105-10,1 1 0,-1 1 0,-1-1 1,1 1-1,-1-1 0,-1 2 0,5 10 0,-9-18-4,1 1 0,0 0 0,-1 0 1,0 0-1,1 0 0,-1-1 0,0 1 0,0 0 0,-1 0 0,1 0 0,-1 0 0,1-1 0,-1 1 0,0 0 0,0-1 0,0 1 0,0 0 0,-1-1 0,1 1 0,-1-1 0,0 0 0,1 1 0,-1-1 0,0 0 0,0 0 0,0 0 0,0-1 0,-1 1 1,-3 2-1,-51 28-383,53-30 133,1-1 0,-1 1 0,0-1 0,0 0 0,0 0 0,0 0 0,0-1 0,0 0 0,0 1 0,0-1 0,0-1 0,0 1 0,0 0 0,-4-2-1,7 2 130,0-1-1,1 1 0,-1 0 1,1-1-1,-1 1 0,-6-11-2011,7 4 702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1:55.63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209 1 516,'1'4'5784,"2"23"-4979,-11 30-418,-2 0 0,-2 0 1,-3-1-1,-33 83 0,20-63 125,-24 110 0,18 22-167,30-172-316,2 0 0,2 0 0,7 66 0,13-33 250,-9-44 249,-8-24 13,-2-12 255,-2-3-779,2-1 0,0 1 0,1-1 1,0 1-1,1 0 0,0 0 0,2 0 1,-1 0-1,2 0 0,0 1 0,0 0 1,1 0-1,1 1 0,0 0 0,1 0 0,17-18 1,4 1-27,0 0-1,2 2 1,1 2 0,61-37 0,-10 15 6,2 4-1,2 4 1,1 3 0,116-28-1,382-63-756,-72 19-4597,-459 93 3373,69-29 1,-61 14 179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10.09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29 1592,'23'13'7806,"-17"-17"-7970,-8-13-3365,2 16 3363,0 0 0,-1 0 0,1 1 0,0-1 0,-1 0 0,1 0 0,-1 0 0,1 0 0,-9-6-1659,-6 1 271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8.37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30 96,'2'-3'252,"0"1"0,0 0-1,0-1 1,0 1 0,1 0 0,-1 0 0,1 1-1,-1-1 1,1 0 0,0 1 0,0 0 0,-1-1 0,1 1-1,0 1 1,0-1 0,0 0 0,0 1 0,0-1-1,0 1 1,0 0 0,1 0 0,-1 0 0,0 0-1,0 0 1,3 2 0,0 0-195,1 1 0,-1 0 0,0 0 0,0 0 0,0 1 0,-1 0 0,1 0 1,-1 0-1,0 1 0,7 8 0,-2-1 26,0 0 1,-1 1 0,0 0 0,-1 0-1,-1 1 1,0 0 0,-1 1-1,0-1 1,-1 1 0,-1 0 0,0 0-1,-1 1 1,-1-1 0,1 30 0,-4-11 48,-1 0 0,-2 0 0,-1 0 1,-2 0-1,-19 56 0,19-56-335,-5 18-869,-2-28-2706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37.68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465 7 280,'-51'-3'3886,"33"1"-3411,0 1 0,-1 1 0,-20 2 1,35-2-454,-1 1 1,0 0 0,0 0 0,1 1 0,-1 0 0,0-1-1,1 1 1,0 1 0,-1-1 0,1 1 0,0-1-1,0 1 1,1 0 0,-1 1 0,0-1 0,-3 6 0,-26 35 91,1 1 0,3 2 0,2 1 1,2 1-1,2 1 0,2 2 0,-24 95 1,42-133-98,1 1 0,0 0 0,1 0 0,1 0 1,0 0-1,1 0 0,1 0 0,0 0 0,1-1 1,1 1-1,0-1 0,8 19 0,-8-25-5,0 1 0,0-1 0,1 0 0,0 0 0,1-1 0,-1 0 0,1 0 0,1 0 0,0 0 0,-1-1 1,2 0-1,-1-1 0,1 0 0,0 0 0,0 0 0,0-1 0,0 0 0,1-1 0,0 0 0,16 4 0,11-3-212,1-2 0,-1-1 0,0-1 0,1-3 0,-1-1 0,0-1 0,0-2 1,-1-2-1,0-1 0,38-16 0,-55 17-829,0 1-1,0-2 1,25-19 0,-14 8-280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39.10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23 420,'0'0'4538,"6"11"-4416,-6-11-121,31-15 2041,-28 13-2009,20-14 146,-22 16-180,0 0 0,0 1 0,-1-1 0,1 0 0,0 1 0,0-1-1,-1 1 1,1-1 0,0 1 0,-1 0 0,1-1 0,0 1 0,-1-1 0,1 1 0,-1 0 0,1 0 0,-1-1 0,0 1 0,1 0 0,-1 0 0,0 0 0,1-1 0,-1 1 0,0 0 0,0 0 0,0 0-1,0 0 1,0 0 0,0 1 0,49 329-19,-34-199-12,-2 20-29,-9-87 35,3-1 1,18 77-1,-24-136-10,0-1 0,1 1 0,-1-1-1,1 0 1,0 1 0,5 6-1,-7-11 7,1 1 0,-1-1-1,0 0 1,0 0-1,0 1 1,0-1-1,1 0 1,-1 0-1,0 0 1,0 1 0,1-1-1,-1 0 1,0 0-1,0 0 1,1 0-1,-1 0 1,0 0-1,0 1 1,1-1-1,-1 0 1,0 0 0,1 0-1,-1 0 1,0 0-1,0 0 1,1 0-1,-1 0 1,0 0-1,1 0 1,-1 0 0,0 0-1,0-1 1,1 1-1,-1 0 1,0 0-1,1 0 1,-1 0-1,0-1 1,9-21-2338,-7 10 1096,2-3 8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39.91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270 44 980,'-4'-1'466,"1"-1"-1,-1 0 0,1 0 1,0 0-1,-1-1 1,1 1-1,-4-5 1,5 5-394,0 0 0,0 0 0,-1 0 0,1 0 0,-1 1 0,1-1 0,-1 0 0,1 1 0,-1 0 0,0 0 0,0 0 0,0 0 0,1 0 0,-7 0 0,4 1-54,1 0 0,-1 1 1,0 0-1,0-1 0,1 2 0,-1-1 1,0 1-1,1-1 0,-1 1 0,1 1 1,0-1-1,0 1 0,0-1 0,0 1 1,0 0-1,0 0 0,1 1 0,0-1 1,-1 1-1,1 0 0,1 0 0,-1 0 1,0 0-1,1 0 0,-3 7 0,-6 14 14,0 0 0,2 1 0,-8 33 0,13-47-1,-7 31-19,1 0 0,3 0 0,-3 52 0,9-78-1,1 0-1,0 0 1,1 0-1,1 0 0,1 0 1,0-1-1,1 1 1,1-1-1,0 0 1,1 0-1,11 19 1,-16-32-10,1-1 0,-1 0 0,1 1 0,-1-1 0,1 0 0,0 0 0,0 0 0,0-1 1,0 1-1,0 0 0,0-1 0,0 1 0,1-1 0,-1 0 0,0 1 0,1-1 0,-1-1 1,1 1-1,-1 0 0,1 0 0,3-1 0,-2 0 1,0 0 0,0-1 0,0 1 0,0-1 0,0 0 0,0 0 0,0-1 0,0 1 0,-1-1 0,1 0 0,0 0 1,4-4-1,6-5 13,0-1-1,-1 0 1,0-1 0,-1 0 0,12-18 0,-6 4 18,-1 0-1,-1-2 1,-1 0-1,-2 0 1,11-36 0,34-159 657,-56 216-647,4-15 71,-1 47-125,3 30-128,-4-19 247,2 0-1,13 47 1,-16-73-209,0 0 0,0-1 0,1 1 0,0-1 0,1 0 0,0 0 0,0 0 0,0-1-1,1 1 1,1-2 0,-1 1 0,1-1 0,0 1 0,8 4 0,-14-10-90,0 0-1,1-1 0,-1 1 1,0 0-1,1-1 1,-1 1-1,0-1 0,1 1 1,-1-1-1,0 0 0,1 1 1,-1-1-1,1 0 1,-1 0-1,0 0 0,1 0 1,-1 0-1,1 0 1,1-1-1,6-3-1183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0.72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281 1 856,'-14'4'750,"-1"0"0,2 1-1,-1 0 1,0 2 0,-18 11 0,16-8-673,1 0 1,0 2-1,1 0 1,1 0-1,0 2 1,0-1-1,1 2 1,1-1-1,1 2 1,0-1 0,1 1-1,-9 22 1,16-35-76,1 0 1,-1 0 0,1 0-1,0 0 1,0 0 0,1 1-1,-1-1 1,1 0 0,0 0-1,-1 1 1,1-1 0,1 0-1,-1 0 1,0 1 0,1-1-1,0 0 1,-1 0 0,1 0 0,1 0-1,-1 0 1,0 0 0,1 0-1,-1 0 1,1 0 0,0-1-1,0 1 1,0 0 0,0-1-1,1 0 1,-1 1 0,1-1-1,-1 0 1,1-1 0,4 4-1,9 3 18,1-1 0,0-1 0,0 0 0,1-2-1,23 5 1,14 4 2,-47-11-25,0 1 1,-1 0-1,0 1 0,1-1 1,-1 1-1,-1 1 1,1-1-1,-1 1 1,0 0-1,0 1 1,0-1-1,0 1 1,-1 0-1,7 11 1,-10-13 0,1 1 0,-1 0 1,0 0-1,-1-1 1,1 1-1,-1 1 1,0-1-1,0 0 0,0 0 1,-1 0-1,0 0 1,0 0-1,0 1 0,-1-1 1,1 0-1,-1 0 1,0 0-1,-1 0 1,1 0-1,-1 0 0,0 0 1,0 0-1,-5 5 1,-1 5-13,-2-1 1,0-1-1,0 0 0,-1 0 1,-1-1-1,0-1 1,-1 0-1,0 0 1,0-2-1,-1 1 1,-1-2-1,1 0 1,-20 7-1,33-14-74,0-1-1,0 1 1,0-1 0,0 0-1,0 0 1,0 1-1,0-1 1,0 0 0,0 0-1,0 0 1,0 0-1,0 0 1,0 0-1,0-1 1,0 1 0,0 0-1,0 0 1,0-1-1,0 1 1,0-1 0,0 1-1,0-1 1,0 1-1,0-1 1,0 1-1,1-1 1,-1 0 0,0 0-1,0 1 1,1-1-1,-1 0 1,0 0 0,1 0-1,-1 0 1,1 0-1,-1 0 1,1 0-1,0 1 1,-1-2 0,1 1-1,0 0 1,0 0-1,-1 0 1,1 0 0,0 0-1,0 0 1,0 0-1,0 0 1,1 0-1,-1 0 1,0 0 0,0 0-1,1-1 1,3-13-1089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1.18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343 1 204,'-20'11'919,"0"1"0,1 1-1,0 1 1,1 0 0,-17 18 0,26-23-888,0 0 1,1 1-1,0 0 1,1 0 0,0 1-1,1-1 1,0 1-1,0 1 1,2-1-1,-8 24 1,12-31-19,-1-1 0,1 0 1,1 1-1,-1-1 0,0 1 1,1-1-1,-1 0 0,1 1 0,0-1 1,0 0-1,0 1 0,1-1 0,-1 0 1,1 0-1,0 0 0,0 0 1,0-1-1,0 1 0,0 0 0,1-1 1,-1 0-1,1 1 0,4 2 0,10 7 10,0 0-1,38 17 1,-12-5-24,-35-19 9,1 1 0,-1 0 0,0 0 1,-1 1-1,0 0 0,0 0 0,0 1 1,-1-1-1,0 2 0,5 9 0,-9-14-6,0 0 0,-1 0 0,1-1 0,-1 2 0,0-1 0,0 0 0,-1 0 0,1 0 0,-1 0 0,0 1 0,0-1 0,0 0 0,-1 0 0,1 0 0,-1 0 0,0 0 0,0 1-1,-1-1 1,1-1 0,-1 1 0,0 0 0,0 0 0,0-1 0,0 1 0,-1-1 0,-3 5 0,-8 7-12,-1-1 0,0 0 0,-1-1-1,0-1 1,-1 0 0,-21 10 0,5-5-192,-1-1 0,-54 18 0,85-34 165,-34 9-1266,35-8 1145,1-1-1,-1 0 1,0 0-1,1 0 1,-1 0-1,0 0 1,1 0-1,-1-1 1,0 1-1,1 0 1,-1-1-1,1 1 1,-1-1-1,1 0 1,-1 1-1,1-1 1,-1 0-1,1 0 1,0 0-1,-2-2 1,-2-6-985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1.51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1 128,'3'1'283,"1"1"1,-1 0-1,0 0 1,0 0-1,0 0 0,0 1 1,0-1-1,-1 1 0,1 0 1,-1 0-1,0-1 1,1 2-1,-1-1 0,-1 0 1,1 0-1,0 1 0,-1-1 1,0 1-1,1-1 1,-1 1-1,0 4 0,4 15-206,-1 0-1,1 31 0,-2-23 501,38 219-206,-39-239-409,0 8-901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1.855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5 118 32,'-4'-118'10290,"33"143"-14346,-10-6 716,-7-8 1734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2.56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285 632 900,'-1'5'512,"0"0"1,-1 0-1,0 0 0,0 0 1,0-1-1,-1 1 0,1-1 1,-1 1-1,0-1 0,-1 0 1,1 0-1,-5 4 0,-55 41 734,1-1-714,49-32-511,0 0 0,0 1 0,2 0 0,0 0 0,1 2 0,1-1 0,0 1 0,-10 38 0,15-47-26,1 1 1,1 0 0,-1 0 0,2 0 0,0 0-1,0 0 1,1 1 0,0-1 0,1 0 0,0 0-1,1 0 1,0 0 0,1 0 0,0 0-1,1-1 1,0 1 0,10 18 0,-9-23-19,-1 0-1,1 0 1,1-1-1,-1 0 1,1 0 0,-1 0-1,1-1 1,1 1 0,-1-2-1,0 1 1,1-1 0,13 5-1,-7-4-51,-1-1 0,1-1-1,-1 0 1,1 0 0,0-2-1,25-1 1,-7-2-45,0-2 1,0-2-1,-1 0 1,0-3-1,39-16 1,-22 5 107,-1-3 1,61-40-1,-82 47 412,-1-1 0,-1-1 0,0-2 0,-2 0 0,29-37 0,-49 57-317,1 0-1,-1 0 0,0-1 0,0 1 0,0 0 1,0-1-1,-1 1 0,1-1 0,0 1 1,-1-1-1,1 1 0,-1-1 0,1 1 0,-1-1 1,0 0-1,0 1 0,1-1 0,-1 0 1,-1 1-1,1-1 0,0 0 0,0 1 1,0-1-1,-1 0 0,1 1 0,-1-1 0,1 1 1,-1-1-1,0 1 0,-1-3 0,0 3-47,0-1 0,0 1 0,0-1 0,0 1 0,0 0 0,-1-1 0,1 1 0,-1 0 0,1 1 0,-1-1 0,1 0-1,-1 1 1,1-1 0,-1 1 0,1 0 0,-1 0 0,0 0 0,1 0 0,-4 1 0,-8 1-50,1 1 0,-1 0 0,1 1 0,0 1 0,0 0 0,0 1 0,1 0 0,0 1 0,0 0 0,1 1 0,0 0 0,0 1 0,-13 13 0,16-14-35,0 1 0,0 0 0,0 1 0,1-1 0,1 1 0,-1 1 1,2-1-1,-1 1 0,2 0 0,-1 0 0,2 1 0,-1-1 0,1 1 1,1 0-1,-1 19 0,2-27 7,1-1 0,0 0 0,1 1 0,-1-1-1,1 0 1,-1 1 0,1-1 0,0 0 0,0 0 0,0 1 0,1-1 0,-1 0 0,1 0 0,-1 0 0,1-1 0,0 1 0,0 0-1,1-1 1,-1 1 0,0-1 0,1 0 0,0 1 0,-1-1 0,1-1 0,0 1 0,0 0 0,0-1 0,0 1 0,0-1 0,0 0 0,1 0-1,-1 0 1,0 0 0,1-1 0,-1 0 0,0 1 0,1-1 0,-1 0 0,6-1 0,4 0-38,0 0 1,0-1-1,0-1 1,-1 0-1,1-1 1,-1 0-1,0-1 1,0 0-1,13-8 1,0-5 85,-2 0 0,0-2 1,0-1-1,-2 0 1,33-45-1,-2 4-38,-50 61 28,-1 0 0,0 0 0,0 0 0,0 1 0,1-1 0,-1 0 0,1 1 0,-1-1 0,0 0 0,1 1 0,-1 0 0,1-1 0,-1 1 0,1 0 0,-1 0 0,1 0 1,0 0-1,-1 0 0,1 0 0,-1 0 0,1 0 0,-1 1 0,1-1 0,-1 1 0,1-1 0,-1 1 0,0-1 0,1 1 0,-1 0 0,0 0 0,1-1 0,-1 1 0,0 0 0,0 0 0,0 1 0,0-1 0,2 2 0,8 8 3,0 1 0,17 25-1,-14-19-6,12 17-7,-16-22 14,-1-1 0,1 0 0,1 0 0,14 11 0,-21-20 2,0 0 0,0 0 0,1 0 0,-1-1 0,1 0 0,-1 0 0,1 0 0,0-1 0,0 0 0,0 1 0,0-2 0,0 1 0,0 0 0,0-1 0,0 0 0,0 0 0,7-2 0,4-1 1,-1-1 1,1 0-1,-1-2 0,-1 1 0,1-2 1,-1 0-1,0 0 0,0-2 0,-1 0 1,0 0-1,-1-1 0,0-1 0,-1 0 0,0 0 1,0-1-1,-1 0 0,10-19 0,-4 6-21,-1-1 0,-2-1 0,-1-1 0,-1 1 0,-1-2 0,-1 0 0,-2 0 0,4-38 0,-6 20 39,-2 0 0,-2 0 0,-3-1 0,-1 1 0,-3 0 0,-1 0 0,-3 1 0,-2 0 0,-1 1 0,-3 0 0,-1 1 0,-45-79 0,56 113 63,0 0-1,-1 0 1,0 1 0,0 0-1,-12-10 1,18 18-73,0 0-1,0 1 0,0-1 1,0 0-1,0 1 1,0-1-1,0 0 1,0 1-1,-1-1 1,1 1-1,0 0 1,0-1-1,0 1 1,-1 0-1,1 0 1,0 0-1,0 0 1,-1 0-1,1 0 1,0 0-1,0 0 1,-2 1-1,1 0-6,0 1-1,0-1 0,0 1 1,0-1-1,1 1 1,-1 0-1,1 0 0,-1 0 1,1-1-1,0 1 0,0 1 1,0-1-1,0 0 1,0 0-1,0 0 0,-1 5 1,-3 13 9,1 0 1,0 1-1,2-1 1,0 1 0,1 0-1,1 0 1,6 38-1,35 145 32,-36-184-42,32 149-20,29 108 11,-52-229-61,3-1-1,1 0 1,39 69 0,-48-101-241,1 0 1,1-1 0,0 0 0,22 21 0,-27-30-162,-1 0 1,1 0-1,0 0 1,1-1-1,-1 0 1,1 0-1,-1-1 1,1 0-1,0 0 1,1 0-1,-1-1 1,0 0-1,12 1 1,-1-4-1079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3.87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21 495 848,'4'-71'4689,"-3"58"-1977,-1 47-1508,-13 145-1144,1-1 11,15-155 131,4-31 158,7-37-96,2-47-243,-5-1-1,-1-123 1,-2 31-82,-8 180 51,0 0 1,1 0-1,0 1 0,0-1 1,0 0-1,0 1 0,0-1 0,1 1 1,0-1-1,0 1 0,0 0 1,5-7-1,-5 10 6,-1 0 0,1-1 0,0 1 1,0 0-1,0 0 0,-1 0 0,1 0 0,0 1 0,0-1 0,0 0 0,1 1 1,-1-1-1,0 1 0,0 0 0,0 0 0,0 0 0,0 0 0,0 0 0,1 0 1,-1 1-1,0-1 0,0 1 0,0-1 0,0 1 0,0 0 0,0 0 0,0 0 1,0 0-1,-1 0 0,3 1 0,16 10 7,-1 0 0,0 1 0,-1 0 1,31 31-1,60 76 32,-63-66-42,2 6-3,-37-44-6,1-1 0,0 0 0,1 0 0,1-1 0,0-1 1,1 0-1,27 17 0,-40-29 5,1 1 0,0-1 1,-1 0-1,1 0 0,0 0 0,0 0 1,0 0-1,0-1 0,0 0 1,0 1-1,0-1 0,0 0 1,0 0-1,0-1 0,0 1 1,0-1-1,0 1 0,0-1 0,0 0 1,5-2-1,-3-1-7,0 1-1,1-1 1,-1 0-1,-1 0 1,1 0-1,-1 0 1,1-1-1,-1 0 1,5-8-1,4-9-17,-1-1 0,-1 0 0,15-44 0,21-112-3,-35 121 37,34-92 0,-46 150 1,0 0 0,-1-1 0,1 1 0,0 0 0,0 0 0,0-1 0,0 1 0,0 0 0,0 0 0,0-1-1,0 1 1,0 0 0,0 0 0,0 0 0,0-1 0,0 1 0,0 0 0,0 0 0,1-1 0,-1 1 0,0 0 0,0 0 0,0 0 0,0-1 0,0 1 0,0 0 0,1 0 0,-1 0 0,0 0 0,0-1 0,0 1 0,0 0 0,1 0 0,-1 0 0,0 0 0,0 0 0,0 0 0,1 0 0,-1-1 0,0 1-1,0 0 1,1 0 0,-1 0 0,0 0 0,0 0 0,0 0 0,1 0 0,-1 0 0,0 0 0,0 0 0,1 0 0,-1 0 0,0 1 0,0-1 0,0 0 0,1 0 0,-1 0 0,3 19-12,-3 29 36,-24 145 118,10-95-73,-4 193 1,27-220-604,-9-68 327,1 0-1,-1-1 0,1 1 0,0-1 0,0 0 0,0 1 1,0-1-1,0 1 0,0-1 0,0 0 0,1 0 0,-1 0 1,1 0-1,0 0 0,0 0 0,0 0 0,0-1 0,0 1 1,0-1-1,0 1 0,0-1 0,0 0 0,1 0 1,3 2-1,5-5-1405,-1-4 92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4.20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76 1164,'19'-27'3455,"-16"21"-2695,1 0 0,0 1 0,0 0 0,0-1-1,0 1 1,1 1 0,8-8 0,-9 20-708,0 0 0,-1 0 0,0 1 0,-1-1 1,0 1-1,1 11 0,5 37 29,20 227 79,-28-177-122,-1-49-27,1 1-1,4-1 0,14 77 0,-17-130-4,0 0-1,0 1 1,1-1-1,0 0 1,0 0 0,0 0-1,1 0 1,0-1 0,-1 1-1,2-1 1,-1 1-1,0-1 1,1 0 0,8 7-1,-8-9-4,1 1-1,-1-1 0,1 0 1,0 0-1,-1-1 1,1 0-1,0 1 0,0-2 1,0 1-1,0 0 0,0-1 1,0 0-1,0 0 1,0-1-1,0 1 0,7-3 1,15-2-443,-1-2 1,1-1-1,-2-2 1,1 0-1,25-15 1,-2-3-2663,66-49 1,-69 44 1465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8.71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21 364,'23'-21'5157,"-17"21"-4553,-4 2-312,2 6-176,-2-3-108,-2 5-60,0-1-84,0 0-164,-2 5-353,0-5-339,0 0-172,2 1-60,0-1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5.15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19 96 20,'-16'-39'9118,"13"63"-8596,24 394-343,-8-240-112,-9-144 323,-6-49-324,-1-12-70,2 0-1,4-47 1,0 5-5,-3 38 4,-1-13-12,8-66 0,-5 97 1,1 0 1,-1 0-1,2 1 0,0-1 1,0 1-1,2 0 0,-1 0 1,1 0-1,13-17 0,-18 27 11,1 0-1,0-1 0,0 1 1,0 0-1,0 0 0,0 0 0,0 0 1,1 0-1,-1 0 0,0 1 1,1-1-1,0 1 0,-1 0 1,1 0-1,0 0 0,0 0 1,0 0-1,-1 1 0,1-1 1,0 1-1,5-1 0,-4 2 3,0 0 0,1 0 0,-1 0-1,0 0 1,0 1 0,0 0 0,0 0 0,-1 0-1,1 0 1,0 0 0,-1 1 0,1 0 0,3 3-1,2 4 8,0 0 0,0 0 0,-1 1-1,0 0 1,-1 0 0,0 1 0,-1 0-1,8 21 1,9 84 68,-23-117-72,0 1 1,0-1-1,1 1 1,-1-1-1,0 0 1,0 1-1,0-1 1,0 0-1,0 1 1,1-1-1,-1 0 1,0 1 0,0-1-1,0 0 1,1 1-1,-1-1 1,0 0-1,1 0 1,-1 1-1,0-1 1,1 0-1,-1 0 1,0 1-1,1-1 1,-1 0 0,0 0-1,1 0 1,-1 0-1,1 0 1,-1 0-1,0 0 1,1 0-1,-1 0 1,0 0-1,1 0 1,-1 0-1,1 0 1,-1 0-1,1 0 1,17-12 10,11-22-10,56-102-76,10-13-63,-94 147 133,0 0 1,0 0-1,0 0 1,1 1-1,-1-1 1,1 0-1,-1 1 1,1-1-1,0 1 1,0-1-1,-1 1 1,1 0-1,0 0 1,0 0-1,0 0 1,0 0-1,1 0 1,-1 1-1,0-1 1,0 1-1,0-1 1,5 1-1,-5 1 2,0-1 0,0 1 1,0 0-1,0 0 0,0 0 0,0 1 0,0-1 0,0 1 0,0-1 0,-1 1 1,1-1-1,0 1 0,-1 0 0,0 0 0,1 0 0,-1-1 0,2 5 1,5 11 3,-1 0 1,-1 0 0,0 1 0,3 19 0,-9-36-1,21 125 49,-17-88-47,2-1-1,18 63 0,-24-98-4,1 0 0,0 0 0,-1 0 0,1 0 0,0 0 0,0 0 0,1-1 0,-1 1-1,0 0 1,0-1 0,1 1 0,-1-1 0,1 0 0,0 1 0,-1-1 0,1 0 0,0 0 0,0 0 0,-1 0-1,1 0 1,0 0 0,0-1 0,2 1 0,1 0-2,-1-1 0,0 0 0,1 0 0,-1 0 0,0 0 0,1-1 0,-1 0 0,0 0 0,0 0 0,7-3 0,0-1 0,0 0 0,0 0 0,-1-2 0,1 1 0,-1-1 0,-1-1 0,11-9 0,3-11 9,-1-1-1,-2-1 1,-1 0-1,-1-2 0,21-51 1,-35 100-27,-1 1 1,0 0-1,1 26 1,-4-32 30,2 19 6,2 0-1,8 39 1,-10-62-12,0 0-1,1 0 1,0 0 0,0 0 0,1-1-1,0 1 1,0-1 0,0 0 0,1 0-1,0-1 1,1 0 0,0 1-1,12 9 1,-16-15 1,0 0 0,1 0-1,-1 0 1,0 0 0,1 0 0,-1-1-1,1 1 1,-1-1 0,1 1 0,0-1-1,-1 0 1,1 0 0,-1 0 0,1-1-1,0 1 1,-1 0 0,1-1 0,-1 0-1,1 0 1,-1 0 0,0 0 0,1 0-1,-1 0 1,0 0 0,0-1 0,1 1-1,-1-1 1,0 0 0,-1 1 0,1-1-1,2-3 1,7-6 11,-1 0 1,0-1-1,15-25 1,-17 23-29,-1-1 0,0 0 0,0-1 0,-2 0 0,0 0 0,-1 0 0,0 0 1,-2-1-1,0 1 0,-1-1 0,0 0 0,-1 1 0,-1-1 0,-1 0 0,-6-29 1,5 36-182,1-1 0,-2 1 0,1-1 1,-1 1-1,-1 0 0,0 1 1,0-1-1,-1 1 0,0 0 1,-1 0-1,0 1 0,0 0 0,-1 0 1,0 0-1,0 1 0,-1 1 1,0-1-1,0 1 0,0 1 1,-1 0-1,0 0 0,0 1 1,0 0-1,-22-4 0,12 4-772,-1 2 0,-26 0 1,7 3-385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5.90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230 420 704,'66'-20'7835,"-118"26"-6312,36 1-1497,1 0 0,0 1 0,1 0 0,-1 2 0,2-1 0,0 2 0,0 0 0,0 0 0,2 1 0,-1 1 0,2 0 0,0 0 0,0 1 0,-9 19 0,12-21-25,1 1 0,0 0 0,1 0 1,0 0-1,1 0 0,1 1 0,0-1 1,1 1-1,0 0 0,1 0 0,0 0 1,2 0-1,-1 0 0,2 0 1,0 0-1,0-1 0,9 24 0,-10-33-3,0-1 0,1 1 0,0 0 0,0-1-1,0 1 1,0-1 0,0 0 0,1 0 0,0 0 0,-1 0-1,1 0 1,0 0 0,0-1 0,1 1 0,-1-1 0,0 0-1,1 0 1,-1-1 0,9 4 0,-6-4-5,1 0 0,-1 0 0,1 0 1,-1-1-1,1 0 0,-1-1 0,1 1 0,0-1 0,-1 0 0,0-1 0,9-2 1,3-3-9,-1 0 1,1-1-1,-2-1 1,1-1-1,-1 0 1,-1-1-1,24-21 1,-21 13 23,-1-1 0,0 0 0,-1-1 0,-2-1 0,0 0 0,-1-1 0,-2-1 0,0 0 0,-1 0 0,-2-1 0,0 0 0,-2 0-1,5-36 1,-7 25 11,-2 0-1,-2-1 0,0 1 0,-3 0 1,-1 0-1,-2 0 0,-1 1 0,-2 0 1,-15-40-1,20 58 98,4 13-91,-1 1 0,1 0 0,-1 0 0,0 0 1,0-1-1,0 1 0,-1 0 0,1 0 1,-1 0-1,1 0 0,-1 1 0,-2-4 0,2 11-28,1 0-1,0 1 0,0-1 1,0 0-1,1 1 0,0-1 1,0 8-1,9 77 49,5 0 0,3-1 0,31 95-1,-41-158-46,1 1-1,1-2 0,2 1 0,0-2 1,2 1-1,1-1 0,17 23 1,-24-38-4,0-1 1,1 0 0,0 0 0,0 0 0,1-1-1,0-1 1,0 1 0,0-2 0,1 1 0,0-1-1,0 0 1,0-1 0,1-1 0,0 1 0,-1-2-1,1 1 1,0-2 0,0 1 0,0-1 0,14-1-1,-7-1 3,1-1 0,0-1 0,0-1 0,-1 0 0,0-2 0,0 0 0,0-1 0,-1 0 0,0-2-1,0 0 1,-1 0 0,0-2 0,-1 0 0,0-1 0,-1 0 0,0-1 0,-1-1 0,14-19 0,-14 15 7,0 0 1,-1-1-1,-1 0 1,-1-1-1,0-1 1,-2 1 0,0-1-1,-2-1 1,0 1-1,-1-1 1,-2 0-1,0-1 1,-1 1 0,-1 0-1,-3-27 1,1 38 9,-1 1 0,0-1 0,-1 1 0,0 0 0,0 0 0,-1 0 0,-1 0 0,-11-17 0,15 25-10,0 0 0,0 0 1,-1 1-1,1-1 1,-1 0-1,1 1 1,-1 0-1,0-1 0,0 1 1,0 0-1,1 0 1,-1 0-1,0 0 0,0 0 1,-1 0-1,1 0 1,0 1-1,0-1 1,-3 1-1,2 0-3,1 1-1,-1-1 1,0 1 0,1 0-1,-1 0 1,1 0 0,-1 0-1,1 1 1,-1-1 0,1 1-1,0 0 1,0-1 0,0 1-1,0 0 1,0 0 0,0 0-1,0 0 1,1 1 0,-3 3-1,-4 7 12,1-1 1,1 1-1,0 0 0,1 1 0,0-1 0,1 1 0,0 0 0,1 0 0,1 1 0,1-1 0,0 0 0,1 29 0,1-25-8,1 1 0,1-1 0,1 0 0,0 0 0,1-1 0,1 1-1,0-1 1,2 0 0,16 27 0,-19-35-96,1-1 0,0 0-1,1-1 1,0 0 0,0 0 0,1 0-1,-1-1 1,2 0 0,-1-1 0,0 0-1,1 0 1,0 0 0,0-1 0,18 5 0,-19-7-317,0-1 1,0 0 0,1 0 0,-1 0 0,1-1 0,-1 0-1,0-1 1,1 0 0,-1 0 0,0 0 0,0-1 0,0-1-1,0 0 1,0 0 0,0 0 0,0-1 0,12-8 0,7-8-1345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8.73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105 43 232,'-42'-43'9648,"43"49"-9643,0-1-1,0 1 1,1-1-1,0 1 1,0-1-1,4 7 1,5 15-3,4 24-11,-3 1 0,-2-1 0,-3 2 0,-2-1 0,-2 1 0,-2 0 0,-2-1 0,-3 1 0,-3-1 0,-1 0 0,-3 0 0,-29 84 1,21-75-217,12-38-441,0 0 0,-20 40 0,17-50-1003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9.11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 47 112,'0'-1'175,"-1"0"0,1 0 0,-1 0 0,1 0 0,0-1 0,-1 1 0,1 0 0,0 0 0,0-1 0,0 1 0,0 0 0,0 0 0,0-1 0,0 1 0,0 0 0,0 0 0,1-1 0,-1 1 0,0 0 0,1 0 0,-1 0 0,1 0 0,-1-1 0,1 1 0,0 0 0,0 0 0,-1 0 0,3-1 0,-1 0-110,1 1 1,0-1 0,-1 1-1,1 0 1,0 0 0,0 0 0,0 1-1,0-1 1,0 1 0,0-1-1,-1 1 1,5 0 0,8 0-152,1 2 0,-1-1 0,29 8 0,-15-1 120,-1 0 1,-1 2-1,0 1 0,0 1 0,-1 1 0,31 21 0,-46-26-28,-1 0-1,1 1 1,-1 1-1,-1 0 1,0 0-1,0 1 1,-1 0-1,0 0 1,-1 1-1,-1 0 1,0 0-1,0 0 0,-1 1 1,-1 0-1,5 20 1,-7-21-6,0 0 0,0 0-1,-1 0 1,-1 1 0,0-1 0,-1 0 0,0 0 0,0 0-1,-2 0 1,1 0 0,-2 0 0,0-1 0,0 1 0,-12 20 0,9-20 0,-1 0 0,-1-1 0,0 0 1,0-1-1,-1 0 0,-1 0 1,1-1-1,-1 0 0,-1-1 0,0-1 1,0 0-1,-23 10 0,6-4 128,-60 16-1,81-27-334,1 0 0,-1 0 1,0-1-1,0 0 0,0-1 0,1 1 1,-1-2-1,0 1 0,0-1 0,0 0 0,1-1 1,-1 0-1,-13-4 0,16 1-944,4-2-27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9.60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40 724,'6'-11'2691,"-5"8"-2229,0 1-1,1-1 1,-1 0 0,1 1-1,0-1 1,0 1 0,0-1-1,4-3 1,-5 5-457,0 1 1,0 0-1,0 0 0,0 0 1,0 0-1,0-1 0,0 1 1,0 0-1,0 1 0,0-1 1,0 0-1,0 0 0,0 0 0,0 1 1,0-1-1,0 0 0,0 1 1,0-1-1,-1 1 0,1-1 1,0 1-1,0-1 0,0 1 1,-1-1-1,1 1 0,0 0 1,-1 0-1,1-1 0,0 1 0,-1 0 1,1 0-1,-1 0 0,1 1 1,7 9 17,-1 0 0,0 1 1,0 0-1,-1 0 0,-1 1 0,0-1 1,-1 1-1,5 26 0,-2-1 33,3 72 0,-10-63-30,-2-1 1,-2 0-1,-11 57 1,-44 133 364,57-232-307,1 0 0,0 0 0,0 0 0,0 1 1,1-1-1,-1 0 0,1 9 0,1-12-62,-1 0 1,0 0-1,1-1 1,-1 1 0,1 0-1,-1 0 1,1-1 0,-1 1-1,1-1 1,-1 1 0,1 0-1,0-1 1,-1 1-1,1-1 1,0 1 0,0-1-1,-1 1 1,1-1 0,0 0-1,0 0 1,-1 1 0,1-1-1,0 0 1,0 0-1,0 0 1,0 0 0,0 1-1,-1-1 1,1-1 0,0 1-1,0 0 1,0 0 0,0 0-1,-1 0 1,1-1-1,0 1 1,0 0 0,0-1-1,-1 1 1,1 0 0,0-1-1,1 0 1,185-76 98,-14 5-1302,73-8-5255,-214 71 4949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50.80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1 159 580,'14'24'878,"0"1"-1,-2 1 1,-1 0 0,10 34-1,19 110 494,-32-149-702,-8-21-649,0 0 0,0 0 0,0 0 0,0 1 0,0-1 0,1 0 0,-1 0 0,0 0 0,0 0 0,0 0 0,1 0 0,-1 0 0,0 0 0,0 0 0,0 0 0,0 0 0,1 0 0,-1 0 1,0 0-1,0 0 0,0 0 0,1 0 0,-1 0 0,0 0 0,0 0 0,0 0 0,1 0 0,-1 0 0,0 0 0,0 0 0,0 0 0,0 0 0,1 0 0,-1 0 0,0-1 0,0 1 0,0 0 0,0 0 0,0 0 0,1 0 0,-1 0 0,0-1 1,0 1-1,0 0 0,0 0 0,0-1 0,15-36 573,1-18-619,3 1 1,3 1-1,52-95 1,-71 143 17,0 0 0,0 1 0,0-1 0,1 1 0,0 0 0,0 0 0,0 0 1,0 1-1,0-1 0,1 1 0,7-4 0,-10 6 6,0 1 1,0 0-1,0-1 0,0 1 1,1 0-1,-1 0 0,0 0 1,0 0-1,0 0 1,1 1-1,-1-1 0,0 1 1,0-1-1,0 1 0,0 0 1,0 0-1,0 0 1,0 0-1,0 0 0,0 0 1,-1 1-1,1-1 0,0 1 1,-1-1-1,1 1 1,-1-1-1,1 1 0,-1 0 1,0 0-1,2 3 0,6 10 16,0 1 0,-1 1 0,-1-1 0,0 1 0,-1 0 0,-1 1 0,-1-1 0,3 21 0,-2-11-15,2 0 1,13 36-1,-20-62-2,0 0 0,1-1-1,-1 1 1,0-1 0,0 1-1,1-1 1,-1 1-1,0-1 1,1 1 0,-1-1-1,1 1 1,-1-1 0,1 0-1,-1 1 1,1-1 0,-1 1-1,1-1 1,-1 0-1,1 0 1,-1 1 0,1-1-1,-1 0 1,1 0 0,-1 0-1,1 0 1,0 1-1,-1-1 1,1 0 0,0 0-1,0 0 1,20-11-159,20-30-141,-37 37 276,35-44-134,45-74 1,-52 73 177,65-78 0,-95 124-19,0 1 0,1-1 0,-1 1 0,1 0 0,-1 0 0,1 0 0,0 0 1,-1 0-1,1 0 0,0 1 0,0 0 0,0-1 0,0 1 0,1 0 0,3 0 0,-5 1 1,0 0 0,0 1 0,0-1 0,0 1 0,0-1 0,-1 1 0,1 0-1,0 0 1,0 0 0,-1 0 0,1 0 0,0 0 0,-1 0 0,1 0 0,-1 1 0,0-1 0,1 1 0,-1-1 0,0 1 0,0-1-1,0 1 1,0 0 0,0 0 0,0-1 0,0 1 0,0 4 0,9 24 82,-2 0 0,-1 1 0,-1 0 1,-1 0-1,-2 1 0,-2 55 0,0-34 56,8 59 0,-9-110-135,1-1 0,-1 0 0,0 0 0,0 0 0,1 0 0,-1 0 0,1 0 0,-1 0 0,1 0 0,-1 0 0,1 0 1,0 0-1,0 0 0,-1 0 0,1 0 0,0 0 0,0 0 0,0-1 0,0 1 0,0 0 0,0-1 0,0 1 0,0-1 0,0 1 0,2 0 0,0-1-1,0 1 0,1-1 0,-1 1 0,0-1 0,0 0 0,1-1 0,-1 1 0,0 0 0,5-2 0,4-1-15,0-1 0,-1-1 0,23-11 0,-17 6-29,-1-1 0,0-1 0,0 0 0,-2-1 0,1-1 0,-2 0 0,0-1 0,19-28 0,-1-7-82,38-85 0,-42 80 138,-33 162 31,6-94-17,-2 24 53,4 42-1,-1-69-52,0-1-1,0 1 0,1-1 0,1 0 0,-1 1 0,1-1 0,1 0 0,0 0 0,9 14 0,-12-21-20,1 0 0,0 0-1,0 0 1,0 0 0,0 0-1,0 0 1,1-1 0,-1 1 0,1-1-1,-1 1 1,1-1 0,-1 0 0,1 0-1,0 0 1,-1 0 0,1-1 0,0 1-1,0-1 1,-1 0 0,1 1-1,0-1 1,0 0 0,0-1 0,0 1-1,-1-1 1,1 1 0,0-1 0,0 0-1,-1 0 1,1 0 0,-1 0 0,1 0-1,-1-1 1,1 1 0,-1-1-1,4-2 1,1-1 6,0 0 0,0-1-1,-1 1 1,0-1 0,1-1-1,-2 1 1,1-1 0,-1 0-1,0 0 1,6-14 0,-8 11-32,0 0 1,-1 0-1,0-1 1,-1 0-1,0 1 1,0-1 0,-2 1-1,1-1 1,-1 0-1,0 1 1,-1-1-1,-1 1 1,1 0-1,-2 0 1,1 0-1,-2 0 1,1 0-1,-1 1 1,0 0-1,-1 0 1,-11-14 0,9 13-339,-1-1 1,1 2 0,-2-1 0,1 2 0,-1-1 0,0 1-1,-1 0 1,0 1 0,0 1 0,-1 0 0,0 0-1,0 1 1,0 0 0,-1 1 0,1 1 0,-1 0 0,-19-2-1,10 6-869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51.75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509 493 1056,'5'-16'4661,"-38"9"-3529,4 8-948,1 0 1,-1 2-1,1 1 1,0 1-1,0 2 0,1 0 1,-1 2-1,-28 14 1,42-16-151,0 0 0,1 0 0,0 2 1,0 0-1,1 0 0,0 1 0,1 1 0,0-1 0,1 2 0,0 0 1,1 0-1,0 1 0,1 0 0,0 0 0,1 1 0,-10 27 0,16-38-31,-1 1 0,1-1 0,0 0 0,0 1 0,0-1 0,1 1 0,-1-1 0,1 1 0,0-1 0,0 1 0,0-1 0,0 1 0,1 0 0,-1-1 0,1 1 0,0-1 0,0 0 0,0 1 0,1-1 0,-1 0 0,1 0 0,0 0 0,0 0 0,0 0 0,0 0 0,0 0 0,1 0 0,-1-1 0,1 0 0,-1 1 0,1-1 0,0 0 0,0 0 0,0 0 0,0-1 0,1 1-1,-1-1 1,0 0 0,1 0 0,-1 0 0,5 1 0,5 1-11,0-1-1,1-1 1,-1 0 0,0-1-1,1 0 1,-1-1-1,0 0 1,0-1-1,0-1 1,14-4-1,-6 0-15,0-2 0,-1 0-1,0-1 1,0-1 0,-1-1-1,0-1 1,-2 0 0,1-1-1,-1-1 1,-1-1 0,-1-1-1,0 0 1,-1 0 0,-1-2-1,-1 1 1,-1-2 0,0 0-1,-1 0 1,10-33 0,-10 28 51,-1-2 0,-1 1 0,-1-1 1,-2 0-1,0 0 0,-2-1 0,-1 1 0,-2-1 1,0 1-1,-2-1 0,-1 0 0,-1 1 1,-1 0-1,-2 0 0,-16-45 0,21 68 12,1 0 0,-1 1-1,0-1 1,0 1 0,0-1 0,0 1-1,-1 0 1,1 0 0,-5-4 0,7 7-39,-1 0 1,1 0-1,-1-1 1,1 1-1,-1 0 1,1 0-1,-1-1 1,1 1-1,-1 0 1,1 0-1,-1 0 1,1 0-1,-1 0 1,0 0-1,1 0 1,-1 0-1,1 0 1,-1 0 0,1 0-1,-1 0 1,1 0-1,-1 0 1,1 1-1,-1-1 1,1 0-1,-2 1 1,-12 22-57,10-11 44,1 1 0,0 0 0,1 0 0,0 0-1,1 0 1,1 0 0,1 19 0,17 95 24,-10-78 16,40 191 140,-40-212-155,2 0 1,0 0-1,2-1 0,1 0 1,1-1-1,21 29 0,-30-47-9,1-2-1,-1 1 0,1-1 0,1 0 1,0 0-1,-1 0 0,2-1 1,-1 0-1,0-1 0,1 1 1,0-2-1,0 1 0,0-1 1,1 0-1,-1-1 0,1 0 0,-1 0 1,1-1-1,0 0 0,0 0 1,-1-1-1,1 0 0,0-1 1,0 0-1,-1 0 0,17-5 1,-14 2-53,0 1 1,-1-2 0,1 0 0,-1 0 0,0-1 0,0 0 0,-1 0 0,0-1 0,0-1 0,-1 1-1,1-2 1,-2 1 0,1-1 0,-1 0 0,-1 0 0,1-1 0,-2 0 0,1 0 0,-1 0 0,4-15-1,0-2 41,-1 0-1,-1-1 0,-1 0 0,2-41 0,-9 67 27,0 0 1,0 1 0,-1-1 0,1 1-1,-1-1 1,1 1 0,-1 0-1,1-1 1,-1 1 0,0 0-1,1 0 1,-1 0 0,0 0 0,0 1-1,0-1 1,-4 0 0,-33-10 692,35 12-681,0-1 0,1 1 0,-1 0 0,1 0 0,-1 1 0,1-1 0,0 1 0,0 0 0,-1 0 0,1 0 0,0 0 0,1 0 0,-1 0 0,0 1 0,1 0 0,-1-1 0,1 1 0,0 0 0,0 0 0,0 0 0,0 1 0,-2 5 0,-5 10-29,1 1 1,-9 32 0,16-46 23,-4 10 0,1 0-1,0 1 0,2-1 0,0 1 0,0 0 1,2 18-1,0-31-20,0 0-1,1 0 1,-1-1 0,1 1-1,0 0 1,0 0 0,0-1-1,0 1 1,1 0 0,0-1-1,-1 1 1,1-1 0,0 0-1,1 0 1,-1 0 0,0 0-1,1 0 1,0 0 0,0 0-1,0-1 1,0 0 0,0 1-1,0-1 1,1 0 0,-1-1-1,1 1 1,-1 0 0,1-1-1,-1 0 1,1 0 0,0 0-1,6 0 1,10 1-222,-1-2 1,0-1-1,1 0 0,-1-1 1,0-1-1,0-1 0,0 0 1,-1-2-1,1 0 0,18-10 0,-12 4-753,0 0-1,0-3 0,-2 0 0,0-1 0,0-1 0,26-27 0,-22 18-221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52.10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54 269 1128,'2'-19'1237,"-1"-1"-1,0 1 1,-2-1-1,-1 1 1,0-1-1,-1 1 1,-11-36-1,-21-22 5390,38 93-6431,-1 0 0,-1 1 0,0 16-1,2 21-240,6 61-104,28 228 861,-29-301-1134,1-1 0,2 0 1,2 0-1,2-1 1,39 75-1,-44-99-957,0-1-1,20 23 1,-25-32 360,1 0 1,0 0-1,0 0 1,1-1 0,0 0-1,0-1 1,0 1 0,9 3-1,-3-4-988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57.10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5 340,'3'-4'6962,"-3"4"-6955,1 0 0,-1 0 0,0 0 0,1 0 0,-1 0 0,1 0 0,-1 0 0,1 0 0,-1 0 0,0 0 0,1 0 0,-1 0-1,1 1 1,-1-1 0,0 0 0,1 0 0,-1 0 0,0 1 0,1-1 0,-1 0 0,0 0 0,1 1 0,-1-1 0,0 0 0,0 1 0,1-1 0,-1 0 0,0 1 0,0-1 0,0 0 0,0 1 0,1-1-1,-1 1 1,0-1 0,0 0 0,0 1 0,0-1 0,0 1 0,0-1 0,0 1 0,0-1 0,4 41-19,-4 62-1,1-13 9,-9 280-1,-1-94-48,9-267 17,-1-5-29,1 1 1,0-1 0,0 0 0,0 0-1,1 1 1,-1-1 0,1 0 0,0 0-1,1 0 1,1 7 0,13-38-4592,-12 11 3320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57.70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43 111 180,'-1'-2'212,"1"0"0,-1 1 0,1-1-1,-1 0 1,1 0 0,0 1 0,-1-1 0,1 0 0,0 0 0,0 0 0,0 1-1,1-1 1,-1 0 0,0 0 0,1 1 0,-1-1 0,1 0 0,0 0 0,-1 1-1,1-1 1,1-1 0,0 0-116,1 1 0,-1-1 0,0 1 0,1 0 0,0 0 0,-1 0 0,1 0 0,0 0 0,0 1 0,0 0 0,4-2 0,10-2-300,0 0 0,1 1 0,29-2 1,-28 4 648,22-4-378,-6-1-9,1 2-1,0 2 1,0 1 0,0 1-1,65 9 1,-99-8-54,1 0 0,0 1 1,-1 0-1,1-1 0,-1 1 0,1 0 1,-1 0-1,1 0 0,-1 1 0,1-1 0,-1 0 1,0 1-1,0 0 0,0 0 0,0-1 1,0 1-1,0 0 0,-1 0 0,1 1 1,0-1-1,-1 0 0,2 4 0,-2-2 0,0-1-1,-1 1 1,0 0 0,1-1-1,-1 1 1,-1 0-1,1-1 1,0 1-1,-1 0 1,0-1 0,0 1-1,0-1 1,0 1-1,-3 4 1,-5 9 3,0-1-1,-1 0 1,-1-1-1,0 0 1,-17 17 0,-17 10-17,-2-2 0,-1-2 0,-73 42 0,-32 26-14,147-102 26,0 1 0,0 0 0,0 1 0,1-1 0,0 1 0,0 0 0,0 0 0,1 1 0,0-1 0,0 1 0,0 0 0,1 0 0,0 0 0,-2 11 0,4-14-3,1 1 1,-1-1-1,1 1 1,1-1-1,-1 1 1,1-1-1,-1 1 1,1-1-1,0 1 0,1-1 1,-1 1-1,1-1 1,0 0-1,0 0 1,0 0-1,1 0 1,-1 0-1,1-1 1,0 1-1,0-1 1,0 0-1,1 1 1,-1-2-1,1 1 1,4 3-1,12 6 14,1-1 0,0-1 0,1-1 0,0 0 0,0-2 0,38 7 0,-4 1 60,-34-9-37,47 15 70,-64-19-85,0 0 1,0 0-1,-1 1 0,1 0 0,0 0 0,-1 0 0,0 0 1,1 1-1,-1-1 0,4 6 0,-7-8 3,0 1 0,-1 0 0,1 0 0,0-1 0,0 1 0,-1 0 0,1 0 0,-1 0 0,1 0 0,-1 0 0,0 0 0,0 0 0,0 0 0,0 0 0,0 0 0,-1-1 0,1 1 0,0 0 0,-2 3 0,0 14-259,23-48-5992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9.04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216 1 80,'-9'13'3023,"-29"32"400,15-23-3121,1 0 1,-37 49-1,50-59-280,1 0 1,1 1-1,-1 0 0,2 0 0,0 1 0,1 0 0,0 0 1,-4 20-1,9-32-20,-1 0 0,1 1 1,0-1-1,0 1 0,0-1 1,0 0-1,1 1 0,-1-1 1,0 0-1,1 1 0,0-1 0,-1 0 1,1 1-1,0-1 0,0 0 1,1 0-1,-1 0 0,0 0 1,1 0-1,-1 0 0,3 2 1,0-1-12,0 0 1,0 0 0,-1-1-1,2 0 1,-1 0 0,0 0-1,0 0 1,1-1 0,-1 0-1,9 2 1,-4-2-296,0 1 1,0-2-1,0 0 1,0 0-1,1 0 0,-1-1 1,0 0-1,0-1 0,0 0 1,0-1-1,8-3 0,21-18-2303,-17 9 1378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58.61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17 208 28,'6'1'5578,"3"2"-4018,4 152-1117,-7-110-439,-2-1-1,-3 67 1,-2-93 1,-17 153 4,11-429 106,8 200-188,1 32 125,-2 0 0,-1 1 0,0-1 0,-11-47 0,4 57 90,7 14-124,0 0-1,0 0 0,-1 0 1,1 0-1,1 0 0,-1 0 1,0 0-1,0 0 0,1-1 1,-1 1-1,1 0 0,0-3 0,0 4-20,27 42-100,252 286 76,-206-246 52,-64-71-6,-4-5-3,0 0-1,0 1 1,-1 0-1,0 0 1,7 10-1,-45-90 442,-12-34-381,37 75-24,0-1-1,3-1 1,-5-67 0,12-103-1023,2 76-4675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59.60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35 245 1000,'1'-3'7470,"1"15"-6303,1 20-1885,-7 287 688,-3-167 122,-7-395 268,-1-2-19,15 243-346,0-1 0,0 0 0,0 0-1,0 0 1,1 0 0,-1 1 0,1-1 0,0 0-1,0 0 1,2-4 0,-2 6 0,-1 0 0,1 1 0,0-1 0,0 0 0,0 1 0,0-1 0,-1 1 0,1-1 0,0 1 0,0 0 0,0-1 0,0 1 0,0 0 0,0 0 0,0 0 0,0 0 0,0 0 0,0 0 0,0 0 0,0 0 0,0 0 0,0 0 0,0 0 0,0 1 0,0-1 0,0 0 0,0 1 0,0-1 0,0 1 0,0-1 0,0 1 0,0 0 0,37 18 3,-2 1 1,-1 2-1,0 1 1,-2 2 0,0 1-1,30 33 1,160 195-143,-213-242 138,49 60 127,-75-136 232,-8-40-426,6-2-1,-6-114 1,5 32-359,11 107-2352,8 81 2713,0-1 0,0 1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00.63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4 167 592,'-3'35'3315,"2"47"-1,17 96-2885,-12-142 66,-4-36-471,0 0 0,0 1 0,-1-1 1,1 0-1,0 1 0,0-1 0,0 1 0,0-1 1,0 0-1,0 1 0,0-1 0,0 0 1,0 1-1,1-1 0,-1 0 0,0 1 0,0-1 1,0 0-1,0 1 0,0-1 0,1 0 0,-1 1 1,0-1-1,0 0 0,0 1 0,1-1 1,-1 0-1,0 0 0,1 1 0,-1-1 0,0 0 1,0 0-1,1 0 0,-1 1 0,0-1 0,1 0 1,-1 0-1,0 0 0,1 0 0,-1 0 1,0 0-1,1 0 0,-1 0 0,1 0 0,14-16 387,17-44-408,-26 47 80,33-66-79,-16 29-49,32-52 0,-46 89 34,-1 0-1,1 1 1,1 1-1,0-1 1,1 1-1,0 1 1,1 0-1,22-15 1,-30 23 9,-1 0 1,1 0 0,0 0 0,0 0 0,0 0 0,0 1 0,0 0 0,0 0-1,0 0 1,1 0 0,-1 1 0,0 0 0,1-1 0,-1 2 0,0-1-1,0 0 1,1 1 0,-1 0 0,6 1 0,-5 1 4,-1-1-1,1 1 1,0 0 0,-1 0-1,1 1 1,-1-1-1,0 1 1,0 0 0,-1 0-1,1 0 1,-1 1 0,0-1-1,3 7 1,2 4 11,-1 1 1,0 0-1,-1 0 1,-1 1-1,-1 0 0,0 0 1,-2 0-1,2 25 1,-5-7 6,-2 1 1,-1-1-1,-2 0 1,-1 0-1,-2-1 1,-1 0-1,-24 52 1,28-66 52,16-28-28,17-30-50,37-76-50,37-55 7,-86 147 38,1 0 0,1 1 0,1 1 0,1 1 0,24-20 0,-40 36 10,1 1 0,-1-1 0,1 0 0,-1 1 0,1-1 0,0 1 0,0 0 1,0 1-1,0-1 0,0 1 0,1-1 0,-1 1 0,0 1 0,0-1 0,1 0 0,-1 1 0,1 0 0,-1 0 0,0 0 1,1 1-1,-1 0 0,0 0 0,1 0 0,-1 0 0,0 0 0,0 1 0,0 0 0,0 0 0,0 0 0,0 0 0,-1 0 1,1 1-1,-1 0 0,1 0 0,-1 0 0,0 0 0,0 0 0,0 1 0,-1-1 0,1 1 0,-1 0 0,0 0 0,0 0 1,2 6-1,4 11 20,-1-1 1,-1 1 0,-1 1-1,4 34 1,9 36 24,-17-88-62,0-2 0,0 1 0,0 0 0,0 0 1,0 0-1,1 0 0,0-1 0,-1 1 0,1-1 0,0 1 0,0-1 0,0 0 0,1 1 0,-1-1 0,0 0 0,1-1 0,-1 1 0,1 0 0,4 1 0,-2-1-82,0-1-1,1 1 1,-1-1 0,0 0-1,0-1 1,1 1-1,-1-1 1,0 0 0,1-1-1,8-1 1,0-1-174,-1 0 0,1-1 0,-1-1-1,0 0 1,0-1 0,-1-1 0,24-15 0,-14 4 110,-1-1 0,-1-2 0,0 0 0,30-43 1,56-104 948,-95 149-578,3-17 742,-14 36-936,0 0 1,0 0-1,0-1 1,0 1-1,0 0 1,0 0 0,0-1-1,0 1 1,0 0-1,0-1 1,0 1 0,0 0-1,0 0 1,0-1-1,0 1 1,0 0 0,0 0-1,0-1 1,0 1-1,0 0 1,-1 0 0,1-1-1,0 1 1,0 0-1,0 0 1,0 0 0,0-1-1,-1 1 1,1 0-1,0 0 1,0 0 0,0 0-1,-1-1 1,1 1-1,0 0 1,0 0-1,-1 0 1,1 0 0,-18 11 228,6 1-196,1 0 1,1 1-1,0 0 0,1 1 0,0 0 1,1 0-1,1 1 0,0 0 1,1 0-1,1 1 0,-6 30 0,7-32-40,2 0-1,0-1 0,1 1 0,0 0 0,1 0 1,0 0-1,2 0 0,-1 0 0,2 0 0,0 0 1,0-1-1,1 1 0,1-1 0,8 16 1,-10-23-13,1 0 0,0 0 0,0-1 0,1 0 1,0 1-1,-1-2 0,2 1 0,-1-1 0,0 1 1,1-2-1,0 1 0,0 0 0,0-1 0,0 0 1,13 3-1,-10-4-10,0 0 0,1 0 0,-1-1 1,0-1-1,1 0 0,-1 0 0,0-1 0,0 0 1,1 0-1,16-6 0,-15 4-32,0 0 0,-1-2 0,1 1 0,-1-1 0,0-1 0,-1 1 0,1-2-1,-1 1 1,-1-1 0,1-1 0,-1 0 0,0 0 0,-1 0 0,0-1 0,0 0 0,-1 0 0,0-1 0,-1 0 0,9-20 0,-11 15-28,-1 1 0,0 0 0,-1 0 0,0-1 0,-1 1 0,-1-1 0,0 1 0,-1 0 0,0-1 0,-2 1 0,1 0 0,-2 1 1,0-1-1,0 1 0,-1 0 0,-1 0 0,0 0 0,-1 1 0,0 0 0,-11-10 0,11 12-137,0 1 0,-1 0 0,0 0 0,0 1 0,-1 0 0,0 1 0,0 0 0,-1 0 0,1 1 1,-2 1-1,1 0 0,0 1 0,-1 0 0,0 0 0,0 1 0,0 1 0,-1 0 0,1 1 0,0 0 0,-1 0 0,1 2 0,-1 0 0,-17 3 0,4 3-844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01.40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484 421 176,'4'-10'3983,"-4"9"-3907,-19-5 1499,-25 2-905,17 6-432,1 1 0,0 1 0,1 1 0,-1 2 0,1 0 0,-32 14-1,39-13-124,0 1-1,0 1 0,1 0 0,0 1 0,0 1 0,1 1 1,1 0-1,-24 27 0,35-35-88,0 0 1,0 1-1,1-1 0,-1 1 1,1 0-1,0 0 0,1 0 1,0 0-1,0 0 0,0 1 1,1-1-1,-1 1 1,2-1-1,-1 1 0,1-1 1,0 12-1,1-14-17,0 0 0,0 0 1,0 1-1,1-1 0,-1 0 0,1 0 0,0 0 1,1-1-1,-1 1 0,0 0 0,1-1 0,0 0 1,0 1-1,0-1 0,0 0 0,0-1 0,1 1 1,-1 0-1,1-1 0,0 0 0,0 0 0,0 0 1,0 0-1,0-1 0,7 2 0,6 1 6,1 0 0,-1-2 0,0 0 0,1-1 1,-1-1-1,1 0 0,-1-2 0,1 0 0,-1 0 0,0-2 0,0 0 0,0-1 0,21-10 0,-25 10-18,-1-1 0,0 0 1,0-1-1,-1 0 0,1-1 0,-2 0 1,1-1-1,-1 0 0,0 0 0,-1-1 0,0-1 1,-1 0-1,0 0 0,-1 0 0,0-1 0,-1 0 1,8-19-1,-4-5-73,-1 0 0,-1 0 0,-3-1 0,0 1 0,-3-1 0,-1 0-1,-1 0 1,-3 0 0,-1 0 0,-1 0 0,-12-42 0,13 68 85,0 1 1,-1 0-1,0-1 0,-10-14 1,14 24-9,0 0 1,0-1 0,0 1 0,0 0-1,0 0 1,0 0 0,0 0 0,0 0-1,-1 0 1,1 0 0,0 0 0,-1 0-1,1 1 1,-1-1 0,1 0 0,-1 1-1,-2-1 1,3 1-2,0 0 0,-1 1 0,1-1 0,0 1 0,0-1 1,-1 1-1,1 0 0,0 0 0,0-1 0,0 1 0,0 0 0,0 0 0,0 0 0,0 0 0,0 0 0,0 0 0,1 0 1,-1 0-1,0 1 0,1-1 0,-1 0 0,1 0 0,-1 1 0,1-1 0,-1 2 0,-3 8 7,1 1 0,0-1-1,1 1 1,1 0 0,-1-1-1,2 1 1,0 14 0,11 91 99,-6-77-67,2 29 17,14 106 59,-15-144-98,1 0 0,1-1 0,18 44 0,-22-65-19,0 0 0,1 0 0,0 0 0,1-1-1,0 0 1,0 0 0,1 0 0,-1-1 0,2 0 0,-1 0-1,1-1 1,0 0 0,0 0 0,1-1 0,10 5 0,-6-5-17,0 0 1,0-1 0,0-1 0,1 0-1,-1-1 1,1-1 0,-1 0-1,1 0 1,0-1 0,16-3 0,-5 0 0,-1-2 1,1-1 0,-1-1-1,0 0 1,-1-2 0,1-1-1,-2-1 1,0-1 0,0-1-1,-1-1 1,35-29 0,-40 27 39,-1-1 0,0-1 0,-1 0 0,-1-1 0,0 0 0,-2-1 0,0-1 0,-1 1 0,-1-2 0,-1 1 0,-1-1 0,-2 0 0,1-1 0,-2 0 0,-1 1 0,0-47 0,-3 66-2,0 1-1,0-1 1,-1 1 0,1-1 0,-1 0-1,1 1 1,-1-1 0,0 1 0,0-1-1,0 1 1,0-1 0,0 1 0,0 0-1,-1 0 1,1 0 0,-1-1 0,0 1-1,1 1 1,-1-1 0,0 0 0,-4-2-1,3 2-7,0 1 0,-1 0-1,1 0 1,-1 0 0,1 0 0,-1 0-1,1 1 1,-1 0 0,1-1-1,-1 1 1,0 1 0,1-1-1,-8 2 1,-1 1-4,0 0-1,0 1 1,0 0-1,1 1 1,-1 1-1,1 0 1,-20 15 0,19-12 7,2 1 0,-1 1 0,1 0 0,0 0 0,1 1 0,1 0 0,0 1 0,1 0 0,0 0 0,0 1 0,2 0 1,0 0-1,-5 20 0,8-26-5,1 0 0,-1 1 0,1-1 0,1 1 0,0-1 1,0 1-1,0-1 0,1 1 0,1-1 0,-1 0 0,1 0 0,1 1 1,-1-1-1,2 0 0,-1-1 0,1 1 0,0-1 0,0 1 0,1-1 1,0-1-1,0 1 0,1-1 0,0 0 0,10 9 0,-1-5-26,1 0 0,0-1 1,0-1-1,1-1 0,0 0 0,0-1 0,1-1 0,-1 0 0,1-2 0,0 0 0,29 1 0,-24-3-479,0-1 0,0-1 0,0-1 0,-1-1 0,1-1 0,-1-1 0,0 0 0,39-17 0,-50 17-238,-1-1-1,0 0 0,16-13 0,-2-3-681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01.73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46 728,'9'-46'9450,"-8"46"-9402,9 21-459,7 34 626,-2 1 1,14 114-1,-8 119 360,-10-95-513,-10-179-247,9 63-222,-9-74 42,0-1-1,0 1 1,0 0-1,0 0 1,1-1-1,0 1 1,0-1-1,0 1 1,0-1-1,0 0 1,1 0-1,-1 0 1,1 0 0,0 0-1,0 0 1,5 2-1,0-1-1432,0-5 131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04.51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1 964,'5'11'4972,"12"12"-4150,-4-5-815,11 32 63,-2 1 1,-2 1-1,17 75 1,17 168 99,-46-220-397,-4 0 0,-6 92 1,-3-144-468,0 1-3778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05.27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0 309 28,'2'-13'590,"0"1"-1,1 0 1,0 0 0,0 0 0,2 1-1,-1-1 1,11-17 0,-6 15-423,0 1 1,1-1-1,0 2 1,1 0-1,1 0 0,-1 1 1,2 0-1,0 1 1,15-9-1,-12 9-153,0 1-1,0 1 1,1 0-1,0 2 1,0 0 0,1 0-1,-1 2 1,1 0-1,0 1 1,1 1 0,-1 1-1,0 0 1,0 1-1,29 5 1,-43-5-3,0 0 1,-1 1-1,1 0 0,0 0 0,0 0 1,-1 1-1,1-1 0,-1 1 0,1 0 1,-1 0-1,0 0 0,1 0 1,-1 1-1,0-1 0,0 1 0,-1 0 1,1-1-1,-1 1 0,1 1 1,-1-1-1,2 4 0,-2-2-8,-1 0-1,0 0 0,1 0 1,-2 0-1,1 1 0,-1-1 1,1 0-1,-2 1 1,1-1-1,0 0 0,-1 1 1,0-1-1,-3 8 1,-4 9-21,0 1-1,-2-1 1,-1-1 0,0 0 0,-25 32 0,-21 19 91,-4-2 0,-125 111-1,174-165 730,22-11-231,19 8-691,2 13 132,-2 0 0,-1 2 0,-1 2 0,-2 0 0,-1 1 0,31 52 0,-6-10-16,-40-59 11,0 0-1,1-1 0,1 0 1,1 0-1,-1-1 1,2-1-1,0 0 1,19 13-1,-29-23-3,0-1 0,-1 1 0,1 0-1,0-1 1,0 0 0,0 0 0,-1 0 0,1 0-1,0 0 1,0 0 0,0-1 0,-1 1 0,1-1 0,0 0-1,-1 0 1,1 0 0,0 0 0,-1-1 0,1 1-1,-1 0 1,0-1 0,1 0 0,-1 0 0,0 1-1,0-1 1,0-1 0,3-3 0,5-6-46,0 0-1,0-1 1,11-21 0,-7 8 88,0-1 1,-2 0-1,0-1 1,-2-1-1,-2 1 0,0-1 1,-2-1-1,-1 1 1,-1-1-1,-2 0 0,-1 0 1,-3-35-1,1 60 74,0 1 0,-1-1 0,1 1 0,-1 0 0,1-1-1,-1 1 1,0 0 0,-4-5 0,5 8-96,1 0 0,-1 1 0,1-1 0,-1 1 0,0-1 0,1 0 0,-1 1 0,1-1 0,-1 1 0,0 0 0,0-1 0,1 1 0,-1-1 0,0 1 0,0 0 0,1 0 0,-1-1 0,0 1 0,0 0 0,0 0 0,-1 0 0,1 0-25,0 1 0,0-1 0,0 1 0,0-1 0,0 1 0,0 0 0,0-1 0,0 1 0,0 0 0,0 0 0,0 0 0,0 0 0,1 0 0,-1 0 0,0 0 0,1 0 0,-1 0 0,1 0 0,-2 2 0,-6 15-8,0 1 0,1 0 0,1 1 0,1-1 0,1 1 0,1 0-1,-2 29 1,4-39 19,1 0 0,0-1 0,0 1 0,1 0 0,0 0 0,1 0 0,0 0 0,1-1 0,0 1 0,0-1 0,1 0 1,0 0-1,0 0 0,1 0 0,1-1 0,-1 0 0,8 8 0,-5-9-89,-1-1 0,1 0 0,1 0 0,-1-1 0,1 0 0,0 0 0,0-1 0,1 0 0,-1-1 0,1 0 0,0 0 0,0-1 0,0-1 0,15 2 0,-14-3-519,1 0 1,0-1 0,0 0 0,-1-1 0,1 0 0,-1-1-1,1 0 1,-1-1 0,0 0 0,0-1 0,-1 0 0,11-7-1,0-3-784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07.12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2 190 704,'-2'19'8752,"18"-24"-7988,-1-3-574,-1 0-1,0-2 1,0 0-1,-1 0 0,18-19 1,-27 25-199,0-1 1,0 1-1,-1-1 1,1 0 0,-1 0-1,0 0 1,0 0-1,-1-1 1,1 1-1,-1-1 1,0 0-1,-1 0 1,0 1 0,0-1-1,0 0 1,0 0-1,-1 0 1,-1-12-1,1 18 5,0-1 0,1 1-1,-1-1 1,0 1 0,-1-1-1,1 1 1,0-1 0,0 1-1,0-1 1,0 1-1,0-1 1,0 1 0,-1-1-1,1 1 1,0-1 0,0 1-1,-1-1 1,1 1 0,0-1-1,-1 1 1,1 0 0,0-1-1,-1 1 1,1-1 0,-1 1-1,1 0 1,0 0-1,-1-1 1,1 1 0,-1 0-1,1 0 1,-1-1 0,1 1-1,-1 0 1,1 0 0,-1 0-1,0 0 1,0 0 0,-19 14-111,-12 29 28,20-22 75,1 0 1,0 1-1,2 0 0,-12 43 0,18-52 6,0-1 0,1 0 0,0 0 0,2 1 0,-1-1 0,1 1 0,1-1-1,0 1 1,1-1 0,0 0 0,5 15 0,-6-24-63,0 1-1,1-1 1,-1 0-1,1 0 1,0 1-1,-1-1 1,1 0 0,1 0-1,-1-1 1,0 1-1,1 0 1,0-1 0,-1 0-1,1 1 1,0-1-1,0 0 1,0 0-1,0-1 1,1 1 0,-1-1-1,0 1 1,1-1-1,-1 0 1,1 0 0,-1-1-1,1 1 1,0-1-1,-1 0 1,8 0-1,-4-1-383,0 0 0,0 0 0,0-1 0,0 0 0,0-1 0,0 1 0,-1-1 0,1 0 0,-1-1 0,0 0 0,0 0-1,0 0 1,-1 0 0,7-8 0,9-11-961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07.46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1 336,'5'8'502,"0"0"1,-1 1-1,0-1 0,0 1 1,-1 0-1,0 0 0,-1 0 1,1 1-1,-2-1 0,0 1 1,0-1-1,0 13 0,-3 17-125,-10 66-1,3-44 336,9-62-711,0 1 0,1 0 1,-1 0-1,0 0 1,0 0-1,0 0 0,0 0 1,1 0-1,-1 0 0,0 0 1,0 0-1,0 0 0,1 0 1,-1 0-1,0 0 0,0 0 1,0 0-1,0 0 0,1 0 1,-1 0-1,0 0 0,0 0 1,0 1-1,0-1 0,1 0 1,-1 0-1,0 0 1,0 0-1,0 0 0,0 0 1,0 1-1,0-1 0,1 0 1,-1 0-1,0 0 0,0 0 1,0 0-1,0 1 0,0-1 1,0 0-1,0 0 0,0 0 1,0 0-1,0 1 0,0-1 1,19-32-135,20-47-103,-26 50 189,-8 14 70,1 1-1,0 0 0,1 0 1,1 1-1,0 0 0,1 0 0,1 1 1,11-13-1,-20 24-21,0 1-1,0-1 0,1 0 1,-1 0-1,0 1 1,0-1-1,0 1 0,1-1 1,-1 1-1,0-1 1,1 1-1,-1 0 1,0 0-1,1 0 0,-1-1 1,0 1-1,1 1 1,-1-1-1,0 0 0,1 0 1,-1 0-1,0 1 1,2-1-1,0 2 2,0-1-1,0 1 1,-1 0-1,1 0 1,0 0-1,-1 0 1,1 0-1,-1 0 1,3 4-1,4 6 10,0 1-1,-1 0 0,7 16 0,-13-26-7,5 13 11,-1 1 0,0 0 0,4 23 0,-6-24-110,0 0 1,1 0 0,0-1 0,9 16 0,-14-29-27,1-1 1,-1 0-1,1 0 0,-1 0 1,1 0-1,-1 0 1,1 0-1,0 0 0,-1-1 1,1 1-1,0 0 1,0 0-1,0 0 1,-1-1-1,1 1 0,0 0 1,0-1-1,0 1 1,0-1-1,0 1 0,0-1 1,0 1-1,1-1 1,-1 0-1,0 0 1,0 1-1,0-1 0,0 0 1,0 0-1,0 0 1,1 0-1,-1 0 0,0-1 1,0 1-1,0 0 1,0 0-1,0-1 1,0 1-1,0-1 0,0 1 1,0-1-1,0 1 1,0-1-1,0 1 0,0-1 1,0 0-1,0 0 1,0 0-1,0-1 0,11-12-1205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07.82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67 80 456,'0'-21'1336,"1"16"-810,-1 0-1,0 0 1,0 0-1,0 0 1,-1 0 0,0 0-1,0 0 1,0 1 0,0-1-1,-3-5 1,-5 33 435,4 19-828,1 0 0,4 83-1,21 88 76,-8-97-129,13 271 74,-25-285-344,-21 182 0,19-280 150,-1 12-410,-1-1-1,-9 29 0,12-42 280,0 0 0,-1 0 0,1 0-1,-1 0 1,0 0 0,1-1 0,-1 1 0,0 0 0,0-1 0,0 1 0,0 0 0,-1-1-1,1 1 1,0-1 0,0 0 0,-1 1 0,1-1 0,-1 0 0,0 0 0,1 0-1,-1 0 1,0 0 0,1 0 0,-1-1 0,0 1 0,0 0 0,0-1 0,0 0 0,1 1-1,-1-1 1,0 0 0,0 0 0,0 0 0,-2 0 0,-10-7-1195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39.37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914 8 252,'-6'-8'3566,"6"8"-3477,-15 6 1560,-11 13-883,25-19-734,-17 16 144,1 0-1,1 1 1,0 1 0,1 0-1,-19 31 1,28-39-152,0 0 0,1 0 0,0 1 0,0 0 0,1 0 1,1 0-1,0 0 0,0 0 0,1 1 0,1-1 0,-1 1 0,2 23 0,3-25-14,0 0 1,0 0-1,1-1 0,0 1 0,1-1 0,0 0 0,0 0 0,1-1 0,0 1 0,0-1 0,1-1 0,0 1 0,12 9 0,-11-10-4,0 0-1,0 1 0,-1 0 1,0 0-1,-1 1 1,0 0-1,0 0 0,-1 1 1,0-1-1,0 1 0,4 15 1,-9-18 5,0-1-1,1 1 1,-2 0 0,1-1 0,-1 1 0,0-1-1,0 1 1,-1-1 0,0 0 0,0 1 0,-1-1-1,1 0 1,-1 0 0,-1-1 0,1 1-1,-1-1 1,0 1 0,0-1 0,-8 7 0,-2 3 10,-1-1-1,-1-1 1,0 0 0,-1-1 0,-19 10 0,-19 6-250,-1-1 0,-1-3 0,-85 23 1,-184 25-4952,256-60 3763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08.28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1 122 572,'4'-4'520,"1"-1"0,-1 1 0,1 0 0,0 0 0,0 0 0,0 1 0,1 0 0,-1 0 1,12-5-1,-6 5-198,1-1 1,0 1-1,0 1 1,19-2-1,8 4-415,1 1-1,46 7 0,-60-5 365,22 1-248,-16-2 22,0 2 1,0 0-1,0 2 1,-1 2-1,40 14 1,-70-21-40,1-1 1,0 1 0,-1 0 0,1 0 0,-1-1-1,1 1 1,-1 0 0,0 1 0,1-1 0,-1 0-1,0 0 1,0 0 0,0 1 0,0-1 0,0 1-1,0-1 1,0 1 0,0-1 0,0 1 0,-1-1-1,1 1 1,0 3 0,-1-3 0,0 1 0,0 0-1,-1 0 1,1-1 0,-1 1 0,1 0 0,-1-1-1,0 1 1,0-1 0,0 1 0,-1-1-1,1 1 1,-2 2 0,-9 9 9,1 1-1,-2-2 1,-23 21 0,19-18-18,1-1 10,0 0-14,0 1 0,1 1 1,-14 20-1,26-33 4,0 0 1,1 0-1,-1 0 1,1 1-1,0-1 1,0 1-1,0 0 1,1-1-1,-1 1 1,1 0-1,1 0 0,-1 0 1,1 0-1,-1 0 1,1 0-1,1 0 1,-1 0-1,1 0 1,2 8-1,-1-9 2,0 0-1,0 0 1,1 0-1,0 0 1,0 0-1,0-1 1,0 1-1,0-1 0,1 0 1,-1 0-1,1 0 1,0 0-1,0-1 1,0 1-1,0-1 1,0 0-1,1-1 0,6 3 1,-3-1 6,0-1 0,1 0 0,0 0 0,-1-1-1,1 0 1,0-1 0,-1 0 0,18-2 0,-25 2-10,1 0 1,-1-1-1,0 1 0,0-1 0,1 0 1,-1 1-1,0-1 0,0 0 1,0 1-1,0-1 0,0 0 0,0 0 1,0 0-1,0 0 0,0 0 1,-1 0-1,1 0 0,0-1 0,-1 1 1,1 0-1,0 0 0,-1-1 1,0 1-1,1 0 0,-1 0 0,0-1 1,1 1-1,-1 0 0,0-1 1,0 1-1,0 0 0,0-1 0,-1 1 1,1 0-1,0-1 0,0 1 1,-1 0-1,0-2 0,-20-56-183,18 52 174,-6-14 7,2 1-1,0-1 0,-7-36 0,13 52 30,0-1 1,0 0-1,0 1 0,1-1 0,0 0 0,0 1 0,0-1 0,1 0 0,0 1 1,0-1-1,0 1 0,1-1 0,0 1 0,0 0 0,0-1 0,1 1 0,0 0 0,-1 1 1,7-8-1,-5 9-15,0 0 0,0 0 0,1 1 0,-1-1 0,1 1 0,-1 0 1,1 0-1,0 1 0,0 0 0,0-1 0,0 2 0,0-1 0,0 0 0,0 1 1,0 0-1,0 0 0,0 1 0,9 1 0,2 1 2,-1 1 0,0 0 1,1 1-1,23 11 0,-21-7-2,-1 1 1,0 1-1,0 0 0,-1 1 1,-1 1-1,27 29 0,-33-33-6,-1 1-1,-1 0 1,0 0 0,0 1-1,-1 0 1,0 0-1,-1 1 1,0-1-1,-1 1 1,0 0 0,-1 0-1,2 15 1,-4-24 5,-1 0 0,1 0 0,-1 0 1,0 0-1,0 0 0,0 0 0,-1 0 0,1 0 0,-1-1 1,1 1-1,-1 0 0,0 0 0,0 0 0,-1 0 1,1-1-1,0 1 0,-1 0 0,0-1 0,0 0 0,1 1 1,-1-1-1,-1 0 0,1 0 0,0 0 0,0 0 1,-1 0-1,1-1 0,-1 1 0,1-1 0,-1 1 1,0-1-1,0 0 0,0 0 0,0 0 0,1-1 0,-1 1 1,0-1-1,0 1 0,0-1 0,-5 0 0,4 0-3,1 0 0,-1-1 0,1 1 0,-1-1 0,1 0-1,0 0 1,-1 0 0,1 0 0,0-1 0,-1 1 0,1-1 0,0 0-1,0 0 1,1 0 0,-1 0 0,0 0 0,1-1 0,-1 1 0,1-1-1,0 0 1,-1 0 0,1 0 0,1 0 0,-1 0 0,0 0-1,1 0 1,0 0 0,-1-1 0,1 1 0,1-1 0,-1 1 0,0-1-1,1 1 1,0-6 0,1-1-4,0 0-1,1-1 0,0 1 1,0 0-1,2 0 1,-1 0-1,1 0 1,0 1-1,8-13 0,59-83-85,-50 76 29,84-106-325,-91 120-491,-1 1 1,2 1-1,0-1 0,1 2 0,0 0 0,28-14 1,-32 21-456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08.81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160 0 436,'-19'8'6444,"-3"11"-5121,-12 21-1692,33-39 538,-10 13-113,2 0 0,-1 1 1,2 0-1,0 1 0,1 0 0,0 0 0,2 0 0,0 1 0,-6 34 0,10-45-59,0-1 1,1 1 0,-1 0 0,1 0-1,1-1 1,-1 1 0,1 0-1,0-1 1,0 1 0,0 0-1,1-1 1,0 0 0,0 1-1,1-1 1,-1 0 0,1 0-1,0 0 1,0 0 0,1-1-1,0 1 1,-1-1 0,1 0-1,1 0 1,-1 0 0,1-1-1,-1 0 1,1 1 0,0-1-1,0-1 1,0 1 0,1-1-1,-1 0 1,8 2 0,3-1-13,-1 0 0,1 0 0,0-1 0,0-1 0,-1-1 0,1-1 0,0 0 0,0 0 0,0-2 0,-1 0 0,1-1 0,-1 0 0,0-1 0,0-1 0,-1-1 0,0 0 0,0 0 0,22-17 0,-22 14 105,0-1-1,-1-1 1,0 0-1,-1-1 1,0 0-1,-1-1 0,0 0 1,-1-1-1,-1 0 1,-1-1-1,0 0 1,-1 0-1,0 0 1,-1-1-1,-1 0 0,4-29 1,-8 43-11,-1 1 0,1-1 1,-1 0-1,0 0 0,0 0 0,0 0 0,0 0 1,-1 0-1,1 1 0,-1-1 0,0-3 1,-9 3 280,-9 15-376,6 0 12,1 1 0,1 0 0,0 1 0,1 0-1,0 0 1,-14 31 0,20-37-1,0 1 1,1 0-1,-1 0 0,2 0 1,-1 0-1,2 0 1,-1 1-1,1-1 0,0 1 1,1-1-1,0 1 1,1-1-1,0 1 0,2 10 1,0-14-25,-1-1 0,1 1 0,1-1 0,-1 1 0,1-1 0,-1 0 0,1 0 0,1-1 0,-1 1 0,1-1 0,0 0 0,0 0-1,0 0 1,0-1 0,1 0 0,-1 0 0,1 0 0,0-1 0,0 0 0,0 0 0,8 2 0,10 1-642,1 0-1,0-1 0,48 1 0,-49-5-539,0-1 0,0-1 0,-1-1 0,41-10 0,-30 4-150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10.78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48 178 1452,'-5'-6'660,"-2"-5"486,0-1 0,0 1 0,1-1 0,-5-14-1,10 24-1100,0 0-1,1 0 0,-1-1 0,1 1 0,-1 0 0,1 0 1,0 0-1,-1 0 0,1 0 0,0-1 0,0 1 1,1 0-1,-1 0 0,0 0 0,1 0 0,-1 0 1,1-1-1,0 1 0,0 0 0,0 0 0,0 0 0,0 1 1,0-1-1,0 0 0,1 0 0,-1 1 0,0-1 1,1 1-1,0-1 0,-1 1 0,1-1 0,3-1 1,-4 3-44,0 0 1,-1 0 0,1 0 0,0 0 0,-1 0 0,1 0-1,0 0 1,-1 0 0,1 0 0,0 0 0,-1 1 0,1-1 0,0 0-1,-1 0 1,1 1 0,-1-1 0,1 0 0,-1 1 0,1-1-1,-1 1 1,1-1 0,-1 1 0,1-1 0,-1 1 0,1-1 0,-1 1-1,0-1 1,1 1 0,-1-1 0,0 1 0,0 0 0,1-1-1,-1 2 1,13 29 76,-9-21-46,6 14 12,-1 1 0,-1 0 0,-1 0 0,-2 0 0,0 1 0,-2 0 0,0 0 0,-2 0 0,-1 1 0,-3 27 0,3-33-62,7-48-209,0 1 40,-3 16 136,13-43-196,29-59 0,-39 98 227,0 0 1,1 1-1,1 0 0,0 1 0,0-1 1,1 2-1,1-1 0,0 1 1,16-12-1,-24 21 18,-1 0-1,1 0 1,0 0-1,-1 1 1,1-1 0,0 1-1,0 0 1,0 0-1,0 0 1,1 0 0,-1 0-1,0 1 1,0-1-1,0 1 1,1 0-1,-1 0 1,0 0 0,0 0-1,1 1 1,4 0-1,-4 1 5,-1 0-1,1 0 0,-1 0 1,1 1-1,-1-1 1,0 1-1,0 0 0,0 0 1,0 0-1,0 0 0,-1 0 1,0 0-1,1 1 0,1 3 1,4 11 21,0 0-1,-2 0 1,0 1 0,-1-1-1,5 30 1,-5 4 10,-4-36-24,1 1 0,1-1 0,4 18 0,-6-34-8,-1 1 0,1 0 0,-1-1 0,0 1 0,1-1 0,-1 1-1,1-1 1,0 1 0,-1-1 0,1 0 0,-1 1 0,1-1 0,-1 1 0,1-1 0,0 0 0,-1 0 0,1 1 0,0-1 0,-1 0 0,1 0 0,0 0 0,0 0 0,-1 0 0,1 0 0,0 0 0,-1 0-1,1 0 1,0 0 0,-1 0 0,1 0 0,0-1 0,0 1 0,-1 0 0,1 0 0,-1-1 0,1 1 0,0 0 0,-1-1 0,1 1 0,-1-1 0,1 1 0,-1-1 0,1 1 0,-1-1 0,1 0 0,32-27-40,-30 25 34,37-40-19,-1-1 0,-2-2 0,46-77 0,-80 114 44,-6 9 2,-7 14 63,10-13-63,0 0-1,0 0 0,-1 0 1,1 0-1,0 0 1,-1 0-1,1 0 1,-1 0-1,0 0 0,1 0 1,-1-1-1,1 1 1,-1 0-1,0 0 1,0-1-1,0 1 0,1 0 1,-1-1-1,0 1 1,0 0-1,0-1 0,0 1 1,0-1-1,0 0 1,0 1-1,0-1 1,0 0-1,0 0 0,-2 1 1,3-1 22,3-2-29,1 0 1,-1 1-1,1-1 0,0 1 1,-1 0-1,1 0 0,0 0 1,6 0-1,-9 1-23,-11 4-46,30 10 46,-19-12 14,1 1-1,-1-1 1,0 1-1,0-1 1,0 1 0,0 0-1,0 0 1,0 0 0,-1-1-1,1 1 1,-1 0-1,0 0 1,0 0 0,0 3-1,3 21 37,19 44-2,-19-64-40,1 0-1,-1 0 1,1-1 0,1 0 0,-1 0-1,1 0 1,0 0 0,0-1 0,9 8-1,-10-11 3,1 0-1,-1 0 1,0 0-1,1-1 1,-1 1-1,0-1 1,1 0-1,0-1 1,-1 1-1,1-1 1,-1 0-1,1 0 1,0 0-1,-1 0 0,1-1 1,-1 0-1,6-1 1,8-2 2,0-1-1,1-1 1,-2 0 0,1-1 0,-1-1 0,0-1-1,-1 0 1,0-2 0,0 1 0,-1-2-1,-1 0 1,0-1 0,0 0 0,-1-1-1,-1 0 1,-1-1 0,0-1 0,0 0-1,12-26 1,-12 1 308,-11 39-272,0 0 1,0 0-1,1 0 0,-1 0 1,-1 0-1,1 0 1,0 0-1,0 1 0,-1-1 1,1 0-1,-1 0 1,1 0-1,-1 0 0,0 1 1,0-1-1,0 0 1,0 1-1,0-1 0,-2-2 1,1 4-37,1 0 0,0-1 0,-1 1 0,1 0 0,-1 0 0,1 0 0,-1 0 0,1 0 0,-1 0 0,1 1 0,0-1 0,-1 0 0,1 1 0,-1-1 0,1 1 0,0-1 0,-1 1 0,1 0 0,0-1 0,0 1 1,0 0-1,-1 0 0,0 2 0,-30 24-6,26-21 2,1 0 0,0 0-1,0 1 1,0 0 0,1 0 0,0 0-1,1 0 1,0 0 0,0 1 0,0 0-1,1 0 1,-2 9 0,4-13-4,-1 0-1,1 0 1,0 1 0,1-1 0,-1 0-1,1 0 1,-1 0 0,1 0 0,0 0-1,1 0 1,-1 0 0,1 0-1,0-1 1,0 1 0,0 0 0,0-1-1,1 0 1,-1 1 0,1-1 0,0 0-1,0 0 1,0 0 0,0-1 0,0 1-1,5 2 1,3 0-94,0 1 0,1-2 0,0 1-1,-1-2 1,1 1 0,0-2 0,1 1 0,-1-2 0,0 0-1,1 0 1,-1-1 0,0 0 0,1-1 0,20-5 0,-18 3-130,-1 0-1,0-1 1,-1 0 0,1-1 0,-1-1 0,0 0 0,0 0 0,0-2 0,-1 1 0,0-2 0,-1 0 0,14-13 0,-20 17 273,-1 0 0,1 0 0,-1-1 0,0 1 0,-1-1 0,0 0 0,0 0 0,0 0-1,0-1 1,-1 1 0,2-9 0,-4 15-22,0 0 0,0 0 0,0 0 0,0 0 0,0 1-1,0-1 1,0 0 0,0 0 0,0 0 0,0 1 0,0-1 0,1 0-1,-1 0 1,0 0 0,0 0 0,0 1 0,0-1 0,0 0 0,0 0 0,1 0-1,-1 0 1,0 0 0,0 1 0,0-1 0,0 0 0,1 0 0,-1 0-1,0 0 1,0 0 0,0 0 0,0 0 0,1 0 0,-1 0 0,0 0-1,0 0 1,0 0 0,1 0 0,-1 0 0,0 0 0,0 0 0,0 0-1,1 0 1,-1 0 0,0 0 0,0 0 0,0 0 0,1 0 0,-1 0-1,-2 10 53,1 1-1,0 0 0,0 0 1,1 0-1,2 18 0,0 7 77,2 155 302,2-196-450,-1 0 1,-1-1-1,1 1 0,-1-1 1,6-10-1,12-37 69,25-52 775,-41 94-588,0 0-1,1 0 1,1 1 0,-1 1 0,1-1-1,19-16 1,-27 26-243,1-1 0,0 0-1,0 0 1,0 1 0,0-1 0,0 0 0,1 1-1,-1-1 1,0 1 0,0 0 0,0-1 0,0 1-1,0 0 1,1-1 0,-1 1 0,0 0 0,0 0-1,1 0 1,-1 0 0,0 0 0,0 1 0,0-1-1,1 0 1,-1 0 0,0 1 0,0-1-1,2 2 1,0 0 5,0 0-1,-1 0 0,1 0 1,-1 1-1,0-1 1,1 1-1,-1 0 0,0 0 1,-1 0-1,3 3 1,4 11 53,-1 1 0,10 33 0,-16-45-40,25 118 138,-23-95-322,3-1 1,0 0 0,1 0 0,2 0 0,20 44-1,-28-71 6,-1 1 0,1-1 0,0 1 0,0-1 0,-1 1 0,1-1-1,0 0 1,0 0 0,0 1 0,0-1 0,0 0 0,1 0-1,-1 0 1,0 0 0,0 0 0,1 0 0,-1-1 0,1 1-1,-1 0 1,0-1 0,1 1 0,-1-1 0,1 1 0,0-1-1,-1 0 1,1 0 0,2 1 0,-2-2-230,1 0 0,-1-1 0,1 1 0,-1 0 0,1-1 0,-1 1 0,0-1 0,1 0 0,-1 0 0,0 0 0,0 0 0,-1 0 0,1 0 0,2-5 0,11-13-1242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11.14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86 616,'17'-86'7502,"-9"152"-6120,-25 905 2711,18-934-4145,8 58 0,-13-133 49,2 1 0,2-1 1,1 0-1,2 1 1,1-1-1,2 1 0,13-41 1,-14 63 1,1 1 1,0 0-1,2 1 1,-1-1-1,2 1 0,-1 1 1,2 0-1,0 0 1,16-15-1,-8 12 4,1 0 0,0 1 0,1 1 0,0 1 0,32-14 0,15 1-83,0 2 1,1 4-1,73-11 1,151-11-1367,-33 6-4180,-212 25 1986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12.07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7 12,'0'-6'5621,"14"6"-3216,16 5-1067,-19-1-1290,0 0-1,0 0 1,-1 2-1,0-1 0,0 1 1,0 1-1,-1 0 1,1 0-1,-2 1 1,1 0-1,-1 0 0,-1 1 1,1 0-1,-1 0 1,-1 1-1,0 0 1,0 0-1,-1 1 1,0-1-1,5 21 0,-2-7-42,-1 1 0,-2 0-1,0 0 1,-2 0-1,0 1 1,-2-1-1,-1 1 1,-5 39 0,-9 24 85,42-136-202,-16 27 121,132-189 119,-126 187-116,1 0 1,1 2-1,0 0 1,2 1-1,0 1 1,45-26-1,-63 41-12,0 0-1,0 1 1,1 0-1,-1 0 1,1 0-1,-1 1 1,1-1-1,0 1 1,0 0-1,0 1 1,-1-1-1,1 1 1,0 0-1,0 0 1,0 0-1,0 1 0,0 0 1,0 0-1,-1 0 1,1 0-1,0 1 1,-1 0-1,1 0 1,-1 0-1,0 1 1,1-1-1,-1 1 1,0 0-1,-1 0 1,1 0-1,-1 1 1,1-1-1,-1 1 1,0 0-1,0 0 1,0 0-1,-1 0 1,0 1-1,1-1 1,-2 0-1,1 1 1,0 0-1,-1-1 0,1 7 1,3 16-7,-1 1 0,-1 0 0,-1 0 0,-5 55 0,1-7-5,2-76 10,0 0 0,0 0 1,-1 1-1,1-1 0,0 0 0,0 1 0,0-1 0,0 0 0,0 0 0,0 1 0,0-1 0,0 0 1,0 0-1,0 1 0,0-1 0,0 0 0,0 0 0,1 1 0,-1-1 0,0 0 0,0 0 0,0 1 0,0-1 1,0 0-1,0 0 0,1 0 0,-1 1 0,0-1 0,0 0 0,0 0 0,1 0 0,-1 1 0,0-1 0,0 0 1,0 0-1,1 0 0,-1 0 0,0 0 0,0 0 0,1 0 0,-1 0 0,0 1 0,0-1 0,1 0 1,-1 0-1,0 0 0,0 0 0,1 0 0,-1 0 0,0 0 0,0-1 0,1 1 0,-1 0 0,0 0 0,1 0 1,17-15-92,14-25-18,39-73 97,-37 56 104,74-93 0,-106 147-91,1 1 0,-1-1 1,0 0-1,1 1 0,0-1 0,0 1 0,-1 0 0,1 0 0,1 0 0,-1 0 0,0 1 0,0-1 0,1 1 0,-1 0 0,0 0 1,1 0-1,-1 0 0,5 0 0,-5 2 2,0-1 1,-1 1-1,1 0 0,-1 0 1,1 0-1,-1 0 1,1 0-1,-1 1 0,0-1 1,0 1-1,1-1 0,-1 1 1,0 0-1,0 0 1,-1 0-1,1 0 0,0 0 1,-1 0-1,1 1 1,-1-1-1,0 0 0,0 1 1,0-1-1,1 5 1,5 12 19,-1 1 0,-1 0 1,4 32-1,-8-36-17,2 0 0,0-1-1,0 1 1,1-1 0,1 0 0,1 0 0,9 17 0,-13-29-4,0 0 0,0 1 0,1-1 0,-1 0 0,1 0 0,0-1 0,0 1 0,0 0 0,0-1 0,0 0 0,1 0 0,-1 0 0,1 0 0,-1 0 0,1-1 0,0 1 0,0-1 0,-1 0 0,5 0 0,-1 0 7,0-1-1,0 0 1,0-1-1,-1 0 1,1 0 0,0 0-1,0-1 1,-1 0-1,1 0 1,7-4-1,5-4 24,0 0-1,-1-1 0,0-2 0,-1 0 1,0 0-1,15-17 0,1-5 79,54-73 1,-87 107-110,0 1 0,0 0 0,1 0 0,-1-1 0,0 1 0,0 0 0,0 0 0,0-1 0,1 1 0,-1 0 0,0 0 0,0-1 0,0 1 0,1 0 0,-1 0 0,0 0 0,0-1 0,1 1 0,-1 0 0,0 0 1,0 0-1,1 0 0,-1 0 0,0 0 0,1-1 0,-1 1 0,0 0 0,0 0 0,1 0 0,-1 0 0,0 0 0,1 0 0,-1 0 0,0 0 0,1 0 0,-1 1 0,0-1 0,0 0 0,1 0 0,-1 0 0,0 0 0,1 0 0,6 15-13,-2 23 21,-4-38-6,1 110 19,-2-75-25,1 0 1,9 57 0,-10-88 2,1-1 0,-1 0-1,1 0 1,0 0 0,0 0 0,0 0-1,0 0 1,1 0 0,-1 0 0,1 0-1,0 0 1,-1-1 0,1 1 0,1-1-1,-1 1 1,0-1 0,1 0 0,-1 0-1,1 0 1,-1 0 0,1 0 0,0 0-1,0-1 1,0 0 0,0 1 0,0-1-1,0 0 1,0-1 0,0 1 0,1 0-1,-1-1 1,0 0 0,0 0 0,1 0-1,-1 0 1,0 0 0,0-1 0,1 1-1,-1-1 1,0 0 0,0 0 0,3-1-1,6-3 0,0 1 0,0-1 0,-1-1 1,0 0-1,0-1 0,-1 0 0,0 0 0,0-1 0,16-17 0,-19 17 8,-1 0 0,0-1 0,0 1 1,-1-1-1,0 0 0,-1-1 0,0 1 0,0-1 0,-1 1 1,0-1-1,-1 0 0,0-1 0,0 1 0,-1 0 0,-1 0 1,0-1-1,0 1 0,-1 0 0,0-1 0,-1 1 0,0 0 1,-6-18-1,3 17-28,1 0-1,-2 0 1,1 1 0,-1 0 0,-1 0 0,0 1 0,0-1 0,-1 1 0,0 1 0,-1 0 0,0 0-1,0 1 1,0 0 0,-1 0 0,0 1 0,0 0 0,-1 1 0,0 0 0,-19-5 0,13 5-177,0 1 1,-1 1-1,1 1 1,-28-1 0,37 3-88,0 1 1,-1-1 0,1 1 0,0 1-1,0 0 1,0 0 0,0 0 0,1 1 0,-1 0-1,1 0 1,-14 9 0,20-11 151,0-1 0,0 1 1,0 0-1,0-1 0,0 1 1,0 0-1,0 0 0,0 0 0,0 0 1,0 0-1,0 0 0,0 0 1,1 1-1,-1-1 0,0 0 0,1 0 1,-1 1-1,1-1 0,-1 0 0,1 0 1,0 1-1,0-1 0,-1 0 1,1 1-1,0-1 0,0 1 0,0-1 1,1 0-1,-1 1 0,0-1 1,1 2-1,10 12-1222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12.755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459 378 1240,'9'-10'4247,"-9"10"-4153,-19-5 1747,-31 3-1040,23 3-661,-1 2-1,0 1 0,1 1 0,0 1 1,0 1-1,-46 20 0,63-23-97,0 0-1,0 1 0,0 1 1,1 0-1,-1 0 0,1 0 1,1 1-1,0 1 0,0 0 1,0 0-1,1 0 0,0 1 1,0 0-1,1 0 0,0 1 1,1 0-1,0 0 0,1 0 1,-6 18-1,9-23-44,0 0 1,0 0-1,0-1 1,1 1 0,0 0-1,0 0 1,0 0-1,0 0 1,1-1-1,0 1 1,0 0-1,0 0 1,0-1-1,1 1 1,0-1-1,0 1 1,0-1-1,6 8 1,-4-7-6,1-1 1,-1 0-1,1 0 1,0 0-1,0 0 1,1-1-1,-1 0 1,1 0-1,-1 0 1,1-1-1,0 0 1,0 0-1,6 1 1,4 0-8,-1-1 0,1 0 0,0-1 0,0-1 0,0-1 0,0 0 1,0-1-1,-1 0 0,1-1 0,24-9 0,-19 3 29,-1-1 0,0-1 0,-1-1 0,0-1 0,-1 0 0,0-2 0,-1 0 0,-1 0 0,0-2 0,-1 0 0,-1-1 0,-1 0 0,0-1 0,-1 0 0,-2-1 0,11-25 0,-7 9 82,-1-1 0,-2-1 1,-1 0-1,-2 0 0,-2-1 1,-2 1-1,-1-1 0,-4-63 1,-4 78 126,-3 37-151,-5 39-83,9 3-39,2 0-1,10 98 0,-4-115 55,2-1 1,2 0-1,2 0 0,27 69 1,-32-94-25,1-1 1,0 0 0,1 0 0,1 0 0,-1-1-1,2 0 1,-1-1 0,1 0 0,1 0 0,0-1-1,0 0 1,0 0 0,1-1 0,20 9 0,-15-9-36,1-1 1,0-1 0,1 0 0,-1-1-1,1-1 1,0-1 0,-1-1 0,1 0 0,34-3-1,-29 0 61,-1-2 0,1 0 0,-1-1-1,0-1 1,-1-1 0,1-1-1,-1-1 1,-1 0 0,0-2 0,0-1-1,-1 0 1,-1-1 0,0-1-1,0-1 1,-2-1 0,0 0 0,14-19-1,-22 23 58,0-1 0,-1-1 1,-1 1-1,0-1 0,-1 0 0,-1-1 0,0 1 0,-1-1 0,0 0 0,-1 1 0,-1-1 1,0 0-1,-1 0 0,-1 0 0,-1 0 0,-4-24 0,5 36-41,1 1-1,-1 0 1,0 0-1,1-1 1,-1 1 0,0 0-1,0 0 1,0 0-1,-1 0 1,1 0 0,0 1-1,-1-1 1,0 0 0,1 0-1,-1 1 1,0-1-1,0 1 1,1 0 0,-1-1-1,0 1 1,-5-2-1,4 3-10,-1-1-1,1 1 0,-1-1 0,1 1 0,-1 0 0,1 0 1,-1 1-1,1-1 0,-1 1 0,1-1 0,-1 1 0,1 0 1,-4 2-1,-4 2-17,0 0 0,0 1 0,0 1 1,1 0-1,0 0 0,0 1 0,-11 12 0,9-7-6,1 1 0,0 0 0,0 1 0,2 0 0,0 0 0,1 1 0,0 1 0,1-1 0,1 1 0,1 0 0,-6 31 0,10-40 9,0 0 0,0 0-1,1 0 1,0 0 0,0 0 0,1 1-1,0-2 1,1 1 0,0 0 0,0 0-1,1 0 1,0-1 0,0 1 0,0-1-1,1 0 1,0 0 0,1 0 0,-1-1-1,1 0 1,1 0 0,-1 0 0,1 0-1,0-1 1,0 0 0,1 0 0,0 0-1,14 6 1,-6-4-165,1-1 0,1 0 0,-1-1 0,1-1 0,-1-1 0,1 0 0,0-1 0,0-1 0,1-1 1,-1 0-1,0-1 0,0-1 0,0-1 0,25-7 0,-19 4-409,0-1 0,-1-2 0,0 0 0,-1-1 0,0-1-1,0-1 1,-1-1 0,-1-1 0,35-31 0,-20 6-760,-3-4 50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13.08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69 340 12,'16'-44'2816,"17"-76"1,-29 102-1943,-2 0 0,1 0 0,-2 0 0,-1 0 0,0 0 0,-1 0 0,-9-32 1452,5 61-1828,-4 23-387,8-30 31,-77 466 3488,71-396-4252,4 1-1,3-1 0,3 1 0,17 101 1,-19-171 369,7 67-4612,-8-69 4507,1 0 0,-2 0 0,1 0 0,0 0 0,0 0-1,-1-1 1,0 1 0,1 0 0,-1 0 0,0 0 0,0-1 0,-1 1 0,1-1 0,0 1 0,-1-1-1,0 1 1,1-1 0,-1 0 0,0 0 0,0 0 0,-4 3 0,-14 4-1667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14.21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68 182 1080,'-25'2'3122,"-17"2"1734,88 0-3546,2191-114 441,-2114 109-1739,2211-70-128,-2299 67 190,-25 2 1,0 1 0,0 0 0,0 0 0,1 1-1,-1 0 1,0 1 0,1 0 0,14 4 0,-81 2-2916,-81-1-4755,97-1 5918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14.98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110 170 248,'-109'17'8410,"179"0"-7550,148 2-659,382-16 1,218-72-269,-331 6-37,326-27 170,-791 89-81,-10-1-28,0 2 0,-1 0-1,1 0 1,0 1 0,18 3 0,-30-4 23,0 0-1,1 0 0,-1 0 0,1 0 1,-1 0-1,1 0 0,-1 0 1,0 0-1,1 1 0,-1-1 0,0 0 1,1 0-1,-1 0 0,1 1 1,-1-1-1,0 0 0,1 0 1,-1 1-1,0-1 0,0 0 0,1 1 1,-1-1-1,0 0 0,0 1 1,1-1-1,-1 0 0,0 1 0,0-1 1,0 1-1,1-1 0,-1 0 1,0 1-1,0-1 0,0 1 1,0-1-1,0 0 0,0 1 0,-12 13-975,-26 6-937,-49 12-1395,30-17 1730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15.75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0 373 1344,'26'8'6502,"-22"-9"-6160,39-4 28,-28 3 68,657-59 117,-70 9-359,155-42-204,185-20 10,5 63 317,-846 51-527,-155 13-4730,6-14 1661,23 0 1804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44.415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1 207 860,'16'0'645,"1"2"-1,0 0 1,-1 1 0,0 0-1,1 1 1,14 7-1,-9-3-362,0 2-1,-1 1 0,39 26 1,-40-23-234,-1 1 1,-1 1 0,0 0 0,-1 2 0,-1 0 0,-1 1-1,0 0 1,-2 1 0,17 31 0,-18-19 132,-11-26-80,0 0 0,1-1 0,0 1 0,1 0 0,-1 0 0,1-1 0,0 0-1,0 1 1,1-1 0,0 0 0,-1-1 0,2 1 0,7 7 0,-10-12-34,0 1 0,0-1 0,0 0 0,0 0 0,0 0 0,0-1 0,-1 1 0,1 0 0,0-1 0,0 1 0,0-1 0,-1 0 0,1 1 0,0-1 0,-1 0 0,1 0 0,0 0-1,-1 0 1,2-2 0,35-29 139,-29 24-129,61-55-627,100-117 0,-106 100-2905,72-116 0,-106 148 1979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56.12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595 23 696,'24'-12'2294,"-2"2"2055,-42 23-1987,-42 29-2350,1 3-1,3 2 1,1 2 0,3 3-1,-74 92 1,101-108-35,2 1 1,1 2 0,2 0-1,2 1 1,-20 57-1,30-70 19,2 0 1,1 0-1,1 0 0,1 1 0,2 0 0,0 0 1,2 0-1,2 0 0,5 48 0,-1-55-5,1 1-1,1-1 1,1 0-1,1 0 1,0-1-1,2 0 1,0-1 0,1 0-1,2 0 1,-1-2-1,2 0 1,0 0-1,1-2 1,1 0-1,27 20 1,3-4-31,0-2 1,2-2-1,1-2 1,1-2-1,58 17 1,-85-33 26,-15-5 19,-1 0 0,0 0-1,0 1 1,0 0 0,0 1-1,9 5 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16.59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1 151 364,'13'12'6042,"-12"-13"-5922,38 1 520,-17-1-257,760 3 78,-3-57-415,-724 48-21,814-83 743,-677 80-586,1 9-1,293 36 1,-462-32-195,-13-3-17,-1 2 0,1-1-1,0 1 1,-1 1 0,1 0 0,10 5 0,-21-8-1,0 1 1,0-1 0,0 1 0,0-1 0,-1 0 0,1 1 0,0-1 0,0 0-1,-1 1 1,1-1 0,0 0 0,0 0 0,-1 1 0,1-1 0,0 0 0,-1 0-1,1 1 1,0-1 0,-1 0 0,1 0 0,-1 0 0,1 0 0,0 0 0,-1 0-1,1 1 1,0-1 0,-1 0 0,1 0 0,-1 0 0,1 0 0,0 0 0,-1 0-1,1 0 1,-1-1 0,1 1 0,-1 0 0,-20 3-983,-1-3-280,0-1-1,-30-5 1,37 4 773,-36-5-990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21.85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38 11 488,'3'-10'978,"-4"10"-977,1 0 0,0-1 0,0 1 1,0 0-1,-1 0 0,1 0 0,0 0 1,0 0-1,0 0 0,-1 0 0,1 0 1,0 0-1,0 0 0,0 0 0,0 0 1,-1 0-1,1 0 0,0 0 0,0 0 1,0 0-1,-1 1 0,1-1 0,0 0 0,0 0 1,0 0-1,0 0 0,-1 0 0,1 0 1,0 0-1,0 1 0,0-1 0,0 0 1,0 0-1,-1 0 0,1 0 0,0 0 1,0 1-1,0-1 0,0 0 0,0 0 1,0 0-1,0 1 0,0-1 0,0 0 1,0 0-1,0 0 0,0 1 0,0-1 0,0 0 1,0 0-1,0 0 0,0 1 0,0-1 1,0 0-1,0 0 0,0 0 0,0 0 1,0 1-1,0-1 0,-29 34 5060,28-36-4762,-2-7 894,3 9-1187,0-1 0,0 1 1,0 0-1,0 0 1,0 0-1,0 0 0,0 0 1,1-1-1,-1 1 1,0 0-1,0 0 0,0 0 1,0 0-1,0 0 1,0 0-1,1-1 0,-1 1 1,0 0-1,0 0 1,0 0-1,0 0 1,1 0-1,-1 0 0,0 0 1,0 0-1,0 0 1,1 0-1,-1 0 0,0 0 1,0 0-1,0 0 1,0 0-1,1 0 0,-1 0 1,0 0-1,0 0 1,0 0-1,0 0 0,1 0 1,-1 1-1,0-1 1,0 0-1,0 0 0,0 0 1,1 0-1,-1 0 1,0 0-1,0 0 0,0 1 1,0-1-1,0 0 1,0 0-1,0 0 0,0 0 1,1 1-1,-1-1 1,0 0-1,1 2-16,0 1 0,0-1 1,0 0-1,0 0 0,0 1 0,0-1 0,-1 1 0,1-1 1,-1 1-1,0-1 0,0 1 0,0-1 0,0 1 0,0-1 1,-1 5-1,1 5-2,50 490 261,0-10-252,-50-491 3,0 8 11,0 0 1,1 0 0,0 0-1,1 0 1,-1 0 0,2 0-1,5 14 1,-13-42-3380,5 16 3104,-1 1 0,1-1 0,-1 0 0,1 0 0,-1 1 1,0-1-1,0 1 0,0-1 0,-1 1 0,1-1 0,-2-2 1,-11-10-1137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44.14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30 0 208,'-4'4'332,"-1"0"-160,3 3-80,-2 1-36,0-1-32,2 1-24,-2 1-136,2 0-148,0-3-84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20.15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71 90 740,'6'-90'12157,"-12"116"-11940,-16 73-246,-12 115 0,30-185-25,-1 16-445,-1 62-1,6-92-66,1 1-1,1-1 0,0 0 0,0 1 1,2-1-1,0 0 0,10 24 0,-14-38 439,0 0-1,0 0 0,0 0 0,1-1 0,-1 1 0,0 0 1,0 0-1,1-1 0,-1 1 0,1 0 0,-1 0 0,1-1 1,-1 1-1,1 0 0,-1-1 0,1 1-129,0 0 129,0-1 1,-1 1-1,1-1 0,0 1 0,-1-1 0,1 0 0,0 1 1,0-1-1,0 0 0,-1 1 0,1-1 0,0 0 0,0 0 1,0 0-1,-1 0 0,1 0 0,0 0 0,0 0 0,0 0 1,0 0-1,-1 0 0,1-1 0,0 1 0,0 0 0,0 0 1,-1-1-1,1 1 0,1-1 0,8-9-1229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20.48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32 1232,'18'-28'6438,"-13"25"-5978,-3 3-426,-1 0 0,1 0-1,0 0 1,-1 0 0,1 0 0,0 1 0,-1-1 0,1 1 0,-1-1 0,1 1-1,-1-1 1,1 1 0,-1 0 0,1 0 0,-1 0 0,0 0 0,1 0 0,-1 0-1,0 0 1,0 0 0,0 0 0,0 1 0,2 2 0,161 198 377,-117-138-459,100 106 1,-144-167-99,0 0 1,0-1-1,0 1 1,1-1-1,-1 0 1,0 0-1,1 0 1,-1 0-1,1 0 1,6 1-1,-9-3 0,1 0 0,-1 0 1,0 0-1,0 0 0,1 0 0,-1 0 0,0 0 1,0-1-1,1 1 0,-1 0 0,0-1 1,0 0-1,0 1 0,0-1 0,0 1 0,1-1 1,-1 0-1,0 0 0,-1 0 0,1 0 0,0 1 1,0-1-1,0 0 0,0 0 0,-1-1 0,1 1 1,-1 0-1,1 0 0,0 0 0,-1 0 1,0-1-1,1 1 0,-1 0 0,0 0 0,1-3 1,3-16-1365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20.81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556 83 672,'-2'-15'1261,"-5"-25"2074,7 38-3160,0 0-1,-1 1 1,1-1-1,-1 1 1,1-1-1,-1 1 1,0-1-1,1 1 1,-1 0-1,0-1 1,0 1-1,0 0 1,0-1-1,0 1 1,0 0-1,0 0 1,-1 0-1,0-1 0,0 2-151,1 0 0,0 0 0,0 0 0,0 0-1,0 0 1,0 0 0,0 0 0,0 1-1,0-1 1,0 0 0,0 1 0,0-1 0,0 1-1,0-1 1,0 1 0,0-1 0,0 1-1,0 0 1,1 0 0,-1-1 0,-1 3 0,-18 20 86,16-18-67,-146 205 240,11-14-794,128-182 420,-86 104-2379,79-99 106,-37 30-1,42-40 1010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21.16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1884 218 332,'13'-8'1101,"-11"6"-701,1 0 0,0 0 1,0 0-1,0 0 0,0 1 1,0-1-1,0 1 0,0 0 1,0 0-1,7-1 0,-8 2-347,0 1 0,0-1 0,-1 1 0,1 0 0,0 0-1,0 0 1,0 0 0,-1 0 0,1 0 0,0 1 0,-1-1 0,0 0-1,1 1 1,-1 0 0,0-1 0,1 1 0,-1-1 0,0 1 0,0 0 0,0 0-1,1 3 1,38 69 187,-3 2-1,-3 2 0,-4 0 1,-3 2-1,25 126 0,-47-177-265,-2 0 0,-1-1 0,-1 1 0,-2 0-1,-1 0 1,-1-1 0,-1 1 0,-2-1-1,-10 34 1,10-45-347,-1 0-1,0 0 1,-1-1-1,-1 0 1,-1 0-1,0-1 1,-1 0-1,0-1 1,-1 0-1,-1-1 1,0-1-1,-1 0 1,0 0-1,-1-1 1,-25 13 0,-7 0-1017</inkml:trace>
  <inkml:trace contextRef="#ctx0" brushRef="#br0" timeOffset="1">384 100 128,'-8'-6'571,"-12"-11"1694,0 0-1,-2 2 0,-44-25 1,64 39-2251,0 0 1,0 1-1,0-1 0,0 1 0,0-1 1,0 1-1,0 0 0,0-1 1,0 1-1,0 0 0,-1 0 1,1 1-1,0-1 0,0 0 1,0 1-1,0-1 0,0 1 1,0 0-1,-3 1 0,1 1-4,0 0 0,0-1 0,0 1-1,0 1 1,1-1 0,0 1 0,-1-1-1,-3 7 1,-4 8-1,1 0-1,0 1 1,-8 23 0,13-29 32,-18 41-3,3 2-1,3 1 1,2 0-1,2 1 1,3 1-1,3-1 1,2 2 0,2-1-1,4 0 1,12 96-1,-6-119-126,1 1 0,3-2-1,1 1 1,1-1-1,2-1 1,1-1 0,2 0-1,1-1 1,2-1 0,1-1-1,40 44 1,-40-53-445,0 0 1,1-2-1,1 0 0,1-1 1,1-2-1,0-1 1,1-1-1,0-1 0,1-1 1,1-1-1,0-2 0,0-1 1,1-1-1,49 4 0,3-6-917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21.95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356 117 208,'4'-61'5178,"-4"58"-5007,0 0 1,0 1 0,0-1-1,0 0 1,-1 1-1,1-1 1,-1 0-1,0 1 1,0-1 0,0 1-1,0-1 1,0 1-1,0 0 1,-1-1-1,1 1 1,-1 0 0,1 0-1,-1 0 1,0 0-1,-3-3 1,3 5-144,1 0 0,0-1 1,-1 1-1,1 0 0,-1 0 0,1 0 1,-1 0-1,1 0 0,0 0 1,-1 0-1,1 0 0,-1 0 0,1 1 1,0-1-1,-1 1 0,1-1 1,0 1-1,-1-1 0,1 1 0,0 0 1,0 0-1,0 0 0,-2 1 1,-28 26-27,24-21 34,-12 14-26,1 1 0,0 1 0,2 0-1,1 1 1,0 1 0,2 0 0,-16 44 0,6-2 7,-28 132 1,33-104-43,-10 149 0,26-201-32,2 0 1,2 0-1,2 0 0,2 0 0,21 79 0,-24-112 22,0 0 0,1 0 0,1 0 0,0 0 0,0 0-1,1-1 1,0 0 0,0 0 0,1-1 0,1 0 0,-1 0 0,1 0 0,0-1 0,15 10 0,-15-13 27,0 0 0,-1-1 0,1 0 0,0 0 0,1-1 0,-1 1 0,0-2 0,1 1 0,-1-1 0,1-1 1,-1 0-1,1 0 0,-1 0 0,1-1 0,-1 0 0,1-1 0,-1 0 0,0 0 0,11-5 0,-12 4 11,1 1 0,-1-2 0,1 1 0,-1-1 0,0 0 1,-1 0-1,1-1 0,-1 0 0,1 0 0,-2-1 0,1 0 0,0 0 0,-1 0 0,0 0 0,-1-1 0,0 0 0,0 0 0,0 0 0,-1 0 0,1-1 0,-2 1 1,1-1-1,-1 0 0,-1 0 0,1 0 0,-1 0 0,-1 0 0,1 0 0,-2 0 0,1 0 0,-1 0 0,0 0 0,0 0 0,-1 0 0,0 0 0,-5-9 0,-4-9 9,-2 0-1,-22-32 1,16 27 105,-21-45 0,37 67-64,-1 1 0,1-1 1,0-1-1,1 1 1,0 0-1,1 0 0,0-1 1,0 1-1,1-1 1,0-9-1,1 13-41,1 1 1,-1-1-1,1 1 0,0-1 1,0 1-1,1 0 0,-1 0 1,1 0-1,0 1 0,1-1 1,-1 1-1,1-1 0,0 1 1,0 0-1,0 0 0,0 1 1,1-1-1,-1 1 0,1 0 1,0 1-1,0-1 0,0 1 1,0 0-1,1 0 0,-1 0 1,11-1-1,9-3-5,2 2 0,-1 1 0,0 1-1,37 2 1,-27 1-5,0 2 0,0 1-1,0 2 1,-1 2 0,1 1 0,-2 2-1,1 1 1,-2 2 0,0 1 0,49 30-1,-66-34-5,0 0 1,-1 2-1,0 0 0,-1 0 0,-1 1 1,0 1-1,-1 0 0,-1 1 0,12 21 1,-16-23-1,0 1 1,-1 0 0,-1 0 0,0 1-1,-2-1 1,1 1 0,-2 0 0,0 0 0,-1 0-1,-1 0 1,0 0 0,-3 22 0,1-20-6,-10 55-30,11-68 46,0 0-1,0 0 1,-1 0 0,1 0 0,-1-1-1,-1 1 1,1-1 0,-1 1 0,1-1-1,-1 0 1,-4 4 0,7-7-4,-1-1 0,1 1-1,0-1 1,-1 0 0,1 1 0,-1-1 0,1 0-1,-1 1 1,1-1 0,-1 0 0,1 0 0,-1 0-1,1 1 1,-1-1 0,1 0 0,-1 0 0,0 0 0,1 0-1,-1 0 1,1 0 0,-1 0 0,0 0 0,1 0-1,-1 0 1,1 0 0,-1 0 0,1-1 0,-1 1 0,1 0-1,-1 0 1,1 0 0,-1-1 0,1 1 0,-1-1-1,-13-21 73,2-28 32,13 21-78,0 0 0,2 0 1,1 0-1,1 0 0,1 1 0,15-39 0,-5 23-5,2 2 0,2-1-1,32-48 1,-31 57-105,2 2 0,40-44 0,-53 65-314,0 1 1,1 0-1,0 1 1,1 0-1,0 0 1,0 1-1,1 1 1,0 0-1,27-10 1,-35 16-84,-1 0 1,1 0-1,0 0 0,0 1 0,0 0 1,0 0-1,-1 0 0,1 0 1,9 2-1,1 3-961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22.98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7 159 412,'-6'-17'6182,"6"16"-5969,1 0-179,-1 0 1,1 1-1,0-1 0,-1 0 0,1 1 0,0-1 0,-1 0 1,1 1-1,0-1 0,0 1 0,-1-1 0,1 1 0,0 0 1,0-1-1,0 1 0,0 0 0,0-1 0,0 1 0,0 0 1,-1 0-1,1 0 0,0 0 0,0 0 0,0 0 1,0 0-1,0 0 0,0 0 0,0 1 0,0-1 0,0 0 1,1 1-1,15 8-22,1 0 0,-2 1 0,1 1 0,-1 0 0,-1 1 0,0 1 1,-1 1-1,0 0 0,-1 0 0,-1 2 0,0-1 0,12 23 0,-5-5 0,-2 1 0,-1 0 0,-1 2 0,-2 0 0,12 49 0,-19-49 54,0 0-1,-2 0 1,-2 52-1,-2-88-52,0 0 1,0 0-1,0 0 0,0 0 1,0 0-1,0 0 0,0 0 0,0 0 1,0-1 26,0 1-27,0 0 0,0 0 1,0 0-1,-1 0 0,1 0 0,0 0 1,0 0-1,0 0 0,0 0 1,0 0-1,0 0 0,0 0 1,0 0-1,0 0 0,0 0 0,0 0 1,-1 0-1,1 0 0,0 0 1,0 0-1,0 0 0,0 0 1,0 0-1,0 0 0,0 0 0,0 0 1,0 0-1,0 0 0,-1 0 1,1 0-1,0 0 0,-7-17 206,-3-24-129,10 21-80,1 0-1,1 0 1,1 0-1,0 1 0,2-1 1,9-27-1,55-115-28,-46 109-8,2-1-137,39-65-1,-55 105-81,0-1-1,1 2 1,0 0-1,1 0 1,1 1-1,0 0 1,1 1-1,0 0 1,20-12 0,-27 20-160,0-1 0,1 1 0,-1 1 0,1 0 0,-1 0 0,1 0 0,0 0 0,0 1 0,12 0 1,6 3-965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23.39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467 73 728,'-1'-2'371,"1"0"0,0 0 0,0 0-1,-1 0 1,1 0 0,-1 0 0,0 0 0,1 0 0,-7-8 1854,3 6-1854,-29-19 1387,25 20-1713,1 0 0,-1 0 0,1 1 0,-1 0 0,0 0 0,0 1 0,-14 0 0,11 2-18,-1 1 1,0 0-1,0 1 0,1 0 0,0 1 1,-1 0-1,2 1 0,-1 0 1,0 1-1,1 0 0,0 1 0,1 0 1,-12 11-1,2-1-20,1 1 1,1 0-1,1 2 0,0 0 1,-14 26-1,20-29-10,1 0 0,1 0 1,1 0-1,0 1 0,2 0 0,0 0 0,1 1 0,-3 28 0,6-42 0,0 1 0,1-1-1,0 0 1,0 0-1,1 1 1,-1-1-1,1 0 1,0 0 0,1 0-1,-1 0 1,1 0-1,0 0 1,0 0 0,1-1-1,-1 1 1,1-1-1,0 1 1,0-1-1,1 0 1,-1 0 0,1 0-1,0-1 1,0 1-1,0-1 1,0 0 0,0 0-1,1-1 1,0 1-1,-1-1 1,1 0-1,0 0 1,0-1 0,0 1-1,9 1 1,-3-3 5,-1 1 0,0-1-1,1-1 1,-1 1 0,0-2 0,0 0 0,0 0 0,0 0 0,0-2 0,11-4-1,2-1 33,-1-2 0,1-1 0,20-15 1,-26 13 91,0 0 0,-1-2 0,-1 0 0,0 0 1,-1-2-1,14-23 0,15-18 446,-42 58-574,-1 1 1,1-1-1,0 1 0,-1 0 0,1-1 1,-1 1-1,1 0 0,0 0 1,-1-1-1,1 1 0,0 0 0,-1 0 1,1 0-1,0 0 0,-1 0 0,1 0 1,0 0-1,-1 0 0,1 0 1,0 0-1,-1 0 0,1 0 0,0 1 1,-1-1-1,1 0 0,-1 0 1,1 1-1,0-1 0,-1 0 0,1 1 1,-1-1-1,1 1 0,-1-1 1,1 1-1,-1-1 0,1 1 0,-1-1 1,0 1-1,1-1 0,-1 1 1,0-1-1,1 1 0,-1 0 0,0 0 1,22 34-51,-18-29 50,28 57-25,-18-36-454,1 0 0,32 45 0,-42-66 18,0 1 0,1-1 0,0 0 0,0-1 0,0 1 0,1-1 0,0-1 0,0 1 0,0-1 0,1 0 0,-1-1 0,1 1 0,0-2 0,16 5 0,3-3-1004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57.35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60 0 428,'-16'3'3245,"12"-3"-2945,1 1 1,-1-1-1,1 1 0,-1 0 1,1 0-1,0 0 0,-1 0 1,1 1-1,-3 1 0,5-2-299,0 0 0,1 0 0,-1 0 0,1 0 0,-1 0 0,1 0-1,-1 0 1,1 1 0,-1-1 0,1 0 0,0 0 0,0 0-1,0 0 1,0 1 0,0-1 0,0 0 0,0 0 0,0 0-1,0 0 1,0 1 0,0-1 0,1 0 0,-1 0 0,1 0 0,-1 0-1,1 0 1,-1 0 0,1 0 0,-1 0 0,1 0 0,0 0-1,0 0 1,-1 0 0,2 1 0,5 4 5,0 1 1,1-1 0,-1 0-1,1-1 1,0 0-1,1 0 1,-1-1-1,1 0 1,0-1-1,18 6 1,-6-2-6,4 3 24,0 1 0,0 1 1,24 16-1,-43-25-19,-1 1 0,1 0 0,-1 0-1,0 0 1,0 0 0,-1 1-1,1 0 1,-1 0 0,0 0 0,0 1-1,-1-1 1,1 1 0,-1 0 0,-1 0-1,1 0 1,-1 0 0,0 0 0,2 10-1,-4-11-3,0-1 0,-1 0 1,1 1-1,-1-1 0,0 0 0,0 0 0,0 0 0,0 1 0,-1-1 0,0-1 0,0 1 0,0 0 1,0 0-1,-3 3 0,-46 49 40,21-24-26,-65 82-7,85-101 1,8-12-11,0 1 0,0 0 1,1 0-1,-1 0 0,1 0 0,-1 1 0,1-1 1,0 0-1,0 1 0,-1-1 0,2 0 0,-1 1 1,0 0-1,0-1 0,1 5 114,-1-50 1091,-5-77-1220,2 33-39,-17-93 0,19 164-2,-1-3-68,2 15 73,1 9 25,-13 77-21,24 78-37,35-240 171,-39 65-98,17-34-25,-13 38-22,-10 11 56,-1 0 0,1 0 0,-1 0 0,0 1 0,1-1-1,-1 0 1,0 0 0,1 0 0,-1 1 0,0-1-1,1 0 1,-1 0 0,0 1 0,1-1 0,-1 0 0,0 1-1,0-1 1,0 0 0,1 1 0,-1-1 0,0 0-1,0 1 1,0-1 0,0 0 0,1 1 0,-1-1 0,0 1-1,0-1 1,0 0 0,0 1 0,0-1 0,0 1-1,0-1 1,0 1 0,7 29-40,-7-29 53,0-1 0,0 1-1,1-1 1,-1 1 0,0-1-1,0 1 1,0-1 0,1 0 0,-1 1-1,0-1 1,0 1 0,1-1 0,-1 0-1,0 1 1,1-1 0,-1 0-1,0 1 1,1-1 0,-1 0 0,1 0-1,-1 1 1,1-1 0,-1 0-1,0 0 1,1 0 0,-1 1 0,1-1-1,-1 0 1,1 0 0,-1 0 0,1 0-1,-1 0 1,1 0 0,-1 0-1,1 0 1,-1 0 0,1 0 0,-1-1-1,1 1 1,-1 0 0,1 0 0,-1 0-1,0 0 1,1-1 0,-1 1-1,1 0 1,-1-1 0,0 1 0,1 0-1,-1 0 1,1-2 0,11-5 446,-11 6-450,0 1 1,0-1 0,0 1 0,0-1 0,0 1-1,0-1 1,0 1 0,0-1 0,-1 0 0,1 1-1,0-1 1,0 0 0,-1 0 0,1 0 0,-1 0-1,1 1 1,-1-1 0,1 0 0,-1 0-1,1 0 1,-1 0 0,0 0 0,1 0 0,-1 0-1,0 0 1,0 0 0,0-2 0,-27 25-189,17 8 398,12-26-64,9-18-83,5-21-573,-15 34 477,-1-1 0,1 1 0,0 0 0,-1 0 0,1 0 0,-1-1-1,0 1 1,1 0 0,-1-1 0,0 1 0,0 0 0,0-1 0,0 1-1,0 0 1,0-1 0,0 1 0,0 0 0,0-1 0,-1 1 0,1 0-1,0 0 1,-1-1 0,0 1 0,1 0 0,-2-2 0,-26 15-5306,18-10 3957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24.84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632 562 964,'-47'-2'6183,"31"1"-5880,-1 0-1,-30 4 1,19 1-270,1 2 0,1 0 0,-1 2 0,1 1 0,1 1 1,0 2-1,0 0 0,1 2 0,0 0 0,2 2 0,0 0 0,0 1 0,2 2 0,0 0 0,1 1 0,1 1 0,1 0 0,1 2 0,1 0 0,-23 46 0,35-61-34,0-1 1,0 1 0,0 1-1,1-1 1,1 0-1,-1 0 1,1 1-1,1-1 1,-1 1 0,3 15-1,-2-20 3,1 0 0,0-1 0,0 1 0,1-1 0,-1 1 0,1-1 0,-1 0 0,1 0-1,0 0 1,0 0 0,0 0 0,1 0 0,-1 0 0,1-1 0,0 1 0,-1-1 0,1 1 0,0-1 0,0 0 0,1 0 0,-1-1 0,0 1-1,1-1 1,-1 0 0,1 1 0,-1-2 0,5 2 0,8 0 9,0 0 0,1-1 0,-1-1 0,0-1 0,0 0 0,0-1 0,0-1 0,0 0 0,-1-1 0,1-1 0,23-10 0,-6 0-7,0-2-1,-1 0 1,-1-3 0,30-23 0,-32 19 8,-1-2 0,-1-1-1,-1-1 1,-2-1-1,-1-1 1,-1-1 0,-1-1-1,26-56 1,-25 40 179,-3-1 1,-2 0-1,-2-2 0,-3 1 1,12-91-1,-22 125-77,-1-1-1,0-1 0,-1 1 1,-1 0-1,0 0 1,-1 0-1,-1 1 0,-1-1 1,0 0-1,-1 1 1,-1 0-1,-15-29 0,21 45-113,0 0 0,0-1 0,-1 1 0,1-1 0,0 1 0,0 0-1,-1-1 1,1 1 0,0 0 0,-1-1 0,1 1 0,0 0 0,-1-1-1,1 1 1,-1 0 0,1 0 0,-1-1 0,1 1 0,0 0 0,-1 0-1,1 0 1,-1 0 0,1 0 0,-1 0 0,1 0 0,-1 0 0,1 0-1,-1 0 1,1 0 0,-1 0 0,1 0 0,0 0 0,-1 0 0,1 0-1,-1 0 1,0 1 0,-15 15-14,-5 26 10,12-11 5,2 0 0,1 1 0,1-1 0,0 40 0,7 131-76,-1-165 40,0-16 20,1 56-359,17 103 0,-15-158 266,1 1 0,1-1 0,1 0 0,0-1 0,2 0 0,1 0-1,0-1 1,2 0 0,15 21 0,-20-32 89,0-1 1,1 0-1,0 0 0,0 0 0,1-1 0,0-1 0,0 0 0,1 0 1,-1 0-1,1-2 0,0 1 0,1-1 0,-1 0 0,1-1 1,0 0-1,0-1 0,0-1 0,0 1 0,0-1 0,0-1 1,0 0-1,0-1 0,0 0 0,0-1 0,0 0 0,14-5 0,-6 1 27,-1 0-1,0-2 0,0 0 0,-1-1 1,0-1-1,0-1 0,-1 0 0,0-1 1,-1-1-1,-1 0 0,0-1 0,-1 0 1,0-1-1,12-19 0,-3-2 16,-1-1 0,30-74 0,-43 87 37,0 0 1,-1-1-1,-2 0 1,0 0-1,-2 0 1,0-30-1,-3 48-162,0 11 10,-3-8 129,-4 10 10,0 4 103,3-3-151,0 0-1,0 1 0,1-1 1,0 1-1,1-1 0,0 1 1,0 0-1,-1 10 0,2-11 2,-8 37-4,3 0 1,-1 77-1,8-93 0,0 0 1,2 0-1,1-1 1,1 0-1,14 43 0,-17-64-58,0 0 0,1 0 0,0 0 0,0 0 0,0 0 0,1-1 0,0 1-1,0-1 1,0 0 0,1 0 0,-1-1 0,1 1 0,0-1 0,1 0 0,-1 0 0,1-1 0,10 6 0,-11-8-205,0 0 0,0 1 1,0-2-1,0 1 0,0 0 0,0-1 1,1 0-1,-1 0 0,0-1 1,0 0-1,0 1 0,0-2 1,0 1-1,0 0 0,0-1 1,0 0-1,-1 0 0,1-1 1,-1 1-1,1-1 0,-1 0 1,0 0-1,5-5 0,12-12-1143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25.18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 36 1104,'-2'-7'1478,"-2"-21"4196,11 28-5656,8 14-2675,6 5-1504,-14-13 2857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26.73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32 306 604,'16'23'8640,"0"-29"-8283,6-6-294,-1-1 0,0-1 0,0-1 0,-2 0 1,0-2-1,-1-1 0,0 0 0,-2-1 0,0 0 0,-1-2 0,-1 0 0,21-43 1,-34 62-36,0 0 0,0 0 0,0 0 1,0 0-1,0 0 0,-1 0 1,1-1-1,-1 1 0,0 0 0,1 0 1,-1 0-1,0-1 0,0 1 1,0 0-1,-1 0 0,1-1 0,-1 1 1,1 0-1,-2-3 0,1 4-10,0 0-1,0 0 0,0 0 0,0 1 1,0-1-1,0 0 0,0 0 0,-1 1 1,1-1-1,0 1 0,0-1 0,-1 1 1,1-1-1,0 1 0,-1 0 0,1 0 1,-1 0-1,1 0 0,0 0 0,-1 0 1,1 0-1,-2 0 0,-7 2-7,1 0-1,0 1 0,0-1 1,0 2-1,0-1 0,1 1 1,-13 8-1,4 0-20,1 1 1,0 1-1,0 0 0,2 1 1,0 1-1,0 0 1,2 1-1,0 0 0,1 1 1,-16 35-1,20-38 2,0 1 1,2 0-1,0 0 1,0 1-1,2 0 0,0-1 1,1 1-1,1 0 1,0 0-1,1 0 0,1 0 1,1 0-1,6 31 1,-5-40-6,-1-1 0,1 1 1,0-1-1,0 0 0,1 0 0,0 0 1,0 0-1,1-1 0,0 0 0,0 0 1,0 0-1,1 0 0,0-1 0,0 0 1,13 8-1,-9-8-92,1 0 0,-1-1 0,1 0 0,0 0 0,1-1 0,-1 0 0,1-1-1,-1-1 1,23 1 0,-10-3-112,1-1-1,-1-1 0,0-1 0,0-1 1,-1-1-1,1-1 0,-1-1 0,-1-1 1,38-21-1,-34 12 274,0-2 0,-2-1-1,0-1 1,-1-2 0,-2 0 0,22-30 0,19-21 848,-61 74-884,0-1 1,0 0 0,1 1-1,-1-1 1,0 1-1,1-1 1,-1 1-1,1 0 1,0 0 0,-1 0-1,1 0 1,0 0-1,-1 0 1,1 0-1,0 0 1,0 1 0,0-1-1,0 1 1,0-1-1,0 1 1,0 0-1,0 0 1,0 0 0,0 0-1,0 0 1,2 1-1,-2 0 1,1 0-1,-1 1 1,0 0-1,1-1 0,-1 1 1,0 0-1,0 0 1,0 1-1,-1-1 0,1 0 1,0 0-1,-1 1 0,1-1 1,-1 1-1,2 4 1,3 9 25,-1 1 1,-1-1-1,0 1 0,3 32 1,-7-17-41,0 0 0,-2-1-1,-7 34 1,2-16-31,77-153-467,-23 38 629,66-70 0,-88 109-94,1 1-1,2 2 0,0 0 0,63-37 1,-83 56-36,1 0 1,0 1-1,1 0 1,-1 1 0,1 0-1,0 0 1,0 1 0,-1 0-1,1 1 1,0 0-1,11 1 1,-16 0-1,0 1 0,0 0 0,0 0 0,0 0 0,0 0 1,0 1-1,0 0 0,-1 0 0,1 0 0,-1 0 0,1 1 0,-1 0 0,0 0 0,0 0 0,0 0 0,0 1 0,-1 0 0,1-1 1,-1 1-1,0 1 0,0-1 0,0 0 0,2 6 0,0 3-9,1 1 0,-2-1 1,0 1-1,-1 0 0,0 0 0,-1 0 1,0 0-1,-2 1 0,0 15 0,-8 51-1741,-11-5-3971,17-68 4151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27.06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1 134 1296,'11'-38'1649,"-8"25"-558,0 1 0,1-1 0,1 1 1,11-22-1,-16 33-1043,1 0 1,-1 1-1,1-1 1,-1 0-1,1 1 1,-1-1-1,1 0 1,-1 1-1,1-1 0,0 1 1,-1-1-1,1 1 1,0-1-1,0 1 1,-1-1-1,1 1 1,0 0-1,0-1 1,0 1-1,-1 0 1,1 0-1,0 0 1,0-1-1,0 1 1,0 0-1,-1 0 1,1 0-1,1 1 0,0-1-11,-1 1-1,1 0 0,0 0 1,-1 0-1,1 0 0,-1 0 0,0 0 1,1 0-1,-1 0 0,0 1 0,1-1 1,0 3-1,25 45 96,-10 2-73,-3 0 1,-2 1-1,10 104 1,-9 163 34,-13-309-91,-9 361-164,-1-44-1900,10-310 1713,-1-9 12,1 0-1,0 0 1,0 0 0,1 0-1,0 0 1,1 0 0,3 12 0,-4-21 148,0 1 0,0-1 0,0 0 0,-1 0 0,1 0 0,0 0 1,0 0-1,-1 0 0,1 0 0,-1 0 0,1 0 0,-1-1 1,1 1-1,-1 0 0,0 0 0,0 0 0,1 0 0,-1-2 1,4-17-989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27.38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0 635 604,'7'-50'1600,"2"1"1,2 0-1,19-48 0,-25 82-1466,2 1 0,0-1 0,0 1-1,1 1 1,1-1 0,1 1 0,0 1 0,0 0-1,1 0 1,1 1 0,-1 0 0,2 1-1,22-14 1,14-1-319,1 2-1,1 2 1,91-23-1,67-28-5790,-177 57 4504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27.96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34 621 1576,'-26'11'6978,"23"-7"-6542,-1 28 1067,4-24-1659,21 473 168,-20-477 85,2-10-38,7-23-22,9-37-33,20-88 47,35-111-6,51-45-57,-108 275-6,2 2 0,1 1 0,1 0 0,2 1 0,1 2 0,48-47 0,-64 69 13,0 0-1,1 1 1,0 0-1,0 1 1,0-1-1,0 2 1,1 0-1,0 0 0,0 0 1,0 1-1,0 1 1,12-2-1,-18 4 2,0-1 0,1 1 0,-1 1 1,0-1-1,0 1 0,1 0 0,-1-1 0,0 2 0,0-1 0,0 0 0,0 1 0,0 0 0,-1 0 0,1 0 0,0 1 0,-1-1 0,1 1 0,-1-1 0,0 1 0,0 0 1,0 1-1,-1-1 0,1 0 0,-1 1 0,1-1 0,-1 1 0,0 0 0,-1 0 0,1 0 0,-1 0 0,1 0 0,0 5 0,1 4-45,-1 1-1,-1-1 0,0 1 0,0 0 1,-1-1-1,-1 1 0,-1 0 1,0-1-1,0 1 0,-1-1 1,-1 0-1,0 0 0,-1 0 0,0-1 1,-13 22-1,-5 4-194,-1 0-1,-2-2 1,-45 50-1,-36 27 57,200-154 410,-62 28-207,0 1-1,1 2 0,1 1 1,-1 1-1,1 2 0,34-2 0,-52 6 5,-1 1 1,0 1-1,1 1 0,-1 0 0,0 0 0,1 2 0,-1 0 0,0 0 0,-1 1 0,1 1 1,-1 0-1,0 1 0,0 1 0,0 0 0,-1 0 0,19 16 0,-26-19-8,-1 1-1,1 0 1,-1 0-1,1 0 0,-2 1 1,1 0-1,0-1 1,-1 1-1,0 0 1,-1 1-1,1-1 1,-1 0-1,0 1 1,-1-1-1,0 1 1,0 0-1,0-1 1,-1 1-1,1 0 0,-2 0 1,1-1-1,-1 1 1,0 0-1,0-1 1,-1 1-1,0-1 1,0 1-1,-1-1 1,0 0-1,-6 11 1,-2 1-3,-1-1 1,0 0 0,-1-1 0,-1 0-1,-1-1 1,0-1 0,-1 0 0,-32 21 0,3-8-307,-1-2 0,-2-2 0,0-2 0,-1-2 0,-2-2 0,1-3 1,-2-1-1,1-3 0,-2-2 0,-58 1 0,99-8-125,0-1 0,0 0-1,0-1 1,0 0 0,0 0-1,0-2 1,1 1 0,-16-6 0,6-5-883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28.60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210 66 1196,'58'-11'8196,"-86"38"-7617,-7 0-465,1 1 0,-30 33 1,53-48-117,1-1 1,0 2 0,0-1 0,2 2-1,0-1 1,0 1 0,1 0 0,-8 28-1,10-24-11,0 0-1,2 1 0,0-1 0,1 1 0,1 0 1,1 0-1,1 0 0,0-1 0,8 36 1,-7-48-3,0 0 0,0 0-1,0 0 1,1 0 0,0-1 0,0 0 0,1 1 0,0-1 0,0-1 0,0 1 0,1 0 0,0-1 0,0 0 0,0 0 0,1-1 0,-1 1 0,1-1 0,0-1 0,1 1-1,-1-1 1,0 0 0,1 0 0,0-1 0,0 1 0,0-2 0,0 1 0,0-1 0,0 0 0,13 0 0,-8-1-27,0 0 1,0-1-1,0-1 1,0 0-1,0 0 1,-1-1-1,1-1 1,-1 0-1,0 0 0,0-1 1,0-1-1,0 0 1,-1 0-1,0-1 1,-1 0-1,0-1 1,0 0-1,0 0 1,-1-1-1,11-14 0,-14 15 13,0 0-1,0-1 1,0 0-1,-1 0 1,0 0-1,-1 0 1,0 0-1,-1-1 1,0 1-1,0-1 1,-1 0-1,0 0 0,-1 1 1,0-1-1,0 0 1,-1 0-1,0 0 1,-1 1-1,0-1 1,-1 1-1,0-1 1,0 1-1,-1 0 0,0 0 1,-7-10-1,3 6 31,-1 1-1,0 0 1,-1 1 0,0 0-1,0 0 1,-1 1-1,-1 1 1,0 0-1,-17-10 1,-10-3 240,-74-28 0,93 42-127,62 12-119,83-3 1,-55-6-98,0-3 0,84-20 0,132-48 218,-186 48 101,-90 25-191,-7 1-16,1 1-1,0 0 1,-1 0 0,1 0-1,0 0 1,0 1-1,0 0 1,0-1-1,-1 2 1,7-1-1,-10 1-6,0-1 0,1 0-1,-1 1 1,0-1 0,1 1-1,-1-1 1,0 1 0,0-1 0,0 1-1,1-1 1,-1 1 0,0-1 0,0 1-1,0-1 1,0 1 0,0-1-1,0 1 1,0 0 0,0-1 0,0 1-1,0-1 1,0 1 0,-1-1 0,1 1-1,0-1 1,0 1 0,0-1 0,-1 1-1,1-1 1,0 0 0,0 1-1,-1-1 1,1 1 0,-1 0 0,-12 19 31,12-18-28,-71 88 114,41-53-116,1 0 1,-38 66 0,62-92-11,0 0 0,1 0 0,0 0 0,1 0 0,0 1 0,1 0-1,1 0 1,0 0 0,0 0 0,1 0 0,0 0 0,1 1 0,1-1 0,0 0 0,3 13 0,-3-21 6,0 1-1,1-1 1,-1 1-1,1-1 1,0 0-1,0 0 0,0 0 1,1 0-1,-1 0 1,1 0-1,0-1 1,0 1-1,1-1 1,-1 0-1,1 0 1,-1 0-1,8 4 1,-5-4 2,1 0 0,0 0 0,0-1 0,0 0 0,0-1 0,0 1 0,0-1 0,0-1 0,0 1 0,12-2 0,0-1 29,0-1 0,0 0 0,0-2 0,-1 0 0,1-1 0,-1-1 0,29-16 0,-40 20 6,-1 0-1,1-1 0,-1 0 1,0-1-1,0 1 0,0-1 1,-1 0-1,0-1 0,0 1 1,0-1-1,-1 0 0,0 0 1,0-1-1,0 1 0,-1-1 1,0 0-1,0 0 1,-1 0-1,0 0 0,0 0 1,0 0-1,-1-1 0,0 1 1,-1 0-1,0-1 0,0 1 1,0-1-1,-1 1 0,0 0 1,0-1-1,-1 1 0,0 0 1,-1 0-1,1 0 1,-1 0-1,0 0 0,-1 1 1,0-1-1,-5-6 0,-6-7-18,0 1-1,-1 0 0,-1 1 0,-33-27 1,-87-54-207,82 61-154,26 24-1418,72 26-5848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28.94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412 1 1204,'-10'-1'4587,"-11"6"-3151,-2 4-1272,0 0 0,1 1 0,1 2 0,-1 0 0,2 1 0,0 1 0,1 1 0,0 0 0,-25 28 0,41-40-165,0 0 1,1 1-1,-1-1 1,1 0-1,0 1 0,-1 0 1,1 0-1,1 0 1,-1 0-1,1 0 1,0 0-1,-1 0 1,2 0-1,-1 0 0,0 1 1,1-1-1,0 0 1,0 0-1,0 1 1,1-1-1,-1 0 1,1 0-1,0 0 0,0 1 1,1-1-1,-1 0 1,1 0-1,0-1 1,0 1-1,0 0 1,0-1-1,1 1 0,-1-1 1,1 1-1,0-1 1,4 3-1,13 10-10,-1-1 0,2-1-1,0-1 1,0 0 0,28 10-1,-12-5 2,4 3 7,66 37-7,-97-51 10,0-1 1,-1 1-1,0 1 0,-1-1 1,1 2-1,-2-1 0,1 1 1,6 11-1,-12-17 4,-1 0 1,1 0-1,-1 0 0,0 0 0,0 0 1,0 1-1,-1-1 0,1 0 0,-1 1 0,0-1 1,0 1-1,0-1 0,0 0 0,-1 1 1,1-1-1,-1 1 0,0-1 0,0 0 1,0 0-1,0 0 0,0 1 0,-1-1 1,0-1-1,1 1 0,-1 0 0,0 0 1,-1 0-1,1-1 0,0 0 0,-6 5 0,-6 6 15,-1-1 0,0-1-1,-1 0 1,-18 9-1,-64 30-123,-148 54 1,132-58-1434,139-72-3904,2 8 4089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29.27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52 868,'10'-8'963,"-3"2"-257,0 0 0,0 1 0,1-1 0,0 1 0,0 1 1,12-6-1,-19 10-636,0 0 1,1-1-1,-1 1 1,0 0 0,1 0-1,-1 0 1,0 0-1,1 0 1,-1 0-1,0 0 1,1 0 0,-1 0-1,0 1 1,0-1-1,1 0 1,-1 1 0,0-1-1,0 1 1,0 0-1,2 1 1,-1 0-59,0 0 0,0 0 0,-1 0 0,1 0 1,-1 1-1,0-1 0,0 0 0,1 1 0,-2-1 0,1 1 1,0 0-1,0-1 0,-1 1 0,1 3 0,4 57 290,-2 0 0,-3 0 0,-15 116 0,0 15-92,16 84 207,15-139-1477,-8-99-1346,17 53 1,-25-92 2247,0 0 0,1 0-1,-1 0 1,0 0 0,1 0 0,-1 0 0,1 0 0,-1 0 0,1 0 0,0 0-1,-1 0 1,1-1 0,0 1 0,0 0 0,-1 0 0,1-1 0,0 1 0,1 0-1,6-1-1166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29.61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1 583 540,'2'-5'405,"1"0"-1,-1 0 1,1 1-1,0-1 1,1 1-1,-1 0 1,1 0 0,-1 0-1,1 1 1,0-1-1,1 1 1,-1 0-1,1 0 1,8-4 0,-3 3-165,-1 1 0,0 0 0,1 1 0,-1 0 0,1 0 0,0 1-1,16 0 1,-1 2-70,0 1-1,0 1 0,0 2 1,0 0-1,39 15 0,-45-13-81,-1 1-1,1 1 0,-1 0 1,-1 2-1,0 0 1,0 1-1,-1 1 0,23 23 1,-35-32-103,1 1 1,-1 0 0,0 0-1,0 0 1,0 0-1,-1 1 1,0-1 0,0 1-1,0 0 1,-1 0-1,0 0 1,0 0 0,-1 0-1,1 1 1,-1-1-1,-1 0 1,1 1 0,-1-1-1,0 1 1,0-1 0,-1 1-1,0-1 1,0 0-1,-1 1 1,0-1 0,0 0-1,0 0 1,0 0-1,-1-1 1,0 1 0,-4 5-1,5-8-172,0-1 0,0 1 0,0-1-1,0 0 1,-1 0 0,1 0 0,0 0 0,-1 0-1,0 0 1,-5 2 0,7-3 13,0-1 1,0 0-1,-1 1 1,1-1-1,0 0 1,-1 1-1,1-1 0,0 0 1,0 0-1,-1 0 1,1 0-1,0 0 1,-1 0-1,1-1 0,0 1 1,-1 0-1,1-1 1,0 1-1,0-1 1,-1 1-1,1-1 1,0 0-1,0 1 0,0-1 1,0 0-1,0 0 1,0 0-1,-1-1 1,-5-10-1381</inkml:trace>
  <inkml:trace contextRef="#ctx0" brushRef="#br0" timeOffset="1">585 32 936,'4'-15'1352,"9"-2"1536,-5 21-2007,3 7-433,3 6-324,1 4-300,-3 7-620,3 0-329,-2 1-167,-3 2-52,5 3 40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58.82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46 27 848,'7'-6'1619,"-3"3"-810,0 1 1,0-1-1,0 1 0,0 0 1,0 0-1,6-1 0,-6 2-684,-1 0 0,1 0 0,-1 1 0,1-1 0,-1 1 0,1 0 0,-1 0 0,1 1 0,-1-1 0,4 1 0,-3 0-148,-1 1-1,0-1 0,0 0 1,0 1-1,0 0 0,0 0 0,0-1 1,0 2-1,-1-1 0,1 0 1,0 1-1,-1-1 0,0 1 1,0-1-1,0 1 0,0 0 0,0 0 1,0 0-1,-1 0 0,0 1 1,1-1-1,-1 0 0,0 0 1,0 5-1,1 7 28,0 0 0,-1 0 0,0 0 1,-2-1-1,1 1 0,-2 0 0,-4 21 0,-34 106 124,26-99-104,-33 89 51,-13 43 9,54-150-72,1 0 0,0 1 0,2-1 0,1 1-1,2 30 1,0-53-12,0 0 0,0 1 0,0-1 0,1 1 0,0-1 0,-1 1 0,1-1 0,1 0 1,-1 1-1,0-1 0,1 0 0,0 0 0,-1 0 0,1 0 0,1 0 0,-1-1 0,0 1 0,0-1 0,1 1 0,4 3 0,-2-4 3,0 0-1,0 0 1,0 0 0,0 0-1,0-1 1,0 1 0,0-1-1,1-1 1,-1 1-1,0-1 1,1 0 0,5-1-1,16-2-7,-1-2-1,0-1 0,0-1 0,31-13 1,-51 18-8,29-11-51,-1-1 0,-1-2 0,0-1-1,-1-1 1,-1-2 0,45-38 0,-63 46 46,-1 0 0,-1 0 0,0-1 0,-1 0 0,0-1 0,-1 0 0,9-20 0,-13 23 11,-1 1-1,-1-1 0,1-1 1,-2 1-1,1 0 0,-2-1 1,1 1-1,-2-1 0,0 1 1,0-1-1,-3-18 0,2 24 15,0 1-1,0-1 0,-1 1 0,0 0 0,0-1 1,0 1-1,-1 0 0,1 0 0,-5-5 0,-10 51-126,14-26 111,0 1 0,1-1 0,1 1 0,0-1 0,1 1 0,1-1-1,1 0 1,0 1 0,1-1 0,0 0 0,1 0 0,10 23-1,-11-31-4,0 0 0,1 0 0,0-1 0,0 0 0,0 0 0,1 0 0,-1 0 0,2-1 0,-1 0 0,0 0 0,1 0 0,0 0 0,0-1 0,1 0 0,-1-1 0,1 1 0,-1-1 0,1 0 0,0-1 0,0 0 0,1 0 0,-1 0 0,0-1 0,1 0 0,-1-1 0,1 1 0,-1-2 0,9 0 0,-5-1 14,1 0 1,-1-1-1,1 0 0,-1-1 0,0-1 1,0 0-1,0 0 0,-1-1 1,0 0-1,0-1 0,0 0 0,-1 0 1,0-1-1,-1-1 0,1 1 0,-2-1 1,1-1-1,8-13 0,-11 15 2,0 0 0,0 0-1,-1-1 1,0 1 0,-1-1-1,1 0 1,-2 0 0,1 0 0,-1 0-1,-1-1 1,0 1 0,0-1-1,-1 1 1,0-1 0,0 1-1,-1-1 1,0 1 0,-1 0 0,0 0-1,-1-1 1,0 1 0,0 1-1,-6-12 1,2 9 1,-1 0-1,1 1 1,-2-1-1,0 2 1,0-1-1,-1 1 1,0 0-1,0 1 1,-1 1-1,0-1 1,-1 2-1,1-1 1,-21-6-1,23 10-119,0 0 1,-1 0-1,0 1 1,0 1-1,0-1 1,0 2-1,0-1 0,-10 2 1,12 0-302,0 0 0,1 1-1,-1 0 1,0 0 0,1 0 0,-1 1 0,1 0 0,0 1 0,0 0-1,-11 8 1,6-3-886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29.95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11 972,'9'12'1272,"-1"-3"56,0-1-32,1-1-543,1-1-353,-2-1-204,-1-3-104,-1 0-88,2 0-88,1-4-124,-1-2-244,0-3-397,1-1-231,1-5-100,3 0-20,3-4 68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30.28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911 96 48,'22'-18'1555,"0"0"1,1 2-1,0 1 0,29-14 1,-56 34-1384,0-1 0,1 1 1,0 0-1,0 0 1,0 0-1,0 0 0,1 0 1,0 1-1,0-1 0,-2 7 1,-3 7 64,0 2-154,0 0-1,1 1 0,2 0 1,0-1-1,1 2 1,1-1-1,1 0 1,3 29-1,5 25-2,17 78-1,-16-112-32,62 291 28,5 21-108,-70-322 50,0-1 0,-2 1 0,-2 0 0,-1 0 0,-1 0 0,-7 39 0,6-56-18,-2-1 0,0 1 1,-1-1-1,0 0 0,-1-1 0,-1 1 1,0-1-1,-1 0 0,0-1 0,-1 0 1,0 0-1,-1-1 0,0 0 1,-1-1-1,-17 14 0,0-6-174,-1 0 1,0-2-1,-2-1 1,1-1-1,-2-2 1,-57 15-1,1-8-864,-116 11 0,186-28 908,-41 6-131,0-2 1,0-3-1,0-3 1,-80-9-1,132 8 264,1-1-1,0 1 1,-1-1 0,1 0 0,0 0-1,0-1 1,0 0 0,1 0 0,-7-4-1,11 6-14,-1-1 0,1 1-1,0 0 1,-1-1 0,1 1-1,0-1 1,0 0 0,0 1 0,0-1-1,0 0 1,0 0 0,1 1-1,-1-1 1,0 0 0,1 0 0,0 0-1,-1 0 1,1 0 0,0 0-1,0 0 1,0 0 0,0 0-1,0 0 1,1 0 0,-1 0 0,1 1-1,-1-1 1,1 0 0,0 0-1,-1 0 1,1 0 0,0 1 0,2-3-1,7-11-547,0 0 0,1 1 0,1 1 1,0 0-1,1 1 0,26-20 0,-32 26 329,34-26-999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30.72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525 430 260,'-8'1'715,"1"0"0,0 0-1,0 1 1,0-1 0,0 2 0,0-1-1,1 1 1,-8 4 0,8-3-583,2 0 1,-1 0-1,0 0 1,1 1-1,0 0 1,0 0-1,0 0 0,0 0 1,-4 10-1,5-8 45,0 0-1,1 0 0,-1 1 1,1-1-1,1 0 0,-1 1 1,1-1-1,0 10 1,-5 31 556,-1-31-722,0 0 1,-1-1 0,0 0-1,-1 0 1,-18 23 0,2-3-24,-77 118-78,-78 131 49,171-264-128,19-31-130,23-37-243,-30 43 509,94-139-214,-5-4 0,115-255 0,-169 312 387,-1 0 222,3 2 0,56-87 0,-94 171-342,0 0 1,1 0-1,-1 0 1,1 1-1,0-1 0,0 1 1,1 0-1,-1 0 1,0 0-1,1 0 1,0 1-1,0 0 0,0-1 1,0 1-1,5-2 1,-6 4-13,-1 0 1,1 0-1,0 1 0,-1-1 1,1 0-1,-1 1 1,1 0-1,-1-1 1,0 1-1,1 0 1,-1 0-1,0 1 1,0-1-1,1 0 1,-1 1-1,0-1 0,0 1 1,0 0-1,-1 0 1,1 0-1,0 0 1,-1 0-1,1 0 1,-1 0-1,0 0 1,0 0-1,0 1 1,2 2-1,10 22 52,-1 1 0,-1 0 1,-2 1-1,0 0 0,-2 0 0,3 31 0,10 184 141,-20 18-306,-3-225-1136,-2 1-1,-1-2 1,-2 1 0,-24 70 0,18-78-555,-1-6 106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31.06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35 98 1332,'-34'-20'6611,"49"22"-5396,23 6-1207,1-2 0,0-1 0,1-2 0,62-3 0,-22-5-1432,99-21 0,-132 17 52,-2-2-1,45-18 1,-35 7 35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31.39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22 160 1244,'7'-9'764,"-1"-1"0,0 0 0,0-1 0,-1 1 0,-1-1 0,1 0 0,-2 0 0,1 0 0,-2-1 0,1 1 0,0-18 0,-3 28-727,0 1 1,0 0-1,0-1 0,0 1 0,0-1 0,1 1 0,-1-1 0,0 1 0,-1-1 0,1 1 0,0 0 1,0-1-1,0 1 0,0-1 0,0 1 0,0-1 0,0 1 0,-1 0 0,1-1 0,0 1 1,0-1-1,-1 1 0,1 0 0,0-1 0,0 1 0,-1 0 0,1-1 0,0 1 0,-1 0 1,1 0-1,-1-1 0,1 1 0,0 0 0,-1 0 0,1 0 0,-1 0 0,1-1 0,-1 1 1,1 0-1,0 0 0,-1 0 0,1 0 0,-1 0 0,1 0 0,-1 0 0,1 0 0,-1 0 1,1 0-1,0 0 0,-1 1 0,1-1 0,-2 0 0,1 1 12,-1 0 1,1-1-1,0 1 0,-1 0 1,1 0-1,-1 0 0,1 0 1,0 0-1,0 1 0,0-1 1,0 0-1,0 1 1,-1 1-1,-7 17 54,2 0 0,0 0 0,2 1 0,0 0 0,1 0 1,-1 42-1,10 136-42,0-94-5,-4-57-232,5 90-237,-4-120-1174,1 0-1,10 33 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32.11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209 286 532,'0'-1'115,"1"0"1,-1 1-1,0-1 0,1 0 1,-1 1-1,0-1 1,0 0-1,1 1 0,-1-1 1,0 0-1,0 1 0,0-1 1,0 0-1,0 0 0,0 1 1,0-1-1,0 0 0,0 1 1,0-1-1,0 0 1,-1 1-1,1-1 0,0 0 1,0 1-1,-1-1 0,1 0 1,0 1-1,-1-1 0,1 0 1,-2-1 345,1 2-345,1-1-1,-1 1 0,1 0 1,-1-1-1,0 1 0,1 0 1,-1-1-1,0 1 0,1 0 1,-1 0-1,0-1 0,1 1 1,-1 0-1,0 0 1,0 0-1,1 0 0,-1 0 1,0 0-1,0 0 0,1 0 1,-1 0-1,0 1 0,1-1 1,-2 0-1,-3 1-2,0 0 0,0 0-1,1 1 1,-1-1 0,0 1 0,1 0-1,-5 3 1,-4 4 20,1 0 1,1 2-1,0-1 0,1 1 1,0 1-1,0 0 0,1 0 1,-13 25-1,16-26-120,1 0 1,0 0-1,0 0 0,1 1 1,0 0-1,1 0 0,1 0 1,0 0-1,1 0 0,0 0 1,1 18-1,0-27-13,0 1 0,1-1 0,-1 0 0,1 0 0,0 0 0,0 0 0,0 1-1,0-1 1,1-1 0,-1 1 0,1 0 0,0 0 0,0 0 0,0-1 0,0 1 0,0-1 0,1 0 0,-1 0-1,1 1 1,-1-2 0,1 1 0,0 0 0,-1 0 0,1-1 0,0 1 0,0-1 0,0 0 0,1 0-1,-1 0 1,0-1 0,0 1 0,0-1 0,1 0 0,-1 1 0,0-2 0,1 1 0,-1 0 0,0 0 0,0-1-1,4-1 1,3 0-8,0 0 1,0-1-1,-1 0 0,1-1 0,-1 0 0,0 0 0,0-1 0,0 0 0,0-1 0,-1 1 0,0-2 0,7-7 1,-5 3 26,-1-1 0,-1-1 0,0 0 0,7-16 0,-7 13 169,0 1 0,17-22 0,-25 37-183,0 0 1,0 0-1,0-1 0,1 1 1,-1 0-1,0 0 0,0-1 0,1 1 1,-1 0-1,0 0 0,0 0 1,1-1-1,-1 1 0,0 0 1,1 0-1,-1 0 0,0 0 1,1 0-1,-1 0 0,0 0 1,1 0-1,-1 0 0,0 0 0,1 0 1,-1 0-1,0 0 0,1 0 1,-1 0-1,0 0 0,1 0 1,-1 0-1,0 0 0,1 0 1,-1 0-1,0 1 0,1-1 1,-1 0-1,0 0 0,0 0 1,1 1-1,-1-1 0,0 0 0,0 0 1,1 1-1,-1-1 0,0 0 1,0 1-1,13 24 185,2 29 122,-10-26-190,51 342 432,-51-318-543,-3 1-1,-2-1 0,-3 1 1,-1-1-1,-14 56 0,14-90 22,-1 0-1,-1-1 0,0 0 0,-1 0 0,-1-1 0,-13 21 1,16-30-27,-1 1 1,1-1 0,-1 0-1,-1 0 1,1-1 0,-1 0 0,0 0-1,-1 0 1,1-1 0,-1 0 0,0-1-1,0 0 1,-1 0 0,-11 4-1,19-8-18,0 1-1,-1-1 0,1 1 1,0-1-1,0 0 0,-1 1 0,1-1 1,0 0-1,0 0 0,-1 0 0,1 0 1,0 0-1,0 0 0,-1 0 1,1-1-1,0 1 0,0 0 0,-1-1 1,1 1-1,0 0 0,0-1 0,0 0 1,0 1-1,0-1 0,-2-1 0,2 0-9,1 1 0,-1-1 0,1 1-1,-1-1 1,1 1 0,0-1 0,-1 1-1,1-1 1,0 1 0,0-1 0,0 0-1,0 1 1,1-1 0,-1 1 0,0-1-1,1 1 1,0-3 0,3-7-88,1-1 1,0 1-1,11-19 1,176-238-451,-53 80 601,194-288 188,-319 455-135,-4 8 87,-1 0 0,0 0 0,-1-1 0,-1 0 0,0 0 0,-1-1 0,6-21-1,-12 36-176,0 0-1,0 0 1,0 1-1,0-1 1,0 0-1,-1 0 1,1 0-1,0 0 1,0 0-1,0 0 1,0 0-1,0 0 1,0 0-1,0 0 1,0 0-1,0 0 1,-1 0-1,1 0 1,0 0-1,0 0 1,0 0-1,0 0 1,0 0-1,0 0 1,0 0-1,0 0 1,0 0-1,-1 0 1,1 0-1,0-1 1,0 1-1,0 0 1,0 0-1,0 0 1,0 0-1,0 0 1,0 0 0,0 0-1,0 0 1,0 0-1,0 0 1,0 0-1,0-1 1,0 1-1,0 0 1,-1 0-1,1 0 1,0 0-1,0 0 1,0 0-1,0 0 1,0 0-1,0 0 1,0-1-1,0 1 1,0 0-1,0 0 1,0 0-1,1 0 1,-1 0-1,0 0 1,0 0-1,0 0 1,0 0-1,0 0 1,0-1-1,0 1 1,0 0-1,0 0 1,-9 8 34,-8 14-48,11-12 9,1 0-1,0 0 0,0 1 1,1 0-1,1 0 0,0 0 1,0 0-1,1 0 1,0 1-1,1-1 0,1 1 1,-1-1-1,2 1 0,0-1 1,0 0-1,1 1 0,0-1 1,1 0-1,7 16 0,-7-18-29,1 0-1,1-1 1,-1 0-1,2 0 1,-1 0-1,1-1 0,0 1 1,0-1-1,1-1 1,0 1-1,0-1 1,1-1-1,0 1 1,0-1-1,0 0 1,0-1-1,1 0 1,0-1-1,0 1 1,0-2-1,0 1 0,0-1 1,17 1-1,-23-2 8,0-1-1,0 0 1,0 1-1,0-1 1,0-1-1,0 1 1,1 0-1,-1-1 1,0 0-1,0 1 1,-1-1-1,1 0 1,0-1-1,0 1 1,0 0-1,-1-1 1,1 0-1,-1 1 1,1-1-1,-1 0 1,0 0-1,1-1 1,-1 1-1,0 0 1,-1-1-1,1 1 1,3-6-1,-4 4-31,0 0-1,0 0 0,0 0 1,0 0-1,-1 0 1,0 0-1,0 0 0,0 0 1,0 0-1,0 0 0,-1 0 1,0 0-1,0 0 1,0 0-1,0 0 0,0 0 1,-1 0-1,0 1 0,0-1 1,-4-5-1,-11-13-120,0 2 0,-2-1 1,-1 2-1,0 1 0,-2 0 0,-23-14 0,-59-53 158,103 84 27,-1 0 0,1 0 0,0 0-1,0 0 1,0 0 0,0 0 0,0 0-1,0-1 1,0 1 0,0 0 0,0-1-1,1 1 1,-1-1 0,1 1 0,-1-1-1,1 1 1,-1-1 0,1 1-1,0-1 1,0 0 0,0 1 0,0-3-1,0 2-1,1 1-1,0 0 0,0-1 1,0 1-1,0 0 0,0 0 1,0 0-1,0-1 0,0 1 1,0 0-1,0 1 0,1-1 1,-1 0-1,0 0 0,1 0 1,-1 1-1,0-1 0,3 0 1,9-3 5,0 1 1,-1 1 0,1 0 0,14 0 0,-27 2-11,75-4 65,0 2 1,150 18-1,-191-11-14,0 2-1,0 1 1,-1 1-1,-1 2 1,1 1-1,-2 1 1,0 2 0,54 35-1,-77-44 12,0 0 0,-1 0 0,0 1 1,7 9-1,-14-16-49,1 1 0,0 0 1,-1 0-1,1 0 1,0 0-1,-1 0 0,1 0 1,-1 0-1,0 0 0,1 0 1,-1 0-1,0 0 1,1 0-1,-1 1 0,0-1 1,0 0-1,0 0 0,0 2 1,-1-2-5,0 0 1,1 0-1,-1 0 0,0-1 1,0 1-1,0 0 1,1 0-1,-1-1 0,0 1 1,0-1-1,0 1 1,0-1-1,0 1 0,0-1 1,0 1-1,0-1 0,0 0 1,-1 0-1,1 1 1,0-1-1,0 0 0,0 0 1,0 0-1,-1-1 1,-1 2-7,0-1 1,0 0-1,0 0 1,0 0-1,0 0 1,0 0-1,0-1 1,0 1-1,1-1 1,-1 0-1,0 0 1,0 0 0,1 0-1,-1 0 1,0-1-1,1 1 1,-1-1-1,1 0 1,0 1-1,0-1 1,-1 0-1,1-1 1,1 1-1,-1 0 1,0 0 0,0-1-1,1 1 1,-1-1-1,1 0 1,0 1-1,0-1 1,0 0-1,0 0 1,0 0-1,1 1 1,-1-1-1,1 0 1,0 0 0,0 0-1,0 0 1,0 0-1,1 0 1,-1 0-1,1 0 1,-1 0-1,1 1 1,0-1-1,2-3 1,25-48-867,54-73 0,-9 15-2332,-23 36 228,-25 43 1566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32.46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1 667 388,'14'24'1166,"-1"1"0,-1 0-1,-1 1 1,-2 0 0,13 53 0,13 32-226,-13-50-631,-14-32-345,3-1 1,0 0 0,2-1 0,29 47 0,-26-61-2014,-16-13 1928,1 0 0,-1 0-1,1 0 1,0 0 0,-1 0 0,1 0-1,-1-1 1,1 1 0,11-26-4287</inkml:trace>
  <inkml:trace contextRef="#ctx0" brushRef="#br0" timeOffset="1">345 126 572,'5'-35'4700,"0"-55"1,5 100-4664,2 9-305,-3 10-629,-7-20-14,1-1 0,0 0 0,0-1-1,0 1 1,1-1 0,0 1 0,6 6-1,-2-4-503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32.79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 26 764,'31'-25'6753,"-30"25"-6718,0 0 1,-1 0 0,1 1 0,0-1 0,-1 0 0,1 0-1,0 1 1,0-1 0,-1 0 0,1 1 0,-1-1-1,1 1 1,0-1 0,-1 1 0,1-1 0,-1 1-1,1-1 1,-1 1 0,1-1 0,-1 1 0,0 0-1,1-1 1,-1 1 0,0 0 0,1-1 0,-1 1-1,0 0 1,0 0 0,0-1 0,1 1 0,-1 0-1,0 0 1,0-1 0,0 1 0,0 0 0,-1 1-1,5 37 78,-1 0 0,-2 0 0,-2-1 0,-6 42 0,1-6 3,-22 235 126,-5 244-797,38-508 31,-3-34-225,-1 1 0,0-1 1,-2 23-1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33.18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1 355 772,'0'-8'491,"-1"0"-1,1-1 0,0 1 1,1 0-1,0-1 1,0 1-1,1 0 1,0 0-1,5-12 1,-4 15-343,0 0 0,0 0 1,0 0-1,1 1 0,0-1 0,0 1 1,0 0-1,0 0 0,1 0 0,0 1 1,-1-1-1,1 1 0,0 0 0,9-3 1,27-10-109,2 1-1,0 3 1,0 1 0,48-5 0,-42 8-60,-1-2 0,93-31 1,-140 40 27,50-24 1,-49 24 52,0 0 1,0 0-1,0-1 0,0 1 0,0-1 0,-1 1 0,1-1 0,0 0 0,-1 0 0,1 0 0,-1 0 0,1 0 0,-1 0 0,0 0 0,0 0 1,0 0-1,0-1 0,-1 1 0,1 0 0,0-4 0,-23 52 572,-2 48-567,4 0-1,-15 180 1,30-221-49,4-43-15,-8 129 0,10-126-13,-1 0-1,1 0 1,1 0 0,0 0-1,1 0 1,1 0 0,0-1 0,8 18-1,-11-28 5,1 1-1,-1 0 0,1-1 0,0 1 0,0-1 1,0 0-1,0 0 0,0 0 0,0 1 1,1-2-1,-1 1 0,1 0 0,-1-1 1,1 1-1,0-1 0,0 0 0,0 1 1,-1-1-1,6 0 0,-2 0-4,-1 0-1,1-1 0,0 0 0,0-1 1,-1 1-1,1-1 0,0 0 1,-1 0-1,11-4 0,1-2-7,-1-1-1,0 0 1,0-1-1,-1-1 1,25-19 0,-6-4 14,57-66 1,-64 66 27,2 1-1,55-47 1,-81 77-18,-1-1 0,1 1 0,-1 0 0,1 1 0,0-1 0,0 0 0,0 1 0,0-1 0,0 1 0,0 0 0,1 0-1,-1 0 1,0 1 0,0-1 0,1 1 0,-1 0 0,0-1 0,1 2 0,-1-1 0,0 0 0,1 1 0,5 1 0,-6 0 8,1 0 1,-1 0 0,0 1-1,0-1 1,0 1 0,0 0-1,0 0 1,-1 0 0,1 0 0,-1 0-1,0 1 1,0-1 0,0 1-1,-1-1 1,1 1 0,-1 0-1,1-1 1,0 8 0,5 21 95,-2 0 0,2 51 1,-5-46-400,11 56 1,-11-75-224,0-3-1384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33.63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80 956,'3'-5'640,"1"1"0,0 0-1,-1 0 1,1 1 0,1-1 0,-1 1 0,5-4-1,-8 7-533,0 0 0,-1-1-1,1 1 1,0 0 0,0 0-1,-1 0 1,1-1 0,0 1-1,0 0 1,-1 0 0,1 0-1,0 0 1,-1 0 0,1 0-1,0 1 1,0-1 0,-1 0-1,1 0 1,0 0 0,0 1-1,-1-1 1,2 1 0,-1 0-74,0 0 1,1 1-1,-1-1 1,0 0-1,0 1 0,0-1 1,-1 1-1,1-1 1,0 1-1,0-1 1,-1 1-1,1 0 1,-1-1-1,1 3 0,2 15 83,-1-1 0,-1 1-1,-1 0 1,0-1 0,-1 1-1,-1 0 1,-1-1-1,-1 1 1,0-1 0,-1 0-1,-1 0 1,-17 33 0,23-51-121,0 0 1,-1 1 0,1-1 0,0 0 0,-1 1 0,1-1-1,0 1 1,-1-1 0,1 0 0,0 1 0,0-1 0,0 1-1,-1-1 1,1 0 0,0 1 0,0-1 0,0 1 0,0-1-1,0 1 1,0-1 0,0 1 0,0-1 0,0 1-1,0-1 1,0 1 0,0-1 0,0 0 0,0 1 0,0-1-1,0 1 1,1-1 0,-1 1 0,0-1 0,0 1 0,1-1-1,-1 0 1,0 1 0,0-1 0,1 0 0,-1 1 0,0-1-1,1 0 1,-1 1 0,1-1 0,-1 0 0,0 0-1,1 1 1,-1-1 0,1 0 0,-1 0 0,1 0 0,1 0-31,-1 0 1,1 0 0,-1-1 0,1 1 0,0-1 0,-1 1 0,1-1 0,-1 1-1,1-1 1,-1 0 0,0 0 0,1 0 0,1-2 0,89-83-376,-34 30 414,74-56 0,-128 109-7,1-1 0,0 1 1,0 0-1,0 0 1,0 1-1,1-1 1,-1 1-1,1 0 1,-1 1-1,1-1 1,0 1-1,9-1 0,-12 3 6,0-1-1,0 1 1,-1-1-1,1 1 1,0 0-1,-1 0 1,1 0-1,-1 1 1,1-1-1,-1 1 1,0-1-1,0 1 1,1 0-1,-1-1 1,0 1-1,-1 0 1,1 1-1,0-1 0,0 0 1,-1 0-1,0 1 1,1-1-1,-1 1 1,0-1-1,0 1 1,0 0-1,0-1 1,0 5-1,1 3 25,0 0 0,-1 0-1,0 0 1,0 0-1,-1 0 1,-1 0 0,-1 11-1,1-8 1,0 0-1,0-1 1,3 18-1,-2-30-30,0 1 0,0-1 0,0 0 0,0 0 0,0 1 0,0-1 0,0 0 0,0 1 0,0-1 0,1 0 0,-1 0 0,0 1 0,0-1 0,0 0 0,0 0 0,1 1 0,-1-1-1,0 0 1,0 0 0,0 0 0,1 1 0,-1-1 0,0 0 0,0 0 0,1 0 0,-1 0 0,0 0 0,0 1 0,1-1 0,-1 0 0,0 0 0,0 0 0,1 0 0,-1 0 0,0 0 0,1 0 0,-1 0 0,0 0 0,1 0 0,15-7-176,15-20-136,-27 24 256,96-103-626,-69 71 689,60-54 0,-89 87 17,0 0-1,0 0 1,1 1 0,-1-1-1,0 0 1,1 1 0,-1-1-1,1 1 1,0 0-1,-1 0 1,1 0 0,0 0-1,0 0 1,0 1 0,-1-1-1,1 1 1,0 0-1,0 0 1,0 0 0,0 0-1,0 0 1,0 1 0,5 0-1,-5 2 19,0-1 1,0 0-1,0 1 0,0-1 0,0 1 0,-1 0 1,1 0-1,-1 0 0,1 0 0,-1 0 0,0 0 1,0 1-1,-1-1 0,1 1 0,-1 0 0,0-1 1,2 7-1,11 54 5,-3 1 1,-3 0-1,0 109 1,-4-77-1757,-3-87 1088,-1-1 0,0 1 0,0-1 0,-1 1 0,-1-1 0,1 0 0,-6 14 1,1-11-1033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0:59.44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276 0 504,'-7'6'4684,"-26"16"-4442,16-12-206,1 0 1,0 1 0,1 1-1,1 0 1,0 1 0,0 0-1,1 1 1,1 1 0,0 0-1,1 1 1,1 0-1,1 0 1,0 1 0,1 0-1,0 1 1,-6 27 0,13-41-27,0-1 0,1 0 0,-1 1 0,1-1 0,0 0 0,0 1 0,0-1 0,1 0 0,-1 1 0,1-1 0,0 0 0,0 1 0,0-1 0,0 0 0,0 0 0,1 0 0,-1 0 0,1 0 0,0 0 0,0-1 0,0 1 0,0 0 0,1-1 0,-1 0 0,1 1 0,-1-1 0,1 0 0,0-1 0,0 1 0,0 0 0,0-1 0,6 3 0,10 2 12,0 0 0,0-1 0,1-1-1,31 3 1,-5-1-35,-34-3 15,0-1-1,0 2 1,0-1-1,-1 2 0,1-1 1,-1 2-1,0-1 1,10 9-1,-18-12 8,0 0-1,-1 0 0,1 0 1,-1 1-1,0-1 0,1 1 1,-1 0-1,0-1 0,-1 1 1,1 0-1,0 0 0,-1 0 1,0 0-1,0 1 0,0-1 1,0 0-1,0 0 0,-1 1 1,1-1-1,-1 0 0,0 1 1,0-1-1,0 1 1,0-1-1,-1 0 0,1 1 1,-1-1-1,0 0 0,0 0 1,0 1-1,0-1 0,-1 0 1,-3 5-1,-1 2 24,-1 1 0,-1-2 0,0 1 0,0-1 1,-1 0-1,0-1 0,0 0 0,-1 0 0,0-1 0,0-1 0,-1 0 1,0 0-1,0-1 0,-15 6 0,13-6-186,-1-1 1,1 0-1,-1-1 1,0 0-1,0-2 1,0 1-1,0-1 1,0-1-1,0-1 0,-1 0 1,1 0-1,-18-6 1,29 7-203,1-1 1,-1 0 0,0 0-1,0-1 1,1 1 0,-1 0-1,1-1 1,-1 0 0,-2-1-1,2-5-888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34.66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167 183 828,'-21'3'1783,"-1"-2"1,1 0-1,-29-3 0,-3 1 815,72-1-2046,-1 0 0,1-1 0,25-8-1,7-1-320,177-28-22,1 10 1,385 0 0,-563 34-491,-34-2-190,0-1 0,0 0 0,22-3 0,-38 2 399,-1 0 1,0 0-1,1 0 1,-1 0-1,0 0 0,1 0 1,-1 0-1,0 0 1,-28-37-7394,18 30 6412,-10-9-590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36.79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714 244 1412,'5'-9'832,"0"0"-1,0 0 1,-1-1 0,-1 1-1,0-1 1,0 0 0,2-20-1,-4 18-408,0 1 0,-1-1-1,-1 0 1,0 1 0,0-1 0,-6-20-1,6 29-360,0 1 0,0-1-1,-1 0 1,1 1-1,-1-1 1,1 1 0,-1 0-1,0 0 1,1-1-1,-1 1 1,0 0 0,-1 1-1,1-1 1,0 0-1,0 0 1,-1 1 0,1 0-1,-1-1 1,1 1-1,-1 0 1,0 0 0,0 0-1,1 1 1,-1-1 0,0 1-1,0-1 1,0 1-1,1 0 1,-1 0 0,0 0-1,0 1 1,0-1-1,-3 2 1,-9 0-34,0 1 0,1 1-1,0 0 1,0 1 0,-14 7 0,-6 6-24,1 1 0,0 1 0,2 2 1,0 1-1,2 1 0,1 1 0,-48 56 0,41-37-11,2 1 0,2 1-1,2 1 1,-41 94 0,57-107-25,1 0 1,2 0 0,1 1 0,2 0 0,-5 60 0,10-71-28,2 1-1,0 0 1,2-1 0,1 1 0,1-1-1,1 1 1,0-1 0,2-1-1,11 25 1,-13-38 10,0-1-1,0 1 1,1-1-1,0-1 1,0 1-1,1-1 1,1 0-1,-1 0 1,1-1-1,0 0 1,1-1-1,10 7 1,-4-5-15,-1-1 1,1-1-1,0 0 1,0-1-1,0-1 0,1 0 1,21 2-1,13-3-26,-1-2 0,0-2 0,0-3 0,61-11-1,-86 11 73,40-4-83,-1-4 0,0-2-1,89-32 1,-147 44 52,-1 0-1,1 0 1,-1 0 0,0 0-1,0-1 1,0 1-1,0-1 1,0 0 0,0-1-1,-1 1 1,0 0 0,5-8-1,-7 9 21,0 0-1,0 0 0,-1 0 0,0 0 1,1 0-1,-1 0 0,0-1 0,0 1 1,0 0-1,0 0 0,0 0 1,-1 0-1,1-1 0,-1 1 0,1 0 1,-1 0-1,0 0 0,0 0 0,0 0 1,0 0-1,0 0 0,0 1 1,0-1-1,-1 0 0,1 1 0,-1-1 1,1 0-1,-1 1 0,-2-2 0,-20-17-10,0 1 0,-2 1 0,0 1 0,-1 1 0,-35-15 0,-56-33 259,112 60-207,-3-2 41,1 1 0,0-1 0,0-1 0,-11-11 0,18 17-46,0 0 0,0 0-1,0 0 1,0 0 0,0 0 0,1 0 0,-1 0 0,0 0-1,1 0 1,-1-1 0,1 1 0,-1 0 0,1 0 0,0-1-1,-1 1 1,1 0 0,0-1 0,0 1 0,0 0 0,0-1-1,0 1 1,0 0 0,0-1 0,1 1 0,-1 0 0,0 0-1,1-1 1,-1 1 0,1 0 0,0 0 0,-1 0 0,1-1-1,0 1 1,-1 0 0,1 0 0,0 0 0,0 0 0,0 0-1,0 1 1,0-1 0,0 0 0,0 0 0,2 0 0,13-9 9,1 1 1,0 1-1,0 0 1,0 1 0,20-4-1,97-19 27,-89 21-26,-37 7-14,231-36 26,-215 35-16,-1 2 0,1 1 0,0 1-1,-1 1 1,1 1 0,-1 1 0,0 1-1,25 9 1,-41-11-7,1 0 0,0 1 1,-1 1-1,0-1 0,0 1 0,0 0 0,0 0 0,-1 1 0,0 0 1,0 0-1,-1 1 0,0-1 0,0 1 0,0 0 0,-1 1 0,0-1 0,0 1 1,-1 0-1,0 0 0,0 0 0,1 9 0,2 17 2,-1-1-1,-2 1 1,-2 0-1,-2 36 1,2 40 65,1-88-51,0 1 1,2-1-1,0 1 0,14 38 0,-16-57-132,0 1-1,0-1 0,0 0 1,1 0-1,-1 0 0,1 0 1,0 0-1,0 0 1,0-1-1,1 0 0,-1 1 1,9 4-1,-9-7-115,0 1 0,0-1 0,0 0-1,0 0 1,0-1 0,0 1 0,1-1 0,-1 0 0,0 1 0,1-1 0,-1-1 0,0 1-1,0 0 1,1-1 0,-1 0 0,0 1 0,0-1 0,0-1 0,0 1 0,0 0-1,3-3 1,16-8-1364,2-7 90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37.39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1 560 972,'2'3'458,"1"0"-1,-1 0 0,0 0 1,1 0-1,-1 0 1,-1 1-1,1-1 1,2 6-1,13 58 951,-11-38-1112,55 318 1399,-27-127-1146,-29-198-72,-10-57-9,1 7-516,-17-134-241,-27-248-232,42 320 520,4-1-1,15-137 1,-11 210 7,1 0 1,1 0 0,0 1 0,1-1 0,1 1 0,1 0 0,12-23 0,-16 35-10,1 0 0,-1 0 0,0 1 0,1-1-1,0 1 1,0-1 0,1 1 0,-1 0 0,1 1 0,0-1 0,0 1-1,0 0 1,0 0 0,1 1 0,-1-1 0,1 1 0,-1 1 0,1-1-1,0 1 1,0 0 0,0 0 0,-1 0 0,1 1 0,0 0-1,0 0 1,8 2 0,-3 0-2,0 1 0,0 0 0,-1 0 0,1 2 0,-1-1 0,0 1 0,0 1 0,0 0 0,-1 0 0,0 1 0,0 0 0,0 0 0,-1 1 0,0 0 0,-1 1 0,0 0 0,9 14 0,-3-2-2,-1 0 0,-1 1-1,-1 0 1,0 0 0,-2 1 0,-1 0 0,5 29 0,-8-25-25,-1 0 0,-1 0-1,-1 0 1,-2 0 0,-1 0 0,-1 0 0,-1 0 0,-1 0 0,-2-1 0,0 0-1,-13 29 1,6-24-37,-1-1-1,-1 0 0,-1-1 1,-2-1-1,-1-1 0,-1-1 0,-1 0 1,-42 36-1,56-54 62,-1-1 0,-1 1-1,0-1 1,0-1 0,0 0 0,-1 0-1,-16 6 1,26-12 4,0 0 1,0 1-1,1-1 0,-1 0 1,0 0-1,0 0 1,0 0-1,0 0 0,1 0 1,-1 0-1,0 0 0,0 0 1,0 0-1,0 0 0,0 0 1,1-1-1,-1 1 1,0 0-1,0-1 0,1 1 1,-1 0-1,0-1 0,0 1 1,1-1-1,-1 1 0,0-1 1,1 0-1,-1 1 0,1-1 1,-1 0-1,1 1 1,-1-1-1,1 0 0,-1 1 1,1-1-1,0 0 0,-1 0 1,1 0-1,0 1 0,0-1 1,0 0-1,-1 0 1,1 0-1,0 0 0,0 1 1,0-1-1,0 0 0,1 0 1,-1 0-1,0 0 0,0 1 1,0-1-1,1 0 0,-1 0 1,0 0-1,1 0 1,17-52-120,-17 51 120,8-17-7,1 0-1,1 1 1,1 0-1,1 0 1,0 2-1,2-1 0,-1 2 1,2 0-1,0 1 1,1 0-1,0 1 1,1 2-1,0-1 1,31-12-1,-35 17 37,1 0 0,1 2-1,-1 0 1,1 0 0,0 2 0,0 0 0,0 1 0,0 0-1,1 1 1,-1 1 0,0 1 0,1 0 0,-1 1-1,0 1 1,0 0 0,0 1 0,-1 1 0,1 1 0,23 12-1,-31-14 12,-1 0-1,0 1 1,0 0 0,0 1-1,-1 0 1,0 0-1,0 0 1,0 0-1,-1 1 1,0 0-1,0 0 1,0 1-1,-1-1 1,-1 1 0,1 0-1,-1 0 1,-1 0-1,1 1 1,-1-1-1,1 13 1,-2-10 11,-1-1 1,0 1-1,-1 0 1,0 0-1,-1-1 1,0 1-1,-1-1 1,0 0-1,0 1 0,-1-1 1,-1-1-1,0 1 1,0-1-1,0 0 1,-14 17-1,1-6 13,-2 0 1,0-1-1,-1 0 0,-1-2 1,0-1-1,-2 0 0,-25 12 1,9-9-220,0-1 1,-2-2-1,-71 18 1,105-32-177,-1 0 0,0-1 0,1 0 1,-1 0-1,-9-1 0,15 0 123,1 0 1,0-1-1,-1 1 0,1 0 1,0-1-1,-1 0 0,1 1 1,0-1-1,0 0 1,0 0-1,-1 0 0,1 0 1,0-1-1,0 1 0,1-1 1,-1 1-1,0-1 0,0 0 1,1 1-1,-1-1 0,1 0 1,0 0-1,-2-3 0,-2-13-1251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37.94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1 240 1244,'13'6'457,"0"0"1,-1 1-1,0 1 0,0 0 0,-1 1 0,0 0 1,0 1-1,-1 0 0,-1 1 0,1-1 1,-2 2-1,0 0 0,0 0 0,11 23 0,1 12-298,-2 1 0,21 91-1,-14-47 477,-20-74-596,-2-9 27,-2-15-19,3-25-95,5-36-34,3-79 0,-10 90 39,3 0-1,20-94 0,-20 126 33,2 0 0,1 1 0,1 0 1,1 1-1,25-42 0,-32 59 13,1 1 0,-1-1 0,1 0 0,-1 1 0,2 0 0,-1 0 0,0 0 0,1 0 0,-1 1 0,1 0 0,0 0 0,0 0 0,0 0 0,1 1 0,-1 0 0,1 0 0,-1 1 0,1-1 0,0 1 0,-1 0 0,1 1 0,0-1 0,0 1 0,0 0 0,-1 1 0,1-1 0,0 1 0,0 0 0,-1 1 0,10 3 0,-2 0 11,-1 2 0,0-1 0,0 2 0,-1-1 1,0 1-1,0 1 0,-1 0 0,0 1 0,0 0 0,-1 0 1,9 15-1,13 20-1,36 73 1,-48-82-23,56 116-28,13 25 50,-87-175-11,0 1 0,1-1-1,-1 1 1,1-1 0,-1 0 0,1 0-1,0 0 1,0 0 0,0 0-1,0 0 1,0-1 0,0 1 0,1 0-1,-1-1 1,1 0 0,-1 0 0,1 0-1,-1 0 1,6 2 0,-4-3 1,-1-1 1,1 1-1,-1 0 0,1-1 1,-1 0-1,1 0 1,-1 0-1,0 0 1,0-1-1,1 1 0,-1-1 1,0 0-1,0 0 1,0 0-1,3-3 1,28-25 17,-1-2 1,-2-2-1,-1 0 1,-1-3 0,34-57-1,52-64-2,-101 141-9,35-37 17,-46 51-16,0 0 0,1 0 0,-1 0 1,1 1-1,0 0 0,0-1 0,0 1 0,0 1 0,0-1 1,0 0-1,0 1 0,1 0 0,5-1 0,-8 2 4,1 1 1,-1-1-1,1 1 0,-1-1 0,1 1 1,-1 0-1,0 0 0,1 0 0,-1 0 1,0 0-1,0 1 0,0-1 0,0 1 1,0-1-1,0 1 0,0 0 0,0 0 1,-1-1-1,1 1 0,-1 0 0,1 1 1,-1-1-1,0 0 0,0 0 0,0 1 1,0-1-1,0 0 0,-1 1 0,2 2 1,1 10 53,1 0 0,-2-1 0,2 23 0,-3 23-8,-2 1 1,-14 88 0,-3 47-170,18-166 5,0 169-2196,3-156-755,9 45 0,-8-67 1630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38.74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220 302 712,'-83'6'3979,"65"-6"-3020,-1 1 1,0 1-1,0 0 0,-34 10 1,52-12-958,1 0 1,0 0 0,-1 0 0,1 0 0,0 0 0,-1 0 0,1 0 0,0 1 0,-1-1 0,1 0 0,0 0 0,0 0 0,-1 0 0,1 0 0,0 1 0,-1-1 0,1 0 0,0 0 0,0 1 0,0-1 0,-1 0-1,1 0 1,0 1 0,0-1 0,0 0 0,-1 0 0,1 1 0,0-1 0,0 0 0,0 1 0,0-1 0,0 0 0,0 1 0,0-1 0,0 0 0,0 1 0,0-1 0,0 0 0,0 1 0,0-1 0,0 0-1,0 1 1,14 10 29,21 3-28,4-8-10,1-1 1,0-1 0,0-3 0,51-4-1,164-28-147,-183 21 129,592-88-1127,-647 96 1024,49-11-454,-62 12 510,1 0 0,-1 0 0,0-1-1,1 0 1,-1 0 0,0 0 0,0-1 0,-1 1-1,1-1 1,0 0 0,4-5 0,-7 7 63,-1-1 1,1 1-1,-1 0 1,1-1 0,-1 1-1,0 0 1,0-1-1,1 1 1,-1-1 0,0 1-1,0 0 1,0-1-1,-1 1 1,1-1 0,0 1-1,0 0 1,-1-1-1,1 1 1,-1 0 0,1-1-1,-1 1 1,0 0-1,0 0 1,1-1 0,-1 1-1,0 0 1,0 0-1,0 0 1,0 0 0,0 0-1,0 0 1,0 0-1,-3-1 1,-44-32 173,43 31-148,-23-14 110,10 5 178,-1 0 0,1 1 0,-2 1 0,0 1 0,0 1 0,-27-7 0,29 3 316,18 10-336,7 11-259,68 87 447,-61-77-2744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39.35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1224,'7'2'5669,"-7"-2"-5586,15 20 1174,14 27-1267,121 220 1841,247 399 91,-390-656-1988,11 15-740,22 43 0,-75-126-7289,17 27 6492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39.70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1195 1 1432,'41'0'7317,"-41"1"-7184,1 4 47,-1-1 0,1 0 0,-1 1 0,0-1 0,0 0 0,-1 0 0,1 1 0,-1-1 0,0 0 0,-2 5 0,-5 17-10,-2 0-1,0-1 1,-2-1 0,0 0-1,-2 0 1,-1-2-1,0 1 1,-23 23-1,-165 156 695,139-144-754,-219 192 51,-192 192-1988,470-436 1658,-6 5-570,1 1-1,0 0 0,1 1 0,0 0 0,-10 18 0,58-33-5764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40.81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574 39 764,'1'-15'6948,"-1"14"-6800,-15-17 1794,11 17-1832,-1 0 0,0 0 1,0 0-1,0 1 1,0-1-1,0 1 1,0 1-1,0-1 1,0 1-1,0-1 1,1 1-1,-1 1 1,0-1-1,0 1 0,1 0 1,-1 0-1,1 0 1,-1 0-1,1 1 1,0 0-1,-6 5 1,-9 7-110,0 1 1,-31 34 0,2 6 9,2 3 0,4 1 0,2 2 0,2 2-1,4 2 1,-28 71 0,52-110-30,0 0 0,2 0 0,1 1-1,1 0 1,1 1 0,2-1 0,-1 46 0,5-64 18,0-1-1,0 1 1,1-1 0,0 0 0,1 0 0,-1 1 0,2-2 0,-1 1 0,2 0 0,-1-1-1,8 12 1,-7-14 6,1 0 0,-1-1 0,1 0 0,0 1 0,0-2 0,1 1 0,0-1 0,-1 0 0,1 0 0,1-1-1,-1 0 1,0 0 0,1-1 0,-1 0 0,14 2 0,6-1 8,-1-1 0,1-1 0,-1-1 0,1-2 0,0 0 0,-1-2 0,0-1 0,50-16 0,-73 21-20,0-1-1,0 0 1,-1 0 0,1-1-1,0 1 1,-1-1 0,1 1 0,0-1-1,-1 0 1,0 0 0,1 0 0,-1 0-1,0 0 1,0 0 0,0-1-1,-1 1 1,1-1 0,-1 1 0,1-1-1,-1 0 1,0 1 0,0-1-1,0 0 1,0 0 0,0 0 0,-1 0-1,1 0 1,-1 0 0,0 0 0,0 0-1,0 0 1,0 0 0,0 0-1,-1 0 1,0 0 0,1 0 0,-1 0-1,0 0 1,0 1 0,-1-1 0,1 0-1,-2-3 1,-8-13-70,-1-1 1,-1 2-1,0 0 0,-26-26 1,24 27 66,1 1-37,0-1-1,1 0 0,1-1 0,0 0 0,-11-27 1,21 41 34,0 0 0,0 0 0,1 0 1,0-1-1,0 1 0,0 0 1,0-1-1,1 1 0,0 0 1,0-1-1,0 1 0,0-1 0,0 1 1,1 0-1,0-1 0,0 1 1,0 0-1,1 0 0,-1 0 0,1 0 1,0 0-1,0 0 0,1 0 1,-1 0-1,1 1 0,-1 0 1,1-1-1,0 1 0,1 0 0,-1 0 1,0 0-1,8-3 0,8-6 5,1 2-1,0 1 0,0 0 0,1 2 1,0 0-1,1 1 0,0 1 0,-1 2 1,45-3-1,-12 5-7,-1 2 0,0 2 0,55 11 1,-96-12 34,1 1 0,-1 0 1,1 1-1,-1 0 0,0 0 0,-1 1 1,1 1-1,16 11 0,-23-14-6,0 1-1,-1 0 0,1 1 1,-1-1-1,0 1 1,0 0-1,0 0 0,-1 0 1,1 1-1,-1-1 1,-1 1-1,1 0 0,-1-1 1,0 1-1,0 0 0,-1 0 1,0 1-1,0-1 1,0 7-1,-1 24 152,-2 1 0,-2-1 1,-1 0-1,-15 52 0,-8 52-22,27-130-151,-5 32 79,1 56-1,5-88-102,0 1 1,1-1-1,1 0 0,-1 1 1,2-1-1,0 0 0,0 0 0,1 0 1,0-1-1,8 13 0,-11-21-64,0 0-1,0 0 0,1 0 1,-1 0-1,0-1 0,1 1 1,0 0-1,-1-1 0,1 1 0,0-1 1,0 1-1,0-1 0,0 0 1,0 0-1,0 0 0,0 0 1,0 0-1,1 0 0,-1-1 1,0 1-1,0-1 0,1 0 0,-1 1 1,0-1-1,1 0 0,-1 0 1,0-1-1,1 1 0,-1 0 1,0-1-1,0 1 0,1-1 0,-1 0 1,0 0-1,0 0 0,0 0 1,3-2-1,5-4-780,1 0 1,-1-1-1,0 0 0,-1 0 0,13-16 1,5-5-723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41.38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0 166 744,'15'89'4175,"40"142"1,-35-165-3789,-3 1 1,-3 1-1,-2 0 1,1 82-1,-12-149-379,-1 0-1,0-1 1,0 1 0,0 0-1,0-1 1,0 1-1,0 0 1,0 0-1,0-1 1,0 1-1,0 0 1,0-1-1,0 1 1,0 0 0,-1 0-1,1-1 1,0 1-1,-1 0 1,1-1-1,0 1 1,-1-1-1,1 1 1,-1 0 0,1-1-1,-1 1 1,1-1-1,-1 1 1,1-1-1,-2 1 1,-14-13 66,-13-32-156,19 23 63,2 0 0,0-1 0,1 0 0,1-1 0,1 0 1,2 0-1,0 0 0,1 0 0,1 0 0,1 0 0,1 0 0,2 0 0,0 0 0,1 0 0,1 0 0,9-22 1,-4 14-8,2 0 0,1 1 0,1 0 0,2 1 0,0 0 0,3 2 0,0 0 1,1 1-1,2 1 0,43-39 0,-49 50 28,1 2 1,0 0-1,1 1 1,0 1-1,1 1 0,0 1 1,0 0-1,1 1 0,0 1 1,0 1-1,23-3 1,-30 7-2,1 0 1,-1 0 0,1 1 0,-1 1 0,1 0 0,-1 1-1,1 0 1,-1 2 0,0-1 0,0 1 0,0 1-1,-1 0 1,1 1 0,-1 1 0,-1-1 0,1 2-1,19 16 1,-28-21-2,1 0 0,-1 0 0,0 0 0,0 0 0,0 1 0,0-1 0,-1 1 0,1 0 0,-1-1 0,0 1 0,0 0 0,-1 0 0,1 1 0,-1-1 0,0 0 0,0 0 0,0 1 0,0-1 0,-1 1 0,0-1 0,0 1 0,0-1 0,-1 0 0,1 1 0,-1-1 0,0 0 0,0 1 0,0-1 0,-1 0 0,0 0 0,0 0 0,0 0 0,0 0 0,0 0 0,-1-1 0,0 1 0,-4 4 0,-9 10-15,-1-2 0,0 0-1,-1-1 1,-1-1 0,-35 21-1,-36 13-86,-15 9-476,104-57 557,0 1 0,0-1 1,0 1-1,0-1 1,0 1-1,1-1 0,-1 1 1,0-1-1,0 1 0,1 0 1,-1-1-1,0 1 1,1 0-1,-1 0 0,1 0 1,-1 0-1,1-1 1,-1 1-1,1 0 0,0 0 1,-1 0-1,1 0 0,0 0 1,0 0-1,-1 0 1,1 2-1,1-2 6,0 0-1,-1 0 0,1 0 1,0 0-1,0 0 1,0 0-1,0 0 1,0-1-1,0 1 1,0 0-1,0-1 1,0 1-1,0 0 1,0-1-1,1 1 1,-1-1-1,2 1 1,63 12-114,-59-13 119,28 5 5,151 26 46,-166-26-6,-1 0-1,0 2 1,0 0-1,0 1 1,-1 1-1,0 0 0,18 14 1,-35-22-22,1 0 0,-1-1 0,0 1 0,0 0 0,0 0 1,0 0-1,0-1 0,0 1 0,0 0 0,0 0 0,-1 1 0,1-1 0,0 0 0,-1 0 1,1 0-1,0 0 0,-1 1 0,0-1 0,1 0 0,-1 1 0,0-1 0,1 0 0,-1 0 1,0 1-1,0-1 0,0 0 0,0 1 0,0-1 0,-1 2 0,0-1 11,-1 1 1,1-1-1,-1 0 0,0 0 0,1 0 0,-1 0 0,0 0 0,0 0 1,0 0-1,-1-1 0,1 1 0,0-1 0,-4 2 0,-11 5 77,0-1 0,0 0 0,-20 4 0,-234 43-285,90-37-2785,167-18 1674,35-13-3166,12 5 3128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41.99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171 47 956,'16'-4'644,"40"-9"1391,-54 12-1852,1 1 1,-1 0-1,0-1 1,1 1-1,-1 0 1,1 0-1,-1 0 1,1 1-1,-1-1 1,1 0-1,-1 1 0,0 0 1,1 0-1,-1-1 1,0 1-1,1 1 1,2 1-1,-4-1-113,0 0-1,0 0 0,0 0 0,0 0 1,0 0-1,-1 0 0,1 0 0,-1 0 1,0 1-1,1-1 0,-1 0 0,0 0 1,0 1-1,0-1 0,-1 0 0,1 0 1,0 0-1,-1 1 0,0-1 0,0 2 1,-18 45 187,-6-6 9,-59 78 0,50-76-105,-34 58 0,62-93-145,-4 8-3,0 1 0,0 1-1,2 0 1,-7 24 0,14-40-10,0 0 0,0 0-1,1 0 1,-1 0 0,1 0 0,0 0 0,0 0 0,1 0 0,-1 0 0,1 1-1,0-1 1,2 5 0,-2-7 1,0 1 0,1-1 0,-1 0 0,1 0 0,-1 0 0,1 0 0,0 0 0,0 0 0,0 0 0,0-1 0,1 1 0,-1-1 0,0 1 0,1-1 0,-1 0 0,0 0 0,1 0 0,-1 0 0,1-1 0,5 2 0,2 0 2,0-1-1,0 0 1,1 0-1,-1-1 1,0 0-1,0-1 1,0 0-1,1-1 1,-1 0-1,0-1 1,-1 0-1,1 0 1,0-1 0,-1 0-1,0-1 1,0 0-1,0 0 1,-1-1-1,0 0 1,0 0-1,0-1 1,-1 0-1,0-1 1,0 0-1,-1 0 1,0 0-1,0-1 1,-1 1-1,0-2 1,0 1-1,-1 0 1,-1-1-1,0 0 1,0 1 0,0-1-1,-1 0 1,-1-1-1,1-11 1,-3 4-8,0 0 1,-2-1 0,0 1 0,0 0 0,-2 0 0,-11-27 0,-52-95-46,23 54 18,44 85 25,0-1 0,0 1 1,1 0-1,-1 0 0,1-1 1,-1 1-1,1-1 0,-1 1 1,1-1-1,0 1 1,0-1-1,0 1 0,0 0 1,0-1-1,0 1 0,0-1 1,0 1-1,1-1 0,-1-1 1,1 2-1,0 0 1,0 0-1,-1 1 1,1-1-1,0 0 1,0 0-1,0 1 1,0-1-1,0 1 1,-1-1-1,1 1 1,0-1-1,1 1 1,-1-1-1,0 1 1,0 0-1,0 0 1,0 0-1,0-1 0,1 1 1,9 0-15,0 1 0,0 0 0,0 0 0,14 5 0,-7-3 22,102 14-2,1-5 0,0-6-1,170-12 1,-291 5 2,1 1 1,-1 0-1,1 0 0,-1-1 0,1 1 1,0 0-1,-1 0 0,1 0 0,-1 0 1,1 0-1,0 0 0,-1 0 0,1 0 0,-1 0 1,1 0-1,0 0 0,-1 0 0,1 1 1,-1-1-1,1 0 0,-1 0 0,1 0 1,0 1-1,-1-1 0,1 0 0,-1 1 1,1-1-1,-1 1 0,0-1 0,1 0 0,-1 1 1,1-1-1,-1 1 0,0-1 0,1 1 1,-1-1-1,0 1 0,0-1 0,1 1 1,-1 0-1,0-1 0,0 1 0,0-1 0,0 1 1,0 0-1,0-1 0,0 1 0,0-1 1,0 1-1,0 0 0,0-1 0,0 1 1,0-1-1,0 1 0,0-1 0,-1 1 1,1 0-1,0-1 0,0 1 0,-1-1 0,1 1 1,-1 0-1,-28 39 33,21-31-29,-19 27-14,1 2 1,2 0 0,-25 54-1,41-74-5,0 1 1,1 0-1,2 0 0,0 0 0,0 1 0,2 0 1,0 0-1,2 0 0,1 38 0,1-51 12,1 0 0,0 0 0,0 0 0,0 0 0,1 0 0,0-1 1,0 1-1,1-1 0,-1 0 0,2 0 0,-1 0 0,0-1 0,1 0 0,0 1 0,1-1 0,-1-1 0,1 1 0,0-1 0,0 0 0,0-1 0,0 1 0,1-1 0,-1 0 0,1-1 0,14 4 0,-14-4 21,1 0 1,-1-1-1,1 1 0,-1-2 0,1 1 0,-1-1 1,1 0-1,0-1 0,-1 1 0,1-2 0,-1 1 0,1-1 1,-1 0-1,0-1 0,0 1 0,0-1 0,0-1 0,0 0 1,0 1-1,-1-2 0,0 1 0,0-1 0,0 0 0,7-8 1,-10 7 0,1 0 1,-1 0-1,-1 0 1,1 0-1,-1 0 1,0 0 0,0-1-1,-1 1 1,0-1-1,0 1 1,0-1 0,-1 1-1,0-1 1,-1 1-1,1-1 1,-1 0-1,0 1 1,-1-1 0,-2-6-1,-2-7-17,0 1 1,-2 0-1,0 1 1,-22-35-1,-36-44-326,32 49-481,1-2-1,-35-72 1,68 120 695,-1 1 1,0-1 0,0 0-1,1 0 1,-1 1 0,1-1-1,0 0 1,-1 0-1,1 0 1,0 0 0,0 0-1,0 1 1,0-1 0,1 0-1,-1 0 1,0 0-1,1 0 1,0 0 0,-1 1-1,1-1 1,0 0 0,0 1-1,1-4 1,1 3-212,-1-1 0,1 1-1,-1-1 1,1 1 0,0 0 0,0 0 0,0 0 0,0 1 0,0-1-1,0 1 1,7-3 0,13-1-921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00.27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199 0 168,'-38'30'5260,"-16"16"-5188,40-32 12,-43 52 392,52-60-437,1 0 1,0 1-1,0 0 0,1-1 0,-1 1 0,2 0 0,-1 1 1,1-1-1,-2 9 0,4-13-21,0 0 0,0 1 0,0-1-1,0 0 1,1 0 0,0 1 0,-1-1 0,1 0 0,0 0 0,0 0 0,1 0-1,-1 0 1,1 0 0,-1 0 0,1-1 0,0 1 0,0 0 0,0-1 0,0 0 0,1 1-1,-1-1 1,1 0 0,-1 0 0,1 0 0,0-1 0,-1 1 0,1-1 0,0 1-1,0-1 1,5 1 0,10 5 54,1-2-1,0 0 1,35 4 0,-40-7-41,68 8 76,-53-9-76,-1 2 0,1 1 0,-1 2 0,0 0 1,-1 2-1,52 22 0,-76-29-24,0 1 0,0-1 1,0 1-1,-1 0 0,1 0 1,-1 0-1,0 0 0,0 0 0,1 1 1,-1-1-1,-1 1 0,1-1 1,0 1-1,-1 0 0,1 0 1,-1 0-1,0 0 0,0 0 0,0 0 1,0 0-1,0 5 0,-1-2 8,0-1 0,0 1-1,-1-1 1,0 1-1,-1-1 1,1 1 0,-1-1-1,0 0 1,0 0-1,0 0 1,-5 7-1,-6 8 29,-1-2-1,0 1 0,-2-2 0,-29 27 0,44-42-65,-61 48 185,57-47-289,1 0 0,0 0 0,-1 0 0,1-1-1,-1 1 1,0-1 0,0 0 0,0-1-1,0 1 1,0-1 0,0 0 0,-9 0 0,12-1-128,0-1-1,1 1 1,-1 0 0,0-1 0,0 0 0,0 1 0,1-1 0,-1 0 0,0 0 0,1 0 0,-1 0 0,1 0 0,-1-1 0,1 1 0,-1 0-1,1-1 1,0 1 0,0-1 0,0 1 0,-2-4 0,2-6-1057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42.76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501 29 1164,'19'-10'4242,"-19"10"-4180,0 0 0,0-1 0,0 1 0,0-1 0,0 1 0,0 0-1,0-1 1,0 1 0,0 0 0,0-1 0,-1 1 0,1-1 0,0 1 0,0 0 0,0-1 0,-1 1 0,1 0 0,0 0 0,-1-1 0,1 1 0,0 0 0,0 0 0,-1-1 0,1 1 0,0 0-1,-1 0 1,1 0 0,-1-1 0,1 1 0,-1 0 0,-3-2 4,0 1 0,0-1 0,0 1 0,0 0 0,0 0 0,0 1 0,0-1 0,-5 1 0,-5 0-34,1 2 0,0-1 0,0 2 0,0-1 0,1 2 0,-1 0 0,-12 6 1,22-9-30,-1 1 0,1 0 0,0 0 0,0 0-1,0 0 1,1 0 0,-1 0 0,0 1 0,1-1 0,0 1 0,0 0 0,-1 0 0,1 0 0,1 0 0,-1 0 0,0 0 0,1 1 0,0-1 0,0 0 0,0 1 0,0-1 0,0 1 0,1-1 0,-1 1 0,1-1 0,0 1 0,0 0 0,1-1 0,-1 1 0,2 5 0,7 23 116,1 1 0,2-2-1,1 0 1,2 0 0,28 43-1,-27-48-19,0 1 0,-2 1 0,0 1 0,-3 0 0,0 0 0,11 53 0,-21-78-73,0 0-1,-1 1 0,0-1 0,0 0 1,0 0-1,-1 1 0,1-1 1,-1 0-1,0 0 0,0 0 1,0 1-1,-1-1 0,1-1 1,-1 1-1,0 0 0,0 0 1,-1-1-1,-2 4 0,0-1-26,0-2 0,0 1 0,-1-1 0,1 1 0,-1-2 0,0 1 0,0-1 0,-1 0 0,1 0 0,-8 2 0,-14 3-274,0-2 1,0-1-1,0-1 0,-37 0 1,41-2-619,1 0 0,0-2 0,-1-1-1,1-1 1,0-1 0,0-1 0,-39-12 0,40 6-421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43.15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0 280,'7'1'489,"0"0"0,0 1 0,1 0-1,-1 0 1,0 0 0,-1 1 0,1 0 0,0 0 0,-1 0 0,0 1-1,1 0 1,-2 1 0,10 7 0,-8-4-406,0 0 0,0 1 0,-1-1 0,-1 1 0,1 1 0,-1-1 1,-1 1-1,0-1 0,3 12 0,3 17 209,-1 1 1,-2 0 0,-1 1-1,-3-1 1,-1 1-1,-2-1 1,-4 43 0,-55 273 908,54-333-1143,3-12 11,-1 0-1,1 0 0,-2 0 1,0-1-1,0 1 1,0-1-1,-1 0 1,-1 0-1,0-1 1,0 1-1,0-1 0,-1 0 1,0-1-1,-17 13 1,20-20 685,8-9-413,8-10-61,25-23-190,2 2 0,1 1 1,2 3-1,66-45 1,-56 42-135,184-129-914,86-67-4412,-301 218 4270,0-1 1,-2 0-1,31-39 1,-18 8-916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44.04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127 58 1200,'-53'15'3343,"-20"8"2347,127-33-3419,-24 6-2056,6-2-75,366-57 488,-318 55-669,1 3 0,153 12 1,-142 6-401,-51-6-637,1-2-1,0-2 1,54-3 0,-100 0 1005,0 1 0,1-1 0,-1 0 0,1 0 0,-1 0 0,0 0 0,1 0 0,-1 0 0,1-1-1,-1 1 1,0 0 0,1 0 0,-1 0 0,0 0 0,1 0 0,-1 0 0,0-1 0,1 1 0,3-7-1536,-4 6 1536,0 1 0,0-1 0,-11-15-3207,4 9 1849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44.89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17 53 400,'-15'-41'10247,"13"30"-9109,20 40-140,-7 4-996,-1 2-1,-1-1 1,-2 1-1,-2 0 1,-1 1-1,-1 58 1,-29 217-124,20-255 106,-3 12 2,2-33 9,3 1 0,1 0 0,1-1 1,2 1-1,9 67 0,-8-97-24,0 0 0,1 0 0,0 0-1,1 0 1,-1-1 0,1 1 0,0-1 0,0 1 0,1-1-1,-1 0 1,1 0 0,1-1 0,-1 1 0,1-1 0,4 4-1,-1-3-64,-1 0-1,1-1 0,0 0 0,1-1 1,-1 0-1,0 0 0,1 0 0,0-1 1,13 1-1,7-1-224,1-1 1,0-2-1,-1-1 1,1-2-1,35-8 1,-28 4 147,0-2 1,-1-1 0,0-2 0,-1-1 0,0-2 0,-1-1-1,40-29 1,-57 34 195,0 0 1,-1-1-1,-1-1 0,0 0 0,-1-2 0,-1 1 1,0-2-1,-1 1 0,-1-2 0,0 0 0,-1 0 1,-2 0-1,1-2 0,9-37 0,-12 5 601,-6 49-558,1 0 0,-1 0 0,-1 1 0,1-1 0,0 0 0,-1 0 0,1 0 0,-1 1 0,0-1 0,0 0 1,0 1-1,0-1 0,-1 1 0,1-1 0,-3-2 0,3 4-58,0 1 0,0 0-1,0-1 1,0 1 0,1 0 0,-1 0 0,0 0 0,0 0 0,0 0-1,0 0 1,0 0 0,0 0 0,0 0 0,0 0 0,0 0 0,1 1-1,-1-1 1,0 0 0,0 1 0,0-1 0,0 1 0,1-1 0,-1 1-1,0-1 1,0 1 0,1-1 0,-1 1 0,1 0 0,-1-1 0,0 1-1,1 0 1,-1 0 0,1-1 0,-1 1 0,1 0 0,-1 1 0,-18 33 18,12-12 35,2 0-1,0 0 1,1 0-1,1 1 1,2-1-1,0 1 1,1-1-1,5 31 1,-2-26-98,2-1 0,1 0 0,1 0 0,2 0 0,0-1 0,23 43 0,-26-57-363,1-1 1,1 0-1,12 15 0,-18-24 190,-1 0-1,0-1 1,1 1 0,0 0-1,-1-1 1,1 1 0,0-1-1,0 0 1,0 1 0,-1-1 0,1 0-1,1 0 1,-1 0 0,0-1-1,0 1 1,0 0 0,0-1 0,1 1-1,-1-1 1,0 0 0,0 0-1,1 0 1,-1 0 0,0 0-1,0 0 1,1-1 0,-1 1 0,3-2-1,12-9-1481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45.22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 84 248,'-2'-17'1390,"1"8"36,0 0 0,0 0 1,1 0-1,0 0 1,1-9-1,-1 18-1414,0 0 0,0-1 0,0 1 1,1 0-1,-1 0 0,0 0 0,0 0 0,0 0 0,0-1 0,0 1 0,0 0 0,0 0 0,0 0 0,0 0 0,0 0 0,1 0 0,-1-1 0,0 1 0,0 0 1,0 0-1,0 0 0,0 0 0,1 0 0,-1 0 0,0 0 0,0 0 0,0 0 0,0 0 0,1 0 0,-1 0 0,0 0 0,0 0 0,0 0 0,0 0 0,0 0 1,1 0-1,-1 0 0,0 0 0,0 0 0,0 0 0,0 0 0,1 0 0,-1 0 0,0 0 0,0 0 0,0 0 0,0 0 0,0 0 0,1 1 0,10 8-36,7 12-507,6 21-1204,-17-29 566,0-1-1,1 0 1,0-1-1,13 16 1,-1-7-441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46.76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237 774 232,'-4'7'562,"-2"-1"0,1 0 0,-1 0 0,0 0 0,0-1 0,0 0 0,-1 0 0,0 0 0,0-1 0,0 0 0,-13 5 0,-18 12-269,10-4-150,20-14-121,1 0 0,0 1 0,1 0 0,-1 1 0,1 0 0,0 0-1,0 0 1,0 0 0,1 1 0,0 0 0,0 0 0,-5 8 0,10-11-1,0 0-1,1 0 1,-1 1 0,1-1 0,-1 0 0,1 0 0,0 0-1,0 0 1,1 0 0,-1 0 0,0-1 0,1 1 0,0 0 0,3 4-1,2 5 74,87 166 915,103 214 175,-170-327-1104,-2 1 0,-3 1-1,-3 1 1,11 81-1,-28-135-69,0 0 0,-2-1 0,1 1 0,-2 0 0,0-1 0,0 1 0,-2 0 0,1-1 0,-2 0 0,0 1 0,-7 16 0,8-25-9,0 1 0,0-1 0,-1 0 0,0 1 0,0-2 0,0 1 0,0 0 0,-1-1-1,0 0 1,0 0 0,0 0 0,0-1 0,-1 1 0,1-1 0,-1-1 0,0 1 0,0-1 0,0 0 0,0 0 0,0-1 0,-1 1 0,1-2 0,0 1 0,-1-1 0,1 0 0,-10-1 0,4 1 7,0-2 0,0 1 0,0-2 1,0 0-1,0 0 0,0-1 0,1 0 0,-1-1 0,1-1 0,-16-10 0,23 14 1,1-1 1,-1 0-1,1 1 0,0-2 1,-1 1-1,2 0 1,-1-1-1,0 1 0,1-1 1,-1 0-1,1 0 1,0 0-1,0 0 0,1 0 1,-1 0-1,1-1 1,0 1-1,0 0 0,0-1 1,1 1-1,0-1 1,-1 1-1,2-1 0,-1 1 1,0-1-1,1 1 1,0-1-1,0 1 0,0 0 1,1 0-1,2-7 1,4-5-2,0 0 0,1 1 0,0 0 0,1 1 1,1 0-1,17-17 0,83-71-92,-75 72 33,175-141-521,20-18-144,-178 142 575,-2-4-1,49-62 1,-89 99 136,0-1 1,-1 0-1,-1 0 0,-1-1 0,0 0 1,11-35-1,-17 45 21,-1 0 0,1-1 0,-1 1 0,0 0 1,-1-1-1,1 1 0,-1-1 0,0 1 0,-1-1 0,0 1 0,0-1 0,0 1 0,-1 0 1,0-1-1,0 1 0,0 0 0,-1 0 0,0 1 0,0-1 0,-1 0 0,0 1 0,-6-7 1,9 11-20,0 0 1,-1 0 0,1 0 0,-1 0 0,1 1 0,-1-1 0,0 0-1,1 1 1,-1-1 0,0 1 0,1 0 0,-1 0 0,0-1-1,0 1 1,1 0 0,-1 1 0,0-1 0,0 0 0,1 0 0,-1 1-1,0-1 1,1 1 0,-1-1 0,1 1 0,-1 0 0,0 0 0,1 0-1,-2 1 1,1-2 0,2 0 1,1 0 1,-1 0-1,0 0 1,0 0-1,0 0 1,0 0-1,0 0 0,0 0 1,0 0-1,1 0 1,-1 0-1,0 0 1,0 0-1,0 0 1,0 1-1,0-1 0,0 0 1,0 0-1,0 0 1,0 0-1,1 0 1,-1 0-1,0 0 1,0 0-1,0 0 0,0 0 1,0 0-1,0 0 1,0 0-1,0 1 1,0-1-1,0 0 1,0 0-1,0 0 0,0 0 1,0 0-1,0 0 1,0 0-1,0 0 1,0 1-1,0-1 1,0 0-1,0 0 0,0 0 1,0 0-1,0 0 1,0 0-1,0 0 1,0 0-1,0 1 1,0-1-1,0 0 0,0 0 1,0 0-1,0 0 1,0 0-1,0 0 1,0 0-1,0 0 0,0 0 1,0 1-1,-1-1 1,15 3-9,-7-1 31,-15-2 32,8 0-51,4 2-28,-1-1 7,1 1 1,-1 0-1,0 0 0,0 0 1,0 0-1,0 1 0,0-1 0,0 1 1,0 0-1,-1 0 0,0 0 1,1 0-1,-1 0 0,0 1 0,2 4 1,9 11 14,-4-8-1312,9-1-1573,-18-10 2948,1-17 702,-2 6-630,-1-1 0,1 0-1,1 0 1,0-1 0,1 1 0,0 0 0,1 1 0,0-1 0,1 0-1,5-15 1,9-50 551,-10 29-320,-2-1 0,-2 1 0,-2-1 0,-3 1 0,-1-1 0,-3 1 0,-16-64 0,-11 17 193,21 62-314,-17-67 1,68 291-529,34 198 146,-53-96 164,-15-171-378,30 174 0,-35-294 331,1 1-1,-1 0 0,1 0 0,-1-1 0,1 1 0,0 0 1,0-1-1,0 1 0,1-1 0,-1 1 0,1-1 1,-1 1-1,1-1 0,3 4 0,-4-6 14,-1 0 0,1 0-1,-1 1 1,1-1 0,0 0-1,-1 0 1,1 0 0,-1 0-1,1 0 1,0 0 0,-1 0-1,1 0 1,0 0 0,-1 0-1,1 0 1,0 0 0,-1 0 0,1-1-1,-1 1 1,1 0 0,0 0-1,-1-1 1,1 1 0,20-21-137,1-11 45,-1-1 0,-1 0 0,16-42 0,39-115-18,-31 74 17,-31 85 78,45-102-68,-50 118 81,1 0 0,0 0-1,1 0 1,1 2 0,0-1 0,15-12 0,-24 23 13,1 1 0,-1-1 0,1 1 0,0 0 0,0 0 0,0 0 0,0 0 0,0 1 0,0-1 0,1 1 0,-1 0 0,0-1 0,1 2 0,-1-1 0,1 0 0,-1 1 0,1-1 1,-1 1-1,1 0 0,-1 1 0,1-1 0,-1 0 0,1 1 0,-1 0 0,1 0 0,-1 0 0,0 0 0,1 0 0,-1 1 0,0-1 0,0 1 0,0 0 0,0 0 0,0 0 0,-1 1 0,1-1 0,3 4 0,8 10 15,-1 0 0,-1 1 0,0 1 0,-1 0-1,9 20 1,-12-23-15,4 7 3,10 20 32,40 55-1,-55-87-25,0-1-1,0 0 1,1-1-1,0 0 1,0 0-1,1-1 1,0 0-1,0 0 1,1-1-1,0 0 1,17 7 0,-18-11-12,-1 0-1,1-1 1,0 0 0,-1-1 0,1 0 0,0 0 0,-1-1 0,1 0 0,0 0 0,-1-1 0,0 0 0,1 0 0,-1-1 0,0-1 0,0 1 0,14-10 0,-7 4-1,0 0-1,-1-1 1,0-1 0,-1-1 0,0 0-1,-1-1 1,15-19 0,-15 15 20,0-1 1,-2 0-1,0-1 1,-1 0-1,-1-1 1,-1 0-1,-1 0 1,0 0-1,3-30 1,-5 18-11,-3 0 0,0 1 0,-2-1 0,-1 0 0,-11-49 0,-11-11 636,-4 0 0,-4 2 0,-48-94 0,73 166-386,-6-5 106,13 23-359,0 0-1,0 0 1,0-1-1,0 1 0,-1 0 1,1 0-1,0 0 0,0 0 1,0 0-1,0 0 0,0 0 1,0-1-1,0 1 0,0 0 1,-1 0-1,1 0 1,0 0-1,0 0 0,0 0 1,0 0-1,0 0 0,-1 0 1,1 0-1,0 0 0,0 0 1,0 0-1,0 0 0,0 0 1,-1 0-1,1 0 1,0 0-1,0 0 0,0 0 1,0 0-1,0 0 0,-1 0 1,1 0-1,0 0 0,0 0 1,0 0-1,0 0 1,0 0-1,0 1 0,-1-1 1,1 0-1,0 0 0,0 0 1,0 0-1,0 0 0,0 0 1,0 0-1,0 1 0,0-1 1,0 0-1,0 0 1,0 0-1,0 0 0,-1 1 1,-1 40 50,2-31-76,6 175-30,7 1 0,9-1-1,48 187 1,-61-330-230,19 47 1,-24-77-189,1 1 0,1-1 1,0 0-1,1-1 1,0 0-1,1 0 0,0 0 1,10 9-1,-18-19 348,1-1-1,0 1 0,-1 0 1,1 0-1,0-1 1,0 1-1,0-1 1,0 1-1,0 0 1,0-1-1,0 0 0,0 1 1,-1-1-1,2 0 1,-1 1-1,0-1 1,0 0-1,0 0 1,0 0-1,0 0 1,0 0-1,0 0 0,0 0 1,0 0-1,0 0 1,0 0-1,0-1 1,0 1-1,0 0 1,0-1-1,0 1 0,0-1 1,0 1-1,0-1 1,-1 0-1,1 1 1,0-1-1,0 0 1,0 1-1,-1-1 1,1 0-1,0 0 0,-1 0 1,1 0-1,-1 1 1,1-3-1,10-19-1569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47.13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75 28,'20'10'6612,"7"-6"-4356,31-4-2929,-37-1 1217,129-6-1292,255-47 0,-278 33-402,-103 16-411,-57 4-2771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49.02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706 145 524,'33'-20'12547,"-34"22"-12532,-1 0 0,1 0 0,0 0 0,0 1 0,0-1 0,0 0 0,0 0 0,0 0 0,1 1 0,-1-1 0,1 0 0,0 1 0,-1 2 0,-5 222-171,1-11 81,-2-115 44,5-46 82,-3-1-1,-21 98 0,83-308-581,-33 98 632,31-119 0,-44 126-43,2-8 71,-2-1 0,6-111-1,-19 158-106,-2 1 0,0 0 0,0 0-1,-1 0 1,0 0 0,-1 1 0,-1 0 0,1 0-1,-13-14 1,13 17-38,0 0 0,-1 0 0,0 1 0,0 0 0,0 0-1,-1 1 1,0-1 0,0 2 0,-1-1 0,0 2 0,0-1-1,0 1 1,0 0 0,0 1 0,-1 0 0,0 0 0,0 1 0,0 0-1,1 1 1,-1 0 0,-1 1 0,1 0 0,0 1 0,0 0 0,0 0-1,1 1 1,-1 0 0,0 1 0,1 0 0,-1 0 0,-13 8 0,-6 5-5,0 1 1,2 1 0,0 2 0,2 0 0,0 2 0,1 0 0,1 2 0,1 0-1,-21 32 1,11-9-22,1 2-1,3 1 0,2 1 0,-28 77 0,41-94 24,2 1 0,2-1 0,1 2 0,1-1 0,2 1 0,0 72 0,6-88-53,1 0 0,1-1-1,1 1 1,0 0 0,1-1-1,2 0 1,0 0 0,1-1-1,0 0 1,2 0 0,0-1 0,1 0-1,0 0 1,16 15 0,-4-9-38,0-1 1,1-1 0,1-1 0,1-1 0,1-1-1,1-2 1,0-1 0,1-1 0,0-1-1,1-1 1,0-2 0,1-1 0,1-2 0,-1-1-1,1-1 1,0-2 0,49-1 0,-52-2 124,0-2-1,0-1 1,0-1 0,0-2 0,0-1 0,-1-1-1,0-1 1,-1-2 0,0 0 0,-1-2 0,0-1 0,-1-1-1,0-2 1,-2 0 0,0-1 0,0-1 0,-2-1 0,-1-2-1,23-28 1,-22 20 152,-2-1-1,-1-1 0,-1 0 1,-1-2-1,-2 1 0,-2-2 1,14-60-1,-22 77-57,-1 0 0,0 0 0,-2 0 0,0-1 1,-1 1-1,0 0 0,-2 0 0,0 0 0,-2 0 0,1 0 0,-2 0 0,-1 1 0,0-1 0,-1 2 0,0-1 0,-2 1 0,-13-20 1,15 27-104,-2 0 1,1 0-1,-1 1 1,-16-11-1,-5-6-35,29 25 23,1 0 1,0-1-1,-1 1 0,1 0 0,0 0 1,-1-1-1,1 1 0,0 0 1,-1-1-1,1 1 0,0-1 1,0 1-1,-1 0 0,1-1 1,0 1-1,0-1 0,0 1 1,0 0-1,0-1 0,-1 1 1,1-1-1,0 1 0,0-1 1,0 1-1,0-1 0,0 1 1,0 0-1,0-1 0,1 1 1,-1-1-1,0 1 0,0-1 1,0 1-1,0-1 0,1 1 0,-1 0 1,0-1-1,0 1 0,1 0 1,-1-1-1,0 1 0,0 0 1,1-1-1,-1 1 0,1-1 1,23-12-194,-8 6 159,2-4 2,0 1 0,0 1 0,1 1 1,1 1-1,-1 0 0,1 1 0,21-2 0,149-15 6,-143 19 125,-41 4-73,-1 0 0,0 1 0,-1 0 0,1 0 0,0 1 0,0-1 0,0 1 0,-1 0 0,1 0 0,-1 1 0,1-1 0,-1 1 0,0 0 0,0 0 0,0 0 1,-1 1-1,7 6 0,-2-1-7,-1 0 0,1 0 0,-2 1 0,1 0 0,-1 0 0,7 19 0,-13-30 0,0 1 1,0 0-1,0 0 0,-1 0 1,1 0-1,0 0 1,0 0-1,0 0 0,0-1 1,-1 1-1,1 0 1,0 0-1,0 0 0,0 0 1,0 0-1,-1 0 1,1 0-1,0 0 0,0 0 1,0 0-1,-1 0 1,1 0-1,0 0 0,0 0 1,0 0-1,0 0 1,-1 0-1,1 0 0,0 0 1,0 0-1,0 0 1,0 1-1,-1-1 0,1 0 1,0 0-1,0 0 1,0 0-1,0 0 0,0 0 1,-1 1-1,1-1 1,0 0-1,0 0 0,0 0 1,0 0-1,0 0 1,0 1-1,0-1 0,0 0 1,0 0-1,0 0 1,-1 1-1,1-1 0,0 0 1,0 0-1,0 1 1,-12 20 62,-10 29-237,8-3 130,2 0 0,2 1-1,-7 86 1,13-99 44,2-18-88,1 1-1,1 0 0,0 0 1,6 32-1,-4-40-434,0 1-1,2-1 1,-1 1 0,1-1-1,7 13 1,-11-22 350,1 0 1,-1 0-1,0 0 0,1 0 1,-1 0-1,1 0 1,0-1-1,-1 1 0,1 0 1,-1 0-1,1 0 1,0-1-1,0 1 0,-1 0 1,1-1-1,0 1 1,0-1-1,0 1 0,0-1 1,0 1-1,0-1 0,0 1 1,0-1-1,0 0 1,0 0-1,0 1 0,0-1 1,0 0-1,0 0 1,0 0-1,0 0 0,0 0 1,0 0-1,0-1 0,0 1 1,0 0-1,0 0 1,0-1-1,0 1 0,0-1 1,0 1-1,0-1 1,-1 1-1,1-1 0,0 0 1,0 1-1,1-2 1,7-11-1543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49.86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71 760,'14'-17'6115,"-12"17"-5958,0 2-46,-1-1-1,1 0 1,0 1-1,-1-1 0,1 1 1,-1 0-1,0-1 1,1 1-1,-1 0 1,0 0-1,1 3 1,25 62-26,-14-9 319,-2 0 1,-3 1-1,2 103 0,-31 179 268,19-328-658,0 12 35,-2 0 0,-1-1 0,-8 28 0,6-79-92,12-101 13,21-218 145,-19 298-86,2-1 1,2 1 0,2 0-1,39-88 1,-48 127-28,0 1 0,1 0 0,0 0 0,0 0 0,1 1 0,0 0 0,1 0 0,-1 0 0,1 1 1,1 0-1,-1 0 0,1 1 0,0 0 0,0 1 0,9-5 0,-5 5 1,0 0-1,1 0 1,-1 1-1,1 1 1,0 0-1,-1 1 1,1 0-1,0 1 1,0 1 0,15 2-1,-10-1-1,1 2 0,-1 0 0,1 2 0,-1 0 0,-1 1-1,1 0 1,-1 1 0,0 2 0,-1-1 0,0 2 0,-1 0 0,0 1 0,-1 0-1,25 29 1,-36-37 0,0 0-1,0 0 1,0 0-1,-1 0 0,0 1 1,0-1-1,0 1 1,0 0-1,-1-1 1,1 1-1,-1 0 0,0 0 1,-1 0-1,1 0 1,-1 0-1,0 0 0,-2 9 1,0-7-8,0 0 0,0 0 0,-1 0 0,0 0 0,0-1 0,-1 1 0,0-1 0,0 0 0,0 0 0,-10 10 1,-9 5-137,-2 0 1,0-2 0,-1 0-1,-39 20 1,60-36 96,-14 8-121,8-5-40,0 0 1,0 1 0,0 1 0,1 0 0,-13 12-1,23-20 195,-1 0-1,1 1 0,0-1 1,-1 0-1,1 1 0,0-1 1,0 0-1,-1 1 0,1-1 1,0 0-1,0 1 0,0-1 1,-1 0-1,1 1 0,0-1 1,0 0-1,0 1 0,0-1 1,0 1-1,0-1 0,0 0 1,0 1-1,0-1 0,0 1 1,0-1-1,0 0 0,0 1 1,0-1-1,0 1 0,0-1 1,0 0-1,1 1 0,-1-1 1,0 1-1,16 4-168,24-6 151,-37 1 20,103-14 112,-84 9-39,1 1 0,0 1 0,0 1 0,1 0 0,-1 2 1,0 1-1,0 1 0,38 8 0,-57-9-45,-1 0 0,1 0-1,0 1 1,-1-1 0,1 1 0,-1-1 0,0 1 0,0 0 0,1 1-1,-1-1 1,0 0 0,-1 1 0,1 0 0,0 0 0,-1-1 0,0 1-1,1 1 1,-1-1 0,-1 0 0,1 1 0,0-1 0,-1 1 0,1-1 0,-1 1-1,0-1 1,0 1 0,-1 0 0,1 0 0,-1 0 0,0 7 0,-1-4 4,0 0 1,-1 0-1,0 0 1,0 0-1,0 0 1,-1 0-1,0-1 1,0 1-1,-1-1 1,0 0-1,0 0 1,0 0-1,-1-1 1,0 1-1,-8 6 1,-14 9-20,-2 0-1,0-2 1,-1-1 0,0-2 0,-2-1-1,0-1 1,-50 13 0,-240 45-1355,299-68 1113,-6 2-955,0-2-1,-30 1 1,59-5 1167,-1 0-79,1 0 0,-1 0 1,1 0-1,-1 1 0,0-1 1,1 0-1,-1 0 1,1-1-1,-1 1 0,0 0 1,1 0-1,-1 0 0,1 0 1,-1 0-1,0-1 0,1 1 1,-1 0-1,1 0 0,-1-1 1,1 1-1,-1 0 0,-2-4-528,8-4-763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50.45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1 218 116,'12'10'978,"-1"0"0,0 0 0,0 2 1,-1-1-1,0 1 0,9 17 0,-8-11-543,-2 0 0,0 0 0,-2 1 1,8 24-1,-6-4-289,-1 0 1,-2 1 0,-2 0 0,-1 55-1,-5-82 16,-3-18 27,-3-21-6,7-12-125,2 0 0,2 0 0,8-48 1,32-111 55,-43 196-113,9-31 16,1 0 1,16-35 0,-20 52-19,2 1 0,0 0 0,0 0-1,1 1 1,1 0 0,16-18 0,-24 29-2,-1 0 0,1 1 1,0-1-1,0 1 0,-1-1 0,1 1 0,0 0 0,0 0 1,0 0-1,0 0 0,0 0 0,0 0 0,1 0 0,-1 1 1,0-1-1,0 1 0,1 0 0,-1-1 0,0 1 1,0 0-1,1 0 0,3 1 0,-3 0 1,0 1 0,0-1 0,-1 1 1,1-1-1,0 1 0,-1 0 0,1 0 0,-1 0 0,0 1 0,1-1 0,-1 0 1,0 1-1,-1 0 0,3 2 0,5 12 1,-1-1 0,-1 1 0,0 0 0,5 23 0,-3 0-7,8 72 0,-15-82-17,2 0 1,1 0-1,2-1 0,18 54 1,-23-77 19,1-1 1,-1 0-1,1 0 1,0 0-1,0 0 1,0 0 0,1-1-1,0 1 1,0-1-1,0 0 1,0 0-1,1 0 1,-1-1-1,1 0 1,0 0 0,0 0-1,1 0 1,-1-1-1,0 0 1,1 0-1,-1 0 1,1-1 0,0 1-1,-1-2 1,1 1-1,0 0 1,0-1-1,0 0 1,-1-1-1,1 1 1,0-1 0,0 0-1,-1-1 1,11-3-1,13-9 58,-1-2-1,-1-1 0,0-1 0,-2-1 1,0-2-1,-1 0 0,25-30 0,-12 7 508,-2-1 0,-3-1 1,33-61-1,-52 82-183,-6 10-54,1 1 0,0 0 0,18-22 1,-22 38-180,-4 12-73,-5 14-6,-17 41-22,-59 124 1,49-125-130,-39 125 1,61-155-693,1 0 0,-5 76 0,13-94-395,1 0-1,1 0 0,1 0 0,6 26 0,-8-43 915,1 0 1,-1 1-1,1-1 1,0 0-1,1 0 1,-1 0-1,0 0 0,1 0 1,0-1-1,-1 1 1,1 0-1,0-1 1,0 1-1,1-1 0,-1 0 1,4 3-1,18 6-1593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03.57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228 6 96,'-8'-3'1731,"6"2"-1298,0 0 0,0 1 0,0 0-1,0 0 1,0-1 0,0 1 0,-4 1 0,-28 6 1218,29-5-1615,-1 1 0,0-1 1,1 1-1,0 0 0,-1 0 1,1 0-1,1 1 0,-9 7 0,6-2-20,1 1 0,1 0-1,-1 0 1,1 0 0,1 0 0,0 1-1,1 0 1,0 0 0,0 0-1,-1 18 1,0 17 139,2 56-1,2-79-89,21 765 1040,-21-397-1077,0-390-105,0 0 0,1 0 0,-1 1 0,0-1 0,0 0 0,0 0 0,0 0 0,0 1 0,0-1 0,0 0 0,0 0 0,-1 0 0,1 0 0,0 1 0,-1-1 0,1 0 0,-1 0 0,1 0 0,-1 0 0,1 0 0,-1 0 0,0 0 0,0 0 0,1 0 0,-1 0 0,0 0 0,0-1 0,0 1 0,0 0 0,0-1 0,0 1 0,0 0 0,-2 0 0,0-2-319,0 1 0,0-1 0,-1 0 0,1 0 0,0 0 0,0 0 0,0 0 0,0-1 0,1 1 0,-1-1 0,-4-4 0,-11-6-1001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51.54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35 0 152,'-5'8'852,"0"1"0,0 0 0,1-1 1,0 2-1,1-1 0,-4 16 0,6-18-700,1-1 0,0 0 0,0 0 0,0 0-1,1 1 1,0-1 0,0 0 0,1 0 0,0 0 0,0 0 0,0-1 0,3 7-1,24 40-142,2-2-1,2 0 1,2-2-1,55 57 1,-38-44-36,163 191-28,135 166 210,-28 21 122,-250-324-183,112 244 0,-147-267-121,-3 2 0,-5 1 0,26 146-1,-39-112 10,-5 1-1,-6 0 0,-5 1 1,-6-1-1,-32 184 1,-22-9-49,-111 330 0,119-481 25,28-88 2,3 1 1,2 1-1,-13 96 1,31-153-8,1-1 1,0 1-1,1 0 0,0-1 0,0 1 0,6 17 1,-6-26-41,-1 0 1,0 0-1,1 0 1,-1 0 0,1-1-1,0 1 1,-1 0-1,1 0 1,0-1 0,0 1-1,0-1 1,1 1-1,-1-1 1,0 1 0,0-1-1,1 0 1,-1 0-1,1 1 1,-1-1 0,1 0-1,-1 0 1,1 0-1,0-1 1,0 1 0,-1 0-1,1-1 1,0 1-1,0-1 1,0 1 0,-1-1-1,1 0 1,0 0 0,0 0-1,0 0 1,0 0-1,0 0 1,0-1 0,-1 1-1,1-1 1,0 1-1,0-1 1,0 1 0,-1-1-1,1 0 1,2-1-1,17-14-1327,2-8 16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52.29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31 542 1344,'-31'28'7712,"58"-32"-7558,1451-125-1024,-1455 129 738,-8 0 7,1-1 0,0 0 0,15-4 0,-27 4 67,-1 0 1,0 0-1,1 0 1,-1 0-1,0 0 1,0-1-1,1 0 1,-1 1-1,-1-1 1,1 0-1,0 0 0,0-1 1,-1 1-1,1-1 1,-1 1-1,0-1 1,0 0-1,4-6 1,-5 7 14,-1 0 1,1 0 0,-1-1 0,0 1-1,0-1 1,0 1 0,0 0 0,0-1-1,0 1 1,0 0 0,-1-1 0,1 1 0,-1 0-1,0 0 1,0-1 0,0 1 0,0 0-1,0 0 1,0 0 0,0 0 0,-1 0-1,1 0 1,-1 0 0,1 1 0,-1-1-1,-2-1 1,-53-42-433,53 43 450,-246-139 332,30 19 3195,220 121-3460,-1 1 0,0 0 0,0 0-1,1-1 1,-1 1 0,0-1-1,1 1 1,-1-1 0,0 1-1,1-1 1,-1 1 0,1-1-1,-1 1 1,1-1 0,-1 0-1,1 1 1,-1-1 0,1 0-1,0 0 1,-1 1 0,1-1 0,-1-1-1,15-3 379,27 9-324,-27 0-107,-1 0 1,0 1-1,0 0 0,-1 1 0,1 0 1,-1 1-1,0 1 0,-1 0 0,0 1 1,17 16-1,-14-10-4,-1 1 0,-1-1 0,0 2 0,-1 0 0,-1 0 0,15 37 0,-14-25 10,-2 0 0,-1 1 0,-1 0 1,-1 0-1,-2 1 0,-1 0 0,-2 0 1,0 0-1,-7 51 0,2-58-264,0-1-1,-2 1 1,0-1 0,-2 0-1,0-1 1,-18 33 0,17-40-808,-1 0 0,0 0 0,-1-1 0,-1 0-1,-20 18 1,18-18-338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53.10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585 118 640,'1'-4'364,"0"0"1,-1-1-1,1 1 0,-1-1 1,0 1-1,0-1 0,-1 1 1,1-1-1,-1 1 1,0 0-1,0-1 0,0 1 1,-1 0-1,1 0 0,-1 0 1,0 0-1,-1 0 0,1 0 1,-1 0-1,1 1 0,-5-5 1,3 5-303,0 0 0,0 1 0,0 0 1,0 0-1,0 0 0,-1 0 0,1 1 0,0 0 1,-1 0-1,1 0 0,-1 0 0,1 1 0,-1-1 1,0 1-1,1 0 0,-1 1 0,1-1 1,-1 1-1,1 0 0,-9 3 0,-8 3-64,1 1 0,0 1-1,0 1 1,1 1 0,0 0-1,1 2 1,1 0 0,0 1-1,0 1 1,1 0 0,1 1-1,1 1 1,-17 25 0,-3 8 9,3 1 0,2 2 1,-37 94-1,59-130-5,1 1 0,0-1-1,2 1 1,0 1 0,1-1 0,0 0 0,2 1 0,0-1-1,4 37 1,-2-44-18,2-1-1,-1 1 1,1-1-1,1 0 0,0 0 1,0 0-1,1 0 1,0-1-1,1 1 1,0-2-1,1 1 1,-1 0-1,2-1 1,-1-1-1,1 1 1,0-1-1,1 0 0,13 8 1,0-3-84,1-1 0,1-1 0,0-1 0,0 0 1,1-2-1,0-1 0,0-2 0,46 4 0,-13-5-82,1-3-1,101-12 1,-136 9 191,0-1 1,0-2 0,0 0-1,-1-2 1,0 0 0,35-19-1,-51 23 38,0 0 0,0-1-1,-1 0 1,0 0 0,1-1-1,-2 1 1,1-1 0,-1-1-1,0 1 1,6-10 0,-9 11 17,1 0 0,-1 0 0,-1 0 0,1-1 0,-1 1 0,0-1 0,0 1 0,0-1 0,-1 1 0,1-1 0,-2 1 1,1-1-1,0 1 0,-1-1 0,0 1 0,-3-10 0,1 7-27,-1 1 0,0-1 0,0 1 1,0 0-1,-1 0 0,0 0 0,-1 1 0,1-1 0,-1 1 1,0 1-1,-1-1 0,1 1 0,-1 0 0,0 1 0,0 0 1,-1 0-1,1 0 0,-1 1 0,0 0 0,-16-4 0,16 5-35,0 0-1,-1 0 0,1 1 1,-1 0-1,0 0 0,1 1 1,-1 0-1,0 0 0,1 1 1,-1 1-1,1-1 0,-1 1 0,1 1 1,0-1-1,0 1 0,0 1 1,0 0-1,0 0 0,1 0 1,-8 7-1,12-9-26,1 0 0,-1 1 0,1-1 0,0 0 0,0 1 0,0 0 0,1-1 0,-1 1 0,1 0 0,-1 0 0,1 0 1,0 0-1,0 0 0,0 0 0,1 1 0,-1-1 0,0 6 0,2-7-2,-1 0 0,0-1 0,1 1 0,0-1 0,-1 1-1,1-1 1,0 1 0,0-1 0,-1 0 0,1 1 0,0-1 0,1 0 0,-1 0 0,0 1 0,0-1 0,0 0 0,1 0 0,-1 0 0,1-1 0,-1 1 0,0 0 0,1 0 0,-1-1 0,1 1-1,0-1 1,-1 1 0,1-1 0,-1 0 0,1 0 0,0 0 0,-1 0 0,1 0 0,0 0 0,-1 0 0,1 0 0,2-1 0,9-1-8,-1 0 0,0-1 0,0 0 0,0-1 0,-1 0 0,16-8 0,-17 6 28,1 2 0,-1 0 0,1 0-1,-1 1 1,1 0 0,0 1 0,18-2 0,-25 4 9,-1 1 0,1 0 0,-1-1 0,1 1 0,-1 0 0,0 1 0,1-1 1,-1 1-1,0-1 0,0 1 0,0 0 0,0 0 0,0 1 0,-1-1 0,1 0 0,0 1 0,-1 0 0,0-1 0,0 1 1,0 0-1,2 4 0,6 9 30,-2 1 0,13 32 1,-10-23-3,1 9-13,-9-23 2,1 0 1,1-1 0,0 1-1,9 15 1,-13-25-29,0 0 0,1 0 0,-1 0 0,1-1 0,-1 1 0,1 0 0,0-1-1,0 1 1,-1-1 0,1 1 0,0-1 0,0 0 0,1 0 0,-1 0 0,0 0 0,0 0 0,0-1-1,1 1 1,-1-1 0,0 1 0,0-1 0,1 0 0,-1 0 0,0 0 0,1 0 0,-1 0 0,0-1 0,5 0-1,7-4-280,0 0-1,0-1 1,-1 0-1,1-1 1,-1-1-1,-1 0 0,1 0 1,12-13-1,11-13-1777,36-41 0,-36 34 708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53.43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0 328 540,'24'-56'2492,"-2"-1"-1,-3-1 1,19-99-1,-40 178-2398,1 0 0,5 40 0,-1-10-49,0 7-3,3 0 1,2 0-1,17 58 0,64 165 141,-48-141-1604,-30-91-6805,-13-56 6812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53.84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13 203 1160,'-12'-23'5849,"14"6"-2569,-2 17-3219,19 11-175,-5 2 106,0 0 0,-1 2 0,0-1 0,-2 2 0,12 17 0,44 86-752,-64-112 680,-1-4 29,-1 1 0,1-1 0,-1 0 0,1 0 0,0 0 0,1 0 0,-1 0 0,0 0 0,1-1 0,3 4 0,-5-6 32,0 0-1,1 0 0,-1 0 1,0 0-1,0-1 0,1 1 1,-1 0-1,0-1 0,1 1 1,-1 0-1,0-1 0,0 1 1,0-1-1,0 0 0,0 0 1,0 1-1,0-1 0,0 0 1,0 0-1,0 0 0,0 0 0,0 0 1,0 0-1,-1 0 0,1 0 1,0 0-1,-1 0 0,2-3 1,-1 3-18,0 0-1,0 0 1,0 0 0,0 0 0,0 0-1,0 0 1,0 0 0,-1-1 0,1 1-1,0 0 1,-1-1 0,1 1 0,-1-1-1,1 1 1,-1 0 0,0-1 0,1 1-1,-1-1 1,0 1 0,0-1 0,0 1-1,0-1 1,-1 1 0,1-1 0,0 1-1,0-1 1,-1 1 0,1-1 0,-1 1-1,0 0 1,1-1 0,-1 1 0,0 0-1,0 0 1,1-1 0,-1 1 0,0 0-1,0 0 1,-1 0 0,1 0 0,0 0-1,0 0 1,0 0 0,-1 1 0,1-1-1,0 0 1,-3 0 0,-1-1 32,0 1 0,0-1 0,0 1 1,0 0-1,-1 0 0,1 1 0,0 0 1,-1 0-1,1 0 0,0 0 0,-1 1 0,-6 1 1,-16 5 89,20-5 171,0-1-1,0 1 1,0 1-1,0 0 1,0 0 0,1 0-1,-12 7 1,41-25 394,0 2 1,1 0-1,1 1 1,38-13-1,-18 7-233,578-264-9569,-600 272 7510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54.57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20 131 1244,'6'5'863,"13"12"796,-1 0-1,19 24 1,-31-33-1670,0 1 1,-1 0-1,1 0 1,-2 0-1,0 1 1,0-1 0,0 1-1,2 14 1,0 8 152,-2 1 0,-1-1 0,-2 1 1,-4 53-1,-26 130 438,25-187-552,1-15 5,-3 31 125,-3-1 0,-19 58 0,28-102-150,0 0 0,0 0 0,0 1-1,0-1 1,0 0 0,0 0 0,0 0-1,0 0 1,-1 0 0,1 0-1,0 0 1,0 0 0,0 0 0,0 1-1,0-1 1,0 0 0,0 0-1,0 0 1,-1 0 0,1 0 0,0 0-1,0 0 1,0 0 0,0 0-1,0 0 1,0 0 0,0 0 0,-1 0-1,1 0 1,0 0 0,0 0-1,0 0 1,0 0 0,0 0 0,0 0-1,-1 0 1,1 0 0,0 0-1,0 0 1,0 0 0,0 0 0,0 0-1,0 0 1,0-1 0,0 1 0,-1 0-1,1 0 1,0 0 0,0 0-1,0 0 1,0 0 0,0 0 0,0 0-1,0 0 1,0-1 0,0 1-1,0 0 1,0 0 0,0 0 0,0 0-1,0 0 1,0 0 0,0-1-1,-8-13 116,-3-17-205,-5-31-116,3-1 0,3-1-1,2 0 1,3-1 0,4-78 0,3 106 203,2-1 0,1 0 0,2 1 0,2 0 0,1 1 0,20-47 0,-26 73-6,1 0 0,0 0 0,1 0 0,0 1 0,1 0-1,0 0 1,0 1 0,0-1 0,1 2 0,1-1 0,-1 1 0,1 0-1,1 1 1,-1 0 0,1 1 0,0 0 0,0 0 0,0 1 0,1 0 0,0 1-1,-1 0 1,1 1 0,0 0 0,1 1 0,18-1 0,-19 2-5,-1 1 0,1 0 0,-1 1 1,0 0-1,0 0 0,1 1 0,-1 0 1,-1 1-1,1 0 0,0 1 0,-1 0 1,0 0-1,12 10 0,-17-12 5,0 0 1,-1 1-1,1 0 0,-1 0 0,0-1 0,0 2 1,0-1-1,-1 0 0,1 1 0,-1-1 1,0 1-1,-1 0 0,1-1 0,-1 1 0,0 0 1,0 0-1,0 0 0,0 0 0,-1 0 1,0 0-1,0 0 0,-1 0 0,1 0 0,-1 0 1,0 0-1,-1 0 0,1 0 0,-1 0 1,-4 8-1,0-2 2,-2 0-1,1 0 1,-2 0 0,1-1 0,-1 0 0,-1-1 0,0 0-1,0 0 1,-19 11 0,-22 21 25,50-41-26,1 0 0,0 1 0,0-1 0,0 0 0,-1 1 0,1-1 0,0 0 0,0 1 0,0-1 0,0 0 0,0 1 0,0-1 0,0 1 0,0-1 0,0 0 0,0 1 0,0-1 0,0 0 0,0 1 0,0-1 0,0 1 0,0-1 0,0 0 0,0 1 0,1-1 0,-1 0 0,0 1 0,0-1 0,0 0 0,1 1 0,-1-1 0,0 0 0,0 1 0,1-1 0,-1 0 0,0 0 0,0 0 0,1 1 0,-1-1 0,0 0 0,1 0 0,-1 0 0,1 1 0,-1-1 0,0 0 0,1 0 0,-1 0 0,0 0 0,1 0 0,-1 0 0,0 0 0,1 0 0,-1 0 0,1 0 0,-1 0 0,0 0 0,1 0 0,29 5 6,-29-5-5,148 13 72,34 3-59,-152-11 5,0 1 0,0 2-1,51 19 1,-79-26-12,0 0 0,0 0 0,0 1 1,-1-1-1,1 1 0,0-1 0,-1 1 0,0 0 0,1 0 0,-1 0 0,0 0 1,0 0-1,0 1 0,0-1 0,0 1 0,-1-1 0,1 1 0,-1 0 0,1 3 1,-1-4-1,-1 1 0,0-1 1,0 1-1,0 0 1,0-1-1,-1 1 1,1 0-1,-1-1 1,0 1-1,1-1 1,-1 1-1,0-1 1,-1 1-1,1-1 0,0 0 1,-1 1-1,1-1 1,-1 0-1,0 0 1,1 0-1,-1 0 1,-4 2-1,-12 12 28,0-2-1,-1 0 0,-1-1 1,-1 0-1,-42 18 1,-119 34-70,165-59 19,-443 135-2879,404-128-663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54.99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152 15 1232,'47'-14'5851,"-65"67"-5653,15-45-198,-17 56-7,-19 95 0,35-142 21,2 1 0,0 0-1,1 0 1,1 1 0,0-1 0,2 0 0,0 0-1,1 0 1,1-1 0,9 28 0,-9-35-3,2 1 0,-1-1 0,2-1 1,10 15-1,-15-21-4,0 0 0,1-1 1,-1 1-1,0-1 0,1 1 0,-1-1 0,1 0 1,0 0-1,0 0 0,0 0 0,0-1 1,0 1-1,0-1 0,0 0 0,0 0 0,0 0 1,1 0-1,-1 0 0,6 0 0,-8-2-4,0 1 1,0-1-1,0 1 0,0-1 0,0 1 0,0-1 0,0 0 0,0 1 1,0-1-1,0 0 0,0 0 0,0 0 0,0 0 0,-1 0 0,1 0 0,0 0 1,-1 0-1,1 0 0,-1 0 0,1 0 0,-1 0 0,1 0 0,-1 0 1,0-1-1,0 1 0,1 0 0,-1 0 0,0 0 0,0-1 0,0 1 0,0 0 1,-1 0-1,1 0 0,0 0 0,0-1 0,-1 1 0,0-2 0,-14-45 10,-6 6-89,-1 2 0,-42-57 1,42 66 39,1 0 1,1-2-1,2 0 1,-22-59-1,38 89 10,1 0 0,0-1-1,0 0 1,0 1 0,0-1 0,1 0 0,-1 1 0,1-1-1,0 0 1,0 1 0,0-1 0,1 0 0,-1 1 0,1-1-1,0 0 1,0 1 0,0-1 0,1 1 0,-1-1-1,4-4 1,-3 5-116,1 1 0,0-1 0,0 1 0,0 0 0,1 0 0,-1 0 0,0 0 0,1 1 0,-1-1 0,1 1 0,0 0 0,-1 0 0,1 0 0,0 0 0,0 1 0,-1 0 0,1 0 0,0 0 0,6 1 0,41 2-2245,-20-1 1190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55.35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168 32 872,'35'-31'7530,"-57"45"-7379,4 1-160,0 1-1,1 0 1,1 1 0,0 1 0,2 1 0,-18 26-1,25-34 6,1 0-1,0 1 0,1 0 0,0 0 1,0 0-1,1 0 0,1 1 0,0 0 1,1-1-1,0 1 0,1 0 1,0 0-1,2 15 0,1-18 24,0-1-1,1 1 1,0-1-1,1 1 1,0-1 0,0 0-1,1-1 1,0 1-1,1-1 1,0 0 0,0 0-1,1-1 1,-1 1-1,2-1 1,-1-1 0,11 8-1,-10-8-10,0-1 0,0 0 0,0 0 0,1-1 0,-1 0 0,1-1 0,0 1 0,0-2 0,0 1 0,1-1 0,-1-1 0,1 0 0,-1 0 0,1 0 0,-1-2 0,1 1 0,10-3 0,-17 3-4,-1-1 0,0 1-1,0-1 1,1 0 0,-1 0-1,0 0 1,0 0 0,0 0 0,0 0-1,0-1 1,0 1 0,-1-1-1,1 1 1,0-1 0,-1 0 0,1 0-1,-1 0 1,0 0 0,1 0-1,0-2 1,-1 0-3,1-1-1,-1 1 1,0-1-1,0 1 1,-1-1-1,1 1 1,-1-1-1,0 1 1,-1-9-1,-2-4-26,0 1 1,-1-1-1,-1 1 0,-11-24 1,-5-7-503,-1 1 1,-3 2 0,-2 0-1,-1 1 1,-44-49 0,50 75-3192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55.69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234 83 636,'-31'-48'5198,"29"44"-5048,-1 1 1,0 0-1,-1-1 1,1 1 0,-1 0-1,1 1 1,-1-1 0,0 1-1,0-1 1,-6-1 0,13 33-5,6 1-15,2 1 0,0-1 0,3-1 0,25 43 0,-24-47-83,-1 1 0,-1 0 1,-1 1-1,-1 0 0,-2 1 1,7 31-1,-15-53-45,0-1-1,0 1 1,0 1 0,-1-1-1,0 0 1,0 0 0,0 0-1,-1 0 1,0 0-1,0 0 1,-1 0 0,1 0-1,-1-1 1,-1 1 0,1 0-1,-1-1 1,0 0-1,0 0 1,0 0 0,-1 0-1,0 0 1,0 0 0,0-1-1,-1 0 1,1 0 0,-1 0-1,0-1 1,0 1-1,0-1 1,0 0 0,-1 0-1,0-1 1,1 0 0,-1 0-1,0 0 1,-7 0-1,-6 3-166,0-2-1,0 0 0,-1-1 0,-27-1 1,38-1-306,-1-1 0,1 0 0,0-1 0,-1 0 0,1 0 0,-13-6 0,20 8 314,1-1 1,0 0 0,-1 1-1,1-1 1,0 0 0,0 0-1,0 0 1,0 1 0,0-1-1,0 0 1,0-1 0,0 1-1,0 0 1,0 0 0,0 0-1,1-1 1,-1 0-1,-1-9-1157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2:56.04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63 240,'1'-2'203,"6"-6"343,1 0-1,0 1 1,0-1 0,1 2 0,13-10-1,-19 15-454,-1 0-1,1 0 1,-1 0-1,1 0 1,-1 0-1,1 1 0,0-1 1,-1 1-1,1 0 1,0 0-1,-1 0 1,1 0-1,0 0 0,-1 0 1,1 1-1,0-1 1,-1 1-1,1 0 0,-1 0 1,1 0-1,-1 0 1,1 0-1,-1 0 1,0 1-1,1-1 0,-1 1 1,3 3-1,6 6-18,-1 0 1,0 1-1,0 0 0,-1 1 0,-1 0 1,0 0-1,-1 1 0,10 26 0,33 125 287,-44-142-288,84 368 881,-44-180-470,-40-185-429,-1-7 14,0 1 0,-2-1 0,0 1 0,0 36 1,-3-55-59,0-1 1,0 1 0,0 0 0,0 0 0,0 0 0,0 0 0,-1 0 0,1-1 0,0 1 0,0 0 0,-1 0 0,1 0-1,0-1 1,-1 1 0,1 0 0,-1-1 0,1 1 0,-1 0 0,1-1 0,-1 1 0,0 0 0,1-1 0,-1 1 0,0-1-1,1 1 1,-1-1 0,0 1 0,0-1 0,1 0 0,-1 1 0,0-1 0,-1 0 0,0 0 4,-1 0 1,1 0 0,0 0-1,-1-1 1,1 1 0,0-1-1,-1 0 1,1 0 0,0 0-1,0 0 1,-4-2-1,-1-1 5,-1-1-1,1-1 0,0 1 0,0-1 0,-9-11 1,12 12-19,0-1 0,1 1 0,-1-1 0,1 0 0,1 0 0,-1-1 0,1 1 0,0 0 0,0-1 0,1 1 0,0-1 0,0 0 0,1 1 0,0-1 1,1-10-1,0 6-10,2-1 1,0 1 0,0 1 0,1-1 0,0 0 0,0 1-1,1 0 1,10-15 0,9-7-30,1 1 0,2 1 0,1 1 0,36-29 1,12-3-209,2 2 0,3 5 0,2 2 0,90-39 0,370-140-4290,-373 164 2517,-37 12 544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04.14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1 275 524,'2'-2'247,"0"-1"0,1 1 0,-1 0 1,1 0-1,-1 1 0,1-1 0,0 1 0,-1-1 0,1 1 1,0 0-1,0 0 0,0 0 0,0 0 0,0 0 0,0 1 0,0 0 1,1-1-1,-1 1 0,3 1 0,5-3-11,172-22 353,189-32-1519,-296 40 672,-1-3 1,133-53 0,-205 71 318,2-1 74,0 0 1,0 0-1,0 0 0,-1 0 1,1-1-1,0 0 1,-1 0-1,0 0 0,0 0 1,0-1-1,0 1 0,-1-1 1,1 0-1,3-6 0,-7 10-106,0-1 0,1 1 0,-1-1 0,0 1 0,-1-1 0,1 1 0,0 0 0,0-1 0,0 1 0,0-1 0,0 1 0,0-1 0,0 1 0,-1 0 0,1-1-1,0 1 1,0 0 0,-1-1 0,1 1 0,0 0 0,0-1 0,-1 1 0,1 0 0,0-1 0,-1 1 0,1 0 0,0 0 0,-1-1 0,1 1 0,-1 0 0,1 0 0,0 0 0,-1 0 0,1 0 0,-1-1-1,1 1 1,0 0 0,-1 0 0,1 0 0,-1 0 0,1 0 0,-1 0 0,1 0 0,0 1 0,-1-1 0,1 0 0,-1 0 0,1 0 0,-1 1 0,-23 8 605,17 1-595,1 0 0,-1 1 0,2 0 0,-1 0 0,2 0 0,-1 1 0,2 0 0,-5 19 0,2 6 49,-4 58 1,9-71-60,1 1 0,1-1 1,2 1-1,8 37 0,-10-53-23,1-1-1,1 1 1,-1-1-1,2 1 1,-1-1 0,1 0-1,0-1 1,1 1-1,-1 0 1,2-1-1,-1 0 1,1-1 0,0 1-1,0-1 1,15 11-1,-18-15-4,1 0 1,0 0-1,0 0 0,1-1 0,-1 1 0,0-1 0,0 0 0,1-1 1,-1 1-1,0-1 0,1 1 0,-1-1 0,1 0 0,-1-1 0,1 1 1,-1-1-1,5-1 0,-1-1 3,-1 0 1,1-1-1,-1 1 1,0-1-1,0 0 1,-1-1-1,1 0 0,10-10 1,-1-2 7,-1-1 1,0 0-1,-2-1 1,0 0-1,16-35 1,52-142 454,-81 195-470,0 1 1,0 0-1,0 0 0,0 0 1,0 0-1,1 0 1,-1 0-1,0-1 0,0 1 1,0 0-1,0 0 0,0 0 1,0 0-1,1 0 1,-1 0-1,0 0 0,0 0 1,0 0-1,0 0 1,0 0-1,1 0 0,-1 0 1,0 0-1,0 0 0,0 0 1,0 0-1,0 0 1,1 0-1,-1 0 0,0 0 1,0 0-1,0 0 0,0 0 1,0 0-1,1 0 1,-1 0-1,0 0 0,0 0 1,0 0-1,0 0 1,0 0-1,0 1 0,1-1 1,-1 0-1,0 0 0,0 0 1,0 0-1,0 0 1,0 0-1,0 1 0,0-1 1,0 0-1,0 0 1,10 13-28,6 15 42,-7-8-327,-3-5 35,1 0 0,15 23-1,-21-35-62,1 0 0,0-1 0,0 1 0,0-1 0,0 0-1,0 0 1,1 1 0,-1-1 0,1-1 0,-1 1 0,1 0 0,0-1-1,-1 1 1,1-1 0,0 0 0,0 0 0,0 0 0,0 0-1,0 0 1,4 0 0,3-3-981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10.09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29 1592,'23'13'7806,"-17"-17"-7970,-8-13-3365,2 16 3363,0 0 0,-1 0 0,1 1 0,0-1 0,-1 0 0,1 0 0,-1 0 0,1 0 0,-9-6-1659,-6 1 271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37.68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465 7 280,'-51'-3'3886,"33"1"-3411,0 1 0,-1 1 0,-20 2 1,35-2-454,-1 1 1,0 0 0,0 0 0,1 1 0,-1 0 0,0-1-1,1 1 1,0 1 0,-1-1 0,1 1 0,0-1-1,0 1 1,1 0 0,-1 1 0,0-1 0,-3 6 0,-26 35 91,1 1 0,3 2 0,2 1 1,2 1-1,2 1 0,2 2 0,-24 95 1,42-133-98,1 1 0,0 0 0,1 0 0,1 0 1,0 0-1,1 0 0,1 0 0,0 0 0,1-1 1,1 1-1,0-1 0,8 19 0,-8-25-5,0 1 0,0-1 0,1 0 0,0 0 0,1-1 0,-1 0 0,1 0 0,1 0 0,0 0 0,-1-1 1,2 0-1,-1-1 0,1 0 0,0 0 0,0 0 0,0-1 0,0 0 0,1-1 0,0 0 0,16 4 0,11-3-212,1-2 0,-1-1 0,0-1 0,1-3 0,-1-1 0,0-1 0,0-2 1,-1-2-1,0-1 0,38-16 0,-55 17-829,0 1-1,0-2 1,25-19 0,-14 8-280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39.10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23 420,'0'0'4538,"6"11"-4416,-6-11-121,31-15 2041,-28 13-2009,20-14 146,-22 16-180,0 0 0,0 1 0,-1-1 0,1 0 0,0 1 0,0-1-1,-1 1 1,1-1 0,0 1 0,-1 0 0,1-1 0,0 1 0,-1-1 0,1 1 0,-1 0 0,1 0 0,-1-1 0,0 1 0,1 0 0,-1 0 0,0 0 0,1-1 0,-1 1 0,0 0 0,0 0 0,0 0-1,0 0 1,0 0 0,0 1 0,49 329-19,-34-199-12,-2 20-29,-9-87 35,3-1 1,18 77-1,-24-136-10,0-1 0,1 1 0,-1-1-1,1 0 1,0 1 0,5 6-1,-7-11 7,1 1 0,-1-1-1,0 0 1,0 0-1,0 1 1,0-1-1,1 0 1,-1 0-1,0 0 1,0 1 0,1-1-1,-1 0 1,0 0-1,0 0 1,1 0-1,-1 0 1,0 0-1,0 1 1,1-1-1,-1 0 1,0 0 0,1 0-1,-1 0 1,0 0-1,0 0 1,1 0-1,-1 0 1,0 0-1,1 0 1,-1 0 0,0 0-1,0-1 1,1 1-1,-1 0 1,0 0-1,1 0 1,-1 0-1,0-1 1,9-21-2338,-7 10 1096,2-3 8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39.91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270 44 980,'-4'-1'466,"1"-1"-1,-1 0 0,1 0 1,0 0-1,-1-1 1,1 1-1,-4-5 1,5 5-394,0 0 0,0 0 0,-1 0 0,1 0 0,-1 1 0,1-1 0,-1 0 0,1 1 0,-1 0 0,0 0 0,0 0 0,0 0 0,1 0 0,-7 0 0,4 1-54,1 0 0,-1 1 1,0 0-1,0-1 0,1 2 0,-1-1 1,0 1-1,1-1 0,-1 1 0,1 1 1,0-1-1,0 1 0,0-1 0,0 1 1,0 0-1,0 0 0,1 1 0,0-1 1,-1 1-1,1 0 0,1 0 0,-1 0 1,0 0-1,1 0 0,-3 7 0,-6 14 14,0 0 0,2 1 0,-8 33 0,13-47-1,-7 31-19,1 0 0,3 0 0,-3 52 0,9-78-1,1 0-1,0 0 1,1 0-1,1 0 0,1 0 1,0-1-1,1 1 1,1-1-1,0 0 1,1 0-1,11 19 1,-16-32-10,1-1 0,-1 0 0,1 1 0,-1-1 0,1 0 0,0 0 0,0 0 0,0-1 1,0 1-1,0 0 0,0-1 0,0 1 0,1-1 0,-1 0 0,0 1 0,1-1 0,-1-1 1,1 1-1,-1 0 0,1 0 0,3-1 0,-2 0 1,0 0 0,0-1 0,0 1 0,0-1 0,0 0 0,0 0 0,0-1 0,0 1 0,-1-1 0,1 0 0,0 0 1,4-4-1,6-5 13,0-1-1,-1 0 1,0-1 0,-1 0 0,12-18 0,-6 4 18,-1 0-1,-1-2 1,-1 0-1,-2 0 1,11-36 0,34-159 657,-56 216-647,4-15 71,-1 47-125,3 30-128,-4-19 247,2 0-1,13 47 1,-16-73-209,0 0 0,0-1 0,1 1 0,0-1 0,1 0 0,0 0 0,0 0 0,0-1-1,1 1 1,1-2 0,-1 1 0,1-1 0,0 1 0,8 4 0,-14-10-90,0 0-1,1-1 0,-1 1 1,0 0-1,1-1 1,-1 1-1,0-1 0,1 1 1,-1-1-1,0 0 0,1 1 1,-1-1-1,1 0 1,-1 0-1,0 0 0,1 0 1,-1 0-1,1 0 1,1-1-1,6-3-1183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0.72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281 1 856,'-14'4'750,"-1"0"0,2 1-1,-1 0 1,0 2 0,-18 11 0,16-8-673,1 0 1,0 2-1,1 0 1,1 0-1,0 2 1,0-1-1,1 2 1,1-1-1,1 2 1,0-1 0,1 1-1,-9 22 1,16-35-76,1 0 1,-1 0 0,1 0-1,0 0 1,0 0 0,1 1-1,-1-1 1,1 0 0,0 0-1,-1 1 1,1-1 0,1 0-1,-1 0 1,0 1 0,1-1-1,0 0 1,-1 0 0,1 0 0,1 0-1,-1 0 1,0 0 0,1 0-1,-1 0 1,1 0 0,0-1-1,0 1 1,0 0 0,0-1-1,1 0 1,-1 1 0,1-1-1,-1 0 1,1-1 0,4 4-1,9 3 18,1-1 0,0-1 0,0 0 0,1-2-1,23 5 1,14 4 2,-47-11-25,0 1 1,-1 0-1,0 1 0,1-1 1,-1 1-1,-1 1 1,1-1-1,-1 1 1,0 0-1,0 1 1,0-1-1,0 1 1,-1 0-1,7 11 1,-10-13 0,1 1 0,-1 0 1,0 0-1,-1-1 1,1 1-1,-1 1 1,0-1-1,0 0 0,0 0 1,-1 0-1,0 0 1,0 0-1,0 1 0,-1-1 1,1 0-1,-1 0 1,0 0-1,-1 0 1,1 0-1,-1 0 0,0 0 1,0 0-1,-5 5 1,-1 5-13,-2-1 1,0-1-1,0 0 0,-1 0 1,-1-1-1,0-1 1,-1 0-1,0 0 1,0-2-1,-1 1 1,-1-2-1,1 0 1,-20 7-1,33-14-74,0-1-1,0 1 1,0-1 0,0 0-1,0 0 1,0 1-1,0-1 1,0 0 0,0 0-1,0 0 1,0 0-1,0 0 1,0 0-1,0-1 1,0 1 0,0 0-1,0 0 1,0-1-1,0 1 1,0-1 0,0 1-1,0-1 1,0 1-1,0-1 1,0 1-1,1-1 1,-1 0 0,0 0-1,0 1 1,1-1-1,-1 0 1,0 0 0,1 0-1,-1 0 1,1 0-1,-1 0 1,1 0-1,0 1 1,-1-2 0,1 1-1,0 0 1,0 0-1,-1 0 1,1 0 0,0 0-1,0 0 1,0 0-1,0 0 1,1 0-1,-1 0 1,0 0 0,0 0-1,1-1 1,3-13-1089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1.18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343 1 204,'-20'11'919,"0"1"0,1 1-1,0 1 1,1 0 0,-17 18 0,26-23-888,0 0 1,1 1-1,0 0 1,1 0 0,0 1-1,1-1 1,0 1-1,0 1 1,2-1-1,-8 24 1,12-31-19,-1-1 0,1 0 1,1 1-1,-1-1 0,0 1 1,1-1-1,-1 0 0,1 1 0,0-1 1,0 0-1,0 1 0,1-1 0,-1 0 1,1 0-1,0 0 0,0 0 1,0-1-1,0 1 0,0 0 0,1-1 1,-1 0-1,1 1 0,4 2 0,10 7 10,0 0-1,38 17 1,-12-5-24,-35-19 9,1 1 0,-1 0 0,0 0 1,-1 1-1,0 0 0,0 0 0,0 1 1,-1-1-1,0 2 0,5 9 0,-9-14-6,0 0 0,-1 0 0,1-1 0,-1 2 0,0-1 0,0 0 0,-1 0 0,1 0 0,-1 0 0,0 1 0,0-1 0,0 0 0,-1 0 0,1 0 0,-1 0 0,0 0 0,0 1-1,-1-1 1,1-1 0,-1 1 0,0 0 0,0 0 0,0-1 0,0 1 0,-1-1 0,-3 5 0,-8 7-12,-1-1 0,0 0 0,-1-1-1,0-1 1,-1 0 0,-21 10 0,5-5-192,-1-1 0,-54 18 0,85-34 165,-34 9-1266,35-8 1145,1-1-1,-1 0 1,0 0-1,1 0 1,-1 0-1,0 0 1,1 0-1,-1-1 1,0 1-1,1 0 1,-1-1-1,1 1 1,-1-1-1,1 0 1,-1 1-1,1-1 1,-1 0-1,1 0 1,0 0-1,-2-2 1,-2-6-985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1.51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1 128,'3'1'283,"1"1"1,-1 0-1,0 0 1,0 0-1,0 0 0,0 1 1,0-1-1,-1 1 0,1 0 1,-1 0-1,0-1 1,1 2-1,-1-1 0,-1 0 1,1 0-1,0 1 0,-1-1 1,0 1-1,1-1 1,-1 1-1,0 4 0,4 15-206,-1 0-1,1 31 0,-2-23 501,38 219-206,-39-239-409,0 8-901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1.855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5 118 32,'-4'-118'10290,"33"143"-14346,-10-6 716,-7-8 1734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2.56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285 632 900,'-1'5'512,"0"0"1,-1 0-1,0 0 0,0 0 1,0-1-1,-1 1 0,1-1 1,-1 1-1,0-1 0,-1 0 1,1 0-1,-5 4 0,-55 41 734,1-1-714,49-32-511,0 0 0,0 1 0,2 0 0,0 0 0,1 2 0,1-1 0,0 1 0,-10 38 0,15-47-26,1 1 1,1 0 0,-1 0 0,2 0 0,0 0-1,0 0 1,1 1 0,0-1 0,1 0 0,0 0-1,1 0 1,0 0 0,1 0 0,0 0-1,1-1 1,0 1 0,10 18 0,-9-23-19,-1 0-1,1 0 1,1-1-1,-1 0 1,1 0 0,-1 0-1,1-1 1,1 1 0,-1-2-1,0 1 1,1-1 0,13 5-1,-7-4-51,-1-1 0,1-1-1,-1 0 1,1 0 0,0-2-1,25-1 1,-7-2-45,0-2 1,0-2-1,-1 0 1,0-3-1,39-16 1,-22 5 107,-1-3 1,61-40-1,-82 47 412,-1-1 0,-1-1 0,0-2 0,-2 0 0,29-37 0,-49 57-317,1 0-1,-1 0 0,0-1 0,0 1 0,0 0 1,0-1-1,-1 1 0,1-1 0,0 1 1,-1-1-1,1 1 0,-1-1 0,1 1 0,-1-1 1,0 0-1,0 1 0,1-1 0,-1 0 1,-1 1-1,1-1 0,0 0 0,0 1 1,0-1-1,-1 0 0,1 1 0,-1-1 0,1 1 1,-1-1-1,0 1 0,-1-3 0,0 3-47,0-1 0,0 1 0,0-1 0,0 1 0,0 0 0,-1-1 0,1 1 0,-1 0 0,1 1 0,-1-1 0,1 0-1,-1 1 1,1-1 0,-1 1 0,1 0 0,-1 0 0,0 0 0,1 0 0,-4 1 0,-8 1-50,1 1 0,-1 0 0,1 1 0,0 1 0,0 0 0,0 1 0,1 0 0,0 1 0,0 0 0,1 1 0,0 0 0,0 1 0,-13 13 0,16-14-35,0 1 0,0 0 0,0 1 0,1-1 0,1 1 0,-1 1 1,2-1-1,-1 1 0,2 0 0,-1 0 0,2 1 0,-1-1 0,1 1 1,1 0-1,-1 19 0,2-27 7,1-1 0,0 0 0,1 1 0,-1-1-1,1 0 1,-1 1 0,1-1 0,0 0 0,0 0 0,0 1 0,1-1 0,-1 0 0,1 0 0,-1 0 0,1-1 0,0 1 0,0 0-1,1-1 1,-1 1 0,0-1 0,1 0 0,0 1 0,-1-1 0,1-1 0,0 1 0,0 0 0,0-1 0,0 1 0,0-1 0,0 0 0,1 0-1,-1 0 1,0 0 0,1-1 0,-1 0 0,0 1 0,1-1 0,-1 0 0,6-1 0,4 0-38,0 0 1,0-1-1,0-1 1,-1 0-1,1-1 1,-1 0-1,0-1 1,0 0-1,13-8 1,0-5 85,-2 0 0,0-2 1,0-1-1,-2 0 1,33-45-1,-2 4-38,-50 61 28,-1 0 0,0 0 0,0 0 0,0 1 0,1-1 0,-1 0 0,1 1 0,-1-1 0,0 0 0,1 1 0,-1 0 0,1-1 0,-1 1 0,1 0 0,-1 0 0,1 0 1,0 0-1,-1 0 0,1 0 0,-1 0 0,1 0 0,-1 1 0,1-1 0,-1 1 0,1-1 0,-1 1 0,0-1 0,1 1 0,-1 0 0,0 0 0,1-1 0,-1 1 0,0 0 0,0 0 0,0 1 0,0-1 0,2 2 0,8 8 3,0 1 0,17 25-1,-14-19-6,12 17-7,-16-22 14,-1-1 0,1 0 0,1 0 0,14 11 0,-21-20 2,0 0 0,0 0 0,1 0 0,-1-1 0,1 0 0,-1 0 0,1 0 0,0-1 0,0 0 0,0 1 0,0-2 0,0 1 0,0 0 0,0-1 0,0 0 0,0 0 0,7-2 0,4-1 1,-1-1 1,1 0-1,-1-2 0,-1 1 0,1-2 1,-1 0-1,0 0 0,0-2 0,-1 0 1,0 0-1,-1-1 0,0-1 0,-1 0 0,0 0 1,0-1-1,-1 0 0,10-19 0,-4 6-21,-1-1 0,-2-1 0,-1-1 0,-1 1 0,-1-2 0,-1 0 0,-2 0 0,4-38 0,-6 20 39,-2 0 0,-2 0 0,-3-1 0,-1 1 0,-3 0 0,-1 0 0,-3 1 0,-2 0 0,-1 1 0,-3 0 0,-1 1 0,-45-79 0,56 113 63,0 0-1,-1 0 1,0 1 0,0 0-1,-12-10 1,18 18-73,0 0-1,0 1 0,0-1 1,0 0-1,0 1 1,0-1-1,0 0 1,0 1-1,-1-1 1,1 1-1,0 0 1,0-1-1,0 1 1,-1 0-1,1 0 1,0 0-1,0 0 1,-1 0-1,1 0 1,0 0-1,0 0 1,-2 1-1,1 0-6,0 1-1,0-1 0,0 1 1,0-1-1,1 1 1,-1 0-1,1 0 0,-1 0 1,1-1-1,0 1 0,0 1 1,0-1-1,0 0 1,0 0-1,0 0 0,-1 5 1,-3 13 9,1 0 1,0 1-1,2-1 1,0 1 0,1 0-1,1 0 1,6 38-1,35 145 32,-36-184-42,32 149-20,29 108 11,-52-229-61,3-1-1,1 0 1,39 69 0,-48-101-241,1 0 1,1-1 0,0 0 0,22 21 0,-27-30-162,-1 0 1,1 0-1,0 0 1,1-1-1,-1 0 1,1 0-1,-1-1 1,1 0-1,0 0 1,1 0-1,-1-1 1,0 0-1,12 1 1,-1-4-1079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3.87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21 495 848,'4'-71'4689,"-3"58"-1977,-1 47-1508,-13 145-1144,1-1 11,15-155 131,4-31 158,7-37-96,2-47-243,-5-1-1,-1-123 1,-2 31-82,-8 180 51,0 0 1,1 0-1,0 1 0,0-1 1,0 0-1,0 1 0,0-1 0,1 1 1,0-1-1,0 1 0,0 0 1,5-7-1,-5 10 6,-1 0 0,1-1 0,0 1 1,0 0-1,0 0 0,-1 0 0,1 0 0,0 1 0,0-1 0,0 0 0,1 1 1,-1-1-1,0 1 0,0 0 0,0 0 0,0 0 0,0 0 0,0 0 0,1 0 1,-1 1-1,0-1 0,0 1 0,0-1 0,0 1 0,0 0 0,0 0 0,0 0 1,0 0-1,-1 0 0,3 1 0,16 10 7,-1 0 0,0 1 0,-1 0 1,31 31-1,60 76 32,-63-66-42,2 6-3,-37-44-6,1-1 0,0 0 0,1 0 0,1-1 0,0-1 1,1 0-1,27 17 0,-40-29 5,1 1 0,0-1 1,-1 0-1,1 0 0,0 0 0,0 0 1,0 0-1,0-1 0,0 0 1,0 1-1,0-1 0,0 0 1,0 0-1,0-1 0,0 1 1,0-1-1,0 1 0,0-1 0,0 0 1,5-2-1,-3-1-7,0 1-1,1-1 1,-1 0-1,-1 0 1,1 0-1,-1 0 1,1-1-1,-1 0 1,5-8-1,4-9-17,-1-1 0,-1 0 0,15-44 0,21-112-3,-35 121 37,34-92 0,-46 150 1,0 0 0,-1-1 0,1 1 0,0 0 0,0 0 0,0-1 0,0 1 0,0 0 0,0 0 0,0-1-1,0 1 1,0 0 0,0 0 0,0 0 0,0-1 0,0 1 0,0 0 0,0 0 0,1-1 0,-1 1 0,0 0 0,0 0 0,0 0 0,0-1 0,0 1 0,0 0 0,1 0 0,-1 0 0,0 0 0,0-1 0,0 1 0,0 0 0,1 0 0,-1 0 0,0 0 0,0 0 0,0 0 0,1 0 0,-1-1 0,0 1-1,0 0 1,1 0 0,-1 0 0,0 0 0,0 0 0,0 0 0,1 0 0,-1 0 0,0 0 0,0 0 0,1 0 0,-1 0 0,0 1 0,0-1 0,0 0 0,1 0 0,-1 0 0,3 19-12,-3 29 36,-24 145 118,10-95-73,-4 193 1,27-220-604,-9-68 327,1 0-1,-1-1 0,1 1 0,0-1 0,0 0 0,0 1 1,0-1-1,0 1 0,0-1 0,0 0 0,1 0 0,-1 0 1,1 0-1,0 0 0,0 0 0,0 0 0,0-1 0,0 1 1,0-1-1,0 1 0,0-1 0,0 0 0,1 0 1,3 2-1,5-5-1405,-1-4 92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04.64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0 956,'3'2'301,"1"0"-1,-1 0 1,1 0-1,-1 0 1,0 1 0,1-1-1,-1 1 1,-1 0-1,1 0 1,0 0 0,-1 0-1,1 0 1,-1 1-1,0-1 1,0 1 0,0-1-1,-1 1 1,3 7-1,2 10-382,0 0-1,3 26 0,-6-32 502,8 45-100,-2 0-1,-2 0 1,-3 1-1,-3 0 1,-10 90-1,-1-121 43,6-31-159,4-19-210,5-39-475,21-95 0,-18 122 374,2 1 0,0 0 1,2 0-1,24-44 1,-34 71 108,1 0 0,-1 0 1,1 0-1,-1 1 1,1-1-1,0 1 0,1-1 1,-1 1-1,0 0 0,1 1 1,0-1-1,0 0 0,0 1 1,0 0-1,0 0 1,0 0-1,0 1 0,1-1 1,-1 1-1,1 0 0,6-1 1,-6 2 14,-1 1 0,1-1 1,-1 1-1,1 0 1,-1 0-1,0 1 0,1-1 1,-1 1-1,0 0 1,0 0-1,0 0 0,0 1 1,-1-1-1,1 1 1,-1 0-1,1 0 0,-1 0 1,0 0-1,0 1 1,0-1-1,3 8 0,13 19 34,-2 1 0,-2 1 0,-1 1 0,-1 0 0,10 42 0,-22-72-189,0 0 1,0 0-1,0 0 1,1 0-1,-1 0 1,1 0-1,-1 0 1,5 4-1,1-1-1436,-6-6 1401,0 1 0,0-1 0,0 0 0,0 1 0,0-1 0,0 0-1,0 0 1,0 0 0,0 0 0,0 0 0,0 0 0,0 0 0,0 0 0,0 0 0,0 0-1,0-1 1,0 1 0,0 0 0,0-1 0,0 1 0,2-2 0,8-4-1204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4.20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76 1164,'19'-27'3455,"-16"21"-2695,1 0 0,0 1 0,0 0 0,0-1-1,0 1 1,1 1 0,8-8 0,-9 20-708,0 0 0,-1 0 0,0 1 0,-1-1 1,0 1-1,1 11 0,5 37 29,20 227 79,-28-177-122,-1-49-27,1 1-1,4-1 0,14 77 0,-17-130-4,0 0-1,0 1 1,1-1-1,0 0 1,0 0 0,0 0-1,1 0 1,0-1 0,-1 1-1,2-1 1,-1 1-1,0-1 1,1 0 0,8 7-1,-8-9-4,1 1-1,-1-1 0,1 0 1,0 0-1,-1-1 1,1 0-1,0 1 0,0-2 1,0 1-1,0 0 0,0-1 1,0 0-1,0 0 1,0-1-1,0 1 0,7-3 1,15-2-443,-1-2 1,1-1-1,-2-2 1,1 0-1,25-15 1,-2-3-2663,66-49 1,-69 44 1465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5.15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19 96 20,'-16'-39'9118,"13"63"-8596,24 394-343,-8-240-112,-9-144 323,-6-49-324,-1-12-70,2 0-1,4-47 1,0 5-5,-3 38 4,-1-13-12,8-66 0,-5 97 1,1 0 1,-1 0-1,2 1 0,0-1 1,0 1-1,2 0 0,-1 0 1,1 0-1,13-17 0,-18 27 11,1 0-1,0-1 0,0 1 1,0 0-1,0 0 0,0 0 0,0 0 1,1 0-1,-1 0 0,0 1 1,1-1-1,0 1 0,-1 0 1,1 0-1,0 0 0,0 0 1,0 0-1,-1 1 0,1-1 1,0 1-1,5-1 0,-4 2 3,0 0 0,1 0 0,-1 0-1,0 0 1,0 1 0,0 0 0,0 0 0,-1 0-1,1 0 1,0 0 0,-1 1 0,1 0 0,3 3-1,2 4 8,0 0 0,0 0 0,-1 1-1,0 0 1,-1 0 0,0 1 0,-1 0-1,8 21 1,9 84 68,-23-117-72,0 1 1,0-1-1,1 1 1,-1-1-1,0 0 1,0 1-1,0-1 1,0 0-1,0 1 1,1-1-1,-1 0 1,0 1 0,0-1-1,0 0 1,1 1-1,-1-1 1,0 0-1,1 0 1,-1 1-1,0-1 1,1 0-1,-1 0 1,0 1-1,1-1 1,-1 0 0,0 0-1,1 0 1,-1 0-1,1 0 1,-1 0-1,0 0 1,1 0-1,-1 0 1,0 0-1,1 0 1,-1 0-1,1 0 1,-1 0-1,1 0 1,17-12 10,11-22-10,56-102-76,10-13-63,-94 147 133,0 0 1,0 0-1,0 0 1,1 1-1,-1-1 1,1 0-1,-1 1 1,1-1-1,0 1 1,0-1-1,-1 1 1,1 0-1,0 0 1,0 0-1,0 0 1,0 0-1,1 0 1,-1 1-1,0-1 1,0 1-1,0-1 1,5 1-1,-5 1 2,0-1 0,0 1 1,0 0-1,0 0 0,0 0 0,0 1 0,0-1 0,0 1 0,0-1 0,-1 1 1,1-1-1,0 1 0,-1 0 0,0 0 0,1 0 0,-1-1 0,2 5 1,5 11 3,-1 0 1,-1 0 0,0 1 0,3 19 0,-9-36-1,21 125 49,-17-88-47,2-1-1,18 63 0,-24-98-4,1 0 0,0 0 0,-1 0 0,1 0 0,0 0 0,0 0 0,1-1 0,-1 1-1,0 0 1,0-1 0,1 1 0,-1-1 0,1 0 0,0 1 0,-1-1 0,1 0 0,0 0 0,0 0 0,-1 0-1,1 0 1,0 0 0,0-1 0,2 1 0,1 0-2,-1-1 0,0 0 0,1 0 0,-1 0 0,0 0 0,1-1 0,-1 0 0,0 0 0,0 0 0,7-3 0,0-1 0,0 0 0,0 0 0,-1-2 0,1 1 0,-1-1 0,-1-1 0,11-9 0,3-11 9,-1-1-1,-2-1 1,-1 0-1,-1-2 0,21-51 1,-35 100-27,-1 1 1,0 0-1,1 26 1,-4-32 30,2 19 6,2 0-1,8 39 1,-10-62-12,0 0-1,1 0 1,0 0 0,0 0 0,1-1-1,0 1 1,0-1 0,0 0 0,1 0-1,0-1 1,1 0 0,0 1-1,12 9 1,-16-15 1,0 0 0,1 0-1,-1 0 1,0 0 0,1 0 0,-1-1-1,1 1 1,-1-1 0,1 1 0,0-1-1,-1 0 1,1 0 0,-1 0 0,1-1-1,0 1 1,-1 0 0,1-1 0,-1 0-1,1 0 1,-1 0 0,0 0 0,1 0-1,-1 0 1,0 0 0,0-1 0,1 1-1,-1-1 1,0 0 0,-1 1 0,1-1-1,2-3 1,7-6 11,-1 0 1,0-1-1,15-25 1,-17 23-29,-1-1 0,0 0 0,0-1 0,-2 0 0,0 0 0,-1 0 0,0 0 1,-2-1-1,0 1 0,-1-1 0,0 0 0,-1 1 0,-1-1 0,-1 0 0,-6-29 1,5 36-182,1-1 0,-2 1 0,1-1 1,-1 1-1,-1 0 0,0 1 1,0-1-1,-1 1 0,0 0 1,-1 0-1,0 1 0,0 0 0,-1 0 1,0 0-1,0 1 0,-1 1 1,0-1-1,0 1 0,0 1 1,-1 0-1,0 0 0,0 1 1,0 0-1,-22-4 0,12 4-772,-1 2 0,-26 0 1,7 3-385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5.90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230 420 704,'66'-20'7835,"-118"26"-6312,36 1-1497,1 0 0,0 1 0,1 0 0,-1 2 0,2-1 0,0 2 0,0 0 0,0 0 0,2 1 0,-1 1 0,2 0 0,0 0 0,0 1 0,-9 19 0,12-21-25,1 1 0,0 0 0,1 0 1,0 0-1,1 0 0,1 1 0,0-1 1,1 1-1,0 0 0,1 0 0,0 0 1,2 0-1,-1 0 0,2 0 1,0 0-1,0-1 0,9 24 0,-10-33-3,0-1 0,1 1 0,0 0 0,0-1-1,0 1 1,0-1 0,0 0 0,1 0 0,0 0 0,-1 0-1,1 0 1,0 0 0,0-1 0,1 1 0,-1-1 0,0 0-1,1 0 1,-1-1 0,9 4 0,-6-4-5,1 0 0,-1 0 0,1 0 1,-1-1-1,1 0 0,-1-1 0,1 1 0,0-1 0,-1 0 0,0-1 0,9-2 1,3-3-9,-1 0 1,1-1-1,-2-1 1,1-1-1,-1 0 1,-1-1-1,24-21 1,-21 13 23,-1-1 0,0 0 0,-1-1 0,-2-1 0,0 0 0,-1-1 0,-2-1 0,0 0 0,-1 0 0,-2-1 0,0 0 0,-2 0-1,5-36 1,-7 25 11,-2 0-1,-2-1 0,0 1 0,-3 0 1,-1 0-1,-2 0 0,-1 1 0,-2 0 1,-15-40-1,20 58 98,4 13-91,-1 1 0,1 0 0,-1 0 0,0 0 1,0-1-1,0 1 0,-1 0 0,1 0 1,-1 0-1,1 0 0,-1 1 0,-2-4 0,2 11-28,1 0-1,0 1 0,0-1 1,0 0-1,1 1 0,0-1 1,0 8-1,9 77 49,5 0 0,3-1 0,31 95-1,-41-158-46,1 1-1,1-2 0,2 1 0,0-2 1,2 1-1,1-1 0,17 23 1,-24-38-4,0-1 1,1 0 0,0 0 0,0 0 0,1-1-1,0-1 1,0 1 0,0-2 0,1 1 0,0-1-1,0 0 1,0-1 0,1-1 0,0 1 0,-1-2-1,1 1 1,0-2 0,0 1 0,0-1 0,14-1-1,-7-1 3,1-1 0,0-1 0,0-1 0,-1 0 0,0-2 0,0 0 0,0-1 0,-1 0 0,0-2-1,0 0 1,-1 0 0,0-2 0,-1 0 0,0-1 0,-1 0 0,0-1 0,-1-1 0,14-19 0,-14 15 7,0 0 1,-1-1-1,-1 0 1,-1-1-1,0-1 1,-2 1 0,0-1-1,-2-1 1,0 1-1,-1-1 1,-2 0-1,0-1 1,-1 1 0,-1 0-1,-3-27 1,1 38 9,-1 1 0,0-1 0,-1 1 0,0 0 0,0 0 0,-1 0 0,-1 0 0,-11-17 0,15 25-10,0 0 0,0 0 1,-1 1-1,1-1 1,-1 0-1,1 1 1,-1 0-1,0-1 0,0 1 1,0 0-1,1 0 1,-1 0-1,0 0 0,0 0 1,-1 0-1,1 0 1,0 1-1,0-1 1,-3 1-1,2 0-3,1 1-1,-1-1 1,0 1 0,1 0-1,-1 0 1,1 0 0,-1 0-1,1 1 1,-1-1 0,1 1-1,0 0 1,0-1 0,0 1-1,0 0 1,0 0 0,0 0-1,0 0 1,1 1 0,-3 3-1,-4 7 12,1-1 1,1 1-1,0 0 0,1 1 0,0-1 0,1 1 0,0 0 0,1 0 0,1 1 0,1-1 0,0 0 0,1 29 0,1-25-8,1 1 0,1-1 0,1 0 0,0 0 0,1-1 0,1 1-1,0-1 1,2 0 0,16 27 0,-19-35-96,1-1 0,0 0-1,1-1 1,0 0 0,0 0 0,1 0-1,-1-1 1,2 0 0,-1-1 0,0 0-1,1 0 1,0 0 0,0-1 0,18 5 0,-19-7-317,0-1 1,0 0 0,1 0 0,-1 0 0,1-1 0,-1 0-1,0-1 1,1 0 0,-1 0 0,0 0 0,0-1 0,0-1-1,0 0 1,0 0 0,0 0 0,0-1 0,12-8 0,7-8-1345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8.73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105 43 232,'-42'-43'9648,"43"49"-9643,0-1-1,0 1 1,1-1-1,0 1 1,0-1-1,4 7 1,5 15-3,4 24-11,-3 1 0,-2-1 0,-3 2 0,-2-1 0,-2 1 0,-2 0 0,-2-1 0,-3 1 0,-3-1 0,-1 0 0,-3 0 0,-29 84 1,21-75-217,12-38-441,0 0 0,-20 40 0,17-50-1003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9.11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 47 112,'0'-1'175,"-1"0"0,1 0 0,-1 0 0,1 0 0,0-1 0,-1 1 0,1 0 0,0 0 0,0-1 0,0 1 0,0 0 0,0 0 0,0-1 0,0 1 0,0 0 0,0 0 0,1-1 0,-1 1 0,0 0 0,1 0 0,-1 0 0,1 0 0,-1-1 0,1 1 0,0 0 0,0 0 0,-1 0 0,3-1 0,-1 0-110,1 1 1,0-1 0,-1 1-1,1 0 1,0 0 0,0 0 0,0 1-1,0-1 1,0 1 0,0-1-1,-1 1 1,5 0 0,8 0-152,1 2 0,-1-1 0,29 8 0,-15-1 120,-1 0 1,-1 2-1,0 1 0,0 1 0,-1 1 0,31 21 0,-46-26-28,-1 0-1,1 1 1,-1 1-1,-1 0 1,0 0-1,0 1 1,-1 0-1,0 0 1,-1 1-1,-1 0 1,0 0-1,0 0 0,-1 1 1,-1 0-1,5 20 1,-7-21-6,0 0 0,0 0-1,-1 0 1,-1 1 0,0-1 0,-1 0 0,0 0 0,0 0-1,-2 0 1,1 0 0,-2 0 0,0-1 0,0 1 0,-12 20 0,9-20 0,-1 0 0,-1-1 0,0 0 1,0-1-1,-1 0 0,-1 0 1,1-1-1,-1 0 0,-1-1 0,0-1 1,0 0-1,-23 10 0,6-4 128,-60 16-1,81-27-334,1 0 0,-1 0 1,0-1-1,0 0 0,0-1 0,1 1 1,-1-2-1,0 1 0,0-1 0,0 0 0,1-1 1,-1 0-1,-13-4 0,16 1-944,4-2-27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49.60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40 724,'6'-11'2691,"-5"8"-2229,0 1-1,1-1 1,-1 0 0,1 1-1,0-1 1,0 1 0,0-1-1,4-3 1,-5 5-457,0 1 1,0 0-1,0 0 0,0 0 1,0 0-1,0-1 0,0 1 1,0 0-1,0 1 0,0-1 1,0 0-1,0 0 0,0 0 0,0 1 1,0-1-1,0 0 0,0 1 1,0-1-1,-1 1 0,1-1 1,0 1-1,0-1 0,0 1 1,-1-1-1,1 1 0,0 0 1,-1 0-1,1-1 0,0 1 0,-1 0 1,1 0-1,-1 0 0,1 1 1,7 9 17,-1 0 0,0 1 1,0 0-1,-1 0 0,-1 1 0,0-1 1,-1 1-1,5 26 0,-2-1 33,3 72 0,-10-63-30,-2-1 1,-2 0-1,-11 57 1,-44 133 364,57-232-307,1 0 0,0 0 0,0 0 0,0 1 1,1-1-1,-1 0 0,1 9 0,1-12-62,-1 0 1,0 0-1,1-1 1,-1 1 0,1 0-1,-1 0 1,1-1 0,-1 1-1,1-1 1,-1 1 0,1 0-1,0-1 1,-1 1-1,1-1 1,0 1 0,0-1-1,-1 1 1,1-1 0,0 0-1,0 0 1,-1 1 0,1-1-1,0 0 1,0 0-1,0 0 1,0 0 0,0 1-1,-1-1 1,1-1 0,0 1-1,0 0 1,0 0 0,0 0-1,-1 0 1,1-1-1,0 1 1,0 0 0,0-1-1,-1 1 1,1 0 0,0-1-1,1 0 1,185-76 98,-14 5-1302,73-8-5255,-214 71 4949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50.80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1 159 580,'14'24'878,"0"1"-1,-2 1 1,-1 0 0,10 34-1,19 110 494,-32-149-702,-8-21-649,0 0 0,0 0 0,0 0 0,0 1 0,0-1 0,1 0 0,-1 0 0,0 0 0,0 0 0,0 0 0,1 0 0,-1 0 0,0 0 0,0 0 0,0 0 0,0 0 0,1 0 0,-1 0 1,0 0-1,0 0 0,0 0 0,1 0 0,-1 0 0,0 0 0,0 0 0,0 0 0,1 0 0,-1 0 0,0 0 0,0 0 0,0 0 0,0 0 0,1 0 0,-1 0 0,0-1 0,0 1 0,0 0 0,0 0 0,0 0 0,1 0 0,-1 0 0,0-1 1,0 1-1,0 0 0,0 0 0,0-1 0,15-36 573,1-18-619,3 1 1,3 1-1,52-95 1,-71 143 17,0 0 0,0 1 0,0-1 0,1 1 0,0 0 0,0 0 0,0 0 1,0 1-1,0-1 0,1 1 0,7-4 0,-10 6 6,0 1 1,0 0-1,0-1 0,0 1 1,1 0-1,-1 0 0,0 0 1,0 0-1,0 0 1,1 1-1,-1-1 0,0 1 1,0-1-1,0 1 0,0 0 1,0 0-1,0 0 1,0 0-1,0 0 0,0 0 1,-1 1-1,1-1 0,0 1 1,-1-1-1,1 1 1,-1-1-1,1 1 0,-1 0 1,0 0-1,2 3 0,6 10 16,0 1 0,-1 1 0,-1-1 0,0 1 0,-1 0 0,-1 1 0,-1-1 0,3 21 0,-2-11-15,2 0 1,13 36-1,-20-62-2,0 0 0,1-1-1,-1 1 1,0-1 0,0 1-1,1-1 1,-1 1-1,0-1 1,1 1 0,-1-1-1,1 1 1,-1-1 0,1 0-1,-1 1 1,1-1 0,-1 1-1,1-1 1,-1 0-1,1 0 1,-1 1 0,1-1-1,-1 0 1,1 0 0,-1 0-1,1 0 1,0 1-1,-1-1 1,1 0 0,0 0-1,0 0 1,20-11-159,20-30-141,-37 37 276,35-44-134,45-74 1,-52 73 177,65-78 0,-95 124-19,0 1 0,1-1 0,-1 1 0,1 0 0,-1 0 0,1 0 0,0 0 1,-1 0-1,1 0 0,0 1 0,0 0 0,0-1 0,0 1 0,1 0 0,3 0 0,-5 1 1,0 0 0,0 1 0,0-1 0,0 1 0,0-1 0,-1 1 0,1 0-1,0 0 1,0 0 0,-1 0 0,1 0 0,0 0 0,-1 0 0,1 0 0,-1 1 0,0-1 0,1 1 0,-1-1 0,0 1 0,0-1-1,0 1 1,0 0 0,0 0 0,0-1 0,0 1 0,0 4 0,9 24 82,-2 0 0,-1 1 0,-1 0 1,-1 0-1,-2 1 0,-2 55 0,0-34 56,8 59 0,-9-110-135,1-1 0,-1 0 0,0 0 0,0 0 0,1 0 0,-1 0 0,1 0 0,-1 0 0,1 0 0,-1 0 0,1 0 1,0 0-1,0 0 0,-1 0 0,1 0 0,0 0 0,0 0 0,0-1 0,0 1 0,0 0 0,0-1 0,0 1 0,0-1 0,0 1 0,2 0 0,0-1-1,0 1 0,1-1 0,-1 1 0,0-1 0,0 0 0,1-1 0,-1 1 0,0 0 0,5-2 0,4-1-15,0-1 0,-1-1 0,23-11 0,-17 6-29,-1-1 0,0-1 0,0 0 0,-2-1 0,1-1 0,-2 0 0,0-1 0,19-28 0,-1-7-82,38-85 0,-42 80 138,-33 162 31,6-94-17,-2 24 53,4 42-1,-1-69-52,0-1-1,0 1 0,1-1 0,1 0 0,-1 1 0,1-1 0,1 0 0,0 0 0,9 14 0,-12-21-20,1 0 0,0 0-1,0 0 1,0 0 0,0 0-1,0 0 1,1-1 0,-1 1 0,1-1-1,-1 1 1,1-1 0,-1 0 0,1 0-1,0 0 1,-1 0 0,1-1 0,0 1-1,0-1 1,-1 0 0,1 1-1,0-1 1,0 0 0,0-1 0,0 1-1,-1-1 1,1 1 0,0-1 0,0 0-1,-1 0 1,1 0 0,-1 0 0,1 0-1,-1-1 1,1 1 0,-1-1-1,4-2 1,1-1 6,0 0 0,0-1-1,-1 1 1,0-1 0,1-1-1,-2 1 1,1-1 0,-1 0-1,0 0 1,6-14 0,-8 11-32,0 0 1,-1 0-1,0-1 1,-1 0-1,0 1 1,0-1 0,-2 1-1,1-1 1,-1 0-1,0 1 1,-1-1-1,-1 1 1,1 0-1,-2 0 1,1 0-1,-2 0 1,1 0-1,-1 1 1,0 0-1,-1 0 1,-11-14 0,9 13-339,-1-1 1,1 2 0,-2-1 0,1 2 0,-1-1 0,0 1-1,-1 0 1,0 1 0,0 1 0,-1 0 0,0 0-1,0 1 1,0 0 0,-1 1 0,1 1 0,-1 0 0,-19-2-1,10 6-869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51.75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509 493 1056,'5'-16'4661,"-38"9"-3529,4 8-948,1 0 1,-1 2-1,1 1 1,0 1-1,0 2 0,1 0 1,-1 2-1,-28 14 1,42-16-151,0 0 0,1 0 0,0 2 1,0 0-1,1 0 0,0 1 0,1 1 0,0-1 0,1 2 0,0 0 1,1 0-1,0 1 0,1 0 0,0 0 0,1 1 0,-10 27 0,16-38-31,-1 1 0,1-1 0,0 0 0,0 1 0,0-1 0,1 1 0,-1-1 0,1 1 0,0-1 0,0 1 0,0-1 0,0 1 0,1 0 0,-1-1 0,1 1 0,0-1 0,0 0 0,0 1 0,1-1 0,-1 0 0,1 0 0,0 0 0,0 0 0,0 0 0,0 0 0,0 0 0,1 0 0,-1-1 0,1 0 0,-1 1 0,1-1 0,0 0 0,0 0 0,0 0 0,0-1 0,1 1-1,-1-1 1,0 0 0,1 0 0,-1 0 0,5 1 0,5 1-11,0-1-1,1-1 1,-1 0 0,0-1-1,1 0 1,-1-1-1,0 0 1,0-1-1,0-1 1,14-4-1,-6 0-15,0-2 0,-1 0-1,0-1 1,0-1 0,-1-1-1,0-1 1,-2 0 0,1-1-1,-1-1 1,-1-1 0,-1-1-1,0 0 1,-1 0 0,-1-2-1,-1 1 1,-1-2 0,0 0-1,-1 0 1,10-33 0,-10 28 51,-1-2 0,-1 1 0,-1-1 1,-2 0-1,0 0 0,-2-1 0,-1 1 0,-2-1 1,0 1-1,-2-1 0,-1 0 0,-1 1 1,-1 0-1,-2 0 0,-16-45 0,21 68 12,1 0 0,-1 1-1,0-1 1,0 1 0,0-1 0,0 1-1,-1 0 1,1 0 0,-5-4 0,7 7-39,-1 0 1,1 0-1,-1-1 1,1 1-1,-1 0 1,1 0-1,-1-1 1,1 1-1,-1 0 1,1 0-1,-1 0 1,1 0-1,-1 0 1,0 0-1,1 0 1,-1 0-1,1 0 1,-1 0 0,1 0-1,-1 0 1,1 0-1,-1 0 1,1 1-1,-1-1 1,1 0-1,-2 1 1,-12 22-57,10-11 44,1 1 0,0 0 0,1 0 0,0 0-1,1 0 1,1 0 0,1 19 0,17 95 24,-10-78 16,40 191 140,-40-212-155,2 0 1,0 0-1,2-1 0,1 0 1,1-1-1,21 29 0,-30-47-9,1-2-1,-1 1 0,1-1 0,1 0 1,0 0-1,-1 0 0,2-1 1,-1 0-1,0-1 0,1 1 1,0-2-1,0 1 0,0-1 1,1 0-1,-1-1 0,1 0 0,-1 0 1,1-1-1,0 0 0,0 0 1,-1-1-1,1 0 0,0-1 1,0 0-1,-1 0 0,17-5 1,-14 2-53,0 1 1,-1-2 0,1 0 0,-1 0 0,0-1 0,0 0 0,-1 0 0,0-1 0,0-1 0,-1 1-1,1-2 1,-2 1 0,1-1 0,-1 0 0,-1 0 0,1-1 0,-2 0 0,1 0 0,-1 0 0,4-15-1,0-2 41,-1 0-1,-1-1 0,-1 0 0,2-41 0,-9 67 27,0 0 1,0 1 0,-1-1 0,1 1-1,-1-1 1,1 1 0,-1 0-1,1-1 1,-1 1 0,0 0-1,1 0 1,-1 0 0,0 0 0,0 1-1,0-1 1,-4 0 0,-33-10 692,35 12-681,0-1 0,1 1 0,-1 0 0,1 0 0,-1 1 0,1-1 0,0 1 0,0 0 0,-1 0 0,1 0 0,0 0 0,1 0 0,-1 0 0,0 1 0,1 0 0,-1-1 0,1 1 0,0 0 0,0 0 0,0 0 0,0 1 0,-2 5 0,-5 10-29,1 1 1,-9 32 0,16-46 23,-4 10 0,1 0-1,0 1 0,2-1 0,0 1 0,0 0 1,2 18-1,0-31-20,0 0-1,1 0 1,-1-1 0,1 1-1,0 0 1,0 0 0,0-1-1,0 1 1,1 0 0,0-1-1,-1 1 1,1-1 0,0 0-1,1 0 1,-1 0 0,0 0-1,1 0 1,0 0 0,0 0-1,0-1 1,0 0 0,0 1-1,0-1 1,1 0 0,-1-1-1,1 1 1,-1 0 0,1-1-1,-1 0 1,1 0 0,0 0-1,6 0 1,10 1-222,-1-2 1,0-1-1,1 0 0,-1-1 1,0-1-1,0-1 0,0 0 1,-1-2-1,1 0 0,18-10 0,-12 4-753,0 0-1,0-3 0,-2 0 0,0-1 0,0-1 0,26-27 0,-22 18-221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52.10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54 269 1128,'2'-19'1237,"-1"-1"-1,0 1 1,-2-1-1,-1 1 1,0-1-1,-1 1 1,-11-36-1,-21-22 5390,38 93-6431,-1 0 0,-1 1 0,0 16-1,2 21-240,6 61-104,28 228 861,-29-301-1134,1-1 0,2 0 1,2 0-1,2-1 1,39 75-1,-44-99-957,0-1-1,20 23 1,-25-32 360,1 0 1,0 0-1,0 0 1,1-1 0,0 0-1,0-1 1,0 1 0,9 3-1,-3-4-988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57.10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5 340,'3'-4'6962,"-3"4"-6955,1 0 0,-1 0 0,0 0 0,1 0 0,-1 0 0,1 0 0,-1 0 0,1 0 0,-1 0 0,0 0 0,1 0 0,-1 0-1,1 1 1,-1-1 0,0 0 0,1 0 0,-1 0 0,0 1 0,1-1 0,-1 0 0,0 0 0,1 1 0,-1-1 0,0 0 0,0 1 0,1-1 0,-1 0 0,0 1 0,0-1 0,0 0 0,0 1 0,1-1-1,-1 1 1,0-1 0,0 0 0,0 1 0,0-1 0,0 1 0,0-1 0,0 1 0,0-1 0,4 41-19,-4 62-1,1-13 9,-9 280-1,-1-94-48,9-267 17,-1-5-29,1 1 1,0-1 0,0 0 0,0 0-1,1 1 1,-1-1 0,1 0 0,0 0-1,1 0 1,1 7 0,13-38-4592,-12 11 3320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05.00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154 0 356,'-36'48'5313,"22"-34"-4997,2 2-1,0-1 0,1 1 0,1 1 0,0 0 1,1 1-1,1 0 0,-9 29 0,12-25-231,1 1 1,1 0-1,1-1 1,1 1-1,3 35 0,-1-51-94,0 1 0,0-1 0,0 1-1,1-1 1,0 1 0,0-1 0,1 0-1,0 0 1,0 0 0,1 0-1,0-1 1,0 1 0,0-1 0,1 0-1,0-1 1,0 1 0,1-1 0,-1 0-1,1 0 1,9 6 0,-9-9-131,-1 1 0,1-1 0,-1 0-1,1-1 1,0 1 0,0-1 0,0 0 0,0 0 0,0-1 0,0 0 0,0 0 0,0 0 0,0-1 0,0 0 0,9-2 0,-5 0-407,-1-1 1,0 1-1,0-1 1,0-1-1,0 0 1,0 0-1,-1-1 1,13-10-1,2-6-772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57.70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43 111 180,'-1'-2'212,"1"0"0,-1 1 0,1-1-1,-1 0 1,1 0 0,0 1 0,-1-1 0,1 0 0,0 0 0,0 0 0,0 1-1,1-1 1,-1 0 0,0 0 0,1 1 0,-1-1 0,1 0 0,0 0 0,-1 1-1,1-1 1,1-1 0,0 0-116,1 1 0,-1-1 0,0 1 0,1 0 0,0 0 0,-1 0 0,1 0 0,0 0 0,0 1 0,0 0 0,4-2 0,10-2-300,0 0 0,1 1 0,29-2 1,-28 4 648,22-4-378,-6-1-9,1 2-1,0 2 1,0 1 0,0 1-1,65 9 1,-99-8-54,1 0 0,0 1 1,-1 0-1,1-1 0,-1 1 0,1 0 1,-1 0-1,1 0 0,-1 1 0,1-1 0,-1 0 1,0 1-1,0 0 0,0 0 0,0-1 1,0 1-1,0 0 0,-1 0 0,1 1 1,0-1-1,-1 0 0,2 4 0,-2-2 0,0-1-1,-1 1 1,0 0 0,1-1-1,-1 1 1,-1 0-1,1-1 1,0 1-1,-1 0 1,0-1 0,0 1-1,0-1 1,0 1-1,-3 4 1,-5 9 3,0-1-1,-1 0 1,-1-1-1,0 0 1,-17 17 0,-17 10-17,-2-2 0,-1-2 0,-73 42 0,-32 26-14,147-102 26,0 1 0,0 0 0,0 1 0,1-1 0,0 1 0,0 0 0,0 0 0,1 1 0,0-1 0,0 1 0,0 0 0,1 0 0,0 0 0,-2 11 0,4-14-3,1 1 1,-1-1-1,1 1 1,1-1-1,-1 1 1,1-1-1,-1 1 1,1-1-1,0 1 0,1-1 1,-1 1-1,1-1 1,0 0-1,0 0 1,0 0-1,1 0 1,-1 0-1,1-1 1,0 1-1,0-1 1,0 0-1,1 1 1,-1-2-1,1 1 1,4 3-1,12 6 14,1-1 0,0-1 0,1-1 0,0 0 0,0-2 0,38 7 0,-4 1 60,-34-9-37,47 15 70,-64-19-85,0 0 1,0 0-1,-1 1 0,1 0 0,0 0 0,-1 0 0,0 0 1,1 1-1,-1-1 0,4 6 0,-7-8 3,0 1 0,-1 0 0,1 0 0,0-1 0,0 1 0,-1 0 0,1 0 0,-1 0 0,1 0 0,-1 0 0,0 0 0,0 0 0,0 0 0,0 0 0,0 0 0,-1-1 0,1 1 0,0 0 0,-2 3 0,0 14-259,23-48-5992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58.61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17 208 28,'6'1'5578,"3"2"-4018,4 152-1117,-7-110-439,-2-1-1,-3 67 1,-2-93 1,-17 153 4,11-429 106,8 200-188,1 32 125,-2 0 0,-1 1 0,0-1 0,-11-47 0,4 57 90,7 14-124,0 0-1,0 0 0,-1 0 1,1 0-1,1 0 0,-1 0 1,0 0-1,0 0 0,1-1 1,-1 1-1,1 0 0,0-3 0,0 4-20,27 42-100,252 286 76,-206-246 52,-64-71-6,-4-5-3,0 0-1,0 1 1,-1 0-1,0 0 1,7 10-1,-45-90 442,-12-34-381,37 75-24,0-1-1,3-1 1,-5-67 0,12-103-1023,2 76-4675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9:59.60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35 245 1000,'1'-3'7470,"1"15"-6303,1 20-1885,-7 287 688,-3-167 122,-7-395 268,-1-2-19,15 243-346,0-1 0,0 0 0,0 0-1,0 0 1,1 0 0,-1 1 0,1-1 0,0 0-1,0 0 1,2-4 0,-2 6 0,-1 0 0,1 1 0,0-1 0,0 0 0,0 1 0,0-1 0,-1 1 0,1-1 0,0 1 0,0 0 0,0-1 0,0 1 0,0 0 0,0 0 0,0 0 0,0 0 0,0 0 0,0 0 0,0 0 0,0 0 0,0 0 0,0 0 0,0 0 0,0 1 0,0-1 0,0 0 0,0 1 0,0-1 0,0 1 0,0-1 0,0 1 0,0 0 0,37 18 3,-2 1 1,-1 2-1,0 1 1,-2 2 0,0 1-1,30 33 1,160 195-143,-213-242 138,49 60 127,-75-136 232,-8-40-426,6-2-1,-6-114 1,5 32-359,11 107-2352,8 81 2713,0-1 0,0 1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00.63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4 167 592,'-3'35'3315,"2"47"-1,17 96-2885,-12-142 66,-4-36-471,0 0 0,0 1 0,-1-1 1,1 0-1,0 1 0,0-1 0,0 1 0,0-1 1,0 0-1,0 1 0,0-1 0,0 0 1,0 1-1,1-1 0,-1 0 0,0 1 0,0-1 1,0 0-1,0 1 0,0-1 0,1 0 0,-1 1 1,0-1-1,0 0 0,0 1 0,1-1 1,-1 0-1,0 0 0,1 1 0,-1-1 0,0 0 1,0 0-1,1 0 0,-1 1 0,0-1 0,1 0 1,-1 0-1,0 0 0,1 0 0,-1 0 1,0 0-1,1 0 0,-1 0 0,1 0 0,14-16 387,17-44-408,-26 47 80,33-66-79,-16 29-49,32-52 0,-46 89 34,-1 0-1,1 1 1,1 1-1,0-1 1,1 1-1,0 1 1,1 0-1,22-15 1,-30 23 9,-1 0 1,1 0 0,0 0 0,0 0 0,0 0 0,0 1 0,0 0 0,0 0-1,0 0 1,1 0 0,-1 1 0,0 0 0,1-1 0,-1 2 0,0-1-1,0 0 1,1 1 0,-1 0 0,6 1 0,-5 1 4,-1-1-1,1 1 1,0 0 0,-1 0-1,1 1 1,-1-1-1,0 1 1,0 0 0,-1 0-1,1 0 1,-1 1 0,0-1-1,3 7 1,2 4 11,-1 1 1,0 0-1,-1 0 1,-1 1-1,-1 0 0,0 0 1,-2 0-1,2 25 1,-5-7 6,-2 1 1,-1-1-1,-2 0 1,-1 0-1,-2-1 1,-1 0-1,-24 52 1,28-66 52,16-28-28,17-30-50,37-76-50,37-55 7,-86 147 38,1 0 0,1 1 0,1 1 0,1 1 0,24-20 0,-40 36 10,1 1 0,-1-1 0,1 0 0,-1 1 0,1-1 0,0 1 0,0 0 1,0 1-1,0-1 0,0 1 0,1-1 0,-1 1 0,0 1 0,0-1 0,1 0 0,-1 1 0,1 0 0,-1 0 0,0 0 1,1 1-1,-1 0 0,0 0 0,1 0 0,-1 0 0,0 0 0,0 1 0,0 0 0,0 0 0,0 0 0,0 0 0,-1 0 1,1 1-1,-1 0 0,1 0 0,-1 0 0,0 0 0,0 0 0,0 1 0,-1-1 0,1 1 0,-1 0 0,0 0 0,0 0 1,2 6-1,4 11 20,-1-1 1,-1 1 0,-1 1-1,4 34 1,9 36 24,-17-88-62,0-2 0,0 1 0,0 0 0,0 0 1,0 0-1,1 0 0,0-1 0,-1 1 0,1-1 0,0 1 0,0-1 0,0 0 0,1 1 0,-1-1 0,0 0 0,1-1 0,-1 1 0,1 0 0,4 1 0,-2-1-82,0-1-1,1 1 1,-1-1 0,0 0-1,0-1 1,1 1-1,-1-1 1,0 0 0,1-1-1,8-1 1,0-1-174,-1 0 0,1-1 0,-1-1-1,0 0 1,0-1 0,-1-1 0,24-15 0,-14 4 110,-1-1 0,-1-2 0,0 0 0,30-43 1,56-104 948,-95 149-578,3-17 742,-14 36-936,0 0 1,0 0-1,0-1 1,0 1-1,0 0 1,0 0 0,0-1-1,0 1 1,0 0-1,0-1 1,0 1 0,0 0-1,0 0 1,0-1-1,0 1 1,0 0 0,0 0-1,0-1 1,0 1-1,0 0 1,-1 0 0,1-1-1,0 1 1,0 0-1,0 0 1,0 0 0,0-1-1,-1 1 1,1 0-1,0 0 1,0 0 0,0 0-1,-1-1 1,1 1-1,0 0 1,0 0-1,-1 0 1,1 0 0,-18 11 228,6 1-196,1 0 1,1 1-1,0 0 0,1 1 0,0 0 1,1 0-1,1 1 0,0 0 1,1 0-1,1 1 0,-6 30 0,7-32-40,2 0-1,0-1 0,1 1 0,0 0 0,1 0 1,0 0-1,2 0 0,-1 0 0,2 0 0,0 0 1,0-1-1,1 1 0,1-1 0,8 16 1,-10-23-13,1 0 0,0 0 0,0-1 0,1 0 1,0 1-1,-1-2 0,2 1 0,-1-1 0,0 1 1,1-2-1,0 1 0,0 0 0,0-1 0,0 0 1,13 3-1,-10-4-10,0 0 0,1 0 0,-1-1 1,0-1-1,1 0 0,-1 0 0,0-1 0,0 0 1,1 0-1,16-6 0,-15 4-32,0 0 0,-1-2 0,1 1 0,-1-1 0,0-1 0,-1 1 0,1-2-1,-1 1 1,-1-1 0,1-1 0,-1 0 0,0 0 0,-1 0 0,0-1 0,0 0 0,-1 0 0,0-1 0,-1 0 0,9-20 0,-11 15-28,-1 1 0,0 0 0,-1 0 0,0-1 0,-1 1 0,-1-1 0,0 1 0,-1 0 0,0-1 0,-2 1 0,1 0 0,-2 1 1,0-1-1,0 1 0,-1 0 0,-1 0 0,0 0 0,-1 1 0,0 0 0,-11-10 0,11 12-137,0 1 0,-1 0 0,0 0 0,0 1 0,-1 0 0,0 1 0,0 0 0,-1 0 0,1 1 1,-2 1-1,1 0 0,0 1 0,-1 0 0,0 0 0,0 1 0,0 1 0,-1 0 0,1 1 0,0 0 0,-1 0 0,1 2 0,-1 0 0,-17 3 0,4 3-844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01.40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484 421 176,'4'-10'3983,"-4"9"-3907,-19-5 1499,-25 2-905,17 6-432,1 1 0,0 1 0,1 1 0,-1 2 0,1 0 0,-32 14-1,39-13-124,0 1-1,0 1 0,1 0 0,0 1 0,0 1 0,1 1 1,1 0-1,-24 27 0,35-35-88,0 0 1,0 1-1,1-1 0,-1 1 1,1 0-1,0 0 0,1 0 1,0 0-1,0 0 0,0 1 1,1-1-1,-1 1 1,2-1-1,-1 1 0,1-1 1,0 12-1,1-14-17,0 0 0,0 0 1,0 1-1,1-1 0,-1 0 0,1 0 0,0 0 1,1-1-1,-1 1 0,0 0 0,1-1 0,0 0 1,0 1-1,0-1 0,0 0 0,0-1 0,1 1 1,-1 0-1,1-1 0,0 0 0,0 0 0,0 0 1,0 0-1,0-1 0,7 2 0,6 1 6,1 0 0,-1-2 0,0 0 0,1-1 1,-1-1-1,1 0 0,-1-2 0,1 0 0,-1 0 0,0-2 0,0 0 0,0-1 0,21-10 0,-25 10-18,-1-1 0,0 0 1,0-1-1,-1 0 0,1-1 0,-2 0 1,1-1-1,-1 0 0,0 0 0,-1-1 0,0-1 1,-1 0-1,0 0 0,-1 0 0,0-1 0,-1 0 1,8-19-1,-4-5-73,-1 0 0,-1 0 0,-3-1 0,0 1 0,-3-1 0,-1 0-1,-1 0 1,-3 0 0,-1 0 0,-1 0 0,-12-42 0,13 68 85,0 1 1,-1 0-1,0-1 0,-10-14 1,14 24-9,0 0 1,0-1 0,0 1 0,0 0-1,0 0 1,0 0 0,0 0 0,0 0-1,-1 0 1,1 0 0,0 0 0,-1 0-1,1 1 1,-1-1 0,1 0 0,-1 1-1,-2-1 1,3 1-2,0 0 0,-1 1 0,1-1 0,0 1 0,0-1 1,-1 1-1,1 0 0,0 0 0,0-1 0,0 1 0,0 0 0,0 0 0,0 0 0,0 0 0,0 0 0,0 0 0,1 0 1,-1 0-1,0 1 0,1-1 0,-1 0 0,1 0 0,-1 1 0,1-1 0,-1 2 0,-3 8 7,1 1 0,0-1-1,1 1 1,1 0 0,-1-1-1,2 1 1,0 14 0,11 91 99,-6-77-67,2 29 17,14 106 59,-15-144-98,1 0 0,1-1 0,18 44 0,-22-65-19,0 0 0,1 0 0,0 0 0,1-1-1,0 0 1,0 0 0,1 0 0,-1-1 0,2 0 0,-1 0-1,1-1 1,0 0 0,0 0 0,1-1 0,10 5 0,-6-5-17,0 0 1,0-1 0,0-1 0,1 0-1,-1-1 1,1-1 0,-1 0-1,1 0 1,0-1 0,16-3 0,-5 0 0,-1-2 1,1-1 0,-1-1-1,0 0 1,-1-2 0,1-1-1,-2-1 1,0-1 0,0-1-1,-1-1 1,35-29 0,-40 27 39,-1-1 0,0-1 0,-1 0 0,-1-1 0,0 0 0,-2-1 0,0-1 0,-1 1 0,-1-2 0,-1 1 0,-1-1 0,-2 0 0,1-1 0,-2 0 0,-1 1 0,0-47 0,-3 66-2,0 1-1,0-1 1,-1 1 0,1-1 0,-1 0-1,1 1 1,-1-1 0,0 1 0,0-1-1,0 1 1,0-1 0,0 1 0,0 0-1,-1 0 1,1 0 0,-1-1 0,0 1-1,1 1 1,-1-1 0,0 0 0,-4-2-1,3 2-7,0 1 0,-1 0-1,1 0 1,-1 0 0,1 0 0,-1 0-1,1 1 1,-1 0 0,1-1-1,-1 1 1,0 1 0,1-1-1,-8 2 1,-1 1-4,0 0-1,0 1 1,0 0-1,1 1 1,-1 1-1,1 0 1,-20 15 0,19-12 7,2 1 0,-1 1 0,1 0 0,0 0 0,1 1 0,1 0 0,0 1 0,1 0 0,0 0 0,0 1 0,2 0 1,0 0-1,-5 20 0,8-26-5,1 0 0,-1 1 0,1-1 0,1 1 0,0-1 1,0 1-1,0-1 0,1 1 0,1-1 0,-1 0 0,1 0 0,1 1 1,-1-1-1,2 0 0,-1-1 0,1 1 0,0-1 0,0 1 0,1-1 1,0-1-1,0 1 0,1-1 0,0 0 0,10 9 0,-1-5-26,1 0 0,0-1 1,0-1-1,1-1 0,0 0 0,0-1 0,1-1 0,-1 0 0,1-2 0,0 0 0,29 1 0,-24-3-479,0-1 0,0-1 0,0-1 0,-1-1 0,1-1 0,-1-1 0,0 0 0,39-17 0,-50 17-238,-1-1-1,0 0 0,16-13 0,-2-3-681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01.73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46 728,'9'-46'9450,"-8"46"-9402,9 21-459,7 34 626,-2 1 1,14 114-1,-8 119 360,-10-95-513,-10-179-247,9 63-222,-9-74 42,0-1-1,0 1 1,0 0-1,0 0 1,1-1-1,0 1 1,0-1-1,0 1 1,0-1-1,0 0 1,1 0-1,-1 0 1,1 0 0,0 0-1,0 0 1,5 2-1,0-1-1432,0-5 131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04.51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1 964,'5'11'4972,"12"12"-4150,-4-5-815,11 32 63,-2 1 1,-2 1-1,17 75 1,17 168 99,-46-220-397,-4 0 0,-6 92 1,-3-144-468,0 1-3778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05.27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0 309 28,'2'-13'590,"0"1"-1,1 0 1,0 0 0,0 0 0,2 1-1,-1-1 1,11-17 0,-6 15-423,0 1 1,1-1-1,0 2 1,1 0-1,1 0 0,-1 1 1,2 0-1,0 1 1,15-9-1,-12 9-153,0 1-1,0 1 1,1 0-1,0 2 1,0 0 0,1 0-1,-1 2 1,1 0-1,0 1 1,1 1 0,-1 1-1,0 0 1,0 1-1,29 5 1,-43-5-3,0 0 1,-1 1-1,1 0 0,0 0 0,0 0 1,-1 1-1,1-1 0,-1 1 0,1 0 1,-1 0-1,0 0 0,1 0 1,-1 1-1,0-1 0,0 1 0,-1 0 1,1-1-1,-1 1 0,1 1 1,-1-1-1,2 4 0,-2-2-8,-1 0-1,0 0 0,1 0 1,-2 0-1,1 1 0,-1-1 1,1 0-1,-2 1 1,1-1-1,0 0 0,-1 1 1,0-1-1,-3 8 1,-4 9-21,0 1-1,-2-1 1,-1-1 0,0 0 0,-25 32 0,-21 19 91,-4-2 0,-125 111-1,174-165 730,22-11-231,19 8-691,2 13 132,-2 0 0,-1 2 0,-1 2 0,-2 0 0,-1 1 0,31 52 0,-6-10-16,-40-59 11,0 0-1,1-1 0,1 0 1,1 0-1,-1-1 1,2-1-1,0 0 1,19 13-1,-29-23-3,0-1 0,-1 1 0,1 0-1,0-1 1,0 0 0,0 0 0,-1 0 0,1 0-1,0 0 1,0 0 0,0-1 0,-1 1 0,1-1 0,0 0-1,-1 0 1,1 0 0,0 0 0,-1-1 0,1 1-1,-1 0 1,0-1 0,1 0 0,-1 0 0,0 1-1,0-1 1,0-1 0,3-3 0,5-6-46,0 0-1,0-1 1,11-21 0,-7 8 88,0-1 1,-2 0-1,0-1 1,-2-1-1,-2 1 0,0-1 1,-2-1-1,-1 1 1,-1-1-1,-2 0 0,-1 0 1,-3-35-1,1 60 74,0 1 0,-1-1 0,1 1 0,-1 0 0,1-1-1,-1 1 1,0 0 0,-4-5 0,5 8-96,1 0 0,-1 1 0,1-1 0,-1 1 0,0-1 0,1 0 0,-1 1 0,1-1 0,-1 1 0,0 0 0,0-1 0,1 1 0,-1-1 0,0 1 0,0 0 0,1 0 0,-1-1 0,0 1 0,0 0 0,0 0 0,-1 0 0,1 0-25,0 1 0,0-1 0,0 1 0,0-1 0,0 1 0,0 0 0,0-1 0,0 1 0,0 0 0,0 0 0,0 0 0,0 0 0,1 0 0,-1 0 0,0 0 0,1 0 0,-1 0 0,1 0 0,-2 2 0,-6 15-8,0 1 0,1 0 0,1 1 0,1-1 0,1 1 0,1 0-1,-2 29 1,4-39 19,1 0 0,0-1 0,0 1 0,1 0 0,0 0 0,1 0 0,0 0 0,1-1 0,0 1 0,0-1 0,1 0 1,0 0-1,0 0 0,1 0 0,1-1 0,-1 0 0,8 8 0,-5-9-89,-1-1 0,1 0 0,1 0 0,-1-1 0,1 0 0,0 0 0,0-1 0,1 0 0,-1-1 0,1 0 0,0 0 0,0-1 0,0-1 0,15 2 0,-14-3-519,1 0 1,0-1 0,0 0 0,-1-1 0,1 0 0,-1-1-1,1 0 1,-1-1 0,0 0 0,0-1 0,-1 0 0,11-7-1,0-3-784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07.12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2 190 704,'-2'19'8752,"18"-24"-7988,-1-3-574,-1 0-1,0-2 1,0 0-1,-1 0 0,18-19 1,-27 25-199,0-1 1,0 1-1,-1-1 1,1 0 0,-1 0-1,0 0 1,0 0-1,-1-1 1,1 1-1,-1-1 1,0 0-1,-1 0 1,0 1 0,0-1-1,0 0 1,0 0-1,-1 0 1,-1-12-1,1 18 5,0-1 0,1 1-1,-1-1 1,0 1 0,-1-1-1,1 1 1,0-1 0,0 1-1,0-1 1,0 1-1,0-1 1,0 1 0,-1-1-1,1 1 1,0-1 0,0 1-1,-1-1 1,1 1 0,0-1-1,-1 1 1,1 0 0,0-1-1,-1 1 1,1-1 0,-1 1-1,1 0 1,0 0-1,-1-1 1,1 1 0,-1 0-1,1 0 1,-1-1 0,1 1-1,-1 0 1,1 0 0,-1 0-1,0 0 1,0 0 0,-19 14-111,-12 29 28,20-22 75,1 0 1,0 1-1,2 0 0,-12 43 0,18-52 6,0-1 0,1 0 0,0 0 0,2 1 0,-1-1 0,1 1 0,1-1-1,0 1 1,1-1 0,0 0 0,5 15 0,-6-24-63,0 1-1,1-1 1,-1 0-1,1 0 1,0 1-1,-1-1 1,1 0 0,1 0-1,-1-1 1,0 1-1,1 0 1,0-1 0,-1 0-1,1 1 1,0-1-1,0 0 1,0 0-1,0-1 1,1 1 0,-1-1-1,0 1 1,1-1-1,-1 0 1,1 0 0,-1-1-1,1 1 1,0-1-1,-1 0 1,8 0-1,-4-1-383,0 0 0,0 0 0,0-1 0,0 0 0,0-1 0,0 1 0,-1-1 0,1 0 0,-1-1 0,0 0 0,0 0-1,0 0 1,-1 0 0,7-8 0,9-11-961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07.46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1 336,'5'8'502,"0"0"1,-1 1-1,0-1 0,0 1 1,-1 0-1,0 0 0,-1 0 1,1 1-1,-2-1 0,0 1 1,0-1-1,0 13 0,-3 17-125,-10 66-1,3-44 336,9-62-711,0 1 0,1 0 1,-1 0-1,0 0 1,0 0-1,0 0 0,0 0 1,1 0-1,-1 0 0,0 0 1,0 0-1,0 0 0,1 0 1,-1 0-1,0 0 0,0 0 1,0 0-1,0 0 0,1 0 1,-1 0-1,0 0 0,0 0 1,0 1-1,0-1 0,1 0 1,-1 0-1,0 0 1,0 0-1,0 0 0,0 0 1,0 1-1,0-1 0,1 0 1,-1 0-1,0 0 0,0 0 1,0 0-1,0 1 0,0-1 1,0 0-1,0 0 0,0 0 1,0 0-1,0 1 0,0-1 1,19-32-135,20-47-103,-26 50 189,-8 14 70,1 1-1,0 0 0,1 0 1,1 1-1,0 0 0,1 0 0,1 1 1,11-13-1,-20 24-21,0 1-1,0-1 0,1 0 1,-1 0-1,0 1 1,0-1-1,0 1 0,1-1 1,-1 1-1,0-1 1,1 1-1,-1 0 1,0 0-1,1 0 0,-1-1 1,0 1-1,1 1 1,-1-1-1,0 0 0,1 0 1,-1 0-1,0 1 1,2-1-1,0 2 2,0-1-1,0 1 1,-1 0-1,1 0 1,0 0-1,-1 0 1,1 0-1,-1 0 1,3 4-1,4 6 10,0 1-1,-1 0 0,7 16 0,-13-26-7,5 13 11,-1 1 0,0 0 0,4 23 0,-6-24-110,0 0 1,1 0 0,0-1 0,9 16 0,-14-29-27,1-1 1,-1 0-1,1 0 0,-1 0 1,1 0-1,-1 0 1,1 0-1,0 0 0,-1-1 1,1 1-1,0 0 1,0 0-1,0 0 1,-1-1-1,1 1 0,0 0 1,0-1-1,0 1 1,0-1-1,0 1 0,0-1 1,0 1-1,1-1 1,-1 0-1,0 0 1,0 1-1,0-1 0,0 0 1,0 0-1,0 0 1,1 0-1,-1 0 0,0-1 1,0 1-1,0 0 1,0 0-1,0-1 1,0 1-1,0-1 0,0 1 1,0-1-1,0 1 1,0-1-1,0 1 0,0-1 1,0 0-1,0 0 1,0 0-1,0-1 0,11-12-1205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05.39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 52 544,'9'-52'8492,"-12"82"-8997,-8 275 924,8-113-100,2 12-88,4-168-388,1-1 0,1 0 0,17 58 0,-21-89 11,10 28-832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07.82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67 80 456,'0'-21'1336,"1"16"-810,-1 0-1,0 0 1,0 0-1,0 0 1,-1 0 0,0 0-1,0 0 1,0 1 0,0-1-1,-3-5 1,-5 33 435,4 19-828,1 0 0,4 83-1,21 88 76,-8-97-129,13 271 74,-25-285-344,-21 182 0,19-280 150,-1 12-410,-1-1-1,-9 29 0,12-42 280,0 0 0,-1 0 0,1 0-1,-1 0 1,0 0 0,1-1 0,-1 1 0,0 0 0,0-1 0,0 1 0,0 0 0,-1-1-1,1 1 1,0-1 0,0 0 0,-1 1 0,1-1 0,-1 0 0,0 0 0,1 0-1,-1 0 1,0 0 0,1 0 0,-1-1 0,0 1 0,0 0 0,0-1 0,0 0 0,1 1-1,-1-1 1,0 0 0,0 0 0,0 0 0,-2 0 0,-10-7-1195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08.28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1 122 572,'4'-4'520,"1"-1"0,-1 1 0,1 0 0,0 0 0,0 0 0,0 1 0,1 0 0,-1 0 1,12-5-1,-6 5-198,1-1 1,0 1-1,0 1 1,19-2-1,8 4-415,1 1-1,46 7 0,-60-5 365,22 1-248,-16-2 22,0 2 1,0 0-1,0 2 1,-1 2-1,40 14 1,-70-21-40,1-1 1,0 1 0,-1 0 0,1 0 0,-1-1-1,1 1 1,-1 0 0,0 1 0,1-1 0,-1 0-1,0 0 1,0 0 0,0 1 0,0-1 0,0 1-1,0-1 1,0 1 0,0-1 0,0 1 0,-1-1-1,1 1 1,0 3 0,-1-3 0,0 1 0,0 0-1,-1 0 1,1-1 0,-1 1 0,1 0 0,-1-1-1,0 1 1,0-1 0,0 1 0,-1-1-1,1 1 1,-2 2 0,-9 9 9,1 1-1,-2-2 1,-23 21 0,19-18-18,1-1 10,0 0-14,0 1 0,1 1 1,-14 20-1,26-33 4,0 0 1,1 0-1,-1 0 1,1 1-1,0-1 1,0 1-1,0 0 1,1-1-1,-1 1 1,1 0-1,1 0 0,-1 0 1,1 0-1,-1 0 1,1 0-1,1 0 1,-1 0-1,1 0 1,2 8-1,-1-9 2,0 0-1,0 0 1,1 0-1,0 0 1,0 0-1,0-1 1,0 1-1,0-1 0,1 0 1,-1 0-1,1 0 1,0 0-1,0-1 1,0 1-1,0-1 1,0 0-1,1-1 0,6 3 1,-3-1 6,0-1 0,1 0 0,0 0 0,-1-1-1,1 0 1,0-1 0,-1 0 0,18-2 0,-25 2-10,1 0 1,-1-1-1,0 1 0,0-1 0,1 0 1,-1 1-1,0-1 0,0 0 1,0 1-1,0-1 0,0 0 0,0 0 1,0 0-1,0 0 0,0 0 1,-1 0-1,1 0 0,0-1 0,-1 1 1,1 0-1,0 0 0,-1-1 1,0 1-1,1 0 0,-1 0 0,0-1 1,1 1-1,-1 0 0,0-1 1,0 1-1,0 0 0,0-1 0,-1 1 1,1 0-1,0-1 0,0 1 1,-1 0-1,0-2 0,-20-56-183,18 52 174,-6-14 7,2 1-1,0-1 0,-7-36 0,13 52 30,0-1 1,0 0-1,0 1 0,1-1 0,0 0 0,0 1 0,0-1 0,1 0 0,0 1 1,0-1-1,0 1 0,1-1 0,0 1 0,0 0 0,0-1 0,1 1 0,0 0 0,-1 1 1,7-8-1,-5 9-15,0 0 0,0 0 0,1 1 0,-1-1 0,1 1 0,-1 0 1,1 0-1,0 1 0,0 0 0,0-1 0,0 2 0,0-1 0,0 0 0,0 1 1,0 0-1,0 0 0,0 1 0,9 1 0,2 1 2,-1 1 0,0 0 1,1 1-1,23 11 0,-21-7-2,-1 1 1,0 1-1,0 0 0,-1 1 1,-1 1-1,27 29 0,-33-33-6,-1 1-1,-1 0 1,0 0 0,0 1-1,-1 0 1,0 0-1,-1 1 1,0-1-1,-1 1 1,0 0 0,-1 0-1,2 15 1,-4-24 5,-1 0 0,1 0 0,-1 0 1,0 0-1,0 0 0,0 0 0,-1 0 0,1 0 0,-1-1 1,1 1-1,-1 0 0,0 0 0,0 0 0,-1 0 1,1-1-1,0 1 0,-1 0 0,0-1 0,0 0 0,1 1 1,-1-1-1,-1 0 0,1 0 0,0 0 0,0 0 1,-1 0-1,1-1 0,-1 1 0,1-1 0,-1 1 1,0-1-1,0 0 0,0 0 0,0 0 0,1-1 0,-1 1 1,0-1-1,0 1 0,0-1 0,-5 0 0,4 0-3,1 0 0,-1-1 0,1 1 0,-1-1 0,1 0-1,0 0 1,-1 0 0,1 0 0,0-1 0,-1 1 0,1-1 0,0 0-1,0 0 1,1 0 0,-1 0 0,0 0 0,1-1 0,-1 1 0,1-1-1,0 0 1,-1 0 0,1 0 0,1 0 0,-1 0 0,0 0-1,1 0 1,0 0 0,-1-1 0,1 1 0,1-1 0,-1 1 0,0-1-1,1 1 1,0-6 0,1-1-4,0 0-1,1-1 0,0 1 1,0 0-1,2 0 1,-1 0-1,1 0 1,0 1-1,8-13 0,59-83-85,-50 76 29,84-106-325,-91 120-491,-1 1 1,2 1-1,0-1 0,1 2 0,0 0 0,28-14 1,-32 21-456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08.81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160 0 436,'-19'8'6444,"-3"11"-5121,-12 21-1692,33-39 538,-10 13-113,2 0 0,-1 1 1,2 0-1,0 1 0,1 0 0,0 0 0,2 0 0,0 1 0,-6 34 0,10-45-59,0-1 1,1 1 0,-1 0 0,1 0-1,1-1 1,-1 1 0,1 0-1,0-1 1,0 1 0,0 0-1,1-1 1,0 0 0,0 1-1,1-1 1,-1 0 0,1 0-1,0 0 1,0 0 0,1-1-1,0 1 1,-1-1 0,1 0-1,1 0 1,-1 0 0,1-1-1,-1 0 1,1 1 0,0-1-1,0-1 1,0 1 0,1-1-1,-1 0 1,8 2 0,3-1-13,-1 0 0,1 0 0,0-1 0,0-1 0,-1-1 0,1-1 0,0 0 0,0 0 0,0-2 0,-1 0 0,1-1 0,-1 0 0,0-1 0,0-1 0,-1-1 0,0 0 0,0 0 0,22-17 0,-22 14 105,0-1-1,-1-1 1,0 0-1,-1-1 1,0 0-1,-1-1 0,0 0 1,-1-1-1,-1 0 1,-1-1-1,0 0 1,-1 0-1,0 0 1,-1-1-1,-1 0 0,4-29 1,-8 43-11,-1 1 0,1-1 1,-1 0-1,0 0 0,0 0 0,0 0 0,0 0 1,-1 0-1,1 1 0,-1-1 0,0-3 1,-9 3 280,-9 15-376,6 0 12,1 1 0,1 0 0,0 1 0,1 0-1,0 0 1,-14 31 0,20-37-1,0 1 1,1 0-1,-1 0 0,2 0 1,-1 0-1,2 0 1,-1 1-1,1-1 0,0 1 1,1-1-1,0 1 1,1-1-1,0 1 0,2 10 1,0-14-25,-1-1 0,1 1 0,1-1 0,-1 1 0,1-1 0,-1 0 0,1 0 0,1-1 0,-1 1 0,1-1 0,0 0 0,0 0-1,0 0 1,0-1 0,1 0 0,-1 0 0,1 0 0,0-1 0,0 0 0,0 0 0,8 2 0,10 1-642,1 0-1,0-1 0,48 1 0,-49-5-539,0-1 0,0-1 0,-1-1 0,41-10 0,-30 4-150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10.78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48 178 1452,'-5'-6'660,"-2"-5"486,0-1 0,0 1 0,1-1 0,-5-14-1,10 24-1100,0 0-1,1 0 0,-1-1 0,1 1 0,-1 0 0,1 0 1,0 0-1,-1 0 0,1 0 0,0-1 0,0 1 1,1 0-1,-1 0 0,0 0 0,1 0 0,-1 0 1,1-1-1,0 1 0,0 0 0,0 0 0,0 0 0,0 1 1,0-1-1,0 0 0,1 0 0,-1 1 0,0-1 1,1 1-1,0-1 0,-1 1 0,1-1 0,3-1 1,-4 3-44,0 0 1,-1 0 0,1 0 0,0 0 0,-1 0 0,1 0-1,0 0 1,-1 0 0,1 0 0,0 0 0,-1 1 0,1-1 0,0 0-1,-1 0 1,1 1 0,-1-1 0,1 0 0,-1 1 0,1-1-1,-1 1 1,1-1 0,-1 1 0,1-1 0,-1 1 0,1-1 0,-1 1-1,0-1 1,1 1 0,-1-1 0,0 1 0,0 0 0,1-1-1,-1 2 1,13 29 76,-9-21-46,6 14 12,-1 1 0,-1 0 0,-1 0 0,-2 0 0,0 1 0,-2 0 0,0 0 0,-2 0 0,-1 1 0,-3 27 0,3-33-62,7-48-209,0 1 40,-3 16 136,13-43-196,29-59 0,-39 98 227,0 0 1,1 1-1,1 0 0,0 1 0,0-1 1,1 2-1,1-1 0,0 1 1,16-12-1,-24 21 18,-1 0-1,1 0 1,0 0-1,-1 1 1,1-1 0,0 1-1,0 0 1,0 0-1,0 0 1,1 0 0,-1 0-1,0 1 1,0-1-1,0 1 1,1 0-1,-1 0 1,0 0 0,0 0-1,1 1 1,4 0-1,-4 1 5,-1 0-1,1 0 0,-1 0 1,1 1-1,-1-1 1,0 1-1,0 0 0,0 0 1,0 0-1,0 0 0,-1 0 1,0 0-1,1 1 0,1 3 1,4 11 21,0 0-1,-2 0 1,0 1 0,-1-1-1,5 30 1,-5 4 10,-4-36-24,1 1 0,1-1 0,4 18 0,-6-34-8,-1 1 0,1 0 0,-1-1 0,0 1 0,1-1 0,-1 1-1,1-1 1,0 1 0,-1-1 0,1 0 0,-1 1 0,1-1 0,-1 1 0,1-1 0,0 0 0,-1 0 0,1 1 0,0-1 0,-1 0 0,1 0 0,0 0 0,0 0 0,-1 0 0,1 0 0,0 0 0,-1 0-1,1 0 1,0 0 0,-1 0 0,1 0 0,0-1 0,0 1 0,-1 0 0,1 0 0,-1-1 0,1 1 0,0 0 0,-1-1 0,1 1 0,-1-1 0,1 1 0,-1-1 0,1 1 0,-1-1 0,1 0 0,32-27-40,-30 25 34,37-40-19,-1-1 0,-2-2 0,46-77 0,-80 114 44,-6 9 2,-7 14 63,10-13-63,0 0-1,0 0 0,-1 0 1,1 0-1,0 0 1,-1 0-1,1 0 1,-1 0-1,0 0 0,1 0 1,-1-1-1,1 1 1,-1 0-1,0 0 1,0-1-1,0 1 0,1 0 1,-1-1-1,0 1 1,0 0-1,0-1 0,0 1 1,0-1-1,0 0 1,0 1-1,0-1 1,0 0-1,0 0 0,-2 1 1,3-1 22,3-2-29,1 0 1,-1 1-1,1-1 0,0 1 1,-1 0-1,1 0 0,0 0 1,6 0-1,-9 1-23,-11 4-46,30 10 46,-19-12 14,1 1-1,-1-1 1,0 1-1,0-1 1,0 1 0,0 0-1,0 0 1,0 0 0,-1-1-1,1 1 1,-1 0-1,0 0 1,0 0 0,0 3-1,3 21 37,19 44-2,-19-64-40,1 0-1,-1 0 1,1-1 0,1 0 0,-1 0-1,1 0 1,0 0 0,0-1 0,9 8-1,-10-11 3,1 0-1,-1 0 1,0 0-1,1-1 1,-1 1-1,0-1 1,1 0-1,0-1 1,-1 1-1,1-1 1,-1 0-1,1 0 1,0 0-1,-1 0 0,1-1 1,-1 0-1,6-1 1,8-2 2,0-1-1,1-1 1,-2 0 0,1-1 0,-1-1 0,0-1-1,-1 0 1,0-2 0,0 1 0,-1-2-1,-1 0 1,0-1 0,0 0 0,-1-1-1,-1 0 1,-1-1 0,0-1 0,0 0-1,12-26 1,-12 1 308,-11 39-272,0 0 1,0 0-1,1 0 0,-1 0 1,-1 0-1,1 0 1,0 0-1,0 1 0,-1-1 1,1 0-1,-1 0 1,1 0-1,-1 0 0,0 1 1,0-1-1,0 0 1,0 1-1,0-1 0,-2-2 1,1 4-37,1 0 0,0-1 0,-1 1 0,1 0 0,-1 0 0,1 0 0,-1 0 0,1 0 0,-1 0 0,1 1 0,0-1 0,-1 0 0,1 1 0,-1-1 0,1 1 0,0-1 0,-1 1 0,1 0 0,0-1 0,0 1 1,0 0-1,-1 0 0,0 2 0,-30 24-6,26-21 2,1 0 0,0 0-1,0 1 1,0 0 0,1 0 0,0 0-1,1 0 1,0 0 0,0 1 0,0 0-1,1 0 1,-2 9 0,4-13-4,-1 0-1,1 0 1,0 1 0,1-1 0,-1 0-1,1 0 1,-1 0 0,1 0 0,0 0-1,1 0 1,-1 0 0,1 0-1,0-1 1,0 1 0,0 0 0,0-1-1,1 0 1,-1 1 0,1-1 0,0 0-1,0 0 1,0 0 0,0-1 0,0 1-1,5 2 1,3 0-94,0 1 0,1-2 0,0 1-1,-1-2 1,1 1 0,0-2 0,1 1 0,-1-2 0,0 0-1,1 0 1,-1-1 0,0 0 0,1-1 0,20-5 0,-18 3-130,-1 0-1,0-1 1,-1 0 0,1-1 0,-1-1 0,0 0 0,0 0 0,0-2 0,-1 1 0,0-2 0,-1 0 0,14-13 0,-20 17 273,-1 0 0,1 0 0,-1-1 0,0 1 0,-1-1 0,0 0 0,0 0 0,0 0-1,0-1 1,-1 1 0,2-9 0,-4 15-22,0 0 0,0 0 0,0 0 0,0 0 0,0 1-1,0-1 1,0 0 0,0 0 0,0 0 0,0 1 0,0-1 0,1 0-1,-1 0 1,0 0 0,0 0 0,0 1 0,0-1 0,0 0 0,0 0 0,1 0-1,-1 0 1,0 0 0,0 1 0,0-1 0,0 0 0,1 0 0,-1 0-1,0 0 1,0 0 0,0 0 0,0 0 0,1 0 0,-1 0 0,0 0-1,0 0 1,0 0 0,1 0 0,-1 0 0,0 0 0,0 0 0,0 0-1,1 0 1,-1 0 0,0 0 0,0 0 0,0 0 0,1 0 0,-1 0-1,-2 10 53,1 1-1,0 0 0,0 0 1,1 0-1,2 18 0,0 7 77,2 155 302,2-196-450,-1 0 1,-1-1-1,1 1 0,-1-1 1,6-10-1,12-37 69,25-52 775,-41 94-588,0 0-1,1 0 1,1 1 0,-1 1 0,1-1-1,19-16 1,-27 26-243,1-1 0,0 0-1,0 0 1,0 1 0,0-1 0,0 0 0,1 1-1,-1-1 1,0 1 0,0 0 0,0-1 0,0 1-1,0 0 1,1-1 0,-1 1 0,0 0 0,0 0-1,1 0 1,-1 0 0,0 0 0,0 1 0,0-1-1,1 0 1,-1 0 0,0 1 0,0-1-1,2 2 1,0 0 5,0 0-1,-1 0 0,1 0 1,-1 1-1,0-1 1,1 1-1,-1 0 0,0 0 1,-1 0-1,3 3 1,4 11 53,-1 1 0,10 33 0,-16-45-40,25 118 138,-23-95-322,3-1 1,0 0 0,1 0 0,2 0 0,20 44-1,-28-71 6,-1 1 0,1-1 0,0 1 0,0-1 0,-1 1 0,1-1-1,0 0 1,0 0 0,0 1 0,0-1 0,0 0 0,1 0-1,-1 0 1,0 0 0,0 0 0,1 0 0,-1-1 0,1 1-1,-1 0 1,0-1 0,1 1 0,-1-1 0,1 1 0,0-1-1,-1 0 1,1 0 0,2 1 0,-2-2-230,1 0 0,-1-1 0,1 1 0,-1 0 0,1-1 0,-1 1 0,0-1 0,1 0 0,-1 0 0,0 0 0,0 0 0,-1 0 0,1 0 0,2-5 0,11-13-1242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11.14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86 616,'17'-86'7502,"-9"152"-6120,-25 905 2711,18-934-4145,8 58 0,-13-133 49,2 1 0,2-1 1,1 0-1,2 1 1,1-1-1,2 1 0,13-41 1,-14 63 1,1 1 1,0 0-1,2 1 1,-1-1-1,2 1 0,-1 1 1,2 0-1,0 0 1,16-15-1,-8 12 4,1 0 0,0 1 0,1 1 0,0 1 0,32-14 0,15 1-83,0 2 1,1 4-1,73-11 1,151-11-1367,-33 6-4180,-212 25 1986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12.07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7 12,'0'-6'5621,"14"6"-3216,16 5-1067,-19-1-1290,0 0-1,0 0 1,-1 2-1,0-1 0,0 1 1,0 1-1,-1 0 1,1 0-1,-2 1 1,1 0-1,-1 0 0,-1 1 1,1 0-1,-1 0 1,-1 1-1,0 0 1,0 0-1,-1 1 1,0-1-1,5 21 0,-2-7-42,-1 1 0,-2 0-1,0 0 1,-2 0-1,0 1 1,-2-1-1,-1 1 1,-5 39 0,-9 24 85,42-136-202,-16 27 121,132-189 119,-126 187-116,1 0 1,1 2-1,0 0 1,2 1-1,0 1 1,45-26-1,-63 41-12,0 0-1,0 1 1,1 0-1,-1 0 1,1 0-1,-1 1 1,1-1-1,0 1 1,0 0-1,0 1 1,-1-1-1,1 1 1,0 0-1,0 0 1,0 0-1,0 1 0,0 0 1,0 0-1,-1 0 1,1 0-1,0 1 1,-1 0-1,1 0 1,-1 0-1,0 1 1,1-1-1,-1 1 1,0 0-1,-1 0 1,1 0-1,-1 1 1,1-1-1,-1 1 1,0 0-1,0 0 1,0 0-1,-1 0 1,0 1-1,1-1 1,-2 0-1,1 1 1,0 0-1,-1-1 0,1 7 1,3 16-7,-1 1 0,-1 0 0,-1 0 0,-5 55 0,1-7-5,2-76 10,0 0 0,0 0 1,-1 1-1,1-1 0,0 0 0,0 1 0,0-1 0,0 0 0,0 0 0,0 1 0,0-1 0,0 0 1,0 0-1,0 1 0,0-1 0,0 0 0,0 0 0,1 1 0,-1-1 0,0 0 0,0 0 0,0 1 0,0-1 1,0 0-1,0 0 0,1 0 0,-1 1 0,0-1 0,0 0 0,0 0 0,1 0 0,-1 1 0,0-1 0,0 0 1,0 0-1,1 0 0,-1 0 0,0 0 0,0 0 0,1 0 0,-1 0 0,0 1 0,0-1 0,1 0 1,-1 0-1,0 0 0,0 0 0,1 0 0,-1 0 0,0 0 0,0-1 0,1 1 0,-1 0 0,0 0 0,1 0 1,17-15-92,14-25-18,39-73 97,-37 56 104,74-93 0,-106 147-91,1 1 0,-1-1 1,0 0-1,1 1 0,0-1 0,0 1 0,-1 0 0,1 0 0,1 0 0,-1 0 0,0 1 0,0-1 0,1 1 0,-1 0 0,0 0 1,1 0-1,-1 0 0,5 0 0,-5 2 2,0-1 1,-1 1-1,1 0 0,-1 0 1,1 0-1,-1 0 1,1 0-1,-1 1 0,0-1 1,0 1-1,1-1 0,-1 1 1,0 0-1,0 0 1,-1 0-1,1 0 0,0 0 1,-1 0-1,1 1 1,-1-1-1,0 0 0,0 1 1,0-1-1,1 5 1,5 12 19,-1 1 0,-1 0 1,4 32-1,-8-36-17,2 0 0,0-1-1,0 1 1,1-1 0,1 0 0,1 0 0,9 17 0,-13-29-4,0 0 0,0 1 0,1-1 0,-1 0 0,1 0 0,0-1 0,0 1 0,0 0 0,0-1 0,0 0 0,1 0 0,-1 0 0,1 0 0,-1 0 0,1-1 0,0 1 0,0-1 0,-1 0 0,5 0 0,-1 0 7,0-1-1,0 0 1,0-1-1,-1 0 1,1 0 0,0 0-1,0-1 1,-1 0-1,1 0 1,7-4-1,5-4 24,0 0-1,-1-1 0,0-2 0,-1 0 1,0 0-1,15-17 0,1-5 79,54-73 1,-87 107-110,0 1 0,0 0 0,1 0 0,-1-1 0,0 1 0,0 0 0,0 0 0,0-1 0,1 1 0,-1 0 0,0 0 0,0-1 0,0 1 0,1 0 0,-1 0 0,0 0 0,0-1 0,1 1 0,-1 0 0,0 0 1,0 0-1,1 0 0,-1 0 0,0 0 0,1-1 0,-1 1 0,0 0 0,0 0 0,1 0 0,-1 0 0,0 0 0,1 0 0,-1 0 0,0 0 0,1 0 0,-1 1 0,0-1 0,0 0 0,1 0 0,-1 0 0,0 0 0,1 0 0,6 15-13,-2 23 21,-4-38-6,1 110 19,-2-75-25,1 0 1,9 57 0,-10-88 2,1-1 0,-1 0-1,1 0 1,0 0 0,0 0 0,0 0-1,0 0 1,1 0 0,-1 0 0,1 0-1,0 0 1,-1-1 0,1 1 0,1-1-1,-1 1 1,0-1 0,1 0 0,-1 0-1,1 0 1,-1 0 0,1 0 0,0 0-1,0-1 1,0 0 0,0 1 0,0-1-1,0 0 1,0-1 0,0 1 0,1 0-1,-1-1 1,0 0 0,0 0 0,1 0-1,-1 0 1,0 0 0,0-1 0,1 1-1,-1-1 1,0 0 0,0 0 0,3-1-1,6-3 0,0 1 0,0-1 0,-1-1 1,0 0-1,0-1 0,-1 0 0,0 0 0,0-1 0,16-17 0,-19 17 8,-1 0 0,0-1 0,0 1 1,-1-1-1,0 0 0,-1-1 0,0 1 0,0-1 0,-1 1 1,0-1-1,-1 0 0,0-1 0,0 1 0,-1 0 0,-1 0 1,0-1-1,0 1 0,-1 0 0,0-1 0,-1 1 0,0 0 1,-6-18-1,3 17-28,1 0-1,-2 0 1,1 1 0,-1 0 0,-1 0 0,0 1 0,0-1 0,-1 1 0,0 1 0,-1 0 0,0 0-1,0 1 1,0 0 0,-1 0 0,0 1 0,0 0 0,-1 1 0,0 0 0,-19-5 0,13 5-177,0 1 1,-1 1-1,1 1 1,-28-1 0,37 3-88,0 1 1,-1-1 0,1 1 0,0 1-1,0 0 1,0 0 0,0 0 0,1 1 0,-1 0-1,1 0 1,-14 9 0,20-11 151,0-1 0,0 1 1,0 0-1,0-1 0,0 1 1,0 0-1,0 0 0,0 0 0,0 0 1,0 0-1,0 0 0,0 0 1,1 1-1,-1-1 0,0 0 0,1 0 1,-1 1-1,1-1 0,-1 0 0,1 0 1,0 1-1,0-1 0,-1 0 1,1 1-1,0-1 0,0 1 0,0-1 1,1 0-1,-1 1 0,0-1 1,1 2-1,10 12-1222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12.755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459 378 1240,'9'-10'4247,"-9"10"-4153,-19-5 1747,-31 3-1040,23 3-661,-1 2-1,0 1 0,1 1 0,0 1 1,0 1-1,-46 20 0,63-23-97,0 0-1,0 1 0,0 1 1,1 0-1,-1 0 0,1 0 1,1 1-1,0 1 0,0 0 1,0 0-1,1 0 0,0 1 1,0 0-1,1 0 0,0 1 1,1 0-1,0 0 0,1 0 1,-6 18-1,9-23-44,0 0 1,0 0-1,0-1 1,1 1 0,0 0-1,0 0 1,0 0-1,0 0 1,1-1-1,0 1 1,0 0-1,0 0 1,0-1-1,1 1 1,0-1-1,0 1 1,0-1-1,6 8 1,-4-7-6,1-1 1,-1 0-1,1 0 1,0 0-1,0 0 1,1-1-1,-1 0 1,1 0-1,-1 0 1,1-1-1,0 0 1,0 0-1,6 1 1,4 0-8,-1-1 0,1 0 0,0-1 0,0-1 0,0-1 0,0 0 1,0-1-1,-1 0 0,1-1 0,24-9 0,-19 3 29,-1-1 0,0-1 0,-1-1 0,0-1 0,-1 0 0,0-2 0,-1 0 0,-1 0 0,0-2 0,-1 0 0,-1-1 0,-1 0 0,0-1 0,-1 0 0,-2-1 0,11-25 0,-7 9 82,-1-1 0,-2-1 1,-1 0-1,-2 0 0,-2-1 1,-2 1-1,-1-1 0,-4-63 1,-4 78 126,-3 37-151,-5 39-83,9 3-39,2 0-1,10 98 0,-4-115 55,2-1 1,2 0-1,2 0 0,27 69 1,-32-94-25,1-1 1,0 0 0,1 0 0,1 0 0,-1-1-1,2 0 1,-1-1 0,1 0 0,1 0 0,0-1-1,0 0 1,0 0 0,1-1 0,20 9 0,-15-9-36,1-1 1,0-1 0,1 0 0,-1-1-1,1-1 1,0-1 0,-1-1 0,1 0 0,34-3-1,-29 0 61,-1-2 0,1 0 0,-1-1-1,0-1 1,-1-1 0,1-1-1,-1-1 1,-1 0 0,0-2 0,0-1-1,-1 0 1,-1-1 0,0-1-1,0-1 1,-2-1 0,0 0 0,14-19-1,-22 23 58,0-1 0,-1-1 1,-1 1-1,0-1 0,-1 0 0,-1-1 0,0 1 0,-1-1 0,0 0 0,-1 1 0,-1-1 1,0 0-1,-1 0 0,-1 0 0,-1 0 0,-4-24 0,5 36-41,1 1-1,-1 0 1,0 0-1,1-1 1,-1 1 0,0 0-1,0 0 1,0 0-1,-1 0 1,1 0 0,0 1-1,-1-1 1,0 0 0,1 0-1,-1 1 1,0-1-1,0 1 1,1 0 0,-1-1-1,0 1 1,-5-2-1,4 3-10,-1-1-1,1 1 0,-1-1 0,1 1 0,-1 0 0,1 0 1,-1 1-1,1-1 0,-1 1 0,1-1 0,-1 1 0,1 0 1,-4 2-1,-4 2-17,0 0 0,0 1 0,0 1 1,1 0-1,0 0 0,0 1 0,-11 12 0,9-7-6,1 1 0,0 0 0,0 1 0,2 0 0,0 0 0,1 1 0,0 1 0,1-1 0,1 1 0,1 0 0,-6 31 0,10-40 9,0 0 0,0 0-1,1 0 1,0 0 0,0 0 0,1 1-1,0-2 1,1 1 0,0 0 0,0 0-1,1 0 1,0-1 0,0 1 0,0-1-1,1 0 1,0 0 0,1 0 0,-1-1-1,1 0 1,1 0 0,-1 0 0,1 0-1,0-1 1,0 0 0,1 0 0,0 0-1,14 6 1,-6-4-165,1-1 0,1 0 0,-1-1 0,1-1 0,-1-1 0,1 0 0,0-1 0,0-1 0,1-1 1,-1 0-1,0-1 0,0-1 0,0-1 0,25-7 0,-19 4-409,0-1 0,-1-2 0,0 0 0,-1-1 0,0-1-1,0-1 1,-1-1 0,-1-1 0,35-31 0,-20 6-760,-3-4 50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13.08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69 340 12,'16'-44'2816,"17"-76"1,-29 102-1943,-2 0 0,1 0 0,-2 0 0,-1 0 0,0 0 0,-1 0 0,-9-32 1452,5 61-1828,-4 23-387,8-30 31,-77 466 3488,71-396-4252,4 1-1,3-1 0,3 1 0,17 101 1,-19-171 369,7 67-4612,-8-69 4507,1 0 0,-2 0 0,1 0 0,0 0 0,0 0-1,-1-1 1,0 1 0,1 0 0,-1 0 0,0 0 0,0-1 0,-1 1 0,1-1 0,0 1 0,-1-1-1,0 1 1,1-1 0,-1 0 0,0 0 0,0 0 0,-4 3 0,-14 4-1667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14.21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68 182 1080,'-25'2'3122,"-17"2"1734,88 0-3546,2191-114 441,-2114 109-1739,2211-70-128,-2299 67 190,-25 2 1,0 1 0,0 0 0,0 0 0,1 1-1,-1 0 1,0 1 0,1 0 0,14 4 0,-81 2-2916,-81-1-4755,97-1 5918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14.98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110 170 248,'-109'17'8410,"179"0"-7550,148 2-659,382-16 1,218-72-269,-331 6-37,326-27 170,-791 89-81,-10-1-28,0 2 0,-1 0-1,1 0 1,0 1 0,18 3 0,-30-4 23,0 0-1,1 0 0,-1 0 0,1 0 1,-1 0-1,1 0 0,-1 0 1,0 0-1,1 1 0,-1-1 0,0 0 1,1 0-1,-1 0 0,1 1 1,-1-1-1,0 0 0,1 0 1,-1 1-1,0-1 0,0 0 0,1 1 1,-1-1-1,0 0 0,0 1 1,1-1-1,-1 0 0,0 1 0,0-1 1,0 1-1,1-1 0,-1 0 1,0 1-1,0-1 0,0 1 1,0-1-1,0 0 0,0 1 0,-12 13-975,-26 6-937,-49 12-1395,30-17 1730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49:51.04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365 4 464,'6'-1'5772,"16"-2"-2770,-20 11-3010,0 0-1,0 0 1,-1 1-1,0-1 1,-1 0-1,0 0 1,0 1-1,-1-1 1,0 0-1,0 0 1,-3 10-1,-1 14-4,0 8 28,-3 0-1,-1-1 1,-2 0 0,-1 0-1,-2-1 1,-34 63 0,-141 200-243,138-227 170,45-66 34,0 1 1,1-1-1,0 1 0,1 1 1,0-1-1,1 1 0,-4 14 0,6-22 9,1 1 0,0-1-1,0 0 1,-1 1-1,2-1 1,-1 0-1,0 1 1,0-1-1,1 0 1,0 1 0,-1-1-1,1 0 1,0 0-1,0 0 1,0 0-1,0 0 1,0 0-1,1 0 1,-1 0 0,1 0-1,-1 0 1,1-1-1,-1 1 1,1 0-1,0-1 1,0 0-1,0 1 1,0-1 0,0 0-1,0 0 1,0 0-1,1 0 1,-1-1-1,0 1 1,0-1-1,1 1 1,-1-1 0,3 1-1,9 1-69,0-1 0,1 0 0,-1-1-1,0 0 1,1-1 0,-1-1 0,20-4 0,102-34-800,-75 21 551,289-77-661,-342 94 1021,0-1 0,0 0 0,0 0 0,0 0 0,0-1-1,-1-1 1,0 1 0,7-7 0,-13 10 15,1 0 0,-1 0-1,1 0 1,-1 0 0,0-1 0,0 1 0,0 0 0,0-1-1,0 1 1,0-1 0,0 1 0,0-1 0,0 0 0,-1 1-1,1-1 1,-1 0 0,1 1 0,-1-1 0,0 0 0,1 0-1,-1 0 1,0 1 0,0-1 0,-1 0 0,1 0 0,0 1-1,0-1 1,-1 0 0,1 0 0,-1 1 0,0-1 0,1 0-1,-1 1 1,0-1 0,0 1 0,0-1 0,0 1 0,0-1 0,0 1-1,-1 0 1,1 0 0,0-1 0,-3 0 0,-1 13 43,1 1 1,0-1 0,1 1 0,0 0 0,-1 21-1,1-12-63,-12 140 108,14-140-124,2-1 0,0 0 1,1 0-1,1 1 0,10 35 1,-13-54-83,1 0 0,-1 1 0,1-1 0,0 0 0,0 0 0,0 1 0,0-1 0,0 0 0,0 0 0,1 0 0,-1-1 0,1 1 0,-1 0 0,1 0 0,0-1 0,-1 1 0,1-1 0,0 0 0,0 1 0,3 0 0,-3-2-109,0 0 0,-1 0 1,1-1-1,0 1 0,0-1 1,-1 1-1,1-1 0,0 0 1,-1 0-1,1 0 0,-1 0 1,1 0-1,-1 0 0,1 0 1,-1 0-1,0 0 0,1-1 1,-1 1-1,0-1 0,0 1 1,0-1-1,0 1 0,0-1 1,-1 1-1,1-1 0,1-3 1,8-17-1134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05.74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0 478 548,'13'-2'665,"-1"2"0,1 0-1,0 0 1,-1 1 0,1 0-1,-1 1 1,19 6 0,-21-5-566,0 1 1,-1 0-1,1 1 0,-1 0 0,0 0 1,0 1-1,-1 0 0,0 1 1,0 0-1,-1 0 0,1 1 1,-1 0-1,-1 0 0,0 0 1,0 1-1,-1 0 0,0 0 1,0 0-1,-1 1 0,0 0 0,-1-1 1,0 2-1,3 16 0,-1 1 178,-1-1 0,-2 1-1,-1 0 1,0 0-1,-2-1 1,-6 34 0,5-38-324,17-67-5384,-12-10 2344,1 19 1698</inkml:trace>
  <inkml:trace contextRef="#ctx0" brushRef="#br0" timeOffset="1">357 36 336,'0'-13'1164,"2"2"40,-2 5 20,4 3-408,-1 1-456,1 4-408,0 1-448,0 3-364,-2 0-176,2-1-68,0 3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15.75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0 373 1344,'26'8'6502,"-22"-9"-6160,39-4 28,-28 3 68,657-59 117,-70 9-359,155-42-204,185-20 10,5 63 317,-846 51-527,-155 13-4730,6-14 1661,23 0 1804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16.59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1 151 364,'13'12'6042,"-12"-13"-5922,38 1 520,-17-1-257,760 3 78,-3-57-415,-724 48-21,814-83 743,-677 80-586,1 9-1,293 36 1,-462-32-195,-13-3-17,-1 2 0,1-1-1,0 1 1,-1 1 0,1 0 0,10 5 0,-21-8-1,0 1 1,0-1 0,0 1 0,0-1 0,-1 0 0,1 1 0,0-1 0,0 0-1,-1 1 1,1-1 0,0 0 0,0 0 0,-1 1 0,1-1 0,0 0 0,-1 0-1,1 1 1,0-1 0,-1 0 0,1 0 0,-1 0 0,1 0 0,0 0 0,-1 0-1,1 1 1,0-1 0,-1 0 0,1 0 0,-1 0 0,1 0 0,0 0 0,-1 0-1,1 0 1,-1-1 0,1 1 0,-1 0 0,-20 3-983,-1-3-280,0-1-1,-30-5 1,37 4 773,-36-5-990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0:21.85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38 11 488,'3'-10'978,"-4"10"-977,1 0 0,0-1 0,0 1 1,0 0-1,-1 0 0,1 0 0,0 0 1,0 0-1,0 0 0,-1 0 0,1 0 1,0 0-1,0 0 0,0 0 0,0 0 1,-1 0-1,1 0 0,0 0 0,0 0 1,0 0-1,-1 1 0,1-1 0,0 0 0,0 0 1,0 0-1,0 0 0,-1 0 0,1 0 1,0 0-1,0 1 0,0-1 0,0 0 1,0 0-1,-1 0 0,1 0 0,0 0 1,0 1-1,0-1 0,0 0 0,0 0 1,0 0-1,0 1 0,0-1 0,0 0 1,0 0-1,0 0 0,0 1 0,0-1 0,0 0 1,0 0-1,0 0 0,0 1 0,0-1 1,0 0-1,0 0 0,0 0 0,0 0 1,0 1-1,0-1 0,-29 34 5060,28-36-4762,-2-7 894,3 9-1187,0-1 0,0 1 1,0 0-1,0 0 1,0 0-1,0 0 0,0 0 1,1-1-1,-1 1 1,0 0-1,0 0 0,0 0 1,0 0-1,0 0 1,0 0-1,1-1 0,-1 1 1,0 0-1,0 0 1,0 0-1,0 0 1,1 0-1,-1 0 0,0 0 1,0 0-1,0 0 1,1 0-1,-1 0 0,0 0 1,0 0-1,0 0 1,0 0-1,1 0 0,-1 0 1,0 0-1,0 0 1,0 0-1,0 0 0,1 0 1,-1 1-1,0-1 1,0 0-1,0 0 0,0 0 1,1 0-1,-1 0 1,0 0-1,0 0 0,0 1 1,0-1-1,0 0 1,0 0-1,0 0 0,0 0 1,1 1-1,-1-1 1,0 0-1,1 2-16,0 1 0,0-1 1,0 0-1,0 0 0,0 1 0,0-1 0,-1 1 0,1-1 1,-1 1-1,0-1 0,0 1 0,0-1 0,0 1 0,0-1 1,-1 5-1,1 5-2,50 490 261,0-10-252,-50-491 3,0 8 11,0 0 1,1 0 0,0 0-1,1 0 1,-1 0 0,2 0-1,5 14 1,-13-42-3380,5 16 3104,-1 1 0,1-1 0,-1 0 0,1 0 0,-1 1 1,0-1-1,0 1 0,0-1 0,-1 1 0,1-1 0,-2-2 1,-11-10-1137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13.03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</inkml:brush>
  </inkml:definitions>
  <inkml:trace contextRef="#ctx0" brushRef="#br0">74 256 996,'-22'-8'3017,"16"5"-2474,-1 1-1,1-1 1,-1 0-1,1-1 0,0 1 1,-7-6 569,29 10-960,0 2-1,0 0 1,0 0 0,-1 2 0,1 0-1,19 9 1,25 9-126,195 48-38,276 95-172,-515-160 157,0 1 0,-1 0 0,0 1 0,0 1-1,-1 0 1,0 1 0,13 12 0,-23-17 14,1-1-1,-2 0 1,1 1 0,-1 0-1,1 0 1,-1 0 0,-1 0-1,1 1 1,-1-1 0,0 1-1,0 0 1,0-1 0,-1 1-1,0 0 1,0 0 0,0 0-1,-1 0 1,0 0-1,0 0 1,-1-1 0,0 1-1,0 0 1,-2 7 0,-7 22-33,-1 0 0,-17 34 0,30-56-76,1-11-65,-1-10-14,2-12 131,0 1 0,2 0 0,0 0 1,1 0-1,0 1 0,2 0 0,0 1 1,18-26-1,-8 16 84,1 2 1,1 0-1,1 1 1,38-31-1,-34 35 8,0 0 0,2 2 0,0 1 0,2 2-1,-1 0 1,2 2 0,38-11 0,-24 13 32,1 1 1,0 2 0,0 2-1,68 0 1,-26 8 67,131 19 1,80 32-34,-248-42-99,179 35 16,185 34-94,-291-62 50,173 3-1,-154-21 124,0-6-1,0-7 1,-1-5 0,-1-7-1,234-73 1,-348 90 36,-1-2 1,-1-2-1,0 0 1,0-1-1,30-23 0,-43 27-146,-1 0 0,0-1 0,-1-1-1,0 0 1,-1 0 0,0-1 0,-1 0-1,-1 0 1,1-1 0,-2 0 0,10-26-1,-13 31-362,0-1-1,-1 1 0,1-1 1,-2 1-1,1-1 0,-1 0 0,-1 0 1,0 0-1,0 0 0,0 1 0,-1-1 1,-1 0-1,1 0 0,-2 1 0,1-1 1,-4-8-1,-7-11-1104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18.193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 1 1052,'1'31'4532,"2"1"-3536,1 35-913,-9 83 515,0-90-548,4 1 0,10 103 0,-4-131-265,6 41-976,2-28-3559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18.524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45 184,'10'-6'603,"0"0"0,1 1-1,0 0 1,1 0 0,-1 1 0,1 1 0,-1 0-1,1 0 1,23-1 0,-22 4-559,0 0 0,0 1 0,-1 0 0,1 1 0,0 1 0,0 0 0,-1 1 0,0 0 0,0 1 0,0 0 0,0 1 0,-1 0 0,0 1 0,0 0 0,-1 1 0,1 0 0,-2 0 0,1 1 1,-1 1-1,-1 0 0,0 0 0,0 0 0,7 14 0,-1 3-46,-2 1 0,0 0 0,-2 0 0,-1 1 0,-1 1 1,-2 0-1,-1-1 0,-1 2 0,0 41 0,-4-26-139,-3 0-1,-1 0 0,-2-1 1,-2 0-1,-21 69 1,19-87-378,-1 1 0,-1-1 1,-1-1-1,-1 0 0,-1-1 1,-2 0-1,0-2 0,-2 0 1,-27 27-1,-1-8-655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18.85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382 9 672,'-8'-2'349,"1"0"0,0 0-1,-1 1 1,1 0 0,-1 1-1,0 0 1,1 0 0,-1 0 0,1 1-1,-1 0 1,1 1 0,-1 0 0,1 0-1,0 0 1,0 1 0,-8 4 0,3 1-307,1 0 1,0 0-1,1 1 1,0 0 0,0 0-1,1 2 1,0-1-1,-9 16 1,-2 5-2,1 0-1,2 2 1,1 0 0,2 1 0,1 0-1,2 1 1,1 1 0,2 0 0,-6 59-1,10-48-11,2 0-1,3-1 0,1 1 1,2-1-1,3 1 0,1-1 1,17 52-1,-15-69-33,1 0 0,1-1-1,1-1 1,2 0 0,0 0 0,2-2 0,1 0-1,1-1 1,1-1 0,1-1 0,1 0 0,49 35-1,-43-37-319,2-2-1,1-1 0,0-2 0,1-1 0,0-1 0,1-2 1,1-1-1,0-1 0,0-3 0,0 0 0,40 0 0,25-6-1063,1-7 18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19.19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781 65 252,'0'-2'327,"0"-1"-1,0 1 1,0-1 0,-1 1-1,1 0 1,-1-1 0,1 1 0,-1 0-1,0-1 1,0 1 0,0 0-1,0 0 1,0 0 0,-1 0-1,1 0 1,0 0 0,-1 0 0,0 0-1,-3-2 1,2 1-178,-1 1 0,0 0 0,0 0 0,0 0-1,0 1 1,0-1 0,0 1 0,0 0 0,0 0 0,-7 0 0,-3 0-173,0 1 1,-1 0-1,1 2 0,-1-1 1,-21 7-1,9-1 37,1 2 1,0 0-1,1 2 1,0 1-1,1 1 0,0 1 1,-41 32-1,37-22 4,1 1-1,1 1 1,1 1-1,2 2 1,-29 44-1,26-29 10,1 0 1,3 2-1,2 1 0,2 0 1,1 1-1,3 1 0,2 1 0,-9 88 1,19-113-12,0-1 0,2 1 0,1 0 0,1-1 0,1 0 0,1 1 0,2-1 0,0-1 0,17 43 0,-17-54-20,0 0-1,0-1 1,1 0-1,1-1 1,-1 1 0,2-2-1,0 1 1,0-1-1,0 0 1,1-1-1,0 0 1,1 0-1,0-2 1,0 1 0,1-1-1,-1-1 1,1 0-1,1 0 1,-1-1-1,17 2 1,-2-1-191,0-2 0,0-1 0,0-1 1,0-1-1,0-2 0,1 0 0,-2-2 0,35-9 0,-19 1-729,0-2 0,-1-2 0,-1-2-1,53-30 1,-20 3-539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19.737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23 420 152,'7'-18'5162,"-7"36"-2983,0 1-2416,22 416 1267,-9-249-705,3-44-75,-7-77-86,-1 65 0,-27-175-66,-45-310-272,55 279 270,4-1 0,7-129 0,-2 195-84,1 1 0,1 0 0,0-1 0,0 1 1,1 0-1,0 0 0,1 0 0,0 0 0,0 1 0,10-16 0,-10 20-13,0 1-1,1-1 0,-1 1 0,1 0 0,0 0 0,0 0 1,0 0-1,1 1 0,-1 0 0,1 0 0,0 1 1,0 0-1,0-1 0,0 2 0,0-1 0,0 1 1,0 0-1,1 0 0,5 1 0,15 0-4,0 1 0,-1 1 0,1 1 1,-1 2-1,0 0 0,0 2 0,30 12 0,1 4-69,107 60 1,-135-65 34,-1 2 1,-1 0-1,49 49 1,59 85 36,-121-139 259,-9-13 317,-11-27 631,-3-5-1195,-6-67-114,3 0 0,5-1 0,4 0 0,12-112 0,-6 175-1038,10-48 1,-8 60-542,2 1 0,0-1 0,11-21 0,-11 28 211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20.324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103 429 1028,'4'5'434,"-1"0"-1,0 0 1,0 0 0,0 1-1,-1-1 1,0 1 0,0 0-1,0 0 1,-1-1 0,0 1-1,0 0 1,0 7 0,-1 79-576,-1-68 499,-13 233 484,-1 96-80,15-340-751,0 12 116,-3-25-95,-2-16-80,-22-82-48,5-1 0,4-1 0,-6-122 0,22 188 115,3 1 0,4-39-1,-4 63-17,0 0 0,1 1 0,0-1-1,0 0 1,1 1 0,0 0 0,1 0 0,-1 0-1,2 0 1,-1 0 0,1 1 0,0 0 0,9-10-1,-9 13-1,1 1 0,-1-1 0,1 1 0,-1 1 0,1-1 0,0 1 0,0 0 0,0 0 0,0 1 0,0 0 0,0 0 0,0 0-1,0 1 1,1 0 0,-1 0 0,0 1 0,0-1 0,0 1 0,1 1 0,5 1 0,14 5 11,-1 0 0,0 1 0,31 17 0,42 28 47,-2 5-1,-3 3 1,-2 5-1,112 107 0,-170-141-73,51 67 0,-36-40 729,-59-112 1054,6 15-1719,1 1 0,3 0-1,1-1 1,1 1 0,2-1 0,9-41-1,2-35-128,-7 38-121,8-147-778,-15 185-29,-1 0 0,-2 1 0,-15-71 1,16 95 579,-2 1 0,0-1 0,0 1 1,-1 0-1,0 0 0,-1 1 1,-8-11-1,-19-17-1180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06.27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111 1 572,'1'4'407,"1"1"0,-1 0 0,0 0 0,-1 0 0,1 0 0,-1 0 0,0 0 0,0 0 0,0 0 0,-1 0 0,1-1 0,-3 9 0,-22 64 609,16-52-648,1-3-161,-48 161 774,52-162-937,0 0 0,1 0 1,1 1-1,0-1 0,2 0 1,4 39-1,-2-52-42,0 0-1,0 0 1,0 0 0,1-1 0,0 1 0,0-1-1,1 1 1,0-1 0,1-1 0,-1 1 0,1 0 0,7 6-1,-10-10 3,1-1-1,0 0 1,0 1-1,0-1 1,1 0-1,-1 0 0,0-1 1,1 1-1,-1-1 1,1 1-1,-1-1 1,1 0-1,0-1 1,0 1-1,-1 0 0,1-1 1,0 0-1,0 0 1,-1 0-1,1-1 1,0 1-1,0-1 1,-1 0-1,1 0 0,0 0 1,-1 0-1,1-1 1,3-2-1,-3 2-9,-1-1 0,0 0 0,0 1-1,-1-1 1,1 0 0,-1-1 0,1 1-1,-1 0 1,0-1 0,0 0 0,0 1 0,-1-1-1,1 0 1,-1 0 0,0 0 0,0 1 0,0-1-1,-1-1 1,1 1 0,-1 0 0,0 0 0,-1-5-1,1-12-216,-2 0 0,-7-38 0,-13-25-417,15 61 481,0 0 0,2-1 0,1 0 0,-2-33 0,6 54 156,0 0 1,0 1 0,1-1 0,-1 0 0,1 0-1,0 1 1,-1-1 0,1 1 0,1-1 0,-1 0-1,0 1 1,1 0 0,-1-1 0,1 1 0,0 0-1,-1 0 1,4-2 0,0-1-6,0 1-1,0 1 1,1-1-1,-1 1 1,1 0 0,0 0-1,7-2 1,11-2-24,0 1-1,47-6 1,-62 11 32,9-2 32,1 1 0,0 0-1,0 2 1,0 0 0,0 2-1,-1 0 1,22 5 0,-32-5 0,0 1 1,0 0 0,-1 0 0,1 1-1,-1 0 1,0 0 0,0 0-1,-1 1 1,1 0 0,-1 1 0,0 0-1,0 0 1,-1 0 0,0 0 0,0 1-1,0 0 1,-1 0 0,6 14 0,-1 0 35,-2 0 0,0 1 0,-2 0 0,0 1 0,-2-1 0,0 1 0,-1 25 0,-2 7 95,-14 98-1,11-134-164,1-5 261,9-32-137,15-45-340,53-144-273,-63 179 438,2 0 0,1 1 0,1 0 1,37-46-1,-48 67 53,0 1-1,0 0 1,0 0-1,1 0 1,0 1-1,0 0 1,0 0-1,0 0 1,1 1-1,-1 0 1,1 0 0,0 1-1,0 0 1,0 0-1,0 0 1,9 0-1,-11 2 27,0 0-1,-1 1 0,1-1 1,0 1-1,0 0 0,-1 0 1,1 1-1,0-1 0,-1 1 1,0 0-1,1 0 0,-1 1 1,0-1-1,0 1 1,0 0-1,0 0 0,-1 0 1,1 1-1,-1-1 0,0 1 1,0 0-1,0 0 0,-1 0 1,1 0-1,2 6 0,6 15 212,0 1 0,-2 1 0,-1-1 0,-1 1-1,7 55 1,0 144 202,-13-184-512,-4 29-910,0-15-5932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21.474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63 290 1208,'24'-8'6065,"-20"8"-5686,-3 1-328,1 0 0,-1 0 0,0-1 0,0 1 0,0 0 0,0 1 0,0-1 0,0 0-1,0 0 1,0 0 0,0 1 0,0-1 0,-1 0 0,1 1 0,-1-1 0,1 0-1,-1 1 1,1-1 0,-1 3 0,2 4-49,0 1-1,-1 0 0,0 0 1,-1-1-1,0 1 1,0 0-1,-1 0 1,-2 12-1,-21 74-22,15-64 36,-4 23-5,5-22-15,0 0 0,-3 0-1,-26 58 1,38-117-479,13-24 260,68-222-86,-65 225 364,3 1 0,1 0 0,42-65 1,-53 98-32,0 0 1,1 1-1,0 0 1,1 0-1,1 2 0,0-1 1,0 2-1,23-15 1,-31 22-16,0 0-1,0 1 1,0-1 0,0 1-1,0 0 1,1 1 0,-1-1-1,0 1 1,1 0 0,-1 0-1,1 1 1,0 0 0,-1 0 0,1 0-1,-1 0 1,1 1 0,-1 0-1,1 0 1,-1 1 0,1-1-1,-1 1 1,0 1 0,0-1 0,0 0-1,0 1 1,-1 0 0,1 0-1,-1 1 1,7 6 0,0 1-3,-1 1 0,0 1 0,-1 0 0,-1 0 0,0 1 0,-1 0 0,0 0 0,-1 0 1,0 1-1,-2 0 0,0 0 0,3 18 0,1 26-33,2 114-1,-6-52 56,-3-107-16,-2-10-9,1-1-1,0 1 1,0 0-1,0-1 0,0 1 1,0-1-1,1 1 1,0-1-1,0 1 1,0-1-1,0 1 1,0-1-1,4 6 1,-2-11-11,1 0 0,-1 0 1,0-1-1,0 1 0,0-1 1,0 0-1,0 0 0,0 0 1,-1 0-1,3-4 0,23-40 24,-1-1 0,-2-2-1,21-62 1,27-53 42,-58 135-54,-7 11-2,1 0 0,1 1 0,0 0 0,2 0 0,0 1 0,1 1 0,1 0 0,17-16 0,-29 31-3,0-1 0,0 1 0,0 0 1,0 0-1,0 0 0,1 0 0,-1 0 0,0 0 1,0 1-1,1-1 0,-1 1 0,0 0 0,1 0 1,-1-1-1,0 1 0,1 1 0,-1-1 1,0 0-1,1 1 0,-1-1 0,0 1 0,0-1 1,0 1-1,1 0 0,-1 0 0,0 0 0,0 0 1,0 1-1,0-1 0,0 0 0,-1 1 0,1 0 1,0-1-1,-1 1 0,1 0 0,-1 0 1,2 3-1,8 9-7,-2 1 1,0 0 0,15 33-1,-14-26 5,18 37 8,-16-32-53,0 0 1,2-1-1,2 0 1,23 31-1,-33-51 17,-1 0 0,1 0 0,0 0 0,0-1 0,1 0 0,0 0 0,0-1 0,0 0 0,0 0 0,1 0 0,-1-1 0,1 0 0,0-1 0,0 0 0,0 0 0,0 0 0,0-1 0,1-1-1,-1 1 1,11-2 0,3-1 27,-1-2 0,1-1 0,-1 0 0,0-2-1,-1 0 1,1-2 0,-1 0 0,-1-1 0,0-1-1,0 0 1,-1-2 0,19-17 0,7-9 252,-1-2 1,-3-2-1,46-61 0,-84 102-207,18-27 268,-19 28-283,0 0-1,0 0 1,-1 0 0,1 0-1,0 0 1,-1 0-1,1 0 1,-1-1 0,1 1-1,-1 0 1,1 0 0,-1-1-1,0 1 1,0 0-1,0-1 1,0 1 0,0 0-1,0-1 1,0 1 0,0-2-1,-2 3-15,1 0-1,0-1 1,0 1-1,0 0 1,-1 0-1,1 0 1,0 0-1,0 0 1,0 1-1,0-1 1,-1 0-1,1 0 1,0 1-1,0-1 1,0 1-1,0-1 1,0 1-1,0-1 1,0 1-1,0 0 1,0 0-1,0-1 1,-1 3-1,-26 18-13,28-21 5,-25 23-28,2 0 1,1 1-1,0 1 0,2 1 1,1 1-1,-21 39 1,32-52 15,1 0 1,1 0 0,0 1 0,0 0-1,2 0 1,0 0 0,0 0 0,2 1-1,0 0 1,1-1 0,0 1 0,1 0-1,1 0 1,0 0 0,5 20-1,-3-29 8,-1 1 0,1-1 0,0 0-1,0 0 1,1 0 0,0 0-1,0 0 1,1-1 0,-1 0-1,2 0 1,-1 0 0,1 0 0,-1-1-1,1 0 1,1 0 0,7 4-1,-4-4-4,1 0 0,-1-1 0,1 0 0,0-1 0,0 0 0,0-1 0,0 0 0,1-1 0,-1 0 0,15-1 0,-2-1 7,-1-1-1,1-2 1,0 0 0,-1-2 0,0 0 0,0-2 0,-1 0 0,0-2 0,0 0 0,21-14 0,-34 18 9,0-1 1,0 1-1,-1-2 0,0 1 1,0-1-1,-1 0 0,0-1 1,0 1-1,-1-2 0,0 1 1,0 0-1,-1-1 0,-1 0 1,1-1-1,-2 1 0,1-1 1,1-14-1,-3 13-19,-1 0-1,-1 0 1,0 0 0,-1 0-1,0 0 1,-1 0 0,0 0-1,-1 0 1,0 0-1,-1 1 1,0-1 0,-1 1-1,-1 0 1,1 1 0,-13-17-1,7 11-85,-1 2 0,-1-1 1,-1 2-1,0 0 0,0 0 0,-1 1 0,-1 1 0,-24-13 0,31 19 3,-1 1 1,0 0-1,0 0 0,-1 1 0,1 0 0,-1 0 0,-13 0 0,18 2 3,-1 1 0,1 0 0,0 1 0,0-1 0,0 1-1,0 0 1,0 1 0,0 0 0,0 0 0,0 0 0,0 0 0,1 1 0,-8 5 0,10-7-78,1 1 1,-1 0 0,1-1 0,0 1-1,0 0 1,0 1 0,0-1 0,0 0 0,0 1-1,0-1 1,1 1 0,-1-1 0,1 1-1,0 0 1,0-1 0,0 1 0,0 0-1,0 0 1,1 0 0,-1 0 0,1 0 0,0 0-1,0 0 1,0 0 0,0 0 0,1 3-1,8 14-1023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22.22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434 698 56,'1'-1'255,"1"0"1,-1 0-1,0 0 0,1 0 0,-1-1 1,0 1-1,0 0 0,0 0 1,0-1-1,0 1 0,0-1 0,0 1 1,0-1-1,-1 1 0,1-1 1,-1 0-1,1 1 0,-1-1 0,1 0 1,-1 1-1,0-4 0,-1 4-141,0 0 0,0 0 0,0 0-1,-1 1 1,1-1 0,0 0 0,-1 1-1,1-1 1,0 1 0,-1 0 0,1-1-1,-1 1 1,1 0 0,0 0 0,-1 0-1,1 0 1,-1 0 0,1 0 0,-1 0-1,1 0 1,0 1 0,-1-1 0,1 0-1,-1 1 1,1 0 0,0-1 0,-2 2-1,-25 8-70,1 1 0,1 1 0,0 1 0,0 2 0,2 0 0,0 2 0,1 0-1,0 2 1,2 0 0,0 2 0,1 0 0,1 1 0,-26 41 0,36-47-44,0 0 1,1 1-1,1 0 1,1 0-1,0 1 1,1 0-1,-4 29 1,9-42 0,-1 0 0,1 1 0,0-1 0,0 1 0,1-1 1,0 0-1,0 1 0,0-1 0,0 0 0,1 0 0,0 0 0,0 0 1,3 5-1,-2-7 0,-1 0 0,1 0 0,0 0 0,0 0 0,0 0 0,0-1 0,0 1 0,1-1 0,-1 0 0,1 0 0,0 0 0,-1-1 0,1 1 1,0-1-1,0 0 0,0 0 0,0 0 0,0-1 0,6 1 0,4-1-1,0 0 0,1-1 0,-1-1 0,0 0 0,-1-1 0,1-1 0,0 0 0,-1 0 0,0-2 0,0 1 0,21-14 0,-1-2-2,-1-1 0,-1-1 0,30-30 0,-28 21 26,-2-2-1,-1-1 1,-2-1 0,-2-2 0,-1 0 0,-1-2-1,-3 0 1,-1-2 0,-2 0 0,13-51-1,-20 56 0,-2 0-1,-1 0 0,-2-1 0,-2 0 0,-1 0 1,-2 0-1,-2 0 0,-1 0 0,-2 0 0,-2 0 1,-1 1-1,-20-59 0,27 94-18,-1 1-1,1-1 1,0 1 0,-1-1 0,1 1-1,-1-1 1,0 1 0,1-1 0,-1 1-1,0-1 1,0 1 0,0 0 0,0 0-1,0-1 1,0 1 0,0 0 0,0 0-1,-1 0 1,1 0 0,0 0 0,-1 0-1,1 1 1,-1-1 0,1 0 0,-3 0 0,3 2-4,-1-1 1,0 1 0,1 0 0,-1-1 0,1 1 0,-1 0-1,1 0 1,-1 0 0,1 0 0,0 1 0,0-1 0,-1 0 0,1 0-1,0 1 1,0-1 0,0 1 0,0-1 0,-1 3 0,-5 12-6,-1 0 0,2 0 0,-6 22 0,-2 15-13,3 1-1,2 1 1,3 0-1,2 0 1,2 1-1,3-1 1,2 0-1,2 0 1,3 0-1,3-1 1,26 84-1,-28-114-31,0-1 0,2 0 0,0-1 0,2 0 0,0 0 0,2-2 0,0 0 0,1 0-1,30 27 1,-34-37-9,0 0-1,1-1 0,0-1 0,0 0 0,1-1 1,0 0-1,0-1 0,1 0 0,0-1 1,0-1-1,0-1 0,0 0 0,0-1 0,1 0 1,-1-1-1,26-2 0,-17-2 11,0-1 0,0-1 0,-1-1 0,1-1 0,-2-1 0,1-1 0,-1-1 0,0 0 0,-1-2 0,0-1 0,-1-1 0,-1 0 0,0-1 0,17-18 0,-19 15 33,0-1 0,-1 0 0,0-2 0,-2 1 0,-1-2 0,0 0 0,-2 0 0,0-1 0,-1 0 0,-2-1 1,-1 0-1,0-1 0,4-34 0,-11 54 39,1-1 0,-1 1 0,0 0 1,0 0-1,-1-1 0,1 1 0,-1 0 0,0 0 1,-1 0-1,1 0 0,-1 0 0,0 0 1,-6-9-1,7 12-14,0 0 0,-1 1 0,1-1 1,-1 1-1,1 0 0,-1 0 0,0-1 0,0 1 1,0 0-1,1 0 0,-1 0 0,0 1 0,0-1 1,0 0-1,0 1 0,0-1 0,0 1 0,0 0 1,-1 0-1,1 0 0,0 0 0,0 0 0,0 0 1,0 0-1,0 1 0,0-1 0,0 1 1,0-1-1,0 1 0,0 0 0,0 0 0,0 0 1,0 0-1,1 0 0,-1 0 0,-3 3 0,-5 3 23,0 1-1,0-1 1,0 2-1,1-1 1,1 2-1,-1-1 1,1 1-1,1 0 1,0 0-1,0 1 1,1 0-1,1 0 1,0 1 0,0 0-1,-4 17 1,7-20-21,0 0 0,1 1 0,0-1 0,0 0 0,1 0 0,1 1 0,-1-1 0,2 0 1,-1 0-1,1 1 0,0-1 0,1-1 0,0 1 0,1 0 0,-1-1 0,2 1 1,-1-1-1,1 0 0,0-1 0,1 1 0,10 10 0,-4-7-13,-1 0-1,2 0 1,0-2 0,0 0-1,0 0 1,1-1 0,0-1-1,1 0 1,0-1 0,0 0-1,0-1 1,1-1 0,-1-1-1,1 0 1,0-1 0,28 0 0,-21-3-429,-1-1 1,0-1 0,0-1 0,0 0 0,0-2 0,-1-1 0,0-1 0,0 0 0,-1-2 0,0 0 0,29-20 0,-2-4-986,1-3 43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22.559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10 153 1312,'-10'-153'10526,"16"163"-10378,4 16-214,3 33 30,-3 1 1,4 89-1,-13 122 474,-4-168-1620,5-1-1,26 182 0,-4-175-4573,-21-87 3949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23.007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1066 103 584,'-3'-7'460,"0"0"0,-1 1-1,0-1 1,0 1 0,0 0 0,-1 0 0,0 0-1,0 1 1,0-1 0,-1 1 0,1 0-1,-1 1 1,-13-8 0,12 9-368,1 1 1,0 0-1,-1 0 1,1 0-1,-1 1 0,1 0 1,-1 0-1,0 1 1,0 0-1,-9 1 0,-10 3-68,1 0 0,0 2 0,0 1 0,0 2 0,1 0 0,0 1 0,1 1 0,0 2 0,1 0 0,-31 24 0,7 0 10,1 2 0,2 2 1,-57 69-1,53-49 21,2 1 0,3 3-1,2 1 1,-49 117 0,66-128-44,3 1-1,2 1 1,3 0-1,3 2 1,1-1 0,-3 95-1,14-122-3,1 1 0,1-1 0,2 1 0,1-1 0,1-1 0,2 1 0,1-1 0,16 37 0,-16-48-50,1 0 1,1 0-1,1-1 1,0-1-1,1 0 1,1-1-1,1 0 1,0-1-1,1 0 1,0-2-1,1 0 1,1-1-1,20 11 0,-10-10-441,0 0 0,1-2 0,1-1 0,0-2-1,0-1 1,1-1 0,-1-1 0,1-2 0,0-1-1,0-2 1,1-1 0,52-8 0,11-8-967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24.21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389 42 240,'0'-1'264,"0"-1"0,0 0 0,0 1 0,0-1 0,0 0 0,0 1 0,-1-1 0,1 1 0,0-1 0,-1 0 0,0 1 0,1-1 0,-1 1 0,0-1 0,0 1 0,1-1 0,-1 1 0,0 0 0,-3-3 528,3 3-528,0 0 0,-2-1 0,0 1-150,1 0 0,0 1 0,-1-1 0,1 1 0,-1-1 0,1 1 0,-1 0 1,1 0-1,-1 0 0,1 0 0,-1 0 0,1 1 0,-1-1 0,-2 2 0,-5 0-134,1 2 1,-1 0-1,1 0 0,0 0 0,0 1 0,-14 11 0,2 4 32,0 0 0,1 1 1,1 2-1,1 0 0,1 0 0,1 2 0,1 0 1,-16 37-1,17-29-12,1 1 0,2 1 0,1 0 1,1 0-1,3 1 0,-4 49 0,9-70-16,1 1-1,0 0 0,2 0 1,0-1-1,0 1 0,2-1 0,0 0 1,0 1-1,1-2 0,1 1 0,1-1 1,8 15-1,-9-20-30,1 0 0,0 0 0,0-1 0,1 1 1,0-2-1,0 1 0,1-1 0,0 0 0,0-1 0,0 0 0,1-1 0,0 0 0,0 0 1,1-1-1,-1 0 0,1-1 0,19 3 0,-4-3-99,0-1-1,0-1 1,0-2 0,0 0-1,0-2 1,0-1 0,0-1-1,-1-1 1,33-13 0,-11 1 44,-1-1 1,-1-3 0,82-54 0,-92 51 165,-2 0-1,33-34 1,-52 46 47,-1-1-1,-1 0 1,0-1 0,-1 0-1,-1-1 1,0 0-1,8-19 1,-17 32-47,0 0-1,0 0 1,0 0-1,0 0 1,-1 0 0,1 0-1,-1 0 1,0 0 0,0-1-1,0 1 1,0 0 0,-1 0-1,1 0 1,-1 0-1,0 0 1,0 0 0,0 0-1,0 0 1,0 0 0,-1 1-1,1-1 1,-3-3 0,2 5-46,1 0 1,0-1 0,-1 1 0,1 0 0,-1 0 0,1 0-1,-1 0 1,0 1 0,1-1 0,-1 0 0,0 1 0,1-1 0,-1 1-1,0-1 1,0 1 0,0 0 0,0 0 0,1 0 0,-1 0 0,0 0-1,0 0 1,0 1 0,1-1 0,-1 1 0,0-1 0,0 1 0,1-1-1,-1 1 1,0 0 0,1 0 0,-1 0 0,1 0 0,-1 0 0,1 0-1,-1 0 1,1 1 0,0-1 0,-2 2 0,-5 5-25,0 1 0,1 0 0,0 0 0,0 0 0,1 1 0,0-1 0,1 2-1,0-1 1,0 1 0,1-1 0,1 1 0,0 0 0,0 0 0,1 1 0,0-1 0,1 21 0,1-22 3,0-1-1,0 0 0,2 0 1,-1 0-1,1 0 1,0 0-1,1 0 0,0-1 1,0 1-1,1-1 1,0 1-1,1-1 1,0-1-1,0 1 0,0-1 1,1 0-1,0 0 1,1 0-1,-1-1 1,1 0-1,12 8 0,-10-10-17,0 0-1,0 0 0,1-1 0,0 0 0,-1-1 0,1 0 1,0-1-1,0 0 0,0 0 0,0-1 0,0 0 0,17-3 0,-21 3-12,0-1 1,0 0-1,0 0 0,0 0 0,0-1 0,0 0 0,0 0 0,-1 0 0,1-1 0,-1 0 0,0 0 0,1 0 0,-1-1 0,-1 0 0,1 0 0,-1 0 0,1 0 0,-1-1 0,0 1 0,-1-1 0,6-10 0,-7 11-3,-1-1 0,-1 1 1,1-1-1,0 0 0,-1 1 0,0-1 1,0 1-1,-1-1 0,1 0 0,-1 1 0,0-1 1,0 1-1,-1-1 0,1 1 0,-1 0 1,0-1-1,0 1 0,0 0 0,-5-6 0,-6-8-36,-1 0-1,-28-27 0,32 34 66,-33-26 56,33 30 57,1-1-1,0 0 0,0-1 1,1 0-1,0 0 0,-9-13 0,16 21-96,1 0-1,0 1 0,-1-1 0,1 0 0,0 1 0,0-1 1,0 0-1,-1 0 0,1 1 0,0-1 0,0 0 1,0 0-1,0 1 0,0-1 0,0 0 0,0 0 1,1 1-1,-1-1 0,0 0 0,0 0 0,0 1 1,1-1-1,-1 0 0,0 1 0,1-1 0,-1 0 0,1 1 1,0-1-1,23-15 44,39-2-101,-54 16 62,-5 1-12,187-36-72,-170 35 94,0 0 1,1 1-1,-1 2 0,0 0 1,0 1-1,0 1 1,23 6-1,-38-7-7,0 0 0,0 0 0,0 1 0,-1 0-1,1 0 1,-1 0 0,0 1 0,0 0 0,0 0 0,0 0 0,-1 0 0,0 1-1,6 7 1,-5-3-3,1 0-1,-1 0 1,-1 1-1,0-1 0,0 1 1,-1 0-1,3 15 1,-2 10-11,0 0 0,-2 1 0,-5 57 1,3-86-4,-1 9 3,1-4 13,0-1 0,-1 1-1,-1 0 1,-3 11 0,12-96-180,0 47 126,1 0-1,0 0 1,2 1 0,21-38-1,64-90 22,-87 141 25,1 1 1,0 0-1,0 0 0,1 1 1,1 0-1,0 1 0,0 0 1,22-13-1,-29 20 7,0 0 1,0 0-1,1 0 1,-1 0-1,0 1 1,1 0-1,-1 0 0,1 0 1,0 0-1,-1 1 1,1-1-1,0 1 0,-1 1 1,1-1-1,0 1 1,-1-1-1,1 1 0,-1 1 1,1-1-1,-1 0 1,0 1-1,1 0 0,-1 0 1,0 1-1,0-1 1,0 1-1,-1 0 1,1 0-1,-1 0 0,5 4 1,0 3 22,0 0 0,-1 1 0,1 0 0,-2 0 0,0 0 0,0 1 0,-1 0 0,-1 0 0,6 23 0,0 14-14,5 63-1,-1-4-200,-11-86-98,-2-15-115,0 0 1,0 0-1,0 0 1,1-1-1,0 1 1,0 0-1,1-1 1,0 1 0,4 7-1,12-23-3689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24.542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1 225 908,'2'0'182,"1"0"-1,-1 0 1,1 0-1,0 0 1,-1 0-1,1 0 1,-1 0-1,1 1 1,-1 0-1,0-1 0,1 1 1,-1 0-1,0 0 1,1 0-1,-1 0 1,0 1-1,0-1 1,0 1-1,0-1 1,0 1-1,0 0 1,0 0-1,-1-1 1,1 1-1,-1 1 1,1-1-1,-1 0 1,0 0-1,0 0 1,2 4-1,5 12 43,0-1 0,10 37-1,-13-37 84,30 96 317,28 81-66,-63-192-519,0-1 1,0 0-1,1 0 0,-1 0 0,0 0 1,1 0-1,-1 0 0,1 0 0,-1 0 1,1 0-1,-1 0 0,1 0 0,0 0 1,-1 0-1,1 0 0,0 0 0,0 0 0,0-1 1,0 1-1,-1 0 0,1-1 0,0 1 1,0 0-1,0-1 0,1 1 0,-1-1 1,0 0-1,0 1 0,0-1 0,0 0 1,0 0-1,0 0 0,1 0 0,-1 0 1,0 0-1,0 0 0,0 0 0,0 0 1,0 0-1,1-1 0,-1 1 0,0 0 0,0-1 1,0 1-1,0-1 0,0 1 0,0-1 1,0 0-1,0 1 0,0-1 0,-1 0 1,1 0-1,0 1 0,0-1 0,1-2 1,7-8 124,0 0 1,-1 0-1,13-23 1,-13 21-178,122-219-1249,-16-7-3859,-88 182 3143,-4 14 439,0 4 118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24.87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17 1 1052,'0'29'1893,"0"-1"0,-8 51 1,4-46-1424,0 61 0,4-84-447,1 0 0,0 0 0,1-1 0,0 1 0,0-1 0,1 1 0,0-1-1,1 0 1,0 0 0,9 13 0,-11-18-29,1 0 0,0-1 0,1 1 0,-1-1 0,0 0 0,1 0 0,0 0 0,0 0 0,0 0 0,0-1 0,0 0 0,0 0 0,1 0 0,-1 0 0,1-1 0,-1 0-1,1 0 1,0 0 0,-1 0 0,1-1 0,0 0 0,0 0 0,-1 0 0,1 0 0,0-1 0,0 0 0,-1 0 0,1 0 0,-1 0 0,1-1 0,5-2 0,1-1-59,0 0 0,0-1 0,-1 0 1,1-1-1,-1 0 0,-1 0 0,0-1 0,0 0 0,0-1 0,-1 0 1,8-11-1,-8 8-78,-1 0 0,0-1 1,-1 0-1,-1 0 1,0-1-1,-1 0 0,0 1 1,3-26-1,-6 29-112,0 1 1,-1 0-1,0 0 0,0 0 1,-1 0-1,0 0 0,-1 0 1,0 0-1,0 0 0,-1 0 1,0 0-1,-1 1 0,0 0 1,-8-14-1,-9-5-810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25.203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32 484 832,'-30'-19'2774,"29"19"-2735,1 0 0,0-1 1,0 1-1,0 0 0,0 0 0,0-1 1,-1 1-1,1 0 0,0 0 0,0-1 1,0 1-1,0 0 0,0-1 0,0 1 1,0 0-1,0-1 0,0 1 0,0 0 1,0 0-1,0-1 0,0 1 0,0 0 1,0-1-1,1 1 0,-1 0 0,0 0 1,0-1-1,0 1 0,0 0 0,0 0 1,1-1-1,-1 1 0,0 0 0,1 0 1,19-10 99,238-50-2245,-3-31-92,-216 73 3181,-1-1 1,43-29-1,-74 43-678,0 0 1,0-1-1,-1 0 0,1 0 1,-1 0-1,0-1 0,-1 1 1,0-2-1,0 1 0,8-15 1,-12 19-234,0 0 0,0-1 1,0 1-1,-1 0 0,1-1 1,-1 1-1,1 0 1,-1-1-1,0 1 0,-1 0 1,1-1-1,0 1 0,-1 0 1,0-1-1,0 1 0,0 0 1,0 0-1,0 0 1,-1 0-1,1 0 0,-1 0 1,0 0-1,0 0 0,0 1 1,0-1-1,-1 1 0,1-1 1,0 1-1,-1 0 0,-5-4 1,3 3-24,1-1 32,-1 1-1,0-1 0,0 1 1,0 0-1,0 1 0,-6-3 0,10 4-77,0 1-1,0 0 0,0 0 1,0 0-1,0 0 1,0 0-1,0 0 0,0 0 1,0 0-1,0 1 0,0-1 1,0 0-1,0 0 0,0 1 1,1-1-1,-1 1 1,0-1-1,0 1 0,0-1 1,0 1-1,1-1 0,-1 1 1,0 0-1,1-1 0,-1 1 1,0 0-1,1 0 1,-1-1-1,1 1 0,-1 0 1,1 0-1,-1 0 0,1 0 1,0 0-1,-1 0 0,1 0 1,0 0-1,0-1 0,0 1 1,0 0-1,0 0 1,0 0-1,0 1 0,-9 68-20,0 74 0,2-20 69,-14 65-31,-6 90-72,26-245 17,2 0 0,4 34 0,-4-58-169,0 0 0,1 0 0,1 0 0,-1 0-1,2-1 1,-1 1 0,1-1 0,1 0 0,0 0 0,11 16 0,-15-23-1,1 0 0,-1-1 1,1 1-1,-1-1 0,1 1 1,0-1-1,0 0 0,-1 0 1,1 0-1,0 0 0,0 0 0,0 0 1,0 0-1,0-1 0,0 1 1,0-1-1,1 1 0,-1-1 1,0 0-1,0 0 0,0 0 1,0 0-1,0 0 0,1 0 1,-1-1-1,0 1 0,3-2 1,14-6-1200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25.52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0 252,'4'1'597,"-1"0"-1,1-1 1,0 1-1,0 1 0,-1-1 1,1 0-1,0 1 1,-1 0-1,0 0 1,1 0-1,-1 0 1,3 3-1,-4-2-535,0 0 0,-1 0 0,1 0-1,-1 0 1,0 0 0,0 0-1,0 1 1,0-1 0,0 0-1,-1 0 1,1 1 0,-1-1-1,0 0 1,-1 6 0,-3 67 130,2-59-184,0 1-1,1-1 1,1 1-1,1-1 1,0 1-1,1-1 1,1 0-1,1 1 0,7 21 1,-10-36-3,1 0 0,-1 0 0,1 0 0,-1 0 0,1-1 0,0 1 0,0-1 0,0 1 0,0-1 0,1 0 0,-1 0 1,0 0-1,1 0 0,0 0 0,-1-1 0,1 1 0,0-1 0,0 1 0,0-1 0,4 1 0,-2-2-8,0 1-1,0-1 0,0 0 1,0 0-1,0 0 1,0-1-1,-1 0 1,1 0-1,0 0 0,0-1 1,7-3-1,6-4-11,0 0-1,-1-2 1,-1 0-1,0-1 1,18-16-1,6-13 116,-2-2 1,-2-2-1,39-60 0,-56 76 33,-18 28-129,0 0 1,-1-1-1,1 1 1,0 0-1,0 0 1,0 0-1,0 0 1,0 0-1,0 0 1,0 0-1,0 0 1,0 0-1,0 0 1,1 0-1,-1 1 0,0-1 1,1 0-1,-1 1 1,0-1-1,1 1 1,-1 0-1,1-1 1,1 1-1,-2 0 2,1 1-1,-1 0 1,0-1-1,0 1 1,0 0-1,1 0 0,-1 0 1,0 0-1,0 0 1,0 0-1,0 0 1,0 0-1,-1 0 1,1 0-1,0 1 1,0-1-1,-1 0 0,1 0 1,0 3-1,4 11 41,0 1 0,-2 0 0,4 21-1,-5-24-2,6 46 31,-7-42-109,1 0 1,1 0-1,1 0 1,0 0-1,1 0 1,0-1-1,10 17 1,-15-31-61,1-1-1,0 0 1,-1 1 0,1-1 0,0 0 0,0 0-1,0 0 1,0 0 0,0 0 0,0 0-1,1 0 1,-1 0 0,0 0 0,0 0-1,1-1 1,-1 1 0,0-1 0,1 1 0,-1-1-1,1 1 1,-1-1 0,1 0 0,-1 1-1,1-1 1,-1 0 0,1 0 0,-1 0-1,1 0 1,-1-1 0,0 1 0,1 0 0,-1-1-1,1 1 1,-1-1 0,2 0 0,2-2-440,0 0 0,0 0 0,0 0 1,0-1-1,0 0 0,-1 0 1,8-9-1,8-11-957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25.854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11 112,'27'-11'7590,"-24"12"-7286,-2 0-175,0 0 1,1 0-1,-1 0 1,0 0-1,0 1 0,0-1 1,0 0-1,0 1 0,0-1 1,0 0-1,0 1 0,0-1 1,-1 1-1,1-1 1,-1 1-1,1 2 0,2 11-311,0-1 0,-1 1 0,0 21-1,-2-26 696,-5 387-163,-3-87-398,10-233-319,3 0 0,16 76 0,-18-140 84,-1-4-319,0 0 0,-1 0 0,0 0 0,0 0-1,-1 0 1,0 0 0,-2 13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08.39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 0 220,'34'2'6030,"-8"7"-4954,-23-8-1096,-1 1 0,0 0 0,1 0-1,-1 0 1,0 0 0,0 0 0,0 0-1,-1 1 1,1-1 0,0 1 0,-1-1 0,0 1-1,0 0 1,1-1 0,-2 1 0,1 0-1,0 0 1,0 5 0,4 25 59,-1-1 1,-2 1-1,-1 0 1,-2 0-1,-5 39 0,-37 165 106,32-187-127,-11 42 19,-12 59 56,32-134-86,0 1 0,1-1 1,1 1-1,1-1 0,0 0 0,6 29 0,-5-38-6,1 0 0,-1 0 0,1 0 0,1 0-1,-1-1 1,2 1 0,-1-1 0,1 0 0,0 0-1,0-1 1,0 0 0,1 1 0,10 6 0,-6-5-2,0-2 1,1 1 0,-1-1 0,1-1 0,1 0 0,-1-1 0,1 0-1,16 3 1,8-1-12,1-2 0,0-1 0,1-2 0,73-8 0,-91 5-1,-5 0 11,0 0 0,0 1 1,1 0-1,-1 1 0,0 1 1,0 1-1,0 0 0,0 1 0,23 7 1,-24-2 41,-13-8-65,-12-29-228,1 2 267,0-6 30,-17-3 524,25 33-541,-2-17 255,5 20-284,0 0 0,0-1 0,0 1-1,1 0 1,-1 0 0,0 0 0,0 0 0,0 0 0,0 0 0,0 0 0,0 1 0,0-1 0,0 0 0,0 1 0,0-1 0,0 1 0,0-1 0,0 1 0,2 0 0,77 20-50,-21-6 12,19-3 1,-62-11 36,0 1 1,1 1-1,19 6 0,-35-9-1,0 0-1,0 1 0,0-1 0,0 1 0,0-1 0,0 1 0,0-1 0,0 1 1,0 0-1,-1-1 0,1 1 0,0 0 0,0 0 0,-1-1 0,1 1 0,0 0 1,-1 0-1,1 0 0,-1 0 0,1 0 0,-1 0 0,1 0 0,-1 0 1,0 0-1,1 0 0,-1 0 0,0 2 0,0 0 0,0 1-1,-1-1 1,1 0-1,-1 0 1,0 0-1,0 1 1,0-1-1,0 0 1,-2 4-1,-5 6 7,0 0 0,-18 23 0,6-13-18,-36 31 1,34-35 11,-36 43 0,56-59 2,0 1-1,0-1 1,1 1-1,-1-1 1,1 1-1,0-1 1,0 1 0,0 0-1,-1 6 1,2-9 6,0 0 1,0 0 0,0 0 0,-1 0-1,1 0 1,0 0 0,0 0 0,1 0-1,-1 0 1,0 0 0,0 0 0,0 0-1,1 0 1,-1 0 0,0 0 0,1 0-1,-1 0 1,1-1 0,-1 1-1,1 0 1,-1 0 0,1 0 0,0-1-1,-1 1 1,1 0 0,0-1 0,0 1-1,0 0 1,-1-1 0,1 1 0,0-1-1,0 1 1,0-1 0,0 0 0,0 1-1,0-1 1,0 0 0,0 0 0,0 0-1,0 0 1,1 1 0,0-2 38,-1-1 1,1 1 0,-1 0 0,1 0-1,-1-1 1,1 1 0,-1 0 0,0-1-1,0 0 1,0 1 0,0-1 0,0 1-1,0-1 1,-1 0 0,1 0 0,0 0-1,-1 1 1,1-1 0,-1 0 0,0-3-1,12-50-51,-11 49 48,7-41-516,5-96 1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26.193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1 508 592,'19'-8'596,"0"2"0,1 0 1,0 1-1,0 1 0,0 1 0,1 1 0,-1 0 1,1 2-1,-1 0 0,1 1 0,25 6 0,-36-6-522,0 2-1,0-1 1,0 1 0,0 1-1,-1 0 1,1 0-1,-1 1 1,0 0-1,0 0 1,-1 1-1,0 1 1,0-1-1,0 1 1,-1 0-1,0 1 1,0 0-1,-1 0 1,0 0-1,0 1 1,-1 0-1,0 0 1,-1 1-1,7 17 1,-7-4-16,0 0-1,-1 0 1,-1 0 0,-1 0-1,-1 1 1,-5 37 0,1-23-259,3 47 1,5-60-3331,2-57-880,-6 29 4454,3-23-1462</inkml:trace>
  <inkml:trace contextRef="#ctx0" brushRef="#br0" timeOffset="1">629 104 1576,'4'-30'1860,"0"4"124,-2 7 49,2 6-625,1 3-596,1 5-384,2 5-280,1 5-176,-1 5-132,2 3-152,1 4-200,-3 5-408,3 1-496,-3 1-237,-2 3-51,0-5 68,5 4 156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26.704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14 118 864,'5'11'621,"0"0"1,-1 0-1,0 0 0,-1 0 1,0 0-1,-1 1 1,-1 0-1,1-1 0,-2 24 1,-3-4-436,-1 0 1,-11 40-1,-4 17 184,19-82-366,-1-1 0,1 1 1,0 0-1,0 0 0,1-1 1,0 1-1,0 0 0,0-1 1,1 1-1,-1 0 0,1-1 1,1 0-1,-1 0 0,1 1 1,0-2-1,6 9 1,-7-11 3,-1 0 0,1 1 1,1-2-1,-1 1 1,0 0-1,0 0 0,1-1 1,-1 1-1,1-1 1,-1 0-1,1 1 0,0-1 1,-1 0-1,1-1 1,0 1-1,0 0 0,0-1 1,-1 0-1,1 0 1,0 0-1,0 0 0,0 0 1,0 0-1,0-1 1,-1 1-1,1-1 1,0 0-1,0 0 0,-1 0 1,1 0-1,0 0 1,-1-1-1,0 1 0,5-4 1,-4 2-25,0 1 0,0-1 0,-1 0 0,1 0 1,-1 0-1,0 0 0,0 0 0,0 0 0,0-1 1,-1 1-1,1-1 0,-1 1 0,0-1 0,0 1 0,0-1 1,0 0-1,-1 0 0,1 1 0,-1-1 0,0 0 0,0 0 1,-1 0-1,1 1 0,-2-8 0,-3-8-259,1 0-1,-2 0 0,-11-24 1,15 38 203,-27-56-564,21 48 641,1 0 0,0-1 0,1 0-1,1 0 1,0-1 0,1 0-1,0 0 1,-1-17 0,5 29 28,1 1-1,-1-1 1,1 0 0,0 0 0,0 0 0,0 1-1,0-1 1,0 0 0,0 1 0,1-1 0,-1 1-1,1 0 1,0-1 0,-1 1 0,1 0-1,0 0 1,0 0 0,1 0 0,-1 1 0,0-1-1,1 0 1,-1 1 0,1 0 0,-1-1 0,1 1-1,3 0 1,9-5 55,0 1 1,1 1-1,22-3 1,-22 4 27,10-1 5,-1 0 1,1 2-1,0 1 1,0 0-1,0 2 1,0 2-1,39 7 1,-56-8-101,0 1 0,0 0 0,0 1 0,0 0 0,-1 0 0,1 1 0,-1 0 0,0 0 0,-1 1 0,10 8 1,-12-8-13,0-1 1,-1 1 0,0 0 0,0 0 0,0 0-1,-1 1 1,0 0 0,0-1 0,-1 1 0,0 0-1,0 0 1,0 0 0,-1 0 0,0 0 0,0 9-1,-1-9-2,1-1 0,-1 0 0,-1 0 0,1 1 0,-1-1 0,0 0 0,0 0 0,-1 0 0,0 0 0,0 0 0,-1 0 0,1 0-1,-1 0 1,0-1 0,-1 0 0,1 0 0,-1 0 0,0 0 0,0 0 0,-9 7 0,13-13-14,1 1 0,-1 0 0,0-1 0,0 1 0,0 0 0,0 0 0,0-1 0,0 1 0,0 0 0,0-1 0,0 1 0,0 0 0,0-1 0,0 1 0,0 0 0,0-1 0,0 1 0,0 0 0,0-1 0,0 1 0,0 0 0,0-1 0,-1 1 0,1 0 0,0-1 0,0 1 0,0 0 0,-1 0 0,1-1 0,0 1 0,0 0 0,-1 0 0,1 0 0,0-1 0,0 1 0,-1 0 0,1 0 0,0 0-1,-1 0 1,1-1 0,0 1 0,-1 0 0,1 0 0,0 0 0,-1 0 0,1 0 0,0 0 0,-1 0 0,1 0 0,0 0 0,-1 0 0,1 0 0,0 0 0,-1 0 0,1 0 0,0 1 0,0-1 0,-1 0 0,1 0 0,0 0 0,-1 0 0,1 1 0,0-1 0,-1 0 0,9-25-241,12-11 323,1 1 0,3 2 0,33-39-1,-25 32 244,-26 33-245,59-70 756,-58 69-698,1 0 0,0 1 0,0 0 0,1 1 0,0 0-1,19-10 1,-26 15-126,-1 0 0,1 1 0,0-1-1,0 1 1,0-1 0,-1 1 0,1 0-1,0-1 1,0 1 0,0 0 0,0 0-1,0 1 1,-1-1 0,1 0 0,0 1-1,0-1 1,0 1 0,-1-1 0,1 1-1,0 0 1,0 0 0,1 1 0,0 1-3,0-1-1,0 1 1,0 0 0,0 0 0,-1 0 0,1 1 0,-1-1 0,0 1 0,3 7-1,2 6 2,-1 1 0,-1 0 0,5 28 0,-10-43 4,11 111-404,-10-91-709,0 0-1,1 0 1,2 0-1,0 0 1,1-1-1,11 30 1,-5-31-571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27.704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0 128,'46'52'6263,"-37"-44"-6072,-1 0 0,0 1 0,0 0 1,-1 1-1,0-1 0,-1 2 0,0-1 0,7 17 0,-9-17-100,-1 1-1,-1 0 1,0 0 0,0 0-1,-1 0 1,-1 1-1,0-1 1,0 0-1,-1 0 1,0 0-1,-4 14 1,-4 7 83,-1-1 1,-22 44 0,0 3 351,76-122 934,195-199-1526,-229 232 51,20-21-28,61-49 0,-83 74 37,0 1 0,0 1 0,0 0 0,1 0 0,0 0-1,0 1 1,0 0 0,0 1 0,1 0 0,-1 1 0,1 0 0,-1 0-1,1 1 1,11-1 0,-17 3 2,1 0-1,-1 0 1,1 1 0,-1-1-1,0 1 1,0 0 0,0 0-1,0 1 1,0-1 0,0 1 0,-1-1-1,1 1 1,-1 0 0,1 1-1,-1-1 1,0 1 0,-1-1-1,1 1 1,-1 0 0,1 0-1,-1 0 1,0 0 0,-1 0-1,1 1 1,1 4 0,4 15-6,-1 0 0,-1 0 0,3 32 0,-7-47 7,6 130-37,-8-105 9,2-1 0,1 0 0,2 0 0,1-1 0,10 34 0,-13-61 17,0 1 0,1-1 1,-1 0-1,1 0 0,1 0 1,-1 0-1,1 0 0,0-1 1,0 0-1,0 1 0,0-2 0,1 1 1,0 0-1,0-1 0,0 0 1,0 0-1,0 0 0,1-1 1,-1 0-1,1 0 0,-1 0 1,1-1-1,0 1 0,0-2 1,0 1-1,0 0 0,6-1 0,14 0-33,-1-1-1,1-2 1,-1 0-1,48-13 1,-42 7 9,0-1 1,-1-1-1,0-2 0,-1-1 1,-1-1-1,0-1 0,47-38 1,-56 39 19,-1-1 0,-1-1 1,0-1-1,-2 0 1,0-1-1,-1-1 0,0 0 1,-2-1-1,-1 0 0,0-1 1,8-26-1,-16 40 16,-1 1 0,0-1 0,-1 0-1,0 0 1,0 0 0,0 0 0,-1 0-1,0 0 1,-1 1 0,0-1 0,0 0-1,0 0 1,-1 0 0,-1 1 0,-4-13 0,5 16-1,-1 0 1,1 0 0,-1 1 0,0-1 0,0 1 0,-1-1 0,1 1 0,-1 0 0,1 0-1,-1 0 1,0 1 0,0-1 0,-1 1 0,1 0 0,0 0 0,-1 1 0,1-1 0,-1 1 0,1 0-1,-1 0 1,0 0 0,1 1 0,-1 0 0,0 0 0,1 0 0,-1 0 0,-7 2 0,1 0 1,0 0 1,-1 1 0,2 1 0,-1-1 0,0 2 0,1-1 0,0 1 0,0 1 0,0 0 0,1 1 0,-1-1 0,2 2 0,-1-1 0,1 1 0,0 1-1,1-1 1,0 1 0,0 0 0,1 1 0,-8 15 0,10-16 2,0-1-1,0 1 1,1 0 0,1 0-1,-1 0 1,1 0 0,1 0-1,0 1 1,0-1 0,1 0-1,0 1 1,0-1 0,1 0-1,0 1 1,1-1-1,0 0 1,1 0 0,0 0-1,0 0 1,1-1 0,0 1-1,0-1 1,1 0 0,0 0-1,9 10 1,2-1-31,1-2-1,0 0 1,1 0 0,1-2-1,0 0 1,1-2 0,0 0-1,0-1 1,2-1 0,25 8-1,-13-7-669,1-1 0,0-2 0,0-1 0,0-2-1,68 0 1,-79-5-305,1-2 0,26-6 0,-3-2-427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28.253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16 350 672,'2'5'755,"1"1"0,-1-1-1,0 1 1,0-1 0,-1 1 0,1 6 0,0 40 1001,-18 55-2516,8-59 1239,5-35-479,2-5 3,-1 0 0,1 0 0,1 0 0,-1 0 1,2 14-1,0-21-3,-1 0 0,0 1 0,1-1 0,-1 0 0,1 1 0,-1-1 0,1 0 0,-1 0 0,1 1 0,0-1 0,0 0 0,0 0 0,0 0 0,0 0 0,0 0 0,0 0 0,0 0 0,0 0 0,0-1 0,0 1 1,1 0-1,-1-1 0,0 1 0,0-1 0,1 1 0,-1-1 0,0 1 0,1-1 0,-1 0 0,1 0 0,-1 0 0,0 0 0,1 0 0,-1 0 0,1 0 0,-1 0 0,0 0 0,3-2 0,9 0-2,-1-1 0,0 0-1,0-1 1,0 0 0,-1-1 0,1 0-1,-1-1 1,0 0 0,-1-1-1,1 0 1,-1-1 0,9-9 0,3-5 20,-1-2 0,-1 0 0,27-46 1,-33 54-67,-5 16-7,1 29-11,-1 4 127,-6-26-28,0 1 0,1 0 1,0-1-1,0 0 1,0 0-1,1 0 0,0 0 1,1-1-1,0 0 1,0 0-1,8 6 0,-9-9-2,0 0-1,0 0 1,1-1-1,-1 0 0,1 0 1,0 0-1,-1-1 1,1 0-1,0 0 1,0 0-1,0-1 1,0 0-1,0 0 0,-1-1 1,1 1-1,11-4 1,-10 3-11,0 0 0,1-1 1,-1 0-1,0-1 1,0 0-1,0 0 0,0 0 1,-1-1-1,1 0 0,-1 0 1,0-1-1,0 1 0,-1-1 1,1-1-1,-1 1 0,0-1 1,-1 0-1,1 0 1,-1 0-1,0-1 0,-1 1 1,5-11-1,-4 3-60,0 0 0,-1 0 0,-1 0 0,0 0 0,-1 0 1,-1 0-1,0-1 0,-1 1 0,0 0 0,-1 0 0,-4-15 0,5 27 18,-39-159-833,33 139 485,0 1 0,-2 0 0,-1 0 1,0 0-1,-16-22 0,24 41 119,0-1 0,0 0 1,0 1-1,0 0 0,0-1 0,-1 1 1,1 0-1,-1 0 0,0 1 0,1-1 1,-1 0-1,0 1 0,-3-2 0,-3 4-956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28.642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19 233 1000,'2'0'443,"0"0"0,1 0 0,-1 0 0,0 0 0,1 0 0,-1 1 0,0-1 0,0 0-1,1 1 1,-1 0 0,0 0 0,6 3 1329,-4-1-1329,-2-1-388,-1 1 0,1-1 0,-1 1 1,0 0-1,1-1 0,-1 1 0,-1 0 0,1 0 0,0 0 0,-1 0 1,1 0-1,-1 6 0,2 24 55,-2 0 0,-1 0 0,-2 1 0,-1-1 1,-2-1-1,-1 1 0,-1-1 0,-2 0 0,-16 35 0,26-67-103,0 0-1,0 0 1,0 0 0,0 0-1,0 0 1,0 0-1,0-1 1,0 1-1,0 0 1,0 0 0,0 0-1,0 0 1,0 0-1,0 0 1,0 0-1,0 0 1,0 0 0,0 0-1,0 0 1,0-1-1,0 1 1,0 0-1,0 0 1,0 0 0,0 0-1,0 0 1,0 0-1,-1 0 1,1 0-1,0 0 1,0 0 0,0 0-1,0 0 1,0 0-1,0 0 1,0 0-1,0 0 1,0 0 0,0 0-1,-1 0 1,1 0-1,0 0 1,0 0-1,0 0 1,0 0 0,0 0-1,0 0 1,0 0-1,0 0 1,0 0-1,0 0 1,0 0 0,-1 0-1,1 0 1,0 0-1,0 0 1,0 0-1,0 0 1,0 1 0,0-1-1,-3-15 138,1-16-98,3 13-36,1-1 0,1 0 0,1 1 1,0 0-1,2 0 0,0 0 0,0 1 0,16-28 0,7-6-288,49-67-1,-58 91-162,1 1 1,1 1 0,44-38-1,-50 50-299,1 0-1,0 1 0,1 1 1,0 1-1,0 1 1,1 0-1,25-8 1,-13 10-767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29.22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351 620 1088,'1'2'248,"-1"-1"-1,0 1 1,0-1 0,0 1 0,0 0-1,0-1 1,0 1 0,0-1-1,-1 1 1,1-1 0,0 1-1,-1-1 1,0 1 0,1-1-1,-1 1 1,0-1 0,1 0-1,-1 1 1,0-1 0,-3 3 743,2-3-744,1 0 1,0 0 0,-2 1-1,-41 26-117,34-23 360,-40 22-123,8-6-135,-45 33 0,76-47-339,1 1 1,0 1 0,1-1-1,0 1 1,0 1 0,1 0 0,0 0-1,0 0 1,-6 15 0,13-25 74,1 1-1,0-1 1,-1 1 0,1-1 0,-1 1 0,1 0 0,0-1-1,0 1 1,-1 0 0,1-1 0,0 1 0,0 0 0,0-1-1,0 1 1,-1 0 0,1-1 0,0 1 0,0 0 0,1-1-1,-1 1 1,0 0 0,0-1 0,0 1 0,0 0 0,0-1-1,1 1 1,-1 0 0,0-1 0,1 1 0,-1-1 0,0 1-1,1 0 1,-1-1 0,1 1 0,-1-1 0,1 1 0,0 0-1,1-1 2,0 1 0,1 0 0,-1-1 0,0 0 0,1 1 0,-1-1 0,0 0 0,1 0 0,-1-1 0,1 1 0,2-1 0,57-17 75,-10-10 178,-2-1 0,75-60 0,-78 54 31,-46 34-248,0 0 1,1 0-1,-1 0 0,0 0 1,1 0-1,0 0 1,-1 0-1,1 1 1,-1-1-1,1 0 0,0 1 1,-1 0-1,1-1 1,0 1-1,0 0 1,0 0-1,-1 0 1,1 0-1,0 0 0,0 0 1,-1 0-1,1 1 1,0-1-1,0 1 1,-1-1-1,1 1 0,-1-1 1,1 1-1,0 0 1,-1 0-1,1 0 1,-1 0-1,0 0 0,1 0 1,-1 1-1,0-1 1,0 0-1,0 1 1,1-1-1,-2 1 1,1-1-1,0 1 0,0-1 1,0 1-1,-1-1 1,1 1-1,0 2 1,5 12 42,-1 0 1,0 0-1,-2 0 1,3 18 0,-3-17-19,-1 0-24,2-1 0,0 0 0,1 0 0,0 0 0,14 27 0,-16-38-18,0-1 0,0 1 0,1-1 0,0 0-1,-1 0 1,1 0 0,1 0 0,-1-1 0,0 1 0,1-1 0,0 0-1,0-1 1,0 1 0,0-1 0,0 0 0,0 0 0,1-1 0,-1 1-1,0-1 1,1-1 0,6 1 0,11 0-146,-1-2 1,0 0-1,1-1 1,-1-2-1,0 0 1,0-1-1,-1-2 0,1 0 1,-2-1-1,23-12 1,-20 9 49,-1-2 0,0 0 0,0-2 0,-2 0 0,0-2 0,-1 0 0,0-1 0,24-32 0,-23 21 168,-2-2-1,-1 0 1,-1 0-1,-2-2 1,-1 0-1,-2 0 0,-1-1 1,-2 0-1,6-49 1,-6 3 713,-3 0-1,-4 0 1,-9-81 0,0 119-25,8 42-740,0-1 1,0 1-1,0 0 0,-1-1 0,1 1 1,0 0-1,0-1 0,0 1 0,0 0 0,0 0 1,-1-1-1,1 1 0,0 0 0,0 0 1,-1-1-1,1 1 0,0 0 0,0 0 0,-1-1 1,1 1-1,0 0 0,0 0 0,-1 0 1,1 0-1,0 0 0,-1 0 0,1-1 1,0 1-1,-1 0 0,1 0 0,0 0 0,-1 0 1,1 0-1,-1 0 0,-12 19 34,1 16-6,1 1 0,1 0-1,2 1 1,2 0 0,2 0 0,-1 56-1,22 228 129,-14-289-160,19 179-593,0 10-7286,-21-199 6212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30.15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0 212 1652,'34'55'9209,"-26"-31"-9205,-1 2-1,-2-1 1,0 1-1,-2-1 1,1 37 0,-14 127 22,5-143-25,4-33 0,0-8 4,0-1 0,0 1-1,1-1 1,-1 1 0,1-1 0,0 1 0,1-1-1,-1 1 1,1-1 0,2 8 0,-3-12-7,1 1 0,0-1 1,-1 0-1,1 1 1,0-1-1,-1 0 0,1 0 1,0 0-1,-1 0 0,1 1 1,0-1-1,-1 0 0,1 0 1,0 0-1,-1 0 1,1-1-1,0 1 0,-1 0 1,1 0-1,0 0 0,-1 0 1,1-1-1,-1 1 0,1 0 1,0-1-1,-1 1 1,1 0-1,-1-1 0,1 1 1,-1-1-1,1 0 0,21-16-99,-20 16 85,43-40-183,-2-2 1,68-86 0,54-108-670,-73 99 670,-85 128 200,0 0 0,1 1 0,0 0 0,0 0 0,18-13 0,-25 21-2,1 0 1,-1-1 0,1 1-1,-1 0 1,1 0 0,0 1-1,0-1 1,-1 0-1,1 1 1,0-1 0,0 1-1,0-1 1,0 1 0,-1 0-1,1 0 1,0 0-1,0 0 1,0 0 0,0 0-1,0 0 1,0 1 0,0-1-1,-1 1 1,1-1-1,0 1 1,0 0 0,0 0-1,-1-1 1,1 1-1,-1 1 1,1-1 0,-1 0-1,1 0 1,-1 0 0,1 1-1,-1-1 1,0 1-1,0-1 1,0 1 0,0 0-1,0-1 1,0 1 0,0 0-1,0 2 1,9 20 24,-1 0 0,-2 1-1,-1-1 1,0 1 0,-2 0 0,-1 1 0,0 28 0,-1-24-7,0-1 1,2 0 0,1 0 0,17 52 0,-20-77-19,0 0 1,0 0 0,0 1 0,0-1 0,1-1 0,0 1 0,0 0 0,0-1 0,0 1 0,0-1 0,1 0 0,-1 0 0,1-1 0,0 1 0,0-1 0,8 5 0,-5-5 0,1 0 1,-1 0 0,1 0 0,-1-1-1,1 0 1,0-1 0,-1 1 0,1-2-1,11 0 1,4-3-13,0-1 1,-1-1-1,0-1 1,0-1-1,37-18 1,-31 10 20,0 0 0,-1-2 0,-1-1 0,-1-1 0,0-2 0,-2 0 0,36-44 0,-46 50 26,-1-1 0,0 0 0,-2-1 0,0 0 0,0 0 0,-2-1 0,-1-1 0,0 1 0,-1-1 1,-1 0-1,-1 0 0,-1-1 0,1-24 0,-4 43-23,0 0 0,0-1 1,0 1-1,0-1 0,0 1 0,0-1 1,-1 1-1,1 0 0,-1-1 0,0 1 1,1 0-1,-1-1 0,0 1 0,0 0 1,-1 0-1,1 0 0,0 0 0,-1 0 1,1 0-1,-4-3 0,3 4-3,0 0 0,0 1 0,0-1 0,0 0 1,0 1-1,0 0 0,0-1 0,0 1 0,0 0 0,0 0 0,0 0 0,0 1 0,0-1 0,0 0 0,0 1 0,0-1 0,0 1 0,0 0 0,-3 1 0,-5 2 25,0 2-1,1 0 1,-1 0 0,1 0-1,0 1 1,1 1-1,-13 13 1,14-13-8,1 1-1,0-1 1,0 1 0,1 0-1,1 1 1,0-1-1,0 1 1,0 0 0,1 0-1,1 0 1,0 0 0,0 1-1,1-1 1,0 1-1,1-1 1,2 18 0,-1-20-12,0 0 1,1 1-1,0-1 1,0-1-1,0 1 1,1 0-1,1-1 1,-1 1-1,1-1 1,1 0-1,-1 0 1,1 0-1,0-1 1,1 0-1,0 0 0,0 0 1,0-1-1,0 0 1,1 0-1,0 0 1,12 5-1,5 0-154,0-1 0,1-2-1,0 0 1,0-2 0,1 0 0,-1-2-1,1-1 1,0-1 0,47-4-1,-40 0-678,-1-2 0,1-1 0,-1-2 0,0-1 1,0-1-1,-1-2 0,37-19 0,-19 1-750,-3-5 102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30.49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41 279 540,'7'-47'2407,"-3"-1"0,-1 0 1,-7-87-1,-14 175-1892,5 32-378,3 0-1,4 1 0,3 113 0,3-82-81,0-87-125,2 300 230,21-108-3791,-13-156-1674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31.00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0 319 480,'1'-2'294,"0"0"0,0 1 0,0-1 1,0 0-1,1 1 0,-1-1 0,0 1 0,1 0 0,-1-1 1,1 1-1,-1 0 0,1 0 0,0 0 0,-1 0 0,1 0 0,0 0 1,0 1-1,0-1 0,-1 1 0,1-1 0,0 1 0,0-1 1,4 1-1,56-2 71,-43 2 23,505-28 1533,-250 1-1518,-273 27-404,0 0 1,0 0-1,0 0 1,0 0-1,0 0 1,0 0-1,0 0 0,0 0 1,0 0-1,0 1 1,0-1-1,0 0 1,0 1-1,0-1 0,0 0 1,0 1-1,0-1 1,0 1-1,0 0 1,0-1-1,-1 1 1,1 0-1,0-1 0,0 1 1,-1 0-1,1 0 1,0 1-1,0 0-1,-1 0 0,1 0-1,-1 1 1,0-1 0,0 0-1,1 0 1,-2 0 0,1 0-1,0 1 1,0-1 0,-1 0-1,1 0 1,-2 2 0,-3 12-35,-2 0 0,-16 29 0,15-30-9,-27 49-124,20-40 46,1 1 1,2 0-1,1 1 0,0 0 0,-7 33 1,17-56 114,1 0 1,-1 0-1,1 1 1,0-1-1,0 0 1,0 0-1,0 0 1,1 0-1,-1 1 1,1-1 0,-1 0-1,1 0 1,0 0-1,1 0 1,-1 0-1,0-1 1,1 1-1,-1 0 1,1 0 0,3 3-1,-1-3 5,0 1 0,0-1 0,0 0 0,1-1 0,-1 1 0,1-1 1,-1 0-1,1 0 0,0 0 0,0 0 0,8 1 0,6-1-4,-1 0 0,1 0 0,0-2 0,0-1 0,35-5 1,-24 2 47,0-2 1,-1-2-1,0 0 1,-1-2-1,0-1 1,0-2-1,-1 0 1,-1-2-1,0-1 1,-2-1-1,1-1 1,-2-1-1,0-1 1,27-32 0,-30 24 17,-18 26-79,-5 7-15,-3 9-3,3-8 31,0 1 0,0 0 0,0 0 0,1 0 0,0 0 0,1 0 0,0 1 0,0-1 0,0 0 0,1 1 0,0-1 1,2 14-1,-1-17-7,1 0 1,-1 0 0,1 0-1,0 0 1,0 0 0,0 0 0,0-1-1,1 1 1,0-1 0,0 0-1,0 1 1,0-1 0,0-1-1,0 1 1,1 0 0,-1-1 0,1 0-1,0 1 1,0-2 0,0 1-1,0 0 1,0-1 0,5 2 0,16 3 38,1 0 1,0-2-1,0 0 1,0-2 0,0-1-1,0-1 1,1-1 0,-1-2-1,0 0 1,0-2-1,-1-1 1,1-1 0,-1-1-1,30-14 1,-50 20 26,0-1 1,0 0-1,0 0 1,0 0-1,-1-1 1,0 1-1,1-1 1,-1 0 0,-1-1-1,1 1 1,-1 0-1,1-1 1,-1 0-1,0 0 1,-1 0-1,3-7 1,-3 4-31,0 0 1,0 1-1,-1-1 1,-1 0-1,1 0 1,-1 1-1,-1-1 1,1 0-1,-1 0 1,-3-12-1,-5-7-121,-1 0 0,0 1 0,-2 0 0,-2 0 0,-20-30 0,11 21-137,-1 0 0,-2 2 1,-1 0-1,-2 2 0,-54-46 0,79 75 141,1 0 1,0-1-1,-1 1 0,0 1 1,1-1-1,-1 1 0,0-1 1,0 1-1,0 0 0,0 0 1,0 1-1,0-1 0,0 1 1,-4 0-1,6 0-36,1 1 1,-1-1-1,1 0 0,0 1 1,-1-1-1,1 1 0,0-1 1,-1 1-1,1 0 1,0 0-1,0-1 0,0 1 1,-1 0-1,1 0 0,0 0 1,0 0-1,0 0 1,1 1-1,-1-1 0,0 0 1,0 0-1,1 0 0,-1 1 1,0-1-1,1 0 1,-1 1-1,1-1 0,0 1 1,0-1-1,-1 1 0,1-1 1,0 0-1,0 1 0,0-1 1,0 1-1,1-1 1,-1 1-1,0-1 0,1 0 1,-1 1-1,0-1 0,2 3 1,3 10-1198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31.52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208 95 340,'78'-19'8806,"-125"65"-6973,14-17-1706,1 1 1,-42 55-1,60-68-122,1 1 0,2 0 0,-1 1 0,2 0-1,1 1 1,0 0 0,-7 25 0,15-40-10,-1 0-1,1 0 1,0 0 0,1 1 0,-1-1 0,1 0 0,0 0 0,0 0-1,1 1 1,0-1 0,0 0 0,0 0 0,0 0 0,3 6 0,-2-8-2,0 0 0,0-1 0,0 1 1,0 0-1,1 0 0,-1-1 0,1 0 1,0 1-1,-1-1 0,1 0 0,0 0 1,0-1-1,1 1 0,-1-1 1,0 1-1,0-1 0,1 0 0,-1 0 1,1-1-1,-1 1 0,6 0 0,-4 0-26,0-1 0,1 1 0,-1-1 0,0 0 0,0 0 0,0-1 0,1 0 0,-1 1 0,0-2 0,0 1 0,0-1-1,0 1 1,0-1 0,0-1 0,-1 1 0,9-6 0,-10 4-25,0 1 0,0 0 0,0 0 0,-1-1 0,1 0 0,-1 1 0,0-1 0,0 0 0,0 0 0,-1 0 0,0 0 0,1 0 0,-1-1 0,-1 1 0,1 0 0,-1-1 0,1 1 0,-1 0 0,-1-1 0,1 1 0,-1-5 0,-4-19-236,-1 1 0,-1 0-1,-19-47 1,14 42 316,-15-60 1,26 90-10,1 0-1,-1 0 1,1 0 0,-1 0-1,1 0 1,0 0 0,0 0-1,0 0 1,0 0 0,1 0-1,-1 0 1,0 0 0,1 0-1,-1 0 1,1 0 0,0 0 0,0 1-1,0-1 1,0 0 0,2-3-1,-2 4-1,1 0 0,0 0 0,-1 0 0,1 0 0,0 0 0,0 1 0,0-1 0,-1 0 0,1 1 0,0-1 0,0 1 0,0 0 0,0 0 0,0 0 0,0 0 0,0 0 0,2 0 0,9 2 34,-1 1 0,-1 0 0,1 1 0,0 0 0,15 8-1,44 26 77,-2 3-1,-2 3 0,-2 3 1,85 79-1,-143-120-114,1 1 5,-1 0 0,1 0-1,-1 0 1,0 1 0,-1 0-1,8 13 1,-14-21-10,0 0-1,0 0 0,1 1 0,-1-1 1,0 0-1,0 0 0,0 1 0,0-1 1,0 0-1,0 0 0,0 0 1,0 1-1,0-1 0,0 0 0,0 0 1,0 1-1,0-1 0,0 0 1,0 0-1,0 1 0,0-1 0,0 0 1,0 0-1,0 1 0,0-1 1,0 0-1,0 0 0,0 0 0,0 1 1,0-1-1,-1 0 0,1 0 1,0 0-1,0 1 0,0-1 0,0 0 1,-1 0-1,1 0 0,0 0 1,0 0-1,0 1 0,-1-1 0,1 0 1,0 0-1,-1 0 0,-14 0-18,-14-9-29,26 7 40,0 0 1,0 0-1,0 0 0,1 0 0,-1-1 0,0 1 1,1-1-1,0 1 0,-1-1 0,1 0 0,0 0 0,1 0 1,-1 0-1,0-1 0,1 1 0,0 0 0,0-1 1,0 1-1,0-1 0,0 1 0,1-1 0,-1 1 1,1-1-1,0 1 0,0-1 0,0 1 0,1-1 1,-1 0-1,1 1 0,0 0 0,2-7 0,3-8-133,0 1-1,1 0 1,1 0 0,18-28-1,20-20-1818,3 1 0,59-58 1,-104 118 1806,34-37-1260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10.69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7 101 188,'-1'3'7267,"-2"28"-5130,1 37-2943,8 39 723,-4-43 87,3-1 1,2 0-1,3 0 1,21 68-1,-31-130-29,0-1 0,0 1 0,0-1 0,0 1 0,0 0 0,0-1 0,0 1 0,0-1 0,1 1 0,-1-1 0,0 1 0,0-1 0,1 1 0,-1-1 0,0 1 0,0-1 0,1 1 0,-1-1 0,1 1 0,-1-1 0,0 1 0,1-1 0,-1 0 0,1 1 0,-1-1 0,1 0 0,-1 0 0,1 1 0,-1-1 0,1 0 0,0 0 0,0 1 0,8-18-754,1-32-361,-7 10 604,-1 1-1,-3-1 1,-10-74-1,6 75 972,1 0-1,2 0 1,2 0-1,4-40 1,-3 71-387,1 1-1,-1-1 1,1 1 0,1 0 0,-1 0-1,1 0 1,0 0 0,0 0 0,1 0-1,0 1 1,0-1 0,0 1 0,7-6-1,-2 3-5,0 1 0,1 0-1,0 0 1,0 1 0,0 0 0,1 1-1,11-4 1,6 0 14,-1 1-1,1 1 1,1 2 0,-1 0-1,42 0 1,-62 5-55,0 0-1,0 0 1,-1 1 0,1-1-1,0 2 1,-1-1-1,1 1 1,-1 0 0,0 1-1,14 6 1,-18-7 0,-1 0 0,1 0 1,0 0-1,-1 0 0,0 1 0,1-1 1,-1 1-1,0 0 0,-1 0 0,1-1 1,0 1-1,-1 0 0,1 1 0,-1-1 0,0 0 1,0 0-1,0 0 0,-1 1 0,1-1 1,-1 0-1,0 1 0,0-1 0,0 0 0,0 1 1,0-1-1,-1 0 0,-1 5 0,-5 22 24,-3 1-1,0-1 0,-2 0 1,-27 49-1,20-44 19,2 1 0,-21 68 0,35-93-35,0 0 0,1 1 0,0-1 0,1 1 0,1-1 0,-1 1 0,2 0 0,0-1 0,0 1 0,1-1 0,1 1 0,0-1 0,7 20 0,-7-24-1,1-1-1,0 1 1,-1-1-1,2 0 1,-1 0-1,1 0 1,0 0-1,0-1 1,1 0-1,-1 0 1,1-1 0,0 1-1,9 4 1,-4-4-1,0 0 1,1 0 0,-1-2-1,1 1 1,-1-1-1,1-1 1,20 2 0,-5-4-15,0 0 0,0-2 1,0 0-1,-1-2 1,1-1-1,43-15 0,-54 14-7,-1 0 0,0-1-1,0 0 1,-1-1 0,0-1 0,0 0-1,-1-1 1,0-1 0,-1 0-1,0 0 1,-1-1 0,-1-1-1,1 0 1,-2 0 0,11-20-1,-14 21 38,-1 1-1,0-1 0,-1 0 1,0 0-1,-1 0 0,0-1 1,-1 1-1,-1-1 1,0 0-1,0 1 0,-1-1 1,-1 0-1,0 1 0,-1-1 1,0 1-1,-1-1 0,0 1 1,-1 0-1,-1 0 0,-8-15 1,13 24-1,-1 1-1,0 0 1,0 0 0,0 0 0,0 0-1,0-1 1,-1 2 0,1-1 0,-1 0 0,1 0-1,-1 0 1,1 1 0,-1-1 0,0 1-1,0-1 1,0 1 0,0 0 0,0-1 0,0 1-1,0 0 1,-1 1 0,1-1 0,0 0-1,-1 1 1,1-1 0,0 1 0,-1 0 0,1-1-1,0 1 1,-3 1 0,1 0-21,-1 1 0,1 0 0,0 0 0,0 1 0,1-1 0,-1 1 0,0 0 1,1 0-1,0 0 0,0 0 0,0 0 0,0 1 0,0 0 0,-4 7 0,0 1 9,1 1-1,1-1 0,0 1 1,0 1-1,2-1 1,-1 0-1,2 1 0,0 0 1,0-1-1,1 1 1,1 0-1,0 0 1,1 0-1,1 0 0,0-1 1,1 1-1,0-1 1,1 1-1,1-1 0,9 21 1,-10-29-66,0 0 0,0 0 1,1 0-1,-1-1 0,1 1 0,0-1 1,1 0-1,-1 0 0,0-1 1,1 0-1,0 0 0,0 0 0,0-1 1,0 0-1,0 0 0,1 0 0,-1-1 1,0 0-1,1 0 0,8 0 0,2-1-767,1 0-1,-1-2 0,1 0 0,-1 0 0,0-2 0,25-8 0,-8 1-570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31.92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6 104,'7'-1'1060,"1"-1"-337,0 1-1,-1 0 0,1 1 1,0-1-1,-1 1 0,1 1 1,8 1-1,-13-1-673,-1 0 0,1 0-1,-1 0 1,0 0 0,1 1 0,-1-1 0,0 1 0,0-1-1,0 1 1,0 0 0,-1 0 0,1 0 0,0 0 0,-1 0-1,1 0 1,-1 0 0,0 1 0,0-1 0,0 0 0,0 1 0,0-1-1,0 1 1,-1-1 0,1 1 0,0 3 0,3 20 108,-1 0 0,-1 0 0,-2 1 0,-3 38 0,-21 108 191,12-98-202,-1 7-7,-28 234 64,38-298-439,0-28-674,1-32-322,6 25 1183,0 0 0,1 0 0,1 0 0,0 1 0,1 0-1,1 0 1,1 1 0,0 0 0,0 0 0,2 1 0,0 0 0,0 1 0,15-12 0,-18 18 106,1 0 0,0 0 0,0 0 0,0 1 0,1 1 0,0-1 0,0 2 0,1-1 0,-1 2 0,1-1 0,0 1 0,0 1 1,0 0-1,0 1 0,1 0 0,-1 0 0,0 1 0,0 1 0,1 0 0,-1 0 0,13 4 0,-2 2 56,0 1 0,-1 1-1,0 1 1,0 1 0,-1 1 0,0 0-1,-1 2 1,-1 0 0,20 19 0,2 7-316,-2 2-1,53 73 1,-79-86-1015,-9-17-487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32.273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420 1 1084,'-21'13'1384,"-4"2"56,-3 9 28,-1 5-615,-4 4-397,2 3-216,-3 0-128,1 1-84,-1 1-72,3-2-76,2-3-216,4-1-484,2-4-317,4-3-147,2-6-56,9-6 28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32.60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499 0 1348,'14'3'436,"-1"-1"1,0 2-1,-1 0 0,1 0 0,-1 1 0,0 1 1,0 0-1,0 1 0,-1 0 0,0 0 1,-1 1-1,1 1 0,-2 0 0,1 0 1,14 19-1,1 5 26,-1 1 1,-2 0-1,31 67 1,-33-60-227,-3 0 1,-1 1 0,-2 1 0,-2 0 0,-2 1 0,-2 0-1,-1 1 1,0 71 0,-8-91-243,0 0 0,-2 0 0,0-1-1,-2 1 1,-1-1 0,-1 0 0,-1 0 0,-1-1 0,-1 0 0,-1 0-1,-1-1 1,-1-1 0,-1 0 0,0-1 0,-2 0 0,-34 33-1,20-28-576,-1-1 0,0-1 0,-2-2 0,-1-1 0,0-2 0,-64 24-1,14-13-2199,-162 32-1,118-37 1001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33.238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15 1 1548,'-12'27'7115,"9"4"-4209,10 36-3597,-1-10 933,-5 9-1140,10 74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33.59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0 956,'7'2'857,"-1"0"0,0 1 0,0-1-1,0 1 1,-1 1 0,10 6 0,-10-6-652,-1-1-1,0 1 1,0 1 0,0-1 0,-1 1-1,6 9 1,-4-4-198,-1 0-1,0 0 0,0 1 1,-2 0-1,1-1 0,-1 1 1,1 22-1,-2-18-70,1 18 251,11 55-1,-11-80-418,0 1 0,0-1 1,1 0-1,0 0 1,1 0-1,0-1 0,0 1 1,1-1-1,-1 0 0,1 0 1,12 11-1,-17-17 100,1 0-1,0 0 1,0-1 0,0 1-1,0 0 1,0-1-1,-1 1 1,1-1-1,0 0 1,0 1 0,0-1-1,0 0 1,0 1-1,1-1 1,-1 0 0,0 0-1,0 0 1,0 0-1,0 0 1,0 0-1,0 0 1,0 0 0,0 0-1,0-1 1,0 1-1,0 0 1,0-1 0,0 1-1,0-1 1,0 1-1,0-1 1,1 0-1,9-8-1244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33.92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54 1 948,'8'0'408,"-1"1"-1,0 1 1,0-1 0,0 1 0,0 0-1,-1 1 1,1-1 0,-1 1-1,1 1 1,-1-1 0,0 1-1,0 0 1,0 1 0,7 7-1,9 9-117,-2 1 0,20 27-1,-38-46-213,18 25 68,-1 1 0,-1 1 1,-2 1-1,-1 0 0,-1 2 0,-2-1 1,-1 1-1,-2 1 0,-1 0 0,-1 0 0,-3 0 1,0 1-1,-3 64 0,-2-77-274,-2 1-1,0 0 1,-2-1 0,0 0 0,-1 0 0,-2-1-1,0 1 1,-1-2 0,-20 35 0,19-40-286,-1-1 1,-1 0-1,0 0 1,-1-1-1,0-1 1,-1 0-1,0 0 1,-1-2 0,0 0-1,0-1 1,-1 0-1,-1-1 1,-21 7-1,-16 2-1051,-2-5 122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34.273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289 1 1088,'-10'4'392,"1"0"-1,-1 1 1,1 1 0,0-1-1,0 1 1,1 1 0,0 0-1,0 0 1,1 0 0,0 1-1,0 0 1,0 1 0,1 0-1,1 0 1,-8 15 0,-6 16-327,2 1 0,-16 60 0,26-79 130,-15 49 18,3 1 0,-15 126 0,31-171-175,1 0 1,2 0-1,0 0 1,2 0 0,1 0-1,1 0 1,1-1-1,2 1 1,0-1 0,21 46-1,-21-59-115,0 0-1,2 0 1,-1-1-1,2 0 1,-1 0 0,2-1-1,-1-1 1,2 0-1,-1 0 1,1-1 0,1-1-1,0 0 1,0 0-1,0-1 1,1-1 0,0 0-1,16 4 1,-1-3-514,0-2 0,0 0 0,0-2-1,1-1 1,-1-2 0,1 0 0,55-10 0,13-7-919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35.02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556 0 716,'10'6'4948,"-10"-5"-4788,-1 16 1157,-12 18-1627,12-33 536,-43 80-73,-3-2 0,-63 80-1,52-78-118,-187 284-128,224-342-729,21-24 748,-1 1 0,1-1 0,0 0 1,-1 1-1,1-1 0,-1 0 0,1 1 1,0-1-1,-1 0 0,1 1 0,-1-1 0,1 0 1,-1 0-1,1 0 0,-1 1 0,1-1 1,-1 0-1,0 0 0,1 0 0,-1 0 1,1 0-1,-1 0 0,1 0 0,-1 0 0,1 0 1,-1 0-1,1 0 0,-1-1 0,1 1 1,-1 0-1,1 0 0,-1 0 0,1-1 1,-1 1-1,1 0 0,-1 0 0,1-1 0,-1 1 1,1-1-1,0 1 0,-1 0 0,1-1 1,0 1-1,-1-1 0,1 1 0,0-1 1,-1 1-1,1-1 0,0 1 0,0-1 0,0 1 1,-1-1-1,-1-13-1326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35.359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94 980,'106'-89'8744,"-105"88"-8735,0 1 0,0-1 0,0 1 0,0-1 1,0 1-1,0-1 0,0 1 0,0 0 1,0 0-1,0 0 0,0-1 0,0 1 1,0 0-1,1 0 0,-1 0 0,0 0 1,0 1-1,0-1 0,0 0 0,0 0 0,0 1 1,0-1-1,0 1 0,0-1 0,0 1 1,0-1-1,0 1 0,0-1 0,0 1 1,-1 0-1,1 0 0,0-1 0,0 1 0,-1 0 1,1 0-1,0 0 0,-1 0 0,1 1 1,22 46 88,-18-34-46,93 270 311,-17-40-289,-50-178-241,-21-47-503,-2-1 0,1 2 0,-2-1 1,7 30-1,-14-49 553,0 1 0,1-1 1,-1 1-1,0 0 0,0-1 0,0 1 1,0-1-1,0 1 0,0 0 1,0-1-1,0 1 0,0-1 0,0 1 1,0-1-1,0 1 0,0 0 1,-1-1-1,1 1 0,0-1 0,-20 7-3823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35.687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10 151 1332,'-9'17'5282,"9"-16"-5150,25 8 1404,39-7-1401,55-10-283,173-37-1,-24-14-2879,-114 17 68,-84 17 1528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11.77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367 72 412,'-12'-5'4269,"-7"-18"-2544,17 20-1681,0-1-1,0 1 0,-1 0 0,1 0 1,-1 0-1,0 1 0,0-1 1,-5-3-1,2 3-19,1 1-1,-1 0 1,0 1-1,0-1 1,0 1-1,0 0 1,0 0 0,0 1-1,-1 0 1,1 0-1,0 0 1,0 1 0,0 0-1,-10 3 1,7-1-29,0 1 0,0 0-1,0 0 1,1 1 0,0 0 0,0 1 0,0-1 0,-12 13 0,8-5 3,0 0 1,0 1 0,1 0-1,1 1 1,1 0 0,0 1-1,1 0 1,0 0-1,-8 31 1,12-37 15,2 1 0,0-1 1,0 1-1,1-1 0,0 1 0,1 0 1,0 0-1,1-1 0,2 16 0,-2-22-6,0 0 0,1 0 0,-1-1 0,1 1 0,0-1 0,0 1 0,0-1 0,1 1 0,-1-1 0,1 0 0,0 0 0,0 0 0,0-1 0,0 1 0,0-1 0,0 1 0,1-1 0,-1 0 0,1 0 0,0-1 0,0 1 0,-1-1 0,1 0 0,0 0-1,0 0 1,0 0 0,8 0 0,8 0 1,0 0-1,0-2 1,0 0-1,0-1 1,0-1-1,0-1 1,-1-1-1,30-10 1,-33 8 54,0 1 0,0-2 0,0 0 0,-1-1 0,0-1 0,-1 0 0,0 0 0,-1-2 0,0 0 0,11-13 0,-19 19 30,0-1 0,-1 1-1,0-1 1,0 0-1,-1 0 1,0 0 0,0 0-1,-1 0 1,1-1 0,-2 1-1,1-1 1,0-15-1,-2 5 112,-1-1 0,-1 0 0,-1 1 0,-5-21-1,5 29 102,7 7-270,-4 7-80,1-8 68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36.02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12 384 576,'-6'9'2095,"5"-7"-1676,1 0 0,-1 0 0,0 0 0,0 0 0,1 1 1,0-1-1,-1 0 0,1 0 0,0 0 0,0 0 0,0 3 0,4 43-480,-1-23 616,13 127 458,-7-92-711,0 69 0,-24 135 157,0-305-647,12 20 108,1 0-1,1 0 0,1 0 1,1 0-1,4-26 1,0-14-39,-4 19 53,0 0 27,1 0 0,2-1 0,2 1 0,1 1 0,18-54 0,-23 88 34,1 1 0,0 0 0,0 0 1,0 0-1,1 0 0,-1 0 0,1 1 0,1 0 0,-1 0 0,1 0 0,0 0 0,0 1 0,0-1 1,1 1-1,-1 1 0,1-1 0,0 1 0,7-3 0,-7 5 13,0-1 1,-1 1-1,1 1 1,0-1-1,0 1 1,-1 0-1,1 1 1,0-1-1,0 1 1,-1 0-1,1 0 1,-1 1-1,1 0 1,-1 0-1,1 0 1,-1 1-1,0-1 1,0 1-1,0 0 1,0 1-1,6 5 1,6 7 44,0 0 0,-1 0 1,-1 2-1,0 0 0,-2 0 1,13 23-1,60 129 211,-19-32-112,-58-120-171,-6-11 62,0 0 0,1-1-1,-1 0 1,1 0 0,0 0 0,8 7-1,-12-12-29,1 0 0,0-1 0,-1 1 0,1-1 0,0 1 0,0-1 0,0 1 0,0-1 0,-1 0 0,1 1 0,0-1 0,0 0 0,0 0 0,0 0 0,0 1 0,0-1 0,0 0 0,0 0 0,0 0 0,0-1 0,1 1 0,0-1 12,0 0-1,0 0 0,0 0 0,0 0 0,-1-1 0,1 1 1,0 0-1,-1-1 0,1 0 0,-1 1 0,0-1 0,1 0 1,0-3-1,6-7 9,-2 0 0,0-1 1,0 0-1,-2 0 0,1-1 1,3-20-1,8-90-20,-10 72-19,3-47-387,-5 0-1,-12-150 1,-13 60-5505,20 177 4291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36.56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124 560 1304,'12'17'5277,"-11"-14"-4948,0 27 1750,-15 36-2185,9-48 572,-24 136 383,-12 202-1,30-234-752,10-90-70,0-5 107,-7-55-182,-1-29-366,0-94 0,4 55 217,2 67 201,2 0-1,0 0 0,2 1 1,1-1-1,1 0 1,11-40-1,-14 66-2,1 1 1,1-1-1,-1 1 1,0-1-1,0 1 0,1 0 1,0 0-1,-1 0 1,1 0-1,0 0 1,0 0-1,0 0 0,0 0 1,0 1-1,0-1 1,1 1-1,-1 0 1,0 0-1,1-1 0,-1 2 1,1-1-1,-1 0 1,1 0-1,0 1 0,-1-1 1,1 1-1,0 0 1,-1 0-1,1 0 1,0 0-1,-1 1 0,1-1 1,0 0-1,2 2 1,12 2 9,-2 1 0,1 0 0,0 1 0,17 10 0,-29-14-6,335 180 275,-262-134-188,-2 4 0,83 74 0,-158-125-84,1 0 0,-1-1 1,1 1-1,-1 0 0,1-1 1,-1 1-1,1 0 1,-1-1-1,1 1 0,-1-1 1,1 1-1,0-1 0,-1 1 1,1-1-1,0 0 1,-1 1-1,1-1 0,0 0 1,0 1-1,0-1 0,-1 0 1,1 0-1,0 0 0,0 0 1,0 0-1,-1 0 1,2 0-1,-6-24 118,2 17-148,-21-84-150,5-2 0,4 0 0,-3-103 0,19-281-3219,2 277-1106,-4 153 3030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37.487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681 153 432,'18'-19'694,"-6"9"-26,-1 0 0,-1-1 0,0-1 0,0 0 0,-1 0 0,-1-1 0,12-21 1,-20 34-659,0-1 1,0 1 0,1-1-1,-1 1 1,0-1 0,0 1 0,0-1-1,0 1 1,1-1 0,-1 0 0,0 1-1,0-1 1,0 1 0,0-1-1,0 1 1,0-1 0,0 1 0,-1-1-1,1 1 1,0-1 0,0 0-1,0 1 1,0-1 0,-1 1 0,1-1-1,0 1 1,-1 0 0,1-1-1,0 1 1,-1-1 0,1 1 0,0-1-1,-1 1 1,1 0 0,-1-1-1,1 1 1,-1 0 0,1 0 0,-1-1-1,1 1 1,-1 0 0,1 0 0,-1 0-1,1 0 1,-1-1 0,1 1-1,-1 0 1,0 0 0,1 0 0,-1 0-1,1 0 1,-1 0 0,1 0-1,-1 1 1,1-1 0,-1 0 0,1 0-1,-1 0 1,1 0 0,-1 1-1,0-1 1,-36 12-21,3 5 42,0 2 0,2 1 1,0 1-1,1 2 0,1 1 1,1 1-1,2 2 0,-35 41 1,10-2 135,3 2 0,-72 131 0,81-123 25,3 2-1,-46 139 0,73-184-148,1 0-1,2 1 1,1-1-1,2 1 1,1 0-1,2 1 1,1-1-1,2 0 1,10 61-1,-7-78-31,0 0 0,1 0-1,0-1 1,1 0 0,1 0-1,1 0 1,0-1 0,1-1-1,1 1 1,0-2 0,14 14-1,-8-11-52,0-1 0,2-1 0,0-1 0,0 0 0,1-2 0,0 0 0,41 14 0,-28-14-460,1-2-1,0-1 1,0-2 0,0-1 0,1-2-1,-1-1 1,1-1 0,0-3 0,-1 0-1,1-3 1,45-10 0,-8-8-1064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38.24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301 421 544,'4'-26'7249,"-15"35"-6717,-41 63-326,3 1 0,3 3 0,-69 155 0,114-227-202,-5 6 18,1 1 0,1 1 1,0-1-1,0 1 1,1-1-1,-2 14 1,5-25-25,0 0 1,0 0 0,0 1 0,0-1 0,0 0 0,0 0 0,0 0 0,0 0 0,1 1-1,-1-1 1,0 0 0,0 0 0,0 0 0,0 0 0,0 0 0,0 1 0,0-1 0,0 0 0,0 0-1,1 0 1,-1 0 0,0 0 0,0 0 0,0 1 0,0-1 0,0 0 0,1 0 0,-1 0 0,0 0-1,0 0 1,0 0 0,0 0 0,1 0 0,-1 0 0,0 0 0,0 0 0,0 0 0,0 0-1,1 0 1,-1 0 0,0 0 0,0 0 0,0 0 0,0 0 0,1 0 0,-1 0 0,0 0 0,0 0-1,0 0 1,1 0 0,13-8-63,9-10-101,-9 3 102,-1 0 1,-1-1-1,0-1 0,-1 0 1,0-1-1,-2 0 0,0 0 1,8-25-1,112-233 136,-48 109 54,-63 128-40,3 0-1,39-56 1,-50 81-55,1 0 1,0 1-1,1 1 1,0 0-1,1 0 1,0 2-1,1-1 1,0 2-1,24-13 1,-35 20-34,-1 1 1,1 0-1,0 0 1,0 0-1,-1 1 0,1-1 1,0 1-1,0-1 1,0 1-1,0 0 1,0 0-1,0 0 1,0 1-1,0-1 0,-1 1 1,1-1-1,0 1 1,0 0-1,0 0 1,2 2-1,0 0-1,-1 0-1,0 0 1,0 0 0,0 1-1,0 0 1,-1 0-1,0 0 1,1 0 0,-2 0-1,5 8 1,4 11-8,-1 0 1,-2 1-1,11 44 0,-15-53 11,33 155 48,35 116-1714,-64-262 584,-7-17 335,1 0-1,1 1 0,-1-1 1,1 0-1,5 7 0,-1-6-673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38.857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0 115 1360,'9'15'5607,"-7"-15"-5383,22 5 1396,32-10-2125,-50 4 932,430-72-291,-281 45-2038,-59 7-2589,-76 14 2995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39.29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0 217 1052,'2'4'571,"0"0"1,0 0-1,-1 0 0,0 0 1,0 1-1,0-1 0,0 0 1,0 6-1,-7 62 1024,1-6-934,8-25-478,1-1 0,3 1 1,1-1-1,2-1 0,2 1 0,1-2 0,2 0 0,2 0 0,26 43 1,-33-61-144,-21-27-181,-21-31-140,24 25 262,1-1 1,0 1 0,1-2 0,0 1 0,2-1 0,-1 0 0,2 0 0,0 0 0,1 0 0,0 0 0,1-1 0,1 1-1,0-1 1,2 1 0,2-16 0,3-10-13,1 0-1,3 1 1,1 0-1,24-53 1,-25 69-146,2 0 1,0 1-1,1 0 1,1 1-1,36-39 0,-38 48-457,1 0 0,0 0-1,1 2 1,0 0-1,1 0 1,0 2 0,0 0-1,1 0 1,24-7 0,-12 7-772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39.62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4 456,'2'0'424,"5"-1"496,0 0 0,0 0 0,-1 1 0,1 0 0,0 0 0,11 2 0,-16-1-826,0 0 1,0-1-1,1 1 1,-1 0 0,-1 1-1,1-1 1,0 0-1,0 1 1,0-1-1,-1 1 1,1-1-1,-1 1 1,1 0 0,-1 0-1,1-1 1,-1 1-1,0 0 1,0 0-1,0 1 1,0-1-1,-1 0 1,1 0-1,0 0 1,-1 3 0,10 48 332,-3 1 0,-3 0 0,-2 0 0,-7 82 0,2-37-147,6 189-46,19-98-2916,-21-185 2259,4 29-1602,-4-33 1845,-1 0 1,0 0 0,0 0 0,0 0 0,0 0 0,1 0 0,-1 0-1,0 0 1,-1 0 0,1 0 0,0 0 0,0 0 0,0 0 0,0-1-1,-1 1 1,1 0 0,0 0 0,-1 0 0,1 0 0,-1 0 0,-3 3-717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39.97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0 651 984,'12'-5'698,"0"1"1,0 1-1,1 0 1,-1 1-1,0 0 0,1 1 1,0 0-1,23 2 0,-23 0-406,0 1-1,0 1 0,0 0 0,0 1 1,0 1-1,-1 0 0,21 11 1,-19-8-201,0 1 1,-1 1 0,0 0-1,-1 1 1,0 1 0,0 0-1,-2 0 1,1 1 0,-2 0 0,1 1-1,-2 0 1,0 0 0,-1 1-1,8 21 1,-10-20-197,1 0-1,-2 0 1,0 1-1,-2 0 1,1 0-1,-2-1 1,0 1-1,-3 22 1,2-37-74,0 0 0,0-1 0,0 1 0,0 0 0,-1-1 0,1 1 0,-1-1 0,1 1 1,-1 0-1,0-1 0,1 1 0,-1-1 0,0 0 0,0 1 0,0-1 0,0 0 0,0 1 0,-1-1 1,1 0-1,0 0 0,0 0 0,-1 0 0,1 0 0,-1 0 0,1-1 0,-1 1 0,1 0 1,-1-1-1,1 1 0,-1-1 0,0 1 0,1-1 0,-1 0 0,0 0 0,1 0 0,-1 0 0,0 0 1,1 0-1,-1 0 0,-2-1 0,-9-6-1468</inkml:trace>
  <inkml:trace contextRef="#ctx0" brushRef="#br0" timeOffset="1">386 125 132,'-3'-31'3216,"-3"0"0,-9-32 0,19 71-3311,0 0-1,0-1 0,1 0 1,0 0-1,1 0 0,0 0 1,-1-1-1,2 0 1,-1 0-1,8 5 0,7 5-2110,0-1 0,38 19 0,-35-22 672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40.304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139 26 616,'-2'-2'383,"0"0"1,0-1-1,-1 1 0,1 0 0,-1 0 1,0 1-1,0-1 0,1 0 0,-1 1 1,0 0-1,0-1 0,0 1 1,0 1-1,-1-1 0,-5-1 0,7 3-340,0 0 0,0 0-1,0 0 1,-1 0 0,1 0-1,0 0 1,1 1 0,-1-1-1,0 0 1,0 1 0,1 0-1,-1-1 1,0 1-1,1 0 1,0 0 0,-1 0-1,1 0 1,0 0 0,0 0-1,0 0 1,0 0 0,0 4-1,-8 18 168,2-1 0,0 1 0,2 1 0,-5 39 0,2 103 473,6-122-526,-2 64 133,5 1 0,4 0 0,5-1 1,26 113-1,61 179-1542,-95-394 967,-1-1 0,0 1 0,-1 0 0,0 0 1,0-1-1,0 1 0,-2 11 0,1-17 170,1 0 0,0 0 0,-1 1 0,1-1-1,-1 0 1,1 0 0,-1 0 0,0 0 0,1 1-1,-1-1 1,0 0 0,0 0 0,0 0 0,0 0-1,0-1 1,0 1 0,0 0 0,0 0 0,0-1-1,0 1 1,0 0 0,0-1 0,-1 1 0,1-1-1,0 0 1,0 1 0,-1-1 0,1 0 0,0 0-1,0 0 1,-1 0 0,1 0 0,0 0 0,-1 0-1,1 0 1,0 0 0,-1-1 0,1 1-1,0 0 1,0-1 0,0 1 0,-1-1 0,1 1-1,0-1 1,0 0 0,-1-1 0,-17-9-1398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40.64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0 530 992,'22'0'454,"-1"1"0,1 0 0,-1 2 0,1 1 0,-1 1 0,0 0 0,0 2 0,-1 0 1,0 2-1,0 0 0,-1 1 0,0 1 0,-1 0 0,0 2 0,16 14 0,-2 2-214,0 1 1,-3 1 0,0 2-1,-2 1 1,-2 1-1,33 58 1,-46-71-119,-1-1 1,11 35-1,-20-51-202,0 1 1,0-1-1,-1 1 0,0 0 1,0 0-1,0 0 0,-1-1 0,1 1 1,-1 0-1,-1 0 0,1 0 1,-1 0-1,0 0 0,-1-1 1,-3 12-1,4-16-82,0 0 0,0 0 0,0 0 1,0-1-1,0 1 0,0 0 0,0-1 0,0 1 0,0 0 1,0-1-1,-1 1 0,1-1 0,0 0 0,0 1 0,-1-1 1,1 0-1,0 0 0,0 0 0,-1 0 0,1 0 0,0 0 1,0 0-1,-1 0 0,1 0 0,0-1 0,0 1 1,0-1-1,-1 1 0,1 0 0,0-1 0,0 0 0,0 1 1,0-1-1,0 0 0,0 0 0,0 1 0,0-1 0,0 0 1,0 0-1,0 0 0,1 0 0,-1 0 0,0 0 0,1 0 1,-1-2-1,-10-12-1315</inkml:trace>
  <inkml:trace contextRef="#ctx0" brushRef="#br0" timeOffset="1">699 81 1536,'3'-10'1024,"12"-36"4115,-15 44-5036,1 1-1,-1 0 0,1-1 0,-1 1 0,1 0 1,-1 0-1,1 0 0,0 0 0,0-1 0,-1 1 1,1 0-1,0 0 0,0 0 0,0 1 0,0-1 1,0 0-1,0 0 0,1 0 0,-1 1 0,0-1 1,0 1-1,0-1 0,1 1 0,-1-1 0,0 1 1,1 0-1,1-1 0,1 3-126,0 1 1,0-1-1,0 0 0,-1 1 1,1 0-1,0 0 0,-1 0 1,4 5-1,6 4-274,108 89-7346,-100-85 6074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12.62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293 9 364,'-24'-8'6500,"17"8"-5850,5 0-634,1 1 0,0 0 1,0-1-1,-1 1 0,1 0 0,0 0 1,0 0-1,0 0 0,0 0 0,0 0 0,0 0 1,0 0-1,0 0 0,1 0 0,-1 0 1,0 1-1,1-1 0,-1 0 0,1 1 0,-1-1 1,1 0-1,-1 1 0,1 2 0,-4 13 26,0 1-1,1 0 0,1 0 0,1 0 0,1 26 1,14 94 279,-11-112-251,73 425 638,-38-254-540,20 314 1,-57-499-159,-1 0-1,-1 0 1,0 0 0,-1 0-1,0 0 1,0 0 0,-8 18 0,9-27-22,0 0 0,-1 0 0,1 0 0,-1 0 0,1-1 0,-1 1 0,0-1 1,0 1-1,0-1 0,-1 0 0,1 1 0,-1-1 0,1 0 0,-1-1 0,1 1 1,-1 0-1,0-1 0,0 0 0,0 1 0,0-1 0,0 0 0,0-1 0,0 1 1,0 0-1,0-1 0,-1 0 0,1 0 0,0 0 0,0 0 0,0 0 0,-1-1 1,1 1-1,-4-2 0,-5-2-61,-1-1 0,1 0 0,0 0 0,1-1 0,-1-1 0,1 0 0,1-1 1,-1 0-1,1 0 0,1-1 0,0-1 0,0 1 0,0-1 0,-6-12 0,-9-12 14,3-1-1,0-1 0,-16-43 1,29 62 84,2 0 0,0 0 0,0-1 0,2 0 0,0 1 0,-2-32 0,6 38-23,1 0 0,-1 0 0,1 0 0,1 1-1,0-1 1,1 1 0,0-1 0,1 1 0,-1 0 0,2 0 0,0 0 0,9-14 0,1 4-61,1 0 0,1 0 0,1 2-1,1 0 1,27-20 0,114-71-707,-63 45 397,123-98-94,-188 134-422,-2-1 0,0-2 0,-2-1 0,35-50 0,-36 39-378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41.38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471 580 916,'-13'16'7357,"11"-16"-7153,-42 19 369,14-6-122,-2 5-218,1 2 0,1 1 0,2 1 1,0 1-1,1 2 0,1 1 0,-26 33 0,37-40-182,1 1-1,0 0 1,2 1-1,0 0 0,2 0 1,0 2-1,1-1 1,2 1-1,0 0 0,1 1 1,-4 44-1,9-61-52,1 0 1,0 0-1,0 0 0,0 0 0,1 0 1,0 0-1,1 0 0,-1 0 0,1 0 1,1-1-1,-1 1 0,1-1 0,0 1 1,1-1-1,8 11 0,-7-12-25,0 0-1,1 0 1,0-1 0,0 0-1,0 0 1,0 0 0,1-1-1,0 0 1,-1 0 0,1 0-1,0-1 1,0 0 0,1-1-1,-1 1 1,11-1 0,15 1-177,0-1 1,0-3 0,0 0-1,0-2 1,0-1 0,40-13-1,0-4-481,113-50-1,-116 39 738,-1-3 0,-1-4 0,-3-2-1,-1-3 1,-2-3 0,83-83-1,-138 124 89,-1 0-1,0 0 0,0-1 0,-1 1 0,5-10 1,-9 16-122,-1 0 0,0 0 0,1 1 0,-1-1 0,0 0 0,1 1 0,-1-1 0,0 0 0,0 0 0,0 1 0,0-1 0,0 0 0,0 0 0,0 0 0,0 1 1,0-1-1,0 0 0,0 0 0,0 1 0,-1-1 0,1 0 0,0 0 0,-1 1 0,1-1 0,0 0 0,-2 0 0,1 0-5,-1 0 0,0 0-1,1 1 1,-1-1 0,0 1-1,0-1 1,0 1 0,0 0-1,1-1 1,-1 1 0,0 0-1,0 0 1,0 1 0,0-1-1,0 0 1,-3 1 0,-13 4 6,1 0 0,-1 1-1,1 0 1,0 1 0,1 2 0,-1-1 0,2 2 0,-1 0 0,-18 16 0,3 0 23,2 2-1,0 1 1,-29 38 0,-9 27 33,62-85-107,-1 0 1,1 1-1,1 0 0,-1 0 0,2 0 1,0 0-1,0 1 0,-2 15 1,5-25 12,0 0 1,-1 0 0,1 0 0,0 0 0,0 0 0,0 0-1,1 0 1,-1 0 0,0 0 0,0 0 0,1 0-1,-1 0 1,0 0 0,1 0 0,-1 0 0,1 0 0,-1 0-1,1 0 1,0 0 0,-1 0 0,1-1 0,0 1-1,0 0 1,-1 0 0,1-1 0,2 2 0,-1-1-21,0-1 1,0 1-1,0-1 0,0 1 1,1-1-1,-1 0 1,0 0-1,0 0 1,1 0-1,-1 0 0,0 0 1,3-1-1,5-2-105,1 0-1,-1 0 0,0-1 1,11-6-1,13-10-13,-2-2 0,-1-1 0,-1-2 0,0-1-1,36-42 1,45-40 423,-110 106-247,1 0 1,0 1-1,0-1 0,0 0 1,0 1-1,0-1 0,0 1 1,1 0-1,-1 0 0,0 0 1,1 0-1,-1 0 0,0 0 1,1 1-1,-1-1 0,1 1 1,-1-1-1,1 1 0,0 0 1,-1 0-1,1 0 0,-1 1 1,1-1-1,-1 0 0,5 2 1,-3 1 21,-1-1 1,0 1-1,0 0 1,0 0-1,0 0 1,0 0-1,-1 0 1,1 1 0,-1-1-1,0 1 1,0-1-1,0 1 1,0 0-1,-1 0 1,2 4 0,11 36 204,-5-14-145,2-1 1,0 0-1,2-1 0,1 0 0,23 34 0,-33-56-101,0-1-1,1 1 1,-1-1 0,1 0-1,1-1 1,-1 1 0,1-1-1,0 0 1,0 0 0,0-1-1,0 1 1,0-2-1,1 1 1,-1-1 0,1 0-1,0 0 1,0 0 0,0-1-1,0 0 1,0-1 0,0 0-1,0 0 1,0 0 0,0-1-1,0 0 1,0 0 0,0-1-1,-1 1 1,10-5 0,-2 0-27,-1 0 1,0 0 0,0-2 0,-1 0 0,1 0-1,-2-1 1,1 0 0,-1-1 0,-1-1 0,0 1-1,0-2 1,-1 1 0,-1-1 0,0-1 0,0 1-1,-1-1 1,5-16 0,8-20 31,-3 0-1,-2-2 1,12-73 0,-9 12 385,-6 1-1,-4-2 1,-13-210 0,5 284-112,0 29-180,0 0 0,0 0 0,-1 0 0,0 1 1,-5-20-1,2 29-41,-2 10-47,-4 12-20,-1 30-2,2 0 0,-4 102 0,9-86 26,-1 8 59,9 146 1,0-185-67,2 0 0,1 0 0,2 0 0,1-1 0,31 67-1,-23-65-521,3-1 0,1-1 0,40 51 0,-47-69-448,-1-1-1,2-1 1,0-1 0,1 0-1,1-1 1,0-1-1,0-1 1,29 14-1,-23-17-697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42.474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1 329 1556,'53'13'6470,"-6"7"-4171,-43-17-2280,1 0 0,-1 0 1,-1 0-1,1 1 0,0-1 0,-1 1 1,0 0-1,1 0 0,-1 0 0,-1 0 1,1 0-1,-1 1 0,0-1 0,0 1 0,0 0 1,0-1-1,-1 1 0,0 0 0,1 6 1,1 34 81,-1-1 0,-2 1 0,-3 0 0,-1 0 0,-2-1 0,-20 71 0,14-79-35,10-39-7,6-21-55,9-27-33,3 1 1,1 1-1,3 0 1,2 1-1,2 1 1,2 2 0,1 0-1,42-49 1,-64 87 23,50-53-46,-53 58 50,1-1 1,0 1 0,-1-1 0,1 1-1,0 0 1,1 0 0,-1 0-1,0 1 1,0-1 0,1 1 0,-1 0-1,1 0 1,-1 0 0,1 0-1,0 1 1,-1-1 0,1 1 0,5 0-1,-7 1 5,0 0-1,0 0 0,0 0 0,0 0 0,0 0 1,0 0-1,0 1 0,0-1 0,0 1 1,-1-1-1,1 1 0,-1 0 0,1-1 0,-1 1 1,1 0-1,-1 0 0,0 0 0,0 0 1,0 0-1,0 1 0,-1-1 0,1 0 0,0 4 1,8 60 72,-8-51-59,2 116 82,-5-92-21,3-1 0,8 61 0,9-53-66,-2-9 4,-15-34-6,1-1 1,-1 0-1,0 1 1,1-1-1,0 0 1,0 0-1,-1 0 1,1 0-1,0 0 1,1 0-1,-1-1 1,0 1-1,0-1 1,1 1-1,-1-1 1,1 0-1,-1 0 1,5 1-1,62 17 341,-35-11-46,-32-7-285,-1 0 0,1 0 0,0-1 0,0 1 0,0 0 0,0-1 0,0 0 0,0 1 0,0-1 0,0 0 0,1 0 0,-1 0 0,0 0 0,0 0 0,0-1 0,0 1 0,0 0 0,0-1 1,0 0-1,0 1 0,0-1 0,0 0 0,-1 0 0,1 0 0,0 0 0,0-1 0,-1 1 0,3-3 0,-1-1-4,-1-1 0,0 0 0,0 0-1,0 0 1,-1 0 0,0 0 0,0 0 0,0-10 0,77-592-1440,-72 545 1161,-4 40-93,0 1 0,7-28 0,-10 50 341,1 0 0,0 0 0,0 0 0,0-1 0,0 1-1,0 0 1,0 0 0,0 0 0,0 0 0,0-1 0,0 1 0,0 0-1,0 0 1,0 0 0,0 0 0,0-1 0,0 1 0,0 0 0,0 0 0,0 0-1,0 0 1,0-1 0,0 1 0,0 0 0,0 0 0,0 0 0,0 0-1,0 0 1,1-1 0,-1 1 0,0 0 0,0 0 0,0 0 0,0 0-1,0 0 1,0 0 0,1-1 0,-1 1 0,0 0 0,0 0 0,0 0-1,0 0 1,1 0 0,-1 0 0,0 0 0,0 0 0,0 0 0,0 0-1,1 0 1,-1 0 0,0 0 0,0 0 0,0 0 0,0 0 0,1 0 0,-1 0-1,0 0 1,0 0 0,0 0 0,0 0 0,1 0 0,3 15-582,0 22-555,-14 31-4123,6-54 3837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43.60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17 549 104,'-17'31'9198,"18"-31"-9142,-1 1-1,1-1 0,0 0 0,-1 0 1,1 0-1,0 1 0,-1-1 0,1 0 1,0 0-1,0 0 0,-1 0 0,1 0 1,0 0-1,-1-1 0,1 1 0,0 0 1,-1 0-1,1 0 0,0-1 0,-1 1 1,1 0-1,-1-1 0,1 1 1,0 0-1,-1-1 0,2 0 0,38-16 14,-1-2 1,53-33-1,-75 40-52,-1 1 1,0-2-1,0 0 0,-2-1 1,1-1-1,-2 0 1,18-25-1,-28 35-17,0 0 0,0-1-1,-1 1 1,1-1 0,-1 1 0,-1-1-1,1 0 1,1-10 0,-3 15 0,0 0 0,0 0 0,0 0-1,0 0 1,0 0 0,0 1 0,0-1 0,0 0 0,-1 0 0,1 0-1,0 0 1,-1 0 0,1 1 0,0-1 0,-1 0 0,1 0-1,-1 1 1,1-1 0,-1 0 0,0 0 0,1 1 0,-1-1 0,-1 0-1,0 0 1,0 1 0,0-1-1,1 1 1,-1-1 0,0 1-1,0 0 1,0 0-1,0 0 1,0 0 0,0 1-1,0-1 1,0 0 0,1 1-1,-1-1 1,0 1-1,-2 1 1,-9 3-3,1 1-1,0 1 1,0 0-1,1 0 1,0 1-1,0 0 1,1 1 0,0 1-1,1-1 1,-10 14-1,3-3 8,1 1 0,2 0 0,0 0 0,-16 38 0,26-50-23,0-1-1,0 1 1,1 0 0,0-1-1,0 1 1,1 0 0,0 0-1,1 0 1,0 1 0,0-1-1,1 0 1,3 13 0,-3-17-20,0-1 1,1 0 0,-1-1-1,1 1 1,0 0-1,0 0 1,0-1 0,1 1-1,-1-1 1,1 0-1,0 1 1,0-1 0,0 0-1,0-1 1,0 1-1,1-1 1,-1 1 0,1-1-1,0 0 1,0 0-1,-1-1 1,1 1 0,0-1-1,1 0 1,-1 0-1,0 0 1,0 0 0,6-1-1,10 0-86,0 0 0,0-2 0,-1-1 0,1 0-1,-1-1 1,1-1 0,-1-1 0,-1-1 0,27-13-1,-1-2 192,-2-2-1,66-50 0,-85 55 198,-2 0 0,0-2 0,-1 0-1,29-41 1,-56 75-215,1 1-1,0 1 1,1-1-1,0 1 1,1-1 0,1 1-1,0 0 1,1 1-1,1-1 1,1 0-1,0 0 1,0 1 0,2-1-1,6 29 1,-8-42-66,1 1 0,0-1 1,0 1-1,0-1 1,1 0-1,-1 1 0,0-1 1,1 0-1,-1 0 0,1 0 1,0 0-1,0 0 1,0-1-1,0 1 0,0-1 1,0 1-1,0-1 1,1 1-1,-1-1 0,4 1 1,0 0-32,-1-1 1,1 0 0,-1 0-1,1-1 1,-1 0-1,1 0 1,-1 0 0,1-1-1,7-1 1,8-3-151,1-1-1,-1-2 1,37-17 0,-28 9 107,-1-2 0,0-1 0,38-35 0,25-16 174,-90 69-71,-1-1 0,1 1 0,0 0 0,-1 0 0,1 0 0,0 0 0,0 0 0,-1 0 0,1 1 0,0-1 0,0 1 0,0-1 0,0 1 0,0 0 0,0-1 0,0 1 0,0 0 0,0 0 0,0 1 0,0-1 0,0 0 0,0 1 0,0-1 0,0 1 0,0-1 0,0 1-1,1 1 1,2 2 55,0 1-1,-1-1 1,1 1-1,-1 0 1,0 0-1,-1 0 1,5 8-1,-7-11-56,2 3 41,1 1-1,-1-1 1,1 1-1,1-1 1,-1-1 0,1 1-1,0 0 1,0-1 0,0 0-1,0 0 1,1-1 0,0 0-1,0 0 1,0 0 0,0 0-1,0-1 1,8 2 0,-8-3-38,0-1 0,0 0 1,0 0-1,1-1 1,-1 1-1,-1-1 0,1-1 1,0 1-1,0-1 0,0 0 1,-1 0-1,1-1 1,-1 1-1,1-1 0,-1 0 1,0-1-1,0 1 1,-1-1-1,6-5 0,-3 3-20,-1-1 0,0 1-1,0-1 1,0 0-1,-1 0 1,0-1 0,0 0-1,-1 1 1,0-2-1,-1 1 1,1 0 0,-1-1-1,-1 1 1,0-1-1,0 0 1,0-14 0,-2 8-151,0-1 0,-2 1 0,0 0 1,-1 0-1,0 0 0,-1 0 0,-1 1 1,0 0-1,-8-16 0,1 1-869,-2 0 0,-1 1 0,-1 1-1,-1 0 1,-2 2 0,-27-32 0,18 32-327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44.027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1 343 716,'22'25'5872,"3"-3"-3444,-17-17-2237,-2 1 0,1 0 0,-1 0 0,0 0 1,0 1-1,0 0 0,4 9 0,9 21 22,-2 2 0,-1 0 0,-3 1 0,-1 0 0,-2 1 1,-1 0-1,3 56 0,-14-63-127,-6-29-127,-8-16-136,12 6 116,0 0 0,1-1-1,-1 1 1,1-1 0,1 0-1,-1 0 1,1 0-1,0-1 1,0 1 0,0 0-1,1-1 1,0 0-1,1 1 1,-1-1 0,2-10-1,0-6-15,1 1-1,1 1 1,8-30-1,4 5-110,2 1 1,2 1-1,48-80 0,-35 68-233,-8 12-557,56-75 0,-63 99-18,0 1 0,0 0 0,2 1 0,0 1 0,33-21 0,-27 22-326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44.61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488 751 660,'8'19'5903,"-9"-17"-5712,-20 22 1762,-49 20-2362,55-36 1001,-196 132 348,187-122-965,1 2 0,1 0 0,1 2 1,0 0-1,2 2 0,-23 35 0,42-59 14,-1 1 0,1-1-1,-1 0 1,1 1 0,0-1-1,-1 1 1,1-1 0,0 1-1,-1 0 1,1-1-1,0 1 1,0-1 0,-1 1-1,1-1 1,0 1 0,0 0-1,0-1 1,0 1 0,0-1-1,0 1 1,0 0 0,0-1-1,0 1 1,0 0 0,0-1-1,0 1 1,0-1 0,1 1-1,-1-1 1,0 1 0,0 0-1,1-1 1,-1 1 0,0-1-1,1 1 1,-1-1 0,1 1-1,-1 0 1,2-1-13,0 1 0,0-1 0,0 0 0,1 1 0,-1-1 0,0 0 0,0 0 0,0 0-1,0 0 1,0-1 0,3 0 0,56-17-237,-25-1 222,0 0-1,0-2 1,-2-2 0,36-31-1,-5 5 154,-62 46-86,1 0 0,0 1-1,0-1 1,1 1 0,-1 0-1,0 0 1,1 0 0,-1 1-1,1-1 1,-1 1 0,1 1-1,0-1 1,0 0 0,6 1-1,-7 1 14,-1-1 0,0 1-1,0 0 1,1 0 0,-1 0-1,0 1 1,0-1 0,0 1 0,0-1-1,0 1 1,-1 0 0,1 0-1,-1 1 1,1-1 0,-1 0-1,0 1 1,1 0 0,-1-1 0,-1 1-1,4 5 1,4 7 131,11 21 185,2 0 0,1-2 0,36 41 0,-51-67-332,-1 0 0,1-1 0,0 1 0,1-2-1,0 1 1,0-1 0,0-1 0,1 1 0,-1-2-1,1 1 1,1-1 0,-1-1 0,1 0 0,-1 0-1,1-1 1,0-1 0,20 1 0,-15-2-60,0-2 0,0 0 1,0-1-1,0 0 0,-1-1 0,1-1 1,-1 0-1,0-2 0,-1 1 0,1-2 1,15-11-1,-11 6 0,-1-2 0,-1 0 0,0-1 0,-1-1 0,-1 0 0,0-1 0,12-22 0,4-15-8,-2-1 0,-2-1 0,-3-2 0,29-111 0,-10 8 742,41-321-1,-83 478-679,1-22 291,-4 23-150,-3 16-96,-40 155 484,-32 239 0,75-394-526,-7 41-167,2 0 0,1 90 1,6-126-420,2 0 0,-1 0 0,2-1 0,1 1 0,0-1 0,0 0 1,2 0-1,0 0 0,1 0 0,1-1 0,0-1 0,16 23 0,-21-33 170,1 1 0,0-1-1,0 0 1,0 0 0,0-1 0,0 1-1,1-1 1,-1 0 0,1 0-1,9 4 1,17 0-1430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45.54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19 157 220,'-2'4'490,"-1"-1"0,1 1 0,0-1 0,1 1 0,-1 0 0,1 0 0,-1 0 0,1-1 0,0 1 0,1 1 0,-1-1 0,1 0 0,-1 0 0,1 0 0,0 0 0,2 6 0,13 24 159,-9-22-584,1 1-1,-1 0 1,-1 0 0,0 1-1,4 21 1,-8-29-40,1 1 1,-2 0-1,1-1 0,0 1 0,-1 0 1,-1 0-1,1 0 0,-1-1 1,0 1-1,0 0 0,-1-1 0,0 1 1,-5 10-1,7-16-16,-1 0 1,0 1-1,0-1 0,0 0 1,0 0-1,0 0 0,0 1 1,0-1-1,0 0 0,-1 0 1,1-1-1,0 1 0,-1 0 1,1 0-1,-1-1 0,1 1 1,-1-1-1,1 1 0,-1-1 1,1 1-1,-1-1 0,1 0 1,-3 0-1,4 0-13,-1 0 0,1 0 0,-1 0 0,1 0 0,-1 0 0,1-1 0,-1 1 0,1 0 0,0 0 0,-1 0 0,1-1 0,-1 1 0,1 0 0,0 0 0,-1-1 0,1 1 0,0 0 0,-1-1 0,1 1 0,0 0 0,0-1 0,-1 1 0,1-1 0,0 1 0,0-1 1,0 1-1,-1-1 0,8-21-325,27-28-22,2 2-1,66-67 1,-90 101 313,7-7 55,1 1 0,1 1-1,1 1 1,0 0 0,1 2-1,47-25 1,-63 37 28,1 1 0,-1-1 0,1 2 1,0-1-1,0 1 0,0 0 0,0 1 0,0 0 0,0 0 0,0 1 0,0 0 1,1 0-1,-1 1 0,0 0 0,0 0 0,0 1 0,0 0 0,0 1 1,-1 0-1,1 0 0,-1 0 0,0 1 0,0 0 0,0 0 0,0 1 1,0 0-1,-1 0 0,6 7 0,2 5 3,-2 0 1,0 0-1,-1 1 1,-1 1-1,0-1 1,-2 2-1,0-1 0,-1 1 1,6 30-1,-3-17 15,0-1 1,23 45-1,-32-74-69,0-1-1,1 0 1,-1 0-1,1 0 1,-1 0 0,1 0-1,0 0 1,0 0-1,0 0 1,0 0 0,0-1-1,0 1 1,0-1-1,1 0 1,-1 0-1,0 0 1,1 0 0,-1 0-1,1 0 1,3 0-1,-1 0-23,0-1-1,1 0 1,-1 0-1,0-1 1,0 1-1,0-1 1,1-1-1,-1 1 1,8-4-1,7-4-102,0-1-1,-1-1 0,31-22 1,-49 32 130,25-18-17,-1-1-1,-1-1 1,-1-1 0,-1-1-1,0-1 1,-2-1 0,-1-1-1,-1-1 1,-1 0-1,-2-1 1,-1-1 0,-1 0-1,14-48 1,-26 76 35,-1 0 0,1-1 1,-1 1-1,0 0 0,1-1 1,-1 1-1,0 0 0,0-1 1,0 1-1,0-1 0,0 1 1,0 0-1,0-1 0,-1 1 0,1 0 1,0-1-1,-1 1 0,1 0 1,-2-3-1,1 4-4,1-1 1,-1 1-1,0 0 1,0-1-1,1 1 0,-1 0 1,0 0-1,0 0 0,0-1 1,1 1-1,-1 0 1,0 0-1,0 0 0,0 0 1,1 0-1,-1 1 1,0-1-1,0 0 0,0 0 1,1 0-1,-1 1 1,0-1-1,-1 1 0,-5 3 64,1-1 0,-1 1 0,1 1-1,0-1 1,-10 11 0,9-9-26,2 1-1,-1-1 1,1 1-1,-1 1 1,2-1 0,-1 1-1,1 0 1,1 0 0,-1 0-1,1 0 1,1 1 0,-1-1-1,1 1 1,1-1-1,0 1 1,0 0 0,1 0-1,0 11 1,1-13-38,1 1-1,-1-1 1,1 0-1,1 0 1,-1 0 0,1 0-1,0 0 1,1-1-1,0 1 1,0-1 0,0 0-1,1 0 1,-1 0 0,2-1-1,-1 1 1,0-1-1,1-1 1,0 1 0,0-1-1,1 0 1,-1 0-1,8 2 1,5 2-157,0 0-1,1-2 1,0-1-1,0 0 1,1-1 0,-1-2-1,1 0 1,0-1-1,37-3 1,-41 1-431,0-1 0,0-1 0,0-1 0,0 0 1,-1-1-1,1-1 0,-1 0 0,-1-1 0,1-1 0,-1-1 0,-1 0 0,17-13 1,1-7-988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45.89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22 3 1268,'-2'-3'6736,"-1"22"-5074,-1 30-1374,19 301 3763,-1 1-5686,-14-346 1428,-2 42-2730,2-45 2613,-1 1 0,1-1 0,-1 0-1,1 0 1,-1 0 0,0 0 0,1 0-1,-1 1 1,0-1 0,-1-1 0,1 1-1,0 0 1,0 0 0,-1 0-1,1-1 1,-1 1 0,-2 2 0,-5-3-1459,-1-5 220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46.259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1 220 1080,'7'-4'402,"1"1"-1,0 0 1,-1 0-1,1 0 1,0 1-1,0 0 1,1 1-1,-1 0 1,0 0-1,1 0 1,-1 1-1,13 2 1,-7 0-70,0 1 0,-1 0 0,0 1 0,1 1 0,-1 0 1,23 13-1,-5 2 80,-1 1 1,-1 1 0,-1 1-1,47 51 1,-35-33-209,-12-12-124,0 2 1,27 39-1,-54-69-112,0 0 0,0 0 0,0-1 0,0 1-1,-1 0 1,1-1 0,0 1 0,0-1 0,0 1 0,0-1 0,1 1-1,-1-1 1,0 0 0,0 1 0,0-1 0,0 0 0,0 0 0,0 0 0,0 0-1,1 0 1,-1 0 0,0 0 0,0-1 0,0 1 0,0 0 0,0 0 0,0-1-1,0 1 1,0-1 0,0 1 0,2-2 0,36-21-660,-31 17 519,25-17-235,-2-2 0,47-48 0,-52 47 393,0 1 0,2 1-1,49-31 1,-75 53 35,-1 1 1,1 0-1,-1 0 1,1 0-1,-1 1 1,1-1-1,0 0 1,0 1-1,-1-1 1,1 1-1,0-1 1,0 1-1,-1 0 1,1 0-1,0-1 1,0 1-1,0 1 0,0-1 1,-1 0-1,1 0 1,0 1-1,0-1 1,0 1-1,2 1 1,-2 0 16,0-1-1,0 1 1,-1 0 0,1 0 0,-1 0-1,1 1 1,-1-1 0,0 0-1,0 0 1,0 1 0,0-1 0,0 1-1,-1-1 1,1 0 0,0 5-1,0 9 129,0 1-1,-1 0 1,-1-1-1,-3 19 1,-3 18 101,-12 126 231,18-176-492,1-1-1,0 1 1,0-1-1,0 1 0,0-1 1,1 1-1,-1-1 1,1 1-1,-1-1 0,1 1 1,0-1-1,0 1 1,0-1-1,0 0 1,0 0-1,1 1 0,-1-1 1,1 0-1,-1 0 1,1 0-1,2 2 0,-1-3-1,0 1-1,0-1 0,0 1 0,0-1 0,1 0 1,-1 0-1,0 0 0,1 0 0,-1-1 0,0 1 0,1-1 1,-1 0-1,7-1 0,5-1-17,0 0-1,0-2 1,0 0 0,0 0 0,24-13-1,-13 5-5,-2-1-1,0-1 1,-1-2-1,0 0 0,-1-1 1,-1-2-1,-1 0 1,0-1-1,-2-1 1,22-31-1,-33 42 15,0 0-1,-1 0 1,-1-1-1,0 0 1,0 0 0,-1 0-1,0-1 1,-1 1-1,-1-1 1,0 0 0,0 1-1,-1-1 1,0 0-1,-1 0 1,-1 0 0,0 0-1,-1 0 1,0 0-1,0 0 1,-1 1-1,-1 0 1,0-1 0,-1 1-1,0 0 1,0 1-1,-9-13 1,3 8-127,0 1 0,-1 1 0,-1 0-1,0 0 1,-1 2 0,0-1 0,-1 2 0,0 0 0,0 1 0,-1 0 0,-33-12-1,33 18-705,6 2-717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46.77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343 0 864,'-1'4'484,"0"0"0,0 0-1,0 0 1,-1 0 0,1-1-1,-1 1 1,0 0 0,-5 5 0,-46 49 1802,20-24-1782,-9 16 168,3 2-1,-33 59 1,58-88-595,2 1 0,1 1 1,0 0-1,2 0 1,1 1-1,2 0 0,-7 46 1,12-69-78,1 0 1,0 0 0,0 0 0,0-1 0,0 1 0,1 0 0,-1 0-1,1 0 1,-1-1 0,1 1 0,0 0 0,0-1 0,0 1 0,1 0-1,-1-1 1,0 0 0,1 1 0,0-1 0,-1 0 0,1 0 0,4 4-1,-1-3 5,-1 0 0,1-1 0,0 1 0,0-1 1,0 0-1,0 0 0,0-1 0,0 1 0,0-1 0,11 1 0,2-1 7,0-1 1,0-1-1,0 0 1,0-1 0,0-1-1,17-5 1,-31 6-31,0 1 0,1 0 1,-1-1-1,0 1 1,0-1-1,0-1 0,0 1 1,0 0-1,0-1 0,-1 0 1,1 0-1,-1 0 1,0 0-1,0 0 0,0-1 1,0 0-1,0 1 1,-1-1-1,0 0 0,0 0 1,0 0-1,0-1 0,1-4 1,-2 2-50,0 0 0,0 0 0,-1 0 0,0 0 0,-1 0 1,1 0-1,-1 0 0,0 0 0,-1 0 0,0 0 0,0 1 0,-1-1 0,1 1 0,-6-9 1,-43-65-533,38 62 559,1 0 0,1 0 1,0-1-1,-14-38 1,24 56 42,1-1 1,-1 0-1,1 0 1,-1 0-1,1 0 1,0 0-1,-1 1 1,1-1-1,0 0 1,0 0-1,1 0 1,-1 0-1,0 0 1,1 0 0,-1 0-1,1 0 1,-1 1-1,1-1 1,0 0-1,0 0 1,0 1-1,0-1 1,0 1-1,2-3 1,0 1-1,0 1-1,0 0 1,0 0 0,1 0 0,-1 1 0,0-1 0,1 1 0,-1 0-1,1 0 1,-1 0 0,1 0 0,4 0 0,5 0 8,0 0 1,1 1-1,-1 1 1,0 0-1,0 1 1,16 4-1,-2 3 23,-2 2-1,1 0 1,-1 2 0,-1 1-1,0 1 1,-1 1 0,-1 1 0,0 1-1,-2 0 1,0 2 0,-1 1-1,-1 0 1,0 1 0,-2 1-1,23 44 1,-36-61-48,-1 0 0,0 0 0,0 0 0,-1 0 0,0 0 0,0 0 1,0 0-1,-1 1 0,0-1 0,0 0 0,-1 1 0,0-1 0,0 0 0,-2 6 0,3-9-6,-1-1-1,0 1 1,0-1-1,0 0 0,0 0 1,0 1-1,-1-1 1,1 0-1,-1 0 1,0-1-1,1 1 1,-1 0-1,0 0 0,0-1 1,0 1-1,0-1 1,0 0-1,0 1 1,-1-1-1,1 0 0,0 0 1,0 0-1,-1-1 1,1 1-1,-1-1 1,1 1-1,-1-1 0,1 0 1,-1 0-1,1 0 1,-1 0-1,1 0 1,-1 0-1,1-1 0,-1 0 1,1 1-1,-4-2 1,5 1-7,0 1 0,-1 0 0,1-1 0,-1 1 0,1-1 0,0 0 0,0 1 0,-1-1 0,1 0 0,0 0 0,0 1 0,0-1 0,0 0 0,0 0 0,0 0 0,0-1 0,0 1 0,1 0 0,-1 0 0,0 0 1,1-1-1,-1 1 0,0 0 0,1 0 0,0-1 0,-1-1 0,1-1-11,0 0 1,0 1 0,0-1-1,1 0 1,-1 1 0,1-1 0,0 1-1,0-1 1,0 1 0,2-5-1,5-6-18,0-1-1,0 1 1,15-18-1,235-297-4381,-222 284 3167,1 2 70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47.473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77 0 328,'17'23'14468,"-17"-18"-14483,1-1 0,-1 0 0,0 0 0,0 1 0,-1-1 0,1 0 1,-1 0-1,-1 5 0,-1 11 34,-1 130 323,7-1 1,30 198 0,3 92-621,-35-425 110,-1 0-1,-1 0 0,0 0 0,-1 0 1,-5 21-1,6-32 106,0-1 1,1 0-1,-1-1 1,0 1-1,0 0 0,0 0 1,0 0-1,-1 0 0,1-1 1,0 1-1,-1-1 1,1 1-1,-1-1 0,0 1 1,1-1-1,-1 0 0,0 0 1,-2 1-1,1-1-19,1-1-1,-1 1 1,0-1 0,1 0-1,-1 0 1,0 0-1,1-1 1,-1 1 0,1-1-1,-1 1 1,1-1-1,-1 0 1,1 0 0,-1 0-1,1 0 1,0 0-1,-1-1 1,1 1-1,-2-3 1,-1 1-23,0-1 0,1 1 0,-1-1 0,1 0-1,0-1 1,0 1 0,0-1 0,1 0 0,-1 0 0,1 0 0,1 0 0,-1-1 0,-3-8-1,3 3 38,1 1 1,0-1-1,0 0 0,1 0 0,0 0 0,2-20 0,3-6 86,2 1 1,2-1 0,15-44-1,-21 75-27,4-13 53,0-1 0,1 1 0,1 0 0,1 0 0,1 1 0,17-24 1,-24 38-31,0 0 0,1 0 1,-1 1-1,1-1 0,-1 1 1,1 0-1,0 0 0,1 0 1,-1 0-1,0 1 0,1 0 1,-1 0-1,1 0 0,0 0 1,-1 1-1,1 0 0,0 0 1,0 0-1,0 0 0,0 1 1,0 0-1,0 0 0,0 0 1,0 1-1,0 0 0,0-1 1,0 2-1,0-1 0,0 1 1,-1-1-1,9 5 0,6 5 79,1 0-1,-1 1 0,-1 1 1,0 0-1,18 19 0,77 87 281,-50-50-217,-6-4-147,-29-31-42,51 47 1,-71-74-216,1 0-1,0 0 1,0 0 0,1-1-1,-1-1 1,2 0 0,-1 0-1,0-1 1,1 0-1,0-1 1,12 3 0,-20-5-18,0-1-1,0 0 1,1 0 0,-1 0 0,0 0 0,0 0 0,0-1-1,0 1 1,0-1 0,0 0 0,0 0 0,0 0-1,0-1 1,0 1 0,0 0 0,-1-1 0,1 0 0,0 0-1,-1 0 1,1 0 0,-1 0 0,0 0 0,0-1-1,0 1 1,3-5 0,6-12-1270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15.00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26 920,'33'-4'5186,"3"-4"-4168,-22 4-1065,1 1 1,-1 1-1,20-2 0,-33 4 64,0 0 0,0 0-1,0 0 1,0-1 0,0 1 0,0 0-1,0 0 1,0 0 0,0 0-1,0 1 1,-1-1 0,1 0-1,0 0 1,0 0 0,0 1 0,0-1-1,0 0 1,0 1 0,-1-1-1,1 1 1,0-1 0,0 1-1,-1 0 1,1-1 0,0 1 0,-1 0-1,1-1 1,0 1 0,-1 0-1,1 0 1,-1-1 0,1 1 0,-1 0-1,0 0 1,1 0 0,-1 0-1,0 0 1,0-1 0,1 1-1,-1 0 1,0 0 0,0 0 0,0 0-1,0 1 1,3 11-109,2 9 119,-1 0-1,-1 0 1,-1 0 0,-1 0 0,-2 30 0,0-37-9,0 1 0,1-1 0,1 0-1,0 1 1,1-1 0,0 0 0,2 1 0,0-1 0,0-1-1,1 1 1,1-1 0,1 0 0,0 0 0,0 0 0,14 16-1,-6-11 13,1-1-1,28 26 0,-43-44-16,1 1 1,0-1 0,-1 0 0,1 0-1,0 0 1,-1 0 0,1 0-1,0 0 1,-1 0 0,1 0-1,0-1 1,-1 1 0,1 0-1,0-1 1,-1 0 0,1 1-1,-1-1 1,1 0 0,-1 0 0,1 0-1,-1 0 1,0 0 0,0 0-1,1 0 1,1-2 0,-3 2-11,0 1 0,0-1 1,0 1-1,1 0 0,-1-1 0,0 1 1,0 0-1,0-1 0,1 1 0,-1 0 1,0 0-1,1-1 0,-1 1 0,0 0 1,1 0-1,-1-1 0,0 1 0,1 0 1,-1 0-1,0 0 0,1 0 1,-1 0-1,1 0 0,-1-1 0,0 1 1,1 0-1,-1 0 0,1 0 0,-1 0 1,0 0-1,1 0 0,-1 0 0,1 1 1,-1-1-1,0 0 0,1 0 0,-10 3 149,9-3-150,0 0 0,0 0 0,1 0 0,-1 0 1,0 0-1,0 0 0,0 0 0,0 0 0,0 0 1,0 0-1,1 1 0,-1-1 0,0 0 0,0 0 0,0 0 1,0 0-1,0 0 0,0 0 0,0 0 0,0 1 0,0-1 1,1 0-1,-1 0 0,0 0 0,0 0 0,0 0 0,0 1 1,0-1-1,0 0 0,0 0 0,0 0 0,0 0 0,0 1 1,0-1-1,0 0 0,0 0 0,0 0 0,0 0 1,-1 0-1,1 1 0,0-1 0,0 0 0,0 0 0,0 0 1,0 0-1,0 0 0,0 0 0,0 1 0,0-1 0,-1 0 1,1 0-1,0 0 0,0 0 0,0 0 0,0 0 0,0 0 1,0 0-1,-1 0 0,1 0 0,0 0 0,0 0 0,0 1 1,0-1-1,0 0 0,-1 0 0,-8 5 456,14-5-406,-1-1 1,0 0-1,0-1 1,0 1-1,0 0 1,0-1-1,0 0 1,0 0-1,0 0 1,-1-1 0,1 1-1,3-4 1,46-44-106,-29 28 91,-11 9-44,-1-1 0,-1 1 0,0-2 0,-1 0 0,0 0 0,-1 0 0,-1-1 0,-1-1 0,0 1 0,-1-1 0,0-1 0,-2 1 0,0-1 0,-1 1 0,1-21 0,0-9 34,-4 46-33,0 43-245,0 0 308,1 0 0,14 80 1,-13-112-49,0 0 0,0 0 0,1-1 0,1 1 0,-1 0 0,2-1 0,-1 0 1,1 0-1,1 0 0,-1-1 0,1 0 0,1 0 0,0 0 0,0-1 0,0 0 0,1 0 0,16 10 1,-17-14-55,1 0 0,-1-1 1,1 0-1,0 0 0,0-1 1,0 0-1,0 0 0,15-1 1,-17 0-289,0 0 1,0-1 0,0 1 0,0-1-1,0 0 1,-1-1 0,1 0 0,0 0-1,-1 0 1,1 0 0,-1-1 0,8-5-1,-2-12-2446,-7 8 1410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47.82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835 91 780,'0'-2'171,"-1"-5"452,0 0-1,0-1 1,0 1-1,-1 0 1,-1 0-1,-5-13 1,6 18-520,1 0 0,-1 0 0,1 0 0,-1 0 0,0 1 0,0-1 0,0 1 0,0-1 0,0 1 0,0 0 0,0 0 0,-1 0 0,1 0 0,0 0 0,-1 0 0,1 0 0,0 1 0,-1 0 0,1-1 0,-1 1 0,1 0 0,-1 0 0,1 0 0,-1 0 0,-2 1 0,-17 2-10,1 1 0,0 1 0,0 1 0,0 0-1,-35 18 1,-98 60-140,102-54-30,-1 0-91,-241 129-6183,251-139 4890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48.17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1016 39 296,'22'-9'772,"-9"3"218,1 1 0,0 0 0,0 1 0,18-4 0,-27 7-784,-1 1 0,1 0 1,-1 0-1,1 0 0,-1 0 0,0 1 0,1 0 0,-1 0 1,1 0-1,-1 0 0,0 1 0,0 0 0,0-1 1,0 1-1,0 1 0,0-1 0,-1 1 0,7 4 1,4 8-41,-1 0 1,0 1 0,-1 0 0,0 1-1,-2 0 1,0 0 0,0 2 0,-2-1-1,-1 1 1,6 21 0,0 4 58,-3 1-1,-2 0 1,4 64-1,-10-65-143,-2 0-1,-2 0 0,-2 0 0,-1-1 0,-3 1 0,-2-1 0,-1-1 1,-2 0-1,-2-1 0,-2 0 0,-28 50 0,18-47-312,-1-2 1,-2-1-1,-1-1 1,-3-1-1,-1-2 0,-2-2 1,-1-1-1,-1-2 0,-68 41 1,28-28-1087,-3-3-1,-1-4 1,-2-4 0,-2-3 0,-146 31 0,40-24-603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48.959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24 1 1268,'-3'74'7614,"-5"2"-5753,-4 78-1697,12-150-165,-1 56-74,3 0 0,16 101 1,-18-160-12,1 0 0,-1 1 0,0-1 0,0 0 0,1 0 0,-1 1 0,0-1 0,1 0 0,0 0 0,-1 0 0,1 1 1,-1-1-1,1 0 0,0 0 0,0 0 0,0 0 0,0 0 0,0-1 0,0 1 0,0 0 0,0 0 0,1 0 0,-1-1-75,0 0-1,0-1 1,0 1-1,-1 0 1,1-1-1,0 1 1,0 0-1,0-1 1,-1 1-1,1-1 0,6-9-2099,-6 9 2100,-1 0-1,0 0 0,0 0 1,0 0-1,0 0 1,0-1-1,5-16-1447,1-2 102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49.307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1 904,'31'25'6660,"-29"-21"-6527,1 0 0,-1 0-1,0 1 1,-1-1 0,1 1 0,-1-1 0,1 1-1,-2-1 1,1 1 0,0 5 0,8 124 298,-3-31-327,-4-86-244,18 161 224,5-61-4736,-22-102 1641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49.642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212 0 692,'18'18'1251,"0"0"0,-2 1-1,0 1 1,0 0 0,18 35 0,-19-27-769,-1 2 1,-2 0-1,17 60 1,-19-47-481,-3 1 0,-1 0-1,-2 0 1,-2 0 0,-2 0 0,-9 75 0,6-100-123,-1 0-1,-1 0 0,0-1 1,-1 1-1,-1-1 1,-1-1-1,0 1 0,-2-1 1,0-1-1,0 0 1,-2 0-1,0-1 0,-1-1 1,0 0-1,-25 20 1,24-23-463,-1-1 1,0 0 0,-1-1-1,0-1 1,-1 0 0,0-2-1,0 0 1,0 0 0,0-2-1,-30 4 1,0-3-807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50.142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225 0 604,'-14'19'1885,"2"0"0,-11 22-1,11-15-1543,1 0 0,-13 53 0,-2 18 91,-54 241 806,70-280-1069,3 0 0,2 0 0,5 110 1,2-143-167,1 0 1,2-1 0,0 0 0,2 0-1,1 0 1,0-1 0,2 0 0,1 0 0,0-2-1,2 1 1,1-1 0,0-1 0,26 28-1,-20-28-114,1-1 0,0-1 0,1 0-1,1-2 1,1-1 0,0-1 0,1-1-1,0-1 1,1-1 0,1-2 0,49 12-1,-49-15-586,0-2-1,0-1 0,1-2 1,-1 0-1,0-2 0,1-1 1,-1-1-1,46-11 1,-22 0-744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5:50.57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143 11 828,'-1'-1'262,"0"0"-1,-1 0 0,1 0 1,0 0-1,-1 0 1,1 0-1,-1 1 1,1-1-1,-1 0 1,0 1-1,1-1 1,-1 1-1,0 0 1,1-1-1,-1 1 1,0 0-1,0 0 1,1 0-1,-3 0 1,1 1-124,0 0 0,1 0 0,-1 0 1,0 0-1,1 0 0,-1 0 0,1 1 1,-1-1-1,1 1 0,-4 3 1,1 0-62,1-1 0,-1 1 0,1 0 1,1 0-1,-1 0 0,1 1 1,0-1-1,0 1 0,-4 11 0,-4 30 197,2 1-1,1 1 1,0 60-1,15 148-428,-7-249 125,17 128-1416,-15-124 796,0-1 0,2 1 1,-1 0-1,1-1 0,1 0 1,0 0-1,1 0 0,12 19 1,-5-17-818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07.368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125 34 600,'8'-16'6088,"-7"15"-5896,-1 0 0,0 0 0,0 0 0,0 0 0,0 0 0,0 0 1,0 0-1,0 1 0,0-1 0,0 0 0,-1-4 768,0 3-767,0 2-190,0 1 1,0-1 0,1 1-1,-1-1 1,0 1 0,1 0-1,-1-1 1,0 1 0,1 0-1,-1-1 1,1 1 0,-1 0-1,1 0 1,-1 0 0,1-1-1,0 1 1,-1 0 0,1 0-1,0 0 1,0 0 0,0 0-1,-1 0 1,1 1 0,-7 30-83,7-30 92,-76 552 45,50-325-317,15 55-2415,11-229-211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07.808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1 536 400,'12'-30'1365,"2"0"0,0 1 0,25-36-1,-15 31-870,2 1-1,38-39 1,-32 40-467,2 2 0,1 1 0,2 2 0,0 1-1,72-36 1,-95 56-25,-1 0 0,1 1-1,0 0 1,0 1-1,0 1 1,1 0 0,0 1-1,-1 1 1,1 0 0,20 2-1,-29-1-5,-1 1-1,1 0 1,-1 0 0,0 0-1,0 1 1,0 0 0,1 0-1,-2 0 1,1 1 0,0-1-1,0 1 1,-1 0 0,0 1-1,1-1 1,-1 1 0,-1 0-1,1 0 1,0 0 0,-1 0-1,0 1 1,0-1-1,0 1 1,-1 0 0,1 0-1,-1 0 1,0 0 0,-1 0-1,1 0 1,-1 1 0,0-1-1,0 6 1,0 5-34,-1-1 0,0 1 1,-1 0-1,-1-1 0,0 1 0,-1-1 0,-1 0 1,-1 0-1,0 0 0,0 0 0,-2-1 1,0 0-1,-10 15 0,-8 10-45,-1-1 0,-2-2 1,-40 40-1,10-19 143,-2-2 0,-3-3 0,-2-4 0,-82 49 1,146-97-55,1 0 0,0 0 0,-1 0 0,1 0-1,-1 0 1,1 0 0,0 0 0,-1 0 0,1 1 0,0-1 0,-1 0 0,1 0 0,0 0 0,-1 1 0,1-1 0,0 0 0,0 0 0,-1 1 0,1-1 0,0 0 0,0 1 0,-1-1 0,1 0 0,0 1 0,0-1 0,0 0 0,0 1 0,0-1 0,-1 0 0,1 1 0,0-1 0,0 0 0,0 1 0,0-1 0,0 1 0,0-1 0,0 0 0,0 1 0,1 0 0,17 3 108,43-7-48,-48 2-36,2 0-18,236-3 229,-216 7-210,0 0 0,-1 3 0,1 1 1,-1 1-1,39 16 0,10 12-55,84 51 0,-36-18-2793,-101-58 158,-20-12 1309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08.372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209 420 552,'-5'-11'5470,"4"11"-5356,-13 15 1472,-13 32-1982,25-43 707,-14 30-279,2 0 1,1 1-1,1 0 1,2 1-1,-6 46 1,-13 189 74,27-248-100,2 19 19,-1-3 57,-7-68-217,3-8 115,-27-214-41,31 221 74,1 1 0,1-1 0,1 1 1,1-1-1,2 1 0,13-42 0,-16 65-15,0 0 1,0 0 0,1 0 0,0 0-1,0 0 1,1 0 0,0 1 0,0 0-1,0 0 1,0 0 0,1 0-1,0 0 1,0 1 0,0 0 0,0 0-1,1 1 1,0-1 0,-1 1-1,10-3 1,-7 3 0,0 2 0,0-1 0,0 1-1,0 0 1,1 0 0,-1 1 0,0 0 0,0 1-1,0 0 1,0 0 0,0 1 0,0 0 0,0 0-1,0 1 1,10 5 0,8 5 2,0 2 1,-1 0-1,-1 2 0,-1 1 0,0 1 0,-1 1 1,-2 0-1,33 42 0,7 19-2,58 105 1,-86-132-9,4 8-2,-20-32 11,1-2 0,36 48 1,-53-76 0,0 0 0,1 1 0,-1-1 0,0 0 0,0 1 0,1-1-1,-1 1 1,0-1 0,1 0 0,-1 0 0,0 1 0,1-1 0,-1 0 0,0 0 0,1 1 0,-1-1 0,1 0 0,-1 0 0,0 0 0,1 1 0,-1-1 0,1 0 0,-1 0 0,0 0 0,1 0 0,-1 0 0,1 0 0,-1 0 0,1 0 0,-1 0 0,1 0 0,-1 0 0,0 0 0,1-1 0,-1 1 0,1 0-1,-1 0 1,0 0 0,1-1 0,-1 1 0,1 0 0,-1 0 0,0-1 0,1 1 0,9-27 43,-4-31-9,-10-39-19,-21-117 0,-2-13-33,26 215 7,-7-101-175,4-1 0,15-164 0,-11 277 161,0-1 0,0 1 1,0-1-1,0 1 0,1-1 0,-1 1 1,1-1-1,-1 1 0,1-1 0,-1 1 1,1 0-1,-1-1 0,1 1 1,0 0-1,0-1 0,0 1 0,0 0 1,0 0-1,0 0 0,2-2 0,-2 3-28,0 0 0,1 0 0,-1 0-1,0 0 1,0 0 0,0 0 0,0 0 0,0 0-1,0 0 1,0 1 0,0-1 0,0 0-1,0 1 1,0-1 0,0 1 0,0-1-1,0 1 1,0-1 0,0 1 0,0 0 0,1 1-1,7 7-718,0 1-1,0 0 0,12 19 0,-15-21 155,12 18-653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15.36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0 208,'12'15'5456,"-4"11"-3654,-2 35-2262,-5-42 1093,41 367 688,-19-189-1061,-22-182-243,1-1 0,0 1 0,1-1-1,1 1 1,0-1 0,1 0 0,9 16 0,-12-26-141,0-1 1,0 0-1,0 0 0,1 0 1,-1 0-1,1 0 1,0-1-1,0 1 1,0-1-1,0 0 0,0 0 1,1 0-1,-1 0 1,1 0-1,-1-1 0,1 0 1,-1 1-1,1-1 1,0-1-1,0 1 1,0 0-1,-1-1 0,1 0 1,0 0-1,0 0 1,0 0-1,0-1 0,-1 1 1,1-1-1,0 0 1,0 0-1,4-3 0,25-14-2700,-15 5 1424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08.988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152 774 564,'2'3'439,"-1"-1"-1,0 1 1,0 0 0,0-1-1,0 1 1,0 0 0,-1 0-1,1 0 1,-1 0 0,1 4-1,-5 60 522,2-46-684,-10 82 68,-5-1 1,-32 111 0,49-210-336,-10 39 137,-2-1 0,-1-1 0,-30 61 0,44-106-124,0 0 1,0 0-1,-1 0 0,1 0 1,-1 0-1,-1-1 0,0-9 1,-1-10 23,7-126-133,25-361-489,-29 503 572,1-12-18,0 1-1,2-1 1,0 1 0,13-33 0,-16 49 24,1 0 0,0 0 1,0 0-1,0 0 0,0 0 1,1 1-1,0-1 1,0 1-1,0-1 0,0 1 1,0 0-1,0 1 1,1-1-1,0 0 0,-1 1 1,1 0-1,0 0 1,0 0-1,0 0 0,1 1 1,-1-1-1,0 1 0,1 0 1,-1 0-1,0 1 1,1 0-1,7 0 0,18 3 34,0 3 0,0 0 0,-1 2-1,0 1 1,0 1 0,36 19-1,-21-10 23,15 6 60,0 4-1,-2 1 1,78 57 0,-102-62-72,-1 1-1,-1 2 1,-1 1 0,-1 2-1,-2 0 1,35 54-1,-51-66 27,-3-6 710,-14-33-193,-19-56-600,5 0-1,-22-149 1,35 180-13,-25-236-98,7 58-1161,1 76-2648,13 110 846,5 28 1646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11.30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817 5 644,'-23'-2'1476,"0"0"0,0 1 0,-42 5 0,52-2-1422,1 0 0,0 2 0,0-1 1,0 1-1,0 1 0,0 0 0,1 1 1,-21 13-1,3 4 65,1 0 0,1 2-1,1 1 1,1 1 0,-36 52 0,15-11 238,-54 110 1,63-101-285,3 3 0,4 1 0,3 1 0,4 1 0,3 2 0,4-1 0,4 2 0,4 0 0,4 0 0,3 1 0,11 90 0,-5-141-65,1 0-1,2-1 0,1 1 1,2-2-1,2 1 0,0-2 1,3 0-1,36 58 1,-43-77-153,1-1 1,1-1 0,0 0-1,1 0 1,0-1 0,1 0-1,0-2 1,0 1 0,23 11-1,-25-16-210,1 0 0,0-1-1,1-1 1,-1 1 0,1-2-1,-1 0 1,1 0 0,0-1 0,0-1-1,-1 0 1,1-1 0,0 0-1,18-5 1,28-10-1184,1-8 117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12.257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291 536 892,'-14'39'7412,"-2"45"-7262,6-25 113,-20 85-104,7 1 0,-7 266 0,32-389-72,5-27-11,6-37-58,-1-16-161,-2-1 0,2-95 0,-14-121-445,-1 143 386,1 40 90,2-125-54,2 184 143,2 1 1,1-1-1,1 1 0,16-46 0,-18 66 17,1 0 0,1 1 0,0-1 0,0 2 0,1-1 0,0 1 0,1 0 0,0 0 0,1 1 0,0 0 0,0 0 0,1 1 0,0 1 0,0-1 0,1 2 0,0-1 0,0 2 0,1-1 0,0 1 0,-1 1 0,17-4 0,-13 5 10,0 1-1,0 0 1,0 1 0,0 1 0,0 0 0,0 1 0,0 0 0,0 2 0,0-1-1,-1 2 1,1 0 0,-1 1 0,0 0 0,0 1 0,0 1 0,-1 0 0,20 14-1,-25-15 4,0 0-1,0 1 0,0 0 1,-1 0-1,0 1 0,-1 0 1,0 0-1,0 0 0,0 1 1,-1 0-1,-1 0 1,0 0-1,0 1 0,0-1 1,-1 1-1,-1 0 0,0 0 1,1 12-1,-2-7-4,-1-1 1,-1 0-1,0 1 1,-1-1-1,-1 0 0,0 0 1,-1 0-1,0 0 1,-1 0-1,-1-1 1,0 0-1,-11 16 0,-2 0-22,-1-1-1,-1-1 1,-1-2-1,-2 0 1,-1-1-1,0-1 1,-2-1-1,0-2 1,-33 19-1,27-20 31,-1-1 0,-1-2 0,0-1 0,-1-2 0,-1-1 0,0-2-1,-72 10 1,95-19 47,0-1-1,0 0 1,-1-1 0,1 0-1,0-1 1,-19-5-1,29 6-31,1 0 1,0 0-1,-1-1 0,1 1 1,0-1-1,0 0 0,0 0 1,0 0-1,0 0 1,0 0-1,1-1 0,-1 1 1,-2-5-1,4 5-9,0 0 0,0 0 0,0 0 0,0-1 0,0 1 0,1-1 0,-1 1 0,1 0 0,-1-1 0,1 1 0,0-1 0,0 1 0,0-1 0,1 1 0,-1-1 0,1 1 0,-1 0 0,1-1 0,0 1 0,-1 0 0,3-4 0,-1 1-4,1 1 0,-1-1-1,1 1 1,-1 0 0,1 0 0,0 0-1,1 1 1,-1-1 0,1 1 0,-1 0-1,1-1 1,0 2 0,0-1-1,1 0 1,-1 1 0,0 0 0,1 0-1,0 0 1,-1 1 0,1-1 0,0 1-1,0 0 1,9 0 0,-8 0 2,0 1 0,0 1 1,0-1-1,0 1 0,-1 0 1,1 0-1,0 1 0,-1-1 0,1 1 1,-1 1-1,1-1 0,-1 1 1,0 0-1,0 0 0,0 0 0,-1 1 1,1 0-1,-1 0 0,7 8 1,10 19 21,-2 2 0,-1 0 1,-2 1-1,-1 0 1,-2 1-1,10 38 0,15 38-11,-15-50 5,49 91 0,-62-135-32,0 0 0,1-1 0,1 0 0,1-1 0,0 0 0,1-1 0,0 0 0,1-1 1,30 20-1,-38-30-3,0 1 1,0-1 0,0 0 0,0 0 0,0-1 0,1 0 0,-1-1 0,1 1 0,0-1 0,-1-1 0,1 0 0,0 0 0,14-2 0,-9 0-43,0-1 0,-1-1 0,1 0 0,-1-1 0,0 0 0,0-1 1,16-11-1,4-6-155,-1-2 1,-2 0 0,0-2-1,36-45 1,-30 28 143,-1-1-1,-3-2 1,50-101 0,43-166 201,-123 311-117,0 1 1,0-1-1,0 0 0,0 0 1,-1 0-1,1 1 0,-1-1 1,0 0-1,0 0 1,0 0-1,0 0 0,0 0 1,0 0-1,-1 0 0,0 0 1,-1-4-1,1 6-16,0 0 0,-1 0 0,1 0-1,-1 0 1,1 0 0,-1 0 0,1 0-1,-1 1 1,1-1 0,-1 1 0,1-1-1,-1 1 1,0-1 0,1 1 0,-1 0-1,0 0 1,0 0 0,1 0 0,-1 0-1,0 0 1,1 1 0,-1-1 0,0 0-1,1 1 1,-1 0 0,1-1 0,-1 1-1,-2 1 1,-8 3-3,0 1 0,1 0 0,0 0-1,0 1 1,0 0 0,1 1 0,0 1 0,0-1 0,1 1-1,1 1 1,-1 0 0,1 0 0,-9 17 0,2-1 2,1 0 0,1 0 0,2 2 0,-16 51 0,23-63-6,0 0-1,1 0 0,1 1 0,0-1 1,1 1-1,1-1 0,0 1 0,2 0 0,4 26 1,-4-37-11,0 1 0,0-1 0,1 0 0,-1 0 0,1 0 1,1 0-1,-1 0 0,1-1 0,0 1 0,0-1 0,1 0 1,0 0-1,-1-1 0,2 1 0,-1-1 0,0 0 0,1 0 1,0-1-1,0 0 0,0 0 0,0 0 0,0-1 0,1 0 1,-1 0-1,1-1 0,8 2 0,9-1-619,1 0 0,-1-2 0,1-1 0,-1 0 0,1-2 0,-1-1 0,0-1-1,0-1 1,-1-1 0,34-15 0,-6 0-883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13.44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259 166 12,'1'-9'7198,"0"-26"-5776,-1 33-1388,0 0 1,0 1-1,0-1 0,0 0 0,-1 1 1,1-1-1,0 0 0,-1 0 1,0 1-1,1-1 0,-1 1 0,0-1 1,0 0-1,0 1 0,0-1 0,0 1 1,0 0-1,0-1 0,0 1 1,0 0-1,-1 0 0,1 0 0,-1 0 1,1 0-1,-1 0 0,1 0 0,-1 0 1,1 1-1,-1-1 0,0 0 0,1 1 1,-1 0-1,0-1 0,1 1 1,-1 0-1,0 0 0,0 0 0,0 0 1,1 0-1,-1 0 0,0 0 0,1 1 1,-1-1-1,0 1 0,0-1 1,-2 2-1,-4 2-26,1-1 0,-1 2 0,0-1 0,1 1 1,0 0-1,0 1 0,1-1 0,-8 9 0,-1 4-15,1 0 0,1 1 0,1 1 0,1 0 0,0 0 0,1 1 0,-11 38 0,15-41-33,1 1-1,1-1 1,1 1 0,1 0 0,0 0-1,1 0 1,1 1 0,1-1-1,5 30 1,-5-43-12,1 0-1,0 0 1,0 0 0,0 0 0,1 0 0,-1 0-1,2 0 1,-1-1 0,0 0 0,1 1 0,0-1-1,1-1 1,-1 1 0,1-1 0,-1 1 0,7 3-1,-3-4-61,0 0-1,-1 0 0,1-1 0,1 0 0,-1 0 1,0-1-1,1 0 0,-1 0 0,1-1 1,14 0-1,4-2-105,-1-1 1,1-1-1,-1-2 1,0 0 0,0-2-1,44-17 1,-31 7 339,-1-1 0,-1-2 0,0-2 0,-2-1 0,0-2 0,-2-1 0,52-53 0,-65 58 67,-1-1 0,-1 0 0,-1-1 0,-1-1-1,-1 0 1,-1-2 0,-1 1 0,-1-2 0,-2 1 0,0-1 0,-2-1-1,6-37 1,-13 63-166,0-26 432,-6 24-303,-6 15-133,2 2-8,1 1 1,0 0-1,2 1 1,-1 0-1,2 0 0,0 0 1,0 0-1,2 1 1,-3 24-1,2-10-4,2 0 0,1 0 0,2 1 0,5 33 0,-5-53-5,1 0-1,0-1 0,1 1 0,0-1 0,1 1 1,0-1-1,0 0 0,1-1 0,1 1 1,-1-1-1,2 0 0,9 12 0,-12-17-9,1-1 0,-1 1-1,1-1 1,0 1 0,0-1 0,0-1-1,0 1 1,1-1 0,-1 0-1,1 0 1,-1 0 0,1-1-1,0 0 1,-1 0 0,1-1 0,0 1-1,0-1 1,0 0 0,-1-1-1,1 0 1,0 1 0,-1-2 0,1 1-1,9-4 1,1-2-83,0 0-1,-1 0 1,0-2 0,0 0-1,-1-1 1,-1 0 0,1-1-1,-2 0 1,1-1 0,-2 0-1,1-1 1,13-22 0,-6 7 60,-2-2-1,0 0 1,-2-1 0,-2 0-1,13-43 1,-26 73 48,1 0 1,-1 0-1,0 0 0,0 0 0,0 0 0,1 0 1,-1 0-1,0 0 0,1 0 0,-1 0 0,1 0 1,-1 0-1,1 0 0,0 1 0,-1-1 1,1 0-1,0 0 0,0 1 0,-1-1 0,3-1 1,8 15 20,-9-10-91,0-1 1,-1 1 0,1 0-1,0-1 1,1 0 0,-1 1-1,0-1 1,1 0 0,-1 0-1,4 2 1,-3-3-211,-1 0-1,1 0 1,0 0 0,0 0-1,0 0 1,0 0 0,0-1-1,0 0 1,0 1 0,0-1-1,0 0 1,0 0-1,0-1 1,0 1 0,0-1-1,-1 1 1,1-1 0,0 0-1,0 0 1,0 0 0,0-1-1,-1 1 1,4-3 0,11-7-1153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15.123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347 63 516,'-9'-5'1119,"-11"-6"81,-1 0 1,0 1-1,-28-8 0,40 16-1228,1 0 0,0 1 0,0 0-1,-1 0 1,1 1 0,-1 0 0,1 0-1,0 1 1,-1 0 0,1 1 0,0 0-1,-14 5 1,-38 21-1009,23-3-2457,30-20 2444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16.257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15 164 648,'-14'-8'7660,"14"7"-7469,0 1-174,1 0 0,0 0 0,0 0 0,-1 0 0,1 0 1,0 0-1,0 0 0,-1 0 0,1 0 0,0 0 0,0 0 0,-1 1 0,1-1 0,0 0 0,-1 0 0,1 1 0,0-1 0,-1 1 0,1-1 1,0 0-1,-1 1 0,1-1 0,-1 1 0,1 0 0,-1-1 0,1 1 0,-1-1 0,0 1 0,1 0 0,-1-1 0,1 2 0,5 6-7,0 0-1,-1 1 1,0 0-1,0 0 0,-1 0 1,7 19-1,12 63 47,-22-87-54,11 73 335,-3 1 0,-2 149 0,-5-246-284,1 0 1,1 1 0,1-1-1,1 1 1,10-23-1,2-9-74,92-241-1683,-26 103-3840,-69 157 4072,4 2 88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16.588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1 226 132,'8'13'1526,"19"29"1595,28 60 0,-48-86-3012,-1 0 1,0 0-1,-1 0 1,-1 1-1,-1-1 1,0 1-1,0 31 0,-3-25-25,1-7-51,0 0 1,-1 0 0,-1 1-1,-1-1 1,0 0 0,-2 0-1,1 0 1,-2 0 0,-7 16 0,12-31-30,0-1 1,0 1 0,0-1-1,0 1 1,0-1 0,0 1-1,-1-1 1,1 1 0,0-1-1,0 1 1,-1-1 0,1 0-1,0 1 1,-1-1 0,1 1-1,0-1 1,-1 0 0,1 1-1,-1-1 1,1 0 0,0 0 0,-1 1-1,1-1 1,-1 0 0,1 0-1,-1 0 1,1 0 0,-1 1-1,1-1 1,-1 0 0,1 0-1,-1 0 1,-4-15 95,5-26-27,19-33-167,47-119 1,-45 137-127,58-139-1843,-19 69-2133,-42 96 2795,2 4 73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16.97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0 361 128,'3'2'276,"-1"0"1,1 0-1,0 0 0,-1 0 0,1 0 1,0 0-1,0-1 0,0 1 1,1-1-1,-1 0 0,0 0 0,0 0 1,1 0-1,-1-1 0,0 1 0,1-1 1,-1 0-1,6 0 0,-5-1-189,1 0-1,-1-1 0,0 1 0,0-1 1,0 1-1,0-1 0,0-1 1,-1 1-1,1 0 0,-1-1 0,1 0 1,5-6-1,-3 2-109,1 0-1,-1-1 1,-1 0-1,0-1 1,0 1 0,0-1-1,-1 0 1,0 0-1,-1 0 1,0-1-1,-1 1 1,2-12 0,-1-4 44,-2-2 0,-3-38 0,1 57 50,0 1 0,0-1 0,0 0 0,-1 0 0,0 1-1,-1-1 1,0 1 0,0 0 0,0 0 0,-1 0 0,0 0-1,-9-10 1,12 16-61,0 1 0,0-1-1,0 0 1,0 1 0,0 0-1,0-1 1,0 1 0,-1-1 0,1 1-1,0 0 1,0 0 0,0 0-1,-1 0 1,1 0 0,0 0-1,0 0 1,0 0 0,-1 0-1,1 0 1,0 1 0,0-1 0,0 1-1,0-1 1,0 1 0,-1-1-1,1 1 1,0-1 0,0 1-1,0 0 1,0 0 0,1-1-1,-1 1 1,0 0 0,0 0 0,0 0-1,0 2 1,-30 37 101,24-24-83,0 1 1,0 0-1,2 0 1,0 1-1,1-1 0,1 1 1,0 0-1,1 0 1,1 0-1,1 0 1,1 0-1,0 0 1,2 0-1,0-1 1,0 1-1,2 0 1,0-1-1,14 31 0,-16-43-85,1 0-1,-1-1 1,1 1-1,-1-1 1,1 1-1,1-1 1,-1 0-1,0-1 1,1 1-1,0-1 0,0 0 1,6 3-1,-5-3-271,0-1 0,0 0-1,0-1 1,0 1 0,0-1-1,1-1 1,-1 1-1,0-1 1,1 0 0,-1 0-1,0-1 1,1 0 0,-1 0-1,0 0 1,0-1 0,0 0-1,7-3 1,12-6-976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17.288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87 480,'14'-16'1455,"-10"11"-830,1 0 1,-1 0 0,1 0 0,0 1 0,0 0 0,10-7 0,-14 10-547,0 1 0,0 0 0,0-1 0,0 1 1,0 0-1,0-1 0,0 1 0,0 0 0,0 0 1,0 0-1,0 0 0,0 0 0,0 0 0,0 0 0,0 1 1,0-1-1,0 0 0,0 0 0,2 2 0,-2-1-54,1 0-1,0 1 1,-1-1 0,1 1-1,-1-1 1,1 1-1,-1 0 1,0 0-1,1-1 1,-1 1 0,0 0-1,0 0 1,0 2-1,4 11 147,-1-1 0,0 0 0,-1 1-1,-1 0 1,0 0 0,-1-1-1,-1 1 1,-3 30 0,-24 118 114,26-158-282,-6 18 7,5-18-12,0 1 0,1-1 0,-1 1 1,1 0-1,0-1 0,0 1 0,1 0 0,0 11 0,1-17-4,-1 0 0,1 0 0,-1 0 0,1 0-1,-1 0 1,1-1 0,-1 1 0,1 0 0,-1 0 0,1 0 0,-1-1 0,1 1 0,-1 0 0,0 0-1,1-1 1,-1 1 0,1 0 0,-1-1 0,0 1 0,1-1 0,-1 1 0,0 0 0,1-1 0,-1 1 0,0-1-1,0 1 1,0-1 0,1 1 0,-1-1 0,0 1 0,0-1 0,0 0 0,13-20-104,47-123-68,1 0 182,-53 128 0,1 0 0,1 1 0,0 0 0,1 0 0,1 1 0,18-17 0,-28 28 3,1 0-1,1 1 0,-1-1 1,0 1-1,1-1 0,-1 1 1,1 1-1,-1-1 0,1 0 1,0 1-1,0 0 0,0-1 1,0 2-1,0-1 0,0 0 1,0 1-1,0 0 0,0 0 1,0 0-1,5 1 1,-4 0 12,1 1 0,0 0 0,-1 1 0,1-1 1,-1 1-1,0 0 0,0 0 0,0 1 0,0 0 1,-1 0-1,1 0 0,4 5 0,7 11 79,-1 1-1,0 0 0,-2 1 1,0 1-1,10 25 1,-6-9 10,-6-11-22,1-1 0,1 0 0,2 0 0,0-2 0,26 32 0,-37-52-130,1 0 1,0-1-1,0 1 0,0-1 0,0 0 1,1 0-1,0 0 0,-1-1 0,1 0 1,1 0-1,-1 0 0,0-1 1,1 0-1,-1 0 0,1-1 0,0 0 1,-1 0-1,1 0 0,0-1 1,0 0-1,0 0 0,-1-1 0,1 0 1,0 0-1,-1-1 0,1 0 0,-1 0 1,1 0-1,6-4 0,3-2-320,0 0 0,-1 0 0,0-2-1,0 0 1,-1-1 0,-1 0 0,0-1-1,0-1 1,14-17 0,-11 8-430,-1 0 0,-1-1 0,0 0 0,-2-1 1,14-38-1,-4-4-509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17.623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189 40 1020,'-3'-17'1278,"-3"-5"3474,5 22-4675,1 1 0,-1 0 0,0 0 1,0-1-1,1 1 0,-1 0 0,0 0 1,1 0-1,-1 0 0,1 0 1,-1 0-1,1 0 0,-1 0 0,1 0 1,0 0-1,0 1 0,0-1 0,-1 0 1,1 0-1,0 0 0,0 0 1,1 1-1,-12 62 601,2 0 0,1 114 0,0 8-275,-57 186 12,38-245-712,-14 159-1,40-262 90,0-1 0,2 0 1,1 1-1,8 45 0,-8-63 80,-1 1 1,1-1-1,0 1 0,0-1 1,0 0-1,1 0 1,0 0-1,1 0 1,-1 0-1,1-1 1,0 1-1,0-1 1,1 0-1,0-1 0,0 1 1,0-1-1,0 0 1,0 0-1,1 0 1,0-1-1,11 5 1,-13-7-101,-1 0 0,1 0 0,0-1 0,0 1 0,-1-1 0,1 0 0,0 0 0,0 0 0,0-1 0,-1 0 0,1 1 1,0-1-1,-1 0 0,1-1 0,-1 1 0,1-1 0,-1 1 0,1-1 0,-1 0 0,6-5 0,11-11-1092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16.57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422 381 168,'1'-3'373,"1"-1"0,-1 1 0,0 0 0,1-1 0,-1 0 0,-1 1 0,1-1 0,-1 1 0,1-1 0,-1 0 0,0 1 0,0-1 0,-1 0 0,0-4 0,0 1-207,-1 1-1,-1-1 1,1 1-1,-1-1 1,0 1-1,0 0 1,-5-7-1,0 2-99,0 1 1,-1 0-1,0 1 0,0 0 0,-1 0 0,0 1 0,-19-12 1,25 17-49,0 1 0,1 1 1,-2-1-1,1 0 1,0 1-1,0 0 0,0 0 1,0 0-1,-1 1 0,1-1 1,0 1-1,-1 0 1,1 0-1,0 1 0,-1-1 1,-4 2-1,2 0-8,0 1-1,0 0 1,1 0-1,-1 0 1,1 1 0,-1 0-1,1 0 1,-10 9-1,1 2 8,1 0-1,1 1 0,0 1 0,1 0 1,-18 34-1,16-24 33,1 1-1,-17 55 1,27-71-40,0 1 1,0 0-1,1 0 1,1 0-1,0 0 0,1 0 1,0-1-1,1 1 0,4 20 1,-4-30-11,-1 0 1,1 0 0,0-1-1,0 1 1,0 0-1,0 0 1,1-1-1,-1 1 1,1 0 0,0-1-1,0 0 1,0 1-1,0-1 1,0 0-1,0 0 1,0 0 0,1 0-1,-1 0 1,1-1-1,-1 1 1,1-1 0,3 2-1,-1-2-7,0 0-1,0 0 1,0-1 0,0 1-1,0-1 1,1 0-1,-1-1 1,0 1 0,0-1-1,0 0 1,10-3-1,0-1-17,0-1 0,-1-1 0,1 0 0,-1-1-1,-1 0 1,0-2 0,19-14 0,-12 2 45,0 0 0,-1-1 0,-1 0 0,-1-2 0,-1 0 0,19-43 0,-35 67-16,0 1-1,0-1 1,0 1-1,0-1 1,0 1-1,0 0 1,1-1 0,-1 1-1,0-1 1,0 1-1,0-1 1,0 1-1,1 0 1,-1-1-1,0 1 1,0-1 0,1 1-1,-1 0 1,0-1-1,1 1 1,-1 0-1,0 0 1,1-1-1,-1 1 1,0 0 0,1 0-1,-1-1 1,1 1-1,-1 0 1,1 0-1,-1 0 1,0 0-1,1-1 1,-1 1 0,1 0-1,-1 0 1,1 0-1,-1 0 1,1 0-1,-1 0 1,1 1-1,8 18-84,-3-5 92,16 37 22,-1-3 31,30 51 1,-44-87-54,1 0 0,0 0 0,1-1 0,0 0 0,1-1 0,0 0 0,0-1 0,1 1 0,13 7 0,-19-14-5,0-1 0,0 1 0,0-1 0,0 0 0,0-1 0,1 1 0,-1-1 0,0 0 0,1 0 0,-1-1-1,1 1 1,-1-1 0,1-1 0,-1 1 0,1-1 0,-1 0 0,7-2 0,-8 2-12,0 0 1,0-1-1,-1 0 0,1 0 1,-1 0-1,1 0 0,-1 0 1,0-1-1,0 1 0,0-1 1,0 0-1,0 0 0,-1 0 1,1-1-1,-1 1 0,0 0 1,0-1-1,0 0 0,-1 1 1,1-1-1,-1 0 0,0 0 0,0 0 1,1-4-1,2-28-225,-1-1-1,-2 1 1,-7-74 0,-27-108-535,32 217 765,1-4-8,-5-24 166,0 0 0,-2 0 0,-1 1 0,-2 0 1,-13-29-1,15 39-96,22 27-151,18 15 4,-13-17 65,1 0 1,-1-1 0,1 0 0,1-2-1,-1-1 1,0 0 0,1-1-1,-1-2 1,1 0 0,0-1 0,-1-1-1,23-5 1,-39 6 34,0 0 0,1 1 0,-1-1-1,0 1 1,0 0 0,0 0 0,0 0 0,5 1 0,-8 0-5,0-1 0,0 1 1,0-1-1,-1 1 0,1 0 0,0-1 0,-1 1 1,1 0-1,0 0 0,-1 0 0,1 0 1,-1-1-1,0 1 0,1 0 0,-1 0 0,1 0 1,-1 0-1,0 0 0,0 0 0,0 0 1,0 0-1,0 0 0,0 0 0,0 0 0,0 0 1,0 0-1,0 0 0,0 0 0,0 0 0,-1 0 1,1 0-1,-1 0 0,1 0 0,0 0 1,-1 0-1,-1 1 0,2 0-1,-65 225 524,60-201-500,1-1 1,1 1 0,1-1-1,1 1 1,1 0 0,1 0-1,6 28 1,-6-46-29,1 0 0,0 0 1,0-1-1,1 1 0,0-1 0,0 0 1,0 0-1,1 0 0,0 0 0,1-1 1,0 1-1,0-1 0,0 0 0,0-1 1,1 1-1,0-1 0,0 0 0,1-1 1,-1 1-1,1-1 0,0 0 0,0-1 0,0 0 1,1 0-1,-1-1 0,1 1 0,0-2 1,-1 1-1,1-1 0,0 0 0,14-1 1,0 0-36,0-2 0,0-1 0,0-1 0,0 0 1,-1-2-1,0 0 0,0-1 0,0-2 0,-1 0 1,23-14-1,-15 5-15,-1-1-1,0-1 1,-2-2 0,0-1 0,39-46 0,-47 48 136,0-1 1,-2-1 0,-1 0 0,-1-1 0,-1 0 0,-1-1-1,13-41 1,-23 60-28,0 1 0,0 0-1,-1 0 1,0 0 0,0 0 0,0-1-1,-1 1 1,1 0 0,-1 0-1,0 0 1,-1 0 0,1 0 0,-1 0-1,0 0 1,0 1 0,-1-1 0,1 1-1,-1-1 1,0 1 0,-1 0 0,1 0-1,0 0 1,-1 0 0,0 1-1,0 0 1,0 0 0,0 0 0,-1 0-1,1 0 1,-1 1 0,-5-2 0,8 12-103,1 0 1,0 0 0,0 0-1,1 0 1,1 14 0,2 33 42,3 0 0,3 0-1,1 0 1,25 69 0,-23-90-1844,2 0 0,19 33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17.95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41 331 860,'-19'-64'3520,"-3"-12"630,22 74-4094,0 0-1,0 0 1,1 0-1,-1-1 1,0 1 0,1 0-1,-1 0 1,1 0-1,0 0 1,-1 0 0,1 1-1,0-1 1,0 0-1,1 0 1,-1 1-1,0-1 1,0 0 0,1 1-1,-1-1 1,1 1-1,-1 0 1,1-1 0,0 1-1,0 0 1,-1 0-1,1 0 1,0 0 0,0 0-1,4 0 1,7-4-52,0 1 0,1 0 0,17-2 1,-19 3 62,552-60-839,-199 31-4502,-299 21 3558,-13-3 96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19.239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115 18 44,'10'17'7275,"3"132"-6645,-3-44-367,-6 2-192,-5 1 1,-5-1-1,-4 1 0,-5-2 1,-5 0-1,-33 106 0,53-212-77,0 1 0,0-1 0,0 1 0,0 0 0,0-1 0,-1 1 0,1 0 0,0-1 0,0 1 0,0-1 0,0 1 0,-1-1-1,1 1 1,0 0 0,0-1 0,-1 1 0,1-1 0,-1 1 0,1-1 0,0 0 0,-1 1 0,1-1 0,-1 1 0,1-1 0,-1 0 0,1 1-1,-1-1 1,1 0 0,-1 1 0,0-1 0,1 0 0,-1 0 0,1 0 0,-1 0 0,-1 1 0,-10-21-195,-2-37-26,7-71-277,20-232 0,-4 234 426,38-313 1325,-47 437-1236,0 0 0,1 1 0,-1-1 1,0 0-1,1 1 0,-1-1 0,1 0 0,-1 1 0,1-1 0,0 1 0,0-1 1,0 1-1,0-1 0,0 1 0,0 0 0,2-2 0,-3 3-8,1 0-1,-1 0 0,1-1 1,0 1-1,-1 0 0,1 0 1,0 0-1,-1 1 0,1-1 1,-1 0-1,1 0 0,0 0 1,-1 0-1,1 0 1,-1 1-1,1-1 0,0 0 1,-1 1-1,1-1 0,-1 0 1,1 1-1,-1-1 0,1 1 1,-1-1-1,1 1 0,-1-1 1,0 1-1,1 0 1,6 8-1,-1 0 1,0 1-1,7 17 1,-7-15 20,19 36 15,263 531 196,-264-522-243,46 95-46,-61-135 50,1 0 0,1-1-1,1 0 1,0-1 0,1 0 0,18 16 0,-29-28 3,1-1 1,0 0-1,0 0 0,0 0 1,0 0-1,0 0 0,0 0 1,0-1-1,1 1 1,-1-1-1,0 0 0,1 0 1,-1 0-1,1-1 0,-1 1 1,1-1-1,6 0 1,-7-1-3,0 0 0,0 0 0,0 0 0,0 0 0,0 0 0,0-1 0,-1 1 0,1-1 0,0 0 0,-1 0 0,0 0 0,1 0 0,-1 0 0,0-1 0,0 1 0,2-4 0,2-4-8,0 0-1,-1 0 1,0-1-1,-1 0 1,0 0-1,-1 0 0,0 0 1,-1-1-1,2-17 1,0-276-609,-1 38-619,0 186 356,9-102-2750,-5 139 2366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20.44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0 532 60,'33'-23'2286,"33"-28"-1,-34 22-1719,-1-1 0,40-51 0,-51 56-524,-1-1 0,-2-1 0,-1-1 0,-1 0-1,-1-1 1,-1-1 0,15-56 0,-27 84-20,-1 1 1,1-1-1,-1 0 0,0 1 0,1-1 1,-1 1-1,0-1 0,0 0 1,0 1-1,0-1 0,-1 0 0,1 1 1,0-1-1,-1 1 0,1-1 1,-1 1-1,1-1 0,-2-2 0,1 3-6,0 1 0,1-1-1,-1 1 1,0-1 0,0 1-1,0-1 1,0 1 0,1 0-1,-1-1 1,0 1 0,0 0-1,0 0 1,0 0 0,0 0-1,0 0 1,0-1 0,0 2-1,0-1 1,0 0 0,0 0-1,1 0 1,-3 1 0,-3 1 17,1 0 1,0 0 0,0 0 0,0 1-1,0 0 1,0 0 0,1 0 0,-9 7-1,-8 12 59,1 1-1,1 1 0,1 1 0,1 0 1,1 1-1,2 1 0,-15 36 0,23-49-84,1 0-1,0 0 1,1 0 0,1 0-1,0 1 1,1-1-1,0 1 1,2 0 0,-1 0-1,2-1 1,0 1 0,1 0-1,0-1 1,1 1-1,1-1 1,0 0 0,7 14-1,-8-22-31,0 0-1,0 0 1,1 0-1,0 0 1,0 0-1,1-1 1,-1 0-1,1 0 1,1 0-1,-1-1 1,0 0-1,1 0 1,0 0-1,0-1 1,0 1-1,8 1 1,-6-2-28,1-1-1,0 0 1,-1-1 0,1 0 0,0 0 0,0-1-1,0 0 1,-1-1 0,1 0 0,0 0 0,11-4-1,-1 0-13,-1-1 0,0-1 0,-1-1-1,0-1 1,0 0 0,-1-1 0,0-1-1,-1-1 1,0 0 0,26-28 0,-11 4 245,-1-1 1,-3-2 0,0-1 0,-3 0 0,-2-2-1,22-57 1,-43 98-165,1 1 1,-1-1-1,0 0 1,1 1-1,-1-1 0,0 0 1,1 1-1,-1-1 0,0 0 1,0 1-1,0-1 1,1 0-1,-1 1 0,0-1 1,0 0-1,0 0 1,0 1-1,0-1 0,-1 0 1,1 0-1,0 1 0,0-1 1,0 0-1,-1-1 1,-12 13 126,-15 26-63,21-22-56,1-1-1,0 1 1,-4 16-1,8-27-23,1-1 0,0 1 1,1-1-1,-1 1 0,0 0 0,1 0 0,0-1 0,0 1 1,0 0-1,1 0 0,-1-1 0,1 1 0,0 0 0,0-1 1,0 1-1,0 0 0,1-1 0,2 6 0,-2-8 1,-1 0 0,0-1 0,1 1 0,-1 0 0,1-1 0,-1 0 0,1 1 1,-1-1-1,1 0 0,-1 0 0,1 1 0,-1-1 0,1 0 0,-1-1 0,1 1 0,-1 0 0,1 0 0,-1-1 0,1 1 0,-1-1 0,1 1 0,-1-1 0,0 1 0,1-1 0,-1 0 0,0 0 1,0 0-1,1 0 0,-1 0 0,1-1 0,36-33-77,-13 0 166,-33 82 554,1-7-559,-1 2-55,2 0 0,2 0 0,1 0 0,5 51 0,-2-90-25,0-1 0,0 1 0,0-1-1,1 1 1,-1-1 0,1 0 0,-1 1 0,1-1 0,0 0-1,0 1 1,0-1 0,1 0 0,-1 0 0,0 0 0,1 0-1,-1 0 1,1 0 0,0-1 0,-1 1 0,1 0-1,0-1 1,0 1 0,0-1 0,3 2 0,-1-3 0,-1 1 1,1 0 0,0-1-1,0 1 1,0-1 0,0 0 0,-1 0-1,1-1 1,0 1 0,0-1-1,0 0 1,-1 0 0,7-3-1,10-4 1,-1-1 0,-1-1-1,0-1 1,23-18 0,-11 5-12,0-2-1,-1-1 1,-2-1 0,-1-2-1,44-63 1,-55 68 16,0 0-1,-1-1 1,-2 0-1,-1-1 0,0-1 1,-3 1-1,0-2 1,7-49-1,-15 53 130,-5 38-121,-6 42-18,9-27 54,1 0 1,2-1-1,1 1 1,1-1 0,1 1-1,15 50 1,-16-69-170,0-1 1,1 1-1,1-1 1,-1 0-1,1 0 1,1 0 0,-1-1-1,1 0 1,1 0-1,8 8 1,-8-10-267,-1-1 0,1 0 0,0 0 0,0 0 0,0-1 0,0 0-1,1-1 1,-1 1 0,1-1 0,0-1 0,0 0 0,-1 0 0,17 0 0,-4-2-1129,1-6 67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20.774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0 515 280,'2'-3'517,"-1"0"-1,1-1 1,-1 1 0,1 0 0,0 0-1,0 0 1,1 0 0,-1 0-1,0 1 1,1-1 0,0 1 0,5-4-1,-7 5-480,0 1 0,1 0 0,-1 0-1,1-1 1,-1 1 0,1 0 0,-1 0 0,1 0-1,-1 1 1,0-1 0,1 0 0,-1 0-1,1 1 1,-1-1 0,0 1 0,1-1 0,-1 1-1,0 0 1,0 0 0,1-1 0,-1 1-1,0 0 1,0 0 0,0 0 0,0 0 0,0 0-1,0 0 1,0 0 0,0 1 0,-1-1 0,1 0-1,0 0 1,-1 1 0,1-1 0,0 2-1,5 9 88,-1 0 0,-1 0 0,0 0 0,0 0 0,-1 0 0,0 1-1,-1 0 1,-1-1 0,0 1 0,-1 0 0,0 0 0,-4 24 0,-2 0-2,-2-2 0,-1 1 0,-17 42 1,15-55 38,8-30 63,13-40-87,235-510-699,-230 525 287,3-6 24,40-66-1,-52 94-177,1 0-1,1 1 1,-1 0-1,1 1 1,1-1-1,0 2 1,0-1-1,0 1 1,1 0-1,0 1 1,15-7-1,1 10-2373,-15 5 1483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21.403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547 586 300,'-5'-5'5476,"-9"-3"-4483,5 8-918,0 0-1,0 1 0,0 0 1,0 1-1,0 0 0,0 0 0,0 1 1,1 0-1,-1 1 0,-14 8 1,-11 8 21,-34 28 1,63-45-78,-48 36 80,-65 64-1,100-86-120,2 1-1,0 1 1,1 0-1,1 1 1,0 0 0,2 1-1,-11 25 1,21-44 3,1 0 0,0 0 0,0 0 0,1 0 0,-1 0 0,0 0 0,0 0 0,1 0 0,0 0 0,-1 0 0,1 0 0,0 0 0,0 0 0,0 1 0,0-1 0,0 0 0,1 0 0,-1 0 0,1 0 0,-1 0 0,1 0 1,0 0-1,0 0 0,-1 0 0,2 0 0,-1 0 0,0 0 0,0-1 0,0 1 0,1 0 0,-1-1 0,1 1 0,0-1 0,1 2 0,1-1 1,1-1 1,-1 1-1,1-1 0,-1 0 0,1 0 1,-1-1-1,1 1 0,0-1 1,-1 0-1,1-1 0,0 1 0,-1-1 1,1 1-1,8-4 0,2-1 64,0-2 0,0 1-1,0-2 1,-1 0 0,0-1-1,-1 0 1,0-1 0,0 0 0,-1-1-1,21-25 1,41-34 519,-74 70-558,1-1 1,-1 1 0,1-1 0,0 1-1,-1-1 1,1 1 0,0-1 0,-1 1-1,1 0 1,0 0 0,0-1 0,0 1-1,-1 0 1,1 0 0,0 0 0,0 0-1,-1 0 1,1 0 0,0 0 0,0 0-1,0 0 1,-1 0 0,1 0 0,0 1-1,0-1 1,-1 0 0,1 0 0,0 1-1,0-1 1,0 1 0,18 25 143,3 46 45,-20-65-160,2 9-8,0-1 0,1 0 0,1 0 0,0-1 0,1 0-1,1 0 1,11 16 0,-16-26-24,0 0 0,1 0-1,-1 0 1,1 0 0,0-1 0,0 0 0,1 1-1,-1-1 1,1-1 0,-1 1 0,1-1-1,0 0 1,0 0 0,0 0 0,0-1 0,0 1-1,0-1 1,0 0 0,1-1 0,-1 0-1,0 1 1,1-2 0,-1 1 0,11-2-1,6-4-9,0-1 0,0-1 0,-1 0 0,1-2 0,-2 0 0,0-2 0,0 0 0,-1-1 0,0-1 0,-2 0 0,17-18 0,-7 4-20,-1-1 0,-1-1-1,-2-1 1,-1-1 0,32-62-1,-34 52 89,-1-2 0,-3 0 0,-1-1 0,-3-1 0,-1 0 0,-3 0 0,-1-1-1,-3 0 1,-1 0 0,-3 0 0,-2 0 0,-1 0 0,-3 0 0,-14-54 0,20 99-35,-1 0 0,1 0 0,-1 0 0,1 0 1,-1 0-1,0 1 0,1-1 0,-1 0 0,0 0 1,0 1-1,-1-1 0,1 1 0,0-1 0,0 1 1,-3-3-1,3 4-20,0 0 0,1 0 0,-1 0 1,0 0-1,1 0 0,-1 0 0,1 0 1,-1 0-1,0 0 0,1 0 0,-1 0 0,0 1 1,1-1-1,-1 0 0,1 0 0,-1 1 0,1-1 1,-1 0-1,1 1 0,-1-1 0,1 1 0,-1-1 1,1 1-1,-1-1 0,1 1 0,0-1 0,-1 1 1,1-1-1,-1 2 0,-3 6 1,0 0 1,0 0-1,1 0 1,0 1-1,-2 10 1,-7 54 39,-6 100 0,12-104-1,-4 32-4,-8 144 224,18-220-335,2 0 1,0 1-1,1-1 1,2 0-1,0 0 1,2-1-1,12 33 1,-12-43-480,1 0 0,0 0 0,1-1-1,0 0 1,1-1 0,1 0 0,0 0 0,0-1 0,1 0 0,0-1 0,1-1-1,20 12 1,1-5-1189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22.487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219 791 1004,'-8'58'6689,"-13"17"-4214,-42 100-3403,19-55 1347,33-87-427,-9 22 31,3 1-1,-15 81 0,32-137-20,-1 0 1,1 1-1,0-1 0,0 1 0,0-1 1,-1 1-1,1-1 0,0 1 0,0-1 0,0 1 1,0-1-1,0 1 0,0-1 0,0 1 1,0 0-1,0-1 0,0 1 0,0-1 0,0 1 1,0-1-1,0 1 0,0-1 0,1 1 0,-1-1 1,0 1-1,0-1 0,0 1 0,1-1 1,-1 0-1,0 1 0,1-1 0,-1 1 0,1-1 1,-1 0-1,0 1 0,1-1 0,-1 0 1,1 1-1,-1-1 0,1 0 0,0 0 0,20-15 28,18-35-26,2-22-31,-4-2 0,41-114 0,-4 9-7,-67 164 34,0-1 1,1 1 0,1 1 0,1 0 0,0 0 0,0 1 0,23-22 0,-28 31-1,-1 1 1,1-1 0,0 1-1,0-1 1,0 2 0,1-1-1,-1 0 1,1 1 0,-1 0-1,1 0 1,0 1-1,0 0 1,-1 0 0,1 0-1,0 1 1,0-1 0,0 1-1,0 1 1,0-1 0,0 1-1,0 0 1,0 1 0,0-1-1,-1 1 1,8 4 0,5 2 5,-1 2 1,0 0 0,0 1 0,-1 1 0,-1 0 0,17 17-1,80 97 32,-21-23 52,-84-96-74,58 53 275,-60-57-228,-1 0 1,1 0-1,-1 0 0,1 0 1,0-1-1,0 0 0,0 0 0,1 0 1,-1-1-1,0 1 0,1-1 1,-1 0-1,9 0 0,-11-2-31,0 0 0,1 0 0,-1 0 0,0 0-1,0-1 1,0 1 0,0-1 0,0 0 0,0 0 0,0 0-1,-1 0 1,1 0 0,-1 0 0,1-1 0,-1 0 0,0 1-1,0-1 1,0 0 0,-1 0 0,1 0 0,-1 0-1,1 0 1,-1 0 0,1-5 0,4-10-11,-1 0-1,6-35 1,-11 52-21,8-76-244,-3-1-1,-7-94 0,3-58-985,24 0-290,-19 198 793,1 1 0,1 0 1,2 0-1,1 1 0,17-34 1,-26 61 541,-1 0 0,1 0 0,0 0 0,0 0 0,0 1 0,0-1 0,0 0 0,0 1 0,1 0 0,0-1 0,-1 1 0,1 0 0,0 0 0,3-1 0,11-1-1136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22.904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0 361 348,'0'12'730,"1"0"0,0 0-1,1 0 1,1 0 0,-1 0-1,2-1 1,0 1 0,10 20 0,-13-29-701,0 0 0,1-1 0,0 1 0,-1-1 0,1 1 0,0-1 0,0 1 0,0-1 0,1 0 0,-1 0 0,0 0 0,1 0 0,0-1 0,-1 1 0,1-1 0,0 0 0,0 1 0,-1-1 0,1 0 0,0-1 0,0 1 0,0 0 0,1-1 0,-1 0 1,0 1-1,0-1 0,0-1 0,0 1 0,0 0 0,0-1 0,0 1 0,0-1 0,0 0 0,0 0 0,0 0 0,-1-1 0,1 1 0,0-1 0,-1 1 0,4-4 0,3-1-28,-1 0 0,-1-1 1,1-1-1,-1 1 0,-1-1 0,1 0 1,-1-1-1,-1 1 0,0-1 0,0 0 0,0-1 1,-1 1-1,5-19 0,3-16-28,12-77 0,-24 117 27,8-41 38,-3 28 122,-2 0-1,0 0 1,-1-1 0,-1 0-1,0 1 1,-1-1 0,-4-21-1,4 39-154,0-1 1,-1 1-1,1-1 0,0 1 0,0 0 1,-1-1-1,1 1 0,0 0 0,-1-1 0,1 1 1,0 0-1,-1-1 0,1 1 0,-1 0 1,1 0-1,0-1 0,-1 1 0,1 0 1,-1 0-1,1 0 0,-1 0 0,1 0 0,-1 0 1,1 0-1,-1 0 0,1 0 0,0 0 1,-1 0-1,1 0 0,-1 0 0,1 0 1,-1 0-1,1 0 0,-1 0 0,1 0 0,-1 1 1,1-1-1,0 0 0,-1 0 0,1 1 1,-1-1-1,1 0 0,0 1 0,-1-1 1,1 0-1,0 1 0,-1-1 0,1 0 0,0 1 1,0-1-1,0 1 0,-1-1 0,1 1 1,-23 23 8,22-22-2,-22 29 17,2 0 0,1 1 0,2 1 1,1 1-1,2 0 0,1 1 0,1 1 0,-13 64 1,24-91-36,1 0 0,-1 0 0,1 0 1,1 1-1,0-1 0,0 0 0,1 0 1,0 0-1,0 0 0,1 0 0,0 0 1,1 0-1,6 15 0,-5-18-21,0 0 1,0 0-1,0-1 1,1 1-1,0-1 0,0 0 1,0-1-1,1 1 1,0-1-1,-1 0 0,1 0 1,1-1-1,-1 1 1,0-2-1,1 1 0,0-1 1,0 0-1,9 2 1,3 0-52,0-1 1,0-1 0,0-1-1,0 0 1,0-2 0,0 0-1,0-1 1,0-1 0,19-5-1,-26 4-120,-1 0 0,1 0-1,-1-1 1,0-1 0,-1 1-1,17-13 1,-20 13-290,-1-1 1,1 0 0,-1-1 0,0 1 0,-1-1-1,1 0 1,-1-1 0,-1 1 0,8-15 0,-6 5-877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23.687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89 49 252,'-5'-49'9218,"5"50"-9163,12 20 436,5 24-343,-2 1 0,-2 1 0,-2 0 1,-3 1-1,-1 0 0,-2 0 1,-3 0-1,-4 67 0,-7-19 4,-4-1 0,-3 0-1,-37 113 1,17-63-664,-9 25-5645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24.259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0 374 400,'7'-7'600,"0"1"-1,0 0 1,1 0-1,0 1 1,0 0-1,0 0 0,0 1 1,1 0-1,0 0 1,0 1-1,15-3 1,13-2-725,62-4 0,-34 4 497,137-28-241,-102 16 336,129-9-1,-228 28-454,0 1 0,0 0-1,0-1 1,0 1 0,0 0 0,0 0-1,0 0 1,0 0 0,1 0-1,-1 0 1,0 0 0,0 0 0,0 0-1,0 1 1,0-1 0,0 0 0,0 1-1,0-1 1,0 1 0,0-1-1,0 1 1,-1-1 0,1 1 0,0 0-1,0-1 1,0 1 0,-1 0-1,1 0 1,0 0 0,-1-1 0,1 1-1,-1 0 1,1 0 0,-1 0 0,1 0-1,-1 0 1,1 0 0,-1 0-1,0 0 1,0 0 0,0 0 0,1 0-1,-1 0 1,0 0 0,0 0 0,-1 1-1,1-1 1,0 0 0,0 0-1,0 0 1,-1 0 0,1 0 0,-1 1-1,-3 8 28,0 1 1,-1-1-1,-1 1 0,-7 10 0,1-1-4,2-1-25,-5 9 30,1 0 1,-12 38-1,24-59-35,-1 0 1,2 1-1,-1-1 0,1 0 1,0 0-1,0 1 1,1-1-1,0 0 0,0 1 1,1-1-1,0 1 0,1-1 1,-1 0-1,1 0 1,4 9-1,-3-11-8,0 0 0,1-1 0,-1 1 1,1-1-1,0 0 0,1 0 0,-1-1 0,0 1 1,1-1-1,0 0 0,0 0 0,0-1 0,0 1 1,0-1-1,1 0 0,-1-1 0,1 1 0,-1-1 0,1 0 1,-1 0-1,1-1 0,10 0 0,1 0-7,0 0 1,0-2-1,0 0 0,0-1 0,-1 0 0,24-9 1,-31 8 4,-1 0 0,0 0 0,0 0 0,0-1 0,-1 0 0,0-1 0,0 0 1,0 0-1,-1 0 0,1-1 0,-2 0 0,1 0 0,-1 0 0,0-1 0,0 0 1,-1 0-1,0 0 0,-1 0 0,0-1 0,0 0 0,0 1 0,-1-1 1,-1 0-1,0 0 0,1-9 0,-1 9 14,4-29-29,-3 36-1,1 22 13,-1-7 4,0 0-1,0-1 1,1 0 0,1 1-1,0-1 1,1-1 0,0 1-1,1-1 1,0 0 0,1 0-1,0 0 1,0-1 0,1 0-1,1-1 1,18 17 0,-21-21 20,-1-1 0,0 0 1,1 0-1,0-1 0,0 0 0,0 0 1,0 0-1,0-1 0,1 0 0,-1 0 1,1 0-1,-1-1 0,1 0 1,0-1-1,-1 1 0,1-1 0,0 0 1,-1-1-1,1 0 0,0 0 0,-1 0 1,1-1-1,-1 0 0,1 0 0,-1 0 1,0-1-1,0 0 0,0-1 0,0 1 1,-1-1-1,7-5 0,-6 4 24,0 0 0,-1-1 0,1 1 0,-1-1 0,0 0 0,-1 0 0,1-1 0,-1 1 0,-1-1 0,1 0 0,-1 0 0,0 0 0,-1-1 0,2-7 0,-2 3-39,-1 1 0,0-1 1,0 0-1,-1 0 0,-1 0 0,0 0 1,0 0-1,-5-15 0,-3-2-172,-1 2 1,-1-1-1,-1 1 0,-1 1 1,-1 0-1,-28-36 0,-33-32-867,27 36-2394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24.75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286 4 144,'4'2'493,"0"-1"-1,0 1 1,0 0-1,0 0 1,0 0-1,0 0 1,-1 0-1,1 1 1,4 4-1,-7-5-392,-1-1-1,1 1 0,-1-1 1,1 1-1,-1 0 0,0-1 1,0 1-1,0-1 0,0 1 1,0 0-1,0-1 1,0 1-1,0 0 0,0-1 1,-1 1-1,1-1 0,-1 1 1,1 0-1,-1-1 0,0 1 1,1-1-1,-1 0 1,0 1-1,0-1 0,0 0 1,0 1-1,0-1 0,-2 2 1,-26 32 489,-38 36 0,-26 32-30,71-73-486,2 0 1,-25 49 0,38-65-100,0 1 0,1 0-1,1 0 1,0 1 0,1-1 0,1 1 0,1 0 0,-1 18 0,2-32 7,1 0 1,0 1-1,0-1 1,1 0-1,-1 0 1,0 1-1,1-1 1,-1 0 0,1 0-1,0 1 1,0-1-1,0 0 1,0 0-1,0 0 1,0 0-1,1 0 1,-1 0-1,1-1 1,-1 1 0,1 0-1,-1-1 1,1 1-1,3 1 1,-1-1 8,-1-1 0,1 1 1,0-1-1,-1 0 0,1-1 1,0 1-1,0-1 0,0 1 1,0-1-1,-1-1 0,1 1 1,0 0-1,4-2 0,3 0 11,-1 0 0,0-1 0,0-1 0,0 0 0,0 0 0,-1-1 0,1 0 0,-1 0 0,14-12 1,-18 11-24,0-1 0,0 0 0,0 0 0,-1 0 0,0 0 0,-1-1 0,1 0 0,-2 1 0,1-1 1,-1 0-1,0-1 0,0 1 0,-1 0 0,0 0 0,-1-1 0,0 1 0,-1-12 0,-3-19-147,-1 0 0,-14-52 0,13 64 138,1 7 13,1 6 56,0 1 0,2-1-1,0 0 1,-1-14 0,3 26-28,0 0 0,-1 1 1,1-1-1,0 0 0,1 0 0,-1 1 0,0-1 1,0 0-1,1 1 0,-1-1 0,1 0 1,-1 1-1,1-1 0,0 0 0,0 1 0,0-1 1,0 1-1,0 0 0,0-1 0,0 1 1,0 0-1,0-1 0,1 1 0,-1 0 0,0 0 1,1 0-1,-1 0 0,1 0 0,-1 1 1,1-1-1,0 0 0,-1 1 0,1-1 0,0 1 1,-1-1-1,1 1 0,0 0 0,0 0 1,1 0-1,14 1 44,0 1-1,0 0 1,-1 1 0,0 1-1,1 1 1,-1 1 0,26 12 0,105 64 185,-125-68-209,26 13 21,-2 3-1,-1 2 1,-2 2-1,66 65 1,-107-97-47,0 0 1,0 0-1,-1 0 1,1 0-1,-1 1 1,1-1-1,-1 0 1,0 1-1,0-1 1,0 1-1,0-1 1,0 1 0,-1-1-1,1 1 1,0 4-1,-2-7-1,1 1 0,0 0 0,0-1-1,0 1 1,0 0 0,-1-1 0,1 1 0,0-1-1,-1 1 1,1-1 0,0 1 0,-1-1 0,1 1 0,-1-1-1,1 1 1,-1-1 0,1 1 0,-1-1 0,1 0 0,-1 1-1,1-1 1,-1 0 0,0 1 0,-27 0 34,22-2-70,0 0 0,0 0 0,0 0 0,0-1 0,1 0 0,-1 0 0,1 0-1,-1-1 1,1 1 0,0-1 0,0-1 0,0 1 0,0-1 0,0 0 0,1 0 0,0 0-1,0-1 1,0 1 0,0-1 0,1 0 0,0 0 0,0-1 0,0 1 0,0 0 0,1-1 0,0 0-1,0 0 1,1 1 0,0-1 0,0 0 0,0 0 0,0 0 0,1 0 0,0 0 0,1 0 0,-1 0-1,1 0 1,0 0 0,0 0 0,1 0 0,0 0 0,3-5 0,15-30-1070,2 0 0,1 2 1,30-36-1,-13 17-538,-3 6 246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0:51:16.92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 56 336,'-8'-56'8420,"37"122"-9651,6 2-4611,-26-50 4411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25.142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118 4 1132,'25'-4'7153,"-24"6"-7106,0-1-1,0 1 1,0-1-1,-1 1 1,1 0-1,0-1 1,-1 1 0,1 0-1,-1 0 1,1-1-1,-1 1 1,0 0-1,0 2 1,9 57 462,-3 0-1,-3 0 1,-5 63 0,-35 183 308,-26 97-506,63-402-323,0-1 0,0 1 0,0 0 0,-1 0 0,1 0 0,0 0 0,-1 0 0,0 0 0,1-1 0,-1 1 0,0 0 0,0 0 1,0-1-1,0 1 0,0-1 0,-1 1 0,1-1 0,-3 3 0,3-4-9,0 0-1,-1-1 1,1 1 0,0 0-1,0-1 1,-1 1 0,1-1-1,0 0 1,0 1 0,0-1 0,0 0-1,0 0 1,0 0 0,0 1-1,0-1 1,0 0 0,0 0-1,1 0 1,-1-1 0,0 1-1,1 0 1,-1 0 0,1 0 0,-1 0-1,1-1 1,-1 1 0,1 0-1,0-2 1,-6-11-28,2-1 1,-1 1-1,2-1 1,0 0-1,1 0 1,1 0-1,0-1 0,1 1 1,0 0-1,2 0 1,4-26-1,-2 20 57,1 1-1,1 0 1,1 1-1,1-1 1,0 1 0,1 1-1,1 0 1,15-20-1,-22 34-2,0 0 0,0 1 0,1-1 0,-1 1 0,1 0 0,0 0-1,-1 0 1,2 1 0,-1-1 0,0 1 0,0 0 0,1 0 0,-1 0 0,1 1-1,7-2 1,-3 2 2,-1 0 0,0 1 0,0 0 0,0 1 0,0-1 0,0 1 0,0 1 0,13 4 0,3 2 18,-1 2 0,1 1 0,-2 1 0,41 28 0,0 9 10,-3 3-1,83 90 1,-19-17-1285,-80-90-1860,-35-56-1360,-9 20 4151,2-20-1154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25.492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683 8 668,'-12'-8'1240,"-5"8"72,-8 8-4,-6 7-416,-5 5-359,-7 7-213,-1 3-112,-4 2-76,0 2-32,0 1-40,-2 1-56,6 1-88,-2 1-364,2 0-469,4-3-255,-1-5-128,7-1-52,3-7 64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06:25.824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560 3 1148,'7'-1'439,"1"0"0,-1 0 0,1 1 0,-1 1 0,1-1-1,-1 1 1,1 0 0,-1 1 0,0-1 0,1 2 0,-1-1 0,11 6 0,-7-2-136,0 1 1,-1 0-1,1 1 1,-1 0-1,-1 0 1,17 19-1,-3 3-56,-1 2 0,-1 0-1,33 69 1,-34-58-75,-2 0 0,-2 1 0,-1 1 0,-3 1 0,-1-1 0,-3 2 1,-2-1-1,1 76 0,-8-88-166,-1 0-1,-2 0 1,-1 0 0,-2-1 0,-1 0 0,-2 0 0,-1-1 0,-1-1-1,-2 1 1,-1-2 0,-1 0 0,-33 44 0,23-42-362,0-2 1,-3-1-1,0-1 1,-1-1 0,-2-1-1,-1-2 1,-1-2-1,-42 22 1,17-15-832,-2-3 1,0-3-1,-2-2 1,-80 16-1,11-11-511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0:04.61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349 2040 176,'-9'9'12163,"-13"-16"-9792,-24-26-3148,17 1 763,1-1-1,2-1 1,2-1 0,1-1 0,2-2 0,1 0 0,2-1 0,2 0 0,2-2 0,1 0 0,2 0 0,2-1 0,2 0 0,-4-80-1,10 67-23,2-1-1,3 1 0,2-1 1,2 1-1,3 1 0,2 0 0,2 0 1,3 2-1,2 0 0,3 1 0,29-50 1,-37 75-30,1 2 1,1 0 0,0 1 0,2 0 0,1 2 0,1 0 0,0 2-1,1 0 1,2 1 0,0 1 0,0 2 0,1 0 0,1 2-1,1 0 1,0 2 0,0 1 0,1 1 0,0 2 0,1 1 0,44-5-1,93 8-1333,-96 4 510,-93-56 124,19 47 751,0 1 0,-1-1 0,0 1 0,0 0 0,0 0 0,-1 1 0,0-1 0,0 1 0,-14-10 0,-26-29 25,45 43-15,0 0 1,0 0-1,0 0 0,0 0 1,0 0-1,1 0 0,-1 0 1,1 0-1,0 0 0,-1 0 1,1 0-1,0 0 0,0-1 1,1 1-1,-1 0 0,0 0 1,1 0-1,-1 0 0,1 0 1,0 0-1,-1 0 0,3-3 1,28-49-137,-18 33 219,-12 20-74,-1 1 1,0-1 0,0 1-1,0-1 1,0 1 0,1-1-1,-1 1 1,0 0 0,0-1-1,1 1 1,-1-1 0,0 1 0,1 0-1,-1-1 1,1 1 0,-1 0-1,0 0 1,1-1 0,-1 1-1,1 0 1,-1 0 0,1-1-1,-1 1 1,0 0 0,1 0-1,-1 0 1,1 0 0,-1 0-1,1 0 1,-1 0 0,1 0-1,-1 0 1,1 0 0,-1 0-1,1 0 1,-1 0 0,1 0-1,14 19 47,11 51-50,-18-45 37,22 45-20,-14-36-59,-1 1 1,-2 1-1,9 45 0,-21-76-146,0 0-1,-1 0 1,0 0 0,0 0-1,0 0 1,-1 0 0,0 0 0,0 0-1,0 0 1,0 0 0,-1 0 0,0 0-1,0-1 1,0 1 0,-1-1 0,1 1-1,-1-1 1,-4 4 0,-10 20-3046,13-18 1964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0:05.129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422 386 1356,'-13'-4'957,"0"1"0,0 0-1,0 1 1,0 0 0,-20 0 0,28 3-921,-1 0 0,0 0 0,1 0 0,-1 1 0,1 0 0,0 0-1,-1 0 1,1 1 0,0-1 0,0 1 0,1 0 0,-1 1 0,0-1 0,1 1 0,-6 6 0,-45 52 65,-54 78 1,64-81-53,17-16 86,85-151 943,153-189 174,-163 241-886,3 2 0,109-92 0,-150 138-343,1 1-1,-1 1 1,1 0-1,0 0 1,0 1 0,1 0-1,19-5 1,-27 9-25,1 0 0,0 0 0,0 1 0,-1 0 0,1 0 0,0 0 1,0 0-1,0 0 0,0 1 0,-1 0 0,1-1 0,0 1 0,-1 1 0,1-1 0,-1 0 0,1 1 0,-1 0 1,1 0-1,-1 0 0,0 0 0,0 1 0,0-1 0,0 1 0,-1-1 0,1 1 0,3 6 0,2 3-3,-1 0-1,0 0 1,-1 1-1,0 0 1,-1 0-1,-1 1 1,0 0-1,0-1 0,-2 1 1,3 27-1,-4 12-51,-7 86-1,-1-17-645,7-78 65,1 1-2791,-7 60 0,3-94 1931,1-4 103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0:05.464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116 115 604,'-28'-15'1599,"20"12"-1117,0-1-1,0 0 1,1 0-1,-1-1 1,1 0-1,0 0 0,0-1 1,1 0-1,0 0 1,-9-11-1,15 16-469,0 1 0,0-1-1,0 1 1,0-1-1,0 1 1,0-1 0,0 1-1,0-1 1,0 1-1,0-1 1,0 1 0,0-1-1,0 1 1,0-1-1,1 1 1,-1-1 0,0 1-1,0-1 1,1 1-1,-1-1 1,0 1 0,1 0-1,-1-1 1,0 1-1,1-1 1,-1 1 0,1 0-1,-1-1 1,0 1 0,1 0-1,-1 0 1,1-1-1,-1 1 1,1 0 0,-1 0-1,1 0 1,-1 0-1,1 0 1,-1-1 0,1 1-1,-1 0 1,1 0-1,0 0 1,31-3 5,-26 3 3,234-6-1543,-15 2-2731,-159-1 2876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0:05.978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648 96 168,'4'-3'408,"-1"0"1,0 0-1,0 0 1,0 0-1,-1-1 0,1 1 1,-1-1-1,0 1 1,0-1-1,0 0 0,0 0 1,-1 0-1,1 0 1,0-5-1,-2 7-345,0 1 0,0 0 0,0 0 0,0 0 0,0 0 0,0-1 0,-1 1 0,1 0 0,0 0 0,-1 0 0,1 0 0,-1 0 0,1 0 0,-1 0 0,0 0 0,1 0 0,-1 0 0,0 0 0,0 0 0,-1-1 0,-1 0-41,1 1 1,-1-1-1,1 1 1,-1 0-1,0 0 1,0 0-1,0 0 0,0 1 1,0-1-1,1 1 1,-7-1-1,-11 0-3,0 1 1,0 1-1,1 0 0,-1 2 1,0 0-1,-23 8 0,36-10-17,0 1-1,0 1 1,0-1-1,1 1 0,-1 1 1,1-1-1,0 1 1,0 0-1,0 0 1,0 1-1,1 0 1,-1 0-1,2 0 0,-1 0 1,0 1-1,1 0 1,0 0-1,0 0 1,1 1-1,-5 9 0,7-8-8,0-1 0,0 1 0,1-1 0,0 1 0,0 0 0,0 0 0,1-1 0,1 1 0,-1-1-1,1 1 1,0-1 0,1 0 0,0 1 0,4 7 0,7 13-27,36 52 0,-17-34 31,-9-13-8,22 40 0,-40-62-7,-1 0 0,0 0-1,-1 0 1,0 1 0,-1-1-1,0 1 1,0 0 0,0 15-1,-3-23 9,0-1 0,0 0 0,-1 1 0,1-1 0,-1 0 0,0 0 0,1 1 0,-2-1 0,1 0 0,0 0-1,-1 0 1,1 0 0,-1 0 0,0 0 0,0-1 0,-3 5 0,0-2-11,-1 0 1,1-1-1,-1 1 0,0-1 1,0 0-1,-1 0 0,-8 3 1,-5 1-46,-1-1 0,-1-1 1,-43 8-1,20-9-13,-1-1 0,0-2 0,0-2 0,0-3-1,-86-15 1,131 19 38,1-1 0,0 0 1,0 0-1,-1 0 0,1 0 0,0 0 0,0 0 0,-1 0 0,1 0 0,0 0 0,-1 0 0,1 0 1,0 0-1,0 0 0,-1 0 0,1-1 0,0 1 0,0 0 0,-1 0 0,1 0 0,0 0 1,0 0-1,-1-1 0,1 1 0,0 0 0,0 0 0,0 0 0,0-1 0,-1 1 0,1 0 0,0 0 1,0 0-1,0-1 0,0 1 0,0 0 0,0-1 0,-1 1 0,1 0 0,0 0 0,0-1 0,0 1 1,0 0-1,0-1 0,13-6-1322,23-4-502,-2 4 619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0:06.559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40 831 104,'-20'64'5209,"0"35"-4036,54-221 86,53-124 0,-55 160-1075,3 3 0,55-95-1,-77 156-134,1 0 0,0 1-1,2 0 1,1 1-1,0 1 1,1 1-1,1 0 1,1 1-1,0 1 1,1 1-1,1 1 1,38-18-1,-46 27-34,-1 1 1,1 0-1,0 0 0,0 2 0,0 0 0,1 0 0,26 2 0,-34 0-13,0 0-1,1 1 0,-1 0 0,0 1 1,0 0-1,0 0 0,0 0 0,0 1 1,0 0-1,0 0 0,-1 0 0,1 1 0,-1 0 1,0 1-1,-1-1 0,1 1 0,4 6 1,-7-8-4,-1 1 0,0-1-1,0 1 1,0 0 0,-1-1 0,1 1 0,-1 0 0,0 0 0,0 0 0,-1 0 0,1 1 0,-1-1 0,0 0 0,0 0 0,0 0 0,0 0 0,-1 0 0,0 0 0,0 0 0,0 0 0,0 0-1,0 0 1,-1 0 0,0 0 0,0-1 0,0 1 0,-5 6 0,-2 3-10,0-1 0,-1 1 1,-1-2-1,0 1 0,-24 18 0,-6-2-28,-54 29 1,-33 21-8,126-77 46,1 0 1,-1 0 0,1 0-1,-1 0 1,1 0 0,-1 0-1,1 1 1,0-1 0,0 0-1,-1 1 1,1-1 0,0 1 0,0-1-1,0 1 1,1 0 0,-1-1-1,0 1 1,0 0 0,1 0-1,-1-1 1,1 1 0,0 0-1,0 0 1,-1 0 0,1-1 0,0 1-1,1 0 1,-1 0 0,0 0-1,0 0 1,1-1 0,-1 1-1,1 0 1,0 0 0,-1-1-1,1 1 1,0 0 0,0-1-1,0 1 1,0-1 0,0 1 0,0-1-1,1 0 1,-1 1 0,3 1-1,7 6 4,0-1 0,0 0-1,1 0 1,23 10 0,-31-16-2,378 157-143,-173-78-1343,-181-65 239,-47-15-1127,-50-14-707,30 0 1824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0:06.913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741 0 420,'11'17'6480,"28"23"-6208,5 6-201,-25-24-45,-1 2-1,-1 0 1,-2 1-1,0 1 0,-1 0 1,-2 1-1,-1 0 0,-1 1 1,-1 0-1,-2 1 1,-1 0-1,5 56 0,-9-50-19,-2 1-1,-2-1 0,-1 0 1,-2 0-1,-1 0 0,-2-1 0,-1 0 1,-2 0-1,-1-1 0,-25 48 0,9-31-115,-2-1 0,-3-2 1,-1-1-1,-3-1 0,-1-2 0,-3-2 0,-58 47 0,41-44-618,-1-1 0,-3-4 0,-1-2 0,-2-3 0,-92 35 0,53-32-516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1:10:07.417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1044 65 756,'-63'-25'4168,"23"12"-2876,-76-13 1,106 26-1242,0-1-1,1 2 1,-1-1 0,0 2-1,1-1 1,-1 1-1,1 0 1,-1 1-1,1 0 1,0 1-1,0 0 1,0 0-1,-15 12 1,-5 3-20,2 1 0,-40 38 0,14-4 11,2 2-1,2 2 1,3 2-1,-75 130 1,77-106-22,3 2 1,4 2-1,-39 141 0,66-192-5,1 0 0,3 0 0,0 1 0,3 0 0,1 0 0,2-1 0,4 42 0,-1-58-41,1 1 0,1 0 1,1-1-1,1 0 0,1 0 0,1-1 0,0 0 0,2-1 0,0 0 0,1 0 0,1-1 0,0-1 0,25 24 0,-7-12-363,1-2 0,1-1 1,2-2-1,0-1 0,54 25 0,-32-22-514,1-3-1,1-2 1,62 13 0,8-8-635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3355-54FA-445E-8906-DB5DEDD53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F5BF0-0AB4-4A06-8811-F02749B2F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939C2-8B0E-4142-9C2D-8BB4A923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C490-F6C2-42C2-AF52-B97755F121D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2D381-A86C-436A-9E6A-2A50A18E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4C88E-45B8-45B9-A48E-FD54D6AF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D5D6-CD04-46CD-93A4-95C6BDCB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9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ADBE-97F8-48A3-86B4-C36387EB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DFB39-058E-4493-9DDB-16E0FC869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B6E32-EAA9-4505-A66C-1B9E82F6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C490-F6C2-42C2-AF52-B97755F121D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09227-D447-43CB-A52B-FF45B797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1D363-F81B-41A1-82B7-B3161922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D5D6-CD04-46CD-93A4-95C6BDCB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12BA1-D47C-4834-B1ED-A09BDE397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B9580-DA69-4AC7-BAF8-0ACFA9154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FE23C-07D5-4E2E-A789-DF081E97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C490-F6C2-42C2-AF52-B97755F121D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32526-421C-4257-8C1D-4B2C67F9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02552-0281-4FD0-808B-6AE31196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D5D6-CD04-46CD-93A4-95C6BDCB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0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00E0-CC67-4B34-8C25-DCF70363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B996C-650C-4077-9942-B1CE769CD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F1F9E-2E3E-4BA1-AC49-49750037C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C490-F6C2-42C2-AF52-B97755F121D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BA131-8FAE-41C4-A131-99305BF1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0E662-194C-48FC-8998-8856FA5A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D5D6-CD04-46CD-93A4-95C6BDCB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5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86BD-1F53-4106-A593-FE1695F2F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7F6FF-4FDD-4DFC-97D6-09C3240A9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08F09-9D82-4C2D-B089-76E43880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C490-F6C2-42C2-AF52-B97755F121D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5C277-A1E1-4AAD-B023-D69F7C72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C38DE-E1D7-4E58-8F35-602B67DA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D5D6-CD04-46CD-93A4-95C6BDCB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8D96-9683-40BB-90E2-0153DC64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DAA91-31E0-475B-9369-556259FCB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1E5E8-78FA-434C-9E5F-0C3F84A89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CAA06-F3AF-47EA-9A41-10DA7805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C490-F6C2-42C2-AF52-B97755F121D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EB2F7-0BA1-452F-9E16-B0FB2156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CE11D-1101-43F2-88FE-D31BF250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D5D6-CD04-46CD-93A4-95C6BDCB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4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081C-5801-4509-8DAB-F806720C6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D9808-F992-44B1-9A2B-6CAF124AC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CD811-E691-4158-93E6-93D66E863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B352F-8BCE-41C3-8A7B-037C678E0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84A90-A6B6-4EA8-86BA-50D5985CC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7D7C8D-92D8-44FE-97F7-652A219D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C490-F6C2-42C2-AF52-B97755F121D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D8D915-FAD1-498E-AA47-FE815CD97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84131-6B9A-4227-9329-0C706E6D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D5D6-CD04-46CD-93A4-95C6BDCB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3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5E11-96D1-4CC4-9860-EA76A3B7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BCCBF-AC2A-434F-AAEB-D48430DAE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C490-F6C2-42C2-AF52-B97755F121D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EDD19-AA5B-45D0-94E5-ED6CA577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03B7D-AC88-49C1-993F-78C6A2619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D5D6-CD04-46CD-93A4-95C6BDCB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2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B8283-1602-4A96-9FC7-C6CEFA845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C490-F6C2-42C2-AF52-B97755F121D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F407D-55B6-47C5-931C-90A8C4D7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DBD2F-425B-4BBE-B518-3C07D9C7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D5D6-CD04-46CD-93A4-95C6BDCB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8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7BEF-BC8A-48D3-809A-8E3D08942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E9E79-B8AE-4B39-B9B1-2989623F4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6F579-15A6-40EA-A6E8-B1DE81D86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80068-C319-4613-80E5-4AF84B80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C490-F6C2-42C2-AF52-B97755F121D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70D05-EB18-419E-A900-6E2E1C52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F667A-D8C0-4C69-A924-CDE2FE5E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D5D6-CD04-46CD-93A4-95C6BDCB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5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FAF1-4582-493D-9E7E-8C5C1A00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3918C5-9AEC-4977-9DA4-B4732A564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DE581-77C5-48A1-9751-4D8B04EB0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380F4-84D2-4805-9557-A11EC459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C490-F6C2-42C2-AF52-B97755F121D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E333F-D5AF-49A0-9FE1-1536D04C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A4F59-BD02-458A-929F-7472B230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D5D6-CD04-46CD-93A4-95C6BDCB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4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C47E80-E745-44C4-8E2B-4D6025041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3C6CB-B209-4DD1-AB6A-89835EB19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7165-B16A-4558-BD49-C7CA41E6F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1C490-F6C2-42C2-AF52-B97755F121D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6704D-DDD1-4928-96D0-7AD934B96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44932-8691-496C-A4D9-E3E3D7129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7D5D6-CD04-46CD-93A4-95C6BDCB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5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56.xml"/><Relationship Id="rId21" Type="http://schemas.openxmlformats.org/officeDocument/2006/relationships/customXml" Target="../ink/ink1208.xml"/><Relationship Id="rId63" Type="http://schemas.openxmlformats.org/officeDocument/2006/relationships/customXml" Target="../ink/ink1229.xml"/><Relationship Id="rId159" Type="http://schemas.openxmlformats.org/officeDocument/2006/relationships/customXml" Target="../ink/ink1277.xml"/><Relationship Id="rId324" Type="http://schemas.openxmlformats.org/officeDocument/2006/relationships/image" Target="../media/image1113.png"/><Relationship Id="rId366" Type="http://schemas.openxmlformats.org/officeDocument/2006/relationships/image" Target="../media/image1134.png"/><Relationship Id="rId170" Type="http://schemas.openxmlformats.org/officeDocument/2006/relationships/image" Target="../media/image1036.png"/><Relationship Id="rId226" Type="http://schemas.openxmlformats.org/officeDocument/2006/relationships/image" Target="../media/image1064.png"/><Relationship Id="rId433" Type="http://schemas.openxmlformats.org/officeDocument/2006/relationships/customXml" Target="../ink/ink1414.xml"/><Relationship Id="rId268" Type="http://schemas.openxmlformats.org/officeDocument/2006/relationships/image" Target="../media/image1085.png"/><Relationship Id="rId475" Type="http://schemas.openxmlformats.org/officeDocument/2006/relationships/customXml" Target="../ink/ink1435.xml"/><Relationship Id="rId32" Type="http://schemas.openxmlformats.org/officeDocument/2006/relationships/image" Target="../media/image967.png"/><Relationship Id="rId74" Type="http://schemas.openxmlformats.org/officeDocument/2006/relationships/image" Target="../media/image988.png"/><Relationship Id="rId128" Type="http://schemas.openxmlformats.org/officeDocument/2006/relationships/image" Target="../media/image1015.png"/><Relationship Id="rId335" Type="http://schemas.openxmlformats.org/officeDocument/2006/relationships/customXml" Target="../ink/ink1365.xml"/><Relationship Id="rId377" Type="http://schemas.openxmlformats.org/officeDocument/2006/relationships/customXml" Target="../ink/ink1386.xml"/><Relationship Id="rId500" Type="http://schemas.openxmlformats.org/officeDocument/2006/relationships/image" Target="../media/image1201.png"/><Relationship Id="rId5" Type="http://schemas.openxmlformats.org/officeDocument/2006/relationships/customXml" Target="../ink/ink1200.xml"/><Relationship Id="rId181" Type="http://schemas.openxmlformats.org/officeDocument/2006/relationships/customXml" Target="../ink/ink1288.xml"/><Relationship Id="rId237" Type="http://schemas.openxmlformats.org/officeDocument/2006/relationships/customXml" Target="../ink/ink1316.xml"/><Relationship Id="rId402" Type="http://schemas.openxmlformats.org/officeDocument/2006/relationships/image" Target="../media/image1152.png"/><Relationship Id="rId279" Type="http://schemas.openxmlformats.org/officeDocument/2006/relationships/customXml" Target="../ink/ink1337.xml"/><Relationship Id="rId444" Type="http://schemas.openxmlformats.org/officeDocument/2006/relationships/image" Target="../media/image1173.png"/><Relationship Id="rId486" Type="http://schemas.openxmlformats.org/officeDocument/2006/relationships/image" Target="../media/image1194.png"/><Relationship Id="rId43" Type="http://schemas.openxmlformats.org/officeDocument/2006/relationships/customXml" Target="../ink/ink1219.xml"/><Relationship Id="rId139" Type="http://schemas.openxmlformats.org/officeDocument/2006/relationships/customXml" Target="../ink/ink1267.xml"/><Relationship Id="rId290" Type="http://schemas.openxmlformats.org/officeDocument/2006/relationships/image" Target="../media/image1096.png"/><Relationship Id="rId304" Type="http://schemas.openxmlformats.org/officeDocument/2006/relationships/image" Target="../media/image1103.png"/><Relationship Id="rId346" Type="http://schemas.openxmlformats.org/officeDocument/2006/relationships/image" Target="../media/image1124.png"/><Relationship Id="rId388" Type="http://schemas.openxmlformats.org/officeDocument/2006/relationships/image" Target="../media/image1145.png"/><Relationship Id="rId511" Type="http://schemas.openxmlformats.org/officeDocument/2006/relationships/customXml" Target="../ink/ink1453.xml"/><Relationship Id="rId85" Type="http://schemas.openxmlformats.org/officeDocument/2006/relationships/customXml" Target="../ink/ink1240.xml"/><Relationship Id="rId150" Type="http://schemas.openxmlformats.org/officeDocument/2006/relationships/image" Target="../media/image1026.png"/><Relationship Id="rId192" Type="http://schemas.openxmlformats.org/officeDocument/2006/relationships/image" Target="../media/image1047.png"/><Relationship Id="rId206" Type="http://schemas.openxmlformats.org/officeDocument/2006/relationships/image" Target="../media/image1054.png"/><Relationship Id="rId413" Type="http://schemas.openxmlformats.org/officeDocument/2006/relationships/customXml" Target="../ink/ink1404.xml"/><Relationship Id="rId248" Type="http://schemas.openxmlformats.org/officeDocument/2006/relationships/image" Target="../media/image1075.png"/><Relationship Id="rId455" Type="http://schemas.openxmlformats.org/officeDocument/2006/relationships/customXml" Target="../ink/ink1425.xml"/><Relationship Id="rId497" Type="http://schemas.openxmlformats.org/officeDocument/2006/relationships/customXml" Target="../ink/ink1446.xml"/><Relationship Id="rId12" Type="http://schemas.openxmlformats.org/officeDocument/2006/relationships/image" Target="../media/image957.png"/><Relationship Id="rId108" Type="http://schemas.openxmlformats.org/officeDocument/2006/relationships/image" Target="../media/image1005.png"/><Relationship Id="rId315" Type="http://schemas.openxmlformats.org/officeDocument/2006/relationships/customXml" Target="../ink/ink1355.xml"/><Relationship Id="rId357" Type="http://schemas.openxmlformats.org/officeDocument/2006/relationships/customXml" Target="../ink/ink1376.xml"/><Relationship Id="rId54" Type="http://schemas.openxmlformats.org/officeDocument/2006/relationships/image" Target="../media/image978.png"/><Relationship Id="rId96" Type="http://schemas.openxmlformats.org/officeDocument/2006/relationships/image" Target="../media/image999.png"/><Relationship Id="rId161" Type="http://schemas.openxmlformats.org/officeDocument/2006/relationships/customXml" Target="../ink/ink1278.xml"/><Relationship Id="rId217" Type="http://schemas.openxmlformats.org/officeDocument/2006/relationships/customXml" Target="../ink/ink1306.xml"/><Relationship Id="rId399" Type="http://schemas.openxmlformats.org/officeDocument/2006/relationships/customXml" Target="../ink/ink1397.xml"/><Relationship Id="rId259" Type="http://schemas.openxmlformats.org/officeDocument/2006/relationships/customXml" Target="../ink/ink1327.xml"/><Relationship Id="rId424" Type="http://schemas.openxmlformats.org/officeDocument/2006/relationships/image" Target="../media/image1163.png"/><Relationship Id="rId466" Type="http://schemas.openxmlformats.org/officeDocument/2006/relationships/image" Target="../media/image1184.png"/><Relationship Id="rId23" Type="http://schemas.openxmlformats.org/officeDocument/2006/relationships/customXml" Target="../ink/ink1209.xml"/><Relationship Id="rId119" Type="http://schemas.openxmlformats.org/officeDocument/2006/relationships/customXml" Target="../ink/ink1257.xml"/><Relationship Id="rId270" Type="http://schemas.openxmlformats.org/officeDocument/2006/relationships/image" Target="../media/image1086.png"/><Relationship Id="rId326" Type="http://schemas.openxmlformats.org/officeDocument/2006/relationships/image" Target="../media/image1114.png"/><Relationship Id="rId65" Type="http://schemas.openxmlformats.org/officeDocument/2006/relationships/customXml" Target="../ink/ink1230.xml"/><Relationship Id="rId130" Type="http://schemas.openxmlformats.org/officeDocument/2006/relationships/image" Target="../media/image1016.png"/><Relationship Id="rId368" Type="http://schemas.openxmlformats.org/officeDocument/2006/relationships/image" Target="../media/image1135.png"/><Relationship Id="rId172" Type="http://schemas.openxmlformats.org/officeDocument/2006/relationships/image" Target="../media/image1037.png"/><Relationship Id="rId228" Type="http://schemas.openxmlformats.org/officeDocument/2006/relationships/image" Target="../media/image1065.png"/><Relationship Id="rId435" Type="http://schemas.openxmlformats.org/officeDocument/2006/relationships/customXml" Target="../ink/ink1415.xml"/><Relationship Id="rId477" Type="http://schemas.openxmlformats.org/officeDocument/2006/relationships/customXml" Target="../ink/ink1436.xml"/><Relationship Id="rId281" Type="http://schemas.openxmlformats.org/officeDocument/2006/relationships/customXml" Target="../ink/ink1338.xml"/><Relationship Id="rId337" Type="http://schemas.openxmlformats.org/officeDocument/2006/relationships/customXml" Target="../ink/ink1366.xml"/><Relationship Id="rId502" Type="http://schemas.openxmlformats.org/officeDocument/2006/relationships/image" Target="../media/image1202.png"/><Relationship Id="rId34" Type="http://schemas.openxmlformats.org/officeDocument/2006/relationships/image" Target="../media/image968.png"/><Relationship Id="rId76" Type="http://schemas.openxmlformats.org/officeDocument/2006/relationships/image" Target="../media/image989.png"/><Relationship Id="rId141" Type="http://schemas.openxmlformats.org/officeDocument/2006/relationships/customXml" Target="../ink/ink1268.xml"/><Relationship Id="rId379" Type="http://schemas.openxmlformats.org/officeDocument/2006/relationships/customXml" Target="../ink/ink1387.xml"/><Relationship Id="rId7" Type="http://schemas.openxmlformats.org/officeDocument/2006/relationships/customXml" Target="../ink/ink1201.xml"/><Relationship Id="rId183" Type="http://schemas.openxmlformats.org/officeDocument/2006/relationships/customXml" Target="../ink/ink1289.xml"/><Relationship Id="rId239" Type="http://schemas.openxmlformats.org/officeDocument/2006/relationships/customXml" Target="../ink/ink1317.xml"/><Relationship Id="rId390" Type="http://schemas.openxmlformats.org/officeDocument/2006/relationships/image" Target="../media/image1146.png"/><Relationship Id="rId404" Type="http://schemas.openxmlformats.org/officeDocument/2006/relationships/image" Target="../media/image1153.png"/><Relationship Id="rId446" Type="http://schemas.openxmlformats.org/officeDocument/2006/relationships/image" Target="../media/image1174.png"/><Relationship Id="rId250" Type="http://schemas.openxmlformats.org/officeDocument/2006/relationships/image" Target="../media/image1076.png"/><Relationship Id="rId292" Type="http://schemas.openxmlformats.org/officeDocument/2006/relationships/image" Target="../media/image1097.png"/><Relationship Id="rId306" Type="http://schemas.openxmlformats.org/officeDocument/2006/relationships/image" Target="../media/image1104.png"/><Relationship Id="rId488" Type="http://schemas.openxmlformats.org/officeDocument/2006/relationships/image" Target="../media/image1195.png"/><Relationship Id="rId45" Type="http://schemas.openxmlformats.org/officeDocument/2006/relationships/customXml" Target="../ink/ink1220.xml"/><Relationship Id="rId87" Type="http://schemas.openxmlformats.org/officeDocument/2006/relationships/customXml" Target="../ink/ink1241.xml"/><Relationship Id="rId110" Type="http://schemas.openxmlformats.org/officeDocument/2006/relationships/image" Target="../media/image1006.png"/><Relationship Id="rId348" Type="http://schemas.openxmlformats.org/officeDocument/2006/relationships/image" Target="../media/image1125.png"/><Relationship Id="rId513" Type="http://schemas.openxmlformats.org/officeDocument/2006/relationships/customXml" Target="../ink/ink1454.xml"/><Relationship Id="rId152" Type="http://schemas.openxmlformats.org/officeDocument/2006/relationships/image" Target="../media/image1027.png"/><Relationship Id="rId194" Type="http://schemas.openxmlformats.org/officeDocument/2006/relationships/image" Target="../media/image1048.png"/><Relationship Id="rId208" Type="http://schemas.openxmlformats.org/officeDocument/2006/relationships/image" Target="../media/image1055.png"/><Relationship Id="rId415" Type="http://schemas.openxmlformats.org/officeDocument/2006/relationships/customXml" Target="../ink/ink1405.xml"/><Relationship Id="rId457" Type="http://schemas.openxmlformats.org/officeDocument/2006/relationships/customXml" Target="../ink/ink1426.xml"/><Relationship Id="rId261" Type="http://schemas.openxmlformats.org/officeDocument/2006/relationships/customXml" Target="../ink/ink1328.xml"/><Relationship Id="rId499" Type="http://schemas.openxmlformats.org/officeDocument/2006/relationships/customXml" Target="../ink/ink1447.xml"/><Relationship Id="rId14" Type="http://schemas.openxmlformats.org/officeDocument/2006/relationships/image" Target="../media/image958.png"/><Relationship Id="rId56" Type="http://schemas.openxmlformats.org/officeDocument/2006/relationships/image" Target="../media/image979.png"/><Relationship Id="rId317" Type="http://schemas.openxmlformats.org/officeDocument/2006/relationships/customXml" Target="../ink/ink1356.xml"/><Relationship Id="rId359" Type="http://schemas.openxmlformats.org/officeDocument/2006/relationships/customXml" Target="../ink/ink1377.xml"/><Relationship Id="rId98" Type="http://schemas.openxmlformats.org/officeDocument/2006/relationships/image" Target="../media/image1000.png"/><Relationship Id="rId121" Type="http://schemas.openxmlformats.org/officeDocument/2006/relationships/customXml" Target="../ink/ink1258.xml"/><Relationship Id="rId163" Type="http://schemas.openxmlformats.org/officeDocument/2006/relationships/customXml" Target="../ink/ink1279.xml"/><Relationship Id="rId219" Type="http://schemas.openxmlformats.org/officeDocument/2006/relationships/customXml" Target="../ink/ink1307.xml"/><Relationship Id="rId370" Type="http://schemas.openxmlformats.org/officeDocument/2006/relationships/image" Target="../media/image1136.png"/><Relationship Id="rId426" Type="http://schemas.openxmlformats.org/officeDocument/2006/relationships/image" Target="../media/image1164.png"/><Relationship Id="rId230" Type="http://schemas.openxmlformats.org/officeDocument/2006/relationships/image" Target="../media/image1066.png"/><Relationship Id="rId468" Type="http://schemas.openxmlformats.org/officeDocument/2006/relationships/image" Target="../media/image1185.png"/><Relationship Id="rId25" Type="http://schemas.openxmlformats.org/officeDocument/2006/relationships/customXml" Target="../ink/ink1210.xml"/><Relationship Id="rId67" Type="http://schemas.openxmlformats.org/officeDocument/2006/relationships/customXml" Target="../ink/ink1231.xml"/><Relationship Id="rId272" Type="http://schemas.openxmlformats.org/officeDocument/2006/relationships/image" Target="../media/image1087.png"/><Relationship Id="rId328" Type="http://schemas.openxmlformats.org/officeDocument/2006/relationships/image" Target="../media/image1115.png"/><Relationship Id="rId132" Type="http://schemas.openxmlformats.org/officeDocument/2006/relationships/image" Target="../media/image1017.png"/><Relationship Id="rId174" Type="http://schemas.openxmlformats.org/officeDocument/2006/relationships/image" Target="../media/image1038.png"/><Relationship Id="rId381" Type="http://schemas.openxmlformats.org/officeDocument/2006/relationships/customXml" Target="../ink/ink1388.xml"/><Relationship Id="rId241" Type="http://schemas.openxmlformats.org/officeDocument/2006/relationships/customXml" Target="../ink/ink1318.xml"/><Relationship Id="rId437" Type="http://schemas.openxmlformats.org/officeDocument/2006/relationships/customXml" Target="../ink/ink1416.xml"/><Relationship Id="rId479" Type="http://schemas.openxmlformats.org/officeDocument/2006/relationships/customXml" Target="../ink/ink1437.xml"/><Relationship Id="rId36" Type="http://schemas.openxmlformats.org/officeDocument/2006/relationships/image" Target="../media/image969.png"/><Relationship Id="rId283" Type="http://schemas.openxmlformats.org/officeDocument/2006/relationships/customXml" Target="../ink/ink1339.xml"/><Relationship Id="rId339" Type="http://schemas.openxmlformats.org/officeDocument/2006/relationships/customXml" Target="../ink/ink1367.xml"/><Relationship Id="rId490" Type="http://schemas.openxmlformats.org/officeDocument/2006/relationships/image" Target="../media/image1196.png"/><Relationship Id="rId504" Type="http://schemas.openxmlformats.org/officeDocument/2006/relationships/image" Target="../media/image1203.png"/><Relationship Id="rId78" Type="http://schemas.openxmlformats.org/officeDocument/2006/relationships/image" Target="../media/image990.png"/><Relationship Id="rId101" Type="http://schemas.openxmlformats.org/officeDocument/2006/relationships/customXml" Target="../ink/ink1248.xml"/><Relationship Id="rId143" Type="http://schemas.openxmlformats.org/officeDocument/2006/relationships/customXml" Target="../ink/ink1269.xml"/><Relationship Id="rId185" Type="http://schemas.openxmlformats.org/officeDocument/2006/relationships/customXml" Target="../ink/ink1290.xml"/><Relationship Id="rId350" Type="http://schemas.openxmlformats.org/officeDocument/2006/relationships/image" Target="../media/image1126.png"/><Relationship Id="rId406" Type="http://schemas.openxmlformats.org/officeDocument/2006/relationships/image" Target="../media/image1154.png"/><Relationship Id="rId9" Type="http://schemas.openxmlformats.org/officeDocument/2006/relationships/customXml" Target="../ink/ink1202.xml"/><Relationship Id="rId210" Type="http://schemas.openxmlformats.org/officeDocument/2006/relationships/image" Target="../media/image1056.png"/><Relationship Id="rId392" Type="http://schemas.openxmlformats.org/officeDocument/2006/relationships/image" Target="../media/image1147.png"/><Relationship Id="rId448" Type="http://schemas.openxmlformats.org/officeDocument/2006/relationships/image" Target="../media/image1175.png"/><Relationship Id="rId252" Type="http://schemas.openxmlformats.org/officeDocument/2006/relationships/image" Target="../media/image1077.png"/><Relationship Id="rId294" Type="http://schemas.openxmlformats.org/officeDocument/2006/relationships/image" Target="../media/image1098.png"/><Relationship Id="rId308" Type="http://schemas.openxmlformats.org/officeDocument/2006/relationships/image" Target="../media/image1105.png"/><Relationship Id="rId47" Type="http://schemas.openxmlformats.org/officeDocument/2006/relationships/customXml" Target="../ink/ink1221.xml"/><Relationship Id="rId89" Type="http://schemas.openxmlformats.org/officeDocument/2006/relationships/customXml" Target="../ink/ink1242.xml"/><Relationship Id="rId112" Type="http://schemas.openxmlformats.org/officeDocument/2006/relationships/image" Target="../media/image1007.png"/><Relationship Id="rId154" Type="http://schemas.openxmlformats.org/officeDocument/2006/relationships/image" Target="../media/image1028.png"/><Relationship Id="rId361" Type="http://schemas.openxmlformats.org/officeDocument/2006/relationships/customXml" Target="../ink/ink1378.xml"/><Relationship Id="rId196" Type="http://schemas.openxmlformats.org/officeDocument/2006/relationships/image" Target="../media/image1049.png"/><Relationship Id="rId417" Type="http://schemas.openxmlformats.org/officeDocument/2006/relationships/customXml" Target="../ink/ink1406.xml"/><Relationship Id="rId459" Type="http://schemas.openxmlformats.org/officeDocument/2006/relationships/customXml" Target="../ink/ink1427.xml"/><Relationship Id="rId16" Type="http://schemas.openxmlformats.org/officeDocument/2006/relationships/image" Target="../media/image959.png"/><Relationship Id="rId221" Type="http://schemas.openxmlformats.org/officeDocument/2006/relationships/customXml" Target="../ink/ink1308.xml"/><Relationship Id="rId263" Type="http://schemas.openxmlformats.org/officeDocument/2006/relationships/customXml" Target="../ink/ink1329.xml"/><Relationship Id="rId319" Type="http://schemas.openxmlformats.org/officeDocument/2006/relationships/customXml" Target="../ink/ink1357.xml"/><Relationship Id="rId470" Type="http://schemas.openxmlformats.org/officeDocument/2006/relationships/image" Target="../media/image1186.png"/><Relationship Id="rId58" Type="http://schemas.openxmlformats.org/officeDocument/2006/relationships/image" Target="../media/image980.png"/><Relationship Id="rId123" Type="http://schemas.openxmlformats.org/officeDocument/2006/relationships/customXml" Target="../ink/ink1259.xml"/><Relationship Id="rId330" Type="http://schemas.openxmlformats.org/officeDocument/2006/relationships/image" Target="../media/image1116.png"/><Relationship Id="rId165" Type="http://schemas.openxmlformats.org/officeDocument/2006/relationships/customXml" Target="../ink/ink1280.xml"/><Relationship Id="rId372" Type="http://schemas.openxmlformats.org/officeDocument/2006/relationships/image" Target="../media/image1137.png"/><Relationship Id="rId428" Type="http://schemas.openxmlformats.org/officeDocument/2006/relationships/image" Target="../media/image1165.png"/><Relationship Id="rId232" Type="http://schemas.openxmlformats.org/officeDocument/2006/relationships/image" Target="../media/image1067.png"/><Relationship Id="rId274" Type="http://schemas.openxmlformats.org/officeDocument/2006/relationships/image" Target="../media/image1088.png"/><Relationship Id="rId481" Type="http://schemas.openxmlformats.org/officeDocument/2006/relationships/customXml" Target="../ink/ink1438.xml"/><Relationship Id="rId27" Type="http://schemas.openxmlformats.org/officeDocument/2006/relationships/customXml" Target="../ink/ink1211.xml"/><Relationship Id="rId69" Type="http://schemas.openxmlformats.org/officeDocument/2006/relationships/customXml" Target="../ink/ink1232.xml"/><Relationship Id="rId134" Type="http://schemas.openxmlformats.org/officeDocument/2006/relationships/image" Target="../media/image1018.png"/><Relationship Id="rId80" Type="http://schemas.openxmlformats.org/officeDocument/2006/relationships/image" Target="../media/image991.png"/><Relationship Id="rId176" Type="http://schemas.openxmlformats.org/officeDocument/2006/relationships/image" Target="../media/image1039.png"/><Relationship Id="rId341" Type="http://schemas.openxmlformats.org/officeDocument/2006/relationships/customXml" Target="../ink/ink1368.xml"/><Relationship Id="rId383" Type="http://schemas.openxmlformats.org/officeDocument/2006/relationships/customXml" Target="../ink/ink1389.xml"/><Relationship Id="rId439" Type="http://schemas.openxmlformats.org/officeDocument/2006/relationships/customXml" Target="../ink/ink1417.xml"/><Relationship Id="rId201" Type="http://schemas.openxmlformats.org/officeDocument/2006/relationships/customXml" Target="../ink/ink1298.xml"/><Relationship Id="rId243" Type="http://schemas.openxmlformats.org/officeDocument/2006/relationships/customXml" Target="../ink/ink1319.xml"/><Relationship Id="rId285" Type="http://schemas.openxmlformats.org/officeDocument/2006/relationships/customXml" Target="../ink/ink1340.xml"/><Relationship Id="rId450" Type="http://schemas.openxmlformats.org/officeDocument/2006/relationships/image" Target="../media/image1176.png"/><Relationship Id="rId506" Type="http://schemas.openxmlformats.org/officeDocument/2006/relationships/image" Target="../media/image1204.png"/><Relationship Id="rId38" Type="http://schemas.openxmlformats.org/officeDocument/2006/relationships/image" Target="../media/image970.png"/><Relationship Id="rId103" Type="http://schemas.openxmlformats.org/officeDocument/2006/relationships/customXml" Target="../ink/ink1249.xml"/><Relationship Id="rId310" Type="http://schemas.openxmlformats.org/officeDocument/2006/relationships/image" Target="../media/image1106.png"/><Relationship Id="rId492" Type="http://schemas.openxmlformats.org/officeDocument/2006/relationships/image" Target="../media/image1197.png"/><Relationship Id="rId91" Type="http://schemas.openxmlformats.org/officeDocument/2006/relationships/customXml" Target="../ink/ink1243.xml"/><Relationship Id="rId145" Type="http://schemas.openxmlformats.org/officeDocument/2006/relationships/customXml" Target="../ink/ink1270.xml"/><Relationship Id="rId187" Type="http://schemas.openxmlformats.org/officeDocument/2006/relationships/customXml" Target="../ink/ink1291.xml"/><Relationship Id="rId352" Type="http://schemas.openxmlformats.org/officeDocument/2006/relationships/image" Target="../media/image1127.png"/><Relationship Id="rId394" Type="http://schemas.openxmlformats.org/officeDocument/2006/relationships/image" Target="../media/image1148.png"/><Relationship Id="rId408" Type="http://schemas.openxmlformats.org/officeDocument/2006/relationships/image" Target="../media/image1155.png"/><Relationship Id="rId212" Type="http://schemas.openxmlformats.org/officeDocument/2006/relationships/image" Target="../media/image1057.png"/><Relationship Id="rId254" Type="http://schemas.openxmlformats.org/officeDocument/2006/relationships/image" Target="../media/image1078.png"/><Relationship Id="rId49" Type="http://schemas.openxmlformats.org/officeDocument/2006/relationships/customXml" Target="../ink/ink1222.xml"/><Relationship Id="rId114" Type="http://schemas.openxmlformats.org/officeDocument/2006/relationships/image" Target="../media/image1008.png"/><Relationship Id="rId296" Type="http://schemas.openxmlformats.org/officeDocument/2006/relationships/image" Target="../media/image1099.png"/><Relationship Id="rId461" Type="http://schemas.openxmlformats.org/officeDocument/2006/relationships/customXml" Target="../ink/ink1428.xml"/><Relationship Id="rId60" Type="http://schemas.openxmlformats.org/officeDocument/2006/relationships/image" Target="../media/image981.png"/><Relationship Id="rId156" Type="http://schemas.openxmlformats.org/officeDocument/2006/relationships/image" Target="../media/image1029.png"/><Relationship Id="rId198" Type="http://schemas.openxmlformats.org/officeDocument/2006/relationships/image" Target="../media/image1050.png"/><Relationship Id="rId321" Type="http://schemas.openxmlformats.org/officeDocument/2006/relationships/customXml" Target="../ink/ink1358.xml"/><Relationship Id="rId363" Type="http://schemas.openxmlformats.org/officeDocument/2006/relationships/customXml" Target="../ink/ink1379.xml"/><Relationship Id="rId419" Type="http://schemas.openxmlformats.org/officeDocument/2006/relationships/customXml" Target="../ink/ink1407.xml"/><Relationship Id="rId223" Type="http://schemas.openxmlformats.org/officeDocument/2006/relationships/customXml" Target="../ink/ink1309.xml"/><Relationship Id="rId430" Type="http://schemas.openxmlformats.org/officeDocument/2006/relationships/image" Target="../media/image1166.png"/><Relationship Id="rId18" Type="http://schemas.openxmlformats.org/officeDocument/2006/relationships/image" Target="../media/image960.png"/><Relationship Id="rId265" Type="http://schemas.openxmlformats.org/officeDocument/2006/relationships/customXml" Target="../ink/ink1330.xml"/><Relationship Id="rId472" Type="http://schemas.openxmlformats.org/officeDocument/2006/relationships/image" Target="../media/image1187.png"/><Relationship Id="rId125" Type="http://schemas.openxmlformats.org/officeDocument/2006/relationships/customXml" Target="../ink/ink1260.xml"/><Relationship Id="rId167" Type="http://schemas.openxmlformats.org/officeDocument/2006/relationships/customXml" Target="../ink/ink1281.xml"/><Relationship Id="rId332" Type="http://schemas.openxmlformats.org/officeDocument/2006/relationships/image" Target="../media/image1117.png"/><Relationship Id="rId374" Type="http://schemas.openxmlformats.org/officeDocument/2006/relationships/image" Target="../media/image1138.png"/><Relationship Id="rId71" Type="http://schemas.openxmlformats.org/officeDocument/2006/relationships/customXml" Target="../ink/ink1233.xml"/><Relationship Id="rId234" Type="http://schemas.openxmlformats.org/officeDocument/2006/relationships/image" Target="../media/image1068.png"/><Relationship Id="rId2" Type="http://schemas.openxmlformats.org/officeDocument/2006/relationships/image" Target="../media/image1.gif"/><Relationship Id="rId29" Type="http://schemas.openxmlformats.org/officeDocument/2006/relationships/customXml" Target="../ink/ink1212.xml"/><Relationship Id="rId276" Type="http://schemas.openxmlformats.org/officeDocument/2006/relationships/image" Target="../media/image1089.png"/><Relationship Id="rId441" Type="http://schemas.openxmlformats.org/officeDocument/2006/relationships/customXml" Target="../ink/ink1418.xml"/><Relationship Id="rId483" Type="http://schemas.openxmlformats.org/officeDocument/2006/relationships/customXml" Target="../ink/ink1439.xml"/><Relationship Id="rId40" Type="http://schemas.openxmlformats.org/officeDocument/2006/relationships/image" Target="../media/image971.png"/><Relationship Id="rId136" Type="http://schemas.openxmlformats.org/officeDocument/2006/relationships/image" Target="../media/image1019.png"/><Relationship Id="rId178" Type="http://schemas.openxmlformats.org/officeDocument/2006/relationships/image" Target="../media/image1040.png"/><Relationship Id="rId301" Type="http://schemas.openxmlformats.org/officeDocument/2006/relationships/customXml" Target="../ink/ink1348.xml"/><Relationship Id="rId343" Type="http://schemas.openxmlformats.org/officeDocument/2006/relationships/customXml" Target="../ink/ink1369.xml"/><Relationship Id="rId82" Type="http://schemas.openxmlformats.org/officeDocument/2006/relationships/image" Target="../media/image992.png"/><Relationship Id="rId203" Type="http://schemas.openxmlformats.org/officeDocument/2006/relationships/customXml" Target="../ink/ink1299.xml"/><Relationship Id="rId385" Type="http://schemas.openxmlformats.org/officeDocument/2006/relationships/customXml" Target="../ink/ink1390.xml"/><Relationship Id="rId245" Type="http://schemas.openxmlformats.org/officeDocument/2006/relationships/customXml" Target="../ink/ink1320.xml"/><Relationship Id="rId287" Type="http://schemas.openxmlformats.org/officeDocument/2006/relationships/customXml" Target="../ink/ink1341.xml"/><Relationship Id="rId410" Type="http://schemas.openxmlformats.org/officeDocument/2006/relationships/image" Target="../media/image1156.png"/><Relationship Id="rId452" Type="http://schemas.openxmlformats.org/officeDocument/2006/relationships/image" Target="../media/image1177.png"/><Relationship Id="rId494" Type="http://schemas.openxmlformats.org/officeDocument/2006/relationships/image" Target="../media/image1198.png"/><Relationship Id="rId508" Type="http://schemas.openxmlformats.org/officeDocument/2006/relationships/image" Target="../media/image1205.png"/><Relationship Id="rId105" Type="http://schemas.openxmlformats.org/officeDocument/2006/relationships/customXml" Target="../ink/ink1250.xml"/><Relationship Id="rId147" Type="http://schemas.openxmlformats.org/officeDocument/2006/relationships/customXml" Target="../ink/ink1271.xml"/><Relationship Id="rId312" Type="http://schemas.openxmlformats.org/officeDocument/2006/relationships/image" Target="../media/image1107.png"/><Relationship Id="rId354" Type="http://schemas.openxmlformats.org/officeDocument/2006/relationships/image" Target="../media/image1128.png"/><Relationship Id="rId51" Type="http://schemas.openxmlformats.org/officeDocument/2006/relationships/customXml" Target="../ink/ink1223.xml"/><Relationship Id="rId93" Type="http://schemas.openxmlformats.org/officeDocument/2006/relationships/customXml" Target="../ink/ink1244.xml"/><Relationship Id="rId189" Type="http://schemas.openxmlformats.org/officeDocument/2006/relationships/customXml" Target="../ink/ink1292.xml"/><Relationship Id="rId396" Type="http://schemas.openxmlformats.org/officeDocument/2006/relationships/image" Target="../media/image1149.png"/><Relationship Id="rId214" Type="http://schemas.openxmlformats.org/officeDocument/2006/relationships/image" Target="../media/image1058.png"/><Relationship Id="rId256" Type="http://schemas.openxmlformats.org/officeDocument/2006/relationships/image" Target="../media/image1079.png"/><Relationship Id="rId298" Type="http://schemas.openxmlformats.org/officeDocument/2006/relationships/image" Target="../media/image1100.png"/><Relationship Id="rId421" Type="http://schemas.openxmlformats.org/officeDocument/2006/relationships/customXml" Target="../ink/ink1408.xml"/><Relationship Id="rId463" Type="http://schemas.openxmlformats.org/officeDocument/2006/relationships/customXml" Target="../ink/ink1429.xml"/><Relationship Id="rId116" Type="http://schemas.openxmlformats.org/officeDocument/2006/relationships/image" Target="../media/image1009.png"/><Relationship Id="rId158" Type="http://schemas.openxmlformats.org/officeDocument/2006/relationships/image" Target="../media/image1030.png"/><Relationship Id="rId323" Type="http://schemas.openxmlformats.org/officeDocument/2006/relationships/customXml" Target="../ink/ink1359.xml"/><Relationship Id="rId20" Type="http://schemas.openxmlformats.org/officeDocument/2006/relationships/image" Target="../media/image961.png"/><Relationship Id="rId62" Type="http://schemas.openxmlformats.org/officeDocument/2006/relationships/image" Target="../media/image982.png"/><Relationship Id="rId365" Type="http://schemas.openxmlformats.org/officeDocument/2006/relationships/customXml" Target="../ink/ink1380.xml"/><Relationship Id="rId225" Type="http://schemas.openxmlformats.org/officeDocument/2006/relationships/customXml" Target="../ink/ink1310.xml"/><Relationship Id="rId267" Type="http://schemas.openxmlformats.org/officeDocument/2006/relationships/customXml" Target="../ink/ink1331.xml"/><Relationship Id="rId432" Type="http://schemas.openxmlformats.org/officeDocument/2006/relationships/image" Target="../media/image1167.png"/><Relationship Id="rId474" Type="http://schemas.openxmlformats.org/officeDocument/2006/relationships/image" Target="../media/image1188.png"/><Relationship Id="rId127" Type="http://schemas.openxmlformats.org/officeDocument/2006/relationships/customXml" Target="../ink/ink1261.xml"/><Relationship Id="rId31" Type="http://schemas.openxmlformats.org/officeDocument/2006/relationships/customXml" Target="../ink/ink1213.xml"/><Relationship Id="rId73" Type="http://schemas.openxmlformats.org/officeDocument/2006/relationships/customXml" Target="../ink/ink1234.xml"/><Relationship Id="rId169" Type="http://schemas.openxmlformats.org/officeDocument/2006/relationships/customXml" Target="../ink/ink1282.xml"/><Relationship Id="rId334" Type="http://schemas.openxmlformats.org/officeDocument/2006/relationships/image" Target="../media/image1118.png"/><Relationship Id="rId376" Type="http://schemas.openxmlformats.org/officeDocument/2006/relationships/image" Target="../media/image1139.png"/><Relationship Id="rId4" Type="http://schemas.openxmlformats.org/officeDocument/2006/relationships/image" Target="../media/image953.png"/><Relationship Id="rId180" Type="http://schemas.openxmlformats.org/officeDocument/2006/relationships/image" Target="../media/image1041.png"/><Relationship Id="rId236" Type="http://schemas.openxmlformats.org/officeDocument/2006/relationships/image" Target="../media/image1069.png"/><Relationship Id="rId278" Type="http://schemas.openxmlformats.org/officeDocument/2006/relationships/image" Target="../media/image1090.png"/><Relationship Id="rId401" Type="http://schemas.openxmlformats.org/officeDocument/2006/relationships/customXml" Target="../ink/ink1398.xml"/><Relationship Id="rId443" Type="http://schemas.openxmlformats.org/officeDocument/2006/relationships/customXml" Target="../ink/ink1419.xml"/><Relationship Id="rId303" Type="http://schemas.openxmlformats.org/officeDocument/2006/relationships/customXml" Target="../ink/ink1349.xml"/><Relationship Id="rId485" Type="http://schemas.openxmlformats.org/officeDocument/2006/relationships/customXml" Target="../ink/ink1440.xml"/><Relationship Id="rId42" Type="http://schemas.openxmlformats.org/officeDocument/2006/relationships/image" Target="../media/image972.png"/><Relationship Id="rId84" Type="http://schemas.openxmlformats.org/officeDocument/2006/relationships/image" Target="../media/image993.png"/><Relationship Id="rId138" Type="http://schemas.openxmlformats.org/officeDocument/2006/relationships/image" Target="../media/image1020.png"/><Relationship Id="rId345" Type="http://schemas.openxmlformats.org/officeDocument/2006/relationships/customXml" Target="../ink/ink1370.xml"/><Relationship Id="rId387" Type="http://schemas.openxmlformats.org/officeDocument/2006/relationships/customXml" Target="../ink/ink1391.xml"/><Relationship Id="rId510" Type="http://schemas.openxmlformats.org/officeDocument/2006/relationships/image" Target="../media/image1206.png"/><Relationship Id="rId191" Type="http://schemas.openxmlformats.org/officeDocument/2006/relationships/customXml" Target="../ink/ink1293.xml"/><Relationship Id="rId205" Type="http://schemas.openxmlformats.org/officeDocument/2006/relationships/customXml" Target="../ink/ink1300.xml"/><Relationship Id="rId247" Type="http://schemas.openxmlformats.org/officeDocument/2006/relationships/customXml" Target="../ink/ink1321.xml"/><Relationship Id="rId412" Type="http://schemas.openxmlformats.org/officeDocument/2006/relationships/image" Target="../media/image1157.png"/><Relationship Id="rId107" Type="http://schemas.openxmlformats.org/officeDocument/2006/relationships/customXml" Target="../ink/ink1251.xml"/><Relationship Id="rId289" Type="http://schemas.openxmlformats.org/officeDocument/2006/relationships/customXml" Target="../ink/ink1342.xml"/><Relationship Id="rId454" Type="http://schemas.openxmlformats.org/officeDocument/2006/relationships/image" Target="../media/image1178.png"/><Relationship Id="rId496" Type="http://schemas.openxmlformats.org/officeDocument/2006/relationships/image" Target="../media/image1199.png"/><Relationship Id="rId11" Type="http://schemas.openxmlformats.org/officeDocument/2006/relationships/customXml" Target="../ink/ink1203.xml"/><Relationship Id="rId53" Type="http://schemas.openxmlformats.org/officeDocument/2006/relationships/customXml" Target="../ink/ink1224.xml"/><Relationship Id="rId149" Type="http://schemas.openxmlformats.org/officeDocument/2006/relationships/customXml" Target="../ink/ink1272.xml"/><Relationship Id="rId314" Type="http://schemas.openxmlformats.org/officeDocument/2006/relationships/image" Target="../media/image1108.png"/><Relationship Id="rId356" Type="http://schemas.openxmlformats.org/officeDocument/2006/relationships/image" Target="../media/image1129.png"/><Relationship Id="rId398" Type="http://schemas.openxmlformats.org/officeDocument/2006/relationships/image" Target="../media/image1150.png"/><Relationship Id="rId95" Type="http://schemas.openxmlformats.org/officeDocument/2006/relationships/customXml" Target="../ink/ink1245.xml"/><Relationship Id="rId160" Type="http://schemas.openxmlformats.org/officeDocument/2006/relationships/image" Target="../media/image1031.png"/><Relationship Id="rId216" Type="http://schemas.openxmlformats.org/officeDocument/2006/relationships/image" Target="../media/image1059.png"/><Relationship Id="rId423" Type="http://schemas.openxmlformats.org/officeDocument/2006/relationships/customXml" Target="../ink/ink1409.xml"/><Relationship Id="rId258" Type="http://schemas.openxmlformats.org/officeDocument/2006/relationships/image" Target="../media/image1080.png"/><Relationship Id="rId465" Type="http://schemas.openxmlformats.org/officeDocument/2006/relationships/customXml" Target="../ink/ink1430.xml"/><Relationship Id="rId22" Type="http://schemas.openxmlformats.org/officeDocument/2006/relationships/image" Target="../media/image962.png"/><Relationship Id="rId64" Type="http://schemas.openxmlformats.org/officeDocument/2006/relationships/image" Target="../media/image983.png"/><Relationship Id="rId118" Type="http://schemas.openxmlformats.org/officeDocument/2006/relationships/image" Target="../media/image1010.png"/><Relationship Id="rId325" Type="http://schemas.openxmlformats.org/officeDocument/2006/relationships/customXml" Target="../ink/ink1360.xml"/><Relationship Id="rId367" Type="http://schemas.openxmlformats.org/officeDocument/2006/relationships/customXml" Target="../ink/ink1381.xml"/><Relationship Id="rId171" Type="http://schemas.openxmlformats.org/officeDocument/2006/relationships/customXml" Target="../ink/ink1283.xml"/><Relationship Id="rId227" Type="http://schemas.openxmlformats.org/officeDocument/2006/relationships/customXml" Target="../ink/ink1311.xml"/><Relationship Id="rId269" Type="http://schemas.openxmlformats.org/officeDocument/2006/relationships/customXml" Target="../ink/ink1332.xml"/><Relationship Id="rId434" Type="http://schemas.openxmlformats.org/officeDocument/2006/relationships/image" Target="../media/image1168.png"/><Relationship Id="rId476" Type="http://schemas.openxmlformats.org/officeDocument/2006/relationships/image" Target="../media/image1189.png"/><Relationship Id="rId33" Type="http://schemas.openxmlformats.org/officeDocument/2006/relationships/customXml" Target="../ink/ink1214.xml"/><Relationship Id="rId129" Type="http://schemas.openxmlformats.org/officeDocument/2006/relationships/customXml" Target="../ink/ink1262.xml"/><Relationship Id="rId280" Type="http://schemas.openxmlformats.org/officeDocument/2006/relationships/image" Target="../media/image1091.png"/><Relationship Id="rId336" Type="http://schemas.openxmlformats.org/officeDocument/2006/relationships/image" Target="../media/image1119.png"/><Relationship Id="rId501" Type="http://schemas.openxmlformats.org/officeDocument/2006/relationships/customXml" Target="../ink/ink1448.xml"/><Relationship Id="rId75" Type="http://schemas.openxmlformats.org/officeDocument/2006/relationships/customXml" Target="../ink/ink1235.xml"/><Relationship Id="rId140" Type="http://schemas.openxmlformats.org/officeDocument/2006/relationships/image" Target="../media/image1021.png"/><Relationship Id="rId182" Type="http://schemas.openxmlformats.org/officeDocument/2006/relationships/image" Target="../media/image1042.png"/><Relationship Id="rId378" Type="http://schemas.openxmlformats.org/officeDocument/2006/relationships/image" Target="../media/image1140.png"/><Relationship Id="rId403" Type="http://schemas.openxmlformats.org/officeDocument/2006/relationships/customXml" Target="../ink/ink1399.xml"/><Relationship Id="rId6" Type="http://schemas.openxmlformats.org/officeDocument/2006/relationships/image" Target="../media/image954.png"/><Relationship Id="rId238" Type="http://schemas.openxmlformats.org/officeDocument/2006/relationships/image" Target="../media/image1070.png"/><Relationship Id="rId445" Type="http://schemas.openxmlformats.org/officeDocument/2006/relationships/customXml" Target="../ink/ink1420.xml"/><Relationship Id="rId487" Type="http://schemas.openxmlformats.org/officeDocument/2006/relationships/customXml" Target="../ink/ink1441.xml"/><Relationship Id="rId291" Type="http://schemas.openxmlformats.org/officeDocument/2006/relationships/customXml" Target="../ink/ink1343.xml"/><Relationship Id="rId305" Type="http://schemas.openxmlformats.org/officeDocument/2006/relationships/customXml" Target="../ink/ink1350.xml"/><Relationship Id="rId347" Type="http://schemas.openxmlformats.org/officeDocument/2006/relationships/customXml" Target="../ink/ink1371.xml"/><Relationship Id="rId512" Type="http://schemas.openxmlformats.org/officeDocument/2006/relationships/image" Target="../media/image1207.png"/><Relationship Id="rId44" Type="http://schemas.openxmlformats.org/officeDocument/2006/relationships/image" Target="../media/image973.png"/><Relationship Id="rId86" Type="http://schemas.openxmlformats.org/officeDocument/2006/relationships/image" Target="../media/image994.png"/><Relationship Id="rId151" Type="http://schemas.openxmlformats.org/officeDocument/2006/relationships/customXml" Target="../ink/ink1273.xml"/><Relationship Id="rId389" Type="http://schemas.openxmlformats.org/officeDocument/2006/relationships/customXml" Target="../ink/ink1392.xml"/><Relationship Id="rId193" Type="http://schemas.openxmlformats.org/officeDocument/2006/relationships/customXml" Target="../ink/ink1294.xml"/><Relationship Id="rId207" Type="http://schemas.openxmlformats.org/officeDocument/2006/relationships/customXml" Target="../ink/ink1301.xml"/><Relationship Id="rId249" Type="http://schemas.openxmlformats.org/officeDocument/2006/relationships/customXml" Target="../ink/ink1322.xml"/><Relationship Id="rId414" Type="http://schemas.openxmlformats.org/officeDocument/2006/relationships/image" Target="../media/image1158.png"/><Relationship Id="rId456" Type="http://schemas.openxmlformats.org/officeDocument/2006/relationships/image" Target="../media/image1179.png"/><Relationship Id="rId498" Type="http://schemas.openxmlformats.org/officeDocument/2006/relationships/image" Target="../media/image1200.png"/><Relationship Id="rId13" Type="http://schemas.openxmlformats.org/officeDocument/2006/relationships/customXml" Target="../ink/ink1204.xml"/><Relationship Id="rId109" Type="http://schemas.openxmlformats.org/officeDocument/2006/relationships/customXml" Target="../ink/ink1252.xml"/><Relationship Id="rId260" Type="http://schemas.openxmlformats.org/officeDocument/2006/relationships/image" Target="../media/image1081.png"/><Relationship Id="rId316" Type="http://schemas.openxmlformats.org/officeDocument/2006/relationships/image" Target="../media/image1109.png"/><Relationship Id="rId55" Type="http://schemas.openxmlformats.org/officeDocument/2006/relationships/customXml" Target="../ink/ink1225.xml"/><Relationship Id="rId97" Type="http://schemas.openxmlformats.org/officeDocument/2006/relationships/customXml" Target="../ink/ink1246.xml"/><Relationship Id="rId120" Type="http://schemas.openxmlformats.org/officeDocument/2006/relationships/image" Target="../media/image1011.png"/><Relationship Id="rId358" Type="http://schemas.openxmlformats.org/officeDocument/2006/relationships/image" Target="../media/image1130.png"/><Relationship Id="rId162" Type="http://schemas.openxmlformats.org/officeDocument/2006/relationships/image" Target="../media/image1032.png"/><Relationship Id="rId218" Type="http://schemas.openxmlformats.org/officeDocument/2006/relationships/image" Target="../media/image1060.png"/><Relationship Id="rId425" Type="http://schemas.openxmlformats.org/officeDocument/2006/relationships/customXml" Target="../ink/ink1410.xml"/><Relationship Id="rId467" Type="http://schemas.openxmlformats.org/officeDocument/2006/relationships/customXml" Target="../ink/ink1431.xml"/><Relationship Id="rId271" Type="http://schemas.openxmlformats.org/officeDocument/2006/relationships/customXml" Target="../ink/ink1333.xml"/><Relationship Id="rId24" Type="http://schemas.openxmlformats.org/officeDocument/2006/relationships/image" Target="../media/image963.png"/><Relationship Id="rId66" Type="http://schemas.openxmlformats.org/officeDocument/2006/relationships/image" Target="../media/image984.png"/><Relationship Id="rId131" Type="http://schemas.openxmlformats.org/officeDocument/2006/relationships/customXml" Target="../ink/ink1263.xml"/><Relationship Id="rId327" Type="http://schemas.openxmlformats.org/officeDocument/2006/relationships/customXml" Target="../ink/ink1361.xml"/><Relationship Id="rId369" Type="http://schemas.openxmlformats.org/officeDocument/2006/relationships/customXml" Target="../ink/ink1382.xml"/><Relationship Id="rId173" Type="http://schemas.openxmlformats.org/officeDocument/2006/relationships/customXml" Target="../ink/ink1284.xml"/><Relationship Id="rId229" Type="http://schemas.openxmlformats.org/officeDocument/2006/relationships/customXml" Target="../ink/ink1312.xml"/><Relationship Id="rId380" Type="http://schemas.openxmlformats.org/officeDocument/2006/relationships/image" Target="../media/image1141.png"/><Relationship Id="rId436" Type="http://schemas.openxmlformats.org/officeDocument/2006/relationships/image" Target="../media/image1169.png"/><Relationship Id="rId240" Type="http://schemas.openxmlformats.org/officeDocument/2006/relationships/image" Target="../media/image1071.png"/><Relationship Id="rId478" Type="http://schemas.openxmlformats.org/officeDocument/2006/relationships/image" Target="../media/image1190.png"/><Relationship Id="rId35" Type="http://schemas.openxmlformats.org/officeDocument/2006/relationships/customXml" Target="../ink/ink1215.xml"/><Relationship Id="rId77" Type="http://schemas.openxmlformats.org/officeDocument/2006/relationships/customXml" Target="../ink/ink1236.xml"/><Relationship Id="rId100" Type="http://schemas.openxmlformats.org/officeDocument/2006/relationships/image" Target="../media/image1001.png"/><Relationship Id="rId282" Type="http://schemas.openxmlformats.org/officeDocument/2006/relationships/image" Target="../media/image1092.png"/><Relationship Id="rId338" Type="http://schemas.openxmlformats.org/officeDocument/2006/relationships/image" Target="../media/image1120.png"/><Relationship Id="rId503" Type="http://schemas.openxmlformats.org/officeDocument/2006/relationships/customXml" Target="../ink/ink1449.xml"/><Relationship Id="rId8" Type="http://schemas.openxmlformats.org/officeDocument/2006/relationships/image" Target="../media/image955.png"/><Relationship Id="rId142" Type="http://schemas.openxmlformats.org/officeDocument/2006/relationships/image" Target="../media/image1022.png"/><Relationship Id="rId184" Type="http://schemas.openxmlformats.org/officeDocument/2006/relationships/image" Target="../media/image1043.png"/><Relationship Id="rId391" Type="http://schemas.openxmlformats.org/officeDocument/2006/relationships/customXml" Target="../ink/ink1393.xml"/><Relationship Id="rId405" Type="http://schemas.openxmlformats.org/officeDocument/2006/relationships/customXml" Target="../ink/ink1400.xml"/><Relationship Id="rId447" Type="http://schemas.openxmlformats.org/officeDocument/2006/relationships/customXml" Target="../ink/ink1421.xml"/><Relationship Id="rId251" Type="http://schemas.openxmlformats.org/officeDocument/2006/relationships/customXml" Target="../ink/ink1323.xml"/><Relationship Id="rId489" Type="http://schemas.openxmlformats.org/officeDocument/2006/relationships/customXml" Target="../ink/ink1442.xml"/><Relationship Id="rId46" Type="http://schemas.openxmlformats.org/officeDocument/2006/relationships/image" Target="../media/image974.png"/><Relationship Id="rId293" Type="http://schemas.openxmlformats.org/officeDocument/2006/relationships/customXml" Target="../ink/ink1344.xml"/><Relationship Id="rId307" Type="http://schemas.openxmlformats.org/officeDocument/2006/relationships/customXml" Target="../ink/ink1351.xml"/><Relationship Id="rId349" Type="http://schemas.openxmlformats.org/officeDocument/2006/relationships/customXml" Target="../ink/ink1372.xml"/><Relationship Id="rId514" Type="http://schemas.openxmlformats.org/officeDocument/2006/relationships/image" Target="../media/image1208.png"/><Relationship Id="rId88" Type="http://schemas.openxmlformats.org/officeDocument/2006/relationships/image" Target="../media/image995.png"/><Relationship Id="rId111" Type="http://schemas.openxmlformats.org/officeDocument/2006/relationships/customXml" Target="../ink/ink1253.xml"/><Relationship Id="rId153" Type="http://schemas.openxmlformats.org/officeDocument/2006/relationships/customXml" Target="../ink/ink1274.xml"/><Relationship Id="rId195" Type="http://schemas.openxmlformats.org/officeDocument/2006/relationships/customXml" Target="../ink/ink1295.xml"/><Relationship Id="rId209" Type="http://schemas.openxmlformats.org/officeDocument/2006/relationships/customXml" Target="../ink/ink1302.xml"/><Relationship Id="rId360" Type="http://schemas.openxmlformats.org/officeDocument/2006/relationships/image" Target="../media/image1131.png"/><Relationship Id="rId416" Type="http://schemas.openxmlformats.org/officeDocument/2006/relationships/image" Target="../media/image1159.png"/><Relationship Id="rId220" Type="http://schemas.openxmlformats.org/officeDocument/2006/relationships/image" Target="../media/image1061.png"/><Relationship Id="rId458" Type="http://schemas.openxmlformats.org/officeDocument/2006/relationships/image" Target="../media/image1180.png"/><Relationship Id="rId15" Type="http://schemas.openxmlformats.org/officeDocument/2006/relationships/customXml" Target="../ink/ink1205.xml"/><Relationship Id="rId57" Type="http://schemas.openxmlformats.org/officeDocument/2006/relationships/customXml" Target="../ink/ink1226.xml"/><Relationship Id="rId262" Type="http://schemas.openxmlformats.org/officeDocument/2006/relationships/image" Target="../media/image1082.png"/><Relationship Id="rId318" Type="http://schemas.openxmlformats.org/officeDocument/2006/relationships/image" Target="../media/image1110.png"/><Relationship Id="rId99" Type="http://schemas.openxmlformats.org/officeDocument/2006/relationships/customXml" Target="../ink/ink1247.xml"/><Relationship Id="rId122" Type="http://schemas.openxmlformats.org/officeDocument/2006/relationships/image" Target="../media/image1012.png"/><Relationship Id="rId164" Type="http://schemas.openxmlformats.org/officeDocument/2006/relationships/image" Target="../media/image1033.png"/><Relationship Id="rId371" Type="http://schemas.openxmlformats.org/officeDocument/2006/relationships/customXml" Target="../ink/ink1383.xml"/><Relationship Id="rId427" Type="http://schemas.openxmlformats.org/officeDocument/2006/relationships/customXml" Target="../ink/ink1411.xml"/><Relationship Id="rId469" Type="http://schemas.openxmlformats.org/officeDocument/2006/relationships/customXml" Target="../ink/ink1432.xml"/><Relationship Id="rId26" Type="http://schemas.openxmlformats.org/officeDocument/2006/relationships/image" Target="../media/image964.png"/><Relationship Id="rId231" Type="http://schemas.openxmlformats.org/officeDocument/2006/relationships/customXml" Target="../ink/ink1313.xml"/><Relationship Id="rId273" Type="http://schemas.openxmlformats.org/officeDocument/2006/relationships/customXml" Target="../ink/ink1334.xml"/><Relationship Id="rId329" Type="http://schemas.openxmlformats.org/officeDocument/2006/relationships/customXml" Target="../ink/ink1362.xml"/><Relationship Id="rId480" Type="http://schemas.openxmlformats.org/officeDocument/2006/relationships/image" Target="../media/image1191.png"/><Relationship Id="rId68" Type="http://schemas.openxmlformats.org/officeDocument/2006/relationships/image" Target="../media/image985.png"/><Relationship Id="rId133" Type="http://schemas.openxmlformats.org/officeDocument/2006/relationships/customXml" Target="../ink/ink1264.xml"/><Relationship Id="rId175" Type="http://schemas.openxmlformats.org/officeDocument/2006/relationships/customXml" Target="../ink/ink1285.xml"/><Relationship Id="rId340" Type="http://schemas.openxmlformats.org/officeDocument/2006/relationships/image" Target="../media/image1121.png"/><Relationship Id="rId200" Type="http://schemas.openxmlformats.org/officeDocument/2006/relationships/image" Target="../media/image1051.png"/><Relationship Id="rId382" Type="http://schemas.openxmlformats.org/officeDocument/2006/relationships/image" Target="../media/image1142.png"/><Relationship Id="rId438" Type="http://schemas.openxmlformats.org/officeDocument/2006/relationships/image" Target="../media/image1170.png"/><Relationship Id="rId242" Type="http://schemas.openxmlformats.org/officeDocument/2006/relationships/image" Target="../media/image1072.png"/><Relationship Id="rId284" Type="http://schemas.openxmlformats.org/officeDocument/2006/relationships/image" Target="../media/image1093.png"/><Relationship Id="rId491" Type="http://schemas.openxmlformats.org/officeDocument/2006/relationships/customXml" Target="../ink/ink1443.xml"/><Relationship Id="rId505" Type="http://schemas.openxmlformats.org/officeDocument/2006/relationships/customXml" Target="../ink/ink1450.xml"/><Relationship Id="rId37" Type="http://schemas.openxmlformats.org/officeDocument/2006/relationships/customXml" Target="../ink/ink1216.xml"/><Relationship Id="rId79" Type="http://schemas.openxmlformats.org/officeDocument/2006/relationships/customXml" Target="../ink/ink1237.xml"/><Relationship Id="rId102" Type="http://schemas.openxmlformats.org/officeDocument/2006/relationships/image" Target="../media/image1002.png"/><Relationship Id="rId144" Type="http://schemas.openxmlformats.org/officeDocument/2006/relationships/image" Target="../media/image1023.png"/><Relationship Id="rId90" Type="http://schemas.openxmlformats.org/officeDocument/2006/relationships/image" Target="../media/image996.png"/><Relationship Id="rId186" Type="http://schemas.openxmlformats.org/officeDocument/2006/relationships/image" Target="../media/image1044.png"/><Relationship Id="rId351" Type="http://schemas.openxmlformats.org/officeDocument/2006/relationships/customXml" Target="../ink/ink1373.xml"/><Relationship Id="rId393" Type="http://schemas.openxmlformats.org/officeDocument/2006/relationships/customXml" Target="../ink/ink1394.xml"/><Relationship Id="rId407" Type="http://schemas.openxmlformats.org/officeDocument/2006/relationships/customXml" Target="../ink/ink1401.xml"/><Relationship Id="rId449" Type="http://schemas.openxmlformats.org/officeDocument/2006/relationships/customXml" Target="../ink/ink1422.xml"/><Relationship Id="rId211" Type="http://schemas.openxmlformats.org/officeDocument/2006/relationships/customXml" Target="../ink/ink1303.xml"/><Relationship Id="rId253" Type="http://schemas.openxmlformats.org/officeDocument/2006/relationships/customXml" Target="../ink/ink1324.xml"/><Relationship Id="rId295" Type="http://schemas.openxmlformats.org/officeDocument/2006/relationships/customXml" Target="../ink/ink1345.xml"/><Relationship Id="rId309" Type="http://schemas.openxmlformats.org/officeDocument/2006/relationships/customXml" Target="../ink/ink1352.xml"/><Relationship Id="rId460" Type="http://schemas.openxmlformats.org/officeDocument/2006/relationships/image" Target="../media/image1181.png"/><Relationship Id="rId48" Type="http://schemas.openxmlformats.org/officeDocument/2006/relationships/image" Target="../media/image975.png"/><Relationship Id="rId113" Type="http://schemas.openxmlformats.org/officeDocument/2006/relationships/customXml" Target="../ink/ink1254.xml"/><Relationship Id="rId320" Type="http://schemas.openxmlformats.org/officeDocument/2006/relationships/image" Target="../media/image1111.png"/><Relationship Id="rId155" Type="http://schemas.openxmlformats.org/officeDocument/2006/relationships/customXml" Target="../ink/ink1275.xml"/><Relationship Id="rId197" Type="http://schemas.openxmlformats.org/officeDocument/2006/relationships/customXml" Target="../ink/ink1296.xml"/><Relationship Id="rId362" Type="http://schemas.openxmlformats.org/officeDocument/2006/relationships/image" Target="../media/image1132.png"/><Relationship Id="rId418" Type="http://schemas.openxmlformats.org/officeDocument/2006/relationships/image" Target="../media/image1160.png"/><Relationship Id="rId222" Type="http://schemas.openxmlformats.org/officeDocument/2006/relationships/image" Target="../media/image1062.png"/><Relationship Id="rId264" Type="http://schemas.openxmlformats.org/officeDocument/2006/relationships/image" Target="../media/image1083.png"/><Relationship Id="rId471" Type="http://schemas.openxmlformats.org/officeDocument/2006/relationships/customXml" Target="../ink/ink1433.xml"/><Relationship Id="rId17" Type="http://schemas.openxmlformats.org/officeDocument/2006/relationships/customXml" Target="../ink/ink1206.xml"/><Relationship Id="rId59" Type="http://schemas.openxmlformats.org/officeDocument/2006/relationships/customXml" Target="../ink/ink1227.xml"/><Relationship Id="rId124" Type="http://schemas.openxmlformats.org/officeDocument/2006/relationships/image" Target="../media/image1013.png"/><Relationship Id="rId70" Type="http://schemas.openxmlformats.org/officeDocument/2006/relationships/image" Target="../media/image986.png"/><Relationship Id="rId166" Type="http://schemas.openxmlformats.org/officeDocument/2006/relationships/image" Target="../media/image1034.png"/><Relationship Id="rId331" Type="http://schemas.openxmlformats.org/officeDocument/2006/relationships/customXml" Target="../ink/ink1363.xml"/><Relationship Id="rId373" Type="http://schemas.openxmlformats.org/officeDocument/2006/relationships/customXml" Target="../ink/ink1384.xml"/><Relationship Id="rId429" Type="http://schemas.openxmlformats.org/officeDocument/2006/relationships/customXml" Target="../ink/ink1412.xml"/><Relationship Id="rId1" Type="http://schemas.openxmlformats.org/officeDocument/2006/relationships/slideLayout" Target="../slideLayouts/slideLayout1.xml"/><Relationship Id="rId233" Type="http://schemas.openxmlformats.org/officeDocument/2006/relationships/customXml" Target="../ink/ink1314.xml"/><Relationship Id="rId440" Type="http://schemas.openxmlformats.org/officeDocument/2006/relationships/image" Target="../media/image1171.png"/><Relationship Id="rId28" Type="http://schemas.openxmlformats.org/officeDocument/2006/relationships/image" Target="../media/image965.png"/><Relationship Id="rId275" Type="http://schemas.openxmlformats.org/officeDocument/2006/relationships/customXml" Target="../ink/ink1335.xml"/><Relationship Id="rId300" Type="http://schemas.openxmlformats.org/officeDocument/2006/relationships/image" Target="../media/image1101.png"/><Relationship Id="rId482" Type="http://schemas.openxmlformats.org/officeDocument/2006/relationships/image" Target="../media/image1192.png"/><Relationship Id="rId81" Type="http://schemas.openxmlformats.org/officeDocument/2006/relationships/customXml" Target="../ink/ink1238.xml"/><Relationship Id="rId135" Type="http://schemas.openxmlformats.org/officeDocument/2006/relationships/customXml" Target="../ink/ink1265.xml"/><Relationship Id="rId177" Type="http://schemas.openxmlformats.org/officeDocument/2006/relationships/customXml" Target="../ink/ink1286.xml"/><Relationship Id="rId342" Type="http://schemas.openxmlformats.org/officeDocument/2006/relationships/image" Target="../media/image1122.png"/><Relationship Id="rId384" Type="http://schemas.openxmlformats.org/officeDocument/2006/relationships/image" Target="../media/image1143.png"/><Relationship Id="rId202" Type="http://schemas.openxmlformats.org/officeDocument/2006/relationships/image" Target="../media/image1052.png"/><Relationship Id="rId244" Type="http://schemas.openxmlformats.org/officeDocument/2006/relationships/image" Target="../media/image1073.png"/><Relationship Id="rId39" Type="http://schemas.openxmlformats.org/officeDocument/2006/relationships/customXml" Target="../ink/ink1217.xml"/><Relationship Id="rId286" Type="http://schemas.openxmlformats.org/officeDocument/2006/relationships/image" Target="../media/image1094.png"/><Relationship Id="rId451" Type="http://schemas.openxmlformats.org/officeDocument/2006/relationships/customXml" Target="../ink/ink1423.xml"/><Relationship Id="rId493" Type="http://schemas.openxmlformats.org/officeDocument/2006/relationships/customXml" Target="../ink/ink1444.xml"/><Relationship Id="rId507" Type="http://schemas.openxmlformats.org/officeDocument/2006/relationships/customXml" Target="../ink/ink1451.xml"/><Relationship Id="rId50" Type="http://schemas.openxmlformats.org/officeDocument/2006/relationships/image" Target="../media/image976.png"/><Relationship Id="rId104" Type="http://schemas.openxmlformats.org/officeDocument/2006/relationships/image" Target="../media/image1003.png"/><Relationship Id="rId146" Type="http://schemas.openxmlformats.org/officeDocument/2006/relationships/image" Target="../media/image1024.png"/><Relationship Id="rId188" Type="http://schemas.openxmlformats.org/officeDocument/2006/relationships/image" Target="../media/image1045.png"/><Relationship Id="rId311" Type="http://schemas.openxmlformats.org/officeDocument/2006/relationships/customXml" Target="../ink/ink1353.xml"/><Relationship Id="rId353" Type="http://schemas.openxmlformats.org/officeDocument/2006/relationships/customXml" Target="../ink/ink1374.xml"/><Relationship Id="rId395" Type="http://schemas.openxmlformats.org/officeDocument/2006/relationships/customXml" Target="../ink/ink1395.xml"/><Relationship Id="rId409" Type="http://schemas.openxmlformats.org/officeDocument/2006/relationships/customXml" Target="../ink/ink1402.xml"/><Relationship Id="rId92" Type="http://schemas.openxmlformats.org/officeDocument/2006/relationships/image" Target="../media/image997.png"/><Relationship Id="rId213" Type="http://schemas.openxmlformats.org/officeDocument/2006/relationships/customXml" Target="../ink/ink1304.xml"/><Relationship Id="rId420" Type="http://schemas.openxmlformats.org/officeDocument/2006/relationships/image" Target="../media/image1161.png"/><Relationship Id="rId255" Type="http://schemas.openxmlformats.org/officeDocument/2006/relationships/customXml" Target="../ink/ink1325.xml"/><Relationship Id="rId297" Type="http://schemas.openxmlformats.org/officeDocument/2006/relationships/customXml" Target="../ink/ink1346.xml"/><Relationship Id="rId462" Type="http://schemas.openxmlformats.org/officeDocument/2006/relationships/image" Target="../media/image1182.png"/><Relationship Id="rId115" Type="http://schemas.openxmlformats.org/officeDocument/2006/relationships/customXml" Target="../ink/ink1255.xml"/><Relationship Id="rId157" Type="http://schemas.openxmlformats.org/officeDocument/2006/relationships/customXml" Target="../ink/ink1276.xml"/><Relationship Id="rId322" Type="http://schemas.openxmlformats.org/officeDocument/2006/relationships/image" Target="../media/image1112.png"/><Relationship Id="rId364" Type="http://schemas.openxmlformats.org/officeDocument/2006/relationships/image" Target="../media/image1133.png"/><Relationship Id="rId61" Type="http://schemas.openxmlformats.org/officeDocument/2006/relationships/customXml" Target="../ink/ink1228.xml"/><Relationship Id="rId199" Type="http://schemas.openxmlformats.org/officeDocument/2006/relationships/customXml" Target="../ink/ink1297.xml"/><Relationship Id="rId19" Type="http://schemas.openxmlformats.org/officeDocument/2006/relationships/customXml" Target="../ink/ink1207.xml"/><Relationship Id="rId224" Type="http://schemas.openxmlformats.org/officeDocument/2006/relationships/image" Target="../media/image1063.png"/><Relationship Id="rId266" Type="http://schemas.openxmlformats.org/officeDocument/2006/relationships/image" Target="../media/image1084.png"/><Relationship Id="rId431" Type="http://schemas.openxmlformats.org/officeDocument/2006/relationships/customXml" Target="../ink/ink1413.xml"/><Relationship Id="rId473" Type="http://schemas.openxmlformats.org/officeDocument/2006/relationships/customXml" Target="../ink/ink1434.xml"/><Relationship Id="rId30" Type="http://schemas.openxmlformats.org/officeDocument/2006/relationships/image" Target="../media/image966.png"/><Relationship Id="rId126" Type="http://schemas.openxmlformats.org/officeDocument/2006/relationships/image" Target="../media/image1014.png"/><Relationship Id="rId168" Type="http://schemas.openxmlformats.org/officeDocument/2006/relationships/image" Target="../media/image1035.png"/><Relationship Id="rId333" Type="http://schemas.openxmlformats.org/officeDocument/2006/relationships/customXml" Target="../ink/ink1364.xml"/><Relationship Id="rId72" Type="http://schemas.openxmlformats.org/officeDocument/2006/relationships/image" Target="../media/image987.png"/><Relationship Id="rId375" Type="http://schemas.openxmlformats.org/officeDocument/2006/relationships/customXml" Target="../ink/ink1385.xml"/><Relationship Id="rId3" Type="http://schemas.openxmlformats.org/officeDocument/2006/relationships/customXml" Target="../ink/ink1199.xml"/><Relationship Id="rId235" Type="http://schemas.openxmlformats.org/officeDocument/2006/relationships/customXml" Target="../ink/ink1315.xml"/><Relationship Id="rId277" Type="http://schemas.openxmlformats.org/officeDocument/2006/relationships/customXml" Target="../ink/ink1336.xml"/><Relationship Id="rId400" Type="http://schemas.openxmlformats.org/officeDocument/2006/relationships/image" Target="../media/image1151.png"/><Relationship Id="rId442" Type="http://schemas.openxmlformats.org/officeDocument/2006/relationships/image" Target="../media/image1172.png"/><Relationship Id="rId484" Type="http://schemas.openxmlformats.org/officeDocument/2006/relationships/image" Target="../media/image1193.png"/><Relationship Id="rId137" Type="http://schemas.openxmlformats.org/officeDocument/2006/relationships/customXml" Target="../ink/ink1266.xml"/><Relationship Id="rId302" Type="http://schemas.openxmlformats.org/officeDocument/2006/relationships/image" Target="../media/image1102.png"/><Relationship Id="rId344" Type="http://schemas.openxmlformats.org/officeDocument/2006/relationships/image" Target="../media/image1123.png"/><Relationship Id="rId41" Type="http://schemas.openxmlformats.org/officeDocument/2006/relationships/customXml" Target="../ink/ink1218.xml"/><Relationship Id="rId83" Type="http://schemas.openxmlformats.org/officeDocument/2006/relationships/customXml" Target="../ink/ink1239.xml"/><Relationship Id="rId179" Type="http://schemas.openxmlformats.org/officeDocument/2006/relationships/customXml" Target="../ink/ink1287.xml"/><Relationship Id="rId386" Type="http://schemas.openxmlformats.org/officeDocument/2006/relationships/image" Target="../media/image1144.png"/><Relationship Id="rId190" Type="http://schemas.openxmlformats.org/officeDocument/2006/relationships/image" Target="../media/image1046.png"/><Relationship Id="rId204" Type="http://schemas.openxmlformats.org/officeDocument/2006/relationships/image" Target="../media/image1053.png"/><Relationship Id="rId246" Type="http://schemas.openxmlformats.org/officeDocument/2006/relationships/image" Target="../media/image1074.png"/><Relationship Id="rId288" Type="http://schemas.openxmlformats.org/officeDocument/2006/relationships/image" Target="../media/image1095.png"/><Relationship Id="rId411" Type="http://schemas.openxmlformats.org/officeDocument/2006/relationships/customXml" Target="../ink/ink1403.xml"/><Relationship Id="rId453" Type="http://schemas.openxmlformats.org/officeDocument/2006/relationships/customXml" Target="../ink/ink1424.xml"/><Relationship Id="rId509" Type="http://schemas.openxmlformats.org/officeDocument/2006/relationships/customXml" Target="../ink/ink1452.xml"/><Relationship Id="rId106" Type="http://schemas.openxmlformats.org/officeDocument/2006/relationships/image" Target="../media/image1004.png"/><Relationship Id="rId313" Type="http://schemas.openxmlformats.org/officeDocument/2006/relationships/customXml" Target="../ink/ink1354.xml"/><Relationship Id="rId495" Type="http://schemas.openxmlformats.org/officeDocument/2006/relationships/customXml" Target="../ink/ink1445.xml"/><Relationship Id="rId10" Type="http://schemas.openxmlformats.org/officeDocument/2006/relationships/image" Target="../media/image956.png"/><Relationship Id="rId52" Type="http://schemas.openxmlformats.org/officeDocument/2006/relationships/image" Target="../media/image977.png"/><Relationship Id="rId94" Type="http://schemas.openxmlformats.org/officeDocument/2006/relationships/image" Target="../media/image998.png"/><Relationship Id="rId148" Type="http://schemas.openxmlformats.org/officeDocument/2006/relationships/image" Target="../media/image1025.png"/><Relationship Id="rId355" Type="http://schemas.openxmlformats.org/officeDocument/2006/relationships/customXml" Target="../ink/ink1375.xml"/><Relationship Id="rId397" Type="http://schemas.openxmlformats.org/officeDocument/2006/relationships/customXml" Target="../ink/ink1396.xml"/><Relationship Id="rId215" Type="http://schemas.openxmlformats.org/officeDocument/2006/relationships/customXml" Target="../ink/ink1305.xml"/><Relationship Id="rId257" Type="http://schemas.openxmlformats.org/officeDocument/2006/relationships/customXml" Target="../ink/ink1326.xml"/><Relationship Id="rId422" Type="http://schemas.openxmlformats.org/officeDocument/2006/relationships/image" Target="../media/image1162.png"/><Relationship Id="rId464" Type="http://schemas.openxmlformats.org/officeDocument/2006/relationships/image" Target="../media/image1183.png"/><Relationship Id="rId299" Type="http://schemas.openxmlformats.org/officeDocument/2006/relationships/customXml" Target="../ink/ink1347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12.xml"/><Relationship Id="rId21" Type="http://schemas.openxmlformats.org/officeDocument/2006/relationships/customXml" Target="../ink/ink1464.xml"/><Relationship Id="rId42" Type="http://schemas.openxmlformats.org/officeDocument/2006/relationships/image" Target="../media/image1228.png"/><Relationship Id="rId63" Type="http://schemas.openxmlformats.org/officeDocument/2006/relationships/customXml" Target="../ink/ink1485.xml"/><Relationship Id="rId84" Type="http://schemas.openxmlformats.org/officeDocument/2006/relationships/image" Target="../media/image1249.png"/><Relationship Id="rId138" Type="http://schemas.openxmlformats.org/officeDocument/2006/relationships/image" Target="../media/image1276.png"/><Relationship Id="rId159" Type="http://schemas.openxmlformats.org/officeDocument/2006/relationships/customXml" Target="../ink/ink1533.xml"/><Relationship Id="rId170" Type="http://schemas.openxmlformats.org/officeDocument/2006/relationships/image" Target="../media/image1292.png"/><Relationship Id="rId191" Type="http://schemas.openxmlformats.org/officeDocument/2006/relationships/customXml" Target="../ink/ink1549.xml"/><Relationship Id="rId205" Type="http://schemas.openxmlformats.org/officeDocument/2006/relationships/customXml" Target="../ink/ink1556.xml"/><Relationship Id="rId226" Type="http://schemas.openxmlformats.org/officeDocument/2006/relationships/image" Target="../media/image1320.png"/><Relationship Id="rId247" Type="http://schemas.openxmlformats.org/officeDocument/2006/relationships/customXml" Target="../ink/ink1577.xml"/><Relationship Id="rId107" Type="http://schemas.openxmlformats.org/officeDocument/2006/relationships/customXml" Target="../ink/ink1507.xml"/><Relationship Id="rId11" Type="http://schemas.openxmlformats.org/officeDocument/2006/relationships/customXml" Target="../ink/ink1459.xml"/><Relationship Id="rId32" Type="http://schemas.openxmlformats.org/officeDocument/2006/relationships/image" Target="../media/image1223.png"/><Relationship Id="rId53" Type="http://schemas.openxmlformats.org/officeDocument/2006/relationships/customXml" Target="../ink/ink1480.xml"/><Relationship Id="rId74" Type="http://schemas.openxmlformats.org/officeDocument/2006/relationships/image" Target="../media/image1244.png"/><Relationship Id="rId128" Type="http://schemas.openxmlformats.org/officeDocument/2006/relationships/image" Target="../media/image1271.png"/><Relationship Id="rId149" Type="http://schemas.openxmlformats.org/officeDocument/2006/relationships/customXml" Target="../ink/ink1528.xml"/><Relationship Id="rId5" Type="http://schemas.openxmlformats.org/officeDocument/2006/relationships/customXml" Target="../ink/ink1456.xml"/><Relationship Id="rId95" Type="http://schemas.openxmlformats.org/officeDocument/2006/relationships/customXml" Target="../ink/ink1501.xml"/><Relationship Id="rId160" Type="http://schemas.openxmlformats.org/officeDocument/2006/relationships/image" Target="../media/image1287.png"/><Relationship Id="rId181" Type="http://schemas.openxmlformats.org/officeDocument/2006/relationships/customXml" Target="../ink/ink1544.xml"/><Relationship Id="rId216" Type="http://schemas.openxmlformats.org/officeDocument/2006/relationships/image" Target="../media/image1315.png"/><Relationship Id="rId237" Type="http://schemas.openxmlformats.org/officeDocument/2006/relationships/customXml" Target="../ink/ink1572.xml"/><Relationship Id="rId22" Type="http://schemas.openxmlformats.org/officeDocument/2006/relationships/image" Target="../media/image1218.png"/><Relationship Id="rId43" Type="http://schemas.openxmlformats.org/officeDocument/2006/relationships/customXml" Target="../ink/ink1475.xml"/><Relationship Id="rId64" Type="http://schemas.openxmlformats.org/officeDocument/2006/relationships/image" Target="../media/image1239.png"/><Relationship Id="rId118" Type="http://schemas.openxmlformats.org/officeDocument/2006/relationships/image" Target="../media/image1266.png"/><Relationship Id="rId139" Type="http://schemas.openxmlformats.org/officeDocument/2006/relationships/customXml" Target="../ink/ink1523.xml"/><Relationship Id="rId85" Type="http://schemas.openxmlformats.org/officeDocument/2006/relationships/customXml" Target="../ink/ink1496.xml"/><Relationship Id="rId150" Type="http://schemas.openxmlformats.org/officeDocument/2006/relationships/image" Target="../media/image1282.png"/><Relationship Id="rId171" Type="http://schemas.openxmlformats.org/officeDocument/2006/relationships/customXml" Target="../ink/ink1539.xml"/><Relationship Id="rId192" Type="http://schemas.openxmlformats.org/officeDocument/2006/relationships/image" Target="../media/image1303.png"/><Relationship Id="rId206" Type="http://schemas.openxmlformats.org/officeDocument/2006/relationships/image" Target="../media/image1310.png"/><Relationship Id="rId227" Type="http://schemas.openxmlformats.org/officeDocument/2006/relationships/customXml" Target="../ink/ink1567.xml"/><Relationship Id="rId248" Type="http://schemas.openxmlformats.org/officeDocument/2006/relationships/image" Target="../media/image1331.png"/><Relationship Id="rId12" Type="http://schemas.openxmlformats.org/officeDocument/2006/relationships/image" Target="../media/image1213.png"/><Relationship Id="rId33" Type="http://schemas.openxmlformats.org/officeDocument/2006/relationships/customXml" Target="../ink/ink1470.xml"/><Relationship Id="rId108" Type="http://schemas.openxmlformats.org/officeDocument/2006/relationships/image" Target="../media/image1261.png"/><Relationship Id="rId129" Type="http://schemas.openxmlformats.org/officeDocument/2006/relationships/customXml" Target="../ink/ink1518.xml"/><Relationship Id="rId54" Type="http://schemas.openxmlformats.org/officeDocument/2006/relationships/image" Target="../media/image1234.png"/><Relationship Id="rId75" Type="http://schemas.openxmlformats.org/officeDocument/2006/relationships/customXml" Target="../ink/ink1491.xml"/><Relationship Id="rId96" Type="http://schemas.openxmlformats.org/officeDocument/2006/relationships/image" Target="../media/image1255.png"/><Relationship Id="rId140" Type="http://schemas.openxmlformats.org/officeDocument/2006/relationships/image" Target="../media/image1277.png"/><Relationship Id="rId161" Type="http://schemas.openxmlformats.org/officeDocument/2006/relationships/customXml" Target="../ink/ink1534.xml"/><Relationship Id="rId182" Type="http://schemas.openxmlformats.org/officeDocument/2006/relationships/image" Target="../media/image1298.png"/><Relationship Id="rId217" Type="http://schemas.openxmlformats.org/officeDocument/2006/relationships/customXml" Target="../ink/ink1562.xml"/><Relationship Id="rId6" Type="http://schemas.openxmlformats.org/officeDocument/2006/relationships/image" Target="../media/image1210.png"/><Relationship Id="rId238" Type="http://schemas.openxmlformats.org/officeDocument/2006/relationships/image" Target="../media/image1326.png"/><Relationship Id="rId23" Type="http://schemas.openxmlformats.org/officeDocument/2006/relationships/customXml" Target="../ink/ink1465.xml"/><Relationship Id="rId119" Type="http://schemas.openxmlformats.org/officeDocument/2006/relationships/customXml" Target="../ink/ink1513.xml"/><Relationship Id="rId44" Type="http://schemas.openxmlformats.org/officeDocument/2006/relationships/image" Target="../media/image1229.png"/><Relationship Id="rId65" Type="http://schemas.openxmlformats.org/officeDocument/2006/relationships/customXml" Target="../ink/ink1486.xml"/><Relationship Id="rId86" Type="http://schemas.openxmlformats.org/officeDocument/2006/relationships/image" Target="../media/image1250.png"/><Relationship Id="rId130" Type="http://schemas.openxmlformats.org/officeDocument/2006/relationships/image" Target="../media/image1272.png"/><Relationship Id="rId151" Type="http://schemas.openxmlformats.org/officeDocument/2006/relationships/customXml" Target="../ink/ink1529.xml"/><Relationship Id="rId172" Type="http://schemas.openxmlformats.org/officeDocument/2006/relationships/image" Target="../media/image1293.png"/><Relationship Id="rId193" Type="http://schemas.openxmlformats.org/officeDocument/2006/relationships/customXml" Target="../ink/ink1550.xml"/><Relationship Id="rId207" Type="http://schemas.openxmlformats.org/officeDocument/2006/relationships/customXml" Target="../ink/ink1557.xml"/><Relationship Id="rId228" Type="http://schemas.openxmlformats.org/officeDocument/2006/relationships/image" Target="../media/image1321.png"/><Relationship Id="rId13" Type="http://schemas.openxmlformats.org/officeDocument/2006/relationships/customXml" Target="../ink/ink1460.xml"/><Relationship Id="rId109" Type="http://schemas.openxmlformats.org/officeDocument/2006/relationships/customXml" Target="../ink/ink1508.xml"/><Relationship Id="rId34" Type="http://schemas.openxmlformats.org/officeDocument/2006/relationships/image" Target="../media/image1224.png"/><Relationship Id="rId55" Type="http://schemas.openxmlformats.org/officeDocument/2006/relationships/customXml" Target="../ink/ink1481.xml"/><Relationship Id="rId76" Type="http://schemas.openxmlformats.org/officeDocument/2006/relationships/image" Target="../media/image1245.png"/><Relationship Id="rId97" Type="http://schemas.openxmlformats.org/officeDocument/2006/relationships/customXml" Target="../ink/ink1502.xml"/><Relationship Id="rId120" Type="http://schemas.openxmlformats.org/officeDocument/2006/relationships/image" Target="../media/image1267.png"/><Relationship Id="rId141" Type="http://schemas.openxmlformats.org/officeDocument/2006/relationships/customXml" Target="../ink/ink1524.xml"/><Relationship Id="rId7" Type="http://schemas.openxmlformats.org/officeDocument/2006/relationships/customXml" Target="../ink/ink1457.xml"/><Relationship Id="rId162" Type="http://schemas.openxmlformats.org/officeDocument/2006/relationships/image" Target="../media/image1288.png"/><Relationship Id="rId183" Type="http://schemas.openxmlformats.org/officeDocument/2006/relationships/customXml" Target="../ink/ink1545.xml"/><Relationship Id="rId218" Type="http://schemas.openxmlformats.org/officeDocument/2006/relationships/image" Target="../media/image1316.png"/><Relationship Id="rId239" Type="http://schemas.openxmlformats.org/officeDocument/2006/relationships/customXml" Target="../ink/ink1573.xml"/><Relationship Id="rId24" Type="http://schemas.openxmlformats.org/officeDocument/2006/relationships/image" Target="../media/image1219.png"/><Relationship Id="rId45" Type="http://schemas.openxmlformats.org/officeDocument/2006/relationships/customXml" Target="../ink/ink1476.xml"/><Relationship Id="rId66" Type="http://schemas.openxmlformats.org/officeDocument/2006/relationships/image" Target="../media/image1240.png"/><Relationship Id="rId87" Type="http://schemas.openxmlformats.org/officeDocument/2006/relationships/customXml" Target="../ink/ink1497.xml"/><Relationship Id="rId110" Type="http://schemas.openxmlformats.org/officeDocument/2006/relationships/image" Target="../media/image1262.png"/><Relationship Id="rId131" Type="http://schemas.openxmlformats.org/officeDocument/2006/relationships/customXml" Target="../ink/ink1519.xml"/><Relationship Id="rId152" Type="http://schemas.openxmlformats.org/officeDocument/2006/relationships/image" Target="../media/image1283.png"/><Relationship Id="rId173" Type="http://schemas.openxmlformats.org/officeDocument/2006/relationships/customXml" Target="../ink/ink1540.xml"/><Relationship Id="rId194" Type="http://schemas.openxmlformats.org/officeDocument/2006/relationships/image" Target="../media/image1304.png"/><Relationship Id="rId208" Type="http://schemas.openxmlformats.org/officeDocument/2006/relationships/image" Target="../media/image1311.png"/><Relationship Id="rId229" Type="http://schemas.openxmlformats.org/officeDocument/2006/relationships/customXml" Target="../ink/ink1568.xml"/><Relationship Id="rId240" Type="http://schemas.openxmlformats.org/officeDocument/2006/relationships/image" Target="../media/image1327.png"/><Relationship Id="rId14" Type="http://schemas.openxmlformats.org/officeDocument/2006/relationships/image" Target="../media/image1214.png"/><Relationship Id="rId35" Type="http://schemas.openxmlformats.org/officeDocument/2006/relationships/customXml" Target="../ink/ink1471.xml"/><Relationship Id="rId56" Type="http://schemas.openxmlformats.org/officeDocument/2006/relationships/image" Target="../media/image1235.png"/><Relationship Id="rId77" Type="http://schemas.openxmlformats.org/officeDocument/2006/relationships/customXml" Target="../ink/ink1492.xml"/><Relationship Id="rId100" Type="http://schemas.openxmlformats.org/officeDocument/2006/relationships/image" Target="../media/image1257.png"/><Relationship Id="rId8" Type="http://schemas.openxmlformats.org/officeDocument/2006/relationships/image" Target="../media/image1211.png"/><Relationship Id="rId98" Type="http://schemas.openxmlformats.org/officeDocument/2006/relationships/image" Target="../media/image1256.png"/><Relationship Id="rId121" Type="http://schemas.openxmlformats.org/officeDocument/2006/relationships/customXml" Target="../ink/ink1514.xml"/><Relationship Id="rId142" Type="http://schemas.openxmlformats.org/officeDocument/2006/relationships/image" Target="../media/image1278.png"/><Relationship Id="rId163" Type="http://schemas.openxmlformats.org/officeDocument/2006/relationships/customXml" Target="../ink/ink1535.xml"/><Relationship Id="rId184" Type="http://schemas.openxmlformats.org/officeDocument/2006/relationships/image" Target="../media/image1299.png"/><Relationship Id="rId219" Type="http://schemas.openxmlformats.org/officeDocument/2006/relationships/customXml" Target="../ink/ink1563.xml"/><Relationship Id="rId230" Type="http://schemas.openxmlformats.org/officeDocument/2006/relationships/image" Target="../media/image1322.png"/><Relationship Id="rId25" Type="http://schemas.openxmlformats.org/officeDocument/2006/relationships/customXml" Target="../ink/ink1466.xml"/><Relationship Id="rId46" Type="http://schemas.openxmlformats.org/officeDocument/2006/relationships/image" Target="../media/image1230.png"/><Relationship Id="rId67" Type="http://schemas.openxmlformats.org/officeDocument/2006/relationships/customXml" Target="../ink/ink1487.xml"/><Relationship Id="rId88" Type="http://schemas.openxmlformats.org/officeDocument/2006/relationships/image" Target="../media/image1251.png"/><Relationship Id="rId111" Type="http://schemas.openxmlformats.org/officeDocument/2006/relationships/customXml" Target="../ink/ink1509.xml"/><Relationship Id="rId132" Type="http://schemas.openxmlformats.org/officeDocument/2006/relationships/image" Target="../media/image1273.png"/><Relationship Id="rId153" Type="http://schemas.openxmlformats.org/officeDocument/2006/relationships/customXml" Target="../ink/ink1530.xml"/><Relationship Id="rId174" Type="http://schemas.openxmlformats.org/officeDocument/2006/relationships/image" Target="../media/image1294.png"/><Relationship Id="rId195" Type="http://schemas.openxmlformats.org/officeDocument/2006/relationships/customXml" Target="../ink/ink1551.xml"/><Relationship Id="rId209" Type="http://schemas.openxmlformats.org/officeDocument/2006/relationships/customXml" Target="../ink/ink1558.xml"/><Relationship Id="rId220" Type="http://schemas.openxmlformats.org/officeDocument/2006/relationships/image" Target="../media/image1317.png"/><Relationship Id="rId241" Type="http://schemas.openxmlformats.org/officeDocument/2006/relationships/customXml" Target="../ink/ink1574.xml"/><Relationship Id="rId15" Type="http://schemas.openxmlformats.org/officeDocument/2006/relationships/customXml" Target="../ink/ink1461.xml"/><Relationship Id="rId36" Type="http://schemas.openxmlformats.org/officeDocument/2006/relationships/image" Target="../media/image1225.png"/><Relationship Id="rId57" Type="http://schemas.openxmlformats.org/officeDocument/2006/relationships/customXml" Target="../ink/ink1482.xml"/><Relationship Id="rId10" Type="http://schemas.openxmlformats.org/officeDocument/2006/relationships/image" Target="../media/image1212.png"/><Relationship Id="rId31" Type="http://schemas.openxmlformats.org/officeDocument/2006/relationships/customXml" Target="../ink/ink1469.xml"/><Relationship Id="rId52" Type="http://schemas.openxmlformats.org/officeDocument/2006/relationships/image" Target="../media/image1233.png"/><Relationship Id="rId73" Type="http://schemas.openxmlformats.org/officeDocument/2006/relationships/customXml" Target="../ink/ink1490.xml"/><Relationship Id="rId78" Type="http://schemas.openxmlformats.org/officeDocument/2006/relationships/image" Target="../media/image1246.png"/><Relationship Id="rId94" Type="http://schemas.openxmlformats.org/officeDocument/2006/relationships/image" Target="../media/image1254.png"/><Relationship Id="rId99" Type="http://schemas.openxmlformats.org/officeDocument/2006/relationships/customXml" Target="../ink/ink1503.xml"/><Relationship Id="rId101" Type="http://schemas.openxmlformats.org/officeDocument/2006/relationships/customXml" Target="../ink/ink1504.xml"/><Relationship Id="rId122" Type="http://schemas.openxmlformats.org/officeDocument/2006/relationships/image" Target="../media/image1268.png"/><Relationship Id="rId143" Type="http://schemas.openxmlformats.org/officeDocument/2006/relationships/customXml" Target="../ink/ink1525.xml"/><Relationship Id="rId148" Type="http://schemas.openxmlformats.org/officeDocument/2006/relationships/image" Target="../media/image1281.png"/><Relationship Id="rId164" Type="http://schemas.openxmlformats.org/officeDocument/2006/relationships/image" Target="../media/image1289.png"/><Relationship Id="rId169" Type="http://schemas.openxmlformats.org/officeDocument/2006/relationships/customXml" Target="../ink/ink1538.xml"/><Relationship Id="rId185" Type="http://schemas.openxmlformats.org/officeDocument/2006/relationships/customXml" Target="../ink/ink1546.xml"/><Relationship Id="rId4" Type="http://schemas.openxmlformats.org/officeDocument/2006/relationships/image" Target="../media/image1209.png"/><Relationship Id="rId9" Type="http://schemas.openxmlformats.org/officeDocument/2006/relationships/customXml" Target="../ink/ink1458.xml"/><Relationship Id="rId180" Type="http://schemas.openxmlformats.org/officeDocument/2006/relationships/image" Target="../media/image1297.png"/><Relationship Id="rId210" Type="http://schemas.openxmlformats.org/officeDocument/2006/relationships/image" Target="../media/image1312.png"/><Relationship Id="rId215" Type="http://schemas.openxmlformats.org/officeDocument/2006/relationships/customXml" Target="../ink/ink1561.xml"/><Relationship Id="rId236" Type="http://schemas.openxmlformats.org/officeDocument/2006/relationships/image" Target="../media/image1325.png"/><Relationship Id="rId26" Type="http://schemas.openxmlformats.org/officeDocument/2006/relationships/image" Target="../media/image1220.png"/><Relationship Id="rId231" Type="http://schemas.openxmlformats.org/officeDocument/2006/relationships/customXml" Target="../ink/ink1569.xml"/><Relationship Id="rId47" Type="http://schemas.openxmlformats.org/officeDocument/2006/relationships/customXml" Target="../ink/ink1477.xml"/><Relationship Id="rId68" Type="http://schemas.openxmlformats.org/officeDocument/2006/relationships/image" Target="../media/image1241.png"/><Relationship Id="rId89" Type="http://schemas.openxmlformats.org/officeDocument/2006/relationships/customXml" Target="../ink/ink1498.xml"/><Relationship Id="rId112" Type="http://schemas.openxmlformats.org/officeDocument/2006/relationships/image" Target="../media/image1263.png"/><Relationship Id="rId133" Type="http://schemas.openxmlformats.org/officeDocument/2006/relationships/customXml" Target="../ink/ink1520.xml"/><Relationship Id="rId154" Type="http://schemas.openxmlformats.org/officeDocument/2006/relationships/image" Target="../media/image1284.png"/><Relationship Id="rId175" Type="http://schemas.openxmlformats.org/officeDocument/2006/relationships/customXml" Target="../ink/ink1541.xml"/><Relationship Id="rId196" Type="http://schemas.openxmlformats.org/officeDocument/2006/relationships/image" Target="../media/image1305.png"/><Relationship Id="rId200" Type="http://schemas.openxmlformats.org/officeDocument/2006/relationships/image" Target="../media/image1307.png"/><Relationship Id="rId16" Type="http://schemas.openxmlformats.org/officeDocument/2006/relationships/image" Target="../media/image1215.png"/><Relationship Id="rId221" Type="http://schemas.openxmlformats.org/officeDocument/2006/relationships/customXml" Target="../ink/ink1564.xml"/><Relationship Id="rId242" Type="http://schemas.openxmlformats.org/officeDocument/2006/relationships/image" Target="../media/image1328.png"/><Relationship Id="rId37" Type="http://schemas.openxmlformats.org/officeDocument/2006/relationships/customXml" Target="../ink/ink1472.xml"/><Relationship Id="rId58" Type="http://schemas.openxmlformats.org/officeDocument/2006/relationships/image" Target="../media/image1236.png"/><Relationship Id="rId79" Type="http://schemas.openxmlformats.org/officeDocument/2006/relationships/customXml" Target="../ink/ink1493.xml"/><Relationship Id="rId102" Type="http://schemas.openxmlformats.org/officeDocument/2006/relationships/image" Target="../media/image1258.png"/><Relationship Id="rId123" Type="http://schemas.openxmlformats.org/officeDocument/2006/relationships/customXml" Target="../ink/ink1515.xml"/><Relationship Id="rId144" Type="http://schemas.openxmlformats.org/officeDocument/2006/relationships/image" Target="../media/image1279.png"/><Relationship Id="rId90" Type="http://schemas.openxmlformats.org/officeDocument/2006/relationships/image" Target="../media/image1252.png"/><Relationship Id="rId165" Type="http://schemas.openxmlformats.org/officeDocument/2006/relationships/customXml" Target="../ink/ink1536.xml"/><Relationship Id="rId186" Type="http://schemas.openxmlformats.org/officeDocument/2006/relationships/image" Target="../media/image1300.png"/><Relationship Id="rId211" Type="http://schemas.openxmlformats.org/officeDocument/2006/relationships/customXml" Target="../ink/ink1559.xml"/><Relationship Id="rId232" Type="http://schemas.openxmlformats.org/officeDocument/2006/relationships/image" Target="../media/image1323.png"/><Relationship Id="rId27" Type="http://schemas.openxmlformats.org/officeDocument/2006/relationships/customXml" Target="../ink/ink1467.xml"/><Relationship Id="rId48" Type="http://schemas.openxmlformats.org/officeDocument/2006/relationships/image" Target="../media/image1231.png"/><Relationship Id="rId69" Type="http://schemas.openxmlformats.org/officeDocument/2006/relationships/customXml" Target="../ink/ink1488.xml"/><Relationship Id="rId113" Type="http://schemas.openxmlformats.org/officeDocument/2006/relationships/customXml" Target="../ink/ink1510.xml"/><Relationship Id="rId134" Type="http://schemas.openxmlformats.org/officeDocument/2006/relationships/image" Target="../media/image1274.png"/><Relationship Id="rId80" Type="http://schemas.openxmlformats.org/officeDocument/2006/relationships/image" Target="../media/image1247.png"/><Relationship Id="rId155" Type="http://schemas.openxmlformats.org/officeDocument/2006/relationships/customXml" Target="../ink/ink1531.xml"/><Relationship Id="rId176" Type="http://schemas.openxmlformats.org/officeDocument/2006/relationships/image" Target="../media/image1295.png"/><Relationship Id="rId197" Type="http://schemas.openxmlformats.org/officeDocument/2006/relationships/customXml" Target="../ink/ink1552.xml"/><Relationship Id="rId201" Type="http://schemas.openxmlformats.org/officeDocument/2006/relationships/customXml" Target="../ink/ink1554.xml"/><Relationship Id="rId222" Type="http://schemas.openxmlformats.org/officeDocument/2006/relationships/image" Target="../media/image1318.png"/><Relationship Id="rId243" Type="http://schemas.openxmlformats.org/officeDocument/2006/relationships/customXml" Target="../ink/ink1575.xml"/><Relationship Id="rId17" Type="http://schemas.openxmlformats.org/officeDocument/2006/relationships/customXml" Target="../ink/ink1462.xml"/><Relationship Id="rId38" Type="http://schemas.openxmlformats.org/officeDocument/2006/relationships/image" Target="../media/image1226.png"/><Relationship Id="rId59" Type="http://schemas.openxmlformats.org/officeDocument/2006/relationships/customXml" Target="../ink/ink1483.xml"/><Relationship Id="rId103" Type="http://schemas.openxmlformats.org/officeDocument/2006/relationships/customXml" Target="../ink/ink1505.xml"/><Relationship Id="rId124" Type="http://schemas.openxmlformats.org/officeDocument/2006/relationships/image" Target="../media/image1269.png"/><Relationship Id="rId70" Type="http://schemas.openxmlformats.org/officeDocument/2006/relationships/image" Target="../media/image1242.png"/><Relationship Id="rId91" Type="http://schemas.openxmlformats.org/officeDocument/2006/relationships/customXml" Target="../ink/ink1499.xml"/><Relationship Id="rId145" Type="http://schemas.openxmlformats.org/officeDocument/2006/relationships/customXml" Target="../ink/ink1526.xml"/><Relationship Id="rId166" Type="http://schemas.openxmlformats.org/officeDocument/2006/relationships/image" Target="../media/image1290.png"/><Relationship Id="rId187" Type="http://schemas.openxmlformats.org/officeDocument/2006/relationships/customXml" Target="../ink/ink1547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313.png"/><Relationship Id="rId233" Type="http://schemas.openxmlformats.org/officeDocument/2006/relationships/customXml" Target="../ink/ink1570.xml"/><Relationship Id="rId28" Type="http://schemas.openxmlformats.org/officeDocument/2006/relationships/image" Target="../media/image1221.png"/><Relationship Id="rId49" Type="http://schemas.openxmlformats.org/officeDocument/2006/relationships/customXml" Target="../ink/ink1478.xml"/><Relationship Id="rId114" Type="http://schemas.openxmlformats.org/officeDocument/2006/relationships/image" Target="../media/image1264.png"/><Relationship Id="rId60" Type="http://schemas.openxmlformats.org/officeDocument/2006/relationships/image" Target="../media/image1237.png"/><Relationship Id="rId81" Type="http://schemas.openxmlformats.org/officeDocument/2006/relationships/customXml" Target="../ink/ink1494.xml"/><Relationship Id="rId135" Type="http://schemas.openxmlformats.org/officeDocument/2006/relationships/customXml" Target="../ink/ink1521.xml"/><Relationship Id="rId156" Type="http://schemas.openxmlformats.org/officeDocument/2006/relationships/image" Target="../media/image1285.png"/><Relationship Id="rId177" Type="http://schemas.openxmlformats.org/officeDocument/2006/relationships/customXml" Target="../ink/ink1542.xml"/><Relationship Id="rId198" Type="http://schemas.openxmlformats.org/officeDocument/2006/relationships/image" Target="../media/image1306.png"/><Relationship Id="rId202" Type="http://schemas.openxmlformats.org/officeDocument/2006/relationships/image" Target="../media/image1308.png"/><Relationship Id="rId223" Type="http://schemas.openxmlformats.org/officeDocument/2006/relationships/customXml" Target="../ink/ink1565.xml"/><Relationship Id="rId244" Type="http://schemas.openxmlformats.org/officeDocument/2006/relationships/image" Target="../media/image1329.png"/><Relationship Id="rId18" Type="http://schemas.openxmlformats.org/officeDocument/2006/relationships/image" Target="../media/image1216.png"/><Relationship Id="rId39" Type="http://schemas.openxmlformats.org/officeDocument/2006/relationships/customXml" Target="../ink/ink1473.xml"/><Relationship Id="rId50" Type="http://schemas.openxmlformats.org/officeDocument/2006/relationships/image" Target="../media/image1232.png"/><Relationship Id="rId104" Type="http://schemas.openxmlformats.org/officeDocument/2006/relationships/image" Target="../media/image1259.png"/><Relationship Id="rId125" Type="http://schemas.openxmlformats.org/officeDocument/2006/relationships/customXml" Target="../ink/ink1516.xml"/><Relationship Id="rId146" Type="http://schemas.openxmlformats.org/officeDocument/2006/relationships/image" Target="../media/image1280.png"/><Relationship Id="rId167" Type="http://schemas.openxmlformats.org/officeDocument/2006/relationships/customXml" Target="../ink/ink1537.xml"/><Relationship Id="rId188" Type="http://schemas.openxmlformats.org/officeDocument/2006/relationships/image" Target="../media/image1301.png"/><Relationship Id="rId71" Type="http://schemas.openxmlformats.org/officeDocument/2006/relationships/customXml" Target="../ink/ink1489.xml"/><Relationship Id="rId92" Type="http://schemas.openxmlformats.org/officeDocument/2006/relationships/image" Target="../media/image1253.png"/><Relationship Id="rId213" Type="http://schemas.openxmlformats.org/officeDocument/2006/relationships/customXml" Target="../ink/ink1560.xml"/><Relationship Id="rId234" Type="http://schemas.openxmlformats.org/officeDocument/2006/relationships/image" Target="../media/image1324.png"/><Relationship Id="rId2" Type="http://schemas.openxmlformats.org/officeDocument/2006/relationships/image" Target="../media/image1.gif"/><Relationship Id="rId29" Type="http://schemas.openxmlformats.org/officeDocument/2006/relationships/customXml" Target="../ink/ink1468.xml"/><Relationship Id="rId40" Type="http://schemas.openxmlformats.org/officeDocument/2006/relationships/image" Target="../media/image1227.png"/><Relationship Id="rId115" Type="http://schemas.openxmlformats.org/officeDocument/2006/relationships/customXml" Target="../ink/ink1511.xml"/><Relationship Id="rId136" Type="http://schemas.openxmlformats.org/officeDocument/2006/relationships/image" Target="../media/image1275.png"/><Relationship Id="rId157" Type="http://schemas.openxmlformats.org/officeDocument/2006/relationships/customXml" Target="../ink/ink1532.xml"/><Relationship Id="rId178" Type="http://schemas.openxmlformats.org/officeDocument/2006/relationships/image" Target="../media/image1296.png"/><Relationship Id="rId61" Type="http://schemas.openxmlformats.org/officeDocument/2006/relationships/customXml" Target="../ink/ink1484.xml"/><Relationship Id="rId82" Type="http://schemas.openxmlformats.org/officeDocument/2006/relationships/image" Target="../media/image1248.png"/><Relationship Id="rId199" Type="http://schemas.openxmlformats.org/officeDocument/2006/relationships/customXml" Target="../ink/ink1553.xml"/><Relationship Id="rId203" Type="http://schemas.openxmlformats.org/officeDocument/2006/relationships/customXml" Target="../ink/ink1555.xml"/><Relationship Id="rId19" Type="http://schemas.openxmlformats.org/officeDocument/2006/relationships/customXml" Target="../ink/ink1463.xml"/><Relationship Id="rId224" Type="http://schemas.openxmlformats.org/officeDocument/2006/relationships/image" Target="../media/image1319.png"/><Relationship Id="rId245" Type="http://schemas.openxmlformats.org/officeDocument/2006/relationships/customXml" Target="../ink/ink1576.xml"/><Relationship Id="rId30" Type="http://schemas.openxmlformats.org/officeDocument/2006/relationships/image" Target="../media/image1222.png"/><Relationship Id="rId105" Type="http://schemas.openxmlformats.org/officeDocument/2006/relationships/customXml" Target="../ink/ink1506.xml"/><Relationship Id="rId126" Type="http://schemas.openxmlformats.org/officeDocument/2006/relationships/image" Target="../media/image1270.png"/><Relationship Id="rId147" Type="http://schemas.openxmlformats.org/officeDocument/2006/relationships/customXml" Target="../ink/ink1527.xml"/><Relationship Id="rId168" Type="http://schemas.openxmlformats.org/officeDocument/2006/relationships/image" Target="../media/image1291.png"/><Relationship Id="rId51" Type="http://schemas.openxmlformats.org/officeDocument/2006/relationships/customXml" Target="../ink/ink1479.xml"/><Relationship Id="rId72" Type="http://schemas.openxmlformats.org/officeDocument/2006/relationships/image" Target="../media/image1243.png"/><Relationship Id="rId93" Type="http://schemas.openxmlformats.org/officeDocument/2006/relationships/customXml" Target="../ink/ink1500.xml"/><Relationship Id="rId189" Type="http://schemas.openxmlformats.org/officeDocument/2006/relationships/customXml" Target="../ink/ink1548.xml"/><Relationship Id="rId3" Type="http://schemas.openxmlformats.org/officeDocument/2006/relationships/customXml" Target="../ink/ink1455.xml"/><Relationship Id="rId214" Type="http://schemas.openxmlformats.org/officeDocument/2006/relationships/image" Target="../media/image1314.png"/><Relationship Id="rId235" Type="http://schemas.openxmlformats.org/officeDocument/2006/relationships/customXml" Target="../ink/ink1571.xml"/><Relationship Id="rId116" Type="http://schemas.openxmlformats.org/officeDocument/2006/relationships/image" Target="../media/image1265.png"/><Relationship Id="rId137" Type="http://schemas.openxmlformats.org/officeDocument/2006/relationships/customXml" Target="../ink/ink1522.xml"/><Relationship Id="rId158" Type="http://schemas.openxmlformats.org/officeDocument/2006/relationships/image" Target="../media/image1286.png"/><Relationship Id="rId20" Type="http://schemas.openxmlformats.org/officeDocument/2006/relationships/image" Target="../media/image1217.png"/><Relationship Id="rId41" Type="http://schemas.openxmlformats.org/officeDocument/2006/relationships/customXml" Target="../ink/ink1474.xml"/><Relationship Id="rId62" Type="http://schemas.openxmlformats.org/officeDocument/2006/relationships/image" Target="../media/image1238.png"/><Relationship Id="rId83" Type="http://schemas.openxmlformats.org/officeDocument/2006/relationships/customXml" Target="../ink/ink1495.xml"/><Relationship Id="rId179" Type="http://schemas.openxmlformats.org/officeDocument/2006/relationships/customXml" Target="../ink/ink1543.xml"/><Relationship Id="rId190" Type="http://schemas.openxmlformats.org/officeDocument/2006/relationships/image" Target="../media/image1302.png"/><Relationship Id="rId204" Type="http://schemas.openxmlformats.org/officeDocument/2006/relationships/image" Target="../media/image1309.png"/><Relationship Id="rId225" Type="http://schemas.openxmlformats.org/officeDocument/2006/relationships/customXml" Target="../ink/ink1566.xml"/><Relationship Id="rId246" Type="http://schemas.openxmlformats.org/officeDocument/2006/relationships/image" Target="../media/image1330.png"/><Relationship Id="rId106" Type="http://schemas.openxmlformats.org/officeDocument/2006/relationships/image" Target="../media/image1260.png"/><Relationship Id="rId127" Type="http://schemas.openxmlformats.org/officeDocument/2006/relationships/customXml" Target="../ink/ink151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99" Type="http://schemas.openxmlformats.org/officeDocument/2006/relationships/customXml" Target="../ink/ink149.xml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24" Type="http://schemas.openxmlformats.org/officeDocument/2006/relationships/image" Target="../media/image162.png"/><Relationship Id="rId170" Type="http://schemas.openxmlformats.org/officeDocument/2006/relationships/image" Target="../media/image85.png"/><Relationship Id="rId226" Type="http://schemas.openxmlformats.org/officeDocument/2006/relationships/image" Target="../media/image113.png"/><Relationship Id="rId268" Type="http://schemas.openxmlformats.org/officeDocument/2006/relationships/image" Target="../media/image134.png"/><Relationship Id="rId32" Type="http://schemas.openxmlformats.org/officeDocument/2006/relationships/image" Target="../media/image16.png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335" Type="http://schemas.openxmlformats.org/officeDocument/2006/relationships/customXml" Target="../ink/ink167.xml"/><Relationship Id="rId5" Type="http://schemas.openxmlformats.org/officeDocument/2006/relationships/customXml" Target="../ink/ink2.xml"/><Relationship Id="rId181" Type="http://schemas.openxmlformats.org/officeDocument/2006/relationships/customXml" Target="../ink/ink90.xml"/><Relationship Id="rId237" Type="http://schemas.openxmlformats.org/officeDocument/2006/relationships/customXml" Target="../ink/ink118.xml"/><Relationship Id="rId279" Type="http://schemas.openxmlformats.org/officeDocument/2006/relationships/customXml" Target="../ink/ink139.xml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290" Type="http://schemas.openxmlformats.org/officeDocument/2006/relationships/image" Target="../media/image145.png"/><Relationship Id="rId304" Type="http://schemas.openxmlformats.org/officeDocument/2006/relationships/image" Target="../media/image152.png"/><Relationship Id="rId346" Type="http://schemas.openxmlformats.org/officeDocument/2006/relationships/image" Target="../media/image173.png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248" Type="http://schemas.openxmlformats.org/officeDocument/2006/relationships/image" Target="../media/image124.png"/><Relationship Id="rId12" Type="http://schemas.openxmlformats.org/officeDocument/2006/relationships/image" Target="../media/image6.png"/><Relationship Id="rId108" Type="http://schemas.openxmlformats.org/officeDocument/2006/relationships/image" Target="../media/image54.png"/><Relationship Id="rId315" Type="http://schemas.openxmlformats.org/officeDocument/2006/relationships/customXml" Target="../ink/ink157.xml"/><Relationship Id="rId54" Type="http://schemas.openxmlformats.org/officeDocument/2006/relationships/image" Target="../media/image27.png"/><Relationship Id="rId96" Type="http://schemas.openxmlformats.org/officeDocument/2006/relationships/image" Target="../media/image48.png"/><Relationship Id="rId161" Type="http://schemas.openxmlformats.org/officeDocument/2006/relationships/customXml" Target="../ink/ink80.xml"/><Relationship Id="rId217" Type="http://schemas.openxmlformats.org/officeDocument/2006/relationships/customXml" Target="../ink/ink108.xml"/><Relationship Id="rId259" Type="http://schemas.openxmlformats.org/officeDocument/2006/relationships/customXml" Target="../ink/ink129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5.png"/><Relationship Id="rId326" Type="http://schemas.openxmlformats.org/officeDocument/2006/relationships/image" Target="../media/image163.png"/><Relationship Id="rId65" Type="http://schemas.openxmlformats.org/officeDocument/2006/relationships/customXml" Target="../ink/ink32.xml"/><Relationship Id="rId130" Type="http://schemas.openxmlformats.org/officeDocument/2006/relationships/image" Target="../media/image65.png"/><Relationship Id="rId172" Type="http://schemas.openxmlformats.org/officeDocument/2006/relationships/image" Target="../media/image86.png"/><Relationship Id="rId228" Type="http://schemas.openxmlformats.org/officeDocument/2006/relationships/image" Target="../media/image114.png"/><Relationship Id="rId281" Type="http://schemas.openxmlformats.org/officeDocument/2006/relationships/customXml" Target="../ink/ink140.xml"/><Relationship Id="rId337" Type="http://schemas.openxmlformats.org/officeDocument/2006/relationships/customXml" Target="../ink/ink168.xml"/><Relationship Id="rId34" Type="http://schemas.openxmlformats.org/officeDocument/2006/relationships/image" Target="../media/image17.png"/><Relationship Id="rId76" Type="http://schemas.openxmlformats.org/officeDocument/2006/relationships/image" Target="../media/image38.png"/><Relationship Id="rId141" Type="http://schemas.openxmlformats.org/officeDocument/2006/relationships/customXml" Target="../ink/ink70.xml"/><Relationship Id="rId7" Type="http://schemas.openxmlformats.org/officeDocument/2006/relationships/customXml" Target="../ink/ink3.xml"/><Relationship Id="rId183" Type="http://schemas.openxmlformats.org/officeDocument/2006/relationships/customXml" Target="../ink/ink91.xml"/><Relationship Id="rId239" Type="http://schemas.openxmlformats.org/officeDocument/2006/relationships/customXml" Target="../ink/ink119.xml"/><Relationship Id="rId250" Type="http://schemas.openxmlformats.org/officeDocument/2006/relationships/image" Target="../media/image125.png"/><Relationship Id="rId292" Type="http://schemas.openxmlformats.org/officeDocument/2006/relationships/image" Target="../media/image146.png"/><Relationship Id="rId306" Type="http://schemas.openxmlformats.org/officeDocument/2006/relationships/image" Target="../media/image153.png"/><Relationship Id="rId45" Type="http://schemas.openxmlformats.org/officeDocument/2006/relationships/customXml" Target="../ink/ink22.xml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348" Type="http://schemas.openxmlformats.org/officeDocument/2006/relationships/image" Target="../media/image174.png"/><Relationship Id="rId152" Type="http://schemas.openxmlformats.org/officeDocument/2006/relationships/image" Target="../media/image76.png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261" Type="http://schemas.openxmlformats.org/officeDocument/2006/relationships/customXml" Target="../ink/ink130.xml"/><Relationship Id="rId14" Type="http://schemas.openxmlformats.org/officeDocument/2006/relationships/image" Target="../media/image7.png"/><Relationship Id="rId56" Type="http://schemas.openxmlformats.org/officeDocument/2006/relationships/image" Target="../media/image28.png"/><Relationship Id="rId317" Type="http://schemas.openxmlformats.org/officeDocument/2006/relationships/customXml" Target="../ink/ink158.xml"/><Relationship Id="rId8" Type="http://schemas.openxmlformats.org/officeDocument/2006/relationships/image" Target="../media/image4.png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42" Type="http://schemas.openxmlformats.org/officeDocument/2006/relationships/image" Target="../media/image71.png"/><Relationship Id="rId163" Type="http://schemas.openxmlformats.org/officeDocument/2006/relationships/customXml" Target="../ink/ink81.xml"/><Relationship Id="rId184" Type="http://schemas.openxmlformats.org/officeDocument/2006/relationships/image" Target="../media/image92.png"/><Relationship Id="rId219" Type="http://schemas.openxmlformats.org/officeDocument/2006/relationships/customXml" Target="../ink/ink109.xml"/><Relationship Id="rId230" Type="http://schemas.openxmlformats.org/officeDocument/2006/relationships/image" Target="../media/image115.png"/><Relationship Id="rId251" Type="http://schemas.openxmlformats.org/officeDocument/2006/relationships/customXml" Target="../ink/ink125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272" Type="http://schemas.openxmlformats.org/officeDocument/2006/relationships/image" Target="../media/image136.png"/><Relationship Id="rId293" Type="http://schemas.openxmlformats.org/officeDocument/2006/relationships/customXml" Target="../ink/ink146.xml"/><Relationship Id="rId307" Type="http://schemas.openxmlformats.org/officeDocument/2006/relationships/customXml" Target="../ink/ink153.xml"/><Relationship Id="rId328" Type="http://schemas.openxmlformats.org/officeDocument/2006/relationships/image" Target="../media/image164.png"/><Relationship Id="rId349" Type="http://schemas.openxmlformats.org/officeDocument/2006/relationships/customXml" Target="../ink/ink174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53" Type="http://schemas.openxmlformats.org/officeDocument/2006/relationships/customXml" Target="../ink/ink76.xml"/><Relationship Id="rId174" Type="http://schemas.openxmlformats.org/officeDocument/2006/relationships/image" Target="../media/image87.png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220" Type="http://schemas.openxmlformats.org/officeDocument/2006/relationships/image" Target="../media/image110.png"/><Relationship Id="rId241" Type="http://schemas.openxmlformats.org/officeDocument/2006/relationships/customXml" Target="../ink/ink120.xml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262" Type="http://schemas.openxmlformats.org/officeDocument/2006/relationships/image" Target="../media/image131.png"/><Relationship Id="rId283" Type="http://schemas.openxmlformats.org/officeDocument/2006/relationships/customXml" Target="../ink/ink141.xml"/><Relationship Id="rId318" Type="http://schemas.openxmlformats.org/officeDocument/2006/relationships/image" Target="../media/image159.png"/><Relationship Id="rId339" Type="http://schemas.openxmlformats.org/officeDocument/2006/relationships/customXml" Target="../ink/ink169.xml"/><Relationship Id="rId78" Type="http://schemas.openxmlformats.org/officeDocument/2006/relationships/image" Target="../media/image39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43" Type="http://schemas.openxmlformats.org/officeDocument/2006/relationships/customXml" Target="../ink/ink71.xml"/><Relationship Id="rId164" Type="http://schemas.openxmlformats.org/officeDocument/2006/relationships/image" Target="../media/image82.png"/><Relationship Id="rId185" Type="http://schemas.openxmlformats.org/officeDocument/2006/relationships/customXml" Target="../ink/ink92.xml"/><Relationship Id="rId350" Type="http://schemas.openxmlformats.org/officeDocument/2006/relationships/image" Target="../media/image175.png"/><Relationship Id="rId9" Type="http://schemas.openxmlformats.org/officeDocument/2006/relationships/customXml" Target="../ink/ink4.xml"/><Relationship Id="rId210" Type="http://schemas.openxmlformats.org/officeDocument/2006/relationships/image" Target="../media/image105.png"/><Relationship Id="rId26" Type="http://schemas.openxmlformats.org/officeDocument/2006/relationships/image" Target="../media/image13.png"/><Relationship Id="rId231" Type="http://schemas.openxmlformats.org/officeDocument/2006/relationships/customXml" Target="../ink/ink115.xml"/><Relationship Id="rId252" Type="http://schemas.openxmlformats.org/officeDocument/2006/relationships/image" Target="../media/image126.png"/><Relationship Id="rId273" Type="http://schemas.openxmlformats.org/officeDocument/2006/relationships/customXml" Target="../ink/ink136.xml"/><Relationship Id="rId294" Type="http://schemas.openxmlformats.org/officeDocument/2006/relationships/image" Target="../media/image147.png"/><Relationship Id="rId308" Type="http://schemas.openxmlformats.org/officeDocument/2006/relationships/image" Target="../media/image154.png"/><Relationship Id="rId329" Type="http://schemas.openxmlformats.org/officeDocument/2006/relationships/customXml" Target="../ink/ink164.xml"/><Relationship Id="rId47" Type="http://schemas.openxmlformats.org/officeDocument/2006/relationships/customXml" Target="../ink/ink23.xml"/><Relationship Id="rId68" Type="http://schemas.openxmlformats.org/officeDocument/2006/relationships/image" Target="../media/image34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54" Type="http://schemas.openxmlformats.org/officeDocument/2006/relationships/image" Target="../media/image77.png"/><Relationship Id="rId175" Type="http://schemas.openxmlformats.org/officeDocument/2006/relationships/customXml" Target="../ink/ink87.xml"/><Relationship Id="rId340" Type="http://schemas.openxmlformats.org/officeDocument/2006/relationships/image" Target="../media/image170.png"/><Relationship Id="rId196" Type="http://schemas.openxmlformats.org/officeDocument/2006/relationships/image" Target="../media/image98.png"/><Relationship Id="rId200" Type="http://schemas.openxmlformats.org/officeDocument/2006/relationships/image" Target="../media/image100.png"/><Relationship Id="rId16" Type="http://schemas.openxmlformats.org/officeDocument/2006/relationships/image" Target="../media/image8.png"/><Relationship Id="rId221" Type="http://schemas.openxmlformats.org/officeDocument/2006/relationships/customXml" Target="../ink/ink110.xml"/><Relationship Id="rId242" Type="http://schemas.openxmlformats.org/officeDocument/2006/relationships/image" Target="../media/image121.png"/><Relationship Id="rId263" Type="http://schemas.openxmlformats.org/officeDocument/2006/relationships/customXml" Target="../ink/ink131.xml"/><Relationship Id="rId284" Type="http://schemas.openxmlformats.org/officeDocument/2006/relationships/image" Target="../media/image142.png"/><Relationship Id="rId319" Type="http://schemas.openxmlformats.org/officeDocument/2006/relationships/customXml" Target="../ink/ink159.xml"/><Relationship Id="rId37" Type="http://schemas.openxmlformats.org/officeDocument/2006/relationships/customXml" Target="../ink/ink18.xml"/><Relationship Id="rId58" Type="http://schemas.openxmlformats.org/officeDocument/2006/relationships/image" Target="../media/image29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44" Type="http://schemas.openxmlformats.org/officeDocument/2006/relationships/image" Target="../media/image72.png"/><Relationship Id="rId330" Type="http://schemas.openxmlformats.org/officeDocument/2006/relationships/image" Target="../media/image165.png"/><Relationship Id="rId90" Type="http://schemas.openxmlformats.org/officeDocument/2006/relationships/image" Target="../media/image45.png"/><Relationship Id="rId165" Type="http://schemas.openxmlformats.org/officeDocument/2006/relationships/customXml" Target="../ink/ink82.xml"/><Relationship Id="rId186" Type="http://schemas.openxmlformats.org/officeDocument/2006/relationships/image" Target="../media/image93.png"/><Relationship Id="rId351" Type="http://schemas.openxmlformats.org/officeDocument/2006/relationships/customXml" Target="../ink/ink175.xml"/><Relationship Id="rId211" Type="http://schemas.openxmlformats.org/officeDocument/2006/relationships/customXml" Target="../ink/ink105.xml"/><Relationship Id="rId232" Type="http://schemas.openxmlformats.org/officeDocument/2006/relationships/image" Target="../media/image116.png"/><Relationship Id="rId253" Type="http://schemas.openxmlformats.org/officeDocument/2006/relationships/customXml" Target="../ink/ink126.xml"/><Relationship Id="rId274" Type="http://schemas.openxmlformats.org/officeDocument/2006/relationships/image" Target="../media/image137.png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27" Type="http://schemas.openxmlformats.org/officeDocument/2006/relationships/customXml" Target="../ink/ink13.xml"/><Relationship Id="rId48" Type="http://schemas.openxmlformats.org/officeDocument/2006/relationships/image" Target="../media/image24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7.png"/><Relationship Id="rId320" Type="http://schemas.openxmlformats.org/officeDocument/2006/relationships/image" Target="../media/image160.png"/><Relationship Id="rId80" Type="http://schemas.openxmlformats.org/officeDocument/2006/relationships/image" Target="../media/image40.png"/><Relationship Id="rId155" Type="http://schemas.openxmlformats.org/officeDocument/2006/relationships/customXml" Target="../ink/ink77.xml"/><Relationship Id="rId176" Type="http://schemas.openxmlformats.org/officeDocument/2006/relationships/image" Target="../media/image88.png"/><Relationship Id="rId197" Type="http://schemas.openxmlformats.org/officeDocument/2006/relationships/customXml" Target="../ink/ink98.xml"/><Relationship Id="rId341" Type="http://schemas.openxmlformats.org/officeDocument/2006/relationships/customXml" Target="../ink/ink170.xml"/><Relationship Id="rId201" Type="http://schemas.openxmlformats.org/officeDocument/2006/relationships/customXml" Target="../ink/ink100.xml"/><Relationship Id="rId222" Type="http://schemas.openxmlformats.org/officeDocument/2006/relationships/image" Target="../media/image111.png"/><Relationship Id="rId243" Type="http://schemas.openxmlformats.org/officeDocument/2006/relationships/customXml" Target="../ink/ink121.xml"/><Relationship Id="rId264" Type="http://schemas.openxmlformats.org/officeDocument/2006/relationships/image" Target="../media/image132.png"/><Relationship Id="rId285" Type="http://schemas.openxmlformats.org/officeDocument/2006/relationships/customXml" Target="../ink/ink142.xml"/><Relationship Id="rId17" Type="http://schemas.openxmlformats.org/officeDocument/2006/relationships/customXml" Target="../ink/ink8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2.png"/><Relationship Id="rId310" Type="http://schemas.openxmlformats.org/officeDocument/2006/relationships/image" Target="../media/image155.png"/><Relationship Id="rId70" Type="http://schemas.openxmlformats.org/officeDocument/2006/relationships/image" Target="../media/image35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3.png"/><Relationship Id="rId187" Type="http://schemas.openxmlformats.org/officeDocument/2006/relationships/customXml" Target="../ink/ink93.xml"/><Relationship Id="rId331" Type="http://schemas.openxmlformats.org/officeDocument/2006/relationships/customXml" Target="../ink/ink165.xml"/><Relationship Id="rId352" Type="http://schemas.openxmlformats.org/officeDocument/2006/relationships/image" Target="../media/image176.png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06.png"/><Relationship Id="rId233" Type="http://schemas.openxmlformats.org/officeDocument/2006/relationships/customXml" Target="../ink/ink116.xml"/><Relationship Id="rId254" Type="http://schemas.openxmlformats.org/officeDocument/2006/relationships/image" Target="../media/image127.png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275" Type="http://schemas.openxmlformats.org/officeDocument/2006/relationships/customXml" Target="../ink/ink137.xml"/><Relationship Id="rId296" Type="http://schemas.openxmlformats.org/officeDocument/2006/relationships/image" Target="../media/image148.png"/><Relationship Id="rId300" Type="http://schemas.openxmlformats.org/officeDocument/2006/relationships/image" Target="../media/image150.png"/><Relationship Id="rId60" Type="http://schemas.openxmlformats.org/officeDocument/2006/relationships/image" Target="../media/image30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8.png"/><Relationship Id="rId177" Type="http://schemas.openxmlformats.org/officeDocument/2006/relationships/customXml" Target="../ink/ink88.xml"/><Relationship Id="rId198" Type="http://schemas.openxmlformats.org/officeDocument/2006/relationships/image" Target="../media/image99.png"/><Relationship Id="rId321" Type="http://schemas.openxmlformats.org/officeDocument/2006/relationships/customXml" Target="../ink/ink160.xml"/><Relationship Id="rId342" Type="http://schemas.openxmlformats.org/officeDocument/2006/relationships/image" Target="../media/image171.png"/><Relationship Id="rId202" Type="http://schemas.openxmlformats.org/officeDocument/2006/relationships/image" Target="../media/image101.png"/><Relationship Id="rId223" Type="http://schemas.openxmlformats.org/officeDocument/2006/relationships/customXml" Target="../ink/ink111.xml"/><Relationship Id="rId244" Type="http://schemas.openxmlformats.org/officeDocument/2006/relationships/image" Target="../media/image122.png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265" Type="http://schemas.openxmlformats.org/officeDocument/2006/relationships/customXml" Target="../ink/ink132.xml"/><Relationship Id="rId286" Type="http://schemas.openxmlformats.org/officeDocument/2006/relationships/image" Target="../media/image143.png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25" Type="http://schemas.openxmlformats.org/officeDocument/2006/relationships/customXml" Target="../ink/ink62.xml"/><Relationship Id="rId146" Type="http://schemas.openxmlformats.org/officeDocument/2006/relationships/image" Target="../media/image73.png"/><Relationship Id="rId167" Type="http://schemas.openxmlformats.org/officeDocument/2006/relationships/customXml" Target="../ink/ink83.xml"/><Relationship Id="rId188" Type="http://schemas.openxmlformats.org/officeDocument/2006/relationships/image" Target="../media/image94.png"/><Relationship Id="rId311" Type="http://schemas.openxmlformats.org/officeDocument/2006/relationships/customXml" Target="../ink/ink155.xml"/><Relationship Id="rId332" Type="http://schemas.openxmlformats.org/officeDocument/2006/relationships/image" Target="../media/image166.png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13" Type="http://schemas.openxmlformats.org/officeDocument/2006/relationships/customXml" Target="../ink/ink106.xml"/><Relationship Id="rId234" Type="http://schemas.openxmlformats.org/officeDocument/2006/relationships/image" Target="../media/image117.png"/><Relationship Id="rId2" Type="http://schemas.openxmlformats.org/officeDocument/2006/relationships/image" Target="../media/image1.gif"/><Relationship Id="rId29" Type="http://schemas.openxmlformats.org/officeDocument/2006/relationships/customXml" Target="../ink/ink14.xml"/><Relationship Id="rId255" Type="http://schemas.openxmlformats.org/officeDocument/2006/relationships/customXml" Target="../ink/ink127.xml"/><Relationship Id="rId276" Type="http://schemas.openxmlformats.org/officeDocument/2006/relationships/image" Target="../media/image138.png"/><Relationship Id="rId297" Type="http://schemas.openxmlformats.org/officeDocument/2006/relationships/customXml" Target="../ink/ink148.xml"/><Relationship Id="rId40" Type="http://schemas.openxmlformats.org/officeDocument/2006/relationships/image" Target="../media/image20.png"/><Relationship Id="rId115" Type="http://schemas.openxmlformats.org/officeDocument/2006/relationships/customXml" Target="../ink/ink57.xml"/><Relationship Id="rId136" Type="http://schemas.openxmlformats.org/officeDocument/2006/relationships/image" Target="../media/image68.png"/><Relationship Id="rId157" Type="http://schemas.openxmlformats.org/officeDocument/2006/relationships/customXml" Target="../ink/ink78.xml"/><Relationship Id="rId178" Type="http://schemas.openxmlformats.org/officeDocument/2006/relationships/image" Target="../media/image89.png"/><Relationship Id="rId301" Type="http://schemas.openxmlformats.org/officeDocument/2006/relationships/customXml" Target="../ink/ink150.xml"/><Relationship Id="rId322" Type="http://schemas.openxmlformats.org/officeDocument/2006/relationships/image" Target="../media/image161.png"/><Relationship Id="rId343" Type="http://schemas.openxmlformats.org/officeDocument/2006/relationships/customXml" Target="../ink/ink171.xml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19" Type="http://schemas.openxmlformats.org/officeDocument/2006/relationships/customXml" Target="../ink/ink9.xml"/><Relationship Id="rId224" Type="http://schemas.openxmlformats.org/officeDocument/2006/relationships/image" Target="../media/image112.png"/><Relationship Id="rId245" Type="http://schemas.openxmlformats.org/officeDocument/2006/relationships/customXml" Target="../ink/ink122.xml"/><Relationship Id="rId266" Type="http://schemas.openxmlformats.org/officeDocument/2006/relationships/image" Target="../media/image133.png"/><Relationship Id="rId287" Type="http://schemas.openxmlformats.org/officeDocument/2006/relationships/customXml" Target="../ink/ink143.xml"/><Relationship Id="rId30" Type="http://schemas.openxmlformats.org/officeDocument/2006/relationships/image" Target="../media/image15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customXml" Target="../ink/ink73.xml"/><Relationship Id="rId168" Type="http://schemas.openxmlformats.org/officeDocument/2006/relationships/image" Target="../media/image84.png"/><Relationship Id="rId312" Type="http://schemas.openxmlformats.org/officeDocument/2006/relationships/image" Target="../media/image156.png"/><Relationship Id="rId333" Type="http://schemas.openxmlformats.org/officeDocument/2006/relationships/customXml" Target="../ink/ink166.xml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" Type="http://schemas.openxmlformats.org/officeDocument/2006/relationships/customXml" Target="../ink/ink1.xml"/><Relationship Id="rId214" Type="http://schemas.openxmlformats.org/officeDocument/2006/relationships/image" Target="../media/image107.png"/><Relationship Id="rId235" Type="http://schemas.openxmlformats.org/officeDocument/2006/relationships/customXml" Target="../ink/ink117.xml"/><Relationship Id="rId256" Type="http://schemas.openxmlformats.org/officeDocument/2006/relationships/image" Target="../media/image128.png"/><Relationship Id="rId277" Type="http://schemas.openxmlformats.org/officeDocument/2006/relationships/customXml" Target="../ink/ink138.xml"/><Relationship Id="rId298" Type="http://schemas.openxmlformats.org/officeDocument/2006/relationships/image" Target="../media/image149.png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158" Type="http://schemas.openxmlformats.org/officeDocument/2006/relationships/image" Target="../media/image79.png"/><Relationship Id="rId302" Type="http://schemas.openxmlformats.org/officeDocument/2006/relationships/image" Target="../media/image151.png"/><Relationship Id="rId323" Type="http://schemas.openxmlformats.org/officeDocument/2006/relationships/customXml" Target="../ink/ink161.xml"/><Relationship Id="rId344" Type="http://schemas.openxmlformats.org/officeDocument/2006/relationships/image" Target="../media/image172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25" Type="http://schemas.openxmlformats.org/officeDocument/2006/relationships/customXml" Target="../ink/ink112.xml"/><Relationship Id="rId246" Type="http://schemas.openxmlformats.org/officeDocument/2006/relationships/image" Target="../media/image123.png"/><Relationship Id="rId267" Type="http://schemas.openxmlformats.org/officeDocument/2006/relationships/customXml" Target="../ink/ink133.xml"/><Relationship Id="rId288" Type="http://schemas.openxmlformats.org/officeDocument/2006/relationships/image" Target="../media/image144.png"/><Relationship Id="rId106" Type="http://schemas.openxmlformats.org/officeDocument/2006/relationships/image" Target="../media/image53.png"/><Relationship Id="rId127" Type="http://schemas.openxmlformats.org/officeDocument/2006/relationships/customXml" Target="../ink/ink63.xml"/><Relationship Id="rId313" Type="http://schemas.openxmlformats.org/officeDocument/2006/relationships/customXml" Target="../ink/ink156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169" Type="http://schemas.openxmlformats.org/officeDocument/2006/relationships/customXml" Target="../ink/ink84.xml"/><Relationship Id="rId334" Type="http://schemas.openxmlformats.org/officeDocument/2006/relationships/image" Target="../media/image167.png"/><Relationship Id="rId4" Type="http://schemas.openxmlformats.org/officeDocument/2006/relationships/image" Target="../media/image2.png"/><Relationship Id="rId180" Type="http://schemas.openxmlformats.org/officeDocument/2006/relationships/image" Target="../media/image90.png"/><Relationship Id="rId215" Type="http://schemas.openxmlformats.org/officeDocument/2006/relationships/customXml" Target="../ink/ink107.xml"/><Relationship Id="rId236" Type="http://schemas.openxmlformats.org/officeDocument/2006/relationships/image" Target="../media/image118.png"/><Relationship Id="rId257" Type="http://schemas.openxmlformats.org/officeDocument/2006/relationships/customXml" Target="../ink/ink128.xml"/><Relationship Id="rId278" Type="http://schemas.openxmlformats.org/officeDocument/2006/relationships/image" Target="../media/image139.png"/><Relationship Id="rId303" Type="http://schemas.openxmlformats.org/officeDocument/2006/relationships/customXml" Target="../ink/ink151.xml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345" Type="http://schemas.openxmlformats.org/officeDocument/2006/relationships/customXml" Target="../ink/ink172.xml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107" Type="http://schemas.openxmlformats.org/officeDocument/2006/relationships/customXml" Target="../ink/ink53.xml"/><Relationship Id="rId289" Type="http://schemas.openxmlformats.org/officeDocument/2006/relationships/customXml" Target="../ink/ink144.xml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image" Target="../media/image157.png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216" Type="http://schemas.openxmlformats.org/officeDocument/2006/relationships/image" Target="../media/image108.png"/><Relationship Id="rId258" Type="http://schemas.openxmlformats.org/officeDocument/2006/relationships/image" Target="../media/image129.png"/><Relationship Id="rId22" Type="http://schemas.openxmlformats.org/officeDocument/2006/relationships/image" Target="../media/image11.png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325" Type="http://schemas.openxmlformats.org/officeDocument/2006/relationships/customXml" Target="../ink/ink162.xml"/><Relationship Id="rId171" Type="http://schemas.openxmlformats.org/officeDocument/2006/relationships/customXml" Target="../ink/ink85.xml"/><Relationship Id="rId227" Type="http://schemas.openxmlformats.org/officeDocument/2006/relationships/customXml" Target="../ink/ink113.xml"/><Relationship Id="rId269" Type="http://schemas.openxmlformats.org/officeDocument/2006/relationships/customXml" Target="../ink/ink134.xml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image" Target="../media/image140.png"/><Relationship Id="rId336" Type="http://schemas.openxmlformats.org/officeDocument/2006/relationships/image" Target="../media/image168.png"/><Relationship Id="rId75" Type="http://schemas.openxmlformats.org/officeDocument/2006/relationships/customXml" Target="../ink/ink37.xml"/><Relationship Id="rId140" Type="http://schemas.openxmlformats.org/officeDocument/2006/relationships/image" Target="../media/image70.png"/><Relationship Id="rId182" Type="http://schemas.openxmlformats.org/officeDocument/2006/relationships/image" Target="../media/image91.png"/><Relationship Id="rId6" Type="http://schemas.openxmlformats.org/officeDocument/2006/relationships/image" Target="../media/image3.png"/><Relationship Id="rId238" Type="http://schemas.openxmlformats.org/officeDocument/2006/relationships/image" Target="../media/image119.png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347" Type="http://schemas.openxmlformats.org/officeDocument/2006/relationships/customXml" Target="../ink/ink173.xml"/><Relationship Id="rId44" Type="http://schemas.openxmlformats.org/officeDocument/2006/relationships/image" Target="../media/image22.png"/><Relationship Id="rId86" Type="http://schemas.openxmlformats.org/officeDocument/2006/relationships/image" Target="../media/image43.png"/><Relationship Id="rId151" Type="http://schemas.openxmlformats.org/officeDocument/2006/relationships/customXml" Target="../ink/ink75.xml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49" Type="http://schemas.openxmlformats.org/officeDocument/2006/relationships/customXml" Target="../ink/ink124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0.png"/><Relationship Id="rId316" Type="http://schemas.openxmlformats.org/officeDocument/2006/relationships/image" Target="../media/image158.png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162" Type="http://schemas.openxmlformats.org/officeDocument/2006/relationships/image" Target="../media/image81.png"/><Relationship Id="rId218" Type="http://schemas.openxmlformats.org/officeDocument/2006/relationships/image" Target="../media/image109.png"/><Relationship Id="rId271" Type="http://schemas.openxmlformats.org/officeDocument/2006/relationships/customXml" Target="../ink/ink135.xml"/><Relationship Id="rId24" Type="http://schemas.openxmlformats.org/officeDocument/2006/relationships/image" Target="../media/image12.png"/><Relationship Id="rId66" Type="http://schemas.openxmlformats.org/officeDocument/2006/relationships/image" Target="../media/image33.png"/><Relationship Id="rId131" Type="http://schemas.openxmlformats.org/officeDocument/2006/relationships/customXml" Target="../ink/ink65.xml"/><Relationship Id="rId327" Type="http://schemas.openxmlformats.org/officeDocument/2006/relationships/customXml" Target="../ink/ink163.xml"/><Relationship Id="rId173" Type="http://schemas.openxmlformats.org/officeDocument/2006/relationships/customXml" Target="../ink/ink86.xml"/><Relationship Id="rId229" Type="http://schemas.openxmlformats.org/officeDocument/2006/relationships/customXml" Target="../ink/ink114.xml"/><Relationship Id="rId240" Type="http://schemas.openxmlformats.org/officeDocument/2006/relationships/image" Target="../media/image120.png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41.png"/><Relationship Id="rId338" Type="http://schemas.openxmlformats.org/officeDocument/2006/relationships/image" Target="../media/image169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33.xml"/><Relationship Id="rId299" Type="http://schemas.openxmlformats.org/officeDocument/2006/relationships/customXml" Target="../ink/ink324.xml"/><Relationship Id="rId21" Type="http://schemas.openxmlformats.org/officeDocument/2006/relationships/customXml" Target="../ink/ink185.xml"/><Relationship Id="rId63" Type="http://schemas.openxmlformats.org/officeDocument/2006/relationships/customXml" Target="../ink/ink206.xml"/><Relationship Id="rId159" Type="http://schemas.openxmlformats.org/officeDocument/2006/relationships/customXml" Target="../ink/ink254.xml"/><Relationship Id="rId170" Type="http://schemas.openxmlformats.org/officeDocument/2006/relationships/image" Target="../media/image257.png"/><Relationship Id="rId226" Type="http://schemas.openxmlformats.org/officeDocument/2006/relationships/image" Target="../media/image285.png"/><Relationship Id="rId268" Type="http://schemas.openxmlformats.org/officeDocument/2006/relationships/image" Target="../media/image306.png"/><Relationship Id="rId32" Type="http://schemas.openxmlformats.org/officeDocument/2006/relationships/image" Target="../media/image190.png"/><Relationship Id="rId74" Type="http://schemas.openxmlformats.org/officeDocument/2006/relationships/image" Target="../media/image210.png"/><Relationship Id="rId128" Type="http://schemas.openxmlformats.org/officeDocument/2006/relationships/image" Target="../media/image237.png"/><Relationship Id="rId5" Type="http://schemas.openxmlformats.org/officeDocument/2006/relationships/customXml" Target="../ink/ink177.xml"/><Relationship Id="rId181" Type="http://schemas.openxmlformats.org/officeDocument/2006/relationships/customXml" Target="../ink/ink265.xml"/><Relationship Id="rId237" Type="http://schemas.openxmlformats.org/officeDocument/2006/relationships/customXml" Target="../ink/ink293.xml"/><Relationship Id="rId279" Type="http://schemas.openxmlformats.org/officeDocument/2006/relationships/customXml" Target="../ink/ink314.xml"/><Relationship Id="rId43" Type="http://schemas.openxmlformats.org/officeDocument/2006/relationships/customXml" Target="../ink/ink196.xml"/><Relationship Id="rId139" Type="http://schemas.openxmlformats.org/officeDocument/2006/relationships/customXml" Target="../ink/ink244.xml"/><Relationship Id="rId290" Type="http://schemas.openxmlformats.org/officeDocument/2006/relationships/image" Target="../media/image317.png"/><Relationship Id="rId304" Type="http://schemas.openxmlformats.org/officeDocument/2006/relationships/image" Target="../media/image324.png"/><Relationship Id="rId85" Type="http://schemas.openxmlformats.org/officeDocument/2006/relationships/customXml" Target="../ink/ink217.xml"/><Relationship Id="rId150" Type="http://schemas.openxmlformats.org/officeDocument/2006/relationships/image" Target="../media/image248.png"/><Relationship Id="rId192" Type="http://schemas.openxmlformats.org/officeDocument/2006/relationships/image" Target="../media/image268.png"/><Relationship Id="rId206" Type="http://schemas.openxmlformats.org/officeDocument/2006/relationships/image" Target="../media/image275.png"/><Relationship Id="rId248" Type="http://schemas.openxmlformats.org/officeDocument/2006/relationships/image" Target="../media/image296.png"/><Relationship Id="rId12" Type="http://schemas.openxmlformats.org/officeDocument/2006/relationships/image" Target="../media/image181.png"/><Relationship Id="rId108" Type="http://schemas.openxmlformats.org/officeDocument/2006/relationships/image" Target="../media/image227.png"/><Relationship Id="rId54" Type="http://schemas.openxmlformats.org/officeDocument/2006/relationships/image" Target="../media/image200.png"/><Relationship Id="rId96" Type="http://schemas.openxmlformats.org/officeDocument/2006/relationships/image" Target="../media/image221.png"/><Relationship Id="rId161" Type="http://schemas.openxmlformats.org/officeDocument/2006/relationships/customXml" Target="../ink/ink255.xml"/><Relationship Id="rId217" Type="http://schemas.openxmlformats.org/officeDocument/2006/relationships/customXml" Target="../ink/ink283.xml"/><Relationship Id="rId259" Type="http://schemas.openxmlformats.org/officeDocument/2006/relationships/customXml" Target="../ink/ink304.xml"/><Relationship Id="rId23" Type="http://schemas.openxmlformats.org/officeDocument/2006/relationships/customXml" Target="../ink/ink186.xml"/><Relationship Id="rId119" Type="http://schemas.openxmlformats.org/officeDocument/2006/relationships/customXml" Target="../ink/ink234.xml"/><Relationship Id="rId270" Type="http://schemas.openxmlformats.org/officeDocument/2006/relationships/image" Target="../media/image307.png"/><Relationship Id="rId291" Type="http://schemas.openxmlformats.org/officeDocument/2006/relationships/customXml" Target="../ink/ink320.xml"/><Relationship Id="rId305" Type="http://schemas.openxmlformats.org/officeDocument/2006/relationships/customXml" Target="../ink/ink327.xml"/><Relationship Id="rId44" Type="http://schemas.openxmlformats.org/officeDocument/2006/relationships/image" Target="../media/image195.png"/><Relationship Id="rId65" Type="http://schemas.openxmlformats.org/officeDocument/2006/relationships/customXml" Target="../ink/ink207.xml"/><Relationship Id="rId86" Type="http://schemas.openxmlformats.org/officeDocument/2006/relationships/image" Target="../media/image216.png"/><Relationship Id="rId130" Type="http://schemas.openxmlformats.org/officeDocument/2006/relationships/image" Target="../media/image238.png"/><Relationship Id="rId151" Type="http://schemas.openxmlformats.org/officeDocument/2006/relationships/customXml" Target="../ink/ink250.xml"/><Relationship Id="rId172" Type="http://schemas.openxmlformats.org/officeDocument/2006/relationships/image" Target="../media/image258.png"/><Relationship Id="rId193" Type="http://schemas.openxmlformats.org/officeDocument/2006/relationships/customXml" Target="../ink/ink271.xml"/><Relationship Id="rId207" Type="http://schemas.openxmlformats.org/officeDocument/2006/relationships/customXml" Target="../ink/ink278.xml"/><Relationship Id="rId228" Type="http://schemas.openxmlformats.org/officeDocument/2006/relationships/image" Target="../media/image286.png"/><Relationship Id="rId249" Type="http://schemas.openxmlformats.org/officeDocument/2006/relationships/customXml" Target="../ink/ink299.xml"/><Relationship Id="rId13" Type="http://schemas.openxmlformats.org/officeDocument/2006/relationships/customXml" Target="../ink/ink181.xml"/><Relationship Id="rId109" Type="http://schemas.openxmlformats.org/officeDocument/2006/relationships/customXml" Target="../ink/ink229.xml"/><Relationship Id="rId260" Type="http://schemas.openxmlformats.org/officeDocument/2006/relationships/image" Target="../media/image302.png"/><Relationship Id="rId281" Type="http://schemas.openxmlformats.org/officeDocument/2006/relationships/customXml" Target="../ink/ink315.xml"/><Relationship Id="rId34" Type="http://schemas.openxmlformats.org/officeDocument/2006/relationships/image" Target="../media/image191.png"/><Relationship Id="rId55" Type="http://schemas.openxmlformats.org/officeDocument/2006/relationships/customXml" Target="../ink/ink202.xml"/><Relationship Id="rId76" Type="http://schemas.openxmlformats.org/officeDocument/2006/relationships/image" Target="../media/image211.png"/><Relationship Id="rId97" Type="http://schemas.openxmlformats.org/officeDocument/2006/relationships/customXml" Target="../ink/ink223.xml"/><Relationship Id="rId120" Type="http://schemas.openxmlformats.org/officeDocument/2006/relationships/image" Target="../media/image233.png"/><Relationship Id="rId141" Type="http://schemas.openxmlformats.org/officeDocument/2006/relationships/customXml" Target="../ink/ink245.xml"/><Relationship Id="rId7" Type="http://schemas.openxmlformats.org/officeDocument/2006/relationships/customXml" Target="../ink/ink178.xml"/><Relationship Id="rId162" Type="http://schemas.openxmlformats.org/officeDocument/2006/relationships/image" Target="../media/image253.png"/><Relationship Id="rId183" Type="http://schemas.openxmlformats.org/officeDocument/2006/relationships/customXml" Target="../ink/ink266.xml"/><Relationship Id="rId218" Type="http://schemas.openxmlformats.org/officeDocument/2006/relationships/image" Target="../media/image281.png"/><Relationship Id="rId239" Type="http://schemas.openxmlformats.org/officeDocument/2006/relationships/customXml" Target="../ink/ink294.xml"/><Relationship Id="rId250" Type="http://schemas.openxmlformats.org/officeDocument/2006/relationships/image" Target="../media/image297.png"/><Relationship Id="rId271" Type="http://schemas.openxmlformats.org/officeDocument/2006/relationships/customXml" Target="../ink/ink310.xml"/><Relationship Id="rId292" Type="http://schemas.openxmlformats.org/officeDocument/2006/relationships/image" Target="../media/image318.png"/><Relationship Id="rId306" Type="http://schemas.openxmlformats.org/officeDocument/2006/relationships/image" Target="../media/image325.png"/><Relationship Id="rId24" Type="http://schemas.openxmlformats.org/officeDocument/2006/relationships/image" Target="../media/image187.png"/><Relationship Id="rId45" Type="http://schemas.openxmlformats.org/officeDocument/2006/relationships/customXml" Target="../ink/ink197.xml"/><Relationship Id="rId66" Type="http://schemas.openxmlformats.org/officeDocument/2006/relationships/image" Target="../media/image206.png"/><Relationship Id="rId87" Type="http://schemas.openxmlformats.org/officeDocument/2006/relationships/customXml" Target="../ink/ink218.xml"/><Relationship Id="rId110" Type="http://schemas.openxmlformats.org/officeDocument/2006/relationships/image" Target="../media/image228.png"/><Relationship Id="rId131" Type="http://schemas.openxmlformats.org/officeDocument/2006/relationships/customXml" Target="../ink/ink240.xml"/><Relationship Id="rId152" Type="http://schemas.openxmlformats.org/officeDocument/2006/relationships/image" Target="../media/image249.png"/><Relationship Id="rId173" Type="http://schemas.openxmlformats.org/officeDocument/2006/relationships/customXml" Target="../ink/ink261.xml"/><Relationship Id="rId194" Type="http://schemas.openxmlformats.org/officeDocument/2006/relationships/image" Target="../media/image269.png"/><Relationship Id="rId208" Type="http://schemas.openxmlformats.org/officeDocument/2006/relationships/image" Target="../media/image276.png"/><Relationship Id="rId229" Type="http://schemas.openxmlformats.org/officeDocument/2006/relationships/customXml" Target="../ink/ink289.xml"/><Relationship Id="rId240" Type="http://schemas.openxmlformats.org/officeDocument/2006/relationships/image" Target="../media/image292.png"/><Relationship Id="rId261" Type="http://schemas.openxmlformats.org/officeDocument/2006/relationships/customXml" Target="../ink/ink305.xml"/><Relationship Id="rId14" Type="http://schemas.openxmlformats.org/officeDocument/2006/relationships/image" Target="../media/image182.png"/><Relationship Id="rId35" Type="http://schemas.openxmlformats.org/officeDocument/2006/relationships/customXml" Target="../ink/ink192.xml"/><Relationship Id="rId56" Type="http://schemas.openxmlformats.org/officeDocument/2006/relationships/image" Target="../media/image201.png"/><Relationship Id="rId77" Type="http://schemas.openxmlformats.org/officeDocument/2006/relationships/customXml" Target="../ink/ink213.xml"/><Relationship Id="rId100" Type="http://schemas.openxmlformats.org/officeDocument/2006/relationships/image" Target="../media/image223.png"/><Relationship Id="rId282" Type="http://schemas.openxmlformats.org/officeDocument/2006/relationships/image" Target="../media/image313.png"/><Relationship Id="rId8" Type="http://schemas.openxmlformats.org/officeDocument/2006/relationships/image" Target="../media/image179.png"/><Relationship Id="rId98" Type="http://schemas.openxmlformats.org/officeDocument/2006/relationships/image" Target="../media/image222.png"/><Relationship Id="rId121" Type="http://schemas.openxmlformats.org/officeDocument/2006/relationships/customXml" Target="../ink/ink235.xml"/><Relationship Id="rId142" Type="http://schemas.openxmlformats.org/officeDocument/2006/relationships/image" Target="../media/image244.png"/><Relationship Id="rId163" Type="http://schemas.openxmlformats.org/officeDocument/2006/relationships/customXml" Target="../ink/ink256.xml"/><Relationship Id="rId184" Type="http://schemas.openxmlformats.org/officeDocument/2006/relationships/image" Target="../media/image264.png"/><Relationship Id="rId219" Type="http://schemas.openxmlformats.org/officeDocument/2006/relationships/customXml" Target="../ink/ink284.xml"/><Relationship Id="rId230" Type="http://schemas.openxmlformats.org/officeDocument/2006/relationships/image" Target="../media/image287.png"/><Relationship Id="rId251" Type="http://schemas.openxmlformats.org/officeDocument/2006/relationships/customXml" Target="../ink/ink300.xml"/><Relationship Id="rId25" Type="http://schemas.openxmlformats.org/officeDocument/2006/relationships/customXml" Target="../ink/ink187.xml"/><Relationship Id="rId46" Type="http://schemas.openxmlformats.org/officeDocument/2006/relationships/image" Target="../media/image196.png"/><Relationship Id="rId67" Type="http://schemas.openxmlformats.org/officeDocument/2006/relationships/customXml" Target="../ink/ink208.xml"/><Relationship Id="rId272" Type="http://schemas.openxmlformats.org/officeDocument/2006/relationships/image" Target="../media/image308.png"/><Relationship Id="rId293" Type="http://schemas.openxmlformats.org/officeDocument/2006/relationships/customXml" Target="../ink/ink321.xml"/><Relationship Id="rId88" Type="http://schemas.openxmlformats.org/officeDocument/2006/relationships/image" Target="../media/image217.png"/><Relationship Id="rId111" Type="http://schemas.openxmlformats.org/officeDocument/2006/relationships/customXml" Target="../ink/ink230.xml"/><Relationship Id="rId132" Type="http://schemas.openxmlformats.org/officeDocument/2006/relationships/image" Target="../media/image239.png"/><Relationship Id="rId153" Type="http://schemas.openxmlformats.org/officeDocument/2006/relationships/customXml" Target="../ink/ink251.xml"/><Relationship Id="rId174" Type="http://schemas.openxmlformats.org/officeDocument/2006/relationships/image" Target="../media/image259.png"/><Relationship Id="rId195" Type="http://schemas.openxmlformats.org/officeDocument/2006/relationships/customXml" Target="../ink/ink272.xml"/><Relationship Id="rId209" Type="http://schemas.openxmlformats.org/officeDocument/2006/relationships/customXml" Target="../ink/ink279.xml"/><Relationship Id="rId220" Type="http://schemas.openxmlformats.org/officeDocument/2006/relationships/image" Target="../media/image282.png"/><Relationship Id="rId241" Type="http://schemas.openxmlformats.org/officeDocument/2006/relationships/customXml" Target="../ink/ink295.xml"/><Relationship Id="rId15" Type="http://schemas.openxmlformats.org/officeDocument/2006/relationships/customXml" Target="../ink/ink182.xml"/><Relationship Id="rId36" Type="http://schemas.openxmlformats.org/officeDocument/2006/relationships/image" Target="../media/image192.png"/><Relationship Id="rId57" Type="http://schemas.openxmlformats.org/officeDocument/2006/relationships/customXml" Target="../ink/ink203.xml"/><Relationship Id="rId262" Type="http://schemas.openxmlformats.org/officeDocument/2006/relationships/image" Target="../media/image303.png"/><Relationship Id="rId283" Type="http://schemas.openxmlformats.org/officeDocument/2006/relationships/customXml" Target="../ink/ink316.xml"/><Relationship Id="rId78" Type="http://schemas.openxmlformats.org/officeDocument/2006/relationships/image" Target="../media/image212.png"/><Relationship Id="rId99" Type="http://schemas.openxmlformats.org/officeDocument/2006/relationships/customXml" Target="../ink/ink224.xml"/><Relationship Id="rId101" Type="http://schemas.openxmlformats.org/officeDocument/2006/relationships/customXml" Target="../ink/ink225.xml"/><Relationship Id="rId122" Type="http://schemas.openxmlformats.org/officeDocument/2006/relationships/image" Target="../media/image234.png"/><Relationship Id="rId143" Type="http://schemas.openxmlformats.org/officeDocument/2006/relationships/customXml" Target="../ink/ink246.xml"/><Relationship Id="rId164" Type="http://schemas.openxmlformats.org/officeDocument/2006/relationships/image" Target="../media/image254.png"/><Relationship Id="rId185" Type="http://schemas.openxmlformats.org/officeDocument/2006/relationships/customXml" Target="../ink/ink267.xml"/><Relationship Id="rId9" Type="http://schemas.openxmlformats.org/officeDocument/2006/relationships/customXml" Target="../ink/ink179.xml"/><Relationship Id="rId210" Type="http://schemas.openxmlformats.org/officeDocument/2006/relationships/image" Target="../media/image277.png"/><Relationship Id="rId26" Type="http://schemas.openxmlformats.org/officeDocument/2006/relationships/image" Target="../media/image188.png"/><Relationship Id="rId231" Type="http://schemas.openxmlformats.org/officeDocument/2006/relationships/customXml" Target="../ink/ink290.xml"/><Relationship Id="rId252" Type="http://schemas.openxmlformats.org/officeDocument/2006/relationships/image" Target="../media/image298.png"/><Relationship Id="rId273" Type="http://schemas.openxmlformats.org/officeDocument/2006/relationships/customXml" Target="../ink/ink311.xml"/><Relationship Id="rId294" Type="http://schemas.openxmlformats.org/officeDocument/2006/relationships/image" Target="../media/image319.png"/><Relationship Id="rId47" Type="http://schemas.openxmlformats.org/officeDocument/2006/relationships/customXml" Target="../ink/ink198.xml"/><Relationship Id="rId68" Type="http://schemas.openxmlformats.org/officeDocument/2006/relationships/image" Target="../media/image207.png"/><Relationship Id="rId89" Type="http://schemas.openxmlformats.org/officeDocument/2006/relationships/customXml" Target="../ink/ink219.xml"/><Relationship Id="rId112" Type="http://schemas.openxmlformats.org/officeDocument/2006/relationships/image" Target="../media/image229.png"/><Relationship Id="rId133" Type="http://schemas.openxmlformats.org/officeDocument/2006/relationships/customXml" Target="../ink/ink241.xml"/><Relationship Id="rId154" Type="http://schemas.openxmlformats.org/officeDocument/2006/relationships/image" Target="../media/image250.png"/><Relationship Id="rId175" Type="http://schemas.openxmlformats.org/officeDocument/2006/relationships/customXml" Target="../ink/ink262.xml"/><Relationship Id="rId196" Type="http://schemas.openxmlformats.org/officeDocument/2006/relationships/image" Target="../media/image270.png"/><Relationship Id="rId200" Type="http://schemas.openxmlformats.org/officeDocument/2006/relationships/image" Target="../media/image272.png"/><Relationship Id="rId16" Type="http://schemas.openxmlformats.org/officeDocument/2006/relationships/image" Target="../media/image183.png"/><Relationship Id="rId221" Type="http://schemas.openxmlformats.org/officeDocument/2006/relationships/customXml" Target="../ink/ink285.xml"/><Relationship Id="rId242" Type="http://schemas.openxmlformats.org/officeDocument/2006/relationships/image" Target="../media/image293.png"/><Relationship Id="rId263" Type="http://schemas.openxmlformats.org/officeDocument/2006/relationships/customXml" Target="../ink/ink306.xml"/><Relationship Id="rId284" Type="http://schemas.openxmlformats.org/officeDocument/2006/relationships/image" Target="../media/image314.png"/><Relationship Id="rId37" Type="http://schemas.openxmlformats.org/officeDocument/2006/relationships/customXml" Target="../ink/ink193.xml"/><Relationship Id="rId58" Type="http://schemas.openxmlformats.org/officeDocument/2006/relationships/image" Target="../media/image202.png"/><Relationship Id="rId79" Type="http://schemas.openxmlformats.org/officeDocument/2006/relationships/customXml" Target="../ink/ink214.xml"/><Relationship Id="rId102" Type="http://schemas.openxmlformats.org/officeDocument/2006/relationships/image" Target="../media/image224.png"/><Relationship Id="rId123" Type="http://schemas.openxmlformats.org/officeDocument/2006/relationships/customXml" Target="../ink/ink236.xml"/><Relationship Id="rId144" Type="http://schemas.openxmlformats.org/officeDocument/2006/relationships/image" Target="../media/image245.png"/><Relationship Id="rId90" Type="http://schemas.openxmlformats.org/officeDocument/2006/relationships/image" Target="../media/image218.png"/><Relationship Id="rId165" Type="http://schemas.openxmlformats.org/officeDocument/2006/relationships/customXml" Target="../ink/ink257.xml"/><Relationship Id="rId186" Type="http://schemas.openxmlformats.org/officeDocument/2006/relationships/image" Target="../media/image265.png"/><Relationship Id="rId211" Type="http://schemas.openxmlformats.org/officeDocument/2006/relationships/customXml" Target="../ink/ink280.xml"/><Relationship Id="rId232" Type="http://schemas.openxmlformats.org/officeDocument/2006/relationships/image" Target="../media/image288.png"/><Relationship Id="rId253" Type="http://schemas.openxmlformats.org/officeDocument/2006/relationships/customXml" Target="../ink/ink301.xml"/><Relationship Id="rId274" Type="http://schemas.openxmlformats.org/officeDocument/2006/relationships/image" Target="../media/image309.png"/><Relationship Id="rId295" Type="http://schemas.openxmlformats.org/officeDocument/2006/relationships/customXml" Target="../ink/ink322.xml"/><Relationship Id="rId27" Type="http://schemas.openxmlformats.org/officeDocument/2006/relationships/customXml" Target="../ink/ink188.xml"/><Relationship Id="rId48" Type="http://schemas.openxmlformats.org/officeDocument/2006/relationships/image" Target="../media/image197.png"/><Relationship Id="rId69" Type="http://schemas.openxmlformats.org/officeDocument/2006/relationships/customXml" Target="../ink/ink209.xml"/><Relationship Id="rId113" Type="http://schemas.openxmlformats.org/officeDocument/2006/relationships/customXml" Target="../ink/ink231.xml"/><Relationship Id="rId134" Type="http://schemas.openxmlformats.org/officeDocument/2006/relationships/image" Target="../media/image240.png"/><Relationship Id="rId80" Type="http://schemas.openxmlformats.org/officeDocument/2006/relationships/image" Target="../media/image213.png"/><Relationship Id="rId155" Type="http://schemas.openxmlformats.org/officeDocument/2006/relationships/customXml" Target="../ink/ink252.xml"/><Relationship Id="rId176" Type="http://schemas.openxmlformats.org/officeDocument/2006/relationships/image" Target="../media/image260.png"/><Relationship Id="rId197" Type="http://schemas.openxmlformats.org/officeDocument/2006/relationships/customXml" Target="../ink/ink273.xml"/><Relationship Id="rId201" Type="http://schemas.openxmlformats.org/officeDocument/2006/relationships/customXml" Target="../ink/ink275.xml"/><Relationship Id="rId222" Type="http://schemas.openxmlformats.org/officeDocument/2006/relationships/image" Target="../media/image283.png"/><Relationship Id="rId243" Type="http://schemas.openxmlformats.org/officeDocument/2006/relationships/customXml" Target="../ink/ink296.xml"/><Relationship Id="rId264" Type="http://schemas.openxmlformats.org/officeDocument/2006/relationships/image" Target="../media/image304.png"/><Relationship Id="rId285" Type="http://schemas.openxmlformats.org/officeDocument/2006/relationships/customXml" Target="../ink/ink317.xml"/><Relationship Id="rId17" Type="http://schemas.openxmlformats.org/officeDocument/2006/relationships/customXml" Target="../ink/ink183.xml"/><Relationship Id="rId38" Type="http://schemas.openxmlformats.org/officeDocument/2006/relationships/image" Target="../media/image19.png"/><Relationship Id="rId59" Type="http://schemas.openxmlformats.org/officeDocument/2006/relationships/customXml" Target="../ink/ink204.xml"/><Relationship Id="rId103" Type="http://schemas.openxmlformats.org/officeDocument/2006/relationships/customXml" Target="../ink/ink226.xml"/><Relationship Id="rId124" Type="http://schemas.openxmlformats.org/officeDocument/2006/relationships/image" Target="../media/image235.png"/><Relationship Id="rId70" Type="http://schemas.openxmlformats.org/officeDocument/2006/relationships/image" Target="../media/image208.png"/><Relationship Id="rId91" Type="http://schemas.openxmlformats.org/officeDocument/2006/relationships/customXml" Target="../ink/ink220.xml"/><Relationship Id="rId145" Type="http://schemas.openxmlformats.org/officeDocument/2006/relationships/customXml" Target="../ink/ink247.xml"/><Relationship Id="rId166" Type="http://schemas.openxmlformats.org/officeDocument/2006/relationships/image" Target="../media/image255.png"/><Relationship Id="rId187" Type="http://schemas.openxmlformats.org/officeDocument/2006/relationships/customXml" Target="../ink/ink268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278.png"/><Relationship Id="rId233" Type="http://schemas.openxmlformats.org/officeDocument/2006/relationships/customXml" Target="../ink/ink291.xml"/><Relationship Id="rId254" Type="http://schemas.openxmlformats.org/officeDocument/2006/relationships/image" Target="../media/image299.png"/><Relationship Id="rId28" Type="http://schemas.openxmlformats.org/officeDocument/2006/relationships/image" Target="../media/image189.png"/><Relationship Id="rId49" Type="http://schemas.openxmlformats.org/officeDocument/2006/relationships/customXml" Target="../ink/ink199.xml"/><Relationship Id="rId114" Type="http://schemas.openxmlformats.org/officeDocument/2006/relationships/image" Target="../media/image230.png"/><Relationship Id="rId275" Type="http://schemas.openxmlformats.org/officeDocument/2006/relationships/customXml" Target="../ink/ink312.xml"/><Relationship Id="rId296" Type="http://schemas.openxmlformats.org/officeDocument/2006/relationships/image" Target="../media/image320.png"/><Relationship Id="rId300" Type="http://schemas.openxmlformats.org/officeDocument/2006/relationships/image" Target="../media/image322.png"/><Relationship Id="rId60" Type="http://schemas.openxmlformats.org/officeDocument/2006/relationships/image" Target="../media/image203.png"/><Relationship Id="rId81" Type="http://schemas.openxmlformats.org/officeDocument/2006/relationships/customXml" Target="../ink/ink215.xml"/><Relationship Id="rId135" Type="http://schemas.openxmlformats.org/officeDocument/2006/relationships/customXml" Target="../ink/ink242.xml"/><Relationship Id="rId156" Type="http://schemas.openxmlformats.org/officeDocument/2006/relationships/image" Target="../media/image78.png"/><Relationship Id="rId177" Type="http://schemas.openxmlformats.org/officeDocument/2006/relationships/customXml" Target="../ink/ink263.xml"/><Relationship Id="rId198" Type="http://schemas.openxmlformats.org/officeDocument/2006/relationships/image" Target="../media/image271.png"/><Relationship Id="rId202" Type="http://schemas.openxmlformats.org/officeDocument/2006/relationships/image" Target="../media/image273.png"/><Relationship Id="rId223" Type="http://schemas.openxmlformats.org/officeDocument/2006/relationships/customXml" Target="../ink/ink286.xml"/><Relationship Id="rId244" Type="http://schemas.openxmlformats.org/officeDocument/2006/relationships/image" Target="../media/image294.png"/><Relationship Id="rId18" Type="http://schemas.openxmlformats.org/officeDocument/2006/relationships/image" Target="../media/image184.png"/><Relationship Id="rId39" Type="http://schemas.openxmlformats.org/officeDocument/2006/relationships/customXml" Target="../ink/ink194.xml"/><Relationship Id="rId265" Type="http://schemas.openxmlformats.org/officeDocument/2006/relationships/customXml" Target="../ink/ink307.xml"/><Relationship Id="rId286" Type="http://schemas.openxmlformats.org/officeDocument/2006/relationships/image" Target="../media/image315.png"/><Relationship Id="rId50" Type="http://schemas.openxmlformats.org/officeDocument/2006/relationships/image" Target="../media/image198.png"/><Relationship Id="rId104" Type="http://schemas.openxmlformats.org/officeDocument/2006/relationships/image" Target="../media/image225.png"/><Relationship Id="rId125" Type="http://schemas.openxmlformats.org/officeDocument/2006/relationships/customXml" Target="../ink/ink237.xml"/><Relationship Id="rId146" Type="http://schemas.openxmlformats.org/officeDocument/2006/relationships/image" Target="../media/image246.png"/><Relationship Id="rId167" Type="http://schemas.openxmlformats.org/officeDocument/2006/relationships/customXml" Target="../ink/ink258.xml"/><Relationship Id="rId188" Type="http://schemas.openxmlformats.org/officeDocument/2006/relationships/image" Target="../media/image266.png"/><Relationship Id="rId71" Type="http://schemas.openxmlformats.org/officeDocument/2006/relationships/customXml" Target="../ink/ink210.xml"/><Relationship Id="rId92" Type="http://schemas.openxmlformats.org/officeDocument/2006/relationships/image" Target="../media/image219.png"/><Relationship Id="rId213" Type="http://schemas.openxmlformats.org/officeDocument/2006/relationships/customXml" Target="../ink/ink281.xml"/><Relationship Id="rId234" Type="http://schemas.openxmlformats.org/officeDocument/2006/relationships/image" Target="../media/image289.png"/><Relationship Id="rId2" Type="http://schemas.openxmlformats.org/officeDocument/2006/relationships/image" Target="../media/image1.gif"/><Relationship Id="rId29" Type="http://schemas.openxmlformats.org/officeDocument/2006/relationships/customXml" Target="../ink/ink189.xml"/><Relationship Id="rId255" Type="http://schemas.openxmlformats.org/officeDocument/2006/relationships/customXml" Target="../ink/ink302.xml"/><Relationship Id="rId276" Type="http://schemas.openxmlformats.org/officeDocument/2006/relationships/image" Target="../media/image310.png"/><Relationship Id="rId297" Type="http://schemas.openxmlformats.org/officeDocument/2006/relationships/customXml" Target="../ink/ink323.xml"/><Relationship Id="rId40" Type="http://schemas.openxmlformats.org/officeDocument/2006/relationships/image" Target="../media/image193.png"/><Relationship Id="rId115" Type="http://schemas.openxmlformats.org/officeDocument/2006/relationships/customXml" Target="../ink/ink232.xml"/><Relationship Id="rId136" Type="http://schemas.openxmlformats.org/officeDocument/2006/relationships/image" Target="../media/image241.png"/><Relationship Id="rId157" Type="http://schemas.openxmlformats.org/officeDocument/2006/relationships/customXml" Target="../ink/ink253.xml"/><Relationship Id="rId178" Type="http://schemas.openxmlformats.org/officeDocument/2006/relationships/image" Target="../media/image261.png"/><Relationship Id="rId301" Type="http://schemas.openxmlformats.org/officeDocument/2006/relationships/customXml" Target="../ink/ink325.xml"/><Relationship Id="rId61" Type="http://schemas.openxmlformats.org/officeDocument/2006/relationships/customXml" Target="../ink/ink205.xml"/><Relationship Id="rId82" Type="http://schemas.openxmlformats.org/officeDocument/2006/relationships/image" Target="../media/image214.png"/><Relationship Id="rId199" Type="http://schemas.openxmlformats.org/officeDocument/2006/relationships/customXml" Target="../ink/ink274.xml"/><Relationship Id="rId203" Type="http://schemas.openxmlformats.org/officeDocument/2006/relationships/customXml" Target="../ink/ink276.xml"/><Relationship Id="rId19" Type="http://schemas.openxmlformats.org/officeDocument/2006/relationships/customXml" Target="../ink/ink184.xml"/><Relationship Id="rId224" Type="http://schemas.openxmlformats.org/officeDocument/2006/relationships/image" Target="../media/image284.png"/><Relationship Id="rId245" Type="http://schemas.openxmlformats.org/officeDocument/2006/relationships/customXml" Target="../ink/ink297.xml"/><Relationship Id="rId266" Type="http://schemas.openxmlformats.org/officeDocument/2006/relationships/image" Target="../media/image305.png"/><Relationship Id="rId287" Type="http://schemas.openxmlformats.org/officeDocument/2006/relationships/customXml" Target="../ink/ink318.xml"/><Relationship Id="rId30" Type="http://schemas.openxmlformats.org/officeDocument/2006/relationships/image" Target="../media/image15.png"/><Relationship Id="rId105" Type="http://schemas.openxmlformats.org/officeDocument/2006/relationships/customXml" Target="../ink/ink227.xml"/><Relationship Id="rId126" Type="http://schemas.openxmlformats.org/officeDocument/2006/relationships/image" Target="../media/image236.png"/><Relationship Id="rId147" Type="http://schemas.openxmlformats.org/officeDocument/2006/relationships/customXml" Target="../ink/ink248.xml"/><Relationship Id="rId168" Type="http://schemas.openxmlformats.org/officeDocument/2006/relationships/image" Target="../media/image256.png"/><Relationship Id="rId51" Type="http://schemas.openxmlformats.org/officeDocument/2006/relationships/customXml" Target="../ink/ink200.xml"/><Relationship Id="rId72" Type="http://schemas.openxmlformats.org/officeDocument/2006/relationships/image" Target="../media/image209.png"/><Relationship Id="rId93" Type="http://schemas.openxmlformats.org/officeDocument/2006/relationships/customXml" Target="../ink/ink221.xml"/><Relationship Id="rId189" Type="http://schemas.openxmlformats.org/officeDocument/2006/relationships/customXml" Target="../ink/ink269.xml"/><Relationship Id="rId3" Type="http://schemas.openxmlformats.org/officeDocument/2006/relationships/customXml" Target="../ink/ink176.xml"/><Relationship Id="rId214" Type="http://schemas.openxmlformats.org/officeDocument/2006/relationships/image" Target="../media/image279.png"/><Relationship Id="rId235" Type="http://schemas.openxmlformats.org/officeDocument/2006/relationships/customXml" Target="../ink/ink292.xml"/><Relationship Id="rId256" Type="http://schemas.openxmlformats.org/officeDocument/2006/relationships/image" Target="../media/image300.png"/><Relationship Id="rId277" Type="http://schemas.openxmlformats.org/officeDocument/2006/relationships/customXml" Target="../ink/ink313.xml"/><Relationship Id="rId298" Type="http://schemas.openxmlformats.org/officeDocument/2006/relationships/image" Target="../media/image321.png"/><Relationship Id="rId116" Type="http://schemas.openxmlformats.org/officeDocument/2006/relationships/image" Target="../media/image231.png"/><Relationship Id="rId137" Type="http://schemas.openxmlformats.org/officeDocument/2006/relationships/customXml" Target="../ink/ink243.xml"/><Relationship Id="rId158" Type="http://schemas.openxmlformats.org/officeDocument/2006/relationships/image" Target="../media/image251.png"/><Relationship Id="rId302" Type="http://schemas.openxmlformats.org/officeDocument/2006/relationships/image" Target="../media/image323.png"/><Relationship Id="rId20" Type="http://schemas.openxmlformats.org/officeDocument/2006/relationships/image" Target="../media/image185.png"/><Relationship Id="rId41" Type="http://schemas.openxmlformats.org/officeDocument/2006/relationships/customXml" Target="../ink/ink195.xml"/><Relationship Id="rId62" Type="http://schemas.openxmlformats.org/officeDocument/2006/relationships/image" Target="../media/image204.png"/><Relationship Id="rId83" Type="http://schemas.openxmlformats.org/officeDocument/2006/relationships/customXml" Target="../ink/ink216.xml"/><Relationship Id="rId179" Type="http://schemas.openxmlformats.org/officeDocument/2006/relationships/customXml" Target="../ink/ink264.xml"/><Relationship Id="rId190" Type="http://schemas.openxmlformats.org/officeDocument/2006/relationships/image" Target="../media/image267.png"/><Relationship Id="rId204" Type="http://schemas.openxmlformats.org/officeDocument/2006/relationships/image" Target="../media/image274.png"/><Relationship Id="rId225" Type="http://schemas.openxmlformats.org/officeDocument/2006/relationships/customXml" Target="../ink/ink287.xml"/><Relationship Id="rId246" Type="http://schemas.openxmlformats.org/officeDocument/2006/relationships/image" Target="../media/image295.png"/><Relationship Id="rId267" Type="http://schemas.openxmlformats.org/officeDocument/2006/relationships/customXml" Target="../ink/ink308.xml"/><Relationship Id="rId288" Type="http://schemas.openxmlformats.org/officeDocument/2006/relationships/image" Target="../media/image316.png"/><Relationship Id="rId106" Type="http://schemas.openxmlformats.org/officeDocument/2006/relationships/image" Target="../media/image226.png"/><Relationship Id="rId127" Type="http://schemas.openxmlformats.org/officeDocument/2006/relationships/customXml" Target="../ink/ink238.xml"/><Relationship Id="rId10" Type="http://schemas.openxmlformats.org/officeDocument/2006/relationships/image" Target="../media/image180.png"/><Relationship Id="rId31" Type="http://schemas.openxmlformats.org/officeDocument/2006/relationships/customXml" Target="../ink/ink190.xml"/><Relationship Id="rId52" Type="http://schemas.openxmlformats.org/officeDocument/2006/relationships/image" Target="../media/image199.png"/><Relationship Id="rId73" Type="http://schemas.openxmlformats.org/officeDocument/2006/relationships/customXml" Target="../ink/ink211.xml"/><Relationship Id="rId94" Type="http://schemas.openxmlformats.org/officeDocument/2006/relationships/image" Target="../media/image220.png"/><Relationship Id="rId148" Type="http://schemas.openxmlformats.org/officeDocument/2006/relationships/image" Target="../media/image247.png"/><Relationship Id="rId169" Type="http://schemas.openxmlformats.org/officeDocument/2006/relationships/customXml" Target="../ink/ink259.xml"/><Relationship Id="rId4" Type="http://schemas.openxmlformats.org/officeDocument/2006/relationships/image" Target="../media/image177.png"/><Relationship Id="rId180" Type="http://schemas.openxmlformats.org/officeDocument/2006/relationships/image" Target="../media/image262.png"/><Relationship Id="rId215" Type="http://schemas.openxmlformats.org/officeDocument/2006/relationships/customXml" Target="../ink/ink282.xml"/><Relationship Id="rId236" Type="http://schemas.openxmlformats.org/officeDocument/2006/relationships/image" Target="../media/image290.png"/><Relationship Id="rId257" Type="http://schemas.openxmlformats.org/officeDocument/2006/relationships/customXml" Target="../ink/ink303.xml"/><Relationship Id="rId278" Type="http://schemas.openxmlformats.org/officeDocument/2006/relationships/image" Target="../media/image311.png"/><Relationship Id="rId303" Type="http://schemas.openxmlformats.org/officeDocument/2006/relationships/customXml" Target="../ink/ink326.xml"/><Relationship Id="rId42" Type="http://schemas.openxmlformats.org/officeDocument/2006/relationships/image" Target="../media/image194.png"/><Relationship Id="rId84" Type="http://schemas.openxmlformats.org/officeDocument/2006/relationships/image" Target="../media/image215.png"/><Relationship Id="rId138" Type="http://schemas.openxmlformats.org/officeDocument/2006/relationships/image" Target="../media/image242.png"/><Relationship Id="rId191" Type="http://schemas.openxmlformats.org/officeDocument/2006/relationships/customXml" Target="../ink/ink270.xml"/><Relationship Id="rId205" Type="http://schemas.openxmlformats.org/officeDocument/2006/relationships/customXml" Target="../ink/ink277.xml"/><Relationship Id="rId247" Type="http://schemas.openxmlformats.org/officeDocument/2006/relationships/customXml" Target="../ink/ink298.xml"/><Relationship Id="rId107" Type="http://schemas.openxmlformats.org/officeDocument/2006/relationships/customXml" Target="../ink/ink228.xml"/><Relationship Id="rId289" Type="http://schemas.openxmlformats.org/officeDocument/2006/relationships/customXml" Target="../ink/ink319.xml"/><Relationship Id="rId11" Type="http://schemas.openxmlformats.org/officeDocument/2006/relationships/customXml" Target="../ink/ink180.xml"/><Relationship Id="rId53" Type="http://schemas.openxmlformats.org/officeDocument/2006/relationships/customXml" Target="../ink/ink201.xml"/><Relationship Id="rId149" Type="http://schemas.openxmlformats.org/officeDocument/2006/relationships/customXml" Target="../ink/ink249.xml"/><Relationship Id="rId95" Type="http://schemas.openxmlformats.org/officeDocument/2006/relationships/customXml" Target="../ink/ink222.xml"/><Relationship Id="rId160" Type="http://schemas.openxmlformats.org/officeDocument/2006/relationships/image" Target="../media/image252.png"/><Relationship Id="rId216" Type="http://schemas.openxmlformats.org/officeDocument/2006/relationships/image" Target="../media/image280.png"/><Relationship Id="rId258" Type="http://schemas.openxmlformats.org/officeDocument/2006/relationships/image" Target="../media/image301.png"/><Relationship Id="rId22" Type="http://schemas.openxmlformats.org/officeDocument/2006/relationships/image" Target="../media/image186.png"/><Relationship Id="rId64" Type="http://schemas.openxmlformats.org/officeDocument/2006/relationships/image" Target="../media/image205.png"/><Relationship Id="rId118" Type="http://schemas.openxmlformats.org/officeDocument/2006/relationships/image" Target="../media/image232.png"/><Relationship Id="rId171" Type="http://schemas.openxmlformats.org/officeDocument/2006/relationships/customXml" Target="../ink/ink260.xml"/><Relationship Id="rId227" Type="http://schemas.openxmlformats.org/officeDocument/2006/relationships/customXml" Target="../ink/ink288.xml"/><Relationship Id="rId269" Type="http://schemas.openxmlformats.org/officeDocument/2006/relationships/customXml" Target="../ink/ink309.xml"/><Relationship Id="rId33" Type="http://schemas.openxmlformats.org/officeDocument/2006/relationships/customXml" Target="../ink/ink191.xml"/><Relationship Id="rId129" Type="http://schemas.openxmlformats.org/officeDocument/2006/relationships/customXml" Target="../ink/ink239.xml"/><Relationship Id="rId280" Type="http://schemas.openxmlformats.org/officeDocument/2006/relationships/image" Target="../media/image312.png"/><Relationship Id="rId75" Type="http://schemas.openxmlformats.org/officeDocument/2006/relationships/customXml" Target="../ink/ink212.xml"/><Relationship Id="rId140" Type="http://schemas.openxmlformats.org/officeDocument/2006/relationships/image" Target="../media/image243.png"/><Relationship Id="rId182" Type="http://schemas.openxmlformats.org/officeDocument/2006/relationships/image" Target="../media/image263.png"/><Relationship Id="rId6" Type="http://schemas.openxmlformats.org/officeDocument/2006/relationships/image" Target="../media/image178.png"/><Relationship Id="rId238" Type="http://schemas.openxmlformats.org/officeDocument/2006/relationships/image" Target="../media/image291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85.xml"/><Relationship Id="rId299" Type="http://schemas.openxmlformats.org/officeDocument/2006/relationships/customXml" Target="../ink/ink476.xml"/><Relationship Id="rId21" Type="http://schemas.openxmlformats.org/officeDocument/2006/relationships/customXml" Target="../ink/ink337.xml"/><Relationship Id="rId63" Type="http://schemas.openxmlformats.org/officeDocument/2006/relationships/customXml" Target="../ink/ink358.xml"/><Relationship Id="rId159" Type="http://schemas.openxmlformats.org/officeDocument/2006/relationships/customXml" Target="../ink/ink406.xml"/><Relationship Id="rId324" Type="http://schemas.openxmlformats.org/officeDocument/2006/relationships/image" Target="../media/image407.png"/><Relationship Id="rId170" Type="http://schemas.openxmlformats.org/officeDocument/2006/relationships/image" Target="../media/image330.png"/><Relationship Id="rId226" Type="http://schemas.openxmlformats.org/officeDocument/2006/relationships/image" Target="../media/image358.png"/><Relationship Id="rId268" Type="http://schemas.openxmlformats.org/officeDocument/2006/relationships/image" Target="../media/image379.png"/><Relationship Id="rId32" Type="http://schemas.openxmlformats.org/officeDocument/2006/relationships/image" Target="../media/image190.png"/><Relationship Id="rId74" Type="http://schemas.openxmlformats.org/officeDocument/2006/relationships/image" Target="../media/image210.png"/><Relationship Id="rId128" Type="http://schemas.openxmlformats.org/officeDocument/2006/relationships/image" Target="../media/image237.png"/><Relationship Id="rId335" Type="http://schemas.openxmlformats.org/officeDocument/2006/relationships/customXml" Target="../ink/ink494.xml"/><Relationship Id="rId5" Type="http://schemas.openxmlformats.org/officeDocument/2006/relationships/customXml" Target="../ink/ink329.xml"/><Relationship Id="rId181" Type="http://schemas.openxmlformats.org/officeDocument/2006/relationships/customXml" Target="../ink/ink417.xml"/><Relationship Id="rId237" Type="http://schemas.openxmlformats.org/officeDocument/2006/relationships/customXml" Target="../ink/ink445.xml"/><Relationship Id="rId279" Type="http://schemas.openxmlformats.org/officeDocument/2006/relationships/customXml" Target="../ink/ink466.xml"/><Relationship Id="rId43" Type="http://schemas.openxmlformats.org/officeDocument/2006/relationships/customXml" Target="../ink/ink348.xml"/><Relationship Id="rId139" Type="http://schemas.openxmlformats.org/officeDocument/2006/relationships/customXml" Target="../ink/ink396.xml"/><Relationship Id="rId290" Type="http://schemas.openxmlformats.org/officeDocument/2006/relationships/image" Target="../media/image390.png"/><Relationship Id="rId304" Type="http://schemas.openxmlformats.org/officeDocument/2006/relationships/image" Target="../media/image397.png"/><Relationship Id="rId85" Type="http://schemas.openxmlformats.org/officeDocument/2006/relationships/customXml" Target="../ink/ink369.xml"/><Relationship Id="rId150" Type="http://schemas.openxmlformats.org/officeDocument/2006/relationships/image" Target="../media/image248.png"/><Relationship Id="rId192" Type="http://schemas.openxmlformats.org/officeDocument/2006/relationships/image" Target="../media/image341.png"/><Relationship Id="rId206" Type="http://schemas.openxmlformats.org/officeDocument/2006/relationships/image" Target="../media/image348.png"/><Relationship Id="rId248" Type="http://schemas.openxmlformats.org/officeDocument/2006/relationships/image" Target="../media/image369.png"/><Relationship Id="rId12" Type="http://schemas.openxmlformats.org/officeDocument/2006/relationships/image" Target="../media/image181.png"/><Relationship Id="rId108" Type="http://schemas.openxmlformats.org/officeDocument/2006/relationships/image" Target="../media/image227.png"/><Relationship Id="rId315" Type="http://schemas.openxmlformats.org/officeDocument/2006/relationships/customXml" Target="../ink/ink484.xml"/><Relationship Id="rId54" Type="http://schemas.openxmlformats.org/officeDocument/2006/relationships/image" Target="../media/image200.png"/><Relationship Id="rId96" Type="http://schemas.openxmlformats.org/officeDocument/2006/relationships/image" Target="../media/image221.png"/><Relationship Id="rId161" Type="http://schemas.openxmlformats.org/officeDocument/2006/relationships/customXml" Target="../ink/ink407.xml"/><Relationship Id="rId217" Type="http://schemas.openxmlformats.org/officeDocument/2006/relationships/customXml" Target="../ink/ink435.xml"/><Relationship Id="rId259" Type="http://schemas.openxmlformats.org/officeDocument/2006/relationships/customXml" Target="../ink/ink456.xml"/><Relationship Id="rId23" Type="http://schemas.openxmlformats.org/officeDocument/2006/relationships/customXml" Target="../ink/ink338.xml"/><Relationship Id="rId119" Type="http://schemas.openxmlformats.org/officeDocument/2006/relationships/customXml" Target="../ink/ink386.xml"/><Relationship Id="rId270" Type="http://schemas.openxmlformats.org/officeDocument/2006/relationships/image" Target="../media/image380.png"/><Relationship Id="rId326" Type="http://schemas.openxmlformats.org/officeDocument/2006/relationships/image" Target="../media/image408.png"/><Relationship Id="rId65" Type="http://schemas.openxmlformats.org/officeDocument/2006/relationships/customXml" Target="../ink/ink359.xml"/><Relationship Id="rId130" Type="http://schemas.openxmlformats.org/officeDocument/2006/relationships/image" Target="../media/image238.png"/><Relationship Id="rId172" Type="http://schemas.openxmlformats.org/officeDocument/2006/relationships/image" Target="../media/image331.png"/><Relationship Id="rId228" Type="http://schemas.openxmlformats.org/officeDocument/2006/relationships/image" Target="../media/image359.png"/><Relationship Id="rId281" Type="http://schemas.openxmlformats.org/officeDocument/2006/relationships/customXml" Target="../ink/ink467.xml"/><Relationship Id="rId337" Type="http://schemas.openxmlformats.org/officeDocument/2006/relationships/customXml" Target="../ink/ink495.xml"/><Relationship Id="rId34" Type="http://schemas.openxmlformats.org/officeDocument/2006/relationships/image" Target="../media/image191.png"/><Relationship Id="rId76" Type="http://schemas.openxmlformats.org/officeDocument/2006/relationships/image" Target="../media/image211.png"/><Relationship Id="rId141" Type="http://schemas.openxmlformats.org/officeDocument/2006/relationships/customXml" Target="../ink/ink397.xml"/><Relationship Id="rId7" Type="http://schemas.openxmlformats.org/officeDocument/2006/relationships/customXml" Target="../ink/ink330.xml"/><Relationship Id="rId183" Type="http://schemas.openxmlformats.org/officeDocument/2006/relationships/customXml" Target="../ink/ink418.xml"/><Relationship Id="rId239" Type="http://schemas.openxmlformats.org/officeDocument/2006/relationships/customXml" Target="../ink/ink446.xml"/><Relationship Id="rId250" Type="http://schemas.openxmlformats.org/officeDocument/2006/relationships/image" Target="../media/image370.png"/><Relationship Id="rId292" Type="http://schemas.openxmlformats.org/officeDocument/2006/relationships/image" Target="../media/image391.png"/><Relationship Id="rId306" Type="http://schemas.openxmlformats.org/officeDocument/2006/relationships/image" Target="../media/image398.png"/><Relationship Id="rId45" Type="http://schemas.openxmlformats.org/officeDocument/2006/relationships/customXml" Target="../ink/ink349.xml"/><Relationship Id="rId87" Type="http://schemas.openxmlformats.org/officeDocument/2006/relationships/customXml" Target="../ink/ink370.xml"/><Relationship Id="rId110" Type="http://schemas.openxmlformats.org/officeDocument/2006/relationships/image" Target="../media/image228.png"/><Relationship Id="rId152" Type="http://schemas.openxmlformats.org/officeDocument/2006/relationships/image" Target="../media/image249.png"/><Relationship Id="rId194" Type="http://schemas.openxmlformats.org/officeDocument/2006/relationships/image" Target="../media/image342.png"/><Relationship Id="rId208" Type="http://schemas.openxmlformats.org/officeDocument/2006/relationships/image" Target="../media/image349.png"/><Relationship Id="rId240" Type="http://schemas.openxmlformats.org/officeDocument/2006/relationships/image" Target="../media/image365.png"/><Relationship Id="rId261" Type="http://schemas.openxmlformats.org/officeDocument/2006/relationships/customXml" Target="../ink/ink457.xml"/><Relationship Id="rId14" Type="http://schemas.openxmlformats.org/officeDocument/2006/relationships/image" Target="../media/image182.png"/><Relationship Id="rId35" Type="http://schemas.openxmlformats.org/officeDocument/2006/relationships/customXml" Target="../ink/ink344.xml"/><Relationship Id="rId56" Type="http://schemas.openxmlformats.org/officeDocument/2006/relationships/image" Target="../media/image201.png"/><Relationship Id="rId77" Type="http://schemas.openxmlformats.org/officeDocument/2006/relationships/customXml" Target="../ink/ink365.xml"/><Relationship Id="rId100" Type="http://schemas.openxmlformats.org/officeDocument/2006/relationships/image" Target="../media/image223.png"/><Relationship Id="rId282" Type="http://schemas.openxmlformats.org/officeDocument/2006/relationships/image" Target="../media/image386.png"/><Relationship Id="rId317" Type="http://schemas.openxmlformats.org/officeDocument/2006/relationships/customXml" Target="../ink/ink485.xml"/><Relationship Id="rId338" Type="http://schemas.openxmlformats.org/officeDocument/2006/relationships/image" Target="../media/image414.png"/><Relationship Id="rId8" Type="http://schemas.openxmlformats.org/officeDocument/2006/relationships/image" Target="../media/image179.png"/><Relationship Id="rId98" Type="http://schemas.openxmlformats.org/officeDocument/2006/relationships/image" Target="../media/image222.png"/><Relationship Id="rId121" Type="http://schemas.openxmlformats.org/officeDocument/2006/relationships/customXml" Target="../ink/ink387.xml"/><Relationship Id="rId142" Type="http://schemas.openxmlformats.org/officeDocument/2006/relationships/image" Target="../media/image244.png"/><Relationship Id="rId163" Type="http://schemas.openxmlformats.org/officeDocument/2006/relationships/customXml" Target="../ink/ink408.xml"/><Relationship Id="rId184" Type="http://schemas.openxmlformats.org/officeDocument/2006/relationships/image" Target="../media/image337.png"/><Relationship Id="rId219" Type="http://schemas.openxmlformats.org/officeDocument/2006/relationships/customXml" Target="../ink/ink436.xml"/><Relationship Id="rId230" Type="http://schemas.openxmlformats.org/officeDocument/2006/relationships/image" Target="../media/image360.png"/><Relationship Id="rId251" Type="http://schemas.openxmlformats.org/officeDocument/2006/relationships/customXml" Target="../ink/ink452.xml"/><Relationship Id="rId25" Type="http://schemas.openxmlformats.org/officeDocument/2006/relationships/customXml" Target="../ink/ink339.xml"/><Relationship Id="rId46" Type="http://schemas.openxmlformats.org/officeDocument/2006/relationships/image" Target="../media/image196.png"/><Relationship Id="rId67" Type="http://schemas.openxmlformats.org/officeDocument/2006/relationships/customXml" Target="../ink/ink360.xml"/><Relationship Id="rId272" Type="http://schemas.openxmlformats.org/officeDocument/2006/relationships/image" Target="../media/image381.png"/><Relationship Id="rId293" Type="http://schemas.openxmlformats.org/officeDocument/2006/relationships/customXml" Target="../ink/ink473.xml"/><Relationship Id="rId307" Type="http://schemas.openxmlformats.org/officeDocument/2006/relationships/customXml" Target="../ink/ink480.xml"/><Relationship Id="rId328" Type="http://schemas.openxmlformats.org/officeDocument/2006/relationships/image" Target="../media/image409.png"/><Relationship Id="rId88" Type="http://schemas.openxmlformats.org/officeDocument/2006/relationships/image" Target="../media/image217.png"/><Relationship Id="rId111" Type="http://schemas.openxmlformats.org/officeDocument/2006/relationships/customXml" Target="../ink/ink382.xml"/><Relationship Id="rId132" Type="http://schemas.openxmlformats.org/officeDocument/2006/relationships/image" Target="../media/image239.png"/><Relationship Id="rId153" Type="http://schemas.openxmlformats.org/officeDocument/2006/relationships/customXml" Target="../ink/ink403.xml"/><Relationship Id="rId174" Type="http://schemas.openxmlformats.org/officeDocument/2006/relationships/image" Target="../media/image332.png"/><Relationship Id="rId195" Type="http://schemas.openxmlformats.org/officeDocument/2006/relationships/customXml" Target="../ink/ink424.xml"/><Relationship Id="rId209" Type="http://schemas.openxmlformats.org/officeDocument/2006/relationships/customXml" Target="../ink/ink431.xml"/><Relationship Id="rId220" Type="http://schemas.openxmlformats.org/officeDocument/2006/relationships/image" Target="../media/image355.png"/><Relationship Id="rId241" Type="http://schemas.openxmlformats.org/officeDocument/2006/relationships/customXml" Target="../ink/ink447.xml"/><Relationship Id="rId15" Type="http://schemas.openxmlformats.org/officeDocument/2006/relationships/customXml" Target="../ink/ink334.xml"/><Relationship Id="rId36" Type="http://schemas.openxmlformats.org/officeDocument/2006/relationships/image" Target="../media/image192.png"/><Relationship Id="rId57" Type="http://schemas.openxmlformats.org/officeDocument/2006/relationships/customXml" Target="../ink/ink355.xml"/><Relationship Id="rId262" Type="http://schemas.openxmlformats.org/officeDocument/2006/relationships/image" Target="../media/image376.png"/><Relationship Id="rId283" Type="http://schemas.openxmlformats.org/officeDocument/2006/relationships/customXml" Target="../ink/ink468.xml"/><Relationship Id="rId318" Type="http://schemas.openxmlformats.org/officeDocument/2006/relationships/image" Target="../media/image404.png"/><Relationship Id="rId339" Type="http://schemas.openxmlformats.org/officeDocument/2006/relationships/customXml" Target="../ink/ink496.xml"/><Relationship Id="rId78" Type="http://schemas.openxmlformats.org/officeDocument/2006/relationships/image" Target="../media/image212.png"/><Relationship Id="rId99" Type="http://schemas.openxmlformats.org/officeDocument/2006/relationships/customXml" Target="../ink/ink376.xml"/><Relationship Id="rId101" Type="http://schemas.openxmlformats.org/officeDocument/2006/relationships/customXml" Target="../ink/ink377.xml"/><Relationship Id="rId122" Type="http://schemas.openxmlformats.org/officeDocument/2006/relationships/image" Target="../media/image234.png"/><Relationship Id="rId143" Type="http://schemas.openxmlformats.org/officeDocument/2006/relationships/customXml" Target="../ink/ink398.xml"/><Relationship Id="rId164" Type="http://schemas.openxmlformats.org/officeDocument/2006/relationships/image" Target="../media/image327.png"/><Relationship Id="rId185" Type="http://schemas.openxmlformats.org/officeDocument/2006/relationships/customXml" Target="../ink/ink419.xml"/><Relationship Id="rId9" Type="http://schemas.openxmlformats.org/officeDocument/2006/relationships/customXml" Target="../ink/ink331.xml"/><Relationship Id="rId210" Type="http://schemas.openxmlformats.org/officeDocument/2006/relationships/image" Target="../media/image350.png"/><Relationship Id="rId26" Type="http://schemas.openxmlformats.org/officeDocument/2006/relationships/image" Target="../media/image188.png"/><Relationship Id="rId231" Type="http://schemas.openxmlformats.org/officeDocument/2006/relationships/customXml" Target="../ink/ink442.xml"/><Relationship Id="rId252" Type="http://schemas.openxmlformats.org/officeDocument/2006/relationships/image" Target="../media/image371.png"/><Relationship Id="rId273" Type="http://schemas.openxmlformats.org/officeDocument/2006/relationships/customXml" Target="../ink/ink463.xml"/><Relationship Id="rId294" Type="http://schemas.openxmlformats.org/officeDocument/2006/relationships/image" Target="../media/image392.png"/><Relationship Id="rId308" Type="http://schemas.openxmlformats.org/officeDocument/2006/relationships/image" Target="../media/image399.png"/><Relationship Id="rId329" Type="http://schemas.openxmlformats.org/officeDocument/2006/relationships/customXml" Target="../ink/ink491.xml"/><Relationship Id="rId47" Type="http://schemas.openxmlformats.org/officeDocument/2006/relationships/customXml" Target="../ink/ink350.xml"/><Relationship Id="rId68" Type="http://schemas.openxmlformats.org/officeDocument/2006/relationships/image" Target="../media/image207.png"/><Relationship Id="rId89" Type="http://schemas.openxmlformats.org/officeDocument/2006/relationships/customXml" Target="../ink/ink371.xml"/><Relationship Id="rId112" Type="http://schemas.openxmlformats.org/officeDocument/2006/relationships/image" Target="../media/image229.png"/><Relationship Id="rId133" Type="http://schemas.openxmlformats.org/officeDocument/2006/relationships/customXml" Target="../ink/ink393.xml"/><Relationship Id="rId154" Type="http://schemas.openxmlformats.org/officeDocument/2006/relationships/image" Target="../media/image250.png"/><Relationship Id="rId175" Type="http://schemas.openxmlformats.org/officeDocument/2006/relationships/customXml" Target="../ink/ink414.xml"/><Relationship Id="rId340" Type="http://schemas.openxmlformats.org/officeDocument/2006/relationships/image" Target="../media/image415.png"/><Relationship Id="rId196" Type="http://schemas.openxmlformats.org/officeDocument/2006/relationships/image" Target="../media/image343.png"/><Relationship Id="rId200" Type="http://schemas.openxmlformats.org/officeDocument/2006/relationships/image" Target="../media/image345.png"/><Relationship Id="rId16" Type="http://schemas.openxmlformats.org/officeDocument/2006/relationships/image" Target="../media/image183.png"/><Relationship Id="rId221" Type="http://schemas.openxmlformats.org/officeDocument/2006/relationships/customXml" Target="../ink/ink437.xml"/><Relationship Id="rId242" Type="http://schemas.openxmlformats.org/officeDocument/2006/relationships/image" Target="../media/image366.png"/><Relationship Id="rId263" Type="http://schemas.openxmlformats.org/officeDocument/2006/relationships/customXml" Target="../ink/ink458.xml"/><Relationship Id="rId284" Type="http://schemas.openxmlformats.org/officeDocument/2006/relationships/image" Target="../media/image387.png"/><Relationship Id="rId319" Type="http://schemas.openxmlformats.org/officeDocument/2006/relationships/customXml" Target="../ink/ink486.xml"/><Relationship Id="rId37" Type="http://schemas.openxmlformats.org/officeDocument/2006/relationships/customXml" Target="../ink/ink345.xml"/><Relationship Id="rId58" Type="http://schemas.openxmlformats.org/officeDocument/2006/relationships/image" Target="../media/image202.png"/><Relationship Id="rId79" Type="http://schemas.openxmlformats.org/officeDocument/2006/relationships/customXml" Target="../ink/ink366.xml"/><Relationship Id="rId102" Type="http://schemas.openxmlformats.org/officeDocument/2006/relationships/image" Target="../media/image224.png"/><Relationship Id="rId123" Type="http://schemas.openxmlformats.org/officeDocument/2006/relationships/customXml" Target="../ink/ink388.xml"/><Relationship Id="rId144" Type="http://schemas.openxmlformats.org/officeDocument/2006/relationships/image" Target="../media/image245.png"/><Relationship Id="rId330" Type="http://schemas.openxmlformats.org/officeDocument/2006/relationships/image" Target="../media/image410.png"/><Relationship Id="rId90" Type="http://schemas.openxmlformats.org/officeDocument/2006/relationships/image" Target="../media/image218.png"/><Relationship Id="rId165" Type="http://schemas.openxmlformats.org/officeDocument/2006/relationships/customXml" Target="../ink/ink409.xml"/><Relationship Id="rId186" Type="http://schemas.openxmlformats.org/officeDocument/2006/relationships/image" Target="../media/image338.png"/><Relationship Id="rId211" Type="http://schemas.openxmlformats.org/officeDocument/2006/relationships/customXml" Target="../ink/ink432.xml"/><Relationship Id="rId232" Type="http://schemas.openxmlformats.org/officeDocument/2006/relationships/image" Target="../media/image361.png"/><Relationship Id="rId253" Type="http://schemas.openxmlformats.org/officeDocument/2006/relationships/customXml" Target="../ink/ink453.xml"/><Relationship Id="rId274" Type="http://schemas.openxmlformats.org/officeDocument/2006/relationships/image" Target="../media/image382.png"/><Relationship Id="rId295" Type="http://schemas.openxmlformats.org/officeDocument/2006/relationships/customXml" Target="../ink/ink474.xml"/><Relationship Id="rId309" Type="http://schemas.openxmlformats.org/officeDocument/2006/relationships/customXml" Target="../ink/ink481.xml"/><Relationship Id="rId27" Type="http://schemas.openxmlformats.org/officeDocument/2006/relationships/customXml" Target="../ink/ink340.xml"/><Relationship Id="rId48" Type="http://schemas.openxmlformats.org/officeDocument/2006/relationships/image" Target="../media/image197.png"/><Relationship Id="rId69" Type="http://schemas.openxmlformats.org/officeDocument/2006/relationships/customXml" Target="../ink/ink361.xml"/><Relationship Id="rId113" Type="http://schemas.openxmlformats.org/officeDocument/2006/relationships/customXml" Target="../ink/ink383.xml"/><Relationship Id="rId134" Type="http://schemas.openxmlformats.org/officeDocument/2006/relationships/image" Target="../media/image240.png"/><Relationship Id="rId320" Type="http://schemas.openxmlformats.org/officeDocument/2006/relationships/image" Target="../media/image405.png"/><Relationship Id="rId80" Type="http://schemas.openxmlformats.org/officeDocument/2006/relationships/image" Target="../media/image213.png"/><Relationship Id="rId155" Type="http://schemas.openxmlformats.org/officeDocument/2006/relationships/customXml" Target="../ink/ink404.xml"/><Relationship Id="rId176" Type="http://schemas.openxmlformats.org/officeDocument/2006/relationships/image" Target="../media/image333.png"/><Relationship Id="rId197" Type="http://schemas.openxmlformats.org/officeDocument/2006/relationships/customXml" Target="../ink/ink425.xml"/><Relationship Id="rId341" Type="http://schemas.openxmlformats.org/officeDocument/2006/relationships/customXml" Target="../ink/ink497.xml"/><Relationship Id="rId201" Type="http://schemas.openxmlformats.org/officeDocument/2006/relationships/customXml" Target="../ink/ink427.xml"/><Relationship Id="rId222" Type="http://schemas.openxmlformats.org/officeDocument/2006/relationships/image" Target="../media/image356.png"/><Relationship Id="rId243" Type="http://schemas.openxmlformats.org/officeDocument/2006/relationships/customXml" Target="../ink/ink448.xml"/><Relationship Id="rId264" Type="http://schemas.openxmlformats.org/officeDocument/2006/relationships/image" Target="../media/image377.png"/><Relationship Id="rId285" Type="http://schemas.openxmlformats.org/officeDocument/2006/relationships/customXml" Target="../ink/ink469.xml"/><Relationship Id="rId17" Type="http://schemas.openxmlformats.org/officeDocument/2006/relationships/customXml" Target="../ink/ink335.xml"/><Relationship Id="rId38" Type="http://schemas.openxmlformats.org/officeDocument/2006/relationships/image" Target="../media/image19.png"/><Relationship Id="rId59" Type="http://schemas.openxmlformats.org/officeDocument/2006/relationships/customXml" Target="../ink/ink356.xml"/><Relationship Id="rId103" Type="http://schemas.openxmlformats.org/officeDocument/2006/relationships/customXml" Target="../ink/ink378.xml"/><Relationship Id="rId124" Type="http://schemas.openxmlformats.org/officeDocument/2006/relationships/image" Target="../media/image235.png"/><Relationship Id="rId310" Type="http://schemas.openxmlformats.org/officeDocument/2006/relationships/image" Target="../media/image400.png"/><Relationship Id="rId70" Type="http://schemas.openxmlformats.org/officeDocument/2006/relationships/image" Target="../media/image208.png"/><Relationship Id="rId91" Type="http://schemas.openxmlformats.org/officeDocument/2006/relationships/customXml" Target="../ink/ink372.xml"/><Relationship Id="rId145" Type="http://schemas.openxmlformats.org/officeDocument/2006/relationships/customXml" Target="../ink/ink399.xml"/><Relationship Id="rId166" Type="http://schemas.openxmlformats.org/officeDocument/2006/relationships/image" Target="../media/image328.png"/><Relationship Id="rId187" Type="http://schemas.openxmlformats.org/officeDocument/2006/relationships/customXml" Target="../ink/ink420.xml"/><Relationship Id="rId331" Type="http://schemas.openxmlformats.org/officeDocument/2006/relationships/customXml" Target="../ink/ink492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351.png"/><Relationship Id="rId233" Type="http://schemas.openxmlformats.org/officeDocument/2006/relationships/customXml" Target="../ink/ink443.xml"/><Relationship Id="rId254" Type="http://schemas.openxmlformats.org/officeDocument/2006/relationships/image" Target="../media/image372.png"/><Relationship Id="rId28" Type="http://schemas.openxmlformats.org/officeDocument/2006/relationships/image" Target="../media/image189.png"/><Relationship Id="rId49" Type="http://schemas.openxmlformats.org/officeDocument/2006/relationships/customXml" Target="../ink/ink351.xml"/><Relationship Id="rId114" Type="http://schemas.openxmlformats.org/officeDocument/2006/relationships/image" Target="../media/image230.png"/><Relationship Id="rId275" Type="http://schemas.openxmlformats.org/officeDocument/2006/relationships/customXml" Target="../ink/ink464.xml"/><Relationship Id="rId296" Type="http://schemas.openxmlformats.org/officeDocument/2006/relationships/image" Target="../media/image393.png"/><Relationship Id="rId300" Type="http://schemas.openxmlformats.org/officeDocument/2006/relationships/image" Target="../media/image395.png"/><Relationship Id="rId60" Type="http://schemas.openxmlformats.org/officeDocument/2006/relationships/image" Target="../media/image203.png"/><Relationship Id="rId81" Type="http://schemas.openxmlformats.org/officeDocument/2006/relationships/customXml" Target="../ink/ink367.xml"/><Relationship Id="rId135" Type="http://schemas.openxmlformats.org/officeDocument/2006/relationships/customXml" Target="../ink/ink394.xml"/><Relationship Id="rId156" Type="http://schemas.openxmlformats.org/officeDocument/2006/relationships/image" Target="../media/image78.png"/><Relationship Id="rId177" Type="http://schemas.openxmlformats.org/officeDocument/2006/relationships/customXml" Target="../ink/ink415.xml"/><Relationship Id="rId198" Type="http://schemas.openxmlformats.org/officeDocument/2006/relationships/image" Target="../media/image344.png"/><Relationship Id="rId321" Type="http://schemas.openxmlformats.org/officeDocument/2006/relationships/customXml" Target="../ink/ink487.xml"/><Relationship Id="rId342" Type="http://schemas.openxmlformats.org/officeDocument/2006/relationships/image" Target="../media/image416.png"/><Relationship Id="rId202" Type="http://schemas.openxmlformats.org/officeDocument/2006/relationships/image" Target="../media/image346.png"/><Relationship Id="rId223" Type="http://schemas.openxmlformats.org/officeDocument/2006/relationships/customXml" Target="../ink/ink438.xml"/><Relationship Id="rId244" Type="http://schemas.openxmlformats.org/officeDocument/2006/relationships/image" Target="../media/image367.png"/><Relationship Id="rId18" Type="http://schemas.openxmlformats.org/officeDocument/2006/relationships/image" Target="../media/image184.png"/><Relationship Id="rId39" Type="http://schemas.openxmlformats.org/officeDocument/2006/relationships/customXml" Target="../ink/ink346.xml"/><Relationship Id="rId265" Type="http://schemas.openxmlformats.org/officeDocument/2006/relationships/customXml" Target="../ink/ink459.xml"/><Relationship Id="rId286" Type="http://schemas.openxmlformats.org/officeDocument/2006/relationships/image" Target="../media/image388.png"/><Relationship Id="rId50" Type="http://schemas.openxmlformats.org/officeDocument/2006/relationships/image" Target="../media/image198.png"/><Relationship Id="rId104" Type="http://schemas.openxmlformats.org/officeDocument/2006/relationships/image" Target="../media/image225.png"/><Relationship Id="rId125" Type="http://schemas.openxmlformats.org/officeDocument/2006/relationships/customXml" Target="../ink/ink389.xml"/><Relationship Id="rId146" Type="http://schemas.openxmlformats.org/officeDocument/2006/relationships/image" Target="../media/image246.png"/><Relationship Id="rId167" Type="http://schemas.openxmlformats.org/officeDocument/2006/relationships/customXml" Target="../ink/ink410.xml"/><Relationship Id="rId188" Type="http://schemas.openxmlformats.org/officeDocument/2006/relationships/image" Target="../media/image339.png"/><Relationship Id="rId311" Type="http://schemas.openxmlformats.org/officeDocument/2006/relationships/customXml" Target="../ink/ink482.xml"/><Relationship Id="rId332" Type="http://schemas.openxmlformats.org/officeDocument/2006/relationships/image" Target="../media/image411.png"/><Relationship Id="rId71" Type="http://schemas.openxmlformats.org/officeDocument/2006/relationships/customXml" Target="../ink/ink362.xml"/><Relationship Id="rId92" Type="http://schemas.openxmlformats.org/officeDocument/2006/relationships/image" Target="../media/image219.png"/><Relationship Id="rId213" Type="http://schemas.openxmlformats.org/officeDocument/2006/relationships/customXml" Target="../ink/ink433.xml"/><Relationship Id="rId234" Type="http://schemas.openxmlformats.org/officeDocument/2006/relationships/image" Target="../media/image362.png"/><Relationship Id="rId2" Type="http://schemas.openxmlformats.org/officeDocument/2006/relationships/image" Target="../media/image1.gif"/><Relationship Id="rId29" Type="http://schemas.openxmlformats.org/officeDocument/2006/relationships/customXml" Target="../ink/ink341.xml"/><Relationship Id="rId255" Type="http://schemas.openxmlformats.org/officeDocument/2006/relationships/customXml" Target="../ink/ink454.xml"/><Relationship Id="rId276" Type="http://schemas.openxmlformats.org/officeDocument/2006/relationships/image" Target="../media/image383.png"/><Relationship Id="rId297" Type="http://schemas.openxmlformats.org/officeDocument/2006/relationships/customXml" Target="../ink/ink475.xml"/><Relationship Id="rId40" Type="http://schemas.openxmlformats.org/officeDocument/2006/relationships/image" Target="../media/image193.png"/><Relationship Id="rId115" Type="http://schemas.openxmlformats.org/officeDocument/2006/relationships/customXml" Target="../ink/ink384.xml"/><Relationship Id="rId136" Type="http://schemas.openxmlformats.org/officeDocument/2006/relationships/image" Target="../media/image241.png"/><Relationship Id="rId157" Type="http://schemas.openxmlformats.org/officeDocument/2006/relationships/customXml" Target="../ink/ink405.xml"/><Relationship Id="rId178" Type="http://schemas.openxmlformats.org/officeDocument/2006/relationships/image" Target="../media/image334.png"/><Relationship Id="rId301" Type="http://schemas.openxmlformats.org/officeDocument/2006/relationships/customXml" Target="../ink/ink477.xml"/><Relationship Id="rId322" Type="http://schemas.openxmlformats.org/officeDocument/2006/relationships/image" Target="../media/image406.png"/><Relationship Id="rId61" Type="http://schemas.openxmlformats.org/officeDocument/2006/relationships/customXml" Target="../ink/ink357.xml"/><Relationship Id="rId82" Type="http://schemas.openxmlformats.org/officeDocument/2006/relationships/image" Target="../media/image214.png"/><Relationship Id="rId199" Type="http://schemas.openxmlformats.org/officeDocument/2006/relationships/customXml" Target="../ink/ink426.xml"/><Relationship Id="rId203" Type="http://schemas.openxmlformats.org/officeDocument/2006/relationships/customXml" Target="../ink/ink428.xml"/><Relationship Id="rId19" Type="http://schemas.openxmlformats.org/officeDocument/2006/relationships/customXml" Target="../ink/ink336.xml"/><Relationship Id="rId224" Type="http://schemas.openxmlformats.org/officeDocument/2006/relationships/image" Target="../media/image357.png"/><Relationship Id="rId245" Type="http://schemas.openxmlformats.org/officeDocument/2006/relationships/customXml" Target="../ink/ink449.xml"/><Relationship Id="rId266" Type="http://schemas.openxmlformats.org/officeDocument/2006/relationships/image" Target="../media/image378.png"/><Relationship Id="rId287" Type="http://schemas.openxmlformats.org/officeDocument/2006/relationships/customXml" Target="../ink/ink470.xml"/><Relationship Id="rId30" Type="http://schemas.openxmlformats.org/officeDocument/2006/relationships/image" Target="../media/image15.png"/><Relationship Id="rId105" Type="http://schemas.openxmlformats.org/officeDocument/2006/relationships/customXml" Target="../ink/ink379.xml"/><Relationship Id="rId126" Type="http://schemas.openxmlformats.org/officeDocument/2006/relationships/image" Target="../media/image236.png"/><Relationship Id="rId147" Type="http://schemas.openxmlformats.org/officeDocument/2006/relationships/customXml" Target="../ink/ink400.xml"/><Relationship Id="rId168" Type="http://schemas.openxmlformats.org/officeDocument/2006/relationships/image" Target="../media/image329.png"/><Relationship Id="rId312" Type="http://schemas.openxmlformats.org/officeDocument/2006/relationships/image" Target="../media/image401.png"/><Relationship Id="rId333" Type="http://schemas.openxmlformats.org/officeDocument/2006/relationships/customXml" Target="../ink/ink493.xml"/><Relationship Id="rId51" Type="http://schemas.openxmlformats.org/officeDocument/2006/relationships/customXml" Target="../ink/ink352.xml"/><Relationship Id="rId72" Type="http://schemas.openxmlformats.org/officeDocument/2006/relationships/image" Target="../media/image209.png"/><Relationship Id="rId93" Type="http://schemas.openxmlformats.org/officeDocument/2006/relationships/customXml" Target="../ink/ink373.xml"/><Relationship Id="rId189" Type="http://schemas.openxmlformats.org/officeDocument/2006/relationships/customXml" Target="../ink/ink421.xml"/><Relationship Id="rId3" Type="http://schemas.openxmlformats.org/officeDocument/2006/relationships/customXml" Target="../ink/ink328.xml"/><Relationship Id="rId214" Type="http://schemas.openxmlformats.org/officeDocument/2006/relationships/image" Target="../media/image352.png"/><Relationship Id="rId235" Type="http://schemas.openxmlformats.org/officeDocument/2006/relationships/customXml" Target="../ink/ink444.xml"/><Relationship Id="rId256" Type="http://schemas.openxmlformats.org/officeDocument/2006/relationships/image" Target="../media/image373.png"/><Relationship Id="rId277" Type="http://schemas.openxmlformats.org/officeDocument/2006/relationships/customXml" Target="../ink/ink465.xml"/><Relationship Id="rId298" Type="http://schemas.openxmlformats.org/officeDocument/2006/relationships/image" Target="../media/image394.png"/><Relationship Id="rId116" Type="http://schemas.openxmlformats.org/officeDocument/2006/relationships/image" Target="../media/image231.png"/><Relationship Id="rId137" Type="http://schemas.openxmlformats.org/officeDocument/2006/relationships/customXml" Target="../ink/ink395.xml"/><Relationship Id="rId158" Type="http://schemas.openxmlformats.org/officeDocument/2006/relationships/image" Target="../media/image251.png"/><Relationship Id="rId302" Type="http://schemas.openxmlformats.org/officeDocument/2006/relationships/image" Target="../media/image396.png"/><Relationship Id="rId323" Type="http://schemas.openxmlformats.org/officeDocument/2006/relationships/customXml" Target="../ink/ink488.xml"/><Relationship Id="rId20" Type="http://schemas.openxmlformats.org/officeDocument/2006/relationships/image" Target="../media/image185.png"/><Relationship Id="rId41" Type="http://schemas.openxmlformats.org/officeDocument/2006/relationships/customXml" Target="../ink/ink347.xml"/><Relationship Id="rId62" Type="http://schemas.openxmlformats.org/officeDocument/2006/relationships/image" Target="../media/image204.png"/><Relationship Id="rId83" Type="http://schemas.openxmlformats.org/officeDocument/2006/relationships/customXml" Target="../ink/ink368.xml"/><Relationship Id="rId179" Type="http://schemas.openxmlformats.org/officeDocument/2006/relationships/customXml" Target="../ink/ink416.xml"/><Relationship Id="rId190" Type="http://schemas.openxmlformats.org/officeDocument/2006/relationships/image" Target="../media/image340.png"/><Relationship Id="rId204" Type="http://schemas.openxmlformats.org/officeDocument/2006/relationships/image" Target="../media/image347.png"/><Relationship Id="rId225" Type="http://schemas.openxmlformats.org/officeDocument/2006/relationships/customXml" Target="../ink/ink439.xml"/><Relationship Id="rId246" Type="http://schemas.openxmlformats.org/officeDocument/2006/relationships/image" Target="../media/image368.png"/><Relationship Id="rId267" Type="http://schemas.openxmlformats.org/officeDocument/2006/relationships/customXml" Target="../ink/ink460.xml"/><Relationship Id="rId288" Type="http://schemas.openxmlformats.org/officeDocument/2006/relationships/image" Target="../media/image389.png"/><Relationship Id="rId106" Type="http://schemas.openxmlformats.org/officeDocument/2006/relationships/image" Target="../media/image226.png"/><Relationship Id="rId127" Type="http://schemas.openxmlformats.org/officeDocument/2006/relationships/customXml" Target="../ink/ink390.xml"/><Relationship Id="rId313" Type="http://schemas.openxmlformats.org/officeDocument/2006/relationships/customXml" Target="../ink/ink483.xml"/><Relationship Id="rId10" Type="http://schemas.openxmlformats.org/officeDocument/2006/relationships/image" Target="../media/image180.png"/><Relationship Id="rId31" Type="http://schemas.openxmlformats.org/officeDocument/2006/relationships/customXml" Target="../ink/ink342.xml"/><Relationship Id="rId52" Type="http://schemas.openxmlformats.org/officeDocument/2006/relationships/image" Target="../media/image199.png"/><Relationship Id="rId73" Type="http://schemas.openxmlformats.org/officeDocument/2006/relationships/customXml" Target="../ink/ink363.xml"/><Relationship Id="rId94" Type="http://schemas.openxmlformats.org/officeDocument/2006/relationships/image" Target="../media/image220.png"/><Relationship Id="rId148" Type="http://schemas.openxmlformats.org/officeDocument/2006/relationships/image" Target="../media/image247.png"/><Relationship Id="rId169" Type="http://schemas.openxmlformats.org/officeDocument/2006/relationships/customXml" Target="../ink/ink411.xml"/><Relationship Id="rId334" Type="http://schemas.openxmlformats.org/officeDocument/2006/relationships/image" Target="../media/image412.png"/><Relationship Id="rId4" Type="http://schemas.openxmlformats.org/officeDocument/2006/relationships/image" Target="../media/image177.png"/><Relationship Id="rId180" Type="http://schemas.openxmlformats.org/officeDocument/2006/relationships/image" Target="../media/image335.png"/><Relationship Id="rId215" Type="http://schemas.openxmlformats.org/officeDocument/2006/relationships/customXml" Target="../ink/ink434.xml"/><Relationship Id="rId236" Type="http://schemas.openxmlformats.org/officeDocument/2006/relationships/image" Target="../media/image363.png"/><Relationship Id="rId257" Type="http://schemas.openxmlformats.org/officeDocument/2006/relationships/customXml" Target="../ink/ink455.xml"/><Relationship Id="rId278" Type="http://schemas.openxmlformats.org/officeDocument/2006/relationships/image" Target="../media/image384.png"/><Relationship Id="rId303" Type="http://schemas.openxmlformats.org/officeDocument/2006/relationships/customXml" Target="../ink/ink478.xml"/><Relationship Id="rId42" Type="http://schemas.openxmlformats.org/officeDocument/2006/relationships/image" Target="../media/image194.png"/><Relationship Id="rId84" Type="http://schemas.openxmlformats.org/officeDocument/2006/relationships/image" Target="../media/image215.png"/><Relationship Id="rId138" Type="http://schemas.openxmlformats.org/officeDocument/2006/relationships/image" Target="../media/image242.png"/><Relationship Id="rId191" Type="http://schemas.openxmlformats.org/officeDocument/2006/relationships/customXml" Target="../ink/ink422.xml"/><Relationship Id="rId205" Type="http://schemas.openxmlformats.org/officeDocument/2006/relationships/customXml" Target="../ink/ink429.xml"/><Relationship Id="rId247" Type="http://schemas.openxmlformats.org/officeDocument/2006/relationships/customXml" Target="../ink/ink450.xml"/><Relationship Id="rId107" Type="http://schemas.openxmlformats.org/officeDocument/2006/relationships/customXml" Target="../ink/ink380.xml"/><Relationship Id="rId289" Type="http://schemas.openxmlformats.org/officeDocument/2006/relationships/customXml" Target="../ink/ink471.xml"/><Relationship Id="rId11" Type="http://schemas.openxmlformats.org/officeDocument/2006/relationships/customXml" Target="../ink/ink332.xml"/><Relationship Id="rId53" Type="http://schemas.openxmlformats.org/officeDocument/2006/relationships/customXml" Target="../ink/ink353.xml"/><Relationship Id="rId149" Type="http://schemas.openxmlformats.org/officeDocument/2006/relationships/customXml" Target="../ink/ink401.xml"/><Relationship Id="rId314" Type="http://schemas.openxmlformats.org/officeDocument/2006/relationships/image" Target="../media/image402.png"/><Relationship Id="rId95" Type="http://schemas.openxmlformats.org/officeDocument/2006/relationships/customXml" Target="../ink/ink374.xml"/><Relationship Id="rId160" Type="http://schemas.openxmlformats.org/officeDocument/2006/relationships/image" Target="../media/image252.png"/><Relationship Id="rId216" Type="http://schemas.openxmlformats.org/officeDocument/2006/relationships/image" Target="../media/image353.png"/><Relationship Id="rId258" Type="http://schemas.openxmlformats.org/officeDocument/2006/relationships/image" Target="../media/image374.png"/><Relationship Id="rId22" Type="http://schemas.openxmlformats.org/officeDocument/2006/relationships/image" Target="../media/image186.png"/><Relationship Id="rId64" Type="http://schemas.openxmlformats.org/officeDocument/2006/relationships/image" Target="../media/image205.png"/><Relationship Id="rId118" Type="http://schemas.openxmlformats.org/officeDocument/2006/relationships/image" Target="../media/image232.png"/><Relationship Id="rId325" Type="http://schemas.openxmlformats.org/officeDocument/2006/relationships/customXml" Target="../ink/ink489.xml"/><Relationship Id="rId171" Type="http://schemas.openxmlformats.org/officeDocument/2006/relationships/customXml" Target="../ink/ink412.xml"/><Relationship Id="rId227" Type="http://schemas.openxmlformats.org/officeDocument/2006/relationships/customXml" Target="../ink/ink440.xml"/><Relationship Id="rId269" Type="http://schemas.openxmlformats.org/officeDocument/2006/relationships/customXml" Target="../ink/ink461.xml"/><Relationship Id="rId33" Type="http://schemas.openxmlformats.org/officeDocument/2006/relationships/customXml" Target="../ink/ink343.xml"/><Relationship Id="rId129" Type="http://schemas.openxmlformats.org/officeDocument/2006/relationships/customXml" Target="../ink/ink391.xml"/><Relationship Id="rId280" Type="http://schemas.openxmlformats.org/officeDocument/2006/relationships/image" Target="../media/image385.png"/><Relationship Id="rId336" Type="http://schemas.openxmlformats.org/officeDocument/2006/relationships/image" Target="../media/image413.png"/><Relationship Id="rId75" Type="http://schemas.openxmlformats.org/officeDocument/2006/relationships/customXml" Target="../ink/ink364.xml"/><Relationship Id="rId140" Type="http://schemas.openxmlformats.org/officeDocument/2006/relationships/image" Target="../media/image243.png"/><Relationship Id="rId182" Type="http://schemas.openxmlformats.org/officeDocument/2006/relationships/image" Target="../media/image336.png"/><Relationship Id="rId6" Type="http://schemas.openxmlformats.org/officeDocument/2006/relationships/image" Target="../media/image178.png"/><Relationship Id="rId238" Type="http://schemas.openxmlformats.org/officeDocument/2006/relationships/image" Target="../media/image364.png"/><Relationship Id="rId291" Type="http://schemas.openxmlformats.org/officeDocument/2006/relationships/customXml" Target="../ink/ink472.xml"/><Relationship Id="rId305" Type="http://schemas.openxmlformats.org/officeDocument/2006/relationships/customXml" Target="../ink/ink479.xml"/><Relationship Id="rId44" Type="http://schemas.openxmlformats.org/officeDocument/2006/relationships/image" Target="../media/image195.png"/><Relationship Id="rId86" Type="http://schemas.openxmlformats.org/officeDocument/2006/relationships/image" Target="../media/image216.png"/><Relationship Id="rId151" Type="http://schemas.openxmlformats.org/officeDocument/2006/relationships/customXml" Target="../ink/ink402.xml"/><Relationship Id="rId193" Type="http://schemas.openxmlformats.org/officeDocument/2006/relationships/customXml" Target="../ink/ink423.xml"/><Relationship Id="rId207" Type="http://schemas.openxmlformats.org/officeDocument/2006/relationships/customXml" Target="../ink/ink430.xml"/><Relationship Id="rId249" Type="http://schemas.openxmlformats.org/officeDocument/2006/relationships/customXml" Target="../ink/ink451.xml"/><Relationship Id="rId13" Type="http://schemas.openxmlformats.org/officeDocument/2006/relationships/customXml" Target="../ink/ink333.xml"/><Relationship Id="rId109" Type="http://schemas.openxmlformats.org/officeDocument/2006/relationships/customXml" Target="../ink/ink381.xml"/><Relationship Id="rId260" Type="http://schemas.openxmlformats.org/officeDocument/2006/relationships/image" Target="../media/image375.png"/><Relationship Id="rId316" Type="http://schemas.openxmlformats.org/officeDocument/2006/relationships/image" Target="../media/image403.png"/><Relationship Id="rId55" Type="http://schemas.openxmlformats.org/officeDocument/2006/relationships/customXml" Target="../ink/ink354.xml"/><Relationship Id="rId97" Type="http://schemas.openxmlformats.org/officeDocument/2006/relationships/customXml" Target="../ink/ink375.xml"/><Relationship Id="rId120" Type="http://schemas.openxmlformats.org/officeDocument/2006/relationships/image" Target="../media/image233.png"/><Relationship Id="rId162" Type="http://schemas.openxmlformats.org/officeDocument/2006/relationships/image" Target="../media/image326.png"/><Relationship Id="rId218" Type="http://schemas.openxmlformats.org/officeDocument/2006/relationships/image" Target="../media/image354.png"/><Relationship Id="rId271" Type="http://schemas.openxmlformats.org/officeDocument/2006/relationships/customXml" Target="../ink/ink462.xml"/><Relationship Id="rId24" Type="http://schemas.openxmlformats.org/officeDocument/2006/relationships/image" Target="../media/image187.png"/><Relationship Id="rId66" Type="http://schemas.openxmlformats.org/officeDocument/2006/relationships/image" Target="../media/image206.png"/><Relationship Id="rId131" Type="http://schemas.openxmlformats.org/officeDocument/2006/relationships/customXml" Target="../ink/ink392.xml"/><Relationship Id="rId327" Type="http://schemas.openxmlformats.org/officeDocument/2006/relationships/customXml" Target="../ink/ink490.xml"/><Relationship Id="rId173" Type="http://schemas.openxmlformats.org/officeDocument/2006/relationships/customXml" Target="../ink/ink413.xml"/><Relationship Id="rId229" Type="http://schemas.openxmlformats.org/officeDocument/2006/relationships/customXml" Target="../ink/ink441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55.xml"/><Relationship Id="rId21" Type="http://schemas.openxmlformats.org/officeDocument/2006/relationships/customXml" Target="../ink/ink507.xml"/><Relationship Id="rId42" Type="http://schemas.openxmlformats.org/officeDocument/2006/relationships/image" Target="../media/image194.png"/><Relationship Id="rId63" Type="http://schemas.openxmlformats.org/officeDocument/2006/relationships/customXml" Target="../ink/ink528.xml"/><Relationship Id="rId84" Type="http://schemas.openxmlformats.org/officeDocument/2006/relationships/image" Target="../media/image215.png"/><Relationship Id="rId138" Type="http://schemas.openxmlformats.org/officeDocument/2006/relationships/image" Target="../media/image242.png"/><Relationship Id="rId159" Type="http://schemas.openxmlformats.org/officeDocument/2006/relationships/customXml" Target="../ink/ink576.xml"/><Relationship Id="rId170" Type="http://schemas.openxmlformats.org/officeDocument/2006/relationships/image" Target="../media/image421.png"/><Relationship Id="rId191" Type="http://schemas.openxmlformats.org/officeDocument/2006/relationships/customXml" Target="../ink/ink592.xml"/><Relationship Id="rId205" Type="http://schemas.openxmlformats.org/officeDocument/2006/relationships/customXml" Target="../ink/ink599.xml"/><Relationship Id="rId226" Type="http://schemas.openxmlformats.org/officeDocument/2006/relationships/image" Target="../media/image449.png"/><Relationship Id="rId107" Type="http://schemas.openxmlformats.org/officeDocument/2006/relationships/customXml" Target="../ink/ink550.xml"/><Relationship Id="rId11" Type="http://schemas.openxmlformats.org/officeDocument/2006/relationships/customXml" Target="../ink/ink502.xml"/><Relationship Id="rId32" Type="http://schemas.openxmlformats.org/officeDocument/2006/relationships/image" Target="../media/image190.png"/><Relationship Id="rId53" Type="http://schemas.openxmlformats.org/officeDocument/2006/relationships/customXml" Target="../ink/ink523.xml"/><Relationship Id="rId74" Type="http://schemas.openxmlformats.org/officeDocument/2006/relationships/image" Target="../media/image210.png"/><Relationship Id="rId128" Type="http://schemas.openxmlformats.org/officeDocument/2006/relationships/image" Target="../media/image237.png"/><Relationship Id="rId149" Type="http://schemas.openxmlformats.org/officeDocument/2006/relationships/customXml" Target="../ink/ink571.xml"/><Relationship Id="rId5" Type="http://schemas.openxmlformats.org/officeDocument/2006/relationships/customXml" Target="../ink/ink499.xml"/><Relationship Id="rId95" Type="http://schemas.openxmlformats.org/officeDocument/2006/relationships/customXml" Target="../ink/ink544.xml"/><Relationship Id="rId160" Type="http://schemas.openxmlformats.org/officeDocument/2006/relationships/image" Target="../media/image252.png"/><Relationship Id="rId181" Type="http://schemas.openxmlformats.org/officeDocument/2006/relationships/customXml" Target="../ink/ink587.xml"/><Relationship Id="rId216" Type="http://schemas.openxmlformats.org/officeDocument/2006/relationships/image" Target="../media/image444.png"/><Relationship Id="rId237" Type="http://schemas.openxmlformats.org/officeDocument/2006/relationships/customXml" Target="../ink/ink615.xml"/><Relationship Id="rId22" Type="http://schemas.openxmlformats.org/officeDocument/2006/relationships/image" Target="../media/image186.png"/><Relationship Id="rId43" Type="http://schemas.openxmlformats.org/officeDocument/2006/relationships/customXml" Target="../ink/ink518.xml"/><Relationship Id="rId64" Type="http://schemas.openxmlformats.org/officeDocument/2006/relationships/image" Target="../media/image205.png"/><Relationship Id="rId118" Type="http://schemas.openxmlformats.org/officeDocument/2006/relationships/image" Target="../media/image232.png"/><Relationship Id="rId139" Type="http://schemas.openxmlformats.org/officeDocument/2006/relationships/customXml" Target="../ink/ink566.xml"/><Relationship Id="rId85" Type="http://schemas.openxmlformats.org/officeDocument/2006/relationships/customXml" Target="../ink/ink539.xml"/><Relationship Id="rId150" Type="http://schemas.openxmlformats.org/officeDocument/2006/relationships/image" Target="../media/image248.png"/><Relationship Id="rId171" Type="http://schemas.openxmlformats.org/officeDocument/2006/relationships/customXml" Target="../ink/ink582.xml"/><Relationship Id="rId192" Type="http://schemas.openxmlformats.org/officeDocument/2006/relationships/image" Target="../media/image432.png"/><Relationship Id="rId206" Type="http://schemas.openxmlformats.org/officeDocument/2006/relationships/image" Target="../media/image439.png"/><Relationship Id="rId227" Type="http://schemas.openxmlformats.org/officeDocument/2006/relationships/customXml" Target="../ink/ink610.xml"/><Relationship Id="rId12" Type="http://schemas.openxmlformats.org/officeDocument/2006/relationships/image" Target="../media/image181.png"/><Relationship Id="rId33" Type="http://schemas.openxmlformats.org/officeDocument/2006/relationships/customXml" Target="../ink/ink513.xml"/><Relationship Id="rId108" Type="http://schemas.openxmlformats.org/officeDocument/2006/relationships/image" Target="../media/image227.png"/><Relationship Id="rId129" Type="http://schemas.openxmlformats.org/officeDocument/2006/relationships/customXml" Target="../ink/ink561.xml"/><Relationship Id="rId54" Type="http://schemas.openxmlformats.org/officeDocument/2006/relationships/image" Target="../media/image200.png"/><Relationship Id="rId75" Type="http://schemas.openxmlformats.org/officeDocument/2006/relationships/customXml" Target="../ink/ink534.xml"/><Relationship Id="rId96" Type="http://schemas.openxmlformats.org/officeDocument/2006/relationships/image" Target="../media/image221.png"/><Relationship Id="rId140" Type="http://schemas.openxmlformats.org/officeDocument/2006/relationships/image" Target="../media/image243.png"/><Relationship Id="rId161" Type="http://schemas.openxmlformats.org/officeDocument/2006/relationships/customXml" Target="../ink/ink577.xml"/><Relationship Id="rId182" Type="http://schemas.openxmlformats.org/officeDocument/2006/relationships/image" Target="../media/image427.png"/><Relationship Id="rId217" Type="http://schemas.openxmlformats.org/officeDocument/2006/relationships/customXml" Target="../ink/ink605.xml"/><Relationship Id="rId6" Type="http://schemas.openxmlformats.org/officeDocument/2006/relationships/image" Target="../media/image178.png"/><Relationship Id="rId238" Type="http://schemas.openxmlformats.org/officeDocument/2006/relationships/image" Target="../media/image455.png"/><Relationship Id="rId23" Type="http://schemas.openxmlformats.org/officeDocument/2006/relationships/customXml" Target="../ink/ink508.xml"/><Relationship Id="rId119" Type="http://schemas.openxmlformats.org/officeDocument/2006/relationships/customXml" Target="../ink/ink556.xml"/><Relationship Id="rId44" Type="http://schemas.openxmlformats.org/officeDocument/2006/relationships/image" Target="../media/image195.png"/><Relationship Id="rId65" Type="http://schemas.openxmlformats.org/officeDocument/2006/relationships/customXml" Target="../ink/ink529.xml"/><Relationship Id="rId86" Type="http://schemas.openxmlformats.org/officeDocument/2006/relationships/image" Target="../media/image216.png"/><Relationship Id="rId130" Type="http://schemas.openxmlformats.org/officeDocument/2006/relationships/image" Target="../media/image238.png"/><Relationship Id="rId151" Type="http://schemas.openxmlformats.org/officeDocument/2006/relationships/customXml" Target="../ink/ink572.xml"/><Relationship Id="rId172" Type="http://schemas.openxmlformats.org/officeDocument/2006/relationships/image" Target="../media/image422.png"/><Relationship Id="rId193" Type="http://schemas.openxmlformats.org/officeDocument/2006/relationships/customXml" Target="../ink/ink593.xml"/><Relationship Id="rId207" Type="http://schemas.openxmlformats.org/officeDocument/2006/relationships/customXml" Target="../ink/ink600.xml"/><Relationship Id="rId228" Type="http://schemas.openxmlformats.org/officeDocument/2006/relationships/image" Target="../media/image450.png"/><Relationship Id="rId13" Type="http://schemas.openxmlformats.org/officeDocument/2006/relationships/customXml" Target="../ink/ink503.xml"/><Relationship Id="rId109" Type="http://schemas.openxmlformats.org/officeDocument/2006/relationships/customXml" Target="../ink/ink551.xml"/><Relationship Id="rId34" Type="http://schemas.openxmlformats.org/officeDocument/2006/relationships/image" Target="../media/image191.png"/><Relationship Id="rId55" Type="http://schemas.openxmlformats.org/officeDocument/2006/relationships/customXml" Target="../ink/ink524.xml"/><Relationship Id="rId76" Type="http://schemas.openxmlformats.org/officeDocument/2006/relationships/image" Target="../media/image211.png"/><Relationship Id="rId97" Type="http://schemas.openxmlformats.org/officeDocument/2006/relationships/customXml" Target="../ink/ink545.xml"/><Relationship Id="rId120" Type="http://schemas.openxmlformats.org/officeDocument/2006/relationships/image" Target="../media/image233.png"/><Relationship Id="rId141" Type="http://schemas.openxmlformats.org/officeDocument/2006/relationships/customXml" Target="../ink/ink567.xml"/><Relationship Id="rId7" Type="http://schemas.openxmlformats.org/officeDocument/2006/relationships/customXml" Target="../ink/ink500.xml"/><Relationship Id="rId162" Type="http://schemas.openxmlformats.org/officeDocument/2006/relationships/image" Target="../media/image417.png"/><Relationship Id="rId183" Type="http://schemas.openxmlformats.org/officeDocument/2006/relationships/customXml" Target="../ink/ink588.xml"/><Relationship Id="rId218" Type="http://schemas.openxmlformats.org/officeDocument/2006/relationships/image" Target="../media/image445.png"/><Relationship Id="rId239" Type="http://schemas.openxmlformats.org/officeDocument/2006/relationships/customXml" Target="../ink/ink616.xml"/><Relationship Id="rId24" Type="http://schemas.openxmlformats.org/officeDocument/2006/relationships/image" Target="../media/image187.png"/><Relationship Id="rId45" Type="http://schemas.openxmlformats.org/officeDocument/2006/relationships/customXml" Target="../ink/ink519.xml"/><Relationship Id="rId66" Type="http://schemas.openxmlformats.org/officeDocument/2006/relationships/image" Target="../media/image206.png"/><Relationship Id="rId87" Type="http://schemas.openxmlformats.org/officeDocument/2006/relationships/customXml" Target="../ink/ink540.xml"/><Relationship Id="rId110" Type="http://schemas.openxmlformats.org/officeDocument/2006/relationships/image" Target="../media/image228.png"/><Relationship Id="rId131" Type="http://schemas.openxmlformats.org/officeDocument/2006/relationships/customXml" Target="../ink/ink562.xml"/><Relationship Id="rId152" Type="http://schemas.openxmlformats.org/officeDocument/2006/relationships/image" Target="../media/image249.png"/><Relationship Id="rId173" Type="http://schemas.openxmlformats.org/officeDocument/2006/relationships/customXml" Target="../ink/ink583.xml"/><Relationship Id="rId194" Type="http://schemas.openxmlformats.org/officeDocument/2006/relationships/image" Target="../media/image433.png"/><Relationship Id="rId208" Type="http://schemas.openxmlformats.org/officeDocument/2006/relationships/image" Target="../media/image440.png"/><Relationship Id="rId229" Type="http://schemas.openxmlformats.org/officeDocument/2006/relationships/customXml" Target="../ink/ink611.xml"/><Relationship Id="rId240" Type="http://schemas.openxmlformats.org/officeDocument/2006/relationships/image" Target="../media/image456.png"/><Relationship Id="rId14" Type="http://schemas.openxmlformats.org/officeDocument/2006/relationships/image" Target="../media/image182.png"/><Relationship Id="rId35" Type="http://schemas.openxmlformats.org/officeDocument/2006/relationships/customXml" Target="../ink/ink514.xml"/><Relationship Id="rId56" Type="http://schemas.openxmlformats.org/officeDocument/2006/relationships/image" Target="../media/image201.png"/><Relationship Id="rId77" Type="http://schemas.openxmlformats.org/officeDocument/2006/relationships/customXml" Target="../ink/ink535.xml"/><Relationship Id="rId100" Type="http://schemas.openxmlformats.org/officeDocument/2006/relationships/image" Target="../media/image223.png"/><Relationship Id="rId8" Type="http://schemas.openxmlformats.org/officeDocument/2006/relationships/image" Target="../media/image179.png"/><Relationship Id="rId98" Type="http://schemas.openxmlformats.org/officeDocument/2006/relationships/image" Target="../media/image222.png"/><Relationship Id="rId121" Type="http://schemas.openxmlformats.org/officeDocument/2006/relationships/customXml" Target="../ink/ink557.xml"/><Relationship Id="rId142" Type="http://schemas.openxmlformats.org/officeDocument/2006/relationships/image" Target="../media/image244.png"/><Relationship Id="rId163" Type="http://schemas.openxmlformats.org/officeDocument/2006/relationships/customXml" Target="../ink/ink578.xml"/><Relationship Id="rId184" Type="http://schemas.openxmlformats.org/officeDocument/2006/relationships/image" Target="../media/image428.png"/><Relationship Id="rId219" Type="http://schemas.openxmlformats.org/officeDocument/2006/relationships/customXml" Target="../ink/ink606.xml"/><Relationship Id="rId230" Type="http://schemas.openxmlformats.org/officeDocument/2006/relationships/image" Target="../media/image451.png"/><Relationship Id="rId25" Type="http://schemas.openxmlformats.org/officeDocument/2006/relationships/customXml" Target="../ink/ink509.xml"/><Relationship Id="rId46" Type="http://schemas.openxmlformats.org/officeDocument/2006/relationships/image" Target="../media/image196.png"/><Relationship Id="rId67" Type="http://schemas.openxmlformats.org/officeDocument/2006/relationships/customXml" Target="../ink/ink530.xml"/><Relationship Id="rId88" Type="http://schemas.openxmlformats.org/officeDocument/2006/relationships/image" Target="../media/image217.png"/><Relationship Id="rId111" Type="http://schemas.openxmlformats.org/officeDocument/2006/relationships/customXml" Target="../ink/ink552.xml"/><Relationship Id="rId132" Type="http://schemas.openxmlformats.org/officeDocument/2006/relationships/image" Target="../media/image239.png"/><Relationship Id="rId153" Type="http://schemas.openxmlformats.org/officeDocument/2006/relationships/customXml" Target="../ink/ink573.xml"/><Relationship Id="rId174" Type="http://schemas.openxmlformats.org/officeDocument/2006/relationships/image" Target="../media/image423.png"/><Relationship Id="rId195" Type="http://schemas.openxmlformats.org/officeDocument/2006/relationships/customXml" Target="../ink/ink594.xml"/><Relationship Id="rId209" Type="http://schemas.openxmlformats.org/officeDocument/2006/relationships/customXml" Target="../ink/ink601.xml"/><Relationship Id="rId190" Type="http://schemas.openxmlformats.org/officeDocument/2006/relationships/image" Target="../media/image431.png"/><Relationship Id="rId204" Type="http://schemas.openxmlformats.org/officeDocument/2006/relationships/image" Target="../media/image438.png"/><Relationship Id="rId220" Type="http://schemas.openxmlformats.org/officeDocument/2006/relationships/image" Target="../media/image446.png"/><Relationship Id="rId225" Type="http://schemas.openxmlformats.org/officeDocument/2006/relationships/customXml" Target="../ink/ink609.xml"/><Relationship Id="rId15" Type="http://schemas.openxmlformats.org/officeDocument/2006/relationships/customXml" Target="../ink/ink504.xml"/><Relationship Id="rId36" Type="http://schemas.openxmlformats.org/officeDocument/2006/relationships/image" Target="../media/image192.png"/><Relationship Id="rId57" Type="http://schemas.openxmlformats.org/officeDocument/2006/relationships/customXml" Target="../ink/ink525.xml"/><Relationship Id="rId106" Type="http://schemas.openxmlformats.org/officeDocument/2006/relationships/image" Target="../media/image226.png"/><Relationship Id="rId127" Type="http://schemas.openxmlformats.org/officeDocument/2006/relationships/customXml" Target="../ink/ink560.xml"/><Relationship Id="rId10" Type="http://schemas.openxmlformats.org/officeDocument/2006/relationships/image" Target="../media/image180.png"/><Relationship Id="rId31" Type="http://schemas.openxmlformats.org/officeDocument/2006/relationships/customXml" Target="../ink/ink512.xml"/><Relationship Id="rId52" Type="http://schemas.openxmlformats.org/officeDocument/2006/relationships/image" Target="../media/image199.png"/><Relationship Id="rId73" Type="http://schemas.openxmlformats.org/officeDocument/2006/relationships/customXml" Target="../ink/ink533.xml"/><Relationship Id="rId78" Type="http://schemas.openxmlformats.org/officeDocument/2006/relationships/image" Target="../media/image212.png"/><Relationship Id="rId94" Type="http://schemas.openxmlformats.org/officeDocument/2006/relationships/image" Target="../media/image220.png"/><Relationship Id="rId99" Type="http://schemas.openxmlformats.org/officeDocument/2006/relationships/customXml" Target="../ink/ink546.xml"/><Relationship Id="rId101" Type="http://schemas.openxmlformats.org/officeDocument/2006/relationships/customXml" Target="../ink/ink547.xml"/><Relationship Id="rId122" Type="http://schemas.openxmlformats.org/officeDocument/2006/relationships/image" Target="../media/image234.png"/><Relationship Id="rId143" Type="http://schemas.openxmlformats.org/officeDocument/2006/relationships/customXml" Target="../ink/ink568.xml"/><Relationship Id="rId148" Type="http://schemas.openxmlformats.org/officeDocument/2006/relationships/image" Target="../media/image247.png"/><Relationship Id="rId164" Type="http://schemas.openxmlformats.org/officeDocument/2006/relationships/image" Target="../media/image418.png"/><Relationship Id="rId169" Type="http://schemas.openxmlformats.org/officeDocument/2006/relationships/customXml" Target="../ink/ink581.xml"/><Relationship Id="rId185" Type="http://schemas.openxmlformats.org/officeDocument/2006/relationships/customXml" Target="../ink/ink589.xml"/><Relationship Id="rId4" Type="http://schemas.openxmlformats.org/officeDocument/2006/relationships/image" Target="../media/image177.png"/><Relationship Id="rId9" Type="http://schemas.openxmlformats.org/officeDocument/2006/relationships/customXml" Target="../ink/ink501.xml"/><Relationship Id="rId180" Type="http://schemas.openxmlformats.org/officeDocument/2006/relationships/image" Target="../media/image426.png"/><Relationship Id="rId210" Type="http://schemas.openxmlformats.org/officeDocument/2006/relationships/image" Target="../media/image441.png"/><Relationship Id="rId215" Type="http://schemas.openxmlformats.org/officeDocument/2006/relationships/customXml" Target="../ink/ink604.xml"/><Relationship Id="rId236" Type="http://schemas.openxmlformats.org/officeDocument/2006/relationships/image" Target="../media/image454.png"/><Relationship Id="rId26" Type="http://schemas.openxmlformats.org/officeDocument/2006/relationships/image" Target="../media/image188.png"/><Relationship Id="rId231" Type="http://schemas.openxmlformats.org/officeDocument/2006/relationships/customXml" Target="../ink/ink612.xml"/><Relationship Id="rId47" Type="http://schemas.openxmlformats.org/officeDocument/2006/relationships/customXml" Target="../ink/ink520.xml"/><Relationship Id="rId68" Type="http://schemas.openxmlformats.org/officeDocument/2006/relationships/image" Target="../media/image207.png"/><Relationship Id="rId89" Type="http://schemas.openxmlformats.org/officeDocument/2006/relationships/customXml" Target="../ink/ink541.xml"/><Relationship Id="rId112" Type="http://schemas.openxmlformats.org/officeDocument/2006/relationships/image" Target="../media/image229.png"/><Relationship Id="rId133" Type="http://schemas.openxmlformats.org/officeDocument/2006/relationships/customXml" Target="../ink/ink563.xml"/><Relationship Id="rId154" Type="http://schemas.openxmlformats.org/officeDocument/2006/relationships/image" Target="../media/image250.png"/><Relationship Id="rId175" Type="http://schemas.openxmlformats.org/officeDocument/2006/relationships/customXml" Target="../ink/ink584.xml"/><Relationship Id="rId196" Type="http://schemas.openxmlformats.org/officeDocument/2006/relationships/image" Target="../media/image434.png"/><Relationship Id="rId200" Type="http://schemas.openxmlformats.org/officeDocument/2006/relationships/image" Target="../media/image436.png"/><Relationship Id="rId16" Type="http://schemas.openxmlformats.org/officeDocument/2006/relationships/image" Target="../media/image183.png"/><Relationship Id="rId221" Type="http://schemas.openxmlformats.org/officeDocument/2006/relationships/customXml" Target="../ink/ink607.xml"/><Relationship Id="rId37" Type="http://schemas.openxmlformats.org/officeDocument/2006/relationships/customXml" Target="../ink/ink515.xml"/><Relationship Id="rId58" Type="http://schemas.openxmlformats.org/officeDocument/2006/relationships/image" Target="../media/image202.png"/><Relationship Id="rId79" Type="http://schemas.openxmlformats.org/officeDocument/2006/relationships/customXml" Target="../ink/ink536.xml"/><Relationship Id="rId102" Type="http://schemas.openxmlformats.org/officeDocument/2006/relationships/image" Target="../media/image224.png"/><Relationship Id="rId123" Type="http://schemas.openxmlformats.org/officeDocument/2006/relationships/customXml" Target="../ink/ink558.xml"/><Relationship Id="rId144" Type="http://schemas.openxmlformats.org/officeDocument/2006/relationships/image" Target="../media/image245.png"/><Relationship Id="rId90" Type="http://schemas.openxmlformats.org/officeDocument/2006/relationships/image" Target="../media/image218.png"/><Relationship Id="rId165" Type="http://schemas.openxmlformats.org/officeDocument/2006/relationships/customXml" Target="../ink/ink579.xml"/><Relationship Id="rId186" Type="http://schemas.openxmlformats.org/officeDocument/2006/relationships/image" Target="../media/image429.png"/><Relationship Id="rId211" Type="http://schemas.openxmlformats.org/officeDocument/2006/relationships/customXml" Target="../ink/ink602.xml"/><Relationship Id="rId232" Type="http://schemas.openxmlformats.org/officeDocument/2006/relationships/image" Target="../media/image452.png"/><Relationship Id="rId27" Type="http://schemas.openxmlformats.org/officeDocument/2006/relationships/customXml" Target="../ink/ink510.xml"/><Relationship Id="rId48" Type="http://schemas.openxmlformats.org/officeDocument/2006/relationships/image" Target="../media/image197.png"/><Relationship Id="rId69" Type="http://schemas.openxmlformats.org/officeDocument/2006/relationships/customXml" Target="../ink/ink531.xml"/><Relationship Id="rId113" Type="http://schemas.openxmlformats.org/officeDocument/2006/relationships/customXml" Target="../ink/ink553.xml"/><Relationship Id="rId134" Type="http://schemas.openxmlformats.org/officeDocument/2006/relationships/image" Target="../media/image240.png"/><Relationship Id="rId80" Type="http://schemas.openxmlformats.org/officeDocument/2006/relationships/image" Target="../media/image213.png"/><Relationship Id="rId155" Type="http://schemas.openxmlformats.org/officeDocument/2006/relationships/customXml" Target="../ink/ink574.xml"/><Relationship Id="rId176" Type="http://schemas.openxmlformats.org/officeDocument/2006/relationships/image" Target="../media/image424.png"/><Relationship Id="rId197" Type="http://schemas.openxmlformats.org/officeDocument/2006/relationships/customXml" Target="../ink/ink595.xml"/><Relationship Id="rId201" Type="http://schemas.openxmlformats.org/officeDocument/2006/relationships/customXml" Target="../ink/ink597.xml"/><Relationship Id="rId222" Type="http://schemas.openxmlformats.org/officeDocument/2006/relationships/image" Target="../media/image447.png"/><Relationship Id="rId17" Type="http://schemas.openxmlformats.org/officeDocument/2006/relationships/customXml" Target="../ink/ink505.xml"/><Relationship Id="rId38" Type="http://schemas.openxmlformats.org/officeDocument/2006/relationships/image" Target="../media/image19.png"/><Relationship Id="rId59" Type="http://schemas.openxmlformats.org/officeDocument/2006/relationships/customXml" Target="../ink/ink526.xml"/><Relationship Id="rId103" Type="http://schemas.openxmlformats.org/officeDocument/2006/relationships/customXml" Target="../ink/ink548.xml"/><Relationship Id="rId124" Type="http://schemas.openxmlformats.org/officeDocument/2006/relationships/image" Target="../media/image235.png"/><Relationship Id="rId70" Type="http://schemas.openxmlformats.org/officeDocument/2006/relationships/image" Target="../media/image208.png"/><Relationship Id="rId91" Type="http://schemas.openxmlformats.org/officeDocument/2006/relationships/customXml" Target="../ink/ink542.xml"/><Relationship Id="rId145" Type="http://schemas.openxmlformats.org/officeDocument/2006/relationships/customXml" Target="../ink/ink569.xml"/><Relationship Id="rId166" Type="http://schemas.openxmlformats.org/officeDocument/2006/relationships/image" Target="../media/image419.png"/><Relationship Id="rId187" Type="http://schemas.openxmlformats.org/officeDocument/2006/relationships/customXml" Target="../ink/ink590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442.png"/><Relationship Id="rId233" Type="http://schemas.openxmlformats.org/officeDocument/2006/relationships/customXml" Target="../ink/ink613.xml"/><Relationship Id="rId28" Type="http://schemas.openxmlformats.org/officeDocument/2006/relationships/image" Target="../media/image189.png"/><Relationship Id="rId49" Type="http://schemas.openxmlformats.org/officeDocument/2006/relationships/customXml" Target="../ink/ink521.xml"/><Relationship Id="rId114" Type="http://schemas.openxmlformats.org/officeDocument/2006/relationships/image" Target="../media/image230.png"/><Relationship Id="rId60" Type="http://schemas.openxmlformats.org/officeDocument/2006/relationships/image" Target="../media/image203.png"/><Relationship Id="rId81" Type="http://schemas.openxmlformats.org/officeDocument/2006/relationships/customXml" Target="../ink/ink537.xml"/><Relationship Id="rId135" Type="http://schemas.openxmlformats.org/officeDocument/2006/relationships/customXml" Target="../ink/ink564.xml"/><Relationship Id="rId156" Type="http://schemas.openxmlformats.org/officeDocument/2006/relationships/image" Target="../media/image78.png"/><Relationship Id="rId177" Type="http://schemas.openxmlformats.org/officeDocument/2006/relationships/customXml" Target="../ink/ink585.xml"/><Relationship Id="rId198" Type="http://schemas.openxmlformats.org/officeDocument/2006/relationships/image" Target="../media/image435.png"/><Relationship Id="rId202" Type="http://schemas.openxmlformats.org/officeDocument/2006/relationships/image" Target="../media/image437.png"/><Relationship Id="rId223" Type="http://schemas.openxmlformats.org/officeDocument/2006/relationships/customXml" Target="../ink/ink608.xml"/><Relationship Id="rId18" Type="http://schemas.openxmlformats.org/officeDocument/2006/relationships/image" Target="../media/image184.png"/><Relationship Id="rId39" Type="http://schemas.openxmlformats.org/officeDocument/2006/relationships/customXml" Target="../ink/ink516.xml"/><Relationship Id="rId50" Type="http://schemas.openxmlformats.org/officeDocument/2006/relationships/image" Target="../media/image198.png"/><Relationship Id="rId104" Type="http://schemas.openxmlformats.org/officeDocument/2006/relationships/image" Target="../media/image225.png"/><Relationship Id="rId125" Type="http://schemas.openxmlformats.org/officeDocument/2006/relationships/customXml" Target="../ink/ink559.xml"/><Relationship Id="rId146" Type="http://schemas.openxmlformats.org/officeDocument/2006/relationships/image" Target="../media/image246.png"/><Relationship Id="rId167" Type="http://schemas.openxmlformats.org/officeDocument/2006/relationships/customXml" Target="../ink/ink580.xml"/><Relationship Id="rId188" Type="http://schemas.openxmlformats.org/officeDocument/2006/relationships/image" Target="../media/image430.png"/><Relationship Id="rId71" Type="http://schemas.openxmlformats.org/officeDocument/2006/relationships/customXml" Target="../ink/ink532.xml"/><Relationship Id="rId92" Type="http://schemas.openxmlformats.org/officeDocument/2006/relationships/image" Target="../media/image219.png"/><Relationship Id="rId213" Type="http://schemas.openxmlformats.org/officeDocument/2006/relationships/customXml" Target="../ink/ink603.xml"/><Relationship Id="rId234" Type="http://schemas.openxmlformats.org/officeDocument/2006/relationships/image" Target="../media/image453.png"/><Relationship Id="rId2" Type="http://schemas.openxmlformats.org/officeDocument/2006/relationships/image" Target="../media/image1.gif"/><Relationship Id="rId29" Type="http://schemas.openxmlformats.org/officeDocument/2006/relationships/customXml" Target="../ink/ink511.xml"/><Relationship Id="rId40" Type="http://schemas.openxmlformats.org/officeDocument/2006/relationships/image" Target="../media/image193.png"/><Relationship Id="rId115" Type="http://schemas.openxmlformats.org/officeDocument/2006/relationships/customXml" Target="../ink/ink554.xml"/><Relationship Id="rId136" Type="http://schemas.openxmlformats.org/officeDocument/2006/relationships/image" Target="../media/image241.png"/><Relationship Id="rId157" Type="http://schemas.openxmlformats.org/officeDocument/2006/relationships/customXml" Target="../ink/ink575.xml"/><Relationship Id="rId178" Type="http://schemas.openxmlformats.org/officeDocument/2006/relationships/image" Target="../media/image425.png"/><Relationship Id="rId61" Type="http://schemas.openxmlformats.org/officeDocument/2006/relationships/customXml" Target="../ink/ink527.xml"/><Relationship Id="rId82" Type="http://schemas.openxmlformats.org/officeDocument/2006/relationships/image" Target="../media/image214.png"/><Relationship Id="rId199" Type="http://schemas.openxmlformats.org/officeDocument/2006/relationships/customXml" Target="../ink/ink596.xml"/><Relationship Id="rId203" Type="http://schemas.openxmlformats.org/officeDocument/2006/relationships/customXml" Target="../ink/ink598.xml"/><Relationship Id="rId19" Type="http://schemas.openxmlformats.org/officeDocument/2006/relationships/customXml" Target="../ink/ink506.xml"/><Relationship Id="rId224" Type="http://schemas.openxmlformats.org/officeDocument/2006/relationships/image" Target="../media/image448.png"/><Relationship Id="rId30" Type="http://schemas.openxmlformats.org/officeDocument/2006/relationships/image" Target="../media/image15.png"/><Relationship Id="rId105" Type="http://schemas.openxmlformats.org/officeDocument/2006/relationships/customXml" Target="../ink/ink549.xml"/><Relationship Id="rId126" Type="http://schemas.openxmlformats.org/officeDocument/2006/relationships/image" Target="../media/image236.png"/><Relationship Id="rId147" Type="http://schemas.openxmlformats.org/officeDocument/2006/relationships/customXml" Target="../ink/ink570.xml"/><Relationship Id="rId168" Type="http://schemas.openxmlformats.org/officeDocument/2006/relationships/image" Target="../media/image420.png"/><Relationship Id="rId51" Type="http://schemas.openxmlformats.org/officeDocument/2006/relationships/customXml" Target="../ink/ink522.xml"/><Relationship Id="rId72" Type="http://schemas.openxmlformats.org/officeDocument/2006/relationships/image" Target="../media/image209.png"/><Relationship Id="rId93" Type="http://schemas.openxmlformats.org/officeDocument/2006/relationships/customXml" Target="../ink/ink543.xml"/><Relationship Id="rId189" Type="http://schemas.openxmlformats.org/officeDocument/2006/relationships/customXml" Target="../ink/ink591.xml"/><Relationship Id="rId3" Type="http://schemas.openxmlformats.org/officeDocument/2006/relationships/customXml" Target="../ink/ink498.xml"/><Relationship Id="rId214" Type="http://schemas.openxmlformats.org/officeDocument/2006/relationships/image" Target="../media/image443.png"/><Relationship Id="rId235" Type="http://schemas.openxmlformats.org/officeDocument/2006/relationships/customXml" Target="../ink/ink614.xml"/><Relationship Id="rId116" Type="http://schemas.openxmlformats.org/officeDocument/2006/relationships/image" Target="../media/image231.png"/><Relationship Id="rId137" Type="http://schemas.openxmlformats.org/officeDocument/2006/relationships/customXml" Target="../ink/ink565.xml"/><Relationship Id="rId158" Type="http://schemas.openxmlformats.org/officeDocument/2006/relationships/image" Target="../media/image251.png"/><Relationship Id="rId20" Type="http://schemas.openxmlformats.org/officeDocument/2006/relationships/image" Target="../media/image185.png"/><Relationship Id="rId41" Type="http://schemas.openxmlformats.org/officeDocument/2006/relationships/customXml" Target="../ink/ink517.xml"/><Relationship Id="rId62" Type="http://schemas.openxmlformats.org/officeDocument/2006/relationships/image" Target="../media/image204.png"/><Relationship Id="rId83" Type="http://schemas.openxmlformats.org/officeDocument/2006/relationships/customXml" Target="../ink/ink538.xml"/><Relationship Id="rId179" Type="http://schemas.openxmlformats.org/officeDocument/2006/relationships/customXml" Target="../ink/ink586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74.xml"/><Relationship Id="rId21" Type="http://schemas.openxmlformats.org/officeDocument/2006/relationships/customXml" Target="../ink/ink626.xml"/><Relationship Id="rId63" Type="http://schemas.openxmlformats.org/officeDocument/2006/relationships/customXml" Target="../ink/ink647.xml"/><Relationship Id="rId159" Type="http://schemas.openxmlformats.org/officeDocument/2006/relationships/customXml" Target="../ink/ink695.xml"/><Relationship Id="rId170" Type="http://schemas.openxmlformats.org/officeDocument/2006/relationships/image" Target="../media/image540.png"/><Relationship Id="rId226" Type="http://schemas.openxmlformats.org/officeDocument/2006/relationships/image" Target="../media/image568.png"/><Relationship Id="rId268" Type="http://schemas.openxmlformats.org/officeDocument/2006/relationships/image" Target="../media/image589.png"/><Relationship Id="rId32" Type="http://schemas.openxmlformats.org/officeDocument/2006/relationships/image" Target="../media/image471.png"/><Relationship Id="rId74" Type="http://schemas.openxmlformats.org/officeDocument/2006/relationships/image" Target="../media/image492.png"/><Relationship Id="rId128" Type="http://schemas.openxmlformats.org/officeDocument/2006/relationships/image" Target="../media/image519.png"/><Relationship Id="rId5" Type="http://schemas.openxmlformats.org/officeDocument/2006/relationships/customXml" Target="../ink/ink618.xml"/><Relationship Id="rId181" Type="http://schemas.openxmlformats.org/officeDocument/2006/relationships/customXml" Target="../ink/ink706.xml"/><Relationship Id="rId237" Type="http://schemas.openxmlformats.org/officeDocument/2006/relationships/customXml" Target="../ink/ink734.xml"/><Relationship Id="rId279" Type="http://schemas.openxmlformats.org/officeDocument/2006/relationships/customXml" Target="../ink/ink755.xml"/><Relationship Id="rId43" Type="http://schemas.openxmlformats.org/officeDocument/2006/relationships/customXml" Target="../ink/ink637.xml"/><Relationship Id="rId139" Type="http://schemas.openxmlformats.org/officeDocument/2006/relationships/customXml" Target="../ink/ink685.xml"/><Relationship Id="rId85" Type="http://schemas.openxmlformats.org/officeDocument/2006/relationships/customXml" Target="../ink/ink658.xml"/><Relationship Id="rId150" Type="http://schemas.openxmlformats.org/officeDocument/2006/relationships/image" Target="../media/image530.png"/><Relationship Id="rId171" Type="http://schemas.openxmlformats.org/officeDocument/2006/relationships/customXml" Target="../ink/ink701.xml"/><Relationship Id="rId192" Type="http://schemas.openxmlformats.org/officeDocument/2006/relationships/image" Target="../media/image551.png"/><Relationship Id="rId206" Type="http://schemas.openxmlformats.org/officeDocument/2006/relationships/image" Target="../media/image558.png"/><Relationship Id="rId227" Type="http://schemas.openxmlformats.org/officeDocument/2006/relationships/customXml" Target="../ink/ink729.xml"/><Relationship Id="rId248" Type="http://schemas.openxmlformats.org/officeDocument/2006/relationships/image" Target="../media/image579.png"/><Relationship Id="rId269" Type="http://schemas.openxmlformats.org/officeDocument/2006/relationships/customXml" Target="../ink/ink750.xml"/><Relationship Id="rId12" Type="http://schemas.openxmlformats.org/officeDocument/2006/relationships/image" Target="../media/image461.png"/><Relationship Id="rId33" Type="http://schemas.openxmlformats.org/officeDocument/2006/relationships/customXml" Target="../ink/ink632.xml"/><Relationship Id="rId108" Type="http://schemas.openxmlformats.org/officeDocument/2006/relationships/image" Target="../media/image509.png"/><Relationship Id="rId129" Type="http://schemas.openxmlformats.org/officeDocument/2006/relationships/customXml" Target="../ink/ink680.xml"/><Relationship Id="rId280" Type="http://schemas.openxmlformats.org/officeDocument/2006/relationships/image" Target="../media/image595.png"/><Relationship Id="rId54" Type="http://schemas.openxmlformats.org/officeDocument/2006/relationships/image" Target="../media/image482.png"/><Relationship Id="rId75" Type="http://schemas.openxmlformats.org/officeDocument/2006/relationships/customXml" Target="../ink/ink653.xml"/><Relationship Id="rId96" Type="http://schemas.openxmlformats.org/officeDocument/2006/relationships/image" Target="../media/image503.png"/><Relationship Id="rId140" Type="http://schemas.openxmlformats.org/officeDocument/2006/relationships/image" Target="../media/image525.png"/><Relationship Id="rId161" Type="http://schemas.openxmlformats.org/officeDocument/2006/relationships/customXml" Target="../ink/ink696.xml"/><Relationship Id="rId182" Type="http://schemas.openxmlformats.org/officeDocument/2006/relationships/image" Target="../media/image546.png"/><Relationship Id="rId217" Type="http://schemas.openxmlformats.org/officeDocument/2006/relationships/customXml" Target="../ink/ink724.xml"/><Relationship Id="rId6" Type="http://schemas.openxmlformats.org/officeDocument/2006/relationships/image" Target="../media/image458.png"/><Relationship Id="rId238" Type="http://schemas.openxmlformats.org/officeDocument/2006/relationships/image" Target="../media/image574.png"/><Relationship Id="rId259" Type="http://schemas.openxmlformats.org/officeDocument/2006/relationships/customXml" Target="../ink/ink745.xml"/><Relationship Id="rId23" Type="http://schemas.openxmlformats.org/officeDocument/2006/relationships/customXml" Target="../ink/ink627.xml"/><Relationship Id="rId119" Type="http://schemas.openxmlformats.org/officeDocument/2006/relationships/customXml" Target="../ink/ink675.xml"/><Relationship Id="rId270" Type="http://schemas.openxmlformats.org/officeDocument/2006/relationships/image" Target="../media/image590.png"/><Relationship Id="rId44" Type="http://schemas.openxmlformats.org/officeDocument/2006/relationships/image" Target="../media/image477.png"/><Relationship Id="rId65" Type="http://schemas.openxmlformats.org/officeDocument/2006/relationships/customXml" Target="../ink/ink648.xml"/><Relationship Id="rId86" Type="http://schemas.openxmlformats.org/officeDocument/2006/relationships/image" Target="../media/image498.png"/><Relationship Id="rId130" Type="http://schemas.openxmlformats.org/officeDocument/2006/relationships/image" Target="../media/image520.png"/><Relationship Id="rId151" Type="http://schemas.openxmlformats.org/officeDocument/2006/relationships/customXml" Target="../ink/ink691.xml"/><Relationship Id="rId172" Type="http://schemas.openxmlformats.org/officeDocument/2006/relationships/image" Target="../media/image541.png"/><Relationship Id="rId193" Type="http://schemas.openxmlformats.org/officeDocument/2006/relationships/customXml" Target="../ink/ink712.xml"/><Relationship Id="rId207" Type="http://schemas.openxmlformats.org/officeDocument/2006/relationships/customXml" Target="../ink/ink719.xml"/><Relationship Id="rId228" Type="http://schemas.openxmlformats.org/officeDocument/2006/relationships/image" Target="../media/image569.png"/><Relationship Id="rId249" Type="http://schemas.openxmlformats.org/officeDocument/2006/relationships/customXml" Target="../ink/ink740.xml"/><Relationship Id="rId13" Type="http://schemas.openxmlformats.org/officeDocument/2006/relationships/customXml" Target="../ink/ink622.xml"/><Relationship Id="rId109" Type="http://schemas.openxmlformats.org/officeDocument/2006/relationships/customXml" Target="../ink/ink670.xml"/><Relationship Id="rId260" Type="http://schemas.openxmlformats.org/officeDocument/2006/relationships/image" Target="../media/image585.png"/><Relationship Id="rId281" Type="http://schemas.openxmlformats.org/officeDocument/2006/relationships/customXml" Target="../ink/ink756.xml"/><Relationship Id="rId34" Type="http://schemas.openxmlformats.org/officeDocument/2006/relationships/image" Target="../media/image472.png"/><Relationship Id="rId55" Type="http://schemas.openxmlformats.org/officeDocument/2006/relationships/customXml" Target="../ink/ink643.xml"/><Relationship Id="rId76" Type="http://schemas.openxmlformats.org/officeDocument/2006/relationships/image" Target="../media/image493.png"/><Relationship Id="rId97" Type="http://schemas.openxmlformats.org/officeDocument/2006/relationships/customXml" Target="../ink/ink664.xml"/><Relationship Id="rId120" Type="http://schemas.openxmlformats.org/officeDocument/2006/relationships/image" Target="../media/image515.png"/><Relationship Id="rId141" Type="http://schemas.openxmlformats.org/officeDocument/2006/relationships/customXml" Target="../ink/ink686.xml"/><Relationship Id="rId7" Type="http://schemas.openxmlformats.org/officeDocument/2006/relationships/customXml" Target="../ink/ink619.xml"/><Relationship Id="rId162" Type="http://schemas.openxmlformats.org/officeDocument/2006/relationships/image" Target="../media/image536.png"/><Relationship Id="rId183" Type="http://schemas.openxmlformats.org/officeDocument/2006/relationships/customXml" Target="../ink/ink707.xml"/><Relationship Id="rId218" Type="http://schemas.openxmlformats.org/officeDocument/2006/relationships/image" Target="../media/image564.png"/><Relationship Id="rId239" Type="http://schemas.openxmlformats.org/officeDocument/2006/relationships/customXml" Target="../ink/ink735.xml"/><Relationship Id="rId250" Type="http://schemas.openxmlformats.org/officeDocument/2006/relationships/image" Target="../media/image580.png"/><Relationship Id="rId271" Type="http://schemas.openxmlformats.org/officeDocument/2006/relationships/customXml" Target="../ink/ink751.xml"/><Relationship Id="rId24" Type="http://schemas.openxmlformats.org/officeDocument/2006/relationships/image" Target="../media/image467.png"/><Relationship Id="rId45" Type="http://schemas.openxmlformats.org/officeDocument/2006/relationships/customXml" Target="../ink/ink638.xml"/><Relationship Id="rId66" Type="http://schemas.openxmlformats.org/officeDocument/2006/relationships/image" Target="../media/image488.png"/><Relationship Id="rId87" Type="http://schemas.openxmlformats.org/officeDocument/2006/relationships/customXml" Target="../ink/ink659.xml"/><Relationship Id="rId110" Type="http://schemas.openxmlformats.org/officeDocument/2006/relationships/image" Target="../media/image510.png"/><Relationship Id="rId131" Type="http://schemas.openxmlformats.org/officeDocument/2006/relationships/customXml" Target="../ink/ink681.xml"/><Relationship Id="rId152" Type="http://schemas.openxmlformats.org/officeDocument/2006/relationships/image" Target="../media/image531.png"/><Relationship Id="rId173" Type="http://schemas.openxmlformats.org/officeDocument/2006/relationships/customXml" Target="../ink/ink702.xml"/><Relationship Id="rId194" Type="http://schemas.openxmlformats.org/officeDocument/2006/relationships/image" Target="../media/image552.png"/><Relationship Id="rId208" Type="http://schemas.openxmlformats.org/officeDocument/2006/relationships/image" Target="../media/image559.png"/><Relationship Id="rId229" Type="http://schemas.openxmlformats.org/officeDocument/2006/relationships/customXml" Target="../ink/ink730.xml"/><Relationship Id="rId240" Type="http://schemas.openxmlformats.org/officeDocument/2006/relationships/image" Target="../media/image575.png"/><Relationship Id="rId261" Type="http://schemas.openxmlformats.org/officeDocument/2006/relationships/customXml" Target="../ink/ink746.xml"/><Relationship Id="rId14" Type="http://schemas.openxmlformats.org/officeDocument/2006/relationships/image" Target="../media/image462.png"/><Relationship Id="rId35" Type="http://schemas.openxmlformats.org/officeDocument/2006/relationships/customXml" Target="../ink/ink633.xml"/><Relationship Id="rId56" Type="http://schemas.openxmlformats.org/officeDocument/2006/relationships/image" Target="../media/image483.png"/><Relationship Id="rId77" Type="http://schemas.openxmlformats.org/officeDocument/2006/relationships/customXml" Target="../ink/ink654.xml"/><Relationship Id="rId100" Type="http://schemas.openxmlformats.org/officeDocument/2006/relationships/image" Target="../media/image505.png"/><Relationship Id="rId282" Type="http://schemas.openxmlformats.org/officeDocument/2006/relationships/image" Target="../media/image596.png"/><Relationship Id="rId8" Type="http://schemas.openxmlformats.org/officeDocument/2006/relationships/image" Target="../media/image459.png"/><Relationship Id="rId98" Type="http://schemas.openxmlformats.org/officeDocument/2006/relationships/image" Target="../media/image504.png"/><Relationship Id="rId121" Type="http://schemas.openxmlformats.org/officeDocument/2006/relationships/customXml" Target="../ink/ink676.xml"/><Relationship Id="rId142" Type="http://schemas.openxmlformats.org/officeDocument/2006/relationships/image" Target="../media/image526.png"/><Relationship Id="rId163" Type="http://schemas.openxmlformats.org/officeDocument/2006/relationships/customXml" Target="../ink/ink697.xml"/><Relationship Id="rId184" Type="http://schemas.openxmlformats.org/officeDocument/2006/relationships/image" Target="../media/image547.png"/><Relationship Id="rId219" Type="http://schemas.openxmlformats.org/officeDocument/2006/relationships/customXml" Target="../ink/ink725.xml"/><Relationship Id="rId230" Type="http://schemas.openxmlformats.org/officeDocument/2006/relationships/image" Target="../media/image570.png"/><Relationship Id="rId251" Type="http://schemas.openxmlformats.org/officeDocument/2006/relationships/customXml" Target="../ink/ink741.xml"/><Relationship Id="rId25" Type="http://schemas.openxmlformats.org/officeDocument/2006/relationships/customXml" Target="../ink/ink628.xml"/><Relationship Id="rId46" Type="http://schemas.openxmlformats.org/officeDocument/2006/relationships/image" Target="../media/image478.png"/><Relationship Id="rId67" Type="http://schemas.openxmlformats.org/officeDocument/2006/relationships/customXml" Target="../ink/ink649.xml"/><Relationship Id="rId272" Type="http://schemas.openxmlformats.org/officeDocument/2006/relationships/image" Target="../media/image591.png"/><Relationship Id="rId88" Type="http://schemas.openxmlformats.org/officeDocument/2006/relationships/image" Target="../media/image499.png"/><Relationship Id="rId111" Type="http://schemas.openxmlformats.org/officeDocument/2006/relationships/customXml" Target="../ink/ink671.xml"/><Relationship Id="rId132" Type="http://schemas.openxmlformats.org/officeDocument/2006/relationships/image" Target="../media/image521.png"/><Relationship Id="rId153" Type="http://schemas.openxmlformats.org/officeDocument/2006/relationships/customXml" Target="../ink/ink692.xml"/><Relationship Id="rId174" Type="http://schemas.openxmlformats.org/officeDocument/2006/relationships/image" Target="../media/image542.png"/><Relationship Id="rId195" Type="http://schemas.openxmlformats.org/officeDocument/2006/relationships/customXml" Target="../ink/ink713.xml"/><Relationship Id="rId209" Type="http://schemas.openxmlformats.org/officeDocument/2006/relationships/customXml" Target="../ink/ink720.xml"/><Relationship Id="rId220" Type="http://schemas.openxmlformats.org/officeDocument/2006/relationships/image" Target="../media/image565.png"/><Relationship Id="rId241" Type="http://schemas.openxmlformats.org/officeDocument/2006/relationships/customXml" Target="../ink/ink736.xml"/><Relationship Id="rId15" Type="http://schemas.openxmlformats.org/officeDocument/2006/relationships/customXml" Target="../ink/ink623.xml"/><Relationship Id="rId36" Type="http://schemas.openxmlformats.org/officeDocument/2006/relationships/image" Target="../media/image473.png"/><Relationship Id="rId57" Type="http://schemas.openxmlformats.org/officeDocument/2006/relationships/customXml" Target="../ink/ink644.xml"/><Relationship Id="rId262" Type="http://schemas.openxmlformats.org/officeDocument/2006/relationships/image" Target="../media/image586.png"/><Relationship Id="rId283" Type="http://schemas.openxmlformats.org/officeDocument/2006/relationships/customXml" Target="../ink/ink757.xml"/><Relationship Id="rId78" Type="http://schemas.openxmlformats.org/officeDocument/2006/relationships/image" Target="../media/image494.png"/><Relationship Id="rId99" Type="http://schemas.openxmlformats.org/officeDocument/2006/relationships/customXml" Target="../ink/ink665.xml"/><Relationship Id="rId101" Type="http://schemas.openxmlformats.org/officeDocument/2006/relationships/customXml" Target="../ink/ink666.xml"/><Relationship Id="rId122" Type="http://schemas.openxmlformats.org/officeDocument/2006/relationships/image" Target="../media/image516.png"/><Relationship Id="rId143" Type="http://schemas.openxmlformats.org/officeDocument/2006/relationships/customXml" Target="../ink/ink687.xml"/><Relationship Id="rId164" Type="http://schemas.openxmlformats.org/officeDocument/2006/relationships/image" Target="../media/image537.png"/><Relationship Id="rId185" Type="http://schemas.openxmlformats.org/officeDocument/2006/relationships/customXml" Target="../ink/ink708.xml"/><Relationship Id="rId9" Type="http://schemas.openxmlformats.org/officeDocument/2006/relationships/customXml" Target="../ink/ink620.xml"/><Relationship Id="rId210" Type="http://schemas.openxmlformats.org/officeDocument/2006/relationships/image" Target="../media/image560.png"/><Relationship Id="rId26" Type="http://schemas.openxmlformats.org/officeDocument/2006/relationships/image" Target="../media/image468.png"/><Relationship Id="rId231" Type="http://schemas.openxmlformats.org/officeDocument/2006/relationships/customXml" Target="../ink/ink731.xml"/><Relationship Id="rId252" Type="http://schemas.openxmlformats.org/officeDocument/2006/relationships/image" Target="../media/image581.png"/><Relationship Id="rId273" Type="http://schemas.openxmlformats.org/officeDocument/2006/relationships/customXml" Target="../ink/ink752.xml"/><Relationship Id="rId47" Type="http://schemas.openxmlformats.org/officeDocument/2006/relationships/customXml" Target="../ink/ink639.xml"/><Relationship Id="rId68" Type="http://schemas.openxmlformats.org/officeDocument/2006/relationships/image" Target="../media/image489.png"/><Relationship Id="rId89" Type="http://schemas.openxmlformats.org/officeDocument/2006/relationships/customXml" Target="../ink/ink660.xml"/><Relationship Id="rId112" Type="http://schemas.openxmlformats.org/officeDocument/2006/relationships/image" Target="../media/image511.png"/><Relationship Id="rId133" Type="http://schemas.openxmlformats.org/officeDocument/2006/relationships/customXml" Target="../ink/ink682.xml"/><Relationship Id="rId154" Type="http://schemas.openxmlformats.org/officeDocument/2006/relationships/image" Target="../media/image532.png"/><Relationship Id="rId175" Type="http://schemas.openxmlformats.org/officeDocument/2006/relationships/customXml" Target="../ink/ink703.xml"/><Relationship Id="rId196" Type="http://schemas.openxmlformats.org/officeDocument/2006/relationships/image" Target="../media/image553.png"/><Relationship Id="rId200" Type="http://schemas.openxmlformats.org/officeDocument/2006/relationships/image" Target="../media/image555.png"/><Relationship Id="rId16" Type="http://schemas.openxmlformats.org/officeDocument/2006/relationships/image" Target="../media/image463.png"/><Relationship Id="rId221" Type="http://schemas.openxmlformats.org/officeDocument/2006/relationships/customXml" Target="../ink/ink726.xml"/><Relationship Id="rId242" Type="http://schemas.openxmlformats.org/officeDocument/2006/relationships/image" Target="../media/image576.png"/><Relationship Id="rId263" Type="http://schemas.openxmlformats.org/officeDocument/2006/relationships/customXml" Target="../ink/ink747.xml"/><Relationship Id="rId284" Type="http://schemas.openxmlformats.org/officeDocument/2006/relationships/image" Target="../media/image597.png"/><Relationship Id="rId37" Type="http://schemas.openxmlformats.org/officeDocument/2006/relationships/customXml" Target="../ink/ink634.xml"/><Relationship Id="rId58" Type="http://schemas.openxmlformats.org/officeDocument/2006/relationships/image" Target="../media/image484.png"/><Relationship Id="rId79" Type="http://schemas.openxmlformats.org/officeDocument/2006/relationships/customXml" Target="../ink/ink655.xml"/><Relationship Id="rId102" Type="http://schemas.openxmlformats.org/officeDocument/2006/relationships/image" Target="../media/image506.png"/><Relationship Id="rId123" Type="http://schemas.openxmlformats.org/officeDocument/2006/relationships/customXml" Target="../ink/ink677.xml"/><Relationship Id="rId144" Type="http://schemas.openxmlformats.org/officeDocument/2006/relationships/image" Target="../media/image527.png"/><Relationship Id="rId90" Type="http://schemas.openxmlformats.org/officeDocument/2006/relationships/image" Target="../media/image500.png"/><Relationship Id="rId165" Type="http://schemas.openxmlformats.org/officeDocument/2006/relationships/customXml" Target="../ink/ink698.xml"/><Relationship Id="rId186" Type="http://schemas.openxmlformats.org/officeDocument/2006/relationships/image" Target="../media/image548.png"/><Relationship Id="rId211" Type="http://schemas.openxmlformats.org/officeDocument/2006/relationships/customXml" Target="../ink/ink721.xml"/><Relationship Id="rId232" Type="http://schemas.openxmlformats.org/officeDocument/2006/relationships/image" Target="../media/image571.png"/><Relationship Id="rId253" Type="http://schemas.openxmlformats.org/officeDocument/2006/relationships/customXml" Target="../ink/ink742.xml"/><Relationship Id="rId274" Type="http://schemas.openxmlformats.org/officeDocument/2006/relationships/image" Target="../media/image592.png"/><Relationship Id="rId27" Type="http://schemas.openxmlformats.org/officeDocument/2006/relationships/customXml" Target="../ink/ink629.xml"/><Relationship Id="rId48" Type="http://schemas.openxmlformats.org/officeDocument/2006/relationships/image" Target="../media/image479.png"/><Relationship Id="rId69" Type="http://schemas.openxmlformats.org/officeDocument/2006/relationships/customXml" Target="../ink/ink650.xml"/><Relationship Id="rId113" Type="http://schemas.openxmlformats.org/officeDocument/2006/relationships/customXml" Target="../ink/ink672.xml"/><Relationship Id="rId134" Type="http://schemas.openxmlformats.org/officeDocument/2006/relationships/image" Target="../media/image522.png"/><Relationship Id="rId80" Type="http://schemas.openxmlformats.org/officeDocument/2006/relationships/image" Target="../media/image495.png"/><Relationship Id="rId155" Type="http://schemas.openxmlformats.org/officeDocument/2006/relationships/customXml" Target="../ink/ink693.xml"/><Relationship Id="rId176" Type="http://schemas.openxmlformats.org/officeDocument/2006/relationships/image" Target="../media/image543.png"/><Relationship Id="rId197" Type="http://schemas.openxmlformats.org/officeDocument/2006/relationships/customXml" Target="../ink/ink714.xml"/><Relationship Id="rId201" Type="http://schemas.openxmlformats.org/officeDocument/2006/relationships/customXml" Target="../ink/ink716.xml"/><Relationship Id="rId222" Type="http://schemas.openxmlformats.org/officeDocument/2006/relationships/image" Target="../media/image566.png"/><Relationship Id="rId243" Type="http://schemas.openxmlformats.org/officeDocument/2006/relationships/customXml" Target="../ink/ink737.xml"/><Relationship Id="rId264" Type="http://schemas.openxmlformats.org/officeDocument/2006/relationships/image" Target="../media/image587.png"/><Relationship Id="rId285" Type="http://schemas.openxmlformats.org/officeDocument/2006/relationships/customXml" Target="../ink/ink758.xml"/><Relationship Id="rId17" Type="http://schemas.openxmlformats.org/officeDocument/2006/relationships/customXml" Target="../ink/ink624.xml"/><Relationship Id="rId38" Type="http://schemas.openxmlformats.org/officeDocument/2006/relationships/image" Target="../media/image474.png"/><Relationship Id="rId59" Type="http://schemas.openxmlformats.org/officeDocument/2006/relationships/customXml" Target="../ink/ink645.xml"/><Relationship Id="rId103" Type="http://schemas.openxmlformats.org/officeDocument/2006/relationships/customXml" Target="../ink/ink667.xml"/><Relationship Id="rId124" Type="http://schemas.openxmlformats.org/officeDocument/2006/relationships/image" Target="../media/image517.png"/><Relationship Id="rId70" Type="http://schemas.openxmlformats.org/officeDocument/2006/relationships/image" Target="../media/image490.png"/><Relationship Id="rId91" Type="http://schemas.openxmlformats.org/officeDocument/2006/relationships/customXml" Target="../ink/ink661.xml"/><Relationship Id="rId145" Type="http://schemas.openxmlformats.org/officeDocument/2006/relationships/customXml" Target="../ink/ink688.xml"/><Relationship Id="rId166" Type="http://schemas.openxmlformats.org/officeDocument/2006/relationships/image" Target="../media/image538.png"/><Relationship Id="rId187" Type="http://schemas.openxmlformats.org/officeDocument/2006/relationships/customXml" Target="../ink/ink709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561.png"/><Relationship Id="rId233" Type="http://schemas.openxmlformats.org/officeDocument/2006/relationships/customXml" Target="../ink/ink732.xml"/><Relationship Id="rId254" Type="http://schemas.openxmlformats.org/officeDocument/2006/relationships/image" Target="../media/image582.png"/><Relationship Id="rId28" Type="http://schemas.openxmlformats.org/officeDocument/2006/relationships/image" Target="../media/image469.png"/><Relationship Id="rId49" Type="http://schemas.openxmlformats.org/officeDocument/2006/relationships/customXml" Target="../ink/ink640.xml"/><Relationship Id="rId114" Type="http://schemas.openxmlformats.org/officeDocument/2006/relationships/image" Target="../media/image512.png"/><Relationship Id="rId275" Type="http://schemas.openxmlformats.org/officeDocument/2006/relationships/customXml" Target="../ink/ink753.xml"/><Relationship Id="rId60" Type="http://schemas.openxmlformats.org/officeDocument/2006/relationships/image" Target="../media/image485.png"/><Relationship Id="rId81" Type="http://schemas.openxmlformats.org/officeDocument/2006/relationships/customXml" Target="../ink/ink656.xml"/><Relationship Id="rId135" Type="http://schemas.openxmlformats.org/officeDocument/2006/relationships/customXml" Target="../ink/ink683.xml"/><Relationship Id="rId156" Type="http://schemas.openxmlformats.org/officeDocument/2006/relationships/image" Target="../media/image533.png"/><Relationship Id="rId177" Type="http://schemas.openxmlformats.org/officeDocument/2006/relationships/customXml" Target="../ink/ink704.xml"/><Relationship Id="rId198" Type="http://schemas.openxmlformats.org/officeDocument/2006/relationships/image" Target="../media/image554.png"/><Relationship Id="rId202" Type="http://schemas.openxmlformats.org/officeDocument/2006/relationships/image" Target="../media/image556.png"/><Relationship Id="rId223" Type="http://schemas.openxmlformats.org/officeDocument/2006/relationships/customXml" Target="../ink/ink727.xml"/><Relationship Id="rId244" Type="http://schemas.openxmlformats.org/officeDocument/2006/relationships/image" Target="../media/image577.png"/><Relationship Id="rId18" Type="http://schemas.openxmlformats.org/officeDocument/2006/relationships/image" Target="../media/image464.png"/><Relationship Id="rId39" Type="http://schemas.openxmlformats.org/officeDocument/2006/relationships/customXml" Target="../ink/ink635.xml"/><Relationship Id="rId265" Type="http://schemas.openxmlformats.org/officeDocument/2006/relationships/customXml" Target="../ink/ink748.xml"/><Relationship Id="rId286" Type="http://schemas.openxmlformats.org/officeDocument/2006/relationships/image" Target="../media/image598.png"/><Relationship Id="rId50" Type="http://schemas.openxmlformats.org/officeDocument/2006/relationships/image" Target="../media/image480.png"/><Relationship Id="rId104" Type="http://schemas.openxmlformats.org/officeDocument/2006/relationships/image" Target="../media/image507.png"/><Relationship Id="rId125" Type="http://schemas.openxmlformats.org/officeDocument/2006/relationships/customXml" Target="../ink/ink678.xml"/><Relationship Id="rId146" Type="http://schemas.openxmlformats.org/officeDocument/2006/relationships/image" Target="../media/image528.png"/><Relationship Id="rId167" Type="http://schemas.openxmlformats.org/officeDocument/2006/relationships/customXml" Target="../ink/ink699.xml"/><Relationship Id="rId188" Type="http://schemas.openxmlformats.org/officeDocument/2006/relationships/image" Target="../media/image549.png"/><Relationship Id="rId71" Type="http://schemas.openxmlformats.org/officeDocument/2006/relationships/customXml" Target="../ink/ink651.xml"/><Relationship Id="rId92" Type="http://schemas.openxmlformats.org/officeDocument/2006/relationships/image" Target="../media/image501.png"/><Relationship Id="rId213" Type="http://schemas.openxmlformats.org/officeDocument/2006/relationships/customXml" Target="../ink/ink722.xml"/><Relationship Id="rId234" Type="http://schemas.openxmlformats.org/officeDocument/2006/relationships/image" Target="../media/image572.png"/><Relationship Id="rId2" Type="http://schemas.openxmlformats.org/officeDocument/2006/relationships/image" Target="../media/image1.gif"/><Relationship Id="rId29" Type="http://schemas.openxmlformats.org/officeDocument/2006/relationships/customXml" Target="../ink/ink630.xml"/><Relationship Id="rId255" Type="http://schemas.openxmlformats.org/officeDocument/2006/relationships/customXml" Target="../ink/ink743.xml"/><Relationship Id="rId276" Type="http://schemas.openxmlformats.org/officeDocument/2006/relationships/image" Target="../media/image593.png"/><Relationship Id="rId40" Type="http://schemas.openxmlformats.org/officeDocument/2006/relationships/image" Target="../media/image475.png"/><Relationship Id="rId115" Type="http://schemas.openxmlformats.org/officeDocument/2006/relationships/customXml" Target="../ink/ink673.xml"/><Relationship Id="rId136" Type="http://schemas.openxmlformats.org/officeDocument/2006/relationships/image" Target="../media/image523.png"/><Relationship Id="rId157" Type="http://schemas.openxmlformats.org/officeDocument/2006/relationships/customXml" Target="../ink/ink694.xml"/><Relationship Id="rId178" Type="http://schemas.openxmlformats.org/officeDocument/2006/relationships/image" Target="../media/image544.png"/><Relationship Id="rId61" Type="http://schemas.openxmlformats.org/officeDocument/2006/relationships/customXml" Target="../ink/ink646.xml"/><Relationship Id="rId82" Type="http://schemas.openxmlformats.org/officeDocument/2006/relationships/image" Target="../media/image496.png"/><Relationship Id="rId199" Type="http://schemas.openxmlformats.org/officeDocument/2006/relationships/customXml" Target="../ink/ink715.xml"/><Relationship Id="rId203" Type="http://schemas.openxmlformats.org/officeDocument/2006/relationships/customXml" Target="../ink/ink717.xml"/><Relationship Id="rId19" Type="http://schemas.openxmlformats.org/officeDocument/2006/relationships/customXml" Target="../ink/ink625.xml"/><Relationship Id="rId224" Type="http://schemas.openxmlformats.org/officeDocument/2006/relationships/image" Target="../media/image567.png"/><Relationship Id="rId245" Type="http://schemas.openxmlformats.org/officeDocument/2006/relationships/customXml" Target="../ink/ink738.xml"/><Relationship Id="rId266" Type="http://schemas.openxmlformats.org/officeDocument/2006/relationships/image" Target="../media/image588.png"/><Relationship Id="rId30" Type="http://schemas.openxmlformats.org/officeDocument/2006/relationships/image" Target="../media/image470.png"/><Relationship Id="rId105" Type="http://schemas.openxmlformats.org/officeDocument/2006/relationships/customXml" Target="../ink/ink668.xml"/><Relationship Id="rId126" Type="http://schemas.openxmlformats.org/officeDocument/2006/relationships/image" Target="../media/image518.png"/><Relationship Id="rId147" Type="http://schemas.openxmlformats.org/officeDocument/2006/relationships/customXml" Target="../ink/ink689.xml"/><Relationship Id="rId168" Type="http://schemas.openxmlformats.org/officeDocument/2006/relationships/image" Target="../media/image539.png"/><Relationship Id="rId51" Type="http://schemas.openxmlformats.org/officeDocument/2006/relationships/customXml" Target="../ink/ink641.xml"/><Relationship Id="rId72" Type="http://schemas.openxmlformats.org/officeDocument/2006/relationships/image" Target="../media/image491.png"/><Relationship Id="rId93" Type="http://schemas.openxmlformats.org/officeDocument/2006/relationships/customXml" Target="../ink/ink662.xml"/><Relationship Id="rId189" Type="http://schemas.openxmlformats.org/officeDocument/2006/relationships/customXml" Target="../ink/ink710.xml"/><Relationship Id="rId3" Type="http://schemas.openxmlformats.org/officeDocument/2006/relationships/customXml" Target="../ink/ink617.xml"/><Relationship Id="rId214" Type="http://schemas.openxmlformats.org/officeDocument/2006/relationships/image" Target="../media/image562.png"/><Relationship Id="rId235" Type="http://schemas.openxmlformats.org/officeDocument/2006/relationships/customXml" Target="../ink/ink733.xml"/><Relationship Id="rId256" Type="http://schemas.openxmlformats.org/officeDocument/2006/relationships/image" Target="../media/image583.png"/><Relationship Id="rId277" Type="http://schemas.openxmlformats.org/officeDocument/2006/relationships/customXml" Target="../ink/ink754.xml"/><Relationship Id="rId116" Type="http://schemas.openxmlformats.org/officeDocument/2006/relationships/image" Target="../media/image513.png"/><Relationship Id="rId137" Type="http://schemas.openxmlformats.org/officeDocument/2006/relationships/customXml" Target="../ink/ink684.xml"/><Relationship Id="rId158" Type="http://schemas.openxmlformats.org/officeDocument/2006/relationships/image" Target="../media/image534.png"/><Relationship Id="rId20" Type="http://schemas.openxmlformats.org/officeDocument/2006/relationships/image" Target="../media/image465.png"/><Relationship Id="rId41" Type="http://schemas.openxmlformats.org/officeDocument/2006/relationships/customXml" Target="../ink/ink636.xml"/><Relationship Id="rId62" Type="http://schemas.openxmlformats.org/officeDocument/2006/relationships/image" Target="../media/image486.png"/><Relationship Id="rId83" Type="http://schemas.openxmlformats.org/officeDocument/2006/relationships/customXml" Target="../ink/ink657.xml"/><Relationship Id="rId179" Type="http://schemas.openxmlformats.org/officeDocument/2006/relationships/customXml" Target="../ink/ink705.xml"/><Relationship Id="rId190" Type="http://schemas.openxmlformats.org/officeDocument/2006/relationships/image" Target="../media/image550.png"/><Relationship Id="rId204" Type="http://schemas.openxmlformats.org/officeDocument/2006/relationships/image" Target="../media/image557.png"/><Relationship Id="rId225" Type="http://schemas.openxmlformats.org/officeDocument/2006/relationships/customXml" Target="../ink/ink728.xml"/><Relationship Id="rId246" Type="http://schemas.openxmlformats.org/officeDocument/2006/relationships/image" Target="../media/image578.png"/><Relationship Id="rId267" Type="http://schemas.openxmlformats.org/officeDocument/2006/relationships/customXml" Target="../ink/ink749.xml"/><Relationship Id="rId106" Type="http://schemas.openxmlformats.org/officeDocument/2006/relationships/image" Target="../media/image508.png"/><Relationship Id="rId127" Type="http://schemas.openxmlformats.org/officeDocument/2006/relationships/customXml" Target="../ink/ink679.xml"/><Relationship Id="rId10" Type="http://schemas.openxmlformats.org/officeDocument/2006/relationships/image" Target="../media/image460.png"/><Relationship Id="rId31" Type="http://schemas.openxmlformats.org/officeDocument/2006/relationships/customXml" Target="../ink/ink631.xml"/><Relationship Id="rId52" Type="http://schemas.openxmlformats.org/officeDocument/2006/relationships/image" Target="../media/image481.png"/><Relationship Id="rId73" Type="http://schemas.openxmlformats.org/officeDocument/2006/relationships/customXml" Target="../ink/ink652.xml"/><Relationship Id="rId94" Type="http://schemas.openxmlformats.org/officeDocument/2006/relationships/image" Target="../media/image502.png"/><Relationship Id="rId148" Type="http://schemas.openxmlformats.org/officeDocument/2006/relationships/image" Target="../media/image529.png"/><Relationship Id="rId169" Type="http://schemas.openxmlformats.org/officeDocument/2006/relationships/customXml" Target="../ink/ink700.xml"/><Relationship Id="rId4" Type="http://schemas.openxmlformats.org/officeDocument/2006/relationships/image" Target="../media/image457.png"/><Relationship Id="rId180" Type="http://schemas.openxmlformats.org/officeDocument/2006/relationships/image" Target="../media/image545.png"/><Relationship Id="rId215" Type="http://schemas.openxmlformats.org/officeDocument/2006/relationships/customXml" Target="../ink/ink723.xml"/><Relationship Id="rId236" Type="http://schemas.openxmlformats.org/officeDocument/2006/relationships/image" Target="../media/image573.png"/><Relationship Id="rId257" Type="http://schemas.openxmlformats.org/officeDocument/2006/relationships/customXml" Target="../ink/ink744.xml"/><Relationship Id="rId278" Type="http://schemas.openxmlformats.org/officeDocument/2006/relationships/image" Target="../media/image594.png"/><Relationship Id="rId42" Type="http://schemas.openxmlformats.org/officeDocument/2006/relationships/image" Target="../media/image476.png"/><Relationship Id="rId84" Type="http://schemas.openxmlformats.org/officeDocument/2006/relationships/image" Target="../media/image497.png"/><Relationship Id="rId138" Type="http://schemas.openxmlformats.org/officeDocument/2006/relationships/image" Target="../media/image524.png"/><Relationship Id="rId191" Type="http://schemas.openxmlformats.org/officeDocument/2006/relationships/customXml" Target="../ink/ink711.xml"/><Relationship Id="rId205" Type="http://schemas.openxmlformats.org/officeDocument/2006/relationships/customXml" Target="../ink/ink718.xml"/><Relationship Id="rId247" Type="http://schemas.openxmlformats.org/officeDocument/2006/relationships/customXml" Target="../ink/ink739.xml"/><Relationship Id="rId107" Type="http://schemas.openxmlformats.org/officeDocument/2006/relationships/customXml" Target="../ink/ink669.xml"/><Relationship Id="rId11" Type="http://schemas.openxmlformats.org/officeDocument/2006/relationships/customXml" Target="../ink/ink621.xml"/><Relationship Id="rId53" Type="http://schemas.openxmlformats.org/officeDocument/2006/relationships/customXml" Target="../ink/ink642.xml"/><Relationship Id="rId149" Type="http://schemas.openxmlformats.org/officeDocument/2006/relationships/customXml" Target="../ink/ink690.xml"/><Relationship Id="rId95" Type="http://schemas.openxmlformats.org/officeDocument/2006/relationships/customXml" Target="../ink/ink663.xml"/><Relationship Id="rId160" Type="http://schemas.openxmlformats.org/officeDocument/2006/relationships/image" Target="../media/image535.png"/><Relationship Id="rId216" Type="http://schemas.openxmlformats.org/officeDocument/2006/relationships/image" Target="../media/image563.png"/><Relationship Id="rId258" Type="http://schemas.openxmlformats.org/officeDocument/2006/relationships/image" Target="../media/image584.png"/><Relationship Id="rId22" Type="http://schemas.openxmlformats.org/officeDocument/2006/relationships/image" Target="../media/image466.png"/><Relationship Id="rId64" Type="http://schemas.openxmlformats.org/officeDocument/2006/relationships/image" Target="../media/image487.png"/><Relationship Id="rId118" Type="http://schemas.openxmlformats.org/officeDocument/2006/relationships/image" Target="../media/image514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16.xml"/><Relationship Id="rId21" Type="http://schemas.openxmlformats.org/officeDocument/2006/relationships/customXml" Target="../ink/ink768.xml"/><Relationship Id="rId42" Type="http://schemas.openxmlformats.org/officeDocument/2006/relationships/image" Target="../media/image618.png"/><Relationship Id="rId63" Type="http://schemas.openxmlformats.org/officeDocument/2006/relationships/customXml" Target="../ink/ink789.xml"/><Relationship Id="rId84" Type="http://schemas.openxmlformats.org/officeDocument/2006/relationships/image" Target="../media/image639.png"/><Relationship Id="rId138" Type="http://schemas.openxmlformats.org/officeDocument/2006/relationships/image" Target="../media/image666.png"/><Relationship Id="rId159" Type="http://schemas.openxmlformats.org/officeDocument/2006/relationships/customXml" Target="../ink/ink837.xml"/><Relationship Id="rId170" Type="http://schemas.openxmlformats.org/officeDocument/2006/relationships/image" Target="../media/image682.png"/><Relationship Id="rId191" Type="http://schemas.openxmlformats.org/officeDocument/2006/relationships/customXml" Target="../ink/ink853.xml"/><Relationship Id="rId107" Type="http://schemas.openxmlformats.org/officeDocument/2006/relationships/customXml" Target="../ink/ink811.xml"/><Relationship Id="rId11" Type="http://schemas.openxmlformats.org/officeDocument/2006/relationships/customXml" Target="../ink/ink763.xml"/><Relationship Id="rId32" Type="http://schemas.openxmlformats.org/officeDocument/2006/relationships/image" Target="../media/image613.png"/><Relationship Id="rId53" Type="http://schemas.openxmlformats.org/officeDocument/2006/relationships/customXml" Target="../ink/ink784.xml"/><Relationship Id="rId74" Type="http://schemas.openxmlformats.org/officeDocument/2006/relationships/image" Target="../media/image634.png"/><Relationship Id="rId128" Type="http://schemas.openxmlformats.org/officeDocument/2006/relationships/image" Target="../media/image661.png"/><Relationship Id="rId149" Type="http://schemas.openxmlformats.org/officeDocument/2006/relationships/customXml" Target="../ink/ink832.xml"/><Relationship Id="rId5" Type="http://schemas.openxmlformats.org/officeDocument/2006/relationships/customXml" Target="../ink/ink760.xml"/><Relationship Id="rId95" Type="http://schemas.openxmlformats.org/officeDocument/2006/relationships/customXml" Target="../ink/ink805.xml"/><Relationship Id="rId160" Type="http://schemas.openxmlformats.org/officeDocument/2006/relationships/image" Target="../media/image677.png"/><Relationship Id="rId181" Type="http://schemas.openxmlformats.org/officeDocument/2006/relationships/customXml" Target="../ink/ink848.xml"/><Relationship Id="rId22" Type="http://schemas.openxmlformats.org/officeDocument/2006/relationships/image" Target="../media/image608.png"/><Relationship Id="rId43" Type="http://schemas.openxmlformats.org/officeDocument/2006/relationships/customXml" Target="../ink/ink779.xml"/><Relationship Id="rId64" Type="http://schemas.openxmlformats.org/officeDocument/2006/relationships/image" Target="../media/image629.png"/><Relationship Id="rId118" Type="http://schemas.openxmlformats.org/officeDocument/2006/relationships/image" Target="../media/image656.png"/><Relationship Id="rId139" Type="http://schemas.openxmlformats.org/officeDocument/2006/relationships/customXml" Target="../ink/ink827.xml"/><Relationship Id="rId85" Type="http://schemas.openxmlformats.org/officeDocument/2006/relationships/customXml" Target="../ink/ink800.xml"/><Relationship Id="rId150" Type="http://schemas.openxmlformats.org/officeDocument/2006/relationships/image" Target="../media/image672.png"/><Relationship Id="rId171" Type="http://schemas.openxmlformats.org/officeDocument/2006/relationships/customXml" Target="../ink/ink843.xml"/><Relationship Id="rId192" Type="http://schemas.openxmlformats.org/officeDocument/2006/relationships/image" Target="../media/image693.png"/><Relationship Id="rId12" Type="http://schemas.openxmlformats.org/officeDocument/2006/relationships/image" Target="../media/image603.png"/><Relationship Id="rId33" Type="http://schemas.openxmlformats.org/officeDocument/2006/relationships/customXml" Target="../ink/ink774.xml"/><Relationship Id="rId108" Type="http://schemas.openxmlformats.org/officeDocument/2006/relationships/image" Target="../media/image651.png"/><Relationship Id="rId129" Type="http://schemas.openxmlformats.org/officeDocument/2006/relationships/customXml" Target="../ink/ink822.xml"/><Relationship Id="rId54" Type="http://schemas.openxmlformats.org/officeDocument/2006/relationships/image" Target="../media/image624.png"/><Relationship Id="rId75" Type="http://schemas.openxmlformats.org/officeDocument/2006/relationships/customXml" Target="../ink/ink795.xml"/><Relationship Id="rId96" Type="http://schemas.openxmlformats.org/officeDocument/2006/relationships/image" Target="../media/image645.png"/><Relationship Id="rId140" Type="http://schemas.openxmlformats.org/officeDocument/2006/relationships/image" Target="../media/image667.png"/><Relationship Id="rId161" Type="http://schemas.openxmlformats.org/officeDocument/2006/relationships/customXml" Target="../ink/ink838.xml"/><Relationship Id="rId182" Type="http://schemas.openxmlformats.org/officeDocument/2006/relationships/image" Target="../media/image688.png"/><Relationship Id="rId6" Type="http://schemas.openxmlformats.org/officeDocument/2006/relationships/image" Target="../media/image600.png"/><Relationship Id="rId23" Type="http://schemas.openxmlformats.org/officeDocument/2006/relationships/customXml" Target="../ink/ink769.xml"/><Relationship Id="rId119" Type="http://schemas.openxmlformats.org/officeDocument/2006/relationships/customXml" Target="../ink/ink817.xml"/><Relationship Id="rId44" Type="http://schemas.openxmlformats.org/officeDocument/2006/relationships/image" Target="../media/image619.png"/><Relationship Id="rId65" Type="http://schemas.openxmlformats.org/officeDocument/2006/relationships/customXml" Target="../ink/ink790.xml"/><Relationship Id="rId86" Type="http://schemas.openxmlformats.org/officeDocument/2006/relationships/image" Target="../media/image640.png"/><Relationship Id="rId130" Type="http://schemas.openxmlformats.org/officeDocument/2006/relationships/image" Target="../media/image662.png"/><Relationship Id="rId151" Type="http://schemas.openxmlformats.org/officeDocument/2006/relationships/customXml" Target="../ink/ink833.xml"/><Relationship Id="rId172" Type="http://schemas.openxmlformats.org/officeDocument/2006/relationships/image" Target="../media/image683.png"/><Relationship Id="rId193" Type="http://schemas.openxmlformats.org/officeDocument/2006/relationships/customXml" Target="../ink/ink854.xml"/><Relationship Id="rId13" Type="http://schemas.openxmlformats.org/officeDocument/2006/relationships/customXml" Target="../ink/ink764.xml"/><Relationship Id="rId109" Type="http://schemas.openxmlformats.org/officeDocument/2006/relationships/customXml" Target="../ink/ink812.xml"/><Relationship Id="rId34" Type="http://schemas.openxmlformats.org/officeDocument/2006/relationships/image" Target="../media/image614.png"/><Relationship Id="rId55" Type="http://schemas.openxmlformats.org/officeDocument/2006/relationships/customXml" Target="../ink/ink785.xml"/><Relationship Id="rId76" Type="http://schemas.openxmlformats.org/officeDocument/2006/relationships/image" Target="../media/image635.png"/><Relationship Id="rId97" Type="http://schemas.openxmlformats.org/officeDocument/2006/relationships/customXml" Target="../ink/ink806.xml"/><Relationship Id="rId120" Type="http://schemas.openxmlformats.org/officeDocument/2006/relationships/image" Target="../media/image657.png"/><Relationship Id="rId141" Type="http://schemas.openxmlformats.org/officeDocument/2006/relationships/customXml" Target="../ink/ink828.xml"/><Relationship Id="rId7" Type="http://schemas.openxmlformats.org/officeDocument/2006/relationships/customXml" Target="../ink/ink761.xml"/><Relationship Id="rId162" Type="http://schemas.openxmlformats.org/officeDocument/2006/relationships/image" Target="../media/image678.png"/><Relationship Id="rId183" Type="http://schemas.openxmlformats.org/officeDocument/2006/relationships/customXml" Target="../ink/ink849.xml"/><Relationship Id="rId2" Type="http://schemas.openxmlformats.org/officeDocument/2006/relationships/image" Target="../media/image1.gif"/><Relationship Id="rId29" Type="http://schemas.openxmlformats.org/officeDocument/2006/relationships/customXml" Target="../ink/ink772.xml"/><Relationship Id="rId24" Type="http://schemas.openxmlformats.org/officeDocument/2006/relationships/image" Target="../media/image609.png"/><Relationship Id="rId40" Type="http://schemas.openxmlformats.org/officeDocument/2006/relationships/image" Target="../media/image617.png"/><Relationship Id="rId45" Type="http://schemas.openxmlformats.org/officeDocument/2006/relationships/customXml" Target="../ink/ink780.xml"/><Relationship Id="rId66" Type="http://schemas.openxmlformats.org/officeDocument/2006/relationships/image" Target="../media/image630.png"/><Relationship Id="rId87" Type="http://schemas.openxmlformats.org/officeDocument/2006/relationships/customXml" Target="../ink/ink801.xml"/><Relationship Id="rId110" Type="http://schemas.openxmlformats.org/officeDocument/2006/relationships/image" Target="../media/image652.png"/><Relationship Id="rId115" Type="http://schemas.openxmlformats.org/officeDocument/2006/relationships/customXml" Target="../ink/ink815.xml"/><Relationship Id="rId131" Type="http://schemas.openxmlformats.org/officeDocument/2006/relationships/customXml" Target="../ink/ink823.xml"/><Relationship Id="rId136" Type="http://schemas.openxmlformats.org/officeDocument/2006/relationships/image" Target="../media/image665.png"/><Relationship Id="rId157" Type="http://schemas.openxmlformats.org/officeDocument/2006/relationships/customXml" Target="../ink/ink836.xml"/><Relationship Id="rId178" Type="http://schemas.openxmlformats.org/officeDocument/2006/relationships/image" Target="../media/image686.png"/><Relationship Id="rId61" Type="http://schemas.openxmlformats.org/officeDocument/2006/relationships/customXml" Target="../ink/ink788.xml"/><Relationship Id="rId82" Type="http://schemas.openxmlformats.org/officeDocument/2006/relationships/image" Target="../media/image638.png"/><Relationship Id="rId152" Type="http://schemas.openxmlformats.org/officeDocument/2006/relationships/image" Target="../media/image673.png"/><Relationship Id="rId173" Type="http://schemas.openxmlformats.org/officeDocument/2006/relationships/customXml" Target="../ink/ink844.xml"/><Relationship Id="rId194" Type="http://schemas.openxmlformats.org/officeDocument/2006/relationships/image" Target="../media/image694.png"/><Relationship Id="rId199" Type="http://schemas.openxmlformats.org/officeDocument/2006/relationships/customXml" Target="../ink/ink857.xml"/><Relationship Id="rId203" Type="http://schemas.openxmlformats.org/officeDocument/2006/relationships/customXml" Target="../ink/ink859.xml"/><Relationship Id="rId19" Type="http://schemas.openxmlformats.org/officeDocument/2006/relationships/customXml" Target="../ink/ink767.xml"/><Relationship Id="rId14" Type="http://schemas.openxmlformats.org/officeDocument/2006/relationships/image" Target="../media/image604.png"/><Relationship Id="rId30" Type="http://schemas.openxmlformats.org/officeDocument/2006/relationships/image" Target="../media/image612.png"/><Relationship Id="rId35" Type="http://schemas.openxmlformats.org/officeDocument/2006/relationships/customXml" Target="../ink/ink775.xml"/><Relationship Id="rId56" Type="http://schemas.openxmlformats.org/officeDocument/2006/relationships/image" Target="../media/image625.png"/><Relationship Id="rId77" Type="http://schemas.openxmlformats.org/officeDocument/2006/relationships/customXml" Target="../ink/ink796.xml"/><Relationship Id="rId100" Type="http://schemas.openxmlformats.org/officeDocument/2006/relationships/image" Target="../media/image647.png"/><Relationship Id="rId105" Type="http://schemas.openxmlformats.org/officeDocument/2006/relationships/customXml" Target="../ink/ink810.xml"/><Relationship Id="rId126" Type="http://schemas.openxmlformats.org/officeDocument/2006/relationships/image" Target="../media/image660.png"/><Relationship Id="rId147" Type="http://schemas.openxmlformats.org/officeDocument/2006/relationships/customXml" Target="../ink/ink831.xml"/><Relationship Id="rId168" Type="http://schemas.openxmlformats.org/officeDocument/2006/relationships/image" Target="../media/image681.png"/><Relationship Id="rId8" Type="http://schemas.openxmlformats.org/officeDocument/2006/relationships/image" Target="../media/image601.png"/><Relationship Id="rId51" Type="http://schemas.openxmlformats.org/officeDocument/2006/relationships/customXml" Target="../ink/ink783.xml"/><Relationship Id="rId72" Type="http://schemas.openxmlformats.org/officeDocument/2006/relationships/image" Target="../media/image633.png"/><Relationship Id="rId93" Type="http://schemas.openxmlformats.org/officeDocument/2006/relationships/customXml" Target="../ink/ink804.xml"/><Relationship Id="rId98" Type="http://schemas.openxmlformats.org/officeDocument/2006/relationships/image" Target="../media/image646.png"/><Relationship Id="rId121" Type="http://schemas.openxmlformats.org/officeDocument/2006/relationships/customXml" Target="../ink/ink818.xml"/><Relationship Id="rId142" Type="http://schemas.openxmlformats.org/officeDocument/2006/relationships/image" Target="../media/image668.png"/><Relationship Id="rId163" Type="http://schemas.openxmlformats.org/officeDocument/2006/relationships/customXml" Target="../ink/ink839.xml"/><Relationship Id="rId184" Type="http://schemas.openxmlformats.org/officeDocument/2006/relationships/image" Target="../media/image689.png"/><Relationship Id="rId189" Type="http://schemas.openxmlformats.org/officeDocument/2006/relationships/customXml" Target="../ink/ink852.xml"/><Relationship Id="rId3" Type="http://schemas.openxmlformats.org/officeDocument/2006/relationships/customXml" Target="../ink/ink759.xml"/><Relationship Id="rId25" Type="http://schemas.openxmlformats.org/officeDocument/2006/relationships/customXml" Target="../ink/ink770.xml"/><Relationship Id="rId46" Type="http://schemas.openxmlformats.org/officeDocument/2006/relationships/image" Target="../media/image620.png"/><Relationship Id="rId67" Type="http://schemas.openxmlformats.org/officeDocument/2006/relationships/customXml" Target="../ink/ink791.xml"/><Relationship Id="rId116" Type="http://schemas.openxmlformats.org/officeDocument/2006/relationships/image" Target="../media/image655.png"/><Relationship Id="rId137" Type="http://schemas.openxmlformats.org/officeDocument/2006/relationships/customXml" Target="../ink/ink826.xml"/><Relationship Id="rId158" Type="http://schemas.openxmlformats.org/officeDocument/2006/relationships/image" Target="../media/image676.png"/><Relationship Id="rId20" Type="http://schemas.openxmlformats.org/officeDocument/2006/relationships/image" Target="../media/image607.png"/><Relationship Id="rId41" Type="http://schemas.openxmlformats.org/officeDocument/2006/relationships/customXml" Target="../ink/ink778.xml"/><Relationship Id="rId62" Type="http://schemas.openxmlformats.org/officeDocument/2006/relationships/image" Target="../media/image628.png"/><Relationship Id="rId83" Type="http://schemas.openxmlformats.org/officeDocument/2006/relationships/customXml" Target="../ink/ink799.xml"/><Relationship Id="rId88" Type="http://schemas.openxmlformats.org/officeDocument/2006/relationships/image" Target="../media/image641.png"/><Relationship Id="rId111" Type="http://schemas.openxmlformats.org/officeDocument/2006/relationships/customXml" Target="../ink/ink813.xml"/><Relationship Id="rId132" Type="http://schemas.openxmlformats.org/officeDocument/2006/relationships/image" Target="../media/image663.png"/><Relationship Id="rId153" Type="http://schemas.openxmlformats.org/officeDocument/2006/relationships/customXml" Target="../ink/ink834.xml"/><Relationship Id="rId174" Type="http://schemas.openxmlformats.org/officeDocument/2006/relationships/image" Target="../media/image684.png"/><Relationship Id="rId179" Type="http://schemas.openxmlformats.org/officeDocument/2006/relationships/customXml" Target="../ink/ink847.xml"/><Relationship Id="rId195" Type="http://schemas.openxmlformats.org/officeDocument/2006/relationships/customXml" Target="../ink/ink855.xml"/><Relationship Id="rId190" Type="http://schemas.openxmlformats.org/officeDocument/2006/relationships/image" Target="../media/image692.png"/><Relationship Id="rId204" Type="http://schemas.openxmlformats.org/officeDocument/2006/relationships/image" Target="../media/image699.png"/><Relationship Id="rId15" Type="http://schemas.openxmlformats.org/officeDocument/2006/relationships/customXml" Target="../ink/ink765.xml"/><Relationship Id="rId36" Type="http://schemas.openxmlformats.org/officeDocument/2006/relationships/image" Target="../media/image615.png"/><Relationship Id="rId57" Type="http://schemas.openxmlformats.org/officeDocument/2006/relationships/customXml" Target="../ink/ink786.xml"/><Relationship Id="rId106" Type="http://schemas.openxmlformats.org/officeDocument/2006/relationships/image" Target="../media/image650.png"/><Relationship Id="rId127" Type="http://schemas.openxmlformats.org/officeDocument/2006/relationships/customXml" Target="../ink/ink821.xml"/><Relationship Id="rId10" Type="http://schemas.openxmlformats.org/officeDocument/2006/relationships/image" Target="../media/image602.png"/><Relationship Id="rId31" Type="http://schemas.openxmlformats.org/officeDocument/2006/relationships/customXml" Target="../ink/ink773.xml"/><Relationship Id="rId52" Type="http://schemas.openxmlformats.org/officeDocument/2006/relationships/image" Target="../media/image623.png"/><Relationship Id="rId73" Type="http://schemas.openxmlformats.org/officeDocument/2006/relationships/customXml" Target="../ink/ink794.xml"/><Relationship Id="rId78" Type="http://schemas.openxmlformats.org/officeDocument/2006/relationships/image" Target="../media/image636.png"/><Relationship Id="rId94" Type="http://schemas.openxmlformats.org/officeDocument/2006/relationships/image" Target="../media/image644.png"/><Relationship Id="rId99" Type="http://schemas.openxmlformats.org/officeDocument/2006/relationships/customXml" Target="../ink/ink807.xml"/><Relationship Id="rId101" Type="http://schemas.openxmlformats.org/officeDocument/2006/relationships/customXml" Target="../ink/ink808.xml"/><Relationship Id="rId122" Type="http://schemas.openxmlformats.org/officeDocument/2006/relationships/image" Target="../media/image658.png"/><Relationship Id="rId143" Type="http://schemas.openxmlformats.org/officeDocument/2006/relationships/customXml" Target="../ink/ink829.xml"/><Relationship Id="rId148" Type="http://schemas.openxmlformats.org/officeDocument/2006/relationships/image" Target="../media/image671.png"/><Relationship Id="rId164" Type="http://schemas.openxmlformats.org/officeDocument/2006/relationships/image" Target="../media/image679.png"/><Relationship Id="rId169" Type="http://schemas.openxmlformats.org/officeDocument/2006/relationships/customXml" Target="../ink/ink842.xml"/><Relationship Id="rId185" Type="http://schemas.openxmlformats.org/officeDocument/2006/relationships/customXml" Target="../ink/ink850.xml"/><Relationship Id="rId4" Type="http://schemas.openxmlformats.org/officeDocument/2006/relationships/image" Target="../media/image599.png"/><Relationship Id="rId9" Type="http://schemas.openxmlformats.org/officeDocument/2006/relationships/customXml" Target="../ink/ink762.xml"/><Relationship Id="rId180" Type="http://schemas.openxmlformats.org/officeDocument/2006/relationships/image" Target="../media/image687.png"/><Relationship Id="rId26" Type="http://schemas.openxmlformats.org/officeDocument/2006/relationships/image" Target="../media/image610.png"/><Relationship Id="rId47" Type="http://schemas.openxmlformats.org/officeDocument/2006/relationships/customXml" Target="../ink/ink781.xml"/><Relationship Id="rId68" Type="http://schemas.openxmlformats.org/officeDocument/2006/relationships/image" Target="../media/image631.png"/><Relationship Id="rId89" Type="http://schemas.openxmlformats.org/officeDocument/2006/relationships/customXml" Target="../ink/ink802.xml"/><Relationship Id="rId112" Type="http://schemas.openxmlformats.org/officeDocument/2006/relationships/image" Target="../media/image653.png"/><Relationship Id="rId133" Type="http://schemas.openxmlformats.org/officeDocument/2006/relationships/customXml" Target="../ink/ink824.xml"/><Relationship Id="rId154" Type="http://schemas.openxmlformats.org/officeDocument/2006/relationships/image" Target="../media/image674.png"/><Relationship Id="rId175" Type="http://schemas.openxmlformats.org/officeDocument/2006/relationships/customXml" Target="../ink/ink845.xml"/><Relationship Id="rId196" Type="http://schemas.openxmlformats.org/officeDocument/2006/relationships/image" Target="../media/image695.png"/><Relationship Id="rId200" Type="http://schemas.openxmlformats.org/officeDocument/2006/relationships/image" Target="../media/image697.png"/><Relationship Id="rId16" Type="http://schemas.openxmlformats.org/officeDocument/2006/relationships/image" Target="../media/image605.png"/><Relationship Id="rId37" Type="http://schemas.openxmlformats.org/officeDocument/2006/relationships/customXml" Target="../ink/ink776.xml"/><Relationship Id="rId58" Type="http://schemas.openxmlformats.org/officeDocument/2006/relationships/image" Target="../media/image626.png"/><Relationship Id="rId79" Type="http://schemas.openxmlformats.org/officeDocument/2006/relationships/customXml" Target="../ink/ink797.xml"/><Relationship Id="rId102" Type="http://schemas.openxmlformats.org/officeDocument/2006/relationships/image" Target="../media/image648.png"/><Relationship Id="rId123" Type="http://schemas.openxmlformats.org/officeDocument/2006/relationships/customXml" Target="../ink/ink819.xml"/><Relationship Id="rId144" Type="http://schemas.openxmlformats.org/officeDocument/2006/relationships/image" Target="../media/image669.png"/><Relationship Id="rId90" Type="http://schemas.openxmlformats.org/officeDocument/2006/relationships/image" Target="../media/image642.png"/><Relationship Id="rId165" Type="http://schemas.openxmlformats.org/officeDocument/2006/relationships/customXml" Target="../ink/ink840.xml"/><Relationship Id="rId186" Type="http://schemas.openxmlformats.org/officeDocument/2006/relationships/image" Target="../media/image690.png"/><Relationship Id="rId27" Type="http://schemas.openxmlformats.org/officeDocument/2006/relationships/customXml" Target="../ink/ink771.xml"/><Relationship Id="rId48" Type="http://schemas.openxmlformats.org/officeDocument/2006/relationships/image" Target="../media/image621.png"/><Relationship Id="rId69" Type="http://schemas.openxmlformats.org/officeDocument/2006/relationships/customXml" Target="../ink/ink792.xml"/><Relationship Id="rId113" Type="http://schemas.openxmlformats.org/officeDocument/2006/relationships/customXml" Target="../ink/ink814.xml"/><Relationship Id="rId134" Type="http://schemas.openxmlformats.org/officeDocument/2006/relationships/image" Target="../media/image664.png"/><Relationship Id="rId80" Type="http://schemas.openxmlformats.org/officeDocument/2006/relationships/image" Target="../media/image637.png"/><Relationship Id="rId155" Type="http://schemas.openxmlformats.org/officeDocument/2006/relationships/customXml" Target="../ink/ink835.xml"/><Relationship Id="rId176" Type="http://schemas.openxmlformats.org/officeDocument/2006/relationships/image" Target="../media/image685.png"/><Relationship Id="rId197" Type="http://schemas.openxmlformats.org/officeDocument/2006/relationships/customXml" Target="../ink/ink856.xml"/><Relationship Id="rId201" Type="http://schemas.openxmlformats.org/officeDocument/2006/relationships/customXml" Target="../ink/ink858.xml"/><Relationship Id="rId17" Type="http://schemas.openxmlformats.org/officeDocument/2006/relationships/customXml" Target="../ink/ink766.xml"/><Relationship Id="rId38" Type="http://schemas.openxmlformats.org/officeDocument/2006/relationships/image" Target="../media/image616.png"/><Relationship Id="rId59" Type="http://schemas.openxmlformats.org/officeDocument/2006/relationships/customXml" Target="../ink/ink787.xml"/><Relationship Id="rId103" Type="http://schemas.openxmlformats.org/officeDocument/2006/relationships/customXml" Target="../ink/ink809.xml"/><Relationship Id="rId124" Type="http://schemas.openxmlformats.org/officeDocument/2006/relationships/image" Target="../media/image659.png"/><Relationship Id="rId70" Type="http://schemas.openxmlformats.org/officeDocument/2006/relationships/image" Target="../media/image632.png"/><Relationship Id="rId91" Type="http://schemas.openxmlformats.org/officeDocument/2006/relationships/customXml" Target="../ink/ink803.xml"/><Relationship Id="rId145" Type="http://schemas.openxmlformats.org/officeDocument/2006/relationships/customXml" Target="../ink/ink830.xml"/><Relationship Id="rId166" Type="http://schemas.openxmlformats.org/officeDocument/2006/relationships/image" Target="../media/image680.png"/><Relationship Id="rId187" Type="http://schemas.openxmlformats.org/officeDocument/2006/relationships/customXml" Target="../ink/ink851.xml"/><Relationship Id="rId1" Type="http://schemas.openxmlformats.org/officeDocument/2006/relationships/slideLayout" Target="../slideLayouts/slideLayout1.xml"/><Relationship Id="rId28" Type="http://schemas.openxmlformats.org/officeDocument/2006/relationships/image" Target="../media/image611.png"/><Relationship Id="rId49" Type="http://schemas.openxmlformats.org/officeDocument/2006/relationships/customXml" Target="../ink/ink782.xml"/><Relationship Id="rId114" Type="http://schemas.openxmlformats.org/officeDocument/2006/relationships/image" Target="../media/image654.png"/><Relationship Id="rId60" Type="http://schemas.openxmlformats.org/officeDocument/2006/relationships/image" Target="../media/image627.png"/><Relationship Id="rId81" Type="http://schemas.openxmlformats.org/officeDocument/2006/relationships/customXml" Target="../ink/ink798.xml"/><Relationship Id="rId135" Type="http://schemas.openxmlformats.org/officeDocument/2006/relationships/customXml" Target="../ink/ink825.xml"/><Relationship Id="rId156" Type="http://schemas.openxmlformats.org/officeDocument/2006/relationships/image" Target="../media/image675.png"/><Relationship Id="rId177" Type="http://schemas.openxmlformats.org/officeDocument/2006/relationships/customXml" Target="../ink/ink846.xml"/><Relationship Id="rId198" Type="http://schemas.openxmlformats.org/officeDocument/2006/relationships/image" Target="../media/image696.png"/><Relationship Id="rId202" Type="http://schemas.openxmlformats.org/officeDocument/2006/relationships/image" Target="../media/image698.png"/><Relationship Id="rId18" Type="http://schemas.openxmlformats.org/officeDocument/2006/relationships/image" Target="../media/image606.png"/><Relationship Id="rId39" Type="http://schemas.openxmlformats.org/officeDocument/2006/relationships/customXml" Target="../ink/ink777.xml"/><Relationship Id="rId50" Type="http://schemas.openxmlformats.org/officeDocument/2006/relationships/image" Target="../media/image622.png"/><Relationship Id="rId104" Type="http://schemas.openxmlformats.org/officeDocument/2006/relationships/image" Target="../media/image649.png"/><Relationship Id="rId125" Type="http://schemas.openxmlformats.org/officeDocument/2006/relationships/customXml" Target="../ink/ink820.xml"/><Relationship Id="rId146" Type="http://schemas.openxmlformats.org/officeDocument/2006/relationships/image" Target="../media/image670.png"/><Relationship Id="rId167" Type="http://schemas.openxmlformats.org/officeDocument/2006/relationships/customXml" Target="../ink/ink841.xml"/><Relationship Id="rId188" Type="http://schemas.openxmlformats.org/officeDocument/2006/relationships/image" Target="../media/image691.png"/><Relationship Id="rId71" Type="http://schemas.openxmlformats.org/officeDocument/2006/relationships/customXml" Target="../ink/ink793.xml"/><Relationship Id="rId92" Type="http://schemas.openxmlformats.org/officeDocument/2006/relationships/image" Target="../media/image643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17.xml"/><Relationship Id="rId299" Type="http://schemas.openxmlformats.org/officeDocument/2006/relationships/customXml" Target="../ink/ink1008.xml"/><Relationship Id="rId21" Type="http://schemas.openxmlformats.org/officeDocument/2006/relationships/customXml" Target="../ink/ink869.xml"/><Relationship Id="rId63" Type="http://schemas.openxmlformats.org/officeDocument/2006/relationships/customXml" Target="../ink/ink890.xml"/><Relationship Id="rId159" Type="http://schemas.openxmlformats.org/officeDocument/2006/relationships/customXml" Target="../ink/ink938.xml"/><Relationship Id="rId324" Type="http://schemas.openxmlformats.org/officeDocument/2006/relationships/image" Target="../media/image817.png"/><Relationship Id="rId170" Type="http://schemas.openxmlformats.org/officeDocument/2006/relationships/image" Target="../media/image740.png"/><Relationship Id="rId226" Type="http://schemas.openxmlformats.org/officeDocument/2006/relationships/image" Target="../media/image768.png"/><Relationship Id="rId268" Type="http://schemas.openxmlformats.org/officeDocument/2006/relationships/image" Target="../media/image789.png"/><Relationship Id="rId32" Type="http://schemas.openxmlformats.org/officeDocument/2006/relationships/image" Target="../media/image613.png"/><Relationship Id="rId74" Type="http://schemas.openxmlformats.org/officeDocument/2006/relationships/image" Target="../media/image634.png"/><Relationship Id="rId128" Type="http://schemas.openxmlformats.org/officeDocument/2006/relationships/image" Target="../media/image719.png"/><Relationship Id="rId335" Type="http://schemas.openxmlformats.org/officeDocument/2006/relationships/customXml" Target="../ink/ink1026.xml"/><Relationship Id="rId5" Type="http://schemas.openxmlformats.org/officeDocument/2006/relationships/customXml" Target="../ink/ink861.xml"/><Relationship Id="rId181" Type="http://schemas.openxmlformats.org/officeDocument/2006/relationships/customXml" Target="../ink/ink949.xml"/><Relationship Id="rId237" Type="http://schemas.openxmlformats.org/officeDocument/2006/relationships/customXml" Target="../ink/ink977.xml"/><Relationship Id="rId279" Type="http://schemas.openxmlformats.org/officeDocument/2006/relationships/customXml" Target="../ink/ink998.xml"/><Relationship Id="rId43" Type="http://schemas.openxmlformats.org/officeDocument/2006/relationships/customXml" Target="../ink/ink880.xml"/><Relationship Id="rId139" Type="http://schemas.openxmlformats.org/officeDocument/2006/relationships/customXml" Target="../ink/ink928.xml"/><Relationship Id="rId290" Type="http://schemas.openxmlformats.org/officeDocument/2006/relationships/image" Target="../media/image800.png"/><Relationship Id="rId304" Type="http://schemas.openxmlformats.org/officeDocument/2006/relationships/image" Target="../media/image807.png"/><Relationship Id="rId85" Type="http://schemas.openxmlformats.org/officeDocument/2006/relationships/customXml" Target="../ink/ink901.xml"/><Relationship Id="rId150" Type="http://schemas.openxmlformats.org/officeDocument/2006/relationships/image" Target="../media/image730.png"/><Relationship Id="rId192" Type="http://schemas.openxmlformats.org/officeDocument/2006/relationships/image" Target="../media/image751.png"/><Relationship Id="rId206" Type="http://schemas.openxmlformats.org/officeDocument/2006/relationships/image" Target="../media/image758.png"/><Relationship Id="rId248" Type="http://schemas.openxmlformats.org/officeDocument/2006/relationships/image" Target="../media/image779.png"/><Relationship Id="rId12" Type="http://schemas.openxmlformats.org/officeDocument/2006/relationships/image" Target="../media/image603.png"/><Relationship Id="rId108" Type="http://schemas.openxmlformats.org/officeDocument/2006/relationships/image" Target="../media/image709.png"/><Relationship Id="rId315" Type="http://schemas.openxmlformats.org/officeDocument/2006/relationships/customXml" Target="../ink/ink1016.xml"/><Relationship Id="rId54" Type="http://schemas.openxmlformats.org/officeDocument/2006/relationships/image" Target="../media/image624.png"/><Relationship Id="rId96" Type="http://schemas.openxmlformats.org/officeDocument/2006/relationships/image" Target="../media/image703.png"/><Relationship Id="rId161" Type="http://schemas.openxmlformats.org/officeDocument/2006/relationships/customXml" Target="../ink/ink939.xml"/><Relationship Id="rId217" Type="http://schemas.openxmlformats.org/officeDocument/2006/relationships/customXml" Target="../ink/ink967.xml"/><Relationship Id="rId259" Type="http://schemas.openxmlformats.org/officeDocument/2006/relationships/customXml" Target="../ink/ink988.xml"/><Relationship Id="rId23" Type="http://schemas.openxmlformats.org/officeDocument/2006/relationships/customXml" Target="../ink/ink870.xml"/><Relationship Id="rId119" Type="http://schemas.openxmlformats.org/officeDocument/2006/relationships/customXml" Target="../ink/ink918.xml"/><Relationship Id="rId270" Type="http://schemas.openxmlformats.org/officeDocument/2006/relationships/image" Target="../media/image790.png"/><Relationship Id="rId326" Type="http://schemas.openxmlformats.org/officeDocument/2006/relationships/image" Target="../media/image818.png"/><Relationship Id="rId65" Type="http://schemas.openxmlformats.org/officeDocument/2006/relationships/customXml" Target="../ink/ink891.xml"/><Relationship Id="rId130" Type="http://schemas.openxmlformats.org/officeDocument/2006/relationships/image" Target="../media/image720.png"/><Relationship Id="rId172" Type="http://schemas.openxmlformats.org/officeDocument/2006/relationships/image" Target="../media/image741.png"/><Relationship Id="rId228" Type="http://schemas.openxmlformats.org/officeDocument/2006/relationships/image" Target="../media/image769.png"/><Relationship Id="rId281" Type="http://schemas.openxmlformats.org/officeDocument/2006/relationships/customXml" Target="../ink/ink999.xml"/><Relationship Id="rId337" Type="http://schemas.openxmlformats.org/officeDocument/2006/relationships/customXml" Target="../ink/ink1027.xml"/><Relationship Id="rId34" Type="http://schemas.openxmlformats.org/officeDocument/2006/relationships/image" Target="../media/image614.png"/><Relationship Id="rId76" Type="http://schemas.openxmlformats.org/officeDocument/2006/relationships/image" Target="../media/image635.png"/><Relationship Id="rId141" Type="http://schemas.openxmlformats.org/officeDocument/2006/relationships/customXml" Target="../ink/ink929.xml"/><Relationship Id="rId7" Type="http://schemas.openxmlformats.org/officeDocument/2006/relationships/customXml" Target="../ink/ink862.xml"/><Relationship Id="rId183" Type="http://schemas.openxmlformats.org/officeDocument/2006/relationships/customXml" Target="../ink/ink950.xml"/><Relationship Id="rId239" Type="http://schemas.openxmlformats.org/officeDocument/2006/relationships/customXml" Target="../ink/ink978.xml"/><Relationship Id="rId250" Type="http://schemas.openxmlformats.org/officeDocument/2006/relationships/image" Target="../media/image780.png"/><Relationship Id="rId292" Type="http://schemas.openxmlformats.org/officeDocument/2006/relationships/image" Target="../media/image801.png"/><Relationship Id="rId306" Type="http://schemas.openxmlformats.org/officeDocument/2006/relationships/image" Target="../media/image808.png"/><Relationship Id="rId45" Type="http://schemas.openxmlformats.org/officeDocument/2006/relationships/customXml" Target="../ink/ink881.xml"/><Relationship Id="rId87" Type="http://schemas.openxmlformats.org/officeDocument/2006/relationships/customXml" Target="../ink/ink902.xml"/><Relationship Id="rId110" Type="http://schemas.openxmlformats.org/officeDocument/2006/relationships/image" Target="../media/image710.png"/><Relationship Id="rId152" Type="http://schemas.openxmlformats.org/officeDocument/2006/relationships/image" Target="../media/image731.png"/><Relationship Id="rId173" Type="http://schemas.openxmlformats.org/officeDocument/2006/relationships/customXml" Target="../ink/ink945.xml"/><Relationship Id="rId194" Type="http://schemas.openxmlformats.org/officeDocument/2006/relationships/image" Target="../media/image752.png"/><Relationship Id="rId208" Type="http://schemas.openxmlformats.org/officeDocument/2006/relationships/image" Target="../media/image759.png"/><Relationship Id="rId229" Type="http://schemas.openxmlformats.org/officeDocument/2006/relationships/customXml" Target="../ink/ink973.xml"/><Relationship Id="rId240" Type="http://schemas.openxmlformats.org/officeDocument/2006/relationships/image" Target="../media/image775.png"/><Relationship Id="rId261" Type="http://schemas.openxmlformats.org/officeDocument/2006/relationships/customXml" Target="../ink/ink989.xml"/><Relationship Id="rId14" Type="http://schemas.openxmlformats.org/officeDocument/2006/relationships/image" Target="../media/image604.png"/><Relationship Id="rId35" Type="http://schemas.openxmlformats.org/officeDocument/2006/relationships/customXml" Target="../ink/ink876.xml"/><Relationship Id="rId56" Type="http://schemas.openxmlformats.org/officeDocument/2006/relationships/image" Target="../media/image625.png"/><Relationship Id="rId77" Type="http://schemas.openxmlformats.org/officeDocument/2006/relationships/customXml" Target="../ink/ink897.xml"/><Relationship Id="rId100" Type="http://schemas.openxmlformats.org/officeDocument/2006/relationships/image" Target="../media/image705.png"/><Relationship Id="rId282" Type="http://schemas.openxmlformats.org/officeDocument/2006/relationships/image" Target="../media/image796.png"/><Relationship Id="rId317" Type="http://schemas.openxmlformats.org/officeDocument/2006/relationships/customXml" Target="../ink/ink1017.xml"/><Relationship Id="rId338" Type="http://schemas.openxmlformats.org/officeDocument/2006/relationships/image" Target="../media/image824.png"/><Relationship Id="rId8" Type="http://schemas.openxmlformats.org/officeDocument/2006/relationships/image" Target="../media/image601.png"/><Relationship Id="rId98" Type="http://schemas.openxmlformats.org/officeDocument/2006/relationships/image" Target="../media/image704.png"/><Relationship Id="rId121" Type="http://schemas.openxmlformats.org/officeDocument/2006/relationships/customXml" Target="../ink/ink919.xml"/><Relationship Id="rId142" Type="http://schemas.openxmlformats.org/officeDocument/2006/relationships/image" Target="../media/image726.png"/><Relationship Id="rId163" Type="http://schemas.openxmlformats.org/officeDocument/2006/relationships/customXml" Target="../ink/ink940.xml"/><Relationship Id="rId184" Type="http://schemas.openxmlformats.org/officeDocument/2006/relationships/image" Target="../media/image747.png"/><Relationship Id="rId219" Type="http://schemas.openxmlformats.org/officeDocument/2006/relationships/customXml" Target="../ink/ink968.xml"/><Relationship Id="rId230" Type="http://schemas.openxmlformats.org/officeDocument/2006/relationships/image" Target="../media/image770.png"/><Relationship Id="rId251" Type="http://schemas.openxmlformats.org/officeDocument/2006/relationships/customXml" Target="../ink/ink984.xml"/><Relationship Id="rId25" Type="http://schemas.openxmlformats.org/officeDocument/2006/relationships/customXml" Target="../ink/ink871.xml"/><Relationship Id="rId46" Type="http://schemas.openxmlformats.org/officeDocument/2006/relationships/image" Target="../media/image620.png"/><Relationship Id="rId67" Type="http://schemas.openxmlformats.org/officeDocument/2006/relationships/customXml" Target="../ink/ink892.xml"/><Relationship Id="rId272" Type="http://schemas.openxmlformats.org/officeDocument/2006/relationships/image" Target="../media/image791.png"/><Relationship Id="rId293" Type="http://schemas.openxmlformats.org/officeDocument/2006/relationships/customXml" Target="../ink/ink1005.xml"/><Relationship Id="rId307" Type="http://schemas.openxmlformats.org/officeDocument/2006/relationships/customXml" Target="../ink/ink1012.xml"/><Relationship Id="rId328" Type="http://schemas.openxmlformats.org/officeDocument/2006/relationships/image" Target="../media/image819.png"/><Relationship Id="rId88" Type="http://schemas.openxmlformats.org/officeDocument/2006/relationships/image" Target="../media/image641.png"/><Relationship Id="rId111" Type="http://schemas.openxmlformats.org/officeDocument/2006/relationships/customXml" Target="../ink/ink914.xml"/><Relationship Id="rId132" Type="http://schemas.openxmlformats.org/officeDocument/2006/relationships/image" Target="../media/image721.png"/><Relationship Id="rId153" Type="http://schemas.openxmlformats.org/officeDocument/2006/relationships/customXml" Target="../ink/ink935.xml"/><Relationship Id="rId174" Type="http://schemas.openxmlformats.org/officeDocument/2006/relationships/image" Target="../media/image742.png"/><Relationship Id="rId195" Type="http://schemas.openxmlformats.org/officeDocument/2006/relationships/customXml" Target="../ink/ink956.xml"/><Relationship Id="rId209" Type="http://schemas.openxmlformats.org/officeDocument/2006/relationships/customXml" Target="../ink/ink963.xml"/><Relationship Id="rId220" Type="http://schemas.openxmlformats.org/officeDocument/2006/relationships/image" Target="../media/image765.png"/><Relationship Id="rId241" Type="http://schemas.openxmlformats.org/officeDocument/2006/relationships/customXml" Target="../ink/ink979.xml"/><Relationship Id="rId15" Type="http://schemas.openxmlformats.org/officeDocument/2006/relationships/customXml" Target="../ink/ink866.xml"/><Relationship Id="rId36" Type="http://schemas.openxmlformats.org/officeDocument/2006/relationships/image" Target="../media/image615.png"/><Relationship Id="rId57" Type="http://schemas.openxmlformats.org/officeDocument/2006/relationships/customXml" Target="../ink/ink887.xml"/><Relationship Id="rId262" Type="http://schemas.openxmlformats.org/officeDocument/2006/relationships/image" Target="../media/image786.png"/><Relationship Id="rId283" Type="http://schemas.openxmlformats.org/officeDocument/2006/relationships/customXml" Target="../ink/ink1000.xml"/><Relationship Id="rId318" Type="http://schemas.openxmlformats.org/officeDocument/2006/relationships/image" Target="../media/image814.png"/><Relationship Id="rId78" Type="http://schemas.openxmlformats.org/officeDocument/2006/relationships/image" Target="../media/image636.png"/><Relationship Id="rId99" Type="http://schemas.openxmlformats.org/officeDocument/2006/relationships/customXml" Target="../ink/ink908.xml"/><Relationship Id="rId101" Type="http://schemas.openxmlformats.org/officeDocument/2006/relationships/customXml" Target="../ink/ink909.xml"/><Relationship Id="rId122" Type="http://schemas.openxmlformats.org/officeDocument/2006/relationships/image" Target="../media/image716.png"/><Relationship Id="rId143" Type="http://schemas.openxmlformats.org/officeDocument/2006/relationships/customXml" Target="../ink/ink930.xml"/><Relationship Id="rId164" Type="http://schemas.openxmlformats.org/officeDocument/2006/relationships/image" Target="../media/image737.png"/><Relationship Id="rId185" Type="http://schemas.openxmlformats.org/officeDocument/2006/relationships/customXml" Target="../ink/ink951.xml"/><Relationship Id="rId9" Type="http://schemas.openxmlformats.org/officeDocument/2006/relationships/customXml" Target="../ink/ink863.xml"/><Relationship Id="rId210" Type="http://schemas.openxmlformats.org/officeDocument/2006/relationships/image" Target="../media/image760.png"/><Relationship Id="rId26" Type="http://schemas.openxmlformats.org/officeDocument/2006/relationships/image" Target="../media/image610.png"/><Relationship Id="rId231" Type="http://schemas.openxmlformats.org/officeDocument/2006/relationships/customXml" Target="../ink/ink974.xml"/><Relationship Id="rId252" Type="http://schemas.openxmlformats.org/officeDocument/2006/relationships/image" Target="../media/image781.png"/><Relationship Id="rId273" Type="http://schemas.openxmlformats.org/officeDocument/2006/relationships/customXml" Target="../ink/ink995.xml"/><Relationship Id="rId294" Type="http://schemas.openxmlformats.org/officeDocument/2006/relationships/image" Target="../media/image802.png"/><Relationship Id="rId308" Type="http://schemas.openxmlformats.org/officeDocument/2006/relationships/image" Target="../media/image809.png"/><Relationship Id="rId329" Type="http://schemas.openxmlformats.org/officeDocument/2006/relationships/customXml" Target="../ink/ink1023.xml"/><Relationship Id="rId47" Type="http://schemas.openxmlformats.org/officeDocument/2006/relationships/customXml" Target="../ink/ink882.xml"/><Relationship Id="rId68" Type="http://schemas.openxmlformats.org/officeDocument/2006/relationships/image" Target="../media/image631.png"/><Relationship Id="rId89" Type="http://schemas.openxmlformats.org/officeDocument/2006/relationships/customXml" Target="../ink/ink903.xml"/><Relationship Id="rId112" Type="http://schemas.openxmlformats.org/officeDocument/2006/relationships/image" Target="../media/image711.png"/><Relationship Id="rId133" Type="http://schemas.openxmlformats.org/officeDocument/2006/relationships/customXml" Target="../ink/ink925.xml"/><Relationship Id="rId154" Type="http://schemas.openxmlformats.org/officeDocument/2006/relationships/image" Target="../media/image732.png"/><Relationship Id="rId175" Type="http://schemas.openxmlformats.org/officeDocument/2006/relationships/customXml" Target="../ink/ink946.xml"/><Relationship Id="rId196" Type="http://schemas.openxmlformats.org/officeDocument/2006/relationships/image" Target="../media/image753.png"/><Relationship Id="rId200" Type="http://schemas.openxmlformats.org/officeDocument/2006/relationships/image" Target="../media/image755.png"/><Relationship Id="rId16" Type="http://schemas.openxmlformats.org/officeDocument/2006/relationships/image" Target="../media/image605.png"/><Relationship Id="rId221" Type="http://schemas.openxmlformats.org/officeDocument/2006/relationships/customXml" Target="../ink/ink969.xml"/><Relationship Id="rId242" Type="http://schemas.openxmlformats.org/officeDocument/2006/relationships/image" Target="../media/image776.png"/><Relationship Id="rId263" Type="http://schemas.openxmlformats.org/officeDocument/2006/relationships/customXml" Target="../ink/ink990.xml"/><Relationship Id="rId284" Type="http://schemas.openxmlformats.org/officeDocument/2006/relationships/image" Target="../media/image797.png"/><Relationship Id="rId319" Type="http://schemas.openxmlformats.org/officeDocument/2006/relationships/customXml" Target="../ink/ink1018.xml"/><Relationship Id="rId37" Type="http://schemas.openxmlformats.org/officeDocument/2006/relationships/customXml" Target="../ink/ink877.xml"/><Relationship Id="rId58" Type="http://schemas.openxmlformats.org/officeDocument/2006/relationships/image" Target="../media/image626.png"/><Relationship Id="rId79" Type="http://schemas.openxmlformats.org/officeDocument/2006/relationships/customXml" Target="../ink/ink898.xml"/><Relationship Id="rId102" Type="http://schemas.openxmlformats.org/officeDocument/2006/relationships/image" Target="../media/image706.png"/><Relationship Id="rId123" Type="http://schemas.openxmlformats.org/officeDocument/2006/relationships/customXml" Target="../ink/ink920.xml"/><Relationship Id="rId144" Type="http://schemas.openxmlformats.org/officeDocument/2006/relationships/image" Target="../media/image727.png"/><Relationship Id="rId330" Type="http://schemas.openxmlformats.org/officeDocument/2006/relationships/image" Target="../media/image820.png"/><Relationship Id="rId90" Type="http://schemas.openxmlformats.org/officeDocument/2006/relationships/image" Target="../media/image700.png"/><Relationship Id="rId165" Type="http://schemas.openxmlformats.org/officeDocument/2006/relationships/customXml" Target="../ink/ink941.xml"/><Relationship Id="rId186" Type="http://schemas.openxmlformats.org/officeDocument/2006/relationships/image" Target="../media/image748.png"/><Relationship Id="rId211" Type="http://schemas.openxmlformats.org/officeDocument/2006/relationships/customXml" Target="../ink/ink964.xml"/><Relationship Id="rId232" Type="http://schemas.openxmlformats.org/officeDocument/2006/relationships/image" Target="../media/image771.png"/><Relationship Id="rId253" Type="http://schemas.openxmlformats.org/officeDocument/2006/relationships/customXml" Target="../ink/ink985.xml"/><Relationship Id="rId274" Type="http://schemas.openxmlformats.org/officeDocument/2006/relationships/image" Target="../media/image792.png"/><Relationship Id="rId295" Type="http://schemas.openxmlformats.org/officeDocument/2006/relationships/customXml" Target="../ink/ink1006.xml"/><Relationship Id="rId309" Type="http://schemas.openxmlformats.org/officeDocument/2006/relationships/customXml" Target="../ink/ink1013.xml"/><Relationship Id="rId27" Type="http://schemas.openxmlformats.org/officeDocument/2006/relationships/customXml" Target="../ink/ink872.xml"/><Relationship Id="rId48" Type="http://schemas.openxmlformats.org/officeDocument/2006/relationships/image" Target="../media/image621.png"/><Relationship Id="rId69" Type="http://schemas.openxmlformats.org/officeDocument/2006/relationships/customXml" Target="../ink/ink893.xml"/><Relationship Id="rId113" Type="http://schemas.openxmlformats.org/officeDocument/2006/relationships/customXml" Target="../ink/ink915.xml"/><Relationship Id="rId134" Type="http://schemas.openxmlformats.org/officeDocument/2006/relationships/image" Target="../media/image722.png"/><Relationship Id="rId320" Type="http://schemas.openxmlformats.org/officeDocument/2006/relationships/image" Target="../media/image815.png"/><Relationship Id="rId80" Type="http://schemas.openxmlformats.org/officeDocument/2006/relationships/image" Target="../media/image637.png"/><Relationship Id="rId155" Type="http://schemas.openxmlformats.org/officeDocument/2006/relationships/customXml" Target="../ink/ink936.xml"/><Relationship Id="rId176" Type="http://schemas.openxmlformats.org/officeDocument/2006/relationships/image" Target="../media/image743.png"/><Relationship Id="rId197" Type="http://schemas.openxmlformats.org/officeDocument/2006/relationships/customXml" Target="../ink/ink957.xml"/><Relationship Id="rId201" Type="http://schemas.openxmlformats.org/officeDocument/2006/relationships/customXml" Target="../ink/ink959.xml"/><Relationship Id="rId222" Type="http://schemas.openxmlformats.org/officeDocument/2006/relationships/image" Target="../media/image766.png"/><Relationship Id="rId243" Type="http://schemas.openxmlformats.org/officeDocument/2006/relationships/customXml" Target="../ink/ink980.xml"/><Relationship Id="rId264" Type="http://schemas.openxmlformats.org/officeDocument/2006/relationships/image" Target="../media/image787.png"/><Relationship Id="rId285" Type="http://schemas.openxmlformats.org/officeDocument/2006/relationships/customXml" Target="../ink/ink1001.xml"/><Relationship Id="rId17" Type="http://schemas.openxmlformats.org/officeDocument/2006/relationships/customXml" Target="../ink/ink867.xml"/><Relationship Id="rId38" Type="http://schemas.openxmlformats.org/officeDocument/2006/relationships/image" Target="../media/image616.png"/><Relationship Id="rId59" Type="http://schemas.openxmlformats.org/officeDocument/2006/relationships/customXml" Target="../ink/ink888.xml"/><Relationship Id="rId103" Type="http://schemas.openxmlformats.org/officeDocument/2006/relationships/customXml" Target="../ink/ink910.xml"/><Relationship Id="rId124" Type="http://schemas.openxmlformats.org/officeDocument/2006/relationships/image" Target="../media/image717.png"/><Relationship Id="rId310" Type="http://schemas.openxmlformats.org/officeDocument/2006/relationships/image" Target="../media/image810.png"/><Relationship Id="rId70" Type="http://schemas.openxmlformats.org/officeDocument/2006/relationships/image" Target="../media/image632.png"/><Relationship Id="rId91" Type="http://schemas.openxmlformats.org/officeDocument/2006/relationships/customXml" Target="../ink/ink904.xml"/><Relationship Id="rId145" Type="http://schemas.openxmlformats.org/officeDocument/2006/relationships/customXml" Target="../ink/ink931.xml"/><Relationship Id="rId166" Type="http://schemas.openxmlformats.org/officeDocument/2006/relationships/image" Target="../media/image738.png"/><Relationship Id="rId187" Type="http://schemas.openxmlformats.org/officeDocument/2006/relationships/customXml" Target="../ink/ink952.xml"/><Relationship Id="rId331" Type="http://schemas.openxmlformats.org/officeDocument/2006/relationships/customXml" Target="../ink/ink1024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761.png"/><Relationship Id="rId233" Type="http://schemas.openxmlformats.org/officeDocument/2006/relationships/customXml" Target="../ink/ink975.xml"/><Relationship Id="rId254" Type="http://schemas.openxmlformats.org/officeDocument/2006/relationships/image" Target="../media/image782.png"/><Relationship Id="rId28" Type="http://schemas.openxmlformats.org/officeDocument/2006/relationships/image" Target="../media/image611.png"/><Relationship Id="rId49" Type="http://schemas.openxmlformats.org/officeDocument/2006/relationships/customXml" Target="../ink/ink883.xml"/><Relationship Id="rId114" Type="http://schemas.openxmlformats.org/officeDocument/2006/relationships/image" Target="../media/image712.png"/><Relationship Id="rId275" Type="http://schemas.openxmlformats.org/officeDocument/2006/relationships/customXml" Target="../ink/ink996.xml"/><Relationship Id="rId296" Type="http://schemas.openxmlformats.org/officeDocument/2006/relationships/image" Target="../media/image803.png"/><Relationship Id="rId300" Type="http://schemas.openxmlformats.org/officeDocument/2006/relationships/image" Target="../media/image805.png"/><Relationship Id="rId60" Type="http://schemas.openxmlformats.org/officeDocument/2006/relationships/image" Target="../media/image627.png"/><Relationship Id="rId81" Type="http://schemas.openxmlformats.org/officeDocument/2006/relationships/customXml" Target="../ink/ink899.xml"/><Relationship Id="rId135" Type="http://schemas.openxmlformats.org/officeDocument/2006/relationships/customXml" Target="../ink/ink926.xml"/><Relationship Id="rId156" Type="http://schemas.openxmlformats.org/officeDocument/2006/relationships/image" Target="../media/image733.png"/><Relationship Id="rId177" Type="http://schemas.openxmlformats.org/officeDocument/2006/relationships/customXml" Target="../ink/ink947.xml"/><Relationship Id="rId198" Type="http://schemas.openxmlformats.org/officeDocument/2006/relationships/image" Target="../media/image754.png"/><Relationship Id="rId321" Type="http://schemas.openxmlformats.org/officeDocument/2006/relationships/customXml" Target="../ink/ink1019.xml"/><Relationship Id="rId202" Type="http://schemas.openxmlformats.org/officeDocument/2006/relationships/image" Target="../media/image756.png"/><Relationship Id="rId223" Type="http://schemas.openxmlformats.org/officeDocument/2006/relationships/customXml" Target="../ink/ink970.xml"/><Relationship Id="rId244" Type="http://schemas.openxmlformats.org/officeDocument/2006/relationships/image" Target="../media/image777.png"/><Relationship Id="rId18" Type="http://schemas.openxmlformats.org/officeDocument/2006/relationships/image" Target="../media/image606.png"/><Relationship Id="rId39" Type="http://schemas.openxmlformats.org/officeDocument/2006/relationships/customXml" Target="../ink/ink878.xml"/><Relationship Id="rId265" Type="http://schemas.openxmlformats.org/officeDocument/2006/relationships/customXml" Target="../ink/ink991.xml"/><Relationship Id="rId286" Type="http://schemas.openxmlformats.org/officeDocument/2006/relationships/image" Target="../media/image798.png"/><Relationship Id="rId50" Type="http://schemas.openxmlformats.org/officeDocument/2006/relationships/image" Target="../media/image622.png"/><Relationship Id="rId104" Type="http://schemas.openxmlformats.org/officeDocument/2006/relationships/image" Target="../media/image707.png"/><Relationship Id="rId125" Type="http://schemas.openxmlformats.org/officeDocument/2006/relationships/customXml" Target="../ink/ink921.xml"/><Relationship Id="rId146" Type="http://schemas.openxmlformats.org/officeDocument/2006/relationships/image" Target="../media/image728.png"/><Relationship Id="rId167" Type="http://schemas.openxmlformats.org/officeDocument/2006/relationships/customXml" Target="../ink/ink942.xml"/><Relationship Id="rId188" Type="http://schemas.openxmlformats.org/officeDocument/2006/relationships/image" Target="../media/image749.png"/><Relationship Id="rId311" Type="http://schemas.openxmlformats.org/officeDocument/2006/relationships/customXml" Target="../ink/ink1014.xml"/><Relationship Id="rId332" Type="http://schemas.openxmlformats.org/officeDocument/2006/relationships/image" Target="../media/image821.png"/><Relationship Id="rId71" Type="http://schemas.openxmlformats.org/officeDocument/2006/relationships/customXml" Target="../ink/ink894.xml"/><Relationship Id="rId92" Type="http://schemas.openxmlformats.org/officeDocument/2006/relationships/image" Target="../media/image701.png"/><Relationship Id="rId213" Type="http://schemas.openxmlformats.org/officeDocument/2006/relationships/customXml" Target="../ink/ink965.xml"/><Relationship Id="rId234" Type="http://schemas.openxmlformats.org/officeDocument/2006/relationships/image" Target="../media/image772.png"/><Relationship Id="rId2" Type="http://schemas.openxmlformats.org/officeDocument/2006/relationships/image" Target="../media/image1.gif"/><Relationship Id="rId29" Type="http://schemas.openxmlformats.org/officeDocument/2006/relationships/customXml" Target="../ink/ink873.xml"/><Relationship Id="rId255" Type="http://schemas.openxmlformats.org/officeDocument/2006/relationships/customXml" Target="../ink/ink986.xml"/><Relationship Id="rId276" Type="http://schemas.openxmlformats.org/officeDocument/2006/relationships/image" Target="../media/image793.png"/><Relationship Id="rId297" Type="http://schemas.openxmlformats.org/officeDocument/2006/relationships/customXml" Target="../ink/ink1007.xml"/><Relationship Id="rId40" Type="http://schemas.openxmlformats.org/officeDocument/2006/relationships/image" Target="../media/image617.png"/><Relationship Id="rId115" Type="http://schemas.openxmlformats.org/officeDocument/2006/relationships/customXml" Target="../ink/ink916.xml"/><Relationship Id="rId136" Type="http://schemas.openxmlformats.org/officeDocument/2006/relationships/image" Target="../media/image723.png"/><Relationship Id="rId157" Type="http://schemas.openxmlformats.org/officeDocument/2006/relationships/customXml" Target="../ink/ink937.xml"/><Relationship Id="rId178" Type="http://schemas.openxmlformats.org/officeDocument/2006/relationships/image" Target="../media/image744.png"/><Relationship Id="rId301" Type="http://schemas.openxmlformats.org/officeDocument/2006/relationships/customXml" Target="../ink/ink1009.xml"/><Relationship Id="rId322" Type="http://schemas.openxmlformats.org/officeDocument/2006/relationships/image" Target="../media/image816.png"/><Relationship Id="rId61" Type="http://schemas.openxmlformats.org/officeDocument/2006/relationships/customXml" Target="../ink/ink889.xml"/><Relationship Id="rId82" Type="http://schemas.openxmlformats.org/officeDocument/2006/relationships/image" Target="../media/image638.png"/><Relationship Id="rId199" Type="http://schemas.openxmlformats.org/officeDocument/2006/relationships/customXml" Target="../ink/ink958.xml"/><Relationship Id="rId203" Type="http://schemas.openxmlformats.org/officeDocument/2006/relationships/customXml" Target="../ink/ink960.xml"/><Relationship Id="rId19" Type="http://schemas.openxmlformats.org/officeDocument/2006/relationships/customXml" Target="../ink/ink868.xml"/><Relationship Id="rId224" Type="http://schemas.openxmlformats.org/officeDocument/2006/relationships/image" Target="../media/image767.png"/><Relationship Id="rId245" Type="http://schemas.openxmlformats.org/officeDocument/2006/relationships/customXml" Target="../ink/ink981.xml"/><Relationship Id="rId266" Type="http://schemas.openxmlformats.org/officeDocument/2006/relationships/image" Target="../media/image788.png"/><Relationship Id="rId287" Type="http://schemas.openxmlformats.org/officeDocument/2006/relationships/customXml" Target="../ink/ink1002.xml"/><Relationship Id="rId30" Type="http://schemas.openxmlformats.org/officeDocument/2006/relationships/image" Target="../media/image612.png"/><Relationship Id="rId105" Type="http://schemas.openxmlformats.org/officeDocument/2006/relationships/customXml" Target="../ink/ink911.xml"/><Relationship Id="rId126" Type="http://schemas.openxmlformats.org/officeDocument/2006/relationships/image" Target="../media/image718.png"/><Relationship Id="rId147" Type="http://schemas.openxmlformats.org/officeDocument/2006/relationships/customXml" Target="../ink/ink932.xml"/><Relationship Id="rId168" Type="http://schemas.openxmlformats.org/officeDocument/2006/relationships/image" Target="../media/image739.png"/><Relationship Id="rId312" Type="http://schemas.openxmlformats.org/officeDocument/2006/relationships/image" Target="../media/image811.png"/><Relationship Id="rId333" Type="http://schemas.openxmlformats.org/officeDocument/2006/relationships/customXml" Target="../ink/ink1025.xml"/><Relationship Id="rId51" Type="http://schemas.openxmlformats.org/officeDocument/2006/relationships/customXml" Target="../ink/ink884.xml"/><Relationship Id="rId72" Type="http://schemas.openxmlformats.org/officeDocument/2006/relationships/image" Target="../media/image633.png"/><Relationship Id="rId93" Type="http://schemas.openxmlformats.org/officeDocument/2006/relationships/customXml" Target="../ink/ink905.xml"/><Relationship Id="rId189" Type="http://schemas.openxmlformats.org/officeDocument/2006/relationships/customXml" Target="../ink/ink953.xml"/><Relationship Id="rId3" Type="http://schemas.openxmlformats.org/officeDocument/2006/relationships/customXml" Target="../ink/ink860.xml"/><Relationship Id="rId214" Type="http://schemas.openxmlformats.org/officeDocument/2006/relationships/image" Target="../media/image762.png"/><Relationship Id="rId235" Type="http://schemas.openxmlformats.org/officeDocument/2006/relationships/customXml" Target="../ink/ink976.xml"/><Relationship Id="rId256" Type="http://schemas.openxmlformats.org/officeDocument/2006/relationships/image" Target="../media/image783.png"/><Relationship Id="rId277" Type="http://schemas.openxmlformats.org/officeDocument/2006/relationships/customXml" Target="../ink/ink997.xml"/><Relationship Id="rId298" Type="http://schemas.openxmlformats.org/officeDocument/2006/relationships/image" Target="../media/image804.png"/><Relationship Id="rId116" Type="http://schemas.openxmlformats.org/officeDocument/2006/relationships/image" Target="../media/image713.png"/><Relationship Id="rId137" Type="http://schemas.openxmlformats.org/officeDocument/2006/relationships/customXml" Target="../ink/ink927.xml"/><Relationship Id="rId158" Type="http://schemas.openxmlformats.org/officeDocument/2006/relationships/image" Target="../media/image734.png"/><Relationship Id="rId302" Type="http://schemas.openxmlformats.org/officeDocument/2006/relationships/image" Target="../media/image806.png"/><Relationship Id="rId323" Type="http://schemas.openxmlformats.org/officeDocument/2006/relationships/customXml" Target="../ink/ink1020.xml"/><Relationship Id="rId20" Type="http://schemas.openxmlformats.org/officeDocument/2006/relationships/image" Target="../media/image607.png"/><Relationship Id="rId41" Type="http://schemas.openxmlformats.org/officeDocument/2006/relationships/customXml" Target="../ink/ink879.xml"/><Relationship Id="rId62" Type="http://schemas.openxmlformats.org/officeDocument/2006/relationships/image" Target="../media/image628.png"/><Relationship Id="rId83" Type="http://schemas.openxmlformats.org/officeDocument/2006/relationships/customXml" Target="../ink/ink900.xml"/><Relationship Id="rId179" Type="http://schemas.openxmlformats.org/officeDocument/2006/relationships/customXml" Target="../ink/ink948.xml"/><Relationship Id="rId190" Type="http://schemas.openxmlformats.org/officeDocument/2006/relationships/image" Target="../media/image750.png"/><Relationship Id="rId204" Type="http://schemas.openxmlformats.org/officeDocument/2006/relationships/image" Target="../media/image757.png"/><Relationship Id="rId225" Type="http://schemas.openxmlformats.org/officeDocument/2006/relationships/customXml" Target="../ink/ink971.xml"/><Relationship Id="rId246" Type="http://schemas.openxmlformats.org/officeDocument/2006/relationships/image" Target="../media/image778.png"/><Relationship Id="rId267" Type="http://schemas.openxmlformats.org/officeDocument/2006/relationships/customXml" Target="../ink/ink992.xml"/><Relationship Id="rId288" Type="http://schemas.openxmlformats.org/officeDocument/2006/relationships/image" Target="../media/image799.png"/><Relationship Id="rId106" Type="http://schemas.openxmlformats.org/officeDocument/2006/relationships/image" Target="../media/image708.png"/><Relationship Id="rId127" Type="http://schemas.openxmlformats.org/officeDocument/2006/relationships/customXml" Target="../ink/ink922.xml"/><Relationship Id="rId313" Type="http://schemas.openxmlformats.org/officeDocument/2006/relationships/customXml" Target="../ink/ink1015.xml"/><Relationship Id="rId10" Type="http://schemas.openxmlformats.org/officeDocument/2006/relationships/image" Target="../media/image602.png"/><Relationship Id="rId31" Type="http://schemas.openxmlformats.org/officeDocument/2006/relationships/customXml" Target="../ink/ink874.xml"/><Relationship Id="rId52" Type="http://schemas.openxmlformats.org/officeDocument/2006/relationships/image" Target="../media/image623.png"/><Relationship Id="rId73" Type="http://schemas.openxmlformats.org/officeDocument/2006/relationships/customXml" Target="../ink/ink895.xml"/><Relationship Id="rId94" Type="http://schemas.openxmlformats.org/officeDocument/2006/relationships/image" Target="../media/image702.png"/><Relationship Id="rId148" Type="http://schemas.openxmlformats.org/officeDocument/2006/relationships/image" Target="../media/image729.png"/><Relationship Id="rId169" Type="http://schemas.openxmlformats.org/officeDocument/2006/relationships/customXml" Target="../ink/ink943.xml"/><Relationship Id="rId334" Type="http://schemas.openxmlformats.org/officeDocument/2006/relationships/image" Target="../media/image822.png"/><Relationship Id="rId4" Type="http://schemas.openxmlformats.org/officeDocument/2006/relationships/image" Target="../media/image599.png"/><Relationship Id="rId180" Type="http://schemas.openxmlformats.org/officeDocument/2006/relationships/image" Target="../media/image745.png"/><Relationship Id="rId215" Type="http://schemas.openxmlformats.org/officeDocument/2006/relationships/customXml" Target="../ink/ink966.xml"/><Relationship Id="rId236" Type="http://schemas.openxmlformats.org/officeDocument/2006/relationships/image" Target="../media/image773.png"/><Relationship Id="rId257" Type="http://schemas.openxmlformats.org/officeDocument/2006/relationships/customXml" Target="../ink/ink987.xml"/><Relationship Id="rId278" Type="http://schemas.openxmlformats.org/officeDocument/2006/relationships/image" Target="../media/image794.png"/><Relationship Id="rId303" Type="http://schemas.openxmlformats.org/officeDocument/2006/relationships/customXml" Target="../ink/ink1010.xml"/><Relationship Id="rId42" Type="http://schemas.openxmlformats.org/officeDocument/2006/relationships/image" Target="../media/image618.png"/><Relationship Id="rId84" Type="http://schemas.openxmlformats.org/officeDocument/2006/relationships/image" Target="../media/image639.png"/><Relationship Id="rId138" Type="http://schemas.openxmlformats.org/officeDocument/2006/relationships/image" Target="../media/image724.png"/><Relationship Id="rId191" Type="http://schemas.openxmlformats.org/officeDocument/2006/relationships/customXml" Target="../ink/ink954.xml"/><Relationship Id="rId205" Type="http://schemas.openxmlformats.org/officeDocument/2006/relationships/customXml" Target="../ink/ink961.xml"/><Relationship Id="rId247" Type="http://schemas.openxmlformats.org/officeDocument/2006/relationships/customXml" Target="../ink/ink982.xml"/><Relationship Id="rId107" Type="http://schemas.openxmlformats.org/officeDocument/2006/relationships/customXml" Target="../ink/ink912.xml"/><Relationship Id="rId289" Type="http://schemas.openxmlformats.org/officeDocument/2006/relationships/customXml" Target="../ink/ink1003.xml"/><Relationship Id="rId11" Type="http://schemas.openxmlformats.org/officeDocument/2006/relationships/customXml" Target="../ink/ink864.xml"/><Relationship Id="rId53" Type="http://schemas.openxmlformats.org/officeDocument/2006/relationships/customXml" Target="../ink/ink885.xml"/><Relationship Id="rId149" Type="http://schemas.openxmlformats.org/officeDocument/2006/relationships/customXml" Target="../ink/ink933.xml"/><Relationship Id="rId314" Type="http://schemas.openxmlformats.org/officeDocument/2006/relationships/image" Target="../media/image812.png"/><Relationship Id="rId95" Type="http://schemas.openxmlformats.org/officeDocument/2006/relationships/customXml" Target="../ink/ink906.xml"/><Relationship Id="rId160" Type="http://schemas.openxmlformats.org/officeDocument/2006/relationships/image" Target="../media/image735.png"/><Relationship Id="rId216" Type="http://schemas.openxmlformats.org/officeDocument/2006/relationships/image" Target="../media/image763.png"/><Relationship Id="rId258" Type="http://schemas.openxmlformats.org/officeDocument/2006/relationships/image" Target="../media/image784.png"/><Relationship Id="rId22" Type="http://schemas.openxmlformats.org/officeDocument/2006/relationships/image" Target="../media/image608.png"/><Relationship Id="rId64" Type="http://schemas.openxmlformats.org/officeDocument/2006/relationships/image" Target="../media/image629.png"/><Relationship Id="rId118" Type="http://schemas.openxmlformats.org/officeDocument/2006/relationships/image" Target="../media/image714.png"/><Relationship Id="rId325" Type="http://schemas.openxmlformats.org/officeDocument/2006/relationships/customXml" Target="../ink/ink1021.xml"/><Relationship Id="rId171" Type="http://schemas.openxmlformats.org/officeDocument/2006/relationships/customXml" Target="../ink/ink944.xml"/><Relationship Id="rId227" Type="http://schemas.openxmlformats.org/officeDocument/2006/relationships/customXml" Target="../ink/ink972.xml"/><Relationship Id="rId269" Type="http://schemas.openxmlformats.org/officeDocument/2006/relationships/customXml" Target="../ink/ink993.xml"/><Relationship Id="rId33" Type="http://schemas.openxmlformats.org/officeDocument/2006/relationships/customXml" Target="../ink/ink875.xml"/><Relationship Id="rId129" Type="http://schemas.openxmlformats.org/officeDocument/2006/relationships/customXml" Target="../ink/ink923.xml"/><Relationship Id="rId280" Type="http://schemas.openxmlformats.org/officeDocument/2006/relationships/image" Target="../media/image795.png"/><Relationship Id="rId336" Type="http://schemas.openxmlformats.org/officeDocument/2006/relationships/image" Target="../media/image823.png"/><Relationship Id="rId75" Type="http://schemas.openxmlformats.org/officeDocument/2006/relationships/customXml" Target="../ink/ink896.xml"/><Relationship Id="rId140" Type="http://schemas.openxmlformats.org/officeDocument/2006/relationships/image" Target="../media/image725.png"/><Relationship Id="rId182" Type="http://schemas.openxmlformats.org/officeDocument/2006/relationships/image" Target="../media/image746.png"/><Relationship Id="rId6" Type="http://schemas.openxmlformats.org/officeDocument/2006/relationships/image" Target="../media/image600.png"/><Relationship Id="rId238" Type="http://schemas.openxmlformats.org/officeDocument/2006/relationships/image" Target="../media/image774.png"/><Relationship Id="rId291" Type="http://schemas.openxmlformats.org/officeDocument/2006/relationships/customXml" Target="../ink/ink1004.xml"/><Relationship Id="rId305" Type="http://schemas.openxmlformats.org/officeDocument/2006/relationships/customXml" Target="../ink/ink1011.xml"/><Relationship Id="rId44" Type="http://schemas.openxmlformats.org/officeDocument/2006/relationships/image" Target="../media/image619.png"/><Relationship Id="rId86" Type="http://schemas.openxmlformats.org/officeDocument/2006/relationships/image" Target="../media/image640.png"/><Relationship Id="rId151" Type="http://schemas.openxmlformats.org/officeDocument/2006/relationships/customXml" Target="../ink/ink934.xml"/><Relationship Id="rId193" Type="http://schemas.openxmlformats.org/officeDocument/2006/relationships/customXml" Target="../ink/ink955.xml"/><Relationship Id="rId207" Type="http://schemas.openxmlformats.org/officeDocument/2006/relationships/customXml" Target="../ink/ink962.xml"/><Relationship Id="rId249" Type="http://schemas.openxmlformats.org/officeDocument/2006/relationships/customXml" Target="../ink/ink983.xml"/><Relationship Id="rId13" Type="http://schemas.openxmlformats.org/officeDocument/2006/relationships/customXml" Target="../ink/ink865.xml"/><Relationship Id="rId109" Type="http://schemas.openxmlformats.org/officeDocument/2006/relationships/customXml" Target="../ink/ink913.xml"/><Relationship Id="rId260" Type="http://schemas.openxmlformats.org/officeDocument/2006/relationships/image" Target="../media/image785.png"/><Relationship Id="rId316" Type="http://schemas.openxmlformats.org/officeDocument/2006/relationships/image" Target="../media/image813.png"/><Relationship Id="rId55" Type="http://schemas.openxmlformats.org/officeDocument/2006/relationships/customXml" Target="../ink/ink886.xml"/><Relationship Id="rId97" Type="http://schemas.openxmlformats.org/officeDocument/2006/relationships/customXml" Target="../ink/ink907.xml"/><Relationship Id="rId120" Type="http://schemas.openxmlformats.org/officeDocument/2006/relationships/image" Target="../media/image715.png"/><Relationship Id="rId162" Type="http://schemas.openxmlformats.org/officeDocument/2006/relationships/image" Target="../media/image736.png"/><Relationship Id="rId218" Type="http://schemas.openxmlformats.org/officeDocument/2006/relationships/image" Target="../media/image764.png"/><Relationship Id="rId271" Type="http://schemas.openxmlformats.org/officeDocument/2006/relationships/customXml" Target="../ink/ink994.xml"/><Relationship Id="rId24" Type="http://schemas.openxmlformats.org/officeDocument/2006/relationships/image" Target="../media/image609.png"/><Relationship Id="rId66" Type="http://schemas.openxmlformats.org/officeDocument/2006/relationships/image" Target="../media/image630.png"/><Relationship Id="rId131" Type="http://schemas.openxmlformats.org/officeDocument/2006/relationships/customXml" Target="../ink/ink924.xml"/><Relationship Id="rId327" Type="http://schemas.openxmlformats.org/officeDocument/2006/relationships/customXml" Target="../ink/ink1022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85.xml"/><Relationship Id="rId299" Type="http://schemas.openxmlformats.org/officeDocument/2006/relationships/customXml" Target="../ink/ink1176.xml"/><Relationship Id="rId21" Type="http://schemas.openxmlformats.org/officeDocument/2006/relationships/customXml" Target="../ink/ink1037.xml"/><Relationship Id="rId63" Type="http://schemas.openxmlformats.org/officeDocument/2006/relationships/customXml" Target="../ink/ink1058.xml"/><Relationship Id="rId159" Type="http://schemas.openxmlformats.org/officeDocument/2006/relationships/customXml" Target="../ink/ink1106.xml"/><Relationship Id="rId324" Type="http://schemas.openxmlformats.org/officeDocument/2006/relationships/image" Target="../media/image942.png"/><Relationship Id="rId170" Type="http://schemas.openxmlformats.org/officeDocument/2006/relationships/image" Target="../media/image865.png"/><Relationship Id="rId226" Type="http://schemas.openxmlformats.org/officeDocument/2006/relationships/image" Target="../media/image893.png"/><Relationship Id="rId268" Type="http://schemas.openxmlformats.org/officeDocument/2006/relationships/image" Target="../media/image914.png"/><Relationship Id="rId32" Type="http://schemas.openxmlformats.org/officeDocument/2006/relationships/image" Target="../media/image613.png"/><Relationship Id="rId74" Type="http://schemas.openxmlformats.org/officeDocument/2006/relationships/image" Target="../media/image634.png"/><Relationship Id="rId128" Type="http://schemas.openxmlformats.org/officeDocument/2006/relationships/image" Target="../media/image844.png"/><Relationship Id="rId335" Type="http://schemas.openxmlformats.org/officeDocument/2006/relationships/customXml" Target="../ink/ink1194.xml"/><Relationship Id="rId5" Type="http://schemas.openxmlformats.org/officeDocument/2006/relationships/customXml" Target="../ink/ink1029.xml"/><Relationship Id="rId181" Type="http://schemas.openxmlformats.org/officeDocument/2006/relationships/customXml" Target="../ink/ink1117.xml"/><Relationship Id="rId237" Type="http://schemas.openxmlformats.org/officeDocument/2006/relationships/customXml" Target="../ink/ink1145.xml"/><Relationship Id="rId279" Type="http://schemas.openxmlformats.org/officeDocument/2006/relationships/customXml" Target="../ink/ink1166.xml"/><Relationship Id="rId43" Type="http://schemas.openxmlformats.org/officeDocument/2006/relationships/customXml" Target="../ink/ink1048.xml"/><Relationship Id="rId139" Type="http://schemas.openxmlformats.org/officeDocument/2006/relationships/customXml" Target="../ink/ink1096.xml"/><Relationship Id="rId290" Type="http://schemas.openxmlformats.org/officeDocument/2006/relationships/image" Target="../media/image925.png"/><Relationship Id="rId304" Type="http://schemas.openxmlformats.org/officeDocument/2006/relationships/image" Target="../media/image932.png"/><Relationship Id="rId85" Type="http://schemas.openxmlformats.org/officeDocument/2006/relationships/customXml" Target="../ink/ink1069.xml"/><Relationship Id="rId150" Type="http://schemas.openxmlformats.org/officeDocument/2006/relationships/image" Target="../media/image855.png"/><Relationship Id="rId192" Type="http://schemas.openxmlformats.org/officeDocument/2006/relationships/image" Target="../media/image876.png"/><Relationship Id="rId206" Type="http://schemas.openxmlformats.org/officeDocument/2006/relationships/image" Target="../media/image883.png"/><Relationship Id="rId248" Type="http://schemas.openxmlformats.org/officeDocument/2006/relationships/image" Target="../media/image904.png"/><Relationship Id="rId12" Type="http://schemas.openxmlformats.org/officeDocument/2006/relationships/image" Target="../media/image603.png"/><Relationship Id="rId108" Type="http://schemas.openxmlformats.org/officeDocument/2006/relationships/image" Target="../media/image834.png"/><Relationship Id="rId315" Type="http://schemas.openxmlformats.org/officeDocument/2006/relationships/customXml" Target="../ink/ink1184.xml"/><Relationship Id="rId54" Type="http://schemas.openxmlformats.org/officeDocument/2006/relationships/image" Target="../media/image624.png"/><Relationship Id="rId96" Type="http://schemas.openxmlformats.org/officeDocument/2006/relationships/image" Target="../media/image828.png"/><Relationship Id="rId161" Type="http://schemas.openxmlformats.org/officeDocument/2006/relationships/customXml" Target="../ink/ink1107.xml"/><Relationship Id="rId217" Type="http://schemas.openxmlformats.org/officeDocument/2006/relationships/customXml" Target="../ink/ink1135.xml"/><Relationship Id="rId259" Type="http://schemas.openxmlformats.org/officeDocument/2006/relationships/customXml" Target="../ink/ink1156.xml"/><Relationship Id="rId23" Type="http://schemas.openxmlformats.org/officeDocument/2006/relationships/customXml" Target="../ink/ink1038.xml"/><Relationship Id="rId119" Type="http://schemas.openxmlformats.org/officeDocument/2006/relationships/customXml" Target="../ink/ink1086.xml"/><Relationship Id="rId270" Type="http://schemas.openxmlformats.org/officeDocument/2006/relationships/image" Target="../media/image915.png"/><Relationship Id="rId326" Type="http://schemas.openxmlformats.org/officeDocument/2006/relationships/image" Target="../media/image943.png"/><Relationship Id="rId65" Type="http://schemas.openxmlformats.org/officeDocument/2006/relationships/customXml" Target="../ink/ink1059.xml"/><Relationship Id="rId130" Type="http://schemas.openxmlformats.org/officeDocument/2006/relationships/image" Target="../media/image845.png"/><Relationship Id="rId172" Type="http://schemas.openxmlformats.org/officeDocument/2006/relationships/image" Target="../media/image866.png"/><Relationship Id="rId228" Type="http://schemas.openxmlformats.org/officeDocument/2006/relationships/image" Target="../media/image894.png"/><Relationship Id="rId281" Type="http://schemas.openxmlformats.org/officeDocument/2006/relationships/customXml" Target="../ink/ink1167.xml"/><Relationship Id="rId337" Type="http://schemas.openxmlformats.org/officeDocument/2006/relationships/customXml" Target="../ink/ink1195.xml"/><Relationship Id="rId34" Type="http://schemas.openxmlformats.org/officeDocument/2006/relationships/image" Target="../media/image614.png"/><Relationship Id="rId76" Type="http://schemas.openxmlformats.org/officeDocument/2006/relationships/image" Target="../media/image635.png"/><Relationship Id="rId141" Type="http://schemas.openxmlformats.org/officeDocument/2006/relationships/customXml" Target="../ink/ink1097.xml"/><Relationship Id="rId7" Type="http://schemas.openxmlformats.org/officeDocument/2006/relationships/customXml" Target="../ink/ink1030.xml"/><Relationship Id="rId183" Type="http://schemas.openxmlformats.org/officeDocument/2006/relationships/customXml" Target="../ink/ink1118.xml"/><Relationship Id="rId239" Type="http://schemas.openxmlformats.org/officeDocument/2006/relationships/customXml" Target="../ink/ink1146.xml"/><Relationship Id="rId250" Type="http://schemas.openxmlformats.org/officeDocument/2006/relationships/image" Target="../media/image905.png"/><Relationship Id="rId292" Type="http://schemas.openxmlformats.org/officeDocument/2006/relationships/image" Target="../media/image926.png"/><Relationship Id="rId306" Type="http://schemas.openxmlformats.org/officeDocument/2006/relationships/image" Target="../media/image933.png"/><Relationship Id="rId45" Type="http://schemas.openxmlformats.org/officeDocument/2006/relationships/customXml" Target="../ink/ink1049.xml"/><Relationship Id="rId87" Type="http://schemas.openxmlformats.org/officeDocument/2006/relationships/customXml" Target="../ink/ink1070.xml"/><Relationship Id="rId110" Type="http://schemas.openxmlformats.org/officeDocument/2006/relationships/image" Target="../media/image835.png"/><Relationship Id="rId152" Type="http://schemas.openxmlformats.org/officeDocument/2006/relationships/image" Target="../media/image856.png"/><Relationship Id="rId194" Type="http://schemas.openxmlformats.org/officeDocument/2006/relationships/image" Target="../media/image877.png"/><Relationship Id="rId208" Type="http://schemas.openxmlformats.org/officeDocument/2006/relationships/image" Target="../media/image884.png"/><Relationship Id="rId240" Type="http://schemas.openxmlformats.org/officeDocument/2006/relationships/image" Target="../media/image900.png"/><Relationship Id="rId261" Type="http://schemas.openxmlformats.org/officeDocument/2006/relationships/customXml" Target="../ink/ink1157.xml"/><Relationship Id="rId14" Type="http://schemas.openxmlformats.org/officeDocument/2006/relationships/image" Target="../media/image604.png"/><Relationship Id="rId35" Type="http://schemas.openxmlformats.org/officeDocument/2006/relationships/customXml" Target="../ink/ink1044.xml"/><Relationship Id="rId56" Type="http://schemas.openxmlformats.org/officeDocument/2006/relationships/image" Target="../media/image625.png"/><Relationship Id="rId77" Type="http://schemas.openxmlformats.org/officeDocument/2006/relationships/customXml" Target="../ink/ink1065.xml"/><Relationship Id="rId100" Type="http://schemas.openxmlformats.org/officeDocument/2006/relationships/image" Target="../media/image830.png"/><Relationship Id="rId282" Type="http://schemas.openxmlformats.org/officeDocument/2006/relationships/image" Target="../media/image921.png"/><Relationship Id="rId317" Type="http://schemas.openxmlformats.org/officeDocument/2006/relationships/customXml" Target="../ink/ink1185.xml"/><Relationship Id="rId338" Type="http://schemas.openxmlformats.org/officeDocument/2006/relationships/image" Target="../media/image949.png"/><Relationship Id="rId8" Type="http://schemas.openxmlformats.org/officeDocument/2006/relationships/image" Target="../media/image601.png"/><Relationship Id="rId98" Type="http://schemas.openxmlformats.org/officeDocument/2006/relationships/image" Target="../media/image829.png"/><Relationship Id="rId121" Type="http://schemas.openxmlformats.org/officeDocument/2006/relationships/customXml" Target="../ink/ink1087.xml"/><Relationship Id="rId142" Type="http://schemas.openxmlformats.org/officeDocument/2006/relationships/image" Target="../media/image851.png"/><Relationship Id="rId163" Type="http://schemas.openxmlformats.org/officeDocument/2006/relationships/customXml" Target="../ink/ink1108.xml"/><Relationship Id="rId184" Type="http://schemas.openxmlformats.org/officeDocument/2006/relationships/image" Target="../media/image872.png"/><Relationship Id="rId219" Type="http://schemas.openxmlformats.org/officeDocument/2006/relationships/customXml" Target="../ink/ink1136.xml"/><Relationship Id="rId230" Type="http://schemas.openxmlformats.org/officeDocument/2006/relationships/image" Target="../media/image895.png"/><Relationship Id="rId251" Type="http://schemas.openxmlformats.org/officeDocument/2006/relationships/customXml" Target="../ink/ink1152.xml"/><Relationship Id="rId25" Type="http://schemas.openxmlformats.org/officeDocument/2006/relationships/customXml" Target="../ink/ink1039.xml"/><Relationship Id="rId46" Type="http://schemas.openxmlformats.org/officeDocument/2006/relationships/image" Target="../media/image620.png"/><Relationship Id="rId67" Type="http://schemas.openxmlformats.org/officeDocument/2006/relationships/customXml" Target="../ink/ink1060.xml"/><Relationship Id="rId272" Type="http://schemas.openxmlformats.org/officeDocument/2006/relationships/image" Target="../media/image916.png"/><Relationship Id="rId293" Type="http://schemas.openxmlformats.org/officeDocument/2006/relationships/customXml" Target="../ink/ink1173.xml"/><Relationship Id="rId307" Type="http://schemas.openxmlformats.org/officeDocument/2006/relationships/customXml" Target="../ink/ink1180.xml"/><Relationship Id="rId328" Type="http://schemas.openxmlformats.org/officeDocument/2006/relationships/image" Target="../media/image944.png"/><Relationship Id="rId88" Type="http://schemas.openxmlformats.org/officeDocument/2006/relationships/image" Target="../media/image641.png"/><Relationship Id="rId111" Type="http://schemas.openxmlformats.org/officeDocument/2006/relationships/customXml" Target="../ink/ink1082.xml"/><Relationship Id="rId132" Type="http://schemas.openxmlformats.org/officeDocument/2006/relationships/image" Target="../media/image846.png"/><Relationship Id="rId153" Type="http://schemas.openxmlformats.org/officeDocument/2006/relationships/customXml" Target="../ink/ink1103.xml"/><Relationship Id="rId174" Type="http://schemas.openxmlformats.org/officeDocument/2006/relationships/image" Target="../media/image867.png"/><Relationship Id="rId195" Type="http://schemas.openxmlformats.org/officeDocument/2006/relationships/customXml" Target="../ink/ink1124.xml"/><Relationship Id="rId209" Type="http://schemas.openxmlformats.org/officeDocument/2006/relationships/customXml" Target="../ink/ink1131.xml"/><Relationship Id="rId220" Type="http://schemas.openxmlformats.org/officeDocument/2006/relationships/image" Target="../media/image890.png"/><Relationship Id="rId241" Type="http://schemas.openxmlformats.org/officeDocument/2006/relationships/customXml" Target="../ink/ink1147.xml"/><Relationship Id="rId15" Type="http://schemas.openxmlformats.org/officeDocument/2006/relationships/customXml" Target="../ink/ink1034.xml"/><Relationship Id="rId36" Type="http://schemas.openxmlformats.org/officeDocument/2006/relationships/image" Target="../media/image615.png"/><Relationship Id="rId57" Type="http://schemas.openxmlformats.org/officeDocument/2006/relationships/customXml" Target="../ink/ink1055.xml"/><Relationship Id="rId262" Type="http://schemas.openxmlformats.org/officeDocument/2006/relationships/image" Target="../media/image911.png"/><Relationship Id="rId283" Type="http://schemas.openxmlformats.org/officeDocument/2006/relationships/customXml" Target="../ink/ink1168.xml"/><Relationship Id="rId318" Type="http://schemas.openxmlformats.org/officeDocument/2006/relationships/image" Target="../media/image939.png"/><Relationship Id="rId339" Type="http://schemas.openxmlformats.org/officeDocument/2006/relationships/customXml" Target="../ink/ink1196.xml"/><Relationship Id="rId78" Type="http://schemas.openxmlformats.org/officeDocument/2006/relationships/image" Target="../media/image636.png"/><Relationship Id="rId99" Type="http://schemas.openxmlformats.org/officeDocument/2006/relationships/customXml" Target="../ink/ink1076.xml"/><Relationship Id="rId101" Type="http://schemas.openxmlformats.org/officeDocument/2006/relationships/customXml" Target="../ink/ink1077.xml"/><Relationship Id="rId122" Type="http://schemas.openxmlformats.org/officeDocument/2006/relationships/image" Target="../media/image841.png"/><Relationship Id="rId143" Type="http://schemas.openxmlformats.org/officeDocument/2006/relationships/customXml" Target="../ink/ink1098.xml"/><Relationship Id="rId164" Type="http://schemas.openxmlformats.org/officeDocument/2006/relationships/image" Target="../media/image862.png"/><Relationship Id="rId185" Type="http://schemas.openxmlformats.org/officeDocument/2006/relationships/customXml" Target="../ink/ink1119.xml"/><Relationship Id="rId9" Type="http://schemas.openxmlformats.org/officeDocument/2006/relationships/customXml" Target="../ink/ink1031.xml"/><Relationship Id="rId210" Type="http://schemas.openxmlformats.org/officeDocument/2006/relationships/image" Target="../media/image885.png"/><Relationship Id="rId26" Type="http://schemas.openxmlformats.org/officeDocument/2006/relationships/image" Target="../media/image610.png"/><Relationship Id="rId231" Type="http://schemas.openxmlformats.org/officeDocument/2006/relationships/customXml" Target="../ink/ink1142.xml"/><Relationship Id="rId252" Type="http://schemas.openxmlformats.org/officeDocument/2006/relationships/image" Target="../media/image906.png"/><Relationship Id="rId273" Type="http://schemas.openxmlformats.org/officeDocument/2006/relationships/customXml" Target="../ink/ink1163.xml"/><Relationship Id="rId294" Type="http://schemas.openxmlformats.org/officeDocument/2006/relationships/image" Target="../media/image927.png"/><Relationship Id="rId308" Type="http://schemas.openxmlformats.org/officeDocument/2006/relationships/image" Target="../media/image934.png"/><Relationship Id="rId329" Type="http://schemas.openxmlformats.org/officeDocument/2006/relationships/customXml" Target="../ink/ink1191.xml"/><Relationship Id="rId47" Type="http://schemas.openxmlformats.org/officeDocument/2006/relationships/customXml" Target="../ink/ink1050.xml"/><Relationship Id="rId68" Type="http://schemas.openxmlformats.org/officeDocument/2006/relationships/image" Target="../media/image631.png"/><Relationship Id="rId89" Type="http://schemas.openxmlformats.org/officeDocument/2006/relationships/customXml" Target="../ink/ink1071.xml"/><Relationship Id="rId112" Type="http://schemas.openxmlformats.org/officeDocument/2006/relationships/image" Target="../media/image836.png"/><Relationship Id="rId133" Type="http://schemas.openxmlformats.org/officeDocument/2006/relationships/customXml" Target="../ink/ink1093.xml"/><Relationship Id="rId154" Type="http://schemas.openxmlformats.org/officeDocument/2006/relationships/image" Target="../media/image857.png"/><Relationship Id="rId175" Type="http://schemas.openxmlformats.org/officeDocument/2006/relationships/customXml" Target="../ink/ink1114.xml"/><Relationship Id="rId340" Type="http://schemas.openxmlformats.org/officeDocument/2006/relationships/image" Target="../media/image950.png"/><Relationship Id="rId196" Type="http://schemas.openxmlformats.org/officeDocument/2006/relationships/image" Target="../media/image878.png"/><Relationship Id="rId200" Type="http://schemas.openxmlformats.org/officeDocument/2006/relationships/image" Target="../media/image880.png"/><Relationship Id="rId16" Type="http://schemas.openxmlformats.org/officeDocument/2006/relationships/image" Target="../media/image605.png"/><Relationship Id="rId221" Type="http://schemas.openxmlformats.org/officeDocument/2006/relationships/customXml" Target="../ink/ink1137.xml"/><Relationship Id="rId242" Type="http://schemas.openxmlformats.org/officeDocument/2006/relationships/image" Target="../media/image901.png"/><Relationship Id="rId263" Type="http://schemas.openxmlformats.org/officeDocument/2006/relationships/customXml" Target="../ink/ink1158.xml"/><Relationship Id="rId284" Type="http://schemas.openxmlformats.org/officeDocument/2006/relationships/image" Target="../media/image922.png"/><Relationship Id="rId319" Type="http://schemas.openxmlformats.org/officeDocument/2006/relationships/customXml" Target="../ink/ink1186.xml"/><Relationship Id="rId37" Type="http://schemas.openxmlformats.org/officeDocument/2006/relationships/customXml" Target="../ink/ink1045.xml"/><Relationship Id="rId58" Type="http://schemas.openxmlformats.org/officeDocument/2006/relationships/image" Target="../media/image626.png"/><Relationship Id="rId79" Type="http://schemas.openxmlformats.org/officeDocument/2006/relationships/customXml" Target="../ink/ink1066.xml"/><Relationship Id="rId102" Type="http://schemas.openxmlformats.org/officeDocument/2006/relationships/image" Target="../media/image831.png"/><Relationship Id="rId123" Type="http://schemas.openxmlformats.org/officeDocument/2006/relationships/customXml" Target="../ink/ink1088.xml"/><Relationship Id="rId144" Type="http://schemas.openxmlformats.org/officeDocument/2006/relationships/image" Target="../media/image852.png"/><Relationship Id="rId330" Type="http://schemas.openxmlformats.org/officeDocument/2006/relationships/image" Target="../media/image945.png"/><Relationship Id="rId90" Type="http://schemas.openxmlformats.org/officeDocument/2006/relationships/image" Target="../media/image825.png"/><Relationship Id="rId165" Type="http://schemas.openxmlformats.org/officeDocument/2006/relationships/customXml" Target="../ink/ink1109.xml"/><Relationship Id="rId186" Type="http://schemas.openxmlformats.org/officeDocument/2006/relationships/image" Target="../media/image873.png"/><Relationship Id="rId211" Type="http://schemas.openxmlformats.org/officeDocument/2006/relationships/customXml" Target="../ink/ink1132.xml"/><Relationship Id="rId232" Type="http://schemas.openxmlformats.org/officeDocument/2006/relationships/image" Target="../media/image896.png"/><Relationship Id="rId253" Type="http://schemas.openxmlformats.org/officeDocument/2006/relationships/customXml" Target="../ink/ink1153.xml"/><Relationship Id="rId274" Type="http://schemas.openxmlformats.org/officeDocument/2006/relationships/image" Target="../media/image917.png"/><Relationship Id="rId295" Type="http://schemas.openxmlformats.org/officeDocument/2006/relationships/customXml" Target="../ink/ink1174.xml"/><Relationship Id="rId309" Type="http://schemas.openxmlformats.org/officeDocument/2006/relationships/customXml" Target="../ink/ink1181.xml"/><Relationship Id="rId27" Type="http://schemas.openxmlformats.org/officeDocument/2006/relationships/customXml" Target="../ink/ink1040.xml"/><Relationship Id="rId48" Type="http://schemas.openxmlformats.org/officeDocument/2006/relationships/image" Target="../media/image621.png"/><Relationship Id="rId69" Type="http://schemas.openxmlformats.org/officeDocument/2006/relationships/customXml" Target="../ink/ink1061.xml"/><Relationship Id="rId113" Type="http://schemas.openxmlformats.org/officeDocument/2006/relationships/customXml" Target="../ink/ink1083.xml"/><Relationship Id="rId134" Type="http://schemas.openxmlformats.org/officeDocument/2006/relationships/image" Target="../media/image847.png"/><Relationship Id="rId320" Type="http://schemas.openxmlformats.org/officeDocument/2006/relationships/image" Target="../media/image940.png"/><Relationship Id="rId80" Type="http://schemas.openxmlformats.org/officeDocument/2006/relationships/image" Target="../media/image637.png"/><Relationship Id="rId155" Type="http://schemas.openxmlformats.org/officeDocument/2006/relationships/customXml" Target="../ink/ink1104.xml"/><Relationship Id="rId176" Type="http://schemas.openxmlformats.org/officeDocument/2006/relationships/image" Target="../media/image868.png"/><Relationship Id="rId197" Type="http://schemas.openxmlformats.org/officeDocument/2006/relationships/customXml" Target="../ink/ink1125.xml"/><Relationship Id="rId341" Type="http://schemas.openxmlformats.org/officeDocument/2006/relationships/customXml" Target="../ink/ink1197.xml"/><Relationship Id="rId201" Type="http://schemas.openxmlformats.org/officeDocument/2006/relationships/customXml" Target="../ink/ink1127.xml"/><Relationship Id="rId222" Type="http://schemas.openxmlformats.org/officeDocument/2006/relationships/image" Target="../media/image891.png"/><Relationship Id="rId243" Type="http://schemas.openxmlformats.org/officeDocument/2006/relationships/customXml" Target="../ink/ink1148.xml"/><Relationship Id="rId264" Type="http://schemas.openxmlformats.org/officeDocument/2006/relationships/image" Target="../media/image912.png"/><Relationship Id="rId285" Type="http://schemas.openxmlformats.org/officeDocument/2006/relationships/customXml" Target="../ink/ink1169.xml"/><Relationship Id="rId17" Type="http://schemas.openxmlformats.org/officeDocument/2006/relationships/customXml" Target="../ink/ink1035.xml"/><Relationship Id="rId38" Type="http://schemas.openxmlformats.org/officeDocument/2006/relationships/image" Target="../media/image616.png"/><Relationship Id="rId59" Type="http://schemas.openxmlformats.org/officeDocument/2006/relationships/customXml" Target="../ink/ink1056.xml"/><Relationship Id="rId103" Type="http://schemas.openxmlformats.org/officeDocument/2006/relationships/customXml" Target="../ink/ink1078.xml"/><Relationship Id="rId124" Type="http://schemas.openxmlformats.org/officeDocument/2006/relationships/image" Target="../media/image842.png"/><Relationship Id="rId310" Type="http://schemas.openxmlformats.org/officeDocument/2006/relationships/image" Target="../media/image935.png"/><Relationship Id="rId70" Type="http://schemas.openxmlformats.org/officeDocument/2006/relationships/image" Target="../media/image632.png"/><Relationship Id="rId91" Type="http://schemas.openxmlformats.org/officeDocument/2006/relationships/customXml" Target="../ink/ink1072.xml"/><Relationship Id="rId145" Type="http://schemas.openxmlformats.org/officeDocument/2006/relationships/customXml" Target="../ink/ink1099.xml"/><Relationship Id="rId166" Type="http://schemas.openxmlformats.org/officeDocument/2006/relationships/image" Target="../media/image863.png"/><Relationship Id="rId187" Type="http://schemas.openxmlformats.org/officeDocument/2006/relationships/customXml" Target="../ink/ink1120.xml"/><Relationship Id="rId331" Type="http://schemas.openxmlformats.org/officeDocument/2006/relationships/customXml" Target="../ink/ink1192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886.png"/><Relationship Id="rId233" Type="http://schemas.openxmlformats.org/officeDocument/2006/relationships/customXml" Target="../ink/ink1143.xml"/><Relationship Id="rId254" Type="http://schemas.openxmlformats.org/officeDocument/2006/relationships/image" Target="../media/image907.png"/><Relationship Id="rId28" Type="http://schemas.openxmlformats.org/officeDocument/2006/relationships/image" Target="../media/image611.png"/><Relationship Id="rId49" Type="http://schemas.openxmlformats.org/officeDocument/2006/relationships/customXml" Target="../ink/ink1051.xml"/><Relationship Id="rId114" Type="http://schemas.openxmlformats.org/officeDocument/2006/relationships/image" Target="../media/image837.png"/><Relationship Id="rId275" Type="http://schemas.openxmlformats.org/officeDocument/2006/relationships/customXml" Target="../ink/ink1164.xml"/><Relationship Id="rId296" Type="http://schemas.openxmlformats.org/officeDocument/2006/relationships/image" Target="../media/image928.png"/><Relationship Id="rId300" Type="http://schemas.openxmlformats.org/officeDocument/2006/relationships/image" Target="../media/image930.png"/><Relationship Id="rId60" Type="http://schemas.openxmlformats.org/officeDocument/2006/relationships/image" Target="../media/image627.png"/><Relationship Id="rId81" Type="http://schemas.openxmlformats.org/officeDocument/2006/relationships/customXml" Target="../ink/ink1067.xml"/><Relationship Id="rId135" Type="http://schemas.openxmlformats.org/officeDocument/2006/relationships/customXml" Target="../ink/ink1094.xml"/><Relationship Id="rId156" Type="http://schemas.openxmlformats.org/officeDocument/2006/relationships/image" Target="../media/image858.png"/><Relationship Id="rId177" Type="http://schemas.openxmlformats.org/officeDocument/2006/relationships/customXml" Target="../ink/ink1115.xml"/><Relationship Id="rId198" Type="http://schemas.openxmlformats.org/officeDocument/2006/relationships/image" Target="../media/image879.png"/><Relationship Id="rId321" Type="http://schemas.openxmlformats.org/officeDocument/2006/relationships/customXml" Target="../ink/ink1187.xml"/><Relationship Id="rId342" Type="http://schemas.openxmlformats.org/officeDocument/2006/relationships/image" Target="../media/image951.png"/><Relationship Id="rId202" Type="http://schemas.openxmlformats.org/officeDocument/2006/relationships/image" Target="../media/image881.png"/><Relationship Id="rId223" Type="http://schemas.openxmlformats.org/officeDocument/2006/relationships/customXml" Target="../ink/ink1138.xml"/><Relationship Id="rId244" Type="http://schemas.openxmlformats.org/officeDocument/2006/relationships/image" Target="../media/image902.png"/><Relationship Id="rId18" Type="http://schemas.openxmlformats.org/officeDocument/2006/relationships/image" Target="../media/image606.png"/><Relationship Id="rId39" Type="http://schemas.openxmlformats.org/officeDocument/2006/relationships/customXml" Target="../ink/ink1046.xml"/><Relationship Id="rId265" Type="http://schemas.openxmlformats.org/officeDocument/2006/relationships/customXml" Target="../ink/ink1159.xml"/><Relationship Id="rId286" Type="http://schemas.openxmlformats.org/officeDocument/2006/relationships/image" Target="../media/image923.png"/><Relationship Id="rId50" Type="http://schemas.openxmlformats.org/officeDocument/2006/relationships/image" Target="../media/image622.png"/><Relationship Id="rId104" Type="http://schemas.openxmlformats.org/officeDocument/2006/relationships/image" Target="../media/image832.png"/><Relationship Id="rId125" Type="http://schemas.openxmlformats.org/officeDocument/2006/relationships/customXml" Target="../ink/ink1089.xml"/><Relationship Id="rId146" Type="http://schemas.openxmlformats.org/officeDocument/2006/relationships/image" Target="../media/image853.png"/><Relationship Id="rId167" Type="http://schemas.openxmlformats.org/officeDocument/2006/relationships/customXml" Target="../ink/ink1110.xml"/><Relationship Id="rId188" Type="http://schemas.openxmlformats.org/officeDocument/2006/relationships/image" Target="../media/image874.png"/><Relationship Id="rId311" Type="http://schemas.openxmlformats.org/officeDocument/2006/relationships/customXml" Target="../ink/ink1182.xml"/><Relationship Id="rId332" Type="http://schemas.openxmlformats.org/officeDocument/2006/relationships/image" Target="../media/image946.png"/><Relationship Id="rId71" Type="http://schemas.openxmlformats.org/officeDocument/2006/relationships/customXml" Target="../ink/ink1062.xml"/><Relationship Id="rId92" Type="http://schemas.openxmlformats.org/officeDocument/2006/relationships/image" Target="../media/image826.png"/><Relationship Id="rId213" Type="http://schemas.openxmlformats.org/officeDocument/2006/relationships/customXml" Target="../ink/ink1133.xml"/><Relationship Id="rId234" Type="http://schemas.openxmlformats.org/officeDocument/2006/relationships/image" Target="../media/image897.png"/><Relationship Id="rId2" Type="http://schemas.openxmlformats.org/officeDocument/2006/relationships/image" Target="../media/image1.gif"/><Relationship Id="rId29" Type="http://schemas.openxmlformats.org/officeDocument/2006/relationships/customXml" Target="../ink/ink1041.xml"/><Relationship Id="rId255" Type="http://schemas.openxmlformats.org/officeDocument/2006/relationships/customXml" Target="../ink/ink1154.xml"/><Relationship Id="rId276" Type="http://schemas.openxmlformats.org/officeDocument/2006/relationships/image" Target="../media/image918.png"/><Relationship Id="rId297" Type="http://schemas.openxmlformats.org/officeDocument/2006/relationships/customXml" Target="../ink/ink1175.xml"/><Relationship Id="rId40" Type="http://schemas.openxmlformats.org/officeDocument/2006/relationships/image" Target="../media/image617.png"/><Relationship Id="rId115" Type="http://schemas.openxmlformats.org/officeDocument/2006/relationships/customXml" Target="../ink/ink1084.xml"/><Relationship Id="rId136" Type="http://schemas.openxmlformats.org/officeDocument/2006/relationships/image" Target="../media/image848.png"/><Relationship Id="rId157" Type="http://schemas.openxmlformats.org/officeDocument/2006/relationships/customXml" Target="../ink/ink1105.xml"/><Relationship Id="rId178" Type="http://schemas.openxmlformats.org/officeDocument/2006/relationships/image" Target="../media/image869.png"/><Relationship Id="rId301" Type="http://schemas.openxmlformats.org/officeDocument/2006/relationships/customXml" Target="../ink/ink1177.xml"/><Relationship Id="rId322" Type="http://schemas.openxmlformats.org/officeDocument/2006/relationships/image" Target="../media/image941.png"/><Relationship Id="rId343" Type="http://schemas.openxmlformats.org/officeDocument/2006/relationships/customXml" Target="../ink/ink1198.xml"/><Relationship Id="rId61" Type="http://schemas.openxmlformats.org/officeDocument/2006/relationships/customXml" Target="../ink/ink1057.xml"/><Relationship Id="rId82" Type="http://schemas.openxmlformats.org/officeDocument/2006/relationships/image" Target="../media/image638.png"/><Relationship Id="rId199" Type="http://schemas.openxmlformats.org/officeDocument/2006/relationships/customXml" Target="../ink/ink1126.xml"/><Relationship Id="rId203" Type="http://schemas.openxmlformats.org/officeDocument/2006/relationships/customXml" Target="../ink/ink1128.xml"/><Relationship Id="rId19" Type="http://schemas.openxmlformats.org/officeDocument/2006/relationships/customXml" Target="../ink/ink1036.xml"/><Relationship Id="rId224" Type="http://schemas.openxmlformats.org/officeDocument/2006/relationships/image" Target="../media/image892.png"/><Relationship Id="rId245" Type="http://schemas.openxmlformats.org/officeDocument/2006/relationships/customXml" Target="../ink/ink1149.xml"/><Relationship Id="rId266" Type="http://schemas.openxmlformats.org/officeDocument/2006/relationships/image" Target="../media/image913.png"/><Relationship Id="rId287" Type="http://schemas.openxmlformats.org/officeDocument/2006/relationships/customXml" Target="../ink/ink1170.xml"/><Relationship Id="rId30" Type="http://schemas.openxmlformats.org/officeDocument/2006/relationships/image" Target="../media/image612.png"/><Relationship Id="rId105" Type="http://schemas.openxmlformats.org/officeDocument/2006/relationships/customXml" Target="../ink/ink1079.xml"/><Relationship Id="rId126" Type="http://schemas.openxmlformats.org/officeDocument/2006/relationships/image" Target="../media/image843.png"/><Relationship Id="rId147" Type="http://schemas.openxmlformats.org/officeDocument/2006/relationships/customXml" Target="../ink/ink1100.xml"/><Relationship Id="rId168" Type="http://schemas.openxmlformats.org/officeDocument/2006/relationships/image" Target="../media/image864.png"/><Relationship Id="rId312" Type="http://schemas.openxmlformats.org/officeDocument/2006/relationships/image" Target="../media/image936.png"/><Relationship Id="rId333" Type="http://schemas.openxmlformats.org/officeDocument/2006/relationships/customXml" Target="../ink/ink1193.xml"/><Relationship Id="rId51" Type="http://schemas.openxmlformats.org/officeDocument/2006/relationships/customXml" Target="../ink/ink1052.xml"/><Relationship Id="rId72" Type="http://schemas.openxmlformats.org/officeDocument/2006/relationships/image" Target="../media/image633.png"/><Relationship Id="rId93" Type="http://schemas.openxmlformats.org/officeDocument/2006/relationships/customXml" Target="../ink/ink1073.xml"/><Relationship Id="rId189" Type="http://schemas.openxmlformats.org/officeDocument/2006/relationships/customXml" Target="../ink/ink1121.xml"/><Relationship Id="rId3" Type="http://schemas.openxmlformats.org/officeDocument/2006/relationships/customXml" Target="../ink/ink1028.xml"/><Relationship Id="rId214" Type="http://schemas.openxmlformats.org/officeDocument/2006/relationships/image" Target="../media/image887.png"/><Relationship Id="rId235" Type="http://schemas.openxmlformats.org/officeDocument/2006/relationships/customXml" Target="../ink/ink1144.xml"/><Relationship Id="rId256" Type="http://schemas.openxmlformats.org/officeDocument/2006/relationships/image" Target="../media/image908.png"/><Relationship Id="rId277" Type="http://schemas.openxmlformats.org/officeDocument/2006/relationships/customXml" Target="../ink/ink1165.xml"/><Relationship Id="rId298" Type="http://schemas.openxmlformats.org/officeDocument/2006/relationships/image" Target="../media/image929.png"/><Relationship Id="rId116" Type="http://schemas.openxmlformats.org/officeDocument/2006/relationships/image" Target="../media/image838.png"/><Relationship Id="rId137" Type="http://schemas.openxmlformats.org/officeDocument/2006/relationships/customXml" Target="../ink/ink1095.xml"/><Relationship Id="rId158" Type="http://schemas.openxmlformats.org/officeDocument/2006/relationships/image" Target="../media/image859.png"/><Relationship Id="rId302" Type="http://schemas.openxmlformats.org/officeDocument/2006/relationships/image" Target="../media/image931.png"/><Relationship Id="rId323" Type="http://schemas.openxmlformats.org/officeDocument/2006/relationships/customXml" Target="../ink/ink1188.xml"/><Relationship Id="rId344" Type="http://schemas.openxmlformats.org/officeDocument/2006/relationships/image" Target="../media/image952.png"/><Relationship Id="rId20" Type="http://schemas.openxmlformats.org/officeDocument/2006/relationships/image" Target="../media/image607.png"/><Relationship Id="rId41" Type="http://schemas.openxmlformats.org/officeDocument/2006/relationships/customXml" Target="../ink/ink1047.xml"/><Relationship Id="rId62" Type="http://schemas.openxmlformats.org/officeDocument/2006/relationships/image" Target="../media/image628.png"/><Relationship Id="rId83" Type="http://schemas.openxmlformats.org/officeDocument/2006/relationships/customXml" Target="../ink/ink1068.xml"/><Relationship Id="rId179" Type="http://schemas.openxmlformats.org/officeDocument/2006/relationships/customXml" Target="../ink/ink1116.xml"/><Relationship Id="rId190" Type="http://schemas.openxmlformats.org/officeDocument/2006/relationships/image" Target="../media/image875.png"/><Relationship Id="rId204" Type="http://schemas.openxmlformats.org/officeDocument/2006/relationships/image" Target="../media/image882.png"/><Relationship Id="rId225" Type="http://schemas.openxmlformats.org/officeDocument/2006/relationships/customXml" Target="../ink/ink1139.xml"/><Relationship Id="rId246" Type="http://schemas.openxmlformats.org/officeDocument/2006/relationships/image" Target="../media/image903.png"/><Relationship Id="rId267" Type="http://schemas.openxmlformats.org/officeDocument/2006/relationships/customXml" Target="../ink/ink1160.xml"/><Relationship Id="rId288" Type="http://schemas.openxmlformats.org/officeDocument/2006/relationships/image" Target="../media/image924.png"/><Relationship Id="rId106" Type="http://schemas.openxmlformats.org/officeDocument/2006/relationships/image" Target="../media/image833.png"/><Relationship Id="rId127" Type="http://schemas.openxmlformats.org/officeDocument/2006/relationships/customXml" Target="../ink/ink1090.xml"/><Relationship Id="rId313" Type="http://schemas.openxmlformats.org/officeDocument/2006/relationships/customXml" Target="../ink/ink1183.xml"/><Relationship Id="rId10" Type="http://schemas.openxmlformats.org/officeDocument/2006/relationships/image" Target="../media/image602.png"/><Relationship Id="rId31" Type="http://schemas.openxmlformats.org/officeDocument/2006/relationships/customXml" Target="../ink/ink1042.xml"/><Relationship Id="rId52" Type="http://schemas.openxmlformats.org/officeDocument/2006/relationships/image" Target="../media/image623.png"/><Relationship Id="rId73" Type="http://schemas.openxmlformats.org/officeDocument/2006/relationships/customXml" Target="../ink/ink1063.xml"/><Relationship Id="rId94" Type="http://schemas.openxmlformats.org/officeDocument/2006/relationships/image" Target="../media/image827.png"/><Relationship Id="rId148" Type="http://schemas.openxmlformats.org/officeDocument/2006/relationships/image" Target="../media/image854.png"/><Relationship Id="rId169" Type="http://schemas.openxmlformats.org/officeDocument/2006/relationships/customXml" Target="../ink/ink1111.xml"/><Relationship Id="rId334" Type="http://schemas.openxmlformats.org/officeDocument/2006/relationships/image" Target="../media/image947.png"/><Relationship Id="rId4" Type="http://schemas.openxmlformats.org/officeDocument/2006/relationships/image" Target="../media/image599.png"/><Relationship Id="rId180" Type="http://schemas.openxmlformats.org/officeDocument/2006/relationships/image" Target="../media/image870.png"/><Relationship Id="rId215" Type="http://schemas.openxmlformats.org/officeDocument/2006/relationships/customXml" Target="../ink/ink1134.xml"/><Relationship Id="rId236" Type="http://schemas.openxmlformats.org/officeDocument/2006/relationships/image" Target="../media/image898.png"/><Relationship Id="rId257" Type="http://schemas.openxmlformats.org/officeDocument/2006/relationships/customXml" Target="../ink/ink1155.xml"/><Relationship Id="rId278" Type="http://schemas.openxmlformats.org/officeDocument/2006/relationships/image" Target="../media/image919.png"/><Relationship Id="rId303" Type="http://schemas.openxmlformats.org/officeDocument/2006/relationships/customXml" Target="../ink/ink1178.xml"/><Relationship Id="rId42" Type="http://schemas.openxmlformats.org/officeDocument/2006/relationships/image" Target="../media/image618.png"/><Relationship Id="rId84" Type="http://schemas.openxmlformats.org/officeDocument/2006/relationships/image" Target="../media/image639.png"/><Relationship Id="rId138" Type="http://schemas.openxmlformats.org/officeDocument/2006/relationships/image" Target="../media/image849.png"/><Relationship Id="rId191" Type="http://schemas.openxmlformats.org/officeDocument/2006/relationships/customXml" Target="../ink/ink1122.xml"/><Relationship Id="rId205" Type="http://schemas.openxmlformats.org/officeDocument/2006/relationships/customXml" Target="../ink/ink1129.xml"/><Relationship Id="rId247" Type="http://schemas.openxmlformats.org/officeDocument/2006/relationships/customXml" Target="../ink/ink1150.xml"/><Relationship Id="rId107" Type="http://schemas.openxmlformats.org/officeDocument/2006/relationships/customXml" Target="../ink/ink1080.xml"/><Relationship Id="rId289" Type="http://schemas.openxmlformats.org/officeDocument/2006/relationships/customXml" Target="../ink/ink1171.xml"/><Relationship Id="rId11" Type="http://schemas.openxmlformats.org/officeDocument/2006/relationships/customXml" Target="../ink/ink1032.xml"/><Relationship Id="rId53" Type="http://schemas.openxmlformats.org/officeDocument/2006/relationships/customXml" Target="../ink/ink1053.xml"/><Relationship Id="rId149" Type="http://schemas.openxmlformats.org/officeDocument/2006/relationships/customXml" Target="../ink/ink1101.xml"/><Relationship Id="rId314" Type="http://schemas.openxmlformats.org/officeDocument/2006/relationships/image" Target="../media/image937.png"/><Relationship Id="rId95" Type="http://schemas.openxmlformats.org/officeDocument/2006/relationships/customXml" Target="../ink/ink1074.xml"/><Relationship Id="rId160" Type="http://schemas.openxmlformats.org/officeDocument/2006/relationships/image" Target="../media/image860.png"/><Relationship Id="rId216" Type="http://schemas.openxmlformats.org/officeDocument/2006/relationships/image" Target="../media/image888.png"/><Relationship Id="rId258" Type="http://schemas.openxmlformats.org/officeDocument/2006/relationships/image" Target="../media/image909.png"/><Relationship Id="rId22" Type="http://schemas.openxmlformats.org/officeDocument/2006/relationships/image" Target="../media/image608.png"/><Relationship Id="rId64" Type="http://schemas.openxmlformats.org/officeDocument/2006/relationships/image" Target="../media/image629.png"/><Relationship Id="rId118" Type="http://schemas.openxmlformats.org/officeDocument/2006/relationships/image" Target="../media/image839.png"/><Relationship Id="rId325" Type="http://schemas.openxmlformats.org/officeDocument/2006/relationships/customXml" Target="../ink/ink1189.xml"/><Relationship Id="rId171" Type="http://schemas.openxmlformats.org/officeDocument/2006/relationships/customXml" Target="../ink/ink1112.xml"/><Relationship Id="rId227" Type="http://schemas.openxmlformats.org/officeDocument/2006/relationships/customXml" Target="../ink/ink1140.xml"/><Relationship Id="rId269" Type="http://schemas.openxmlformats.org/officeDocument/2006/relationships/customXml" Target="../ink/ink1161.xml"/><Relationship Id="rId33" Type="http://schemas.openxmlformats.org/officeDocument/2006/relationships/customXml" Target="../ink/ink1043.xml"/><Relationship Id="rId129" Type="http://schemas.openxmlformats.org/officeDocument/2006/relationships/customXml" Target="../ink/ink1091.xml"/><Relationship Id="rId280" Type="http://schemas.openxmlformats.org/officeDocument/2006/relationships/image" Target="../media/image920.png"/><Relationship Id="rId336" Type="http://schemas.openxmlformats.org/officeDocument/2006/relationships/image" Target="../media/image948.png"/><Relationship Id="rId75" Type="http://schemas.openxmlformats.org/officeDocument/2006/relationships/customXml" Target="../ink/ink1064.xml"/><Relationship Id="rId140" Type="http://schemas.openxmlformats.org/officeDocument/2006/relationships/image" Target="../media/image850.png"/><Relationship Id="rId182" Type="http://schemas.openxmlformats.org/officeDocument/2006/relationships/image" Target="../media/image871.png"/><Relationship Id="rId6" Type="http://schemas.openxmlformats.org/officeDocument/2006/relationships/image" Target="../media/image600.png"/><Relationship Id="rId238" Type="http://schemas.openxmlformats.org/officeDocument/2006/relationships/image" Target="../media/image899.png"/><Relationship Id="rId291" Type="http://schemas.openxmlformats.org/officeDocument/2006/relationships/customXml" Target="../ink/ink1172.xml"/><Relationship Id="rId305" Type="http://schemas.openxmlformats.org/officeDocument/2006/relationships/customXml" Target="../ink/ink1179.xml"/><Relationship Id="rId44" Type="http://schemas.openxmlformats.org/officeDocument/2006/relationships/image" Target="../media/image619.png"/><Relationship Id="rId86" Type="http://schemas.openxmlformats.org/officeDocument/2006/relationships/image" Target="../media/image640.png"/><Relationship Id="rId151" Type="http://schemas.openxmlformats.org/officeDocument/2006/relationships/customXml" Target="../ink/ink1102.xml"/><Relationship Id="rId193" Type="http://schemas.openxmlformats.org/officeDocument/2006/relationships/customXml" Target="../ink/ink1123.xml"/><Relationship Id="rId207" Type="http://schemas.openxmlformats.org/officeDocument/2006/relationships/customXml" Target="../ink/ink1130.xml"/><Relationship Id="rId249" Type="http://schemas.openxmlformats.org/officeDocument/2006/relationships/customXml" Target="../ink/ink1151.xml"/><Relationship Id="rId13" Type="http://schemas.openxmlformats.org/officeDocument/2006/relationships/customXml" Target="../ink/ink1033.xml"/><Relationship Id="rId109" Type="http://schemas.openxmlformats.org/officeDocument/2006/relationships/customXml" Target="../ink/ink1081.xml"/><Relationship Id="rId260" Type="http://schemas.openxmlformats.org/officeDocument/2006/relationships/image" Target="../media/image910.png"/><Relationship Id="rId316" Type="http://schemas.openxmlformats.org/officeDocument/2006/relationships/image" Target="../media/image938.png"/><Relationship Id="rId55" Type="http://schemas.openxmlformats.org/officeDocument/2006/relationships/customXml" Target="../ink/ink1054.xml"/><Relationship Id="rId97" Type="http://schemas.openxmlformats.org/officeDocument/2006/relationships/customXml" Target="../ink/ink1075.xml"/><Relationship Id="rId120" Type="http://schemas.openxmlformats.org/officeDocument/2006/relationships/image" Target="../media/image840.png"/><Relationship Id="rId162" Type="http://schemas.openxmlformats.org/officeDocument/2006/relationships/image" Target="../media/image861.png"/><Relationship Id="rId218" Type="http://schemas.openxmlformats.org/officeDocument/2006/relationships/image" Target="../media/image889.png"/><Relationship Id="rId271" Type="http://schemas.openxmlformats.org/officeDocument/2006/relationships/customXml" Target="../ink/ink1162.xml"/><Relationship Id="rId24" Type="http://schemas.openxmlformats.org/officeDocument/2006/relationships/image" Target="../media/image609.png"/><Relationship Id="rId66" Type="http://schemas.openxmlformats.org/officeDocument/2006/relationships/image" Target="../media/image630.png"/><Relationship Id="rId131" Type="http://schemas.openxmlformats.org/officeDocument/2006/relationships/customXml" Target="../ink/ink1092.xml"/><Relationship Id="rId327" Type="http://schemas.openxmlformats.org/officeDocument/2006/relationships/customXml" Target="../ink/ink1190.xml"/><Relationship Id="rId173" Type="http://schemas.openxmlformats.org/officeDocument/2006/relationships/customXml" Target="../ink/ink1113.xml"/><Relationship Id="rId229" Type="http://schemas.openxmlformats.org/officeDocument/2006/relationships/customXml" Target="../ink/ink11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EA097D-B7C8-419B-9FB3-F6CB20639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1536" y="784698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Walk-through into Machine Learning &amp; Deep Learning</a:t>
            </a:r>
          </a:p>
        </p:txBody>
      </p:sp>
      <p:pic>
        <p:nvPicPr>
          <p:cNvPr id="1026" name="Picture 2" descr="What is Deep Learning(DL)? : Simple Detailed Introduction for Dummies | by  Co-learning Lounge | Co-Learning Lounge | Medium">
            <a:extLst>
              <a:ext uri="{FF2B5EF4-FFF2-40B4-BE49-F238E27FC236}">
                <a16:creationId xmlns:a16="http://schemas.microsoft.com/office/drawing/2014/main" id="{2DAEEC12-C064-4667-9C01-DD229B347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289" y="1744383"/>
            <a:ext cx="84582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828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EA097D-B7C8-419B-9FB3-F6CB20639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3299" y="326980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Building Blocks for Machine Learning</a:t>
            </a:r>
          </a:p>
        </p:txBody>
      </p:sp>
      <p:pic>
        <p:nvPicPr>
          <p:cNvPr id="1026" name="Picture 2" descr="What is Deep Learning(DL)? : Simple Detailed Introduction for Dummies | by  Co-learning Lounge | Co-Learning Lounge | Medium">
            <a:extLst>
              <a:ext uri="{FF2B5EF4-FFF2-40B4-BE49-F238E27FC236}">
                <a16:creationId xmlns:a16="http://schemas.microsoft.com/office/drawing/2014/main" id="{2DAEEC12-C064-4667-9C01-DD229B347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651" y="98852"/>
            <a:ext cx="2140950" cy="105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3540863C-2A97-4AF0-850F-7EAA26912BCF}"/>
              </a:ext>
            </a:extLst>
          </p:cNvPr>
          <p:cNvSpPr txBox="1"/>
          <p:nvPr/>
        </p:nvSpPr>
        <p:spPr>
          <a:xfrm>
            <a:off x="3937687" y="1198323"/>
            <a:ext cx="49509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Basic Components of ML &amp; DL models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2F9A89-D40F-49FF-BA38-17EE1ACBA612}"/>
                  </a:ext>
                </a:extLst>
              </p14:cNvPr>
              <p14:cNvContentPartPr/>
              <p14:nvPr/>
            </p14:nvContentPartPr>
            <p14:xfrm>
              <a:off x="450282" y="2557299"/>
              <a:ext cx="1370520" cy="997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2F9A89-D40F-49FF-BA38-17EE1ACBA6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4282" y="2485299"/>
                <a:ext cx="1442160" cy="11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864583-18F8-4515-B6E8-88E5B1A057E6}"/>
                  </a:ext>
                </a:extLst>
              </p14:cNvPr>
              <p14:cNvContentPartPr/>
              <p14:nvPr/>
            </p14:nvContentPartPr>
            <p14:xfrm>
              <a:off x="299802" y="2527779"/>
              <a:ext cx="1428840" cy="117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864583-18F8-4515-B6E8-88E5B1A057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3802" y="2455779"/>
                <a:ext cx="1500480" cy="13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FD13877-A7EB-4BC0-927D-A2A6E982B052}"/>
                  </a:ext>
                </a:extLst>
              </p14:cNvPr>
              <p14:cNvContentPartPr/>
              <p14:nvPr/>
            </p14:nvContentPartPr>
            <p14:xfrm>
              <a:off x="557562" y="1888779"/>
              <a:ext cx="29160" cy="287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FD13877-A7EB-4BC0-927D-A2A6E982B05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1562" y="1817139"/>
                <a:ext cx="10080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A3E536C-8760-4F6B-AABA-789003C20D57}"/>
                  </a:ext>
                </a:extLst>
              </p14:cNvPr>
              <p14:cNvContentPartPr/>
              <p14:nvPr/>
            </p14:nvContentPartPr>
            <p14:xfrm>
              <a:off x="576282" y="1826139"/>
              <a:ext cx="138600" cy="332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A3E536C-8760-4F6B-AABA-789003C20D5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0642" y="1754499"/>
                <a:ext cx="21024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180D99C-F9BC-4DE8-89CC-F44D87BE9C54}"/>
                  </a:ext>
                </a:extLst>
              </p14:cNvPr>
              <p14:cNvContentPartPr/>
              <p14:nvPr/>
            </p14:nvContentPartPr>
            <p14:xfrm>
              <a:off x="864642" y="1794819"/>
              <a:ext cx="325440" cy="366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180D99C-F9BC-4DE8-89CC-F44D87BE9C5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9002" y="1722819"/>
                <a:ext cx="39708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0F4D091-F188-411A-A0FB-ECC36DD10FAF}"/>
                  </a:ext>
                </a:extLst>
              </p14:cNvPr>
              <p14:cNvContentPartPr/>
              <p14:nvPr/>
            </p14:nvContentPartPr>
            <p14:xfrm>
              <a:off x="1146882" y="1888059"/>
              <a:ext cx="205200" cy="91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0F4D091-F188-411A-A0FB-ECC36DD10FA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1242" y="1816059"/>
                <a:ext cx="27684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27A52F2-1D5D-4658-ABC9-AF3D6811BC7B}"/>
                  </a:ext>
                </a:extLst>
              </p14:cNvPr>
              <p14:cNvContentPartPr/>
              <p14:nvPr/>
            </p14:nvContentPartPr>
            <p14:xfrm>
              <a:off x="1389162" y="1911459"/>
              <a:ext cx="218880" cy="178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27A52F2-1D5D-4658-ABC9-AF3D6811BC7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53522" y="1839819"/>
                <a:ext cx="29052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79269D8-A02A-4DBD-9761-6C78202EB89B}"/>
                  </a:ext>
                </a:extLst>
              </p14:cNvPr>
              <p14:cNvContentPartPr/>
              <p14:nvPr/>
            </p14:nvContentPartPr>
            <p14:xfrm>
              <a:off x="1825122" y="1892739"/>
              <a:ext cx="362520" cy="201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79269D8-A02A-4DBD-9761-6C78202EB89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89122" y="1820739"/>
                <a:ext cx="43416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7253B02-5ED3-45BB-B059-BBAAA1D5AFDB}"/>
                  </a:ext>
                </a:extLst>
              </p14:cNvPr>
              <p14:cNvContentPartPr/>
              <p14:nvPr/>
            </p14:nvContentPartPr>
            <p14:xfrm>
              <a:off x="2312202" y="1740459"/>
              <a:ext cx="30240" cy="318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7253B02-5ED3-45BB-B059-BBAAA1D5AFD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276202" y="1668459"/>
                <a:ext cx="10188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C907A0B-4E3F-46C0-8C62-B7DDD9660F62}"/>
                  </a:ext>
                </a:extLst>
              </p14:cNvPr>
              <p14:cNvContentPartPr/>
              <p14:nvPr/>
            </p14:nvContentPartPr>
            <p14:xfrm>
              <a:off x="2459082" y="1724259"/>
              <a:ext cx="291240" cy="358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C907A0B-4E3F-46C0-8C62-B7DDD9660F6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23082" y="1652619"/>
                <a:ext cx="36288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6532814-B502-4CF7-A7FD-2554A1A697B1}"/>
                  </a:ext>
                </a:extLst>
              </p14:cNvPr>
              <p14:cNvContentPartPr/>
              <p14:nvPr/>
            </p14:nvContentPartPr>
            <p14:xfrm>
              <a:off x="2802882" y="1889499"/>
              <a:ext cx="146880" cy="168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6532814-B502-4CF7-A7FD-2554A1A697B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767242" y="1817499"/>
                <a:ext cx="21852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C253D4F-21B8-4197-80E8-B841665A6FD0}"/>
                  </a:ext>
                </a:extLst>
              </p14:cNvPr>
              <p14:cNvContentPartPr/>
              <p14:nvPr/>
            </p14:nvContentPartPr>
            <p14:xfrm>
              <a:off x="3057762" y="1691499"/>
              <a:ext cx="20880" cy="386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C253D4F-21B8-4197-80E8-B841665A6FD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022122" y="1619499"/>
                <a:ext cx="9252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A826F81-E410-4B68-91FE-B1A18EC56868}"/>
                  </a:ext>
                </a:extLst>
              </p14:cNvPr>
              <p14:cNvContentPartPr/>
              <p14:nvPr/>
            </p14:nvContentPartPr>
            <p14:xfrm>
              <a:off x="3119322" y="1778259"/>
              <a:ext cx="179280" cy="283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A826F81-E410-4B68-91FE-B1A18EC5686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083682" y="1706619"/>
                <a:ext cx="25092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79D9A22-C73F-473A-A99F-59E95A038158}"/>
                  </a:ext>
                </a:extLst>
              </p14:cNvPr>
              <p14:cNvContentPartPr/>
              <p14:nvPr/>
            </p14:nvContentPartPr>
            <p14:xfrm>
              <a:off x="3391122" y="1845939"/>
              <a:ext cx="325440" cy="260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79D9A22-C73F-473A-A99F-59E95A03815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355482" y="1774299"/>
                <a:ext cx="39708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402FB35-BF2F-4547-AD7F-7A29C610E310}"/>
                  </a:ext>
                </a:extLst>
              </p14:cNvPr>
              <p14:cNvContentPartPr/>
              <p14:nvPr/>
            </p14:nvContentPartPr>
            <p14:xfrm>
              <a:off x="2003322" y="2944659"/>
              <a:ext cx="518760" cy="201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402FB35-BF2F-4547-AD7F-7A29C610E31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967682" y="2872659"/>
                <a:ext cx="59040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3F80B97-C5B5-4330-9411-A9D5C3D46381}"/>
                  </a:ext>
                </a:extLst>
              </p14:cNvPr>
              <p14:cNvContentPartPr/>
              <p14:nvPr/>
            </p14:nvContentPartPr>
            <p14:xfrm>
              <a:off x="2771562" y="2461179"/>
              <a:ext cx="28440" cy="1050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3F80B97-C5B5-4330-9411-A9D5C3D4638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735922" y="2389539"/>
                <a:ext cx="100080" cy="11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999612A-56B4-4034-80ED-1C4F3CF80A67}"/>
                  </a:ext>
                </a:extLst>
              </p14:cNvPr>
              <p14:cNvContentPartPr/>
              <p14:nvPr/>
            </p14:nvContentPartPr>
            <p14:xfrm>
              <a:off x="2680842" y="2322579"/>
              <a:ext cx="2128320" cy="1240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999612A-56B4-4034-80ED-1C4F3CF80A6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644842" y="2250579"/>
                <a:ext cx="2199960" cy="13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99915C7-F864-4238-B04A-0A4346302DE0}"/>
                  </a:ext>
                </a:extLst>
              </p14:cNvPr>
              <p14:cNvContentPartPr/>
              <p14:nvPr/>
            </p14:nvContentPartPr>
            <p14:xfrm>
              <a:off x="2647722" y="3409059"/>
              <a:ext cx="2081880" cy="1609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99915C7-F864-4238-B04A-0A4346302DE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611722" y="3337419"/>
                <a:ext cx="215352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1C9EE75-7453-4F52-BEDD-0F730A7AF4FE}"/>
                  </a:ext>
                </a:extLst>
              </p14:cNvPr>
              <p14:cNvContentPartPr/>
              <p14:nvPr/>
            </p14:nvContentPartPr>
            <p14:xfrm>
              <a:off x="4450242" y="1784379"/>
              <a:ext cx="24840" cy="328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1C9EE75-7453-4F52-BEDD-0F730A7AF4F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414242" y="1712739"/>
                <a:ext cx="9648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AC3FA43-B72A-44C8-BE67-A693F9C1352F}"/>
                  </a:ext>
                </a:extLst>
              </p14:cNvPr>
              <p14:cNvContentPartPr/>
              <p14:nvPr/>
            </p14:nvContentPartPr>
            <p14:xfrm>
              <a:off x="4463922" y="1803099"/>
              <a:ext cx="190440" cy="306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AC3FA43-B72A-44C8-BE67-A693F9C1352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428282" y="1731459"/>
                <a:ext cx="26208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58838BC-BE34-423D-BEE1-3BEF90FCCEAC}"/>
                  </a:ext>
                </a:extLst>
              </p14:cNvPr>
              <p14:cNvContentPartPr/>
              <p14:nvPr/>
            </p14:nvContentPartPr>
            <p14:xfrm>
              <a:off x="4759122" y="1719579"/>
              <a:ext cx="378720" cy="3855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58838BC-BE34-423D-BEE1-3BEF90FCCEA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723122" y="1647579"/>
                <a:ext cx="45036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949290C-0D18-4086-9F8E-4C5A05096E05}"/>
                  </a:ext>
                </a:extLst>
              </p14:cNvPr>
              <p14:cNvContentPartPr/>
              <p14:nvPr/>
            </p14:nvContentPartPr>
            <p14:xfrm>
              <a:off x="5083122" y="1852059"/>
              <a:ext cx="205560" cy="248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949290C-0D18-4086-9F8E-4C5A05096E0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047122" y="1780059"/>
                <a:ext cx="2772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7D1EAF4-F4D1-439B-9BD1-5648C8D19588}"/>
                  </a:ext>
                </a:extLst>
              </p14:cNvPr>
              <p14:cNvContentPartPr/>
              <p14:nvPr/>
            </p14:nvContentPartPr>
            <p14:xfrm>
              <a:off x="5257002" y="1849179"/>
              <a:ext cx="292320" cy="228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7D1EAF4-F4D1-439B-9BD1-5648C8D1958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221002" y="1777539"/>
                <a:ext cx="36396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DF30305-EEC3-481E-B9C0-3FAAB16F25CD}"/>
                  </a:ext>
                </a:extLst>
              </p14:cNvPr>
              <p14:cNvContentPartPr/>
              <p14:nvPr/>
            </p14:nvContentPartPr>
            <p14:xfrm>
              <a:off x="5725362" y="1858899"/>
              <a:ext cx="163440" cy="1850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DF30305-EEC3-481E-B9C0-3FAAB16F25C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689722" y="1787259"/>
                <a:ext cx="23508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69E2699-D0C1-4E6B-B87B-F35676EA473B}"/>
                  </a:ext>
                </a:extLst>
              </p14:cNvPr>
              <p14:cNvContentPartPr/>
              <p14:nvPr/>
            </p14:nvContentPartPr>
            <p14:xfrm>
              <a:off x="5949642" y="1708059"/>
              <a:ext cx="351000" cy="353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69E2699-D0C1-4E6B-B87B-F35676EA473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914002" y="1636419"/>
                <a:ext cx="42264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684FA3F-D60B-4691-B5C3-A67948A68DAE}"/>
                  </a:ext>
                </a:extLst>
              </p14:cNvPr>
              <p14:cNvContentPartPr/>
              <p14:nvPr/>
            </p14:nvContentPartPr>
            <p14:xfrm>
              <a:off x="6339882" y="1846659"/>
              <a:ext cx="221400" cy="216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684FA3F-D60B-4691-B5C3-A67948A68DA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303882" y="1775019"/>
                <a:ext cx="29304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2B96DC2-B647-4DF1-8476-6CB3504A00A7}"/>
                  </a:ext>
                </a:extLst>
              </p14:cNvPr>
              <p14:cNvContentPartPr/>
              <p14:nvPr/>
            </p14:nvContentPartPr>
            <p14:xfrm>
              <a:off x="6593322" y="1828659"/>
              <a:ext cx="345240" cy="244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2B96DC2-B647-4DF1-8476-6CB3504A00A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557322" y="1756659"/>
                <a:ext cx="41688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ACE180B-B0F2-4188-A6B4-37458CBF3CA8}"/>
                  </a:ext>
                </a:extLst>
              </p14:cNvPr>
              <p14:cNvContentPartPr/>
              <p14:nvPr/>
            </p14:nvContentPartPr>
            <p14:xfrm>
              <a:off x="6967362" y="1681059"/>
              <a:ext cx="52920" cy="42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ACE180B-B0F2-4188-A6B4-37458CBF3CA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931722" y="1609059"/>
                <a:ext cx="1245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782504B-EAE9-4C54-8722-D3A816CD338D}"/>
                  </a:ext>
                </a:extLst>
              </p14:cNvPr>
              <p14:cNvContentPartPr/>
              <p14:nvPr/>
            </p14:nvContentPartPr>
            <p14:xfrm>
              <a:off x="7049802" y="1833339"/>
              <a:ext cx="555840" cy="4442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782504B-EAE9-4C54-8722-D3A816CD338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013802" y="1761699"/>
                <a:ext cx="62748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DE262EC-FC3E-442B-B9C4-35F55884ABDB}"/>
                  </a:ext>
                </a:extLst>
              </p14:cNvPr>
              <p14:cNvContentPartPr/>
              <p14:nvPr/>
            </p14:nvContentPartPr>
            <p14:xfrm>
              <a:off x="5006082" y="2758899"/>
              <a:ext cx="824040" cy="195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DE262EC-FC3E-442B-B9C4-35F55884ABD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970082" y="2686899"/>
                <a:ext cx="89568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DA43E3F-FA30-4A5B-A814-0FFF3EF67882}"/>
                  </a:ext>
                </a:extLst>
              </p14:cNvPr>
              <p14:cNvContentPartPr/>
              <p14:nvPr/>
            </p14:nvContentPartPr>
            <p14:xfrm>
              <a:off x="2888922" y="2758899"/>
              <a:ext cx="1726200" cy="1008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DA43E3F-FA30-4A5B-A814-0FFF3EF6788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852922" y="2686899"/>
                <a:ext cx="17978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6CA7B70-F6EE-494E-8A9C-57A6E58CEFC8}"/>
                  </a:ext>
                </a:extLst>
              </p14:cNvPr>
              <p14:cNvContentPartPr/>
              <p14:nvPr/>
            </p14:nvContentPartPr>
            <p14:xfrm>
              <a:off x="3070722" y="3007659"/>
              <a:ext cx="1474920" cy="1648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6CA7B70-F6EE-494E-8A9C-57A6E58CEFC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034722" y="2935659"/>
                <a:ext cx="154656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B5FB4D2-6654-4A80-A3D0-A1C9C03FEDCE}"/>
                  </a:ext>
                </a:extLst>
              </p14:cNvPr>
              <p14:cNvContentPartPr/>
              <p14:nvPr/>
            </p14:nvContentPartPr>
            <p14:xfrm>
              <a:off x="3364842" y="2492859"/>
              <a:ext cx="52200" cy="364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B5FB4D2-6654-4A80-A3D0-A1C9C03FEDC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329202" y="2421219"/>
                <a:ext cx="12384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642FEFF-F047-4871-9E7E-E495429EF4C7}"/>
                  </a:ext>
                </a:extLst>
              </p14:cNvPr>
              <p14:cNvContentPartPr/>
              <p14:nvPr/>
            </p14:nvContentPartPr>
            <p14:xfrm>
              <a:off x="3629082" y="2454339"/>
              <a:ext cx="60840" cy="3607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642FEFF-F047-4871-9E7E-E495429EF4C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593442" y="2382699"/>
                <a:ext cx="13248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0767025-4446-488F-ADE2-16D01FCFB8BE}"/>
                  </a:ext>
                </a:extLst>
              </p14:cNvPr>
              <p14:cNvContentPartPr/>
              <p14:nvPr/>
            </p14:nvContentPartPr>
            <p14:xfrm>
              <a:off x="3391482" y="2444619"/>
              <a:ext cx="208080" cy="3211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0767025-4446-488F-ADE2-16D01FCFB8BE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355482" y="2372619"/>
                <a:ext cx="27972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3C16D6B-D5B1-47D5-B099-FFDAC7D72020}"/>
                  </a:ext>
                </a:extLst>
              </p14:cNvPr>
              <p14:cNvContentPartPr/>
              <p14:nvPr/>
            </p14:nvContentPartPr>
            <p14:xfrm>
              <a:off x="3427482" y="2736939"/>
              <a:ext cx="225720" cy="514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3C16D6B-D5B1-47D5-B099-FFDAC7D7202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391482" y="2665299"/>
                <a:ext cx="2973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AB0FF76-128C-4C5C-AB15-A240BB2AFA11}"/>
                  </a:ext>
                </a:extLst>
              </p14:cNvPr>
              <p14:cNvContentPartPr/>
              <p14:nvPr/>
            </p14:nvContentPartPr>
            <p14:xfrm>
              <a:off x="3369882" y="2424819"/>
              <a:ext cx="291600" cy="3722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AB0FF76-128C-4C5C-AB15-A240BB2AFA11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333882" y="2352819"/>
                <a:ext cx="36324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580435D-67C8-4135-AF1B-3B741D8ED78A}"/>
                  </a:ext>
                </a:extLst>
              </p14:cNvPr>
              <p14:cNvContentPartPr/>
              <p14:nvPr/>
            </p14:nvContentPartPr>
            <p14:xfrm>
              <a:off x="3361962" y="2453979"/>
              <a:ext cx="52920" cy="3531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580435D-67C8-4135-AF1B-3B741D8ED78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326322" y="2382339"/>
                <a:ext cx="12456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3865D50-2274-4FB9-B1C3-D9EE118A455F}"/>
                  </a:ext>
                </a:extLst>
              </p14:cNvPr>
              <p14:cNvContentPartPr/>
              <p14:nvPr/>
            </p14:nvContentPartPr>
            <p14:xfrm>
              <a:off x="3368802" y="2815059"/>
              <a:ext cx="221040" cy="172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3865D50-2274-4FB9-B1C3-D9EE118A455F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333162" y="2743059"/>
                <a:ext cx="2926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FAFCEA7-AA2B-4022-B18A-1E3E6E3DE7AF}"/>
                  </a:ext>
                </a:extLst>
              </p14:cNvPr>
              <p14:cNvContentPartPr/>
              <p14:nvPr/>
            </p14:nvContentPartPr>
            <p14:xfrm>
              <a:off x="5995722" y="2290179"/>
              <a:ext cx="75600" cy="10800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FAFCEA7-AA2B-4022-B18A-1E3E6E3DE7AF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960082" y="2218179"/>
                <a:ext cx="147240" cy="12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44B5CF0-40B1-451D-9006-E9854721D319}"/>
                  </a:ext>
                </a:extLst>
              </p14:cNvPr>
              <p14:cNvContentPartPr/>
              <p14:nvPr/>
            </p14:nvContentPartPr>
            <p14:xfrm>
              <a:off x="6069162" y="2275419"/>
              <a:ext cx="2160720" cy="1137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44B5CF0-40B1-451D-9006-E9854721D31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033162" y="2203419"/>
                <a:ext cx="2232360" cy="12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95B3BF4-0928-4C04-B1A7-A6ED027F64C7}"/>
                  </a:ext>
                </a:extLst>
              </p14:cNvPr>
              <p14:cNvContentPartPr/>
              <p14:nvPr/>
            </p14:nvContentPartPr>
            <p14:xfrm>
              <a:off x="5998602" y="3242019"/>
              <a:ext cx="2095200" cy="207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95B3BF4-0928-4C04-B1A7-A6ED027F64C7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962962" y="3170379"/>
                <a:ext cx="216684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E5EAAB6-8C4B-4106-9154-5D9648DD93A4}"/>
                  </a:ext>
                </a:extLst>
              </p14:cNvPr>
              <p14:cNvContentPartPr/>
              <p14:nvPr/>
            </p14:nvContentPartPr>
            <p14:xfrm>
              <a:off x="7876362" y="1679619"/>
              <a:ext cx="132480" cy="5025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E5EAAB6-8C4B-4106-9154-5D9648DD93A4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840722" y="1607979"/>
                <a:ext cx="20412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9298420-0E1D-4CA7-9992-FCA597DAA1F6}"/>
                  </a:ext>
                </a:extLst>
              </p14:cNvPr>
              <p14:cNvContentPartPr/>
              <p14:nvPr/>
            </p14:nvContentPartPr>
            <p14:xfrm>
              <a:off x="7784922" y="1939899"/>
              <a:ext cx="200160" cy="356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9298420-0E1D-4CA7-9992-FCA597DAA1F6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748922" y="1868259"/>
                <a:ext cx="2718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1DF48FE-BDA3-4591-BAEE-DDC78701D90E}"/>
                  </a:ext>
                </a:extLst>
              </p14:cNvPr>
              <p14:cNvContentPartPr/>
              <p14:nvPr/>
            </p14:nvContentPartPr>
            <p14:xfrm>
              <a:off x="8058162" y="1915419"/>
              <a:ext cx="128880" cy="1040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1DF48FE-BDA3-4591-BAEE-DDC78701D90E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022522" y="1843779"/>
                <a:ext cx="20052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EE3DCDF-203D-409E-990A-24A7FA813324}"/>
                  </a:ext>
                </a:extLst>
              </p14:cNvPr>
              <p14:cNvContentPartPr/>
              <p14:nvPr/>
            </p14:nvContentPartPr>
            <p14:xfrm>
              <a:off x="8236722" y="1902099"/>
              <a:ext cx="208080" cy="1011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EE3DCDF-203D-409E-990A-24A7FA813324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8200722" y="1830099"/>
                <a:ext cx="27972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6C9BDEA-630C-4B83-88D2-941C58BBE45D}"/>
                  </a:ext>
                </a:extLst>
              </p14:cNvPr>
              <p14:cNvContentPartPr/>
              <p14:nvPr/>
            </p14:nvContentPartPr>
            <p14:xfrm>
              <a:off x="8498802" y="1650459"/>
              <a:ext cx="11520" cy="3373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6C9BDEA-630C-4B83-88D2-941C58BBE45D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8463162" y="1578459"/>
                <a:ext cx="8316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F478139-0488-44D6-A1EA-9F577D9CF2A3}"/>
                  </a:ext>
                </a:extLst>
              </p14:cNvPr>
              <p14:cNvContentPartPr/>
              <p14:nvPr/>
            </p14:nvContentPartPr>
            <p14:xfrm>
              <a:off x="8411322" y="1820379"/>
              <a:ext cx="850680" cy="153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F478139-0488-44D6-A1EA-9F577D9CF2A3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375682" y="1748379"/>
                <a:ext cx="9223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3E898E3-1CAE-4995-ACF1-19899586003F}"/>
                  </a:ext>
                </a:extLst>
              </p14:cNvPr>
              <p14:cNvContentPartPr/>
              <p14:nvPr/>
            </p14:nvContentPartPr>
            <p14:xfrm>
              <a:off x="9614082" y="1714179"/>
              <a:ext cx="509760" cy="2124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3E898E3-1CAE-4995-ACF1-19899586003F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578082" y="1642179"/>
                <a:ext cx="58140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E138544-87B5-4249-BB47-48B3C73C0723}"/>
                  </a:ext>
                </a:extLst>
              </p14:cNvPr>
              <p14:cNvContentPartPr/>
              <p14:nvPr/>
            </p14:nvContentPartPr>
            <p14:xfrm>
              <a:off x="10187562" y="1573779"/>
              <a:ext cx="316440" cy="3884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E138544-87B5-4249-BB47-48B3C73C0723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151922" y="1501779"/>
                <a:ext cx="38808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AA15D4C-D368-44AB-9664-33536250C413}"/>
                  </a:ext>
                </a:extLst>
              </p14:cNvPr>
              <p14:cNvContentPartPr/>
              <p14:nvPr/>
            </p14:nvContentPartPr>
            <p14:xfrm>
              <a:off x="10527402" y="1738659"/>
              <a:ext cx="133560" cy="1659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AA15D4C-D368-44AB-9664-33536250C41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0491762" y="1666659"/>
                <a:ext cx="20520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2C2D4BE-EE2C-4EA3-9C44-D5F10DADC8F1}"/>
                  </a:ext>
                </a:extLst>
              </p14:cNvPr>
              <p14:cNvContentPartPr/>
              <p14:nvPr/>
            </p14:nvContentPartPr>
            <p14:xfrm>
              <a:off x="10768962" y="1582419"/>
              <a:ext cx="37080" cy="3448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2C2D4BE-EE2C-4EA3-9C44-D5F10DADC8F1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0733322" y="1510419"/>
                <a:ext cx="10872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3C78449-AC69-42BB-876F-0192AF57BF8B}"/>
                  </a:ext>
                </a:extLst>
              </p14:cNvPr>
              <p14:cNvContentPartPr/>
              <p14:nvPr/>
            </p14:nvContentPartPr>
            <p14:xfrm>
              <a:off x="10780842" y="1636419"/>
              <a:ext cx="249120" cy="2678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3C78449-AC69-42BB-876F-0192AF57BF8B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0744842" y="1564419"/>
                <a:ext cx="32076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BF2EBCA-FC92-4973-B606-5692A4EFF578}"/>
                  </a:ext>
                </a:extLst>
              </p14:cNvPr>
              <p14:cNvContentPartPr/>
              <p14:nvPr/>
            </p14:nvContentPartPr>
            <p14:xfrm>
              <a:off x="11055162" y="1697619"/>
              <a:ext cx="380880" cy="2527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BF2EBCA-FC92-4973-B606-5692A4EFF578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1019162" y="1625619"/>
                <a:ext cx="45252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A36D7E4-9150-485B-913A-1ACBEB2CE9BD}"/>
                  </a:ext>
                </a:extLst>
              </p14:cNvPr>
              <p14:cNvContentPartPr/>
              <p14:nvPr/>
            </p14:nvContentPartPr>
            <p14:xfrm>
              <a:off x="8236362" y="2763219"/>
              <a:ext cx="749880" cy="327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A36D7E4-9150-485B-913A-1ACBEB2CE9BD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200362" y="2691579"/>
                <a:ext cx="82152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5FDEB23-C5B3-422D-9C92-A5DD2A115B90}"/>
                  </a:ext>
                </a:extLst>
              </p14:cNvPr>
              <p14:cNvContentPartPr/>
              <p14:nvPr/>
            </p14:nvContentPartPr>
            <p14:xfrm>
              <a:off x="8877162" y="2672859"/>
              <a:ext cx="196560" cy="2235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5FDEB23-C5B3-422D-9C92-A5DD2A115B90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8841162" y="2601219"/>
                <a:ext cx="26820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9E18347-64F8-4329-9787-589DBE567ADE}"/>
                  </a:ext>
                </a:extLst>
              </p14:cNvPr>
              <p14:cNvContentPartPr/>
              <p14:nvPr/>
            </p14:nvContentPartPr>
            <p14:xfrm>
              <a:off x="9399882" y="2648379"/>
              <a:ext cx="797760" cy="2631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9E18347-64F8-4329-9787-589DBE567ADE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364242" y="2576379"/>
                <a:ext cx="86940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CE9FD1D-929E-4023-A057-C893EDC162C7}"/>
                  </a:ext>
                </a:extLst>
              </p14:cNvPr>
              <p14:cNvContentPartPr/>
              <p14:nvPr/>
            </p14:nvContentPartPr>
            <p14:xfrm>
              <a:off x="10352082" y="2783019"/>
              <a:ext cx="91800" cy="846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CE9FD1D-929E-4023-A057-C893EDC162C7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0316082" y="2711379"/>
                <a:ext cx="16344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B94FCE1-61A5-42FC-910D-C31618E3AE8A}"/>
                  </a:ext>
                </a:extLst>
              </p14:cNvPr>
              <p14:cNvContentPartPr/>
              <p14:nvPr/>
            </p14:nvContentPartPr>
            <p14:xfrm>
              <a:off x="10497162" y="2581059"/>
              <a:ext cx="322200" cy="2959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B94FCE1-61A5-42FC-910D-C31618E3AE8A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0461522" y="2509419"/>
                <a:ext cx="39384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E0E6F08-293B-4915-950E-836E99C7204B}"/>
                  </a:ext>
                </a:extLst>
              </p14:cNvPr>
              <p14:cNvContentPartPr/>
              <p14:nvPr/>
            </p14:nvContentPartPr>
            <p14:xfrm>
              <a:off x="10956882" y="2477019"/>
              <a:ext cx="25920" cy="4449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E0E6F08-293B-4915-950E-836E99C7204B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0920882" y="2405019"/>
                <a:ext cx="9756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44B24A9-5331-40D5-9803-97DF34E51C29}"/>
                  </a:ext>
                </a:extLst>
              </p14:cNvPr>
              <p14:cNvContentPartPr/>
              <p14:nvPr/>
            </p14:nvContentPartPr>
            <p14:xfrm>
              <a:off x="9128802" y="2389539"/>
              <a:ext cx="2353680" cy="10141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44B24A9-5331-40D5-9803-97DF34E51C29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092802" y="2317899"/>
                <a:ext cx="2425320" cy="11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837BB48-A00C-4B6E-9F0A-2F01FF40484E}"/>
                  </a:ext>
                </a:extLst>
              </p14:cNvPr>
              <p14:cNvContentPartPr/>
              <p14:nvPr/>
            </p14:nvContentPartPr>
            <p14:xfrm>
              <a:off x="9093522" y="2414739"/>
              <a:ext cx="255960" cy="12952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837BB48-A00C-4B6E-9F0A-2F01FF40484E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9057522" y="2342739"/>
                <a:ext cx="327600" cy="14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20C0FAE-A4AA-4715-86E2-E1563246E73D}"/>
                  </a:ext>
                </a:extLst>
              </p14:cNvPr>
              <p14:cNvContentPartPr/>
              <p14:nvPr/>
            </p14:nvContentPartPr>
            <p14:xfrm>
              <a:off x="9212322" y="3472779"/>
              <a:ext cx="1954080" cy="529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20C0FAE-A4AA-4715-86E2-E1563246E73D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9176322" y="3400779"/>
                <a:ext cx="20257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C48B34B-A6BB-406D-B538-2679458462CD}"/>
                  </a:ext>
                </a:extLst>
              </p14:cNvPr>
              <p14:cNvContentPartPr/>
              <p14:nvPr/>
            </p14:nvContentPartPr>
            <p14:xfrm>
              <a:off x="11155602" y="3359019"/>
              <a:ext cx="172080" cy="882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C48B34B-A6BB-406D-B538-2679458462CD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1119962" y="3287379"/>
                <a:ext cx="2437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BDDAA83-EA36-469C-8ACC-779F660C3BB1}"/>
                  </a:ext>
                </a:extLst>
              </p14:cNvPr>
              <p14:cNvContentPartPr/>
              <p14:nvPr/>
            </p14:nvContentPartPr>
            <p14:xfrm>
              <a:off x="74442" y="338979"/>
              <a:ext cx="325080" cy="16941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BDDAA83-EA36-469C-8ACC-779F660C3BB1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8802" y="266979"/>
                <a:ext cx="396720" cy="18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C68C167-FF3D-4C06-A40E-430482D23747}"/>
                  </a:ext>
                </a:extLst>
              </p14:cNvPr>
              <p14:cNvContentPartPr/>
              <p14:nvPr/>
            </p14:nvContentPartPr>
            <p14:xfrm>
              <a:off x="294762" y="275979"/>
              <a:ext cx="231120" cy="2404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C68C167-FF3D-4C06-A40E-430482D2374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259122" y="203979"/>
                <a:ext cx="30276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E9D8197-0B0E-4546-98D3-8E959559964D}"/>
                  </a:ext>
                </a:extLst>
              </p14:cNvPr>
              <p14:cNvContentPartPr/>
              <p14:nvPr/>
            </p14:nvContentPartPr>
            <p14:xfrm>
              <a:off x="133482" y="889419"/>
              <a:ext cx="352800" cy="673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E9D8197-0B0E-4546-98D3-8E959559964D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97482" y="817419"/>
                <a:ext cx="4244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A11462B-5C1B-471E-931B-3C2B0379383E}"/>
                  </a:ext>
                </a:extLst>
              </p14:cNvPr>
              <p14:cNvContentPartPr/>
              <p14:nvPr/>
            </p14:nvContentPartPr>
            <p14:xfrm>
              <a:off x="399162" y="835779"/>
              <a:ext cx="145800" cy="1972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A11462B-5C1B-471E-931B-3C2B0379383E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363162" y="764139"/>
                <a:ext cx="21744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0414F3A-7BFA-4CF3-810F-C48E01EF8583}"/>
                  </a:ext>
                </a:extLst>
              </p14:cNvPr>
              <p14:cNvContentPartPr/>
              <p14:nvPr/>
            </p14:nvContentPartPr>
            <p14:xfrm>
              <a:off x="84522" y="1286139"/>
              <a:ext cx="539640" cy="1321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0414F3A-7BFA-4CF3-810F-C48E01EF8583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8522" y="1214499"/>
                <a:ext cx="61128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D98E787-0FF2-4013-B87D-DB041C885F8E}"/>
                  </a:ext>
                </a:extLst>
              </p14:cNvPr>
              <p14:cNvContentPartPr/>
              <p14:nvPr/>
            </p14:nvContentPartPr>
            <p14:xfrm>
              <a:off x="634602" y="132699"/>
              <a:ext cx="378720" cy="561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D98E787-0FF2-4013-B87D-DB041C885F8E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598962" y="60699"/>
                <a:ext cx="4503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21D3BB1-3EAD-42AF-A370-44966E1ED39E}"/>
                  </a:ext>
                </a:extLst>
              </p14:cNvPr>
              <p14:cNvContentPartPr/>
              <p14:nvPr/>
            </p14:nvContentPartPr>
            <p14:xfrm>
              <a:off x="787602" y="149588"/>
              <a:ext cx="91800" cy="3308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21D3BB1-3EAD-42AF-A370-44966E1ED39E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751962" y="77948"/>
                <a:ext cx="16344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15CE26A-1B16-48CD-AFDC-E2F4352CE365}"/>
                  </a:ext>
                </a:extLst>
              </p14:cNvPr>
              <p14:cNvContentPartPr/>
              <p14:nvPr/>
            </p14:nvContentPartPr>
            <p14:xfrm>
              <a:off x="948882" y="240308"/>
              <a:ext cx="110880" cy="2034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15CE26A-1B16-48CD-AFDC-E2F4352CE365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913242" y="168668"/>
                <a:ext cx="18252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C17DAD3-DB6C-456F-865E-14BC8741076E}"/>
                  </a:ext>
                </a:extLst>
              </p14:cNvPr>
              <p14:cNvContentPartPr/>
              <p14:nvPr/>
            </p14:nvContentPartPr>
            <p14:xfrm>
              <a:off x="1137882" y="248588"/>
              <a:ext cx="363600" cy="189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C17DAD3-DB6C-456F-865E-14BC8741076E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101882" y="176588"/>
                <a:ext cx="4352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EE16B1E-22B5-41F0-B9B3-C6CE9B32C559}"/>
                  </a:ext>
                </a:extLst>
              </p14:cNvPr>
              <p14:cNvContentPartPr/>
              <p14:nvPr/>
            </p14:nvContentPartPr>
            <p14:xfrm>
              <a:off x="1460442" y="84788"/>
              <a:ext cx="31320" cy="374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EE16B1E-22B5-41F0-B9B3-C6CE9B32C559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424802" y="13148"/>
                <a:ext cx="1029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D9C98C8-A231-428C-B05C-3A429291726A}"/>
                  </a:ext>
                </a:extLst>
              </p14:cNvPr>
              <p14:cNvContentPartPr/>
              <p14:nvPr/>
            </p14:nvContentPartPr>
            <p14:xfrm>
              <a:off x="1582482" y="198908"/>
              <a:ext cx="128520" cy="1159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D9C98C8-A231-428C-B05C-3A429291726A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546482" y="127268"/>
                <a:ext cx="20016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3FEC9B8-E970-4C9B-9F00-38DB772BCDF6}"/>
                  </a:ext>
                </a:extLst>
              </p14:cNvPr>
              <p14:cNvContentPartPr/>
              <p14:nvPr/>
            </p14:nvContentPartPr>
            <p14:xfrm>
              <a:off x="891282" y="712268"/>
              <a:ext cx="227880" cy="403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3FEC9B8-E970-4C9B-9F00-38DB772BCDF6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855282" y="640268"/>
                <a:ext cx="2995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398896B-FD59-4F8A-98F0-9FE8FFB22F29}"/>
                  </a:ext>
                </a:extLst>
              </p14:cNvPr>
              <p14:cNvContentPartPr/>
              <p14:nvPr/>
            </p14:nvContentPartPr>
            <p14:xfrm>
              <a:off x="1077762" y="703988"/>
              <a:ext cx="31680" cy="3175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398896B-FD59-4F8A-98F0-9FE8FFB22F29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041762" y="631988"/>
                <a:ext cx="10332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9AE7D132-7CEC-4D18-80AF-55BD17145EA8}"/>
                  </a:ext>
                </a:extLst>
              </p14:cNvPr>
              <p14:cNvContentPartPr/>
              <p14:nvPr/>
            </p14:nvContentPartPr>
            <p14:xfrm>
              <a:off x="1183602" y="803708"/>
              <a:ext cx="140040" cy="1508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AE7D132-7CEC-4D18-80AF-55BD17145EA8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147602" y="731708"/>
                <a:ext cx="21168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4EEEDB8-5F67-4EBA-8F3B-969E4A34CA18}"/>
                  </a:ext>
                </a:extLst>
              </p14:cNvPr>
              <p14:cNvContentPartPr/>
              <p14:nvPr/>
            </p14:nvContentPartPr>
            <p14:xfrm>
              <a:off x="1402122" y="728468"/>
              <a:ext cx="109080" cy="2145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4EEEDB8-5F67-4EBA-8F3B-969E4A34CA18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366482" y="656828"/>
                <a:ext cx="18072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9449F91-B0BF-4F13-97D4-E5285A53A3F2}"/>
                  </a:ext>
                </a:extLst>
              </p14:cNvPr>
              <p14:cNvContentPartPr/>
              <p14:nvPr/>
            </p14:nvContentPartPr>
            <p14:xfrm>
              <a:off x="1586802" y="630548"/>
              <a:ext cx="267120" cy="3330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9449F91-B0BF-4F13-97D4-E5285A53A3F2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551162" y="558908"/>
                <a:ext cx="33876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BB337E8-F848-4EAA-B734-AEBE01B567B5}"/>
                  </a:ext>
                </a:extLst>
              </p14:cNvPr>
              <p14:cNvContentPartPr/>
              <p14:nvPr/>
            </p14:nvContentPartPr>
            <p14:xfrm>
              <a:off x="1084602" y="1192148"/>
              <a:ext cx="225360" cy="3279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BB337E8-F848-4EAA-B734-AEBE01B567B5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048962" y="1120508"/>
                <a:ext cx="29700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B262E8F-8189-4F7F-A8FB-0C80AB17FBE5}"/>
                  </a:ext>
                </a:extLst>
              </p14:cNvPr>
              <p14:cNvContentPartPr/>
              <p14:nvPr/>
            </p14:nvContentPartPr>
            <p14:xfrm>
              <a:off x="1372962" y="1258028"/>
              <a:ext cx="253440" cy="1681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B262E8F-8189-4F7F-A8FB-0C80AB17FBE5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336962" y="1186028"/>
                <a:ext cx="32508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23E6DDC-E1F8-405F-A083-CD28BE28FA4E}"/>
                  </a:ext>
                </a:extLst>
              </p14:cNvPr>
              <p14:cNvContentPartPr/>
              <p14:nvPr/>
            </p14:nvContentPartPr>
            <p14:xfrm>
              <a:off x="1639002" y="1121228"/>
              <a:ext cx="93240" cy="3549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23E6DDC-E1F8-405F-A083-CD28BE28FA4E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603002" y="1049228"/>
                <a:ext cx="16488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7AE2E62-24B8-41E2-BCB2-3F38837DD0AF}"/>
                  </a:ext>
                </a:extLst>
              </p14:cNvPr>
              <p14:cNvContentPartPr/>
              <p14:nvPr/>
            </p14:nvContentPartPr>
            <p14:xfrm>
              <a:off x="1788402" y="1252988"/>
              <a:ext cx="12600" cy="874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7AE2E62-24B8-41E2-BCB2-3F38837DD0AF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752402" y="1181348"/>
                <a:ext cx="8424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E9868BA-1E69-4A23-ACF3-60B8F9F4719F}"/>
                  </a:ext>
                </a:extLst>
              </p14:cNvPr>
              <p14:cNvContentPartPr/>
              <p14:nvPr/>
            </p14:nvContentPartPr>
            <p14:xfrm>
              <a:off x="1759602" y="1101068"/>
              <a:ext cx="16200" cy="259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E9868BA-1E69-4A23-ACF3-60B8F9F4719F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723962" y="1029068"/>
                <a:ext cx="8784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05D9F45-3B57-479E-9E0A-4BC6AFC74EBC}"/>
                  </a:ext>
                </a:extLst>
              </p14:cNvPr>
              <p14:cNvContentPartPr/>
              <p14:nvPr/>
            </p14:nvContentPartPr>
            <p14:xfrm>
              <a:off x="1888842" y="1047428"/>
              <a:ext cx="249840" cy="3384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05D9F45-3B57-479E-9E0A-4BC6AFC74EBC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853202" y="975788"/>
                <a:ext cx="32148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71E642F-AEA9-40A1-BB26-BA2ABCF09E17}"/>
                  </a:ext>
                </a:extLst>
              </p14:cNvPr>
              <p14:cNvContentPartPr/>
              <p14:nvPr/>
            </p14:nvContentPartPr>
            <p14:xfrm>
              <a:off x="2185482" y="1198268"/>
              <a:ext cx="204120" cy="1587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71E642F-AEA9-40A1-BB26-BA2ABCF09E17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149842" y="1126628"/>
                <a:ext cx="27576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CDCCE21-F049-4F8A-861F-7008793C05FE}"/>
                  </a:ext>
                </a:extLst>
              </p14:cNvPr>
              <p14:cNvContentPartPr/>
              <p14:nvPr/>
            </p14:nvContentPartPr>
            <p14:xfrm>
              <a:off x="2417322" y="943388"/>
              <a:ext cx="38160" cy="4334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CDCCE21-F049-4F8A-861F-7008793C05FE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2381682" y="871748"/>
                <a:ext cx="10980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2704AF2-64A7-4F30-8953-34495F63A8A1}"/>
                  </a:ext>
                </a:extLst>
              </p14:cNvPr>
              <p14:cNvContentPartPr/>
              <p14:nvPr/>
            </p14:nvContentPartPr>
            <p14:xfrm>
              <a:off x="2461242" y="1001708"/>
              <a:ext cx="165600" cy="3020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2704AF2-64A7-4F30-8953-34495F63A8A1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2425602" y="929708"/>
                <a:ext cx="23724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40CA805-DCAA-45CC-A6C5-937ABF3DEDCF}"/>
                  </a:ext>
                </a:extLst>
              </p14:cNvPr>
              <p14:cNvContentPartPr/>
              <p14:nvPr/>
            </p14:nvContentPartPr>
            <p14:xfrm>
              <a:off x="2713602" y="1115468"/>
              <a:ext cx="351360" cy="1746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40CA805-DCAA-45CC-A6C5-937ABF3DEDCF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2677602" y="1043828"/>
                <a:ext cx="4230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20ADA51-A80E-4C88-8017-4806FB244737}"/>
                  </a:ext>
                </a:extLst>
              </p14:cNvPr>
              <p14:cNvContentPartPr/>
              <p14:nvPr/>
            </p14:nvContentPartPr>
            <p14:xfrm>
              <a:off x="8241042" y="3057668"/>
              <a:ext cx="868320" cy="849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20ADA51-A80E-4C88-8017-4806FB244737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8205402" y="2986028"/>
                <a:ext cx="9399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7C65278-C4EF-42CC-972A-727F62EBFF83}"/>
                  </a:ext>
                </a:extLst>
              </p14:cNvPr>
              <p14:cNvContentPartPr/>
              <p14:nvPr/>
            </p14:nvContentPartPr>
            <p14:xfrm>
              <a:off x="8980842" y="3051188"/>
              <a:ext cx="88560" cy="1760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7C65278-C4EF-42CC-972A-727F62EBFF83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8945202" y="2979188"/>
                <a:ext cx="16020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8A2231A-FB09-4C7F-9A2F-E7E0BEE5C08F}"/>
                  </a:ext>
                </a:extLst>
              </p14:cNvPr>
              <p14:cNvContentPartPr/>
              <p14:nvPr/>
            </p14:nvContentPartPr>
            <p14:xfrm>
              <a:off x="8286042" y="3360788"/>
              <a:ext cx="928800" cy="1918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8A2231A-FB09-4C7F-9A2F-E7E0BEE5C08F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8250042" y="3288788"/>
                <a:ext cx="10004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092E0AD-B5B0-436A-B631-4DB73D02661F}"/>
                  </a:ext>
                </a:extLst>
              </p14:cNvPr>
              <p14:cNvContentPartPr/>
              <p14:nvPr/>
            </p14:nvContentPartPr>
            <p14:xfrm>
              <a:off x="344082" y="368828"/>
              <a:ext cx="93240" cy="550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092E0AD-B5B0-436A-B631-4DB73D02661F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308442" y="297188"/>
                <a:ext cx="16488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36DE19D-3956-4E68-8D66-864AC5FEDE11}"/>
                  </a:ext>
                </a:extLst>
              </p14:cNvPr>
              <p14:cNvContentPartPr/>
              <p14:nvPr/>
            </p14:nvContentPartPr>
            <p14:xfrm>
              <a:off x="307722" y="346508"/>
              <a:ext cx="176400" cy="1072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36DE19D-3956-4E68-8D66-864AC5FEDE11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272082" y="274508"/>
                <a:ext cx="2480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3A707D8-21D2-4095-851F-2E18E5E187EF}"/>
                  </a:ext>
                </a:extLst>
              </p14:cNvPr>
              <p14:cNvContentPartPr/>
              <p14:nvPr/>
            </p14:nvContentPartPr>
            <p14:xfrm>
              <a:off x="4780362" y="237428"/>
              <a:ext cx="243360" cy="2102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3A707D8-21D2-4095-851F-2E18E5E187EF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4744722" y="165788"/>
                <a:ext cx="31500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E01EDD9-FAE3-453F-9796-133EFAB372B1}"/>
                  </a:ext>
                </a:extLst>
              </p14:cNvPr>
              <p14:cNvContentPartPr/>
              <p14:nvPr/>
            </p14:nvContentPartPr>
            <p14:xfrm>
              <a:off x="5014722" y="250748"/>
              <a:ext cx="530280" cy="1321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E01EDD9-FAE3-453F-9796-133EFAB372B1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4978722" y="179108"/>
                <a:ext cx="60192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25BBF5C-30C1-474E-86E3-36D3FE1365BA}"/>
                  </a:ext>
                </a:extLst>
              </p14:cNvPr>
              <p14:cNvContentPartPr/>
              <p14:nvPr/>
            </p14:nvContentPartPr>
            <p14:xfrm>
              <a:off x="5624922" y="155348"/>
              <a:ext cx="28080" cy="2926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25BBF5C-30C1-474E-86E3-36D3FE1365BA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5589282" y="83708"/>
                <a:ext cx="9972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B52B64F4-6F4D-4C40-8FAE-91F66F47478D}"/>
                  </a:ext>
                </a:extLst>
              </p14:cNvPr>
              <p14:cNvContentPartPr/>
              <p14:nvPr/>
            </p14:nvContentPartPr>
            <p14:xfrm>
              <a:off x="5607642" y="176228"/>
              <a:ext cx="353520" cy="3099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B52B64F4-6F4D-4C40-8FAE-91F66F47478D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5571642" y="104228"/>
                <a:ext cx="42516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DB819B9-43AF-4901-AD54-DE1DF926023C}"/>
                  </a:ext>
                </a:extLst>
              </p14:cNvPr>
              <p14:cNvContentPartPr/>
              <p14:nvPr/>
            </p14:nvContentPartPr>
            <p14:xfrm>
              <a:off x="5972682" y="221948"/>
              <a:ext cx="433080" cy="810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DB819B9-43AF-4901-AD54-DE1DF926023C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5936682" y="150308"/>
                <a:ext cx="50472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501C9A9-BF8D-4842-8355-E4D7E5824EDE}"/>
                  </a:ext>
                </a:extLst>
              </p14:cNvPr>
              <p14:cNvContentPartPr/>
              <p14:nvPr/>
            </p14:nvContentPartPr>
            <p14:xfrm>
              <a:off x="6668562" y="195668"/>
              <a:ext cx="2520" cy="18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501C9A9-BF8D-4842-8355-E4D7E5824EDE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6632562" y="124028"/>
                <a:ext cx="741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45D4C8A-8240-4689-A4B5-62ED2F757964}"/>
                  </a:ext>
                </a:extLst>
              </p14:cNvPr>
              <p14:cNvContentPartPr/>
              <p14:nvPr/>
            </p14:nvContentPartPr>
            <p14:xfrm>
              <a:off x="6570282" y="153188"/>
              <a:ext cx="106200" cy="2120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45D4C8A-8240-4689-A4B5-62ED2F757964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6534282" y="81188"/>
                <a:ext cx="17784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E15E5B8-7D4C-4CD2-8508-4D10E998FECC}"/>
                  </a:ext>
                </a:extLst>
              </p14:cNvPr>
              <p14:cNvContentPartPr/>
              <p14:nvPr/>
            </p14:nvContentPartPr>
            <p14:xfrm>
              <a:off x="6647322" y="149228"/>
              <a:ext cx="254160" cy="2617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E15E5B8-7D4C-4CD2-8508-4D10E998FECC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6611682" y="77228"/>
                <a:ext cx="32580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77A5B65-53E7-4C85-8DF9-B1B6746B8C58}"/>
                  </a:ext>
                </a:extLst>
              </p14:cNvPr>
              <p14:cNvContentPartPr/>
              <p14:nvPr/>
            </p14:nvContentPartPr>
            <p14:xfrm>
              <a:off x="6825162" y="5948"/>
              <a:ext cx="442440" cy="6372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77A5B65-53E7-4C85-8DF9-B1B6746B8C58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6789162" y="-66052"/>
                <a:ext cx="514080" cy="78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12233677-C99D-4ADF-ADF5-B3B9E4B12D54}"/>
                  </a:ext>
                </a:extLst>
              </p14:cNvPr>
              <p14:cNvContentPartPr/>
              <p14:nvPr/>
            </p14:nvContentPartPr>
            <p14:xfrm>
              <a:off x="7229442" y="126188"/>
              <a:ext cx="549720" cy="3308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12233677-C99D-4ADF-ADF5-B3B9E4B12D54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7193442" y="54188"/>
                <a:ext cx="62136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4A81C97-E1EE-475F-92B8-A994FDF081EE}"/>
                  </a:ext>
                </a:extLst>
              </p14:cNvPr>
              <p14:cNvContentPartPr/>
              <p14:nvPr/>
            </p14:nvContentPartPr>
            <p14:xfrm>
              <a:off x="6495042" y="27188"/>
              <a:ext cx="537120" cy="5112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4A81C97-E1EE-475F-92B8-A994FDF081EE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6459402" y="-44452"/>
                <a:ext cx="608760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B09F59E-8A47-4557-96C6-474F05AC11C6}"/>
                  </a:ext>
                </a:extLst>
              </p14:cNvPr>
              <p14:cNvContentPartPr/>
              <p14:nvPr/>
            </p14:nvContentPartPr>
            <p14:xfrm>
              <a:off x="7065282" y="26468"/>
              <a:ext cx="371160" cy="5040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B09F59E-8A47-4557-96C6-474F05AC11C6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7029642" y="-45172"/>
                <a:ext cx="44280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5A038DA-3825-4FAB-BC14-E482C18B475C}"/>
                  </a:ext>
                </a:extLst>
              </p14:cNvPr>
              <p14:cNvContentPartPr/>
              <p14:nvPr/>
            </p14:nvContentPartPr>
            <p14:xfrm>
              <a:off x="7283802" y="115388"/>
              <a:ext cx="303480" cy="5004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5A038DA-3825-4FAB-BC14-E482C18B475C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7247802" y="43388"/>
                <a:ext cx="37512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192C21EF-256F-4E0D-AAC8-E440FF175A4F}"/>
                  </a:ext>
                </a:extLst>
              </p14:cNvPr>
              <p14:cNvContentPartPr/>
              <p14:nvPr/>
            </p14:nvContentPartPr>
            <p14:xfrm>
              <a:off x="5410002" y="188108"/>
              <a:ext cx="224280" cy="2358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192C21EF-256F-4E0D-AAC8-E440FF175A4F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5374362" y="116468"/>
                <a:ext cx="29592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E27433F5-C335-4FD7-B595-8B88A75C9672}"/>
                  </a:ext>
                </a:extLst>
              </p14:cNvPr>
              <p14:cNvContentPartPr/>
              <p14:nvPr/>
            </p14:nvContentPartPr>
            <p14:xfrm>
              <a:off x="4005642" y="36908"/>
              <a:ext cx="667800" cy="2728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E27433F5-C335-4FD7-B595-8B88A75C9672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3969642" y="-35092"/>
                <a:ext cx="73944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8BF2B66-4686-45FB-B9C8-22F7A90AD589}"/>
                  </a:ext>
                </a:extLst>
              </p14:cNvPr>
              <p14:cNvContentPartPr/>
              <p14:nvPr/>
            </p14:nvContentPartPr>
            <p14:xfrm>
              <a:off x="3414882" y="77588"/>
              <a:ext cx="268200" cy="252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8BF2B66-4686-45FB-B9C8-22F7A90AD589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3379242" y="5588"/>
                <a:ext cx="3398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B1AA41A-BF81-46EA-B9B1-7E71482A4160}"/>
                  </a:ext>
                </a:extLst>
              </p14:cNvPr>
              <p14:cNvContentPartPr/>
              <p14:nvPr/>
            </p14:nvContentPartPr>
            <p14:xfrm>
              <a:off x="3608562" y="103868"/>
              <a:ext cx="36360" cy="2080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B1AA41A-BF81-46EA-B9B1-7E71482A4160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3572562" y="31868"/>
                <a:ext cx="1080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2468A10-9E78-427F-B514-4D98895CCB77}"/>
                  </a:ext>
                </a:extLst>
              </p14:cNvPr>
              <p14:cNvContentPartPr/>
              <p14:nvPr/>
            </p14:nvContentPartPr>
            <p14:xfrm>
              <a:off x="4122282" y="354068"/>
              <a:ext cx="3240" cy="3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2468A10-9E78-427F-B514-4D98895CCB77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4086642" y="282068"/>
                <a:ext cx="748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BA40B171-B2F1-42F3-94A4-27E09E2EFD55}"/>
                  </a:ext>
                </a:extLst>
              </p14:cNvPr>
              <p14:cNvContentPartPr/>
              <p14:nvPr/>
            </p14:nvContentPartPr>
            <p14:xfrm>
              <a:off x="4098882" y="400868"/>
              <a:ext cx="734400" cy="446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BA40B171-B2F1-42F3-94A4-27E09E2EFD55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4063242" y="329228"/>
                <a:ext cx="80604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BAED6317-95F2-49DB-8754-87BB8C2407C6}"/>
                  </a:ext>
                </a:extLst>
              </p14:cNvPr>
              <p14:cNvContentPartPr/>
              <p14:nvPr/>
            </p14:nvContentPartPr>
            <p14:xfrm>
              <a:off x="4036962" y="358748"/>
              <a:ext cx="151560" cy="1530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BAED6317-95F2-49DB-8754-87BB8C2407C6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4000962" y="286748"/>
                <a:ext cx="22320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4FD2261-35E8-425B-8389-00779552B370}"/>
                  </a:ext>
                </a:extLst>
              </p14:cNvPr>
              <p14:cNvContentPartPr/>
              <p14:nvPr/>
            </p14:nvContentPartPr>
            <p14:xfrm>
              <a:off x="3653562" y="338228"/>
              <a:ext cx="196560" cy="1645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4FD2261-35E8-425B-8389-00779552B370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3617562" y="266588"/>
                <a:ext cx="2682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CAA0203E-2923-4FFD-9FC6-AFE7A0DFCDBD}"/>
                  </a:ext>
                </a:extLst>
              </p14:cNvPr>
              <p14:cNvContentPartPr/>
              <p14:nvPr/>
            </p14:nvContentPartPr>
            <p14:xfrm>
              <a:off x="3548802" y="315908"/>
              <a:ext cx="516240" cy="3103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CAA0203E-2923-4FFD-9FC6-AFE7A0DFCDBD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3512802" y="244268"/>
                <a:ext cx="58788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BD4CF90-20D5-401A-9126-480C89827934}"/>
                  </a:ext>
                </a:extLst>
              </p14:cNvPr>
              <p14:cNvContentPartPr/>
              <p14:nvPr/>
            </p14:nvContentPartPr>
            <p14:xfrm>
              <a:off x="3278442" y="-21412"/>
              <a:ext cx="534960" cy="3726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BD4CF90-20D5-401A-9126-480C89827934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3242442" y="-93052"/>
                <a:ext cx="60660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1C7F25C-AE18-41A5-82A6-F8A0C2C56F86}"/>
                  </a:ext>
                </a:extLst>
              </p14:cNvPr>
              <p14:cNvContentPartPr/>
              <p14:nvPr/>
            </p14:nvContentPartPr>
            <p14:xfrm>
              <a:off x="5526642" y="109988"/>
              <a:ext cx="421920" cy="3920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1C7F25C-AE18-41A5-82A6-F8A0C2C56F86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5490642" y="38348"/>
                <a:ext cx="49356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9DD74AB-6EFF-4F86-8A56-F7B8D511A59B}"/>
                  </a:ext>
                </a:extLst>
              </p14:cNvPr>
              <p14:cNvContentPartPr/>
              <p14:nvPr/>
            </p14:nvContentPartPr>
            <p14:xfrm>
              <a:off x="5557242" y="122588"/>
              <a:ext cx="182880" cy="3380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9DD74AB-6EFF-4F86-8A56-F7B8D511A59B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5521602" y="50588"/>
                <a:ext cx="25452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C762090-704F-4047-807F-ECEC552396C0}"/>
                  </a:ext>
                </a:extLst>
              </p14:cNvPr>
              <p14:cNvContentPartPr/>
              <p14:nvPr/>
            </p14:nvContentPartPr>
            <p14:xfrm>
              <a:off x="5579202" y="352628"/>
              <a:ext cx="363240" cy="921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C762090-704F-4047-807F-ECEC552396C0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5543202" y="280988"/>
                <a:ext cx="43488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FBDD4AE-5F86-4CDE-9830-3A57B6289DA1}"/>
                  </a:ext>
                </a:extLst>
              </p14:cNvPr>
              <p14:cNvContentPartPr/>
              <p14:nvPr/>
            </p14:nvContentPartPr>
            <p14:xfrm>
              <a:off x="5534562" y="106028"/>
              <a:ext cx="427680" cy="3715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FBDD4AE-5F86-4CDE-9830-3A57B6289DA1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5498922" y="34028"/>
                <a:ext cx="49932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71BFE42-4FE3-4CB5-8664-594B6B171425}"/>
                  </a:ext>
                </a:extLst>
              </p14:cNvPr>
              <p14:cNvContentPartPr/>
              <p14:nvPr/>
            </p14:nvContentPartPr>
            <p14:xfrm>
              <a:off x="3388962" y="612548"/>
              <a:ext cx="1796400" cy="6184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71BFE42-4FE3-4CB5-8664-594B6B171425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3353322" y="540908"/>
                <a:ext cx="186804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A1E72CD-0380-4B3E-8BB0-527862B85EB8}"/>
                  </a:ext>
                </a:extLst>
              </p14:cNvPr>
              <p14:cNvContentPartPr/>
              <p14:nvPr/>
            </p14:nvContentPartPr>
            <p14:xfrm>
              <a:off x="1937802" y="165068"/>
              <a:ext cx="1566360" cy="1357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A1E72CD-0380-4B3E-8BB0-527862B85EB8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1901802" y="93428"/>
                <a:ext cx="163800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1024" name="Ink 1023">
                <a:extLst>
                  <a:ext uri="{FF2B5EF4-FFF2-40B4-BE49-F238E27FC236}">
                    <a16:creationId xmlns:a16="http://schemas.microsoft.com/office/drawing/2014/main" id="{9C82AF62-3D9F-4172-9546-D3471299491D}"/>
                  </a:ext>
                </a:extLst>
              </p14:cNvPr>
              <p14:cNvContentPartPr/>
              <p14:nvPr/>
            </p14:nvContentPartPr>
            <p14:xfrm>
              <a:off x="3301122" y="129788"/>
              <a:ext cx="225000" cy="172440"/>
            </p14:xfrm>
          </p:contentPart>
        </mc:Choice>
        <mc:Fallback>
          <p:pic>
            <p:nvPicPr>
              <p:cNvPr id="1024" name="Ink 1023">
                <a:extLst>
                  <a:ext uri="{FF2B5EF4-FFF2-40B4-BE49-F238E27FC236}">
                    <a16:creationId xmlns:a16="http://schemas.microsoft.com/office/drawing/2014/main" id="{9C82AF62-3D9F-4172-9546-D3471299491D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3265482" y="57788"/>
                <a:ext cx="29664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025" name="Ink 1024">
                <a:extLst>
                  <a:ext uri="{FF2B5EF4-FFF2-40B4-BE49-F238E27FC236}">
                    <a16:creationId xmlns:a16="http://schemas.microsoft.com/office/drawing/2014/main" id="{4E6A548A-EFEE-4024-A40F-2F5955DE3920}"/>
                  </a:ext>
                </a:extLst>
              </p14:cNvPr>
              <p14:cNvContentPartPr/>
              <p14:nvPr/>
            </p14:nvContentPartPr>
            <p14:xfrm>
              <a:off x="686442" y="505628"/>
              <a:ext cx="1558800" cy="698040"/>
            </p14:xfrm>
          </p:contentPart>
        </mc:Choice>
        <mc:Fallback>
          <p:pic>
            <p:nvPicPr>
              <p:cNvPr id="1025" name="Ink 1024">
                <a:extLst>
                  <a:ext uri="{FF2B5EF4-FFF2-40B4-BE49-F238E27FC236}">
                    <a16:creationId xmlns:a16="http://schemas.microsoft.com/office/drawing/2014/main" id="{4E6A548A-EFEE-4024-A40F-2F5955DE3920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650802" y="433628"/>
                <a:ext cx="1630440" cy="8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1027" name="Ink 1026">
                <a:extLst>
                  <a:ext uri="{FF2B5EF4-FFF2-40B4-BE49-F238E27FC236}">
                    <a16:creationId xmlns:a16="http://schemas.microsoft.com/office/drawing/2014/main" id="{43C64AA7-8DA8-49B9-B0D1-CD3123DD7C18}"/>
                  </a:ext>
                </a:extLst>
              </p14:cNvPr>
              <p14:cNvContentPartPr/>
              <p14:nvPr/>
            </p14:nvContentPartPr>
            <p14:xfrm>
              <a:off x="2216802" y="604988"/>
              <a:ext cx="607320" cy="212040"/>
            </p14:xfrm>
          </p:contentPart>
        </mc:Choice>
        <mc:Fallback>
          <p:pic>
            <p:nvPicPr>
              <p:cNvPr id="1027" name="Ink 1026">
                <a:extLst>
                  <a:ext uri="{FF2B5EF4-FFF2-40B4-BE49-F238E27FC236}">
                    <a16:creationId xmlns:a16="http://schemas.microsoft.com/office/drawing/2014/main" id="{43C64AA7-8DA8-49B9-B0D1-CD3123DD7C18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2181162" y="532988"/>
                <a:ext cx="67896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1028" name="Ink 1027">
                <a:extLst>
                  <a:ext uri="{FF2B5EF4-FFF2-40B4-BE49-F238E27FC236}">
                    <a16:creationId xmlns:a16="http://schemas.microsoft.com/office/drawing/2014/main" id="{B5BAE48B-2D6B-4EB4-9FBD-5854083DED6A}"/>
                  </a:ext>
                </a:extLst>
              </p14:cNvPr>
              <p14:cNvContentPartPr/>
              <p14:nvPr/>
            </p14:nvContentPartPr>
            <p14:xfrm>
              <a:off x="2685522" y="766988"/>
              <a:ext cx="192600" cy="125640"/>
            </p14:xfrm>
          </p:contentPart>
        </mc:Choice>
        <mc:Fallback>
          <p:pic>
            <p:nvPicPr>
              <p:cNvPr id="1028" name="Ink 1027">
                <a:extLst>
                  <a:ext uri="{FF2B5EF4-FFF2-40B4-BE49-F238E27FC236}">
                    <a16:creationId xmlns:a16="http://schemas.microsoft.com/office/drawing/2014/main" id="{B5BAE48B-2D6B-4EB4-9FBD-5854083DED6A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2649882" y="695348"/>
                <a:ext cx="2642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1029" name="Ink 1028">
                <a:extLst>
                  <a:ext uri="{FF2B5EF4-FFF2-40B4-BE49-F238E27FC236}">
                    <a16:creationId xmlns:a16="http://schemas.microsoft.com/office/drawing/2014/main" id="{A5AEA6E7-663F-47D3-A14F-12F6AC7A6969}"/>
                  </a:ext>
                </a:extLst>
              </p14:cNvPr>
              <p14:cNvContentPartPr/>
              <p14:nvPr/>
            </p14:nvContentPartPr>
            <p14:xfrm>
              <a:off x="1016922" y="781028"/>
              <a:ext cx="2199240" cy="852480"/>
            </p14:xfrm>
          </p:contentPart>
        </mc:Choice>
        <mc:Fallback>
          <p:pic>
            <p:nvPicPr>
              <p:cNvPr id="1029" name="Ink 1028">
                <a:extLst>
                  <a:ext uri="{FF2B5EF4-FFF2-40B4-BE49-F238E27FC236}">
                    <a16:creationId xmlns:a16="http://schemas.microsoft.com/office/drawing/2014/main" id="{A5AEA6E7-663F-47D3-A14F-12F6AC7A6969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981282" y="709388"/>
                <a:ext cx="2270880" cy="9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030" name="Ink 1029">
                <a:extLst>
                  <a:ext uri="{FF2B5EF4-FFF2-40B4-BE49-F238E27FC236}">
                    <a16:creationId xmlns:a16="http://schemas.microsoft.com/office/drawing/2014/main" id="{892867FD-20EF-404D-B6E8-45DF3D414DA5}"/>
                  </a:ext>
                </a:extLst>
              </p14:cNvPr>
              <p14:cNvContentPartPr/>
              <p14:nvPr/>
            </p14:nvContentPartPr>
            <p14:xfrm>
              <a:off x="499242" y="4377788"/>
              <a:ext cx="695880" cy="223920"/>
            </p14:xfrm>
          </p:contentPart>
        </mc:Choice>
        <mc:Fallback>
          <p:pic>
            <p:nvPicPr>
              <p:cNvPr id="1030" name="Ink 1029">
                <a:extLst>
                  <a:ext uri="{FF2B5EF4-FFF2-40B4-BE49-F238E27FC236}">
                    <a16:creationId xmlns:a16="http://schemas.microsoft.com/office/drawing/2014/main" id="{892867FD-20EF-404D-B6E8-45DF3D414DA5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463242" y="4305788"/>
                <a:ext cx="76752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031" name="Ink 1030">
                <a:extLst>
                  <a:ext uri="{FF2B5EF4-FFF2-40B4-BE49-F238E27FC236}">
                    <a16:creationId xmlns:a16="http://schemas.microsoft.com/office/drawing/2014/main" id="{5D19AD0B-5749-4345-AA03-62FFA03DF698}"/>
                  </a:ext>
                </a:extLst>
              </p14:cNvPr>
              <p14:cNvContentPartPr/>
              <p14:nvPr/>
            </p14:nvContentPartPr>
            <p14:xfrm>
              <a:off x="1406082" y="4132628"/>
              <a:ext cx="586800" cy="504000"/>
            </p14:xfrm>
          </p:contentPart>
        </mc:Choice>
        <mc:Fallback>
          <p:pic>
            <p:nvPicPr>
              <p:cNvPr id="1031" name="Ink 1030">
                <a:extLst>
                  <a:ext uri="{FF2B5EF4-FFF2-40B4-BE49-F238E27FC236}">
                    <a16:creationId xmlns:a16="http://schemas.microsoft.com/office/drawing/2014/main" id="{5D19AD0B-5749-4345-AA03-62FFA03DF698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1370082" y="4060628"/>
                <a:ext cx="65844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1032" name="Ink 1031">
                <a:extLst>
                  <a:ext uri="{FF2B5EF4-FFF2-40B4-BE49-F238E27FC236}">
                    <a16:creationId xmlns:a16="http://schemas.microsoft.com/office/drawing/2014/main" id="{3B948878-C5B1-4227-AA96-36AA9127E587}"/>
                  </a:ext>
                </a:extLst>
              </p14:cNvPr>
              <p14:cNvContentPartPr/>
              <p14:nvPr/>
            </p14:nvContentPartPr>
            <p14:xfrm>
              <a:off x="2086482" y="4170788"/>
              <a:ext cx="23040" cy="478800"/>
            </p14:xfrm>
          </p:contentPart>
        </mc:Choice>
        <mc:Fallback>
          <p:pic>
            <p:nvPicPr>
              <p:cNvPr id="1032" name="Ink 1031">
                <a:extLst>
                  <a:ext uri="{FF2B5EF4-FFF2-40B4-BE49-F238E27FC236}">
                    <a16:creationId xmlns:a16="http://schemas.microsoft.com/office/drawing/2014/main" id="{3B948878-C5B1-4227-AA96-36AA9127E587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2050842" y="4099148"/>
                <a:ext cx="9468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1033" name="Ink 1032">
                <a:extLst>
                  <a:ext uri="{FF2B5EF4-FFF2-40B4-BE49-F238E27FC236}">
                    <a16:creationId xmlns:a16="http://schemas.microsoft.com/office/drawing/2014/main" id="{14A73FCA-6FEA-4469-90F5-98AC1B5D8B36}"/>
                  </a:ext>
                </a:extLst>
              </p14:cNvPr>
              <p14:cNvContentPartPr/>
              <p14:nvPr/>
            </p14:nvContentPartPr>
            <p14:xfrm>
              <a:off x="285042" y="3905828"/>
              <a:ext cx="2052720" cy="1010160"/>
            </p14:xfrm>
          </p:contentPart>
        </mc:Choice>
        <mc:Fallback>
          <p:pic>
            <p:nvPicPr>
              <p:cNvPr id="1033" name="Ink 1032">
                <a:extLst>
                  <a:ext uri="{FF2B5EF4-FFF2-40B4-BE49-F238E27FC236}">
                    <a16:creationId xmlns:a16="http://schemas.microsoft.com/office/drawing/2014/main" id="{14A73FCA-6FEA-4469-90F5-98AC1B5D8B36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249042" y="3834188"/>
                <a:ext cx="2124360" cy="11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1034" name="Ink 1033">
                <a:extLst>
                  <a:ext uri="{FF2B5EF4-FFF2-40B4-BE49-F238E27FC236}">
                    <a16:creationId xmlns:a16="http://schemas.microsoft.com/office/drawing/2014/main" id="{722BA53E-D456-4C40-85B0-811108CF89C5}"/>
                  </a:ext>
                </a:extLst>
              </p14:cNvPr>
              <p14:cNvContentPartPr/>
              <p14:nvPr/>
            </p14:nvContentPartPr>
            <p14:xfrm>
              <a:off x="2211402" y="4340348"/>
              <a:ext cx="811440" cy="204480"/>
            </p14:xfrm>
          </p:contentPart>
        </mc:Choice>
        <mc:Fallback>
          <p:pic>
            <p:nvPicPr>
              <p:cNvPr id="1034" name="Ink 1033">
                <a:extLst>
                  <a:ext uri="{FF2B5EF4-FFF2-40B4-BE49-F238E27FC236}">
                    <a16:creationId xmlns:a16="http://schemas.microsoft.com/office/drawing/2014/main" id="{722BA53E-D456-4C40-85B0-811108CF89C5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2175402" y="4268348"/>
                <a:ext cx="88308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1035" name="Ink 1034">
                <a:extLst>
                  <a:ext uri="{FF2B5EF4-FFF2-40B4-BE49-F238E27FC236}">
                    <a16:creationId xmlns:a16="http://schemas.microsoft.com/office/drawing/2014/main" id="{D7BB75BC-C7A1-4723-9433-ABDBD1BF0A62}"/>
                  </a:ext>
                </a:extLst>
              </p14:cNvPr>
              <p14:cNvContentPartPr/>
              <p14:nvPr/>
            </p14:nvContentPartPr>
            <p14:xfrm>
              <a:off x="3611442" y="4114628"/>
              <a:ext cx="123480" cy="605880"/>
            </p14:xfrm>
          </p:contentPart>
        </mc:Choice>
        <mc:Fallback>
          <p:pic>
            <p:nvPicPr>
              <p:cNvPr id="1035" name="Ink 1034">
                <a:extLst>
                  <a:ext uri="{FF2B5EF4-FFF2-40B4-BE49-F238E27FC236}">
                    <a16:creationId xmlns:a16="http://schemas.microsoft.com/office/drawing/2014/main" id="{D7BB75BC-C7A1-4723-9433-ABDBD1BF0A62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3575802" y="4042628"/>
                <a:ext cx="195120" cy="7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1036" name="Ink 1035">
                <a:extLst>
                  <a:ext uri="{FF2B5EF4-FFF2-40B4-BE49-F238E27FC236}">
                    <a16:creationId xmlns:a16="http://schemas.microsoft.com/office/drawing/2014/main" id="{AAF27BD4-832D-44A6-A7CB-0A680DED54BD}"/>
                  </a:ext>
                </a:extLst>
              </p14:cNvPr>
              <p14:cNvContentPartPr/>
              <p14:nvPr/>
            </p14:nvContentPartPr>
            <p14:xfrm>
              <a:off x="3665442" y="4167908"/>
              <a:ext cx="389520" cy="81360"/>
            </p14:xfrm>
          </p:contentPart>
        </mc:Choice>
        <mc:Fallback>
          <p:pic>
            <p:nvPicPr>
              <p:cNvPr id="1036" name="Ink 1035">
                <a:extLst>
                  <a:ext uri="{FF2B5EF4-FFF2-40B4-BE49-F238E27FC236}">
                    <a16:creationId xmlns:a16="http://schemas.microsoft.com/office/drawing/2014/main" id="{AAF27BD4-832D-44A6-A7CB-0A680DED54BD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3629442" y="4096268"/>
                <a:ext cx="4611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1037" name="Ink 1036">
                <a:extLst>
                  <a:ext uri="{FF2B5EF4-FFF2-40B4-BE49-F238E27FC236}">
                    <a16:creationId xmlns:a16="http://schemas.microsoft.com/office/drawing/2014/main" id="{F644F34A-3A44-4AA3-9466-FED2A4887390}"/>
                  </a:ext>
                </a:extLst>
              </p14:cNvPr>
              <p14:cNvContentPartPr/>
              <p14:nvPr/>
            </p14:nvContentPartPr>
            <p14:xfrm>
              <a:off x="3616842" y="4428188"/>
              <a:ext cx="275760" cy="48600"/>
            </p14:xfrm>
          </p:contentPart>
        </mc:Choice>
        <mc:Fallback>
          <p:pic>
            <p:nvPicPr>
              <p:cNvPr id="1037" name="Ink 1036">
                <a:extLst>
                  <a:ext uri="{FF2B5EF4-FFF2-40B4-BE49-F238E27FC236}">
                    <a16:creationId xmlns:a16="http://schemas.microsoft.com/office/drawing/2014/main" id="{F644F34A-3A44-4AA3-9466-FED2A4887390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3581202" y="4356548"/>
                <a:ext cx="34740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1038" name="Ink 1037">
                <a:extLst>
                  <a:ext uri="{FF2B5EF4-FFF2-40B4-BE49-F238E27FC236}">
                    <a16:creationId xmlns:a16="http://schemas.microsoft.com/office/drawing/2014/main" id="{C410750A-3C60-4BF7-8635-6C7844329546}"/>
                  </a:ext>
                </a:extLst>
              </p14:cNvPr>
              <p14:cNvContentPartPr/>
              <p14:nvPr/>
            </p14:nvContentPartPr>
            <p14:xfrm>
              <a:off x="3909522" y="4406588"/>
              <a:ext cx="286920" cy="231840"/>
            </p14:xfrm>
          </p:contentPart>
        </mc:Choice>
        <mc:Fallback>
          <p:pic>
            <p:nvPicPr>
              <p:cNvPr id="1038" name="Ink 1037">
                <a:extLst>
                  <a:ext uri="{FF2B5EF4-FFF2-40B4-BE49-F238E27FC236}">
                    <a16:creationId xmlns:a16="http://schemas.microsoft.com/office/drawing/2014/main" id="{C410750A-3C60-4BF7-8635-6C7844329546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3873882" y="4334948"/>
                <a:ext cx="35856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1039" name="Ink 1038">
                <a:extLst>
                  <a:ext uri="{FF2B5EF4-FFF2-40B4-BE49-F238E27FC236}">
                    <a16:creationId xmlns:a16="http://schemas.microsoft.com/office/drawing/2014/main" id="{9737A1B3-F566-49C2-897E-C7790EE27CFA}"/>
                  </a:ext>
                </a:extLst>
              </p14:cNvPr>
              <p14:cNvContentPartPr/>
              <p14:nvPr/>
            </p14:nvContentPartPr>
            <p14:xfrm>
              <a:off x="4283562" y="4401188"/>
              <a:ext cx="217800" cy="209160"/>
            </p14:xfrm>
          </p:contentPart>
        </mc:Choice>
        <mc:Fallback>
          <p:pic>
            <p:nvPicPr>
              <p:cNvPr id="1039" name="Ink 1038">
                <a:extLst>
                  <a:ext uri="{FF2B5EF4-FFF2-40B4-BE49-F238E27FC236}">
                    <a16:creationId xmlns:a16="http://schemas.microsoft.com/office/drawing/2014/main" id="{9737A1B3-F566-49C2-897E-C7790EE27CFA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4247922" y="4329548"/>
                <a:ext cx="28944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1040" name="Ink 1039">
                <a:extLst>
                  <a:ext uri="{FF2B5EF4-FFF2-40B4-BE49-F238E27FC236}">
                    <a16:creationId xmlns:a16="http://schemas.microsoft.com/office/drawing/2014/main" id="{059FB370-4270-487A-B235-3A30C87CA2B2}"/>
                  </a:ext>
                </a:extLst>
              </p14:cNvPr>
              <p14:cNvContentPartPr/>
              <p14:nvPr/>
            </p14:nvContentPartPr>
            <p14:xfrm>
              <a:off x="4587042" y="4399748"/>
              <a:ext cx="169560" cy="240480"/>
            </p14:xfrm>
          </p:contentPart>
        </mc:Choice>
        <mc:Fallback>
          <p:pic>
            <p:nvPicPr>
              <p:cNvPr id="1040" name="Ink 1039">
                <a:extLst>
                  <a:ext uri="{FF2B5EF4-FFF2-40B4-BE49-F238E27FC236}">
                    <a16:creationId xmlns:a16="http://schemas.microsoft.com/office/drawing/2014/main" id="{059FB370-4270-487A-B235-3A30C87CA2B2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4551402" y="4328108"/>
                <a:ext cx="24120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1041" name="Ink 1040">
                <a:extLst>
                  <a:ext uri="{FF2B5EF4-FFF2-40B4-BE49-F238E27FC236}">
                    <a16:creationId xmlns:a16="http://schemas.microsoft.com/office/drawing/2014/main" id="{6235301E-3A2F-449F-AA77-131B54D625B3}"/>
                  </a:ext>
                </a:extLst>
              </p14:cNvPr>
              <p14:cNvContentPartPr/>
              <p14:nvPr/>
            </p14:nvContentPartPr>
            <p14:xfrm>
              <a:off x="4971162" y="4174388"/>
              <a:ext cx="42480" cy="460080"/>
            </p14:xfrm>
          </p:contentPart>
        </mc:Choice>
        <mc:Fallback>
          <p:pic>
            <p:nvPicPr>
              <p:cNvPr id="1041" name="Ink 1040">
                <a:extLst>
                  <a:ext uri="{FF2B5EF4-FFF2-40B4-BE49-F238E27FC236}">
                    <a16:creationId xmlns:a16="http://schemas.microsoft.com/office/drawing/2014/main" id="{6235301E-3A2F-449F-AA77-131B54D625B3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4935162" y="4102388"/>
                <a:ext cx="11412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28E03D9C-5FAD-4C76-875D-601D4DA49B35}"/>
                  </a:ext>
                </a:extLst>
              </p14:cNvPr>
              <p14:cNvContentPartPr/>
              <p14:nvPr/>
            </p14:nvContentPartPr>
            <p14:xfrm>
              <a:off x="4991682" y="4422068"/>
              <a:ext cx="150480" cy="137160"/>
            </p14:xfrm>
          </p:contentPart>
        </mc:Choice>
        <mc:Fallback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28E03D9C-5FAD-4C76-875D-601D4DA49B35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4955682" y="4350068"/>
                <a:ext cx="22212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A9323CF0-BCC0-4063-8993-864EDA1B5696}"/>
                  </a:ext>
                </a:extLst>
              </p14:cNvPr>
              <p14:cNvContentPartPr/>
              <p14:nvPr/>
            </p14:nvContentPartPr>
            <p14:xfrm>
              <a:off x="5161602" y="4218308"/>
              <a:ext cx="64800" cy="65880"/>
            </p14:xfrm>
          </p:contentPart>
        </mc:Choice>
        <mc:Fallback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A9323CF0-BCC0-4063-8993-864EDA1B5696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5125602" y="4146308"/>
                <a:ext cx="1364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C0313F66-EF44-455E-9F6E-F6902B6F8940}"/>
                  </a:ext>
                </a:extLst>
              </p14:cNvPr>
              <p14:cNvContentPartPr/>
              <p14:nvPr/>
            </p14:nvContentPartPr>
            <p14:xfrm>
              <a:off x="5299482" y="4338188"/>
              <a:ext cx="659160" cy="261000"/>
            </p14:xfrm>
          </p:contentPart>
        </mc:Choice>
        <mc:Fallback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C0313F66-EF44-455E-9F6E-F6902B6F8940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5263842" y="4266548"/>
                <a:ext cx="73080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1">
            <p14:nvContentPartPr>
              <p14:cNvPr id="1045" name="Ink 1044">
                <a:extLst>
                  <a:ext uri="{FF2B5EF4-FFF2-40B4-BE49-F238E27FC236}">
                    <a16:creationId xmlns:a16="http://schemas.microsoft.com/office/drawing/2014/main" id="{EDC3492C-D5CE-4AD7-854F-2AEB30AFC13C}"/>
                  </a:ext>
                </a:extLst>
              </p14:cNvPr>
              <p14:cNvContentPartPr/>
              <p14:nvPr/>
            </p14:nvContentPartPr>
            <p14:xfrm>
              <a:off x="3340362" y="3803948"/>
              <a:ext cx="2725920" cy="1209600"/>
            </p14:xfrm>
          </p:contentPart>
        </mc:Choice>
        <mc:Fallback>
          <p:pic>
            <p:nvPicPr>
              <p:cNvPr id="1045" name="Ink 1044">
                <a:extLst>
                  <a:ext uri="{FF2B5EF4-FFF2-40B4-BE49-F238E27FC236}">
                    <a16:creationId xmlns:a16="http://schemas.microsoft.com/office/drawing/2014/main" id="{EDC3492C-D5CE-4AD7-854F-2AEB30AFC13C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3304722" y="3732308"/>
                <a:ext cx="2797560" cy="13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3">
            <p14:nvContentPartPr>
              <p14:cNvPr id="1046" name="Ink 1045">
                <a:extLst>
                  <a:ext uri="{FF2B5EF4-FFF2-40B4-BE49-F238E27FC236}">
                    <a16:creationId xmlns:a16="http://schemas.microsoft.com/office/drawing/2014/main" id="{43ADD879-7A5C-46D2-A06C-66DD6F76F7F1}"/>
                  </a:ext>
                </a:extLst>
              </p14:cNvPr>
              <p14:cNvContentPartPr/>
              <p14:nvPr/>
            </p14:nvContentPartPr>
            <p14:xfrm>
              <a:off x="6181122" y="4543748"/>
              <a:ext cx="737280" cy="77400"/>
            </p14:xfrm>
          </p:contentPart>
        </mc:Choice>
        <mc:Fallback>
          <p:pic>
            <p:nvPicPr>
              <p:cNvPr id="1046" name="Ink 1045">
                <a:extLst>
                  <a:ext uri="{FF2B5EF4-FFF2-40B4-BE49-F238E27FC236}">
                    <a16:creationId xmlns:a16="http://schemas.microsoft.com/office/drawing/2014/main" id="{43ADD879-7A5C-46D2-A06C-66DD6F76F7F1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6145122" y="4472108"/>
                <a:ext cx="8089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5">
            <p14:nvContentPartPr>
              <p14:cNvPr id="1047" name="Ink 1046">
                <a:extLst>
                  <a:ext uri="{FF2B5EF4-FFF2-40B4-BE49-F238E27FC236}">
                    <a16:creationId xmlns:a16="http://schemas.microsoft.com/office/drawing/2014/main" id="{03E68CEF-6D6B-46C0-AFFE-CBB0E854E357}"/>
                  </a:ext>
                </a:extLst>
              </p14:cNvPr>
              <p14:cNvContentPartPr/>
              <p14:nvPr/>
            </p14:nvContentPartPr>
            <p14:xfrm>
              <a:off x="6822282" y="4460948"/>
              <a:ext cx="212760" cy="223920"/>
            </p14:xfrm>
          </p:contentPart>
        </mc:Choice>
        <mc:Fallback>
          <p:pic>
            <p:nvPicPr>
              <p:cNvPr id="1047" name="Ink 1046">
                <a:extLst>
                  <a:ext uri="{FF2B5EF4-FFF2-40B4-BE49-F238E27FC236}">
                    <a16:creationId xmlns:a16="http://schemas.microsoft.com/office/drawing/2014/main" id="{03E68CEF-6D6B-46C0-AFFE-CBB0E854E357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6786282" y="4388948"/>
                <a:ext cx="28440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7">
            <p14:nvContentPartPr>
              <p14:cNvPr id="1048" name="Ink 1047">
                <a:extLst>
                  <a:ext uri="{FF2B5EF4-FFF2-40B4-BE49-F238E27FC236}">
                    <a16:creationId xmlns:a16="http://schemas.microsoft.com/office/drawing/2014/main" id="{4B78A862-B1E6-46FF-B745-4EBCC2E28889}"/>
                  </a:ext>
                </a:extLst>
              </p14:cNvPr>
              <p14:cNvContentPartPr/>
              <p14:nvPr/>
            </p14:nvContentPartPr>
            <p14:xfrm>
              <a:off x="7459842" y="4376348"/>
              <a:ext cx="531000" cy="385200"/>
            </p14:xfrm>
          </p:contentPart>
        </mc:Choice>
        <mc:Fallback>
          <p:pic>
            <p:nvPicPr>
              <p:cNvPr id="1048" name="Ink 1047">
                <a:extLst>
                  <a:ext uri="{FF2B5EF4-FFF2-40B4-BE49-F238E27FC236}">
                    <a16:creationId xmlns:a16="http://schemas.microsoft.com/office/drawing/2014/main" id="{4B78A862-B1E6-46FF-B745-4EBCC2E28889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7423842" y="4304348"/>
                <a:ext cx="60264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9">
            <p14:nvContentPartPr>
              <p14:cNvPr id="1049" name="Ink 1048">
                <a:extLst>
                  <a:ext uri="{FF2B5EF4-FFF2-40B4-BE49-F238E27FC236}">
                    <a16:creationId xmlns:a16="http://schemas.microsoft.com/office/drawing/2014/main" id="{A482BA2F-F4F1-494C-83FE-E49A564AF51F}"/>
                  </a:ext>
                </a:extLst>
              </p14:cNvPr>
              <p14:cNvContentPartPr/>
              <p14:nvPr/>
            </p14:nvContentPartPr>
            <p14:xfrm>
              <a:off x="8133762" y="4450868"/>
              <a:ext cx="234720" cy="253080"/>
            </p14:xfrm>
          </p:contentPart>
        </mc:Choice>
        <mc:Fallback>
          <p:pic>
            <p:nvPicPr>
              <p:cNvPr id="1049" name="Ink 1048">
                <a:extLst>
                  <a:ext uri="{FF2B5EF4-FFF2-40B4-BE49-F238E27FC236}">
                    <a16:creationId xmlns:a16="http://schemas.microsoft.com/office/drawing/2014/main" id="{A482BA2F-F4F1-494C-83FE-E49A564AF51F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8098122" y="4378868"/>
                <a:ext cx="30636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1">
            <p14:nvContentPartPr>
              <p14:cNvPr id="1050" name="Ink 1049">
                <a:extLst>
                  <a:ext uri="{FF2B5EF4-FFF2-40B4-BE49-F238E27FC236}">
                    <a16:creationId xmlns:a16="http://schemas.microsoft.com/office/drawing/2014/main" id="{D671CCEF-1EB0-4BA2-B5C1-04A115E77C90}"/>
                  </a:ext>
                </a:extLst>
              </p14:cNvPr>
              <p14:cNvContentPartPr/>
              <p14:nvPr/>
            </p14:nvContentPartPr>
            <p14:xfrm>
              <a:off x="8618322" y="4154228"/>
              <a:ext cx="40680" cy="493200"/>
            </p14:xfrm>
          </p:contentPart>
        </mc:Choice>
        <mc:Fallback>
          <p:pic>
            <p:nvPicPr>
              <p:cNvPr id="1050" name="Ink 1049">
                <a:extLst>
                  <a:ext uri="{FF2B5EF4-FFF2-40B4-BE49-F238E27FC236}">
                    <a16:creationId xmlns:a16="http://schemas.microsoft.com/office/drawing/2014/main" id="{D671CCEF-1EB0-4BA2-B5C1-04A115E77C90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8582322" y="4082588"/>
                <a:ext cx="112320" cy="63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3">
            <p14:nvContentPartPr>
              <p14:cNvPr id="1051" name="Ink 1050">
                <a:extLst>
                  <a:ext uri="{FF2B5EF4-FFF2-40B4-BE49-F238E27FC236}">
                    <a16:creationId xmlns:a16="http://schemas.microsoft.com/office/drawing/2014/main" id="{2E2F363C-932A-4E40-BEA2-758801CC4104}"/>
                  </a:ext>
                </a:extLst>
              </p14:cNvPr>
              <p14:cNvContentPartPr/>
              <p14:nvPr/>
            </p14:nvContentPartPr>
            <p14:xfrm>
              <a:off x="8576562" y="4406588"/>
              <a:ext cx="367560" cy="64440"/>
            </p14:xfrm>
          </p:contentPart>
        </mc:Choice>
        <mc:Fallback>
          <p:pic>
            <p:nvPicPr>
              <p:cNvPr id="1051" name="Ink 1050">
                <a:extLst>
                  <a:ext uri="{FF2B5EF4-FFF2-40B4-BE49-F238E27FC236}">
                    <a16:creationId xmlns:a16="http://schemas.microsoft.com/office/drawing/2014/main" id="{2E2F363C-932A-4E40-BEA2-758801CC4104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8540562" y="4334948"/>
                <a:ext cx="43920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5">
            <p14:nvContentPartPr>
              <p14:cNvPr id="1052" name="Ink 1051">
                <a:extLst>
                  <a:ext uri="{FF2B5EF4-FFF2-40B4-BE49-F238E27FC236}">
                    <a16:creationId xmlns:a16="http://schemas.microsoft.com/office/drawing/2014/main" id="{F6B838BB-46CC-4855-BFEB-346062A9147F}"/>
                  </a:ext>
                </a:extLst>
              </p14:cNvPr>
              <p14:cNvContentPartPr/>
              <p14:nvPr/>
            </p14:nvContentPartPr>
            <p14:xfrm>
              <a:off x="9332562" y="4197428"/>
              <a:ext cx="106920" cy="718920"/>
            </p14:xfrm>
          </p:contentPart>
        </mc:Choice>
        <mc:Fallback>
          <p:pic>
            <p:nvPicPr>
              <p:cNvPr id="1052" name="Ink 1051">
                <a:extLst>
                  <a:ext uri="{FF2B5EF4-FFF2-40B4-BE49-F238E27FC236}">
                    <a16:creationId xmlns:a16="http://schemas.microsoft.com/office/drawing/2014/main" id="{F6B838BB-46CC-4855-BFEB-346062A9147F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9296562" y="4125428"/>
                <a:ext cx="178560" cy="86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7">
            <p14:nvContentPartPr>
              <p14:cNvPr id="1053" name="Ink 1052">
                <a:extLst>
                  <a:ext uri="{FF2B5EF4-FFF2-40B4-BE49-F238E27FC236}">
                    <a16:creationId xmlns:a16="http://schemas.microsoft.com/office/drawing/2014/main" id="{E34C72BB-9177-4EC4-BF2D-25CAE43823B9}"/>
                  </a:ext>
                </a:extLst>
              </p14:cNvPr>
              <p14:cNvContentPartPr/>
              <p14:nvPr/>
            </p14:nvContentPartPr>
            <p14:xfrm>
              <a:off x="9171282" y="4489028"/>
              <a:ext cx="308160" cy="24840"/>
            </p14:xfrm>
          </p:contentPart>
        </mc:Choice>
        <mc:Fallback>
          <p:pic>
            <p:nvPicPr>
              <p:cNvPr id="1053" name="Ink 1052">
                <a:extLst>
                  <a:ext uri="{FF2B5EF4-FFF2-40B4-BE49-F238E27FC236}">
                    <a16:creationId xmlns:a16="http://schemas.microsoft.com/office/drawing/2014/main" id="{E34C72BB-9177-4EC4-BF2D-25CAE43823B9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9135282" y="4417388"/>
                <a:ext cx="3798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9">
            <p14:nvContentPartPr>
              <p14:cNvPr id="1054" name="Ink 1053">
                <a:extLst>
                  <a:ext uri="{FF2B5EF4-FFF2-40B4-BE49-F238E27FC236}">
                    <a16:creationId xmlns:a16="http://schemas.microsoft.com/office/drawing/2014/main" id="{524565A3-C85E-4805-8800-8F003DAAEAF9}"/>
                  </a:ext>
                </a:extLst>
              </p14:cNvPr>
              <p14:cNvContentPartPr/>
              <p14:nvPr/>
            </p14:nvContentPartPr>
            <p14:xfrm>
              <a:off x="9467562" y="4461308"/>
              <a:ext cx="342360" cy="169560"/>
            </p14:xfrm>
          </p:contentPart>
        </mc:Choice>
        <mc:Fallback>
          <p:pic>
            <p:nvPicPr>
              <p:cNvPr id="1054" name="Ink 1053">
                <a:extLst>
                  <a:ext uri="{FF2B5EF4-FFF2-40B4-BE49-F238E27FC236}">
                    <a16:creationId xmlns:a16="http://schemas.microsoft.com/office/drawing/2014/main" id="{524565A3-C85E-4805-8800-8F003DAAEAF9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9431562" y="4389668"/>
                <a:ext cx="41400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1">
            <p14:nvContentPartPr>
              <p14:cNvPr id="1055" name="Ink 1054">
                <a:extLst>
                  <a:ext uri="{FF2B5EF4-FFF2-40B4-BE49-F238E27FC236}">
                    <a16:creationId xmlns:a16="http://schemas.microsoft.com/office/drawing/2014/main" id="{4358FAED-0CA8-4BFD-9BE0-84DBEF9064E1}"/>
                  </a:ext>
                </a:extLst>
              </p14:cNvPr>
              <p14:cNvContentPartPr/>
              <p14:nvPr/>
            </p14:nvContentPartPr>
            <p14:xfrm>
              <a:off x="9933042" y="4449068"/>
              <a:ext cx="200520" cy="154440"/>
            </p14:xfrm>
          </p:contentPart>
        </mc:Choice>
        <mc:Fallback>
          <p:pic>
            <p:nvPicPr>
              <p:cNvPr id="1055" name="Ink 1054">
                <a:extLst>
                  <a:ext uri="{FF2B5EF4-FFF2-40B4-BE49-F238E27FC236}">
                    <a16:creationId xmlns:a16="http://schemas.microsoft.com/office/drawing/2014/main" id="{4358FAED-0CA8-4BFD-9BE0-84DBEF9064E1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9897042" y="4377428"/>
                <a:ext cx="27216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3">
            <p14:nvContentPartPr>
              <p14:cNvPr id="1056" name="Ink 1055">
                <a:extLst>
                  <a:ext uri="{FF2B5EF4-FFF2-40B4-BE49-F238E27FC236}">
                    <a16:creationId xmlns:a16="http://schemas.microsoft.com/office/drawing/2014/main" id="{AF8DD832-BC63-4252-BB4C-8A824B87735A}"/>
                  </a:ext>
                </a:extLst>
              </p14:cNvPr>
              <p14:cNvContentPartPr/>
              <p14:nvPr/>
            </p14:nvContentPartPr>
            <p14:xfrm>
              <a:off x="10234002" y="4419548"/>
              <a:ext cx="155880" cy="210600"/>
            </p14:xfrm>
          </p:contentPart>
        </mc:Choice>
        <mc:Fallback>
          <p:pic>
            <p:nvPicPr>
              <p:cNvPr id="1056" name="Ink 1055">
                <a:extLst>
                  <a:ext uri="{FF2B5EF4-FFF2-40B4-BE49-F238E27FC236}">
                    <a16:creationId xmlns:a16="http://schemas.microsoft.com/office/drawing/2014/main" id="{AF8DD832-BC63-4252-BB4C-8A824B87735A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10198002" y="4347548"/>
                <a:ext cx="22752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5">
            <p14:nvContentPartPr>
              <p14:cNvPr id="1057" name="Ink 1056">
                <a:extLst>
                  <a:ext uri="{FF2B5EF4-FFF2-40B4-BE49-F238E27FC236}">
                    <a16:creationId xmlns:a16="http://schemas.microsoft.com/office/drawing/2014/main" id="{F2EA393B-CB64-4C9E-997C-7D57E6AF0913}"/>
                  </a:ext>
                </a:extLst>
              </p14:cNvPr>
              <p14:cNvContentPartPr/>
              <p14:nvPr/>
            </p14:nvContentPartPr>
            <p14:xfrm>
              <a:off x="10536042" y="4186268"/>
              <a:ext cx="80640" cy="433440"/>
            </p14:xfrm>
          </p:contentPart>
        </mc:Choice>
        <mc:Fallback>
          <p:pic>
            <p:nvPicPr>
              <p:cNvPr id="1057" name="Ink 1056">
                <a:extLst>
                  <a:ext uri="{FF2B5EF4-FFF2-40B4-BE49-F238E27FC236}">
                    <a16:creationId xmlns:a16="http://schemas.microsoft.com/office/drawing/2014/main" id="{F2EA393B-CB64-4C9E-997C-7D57E6AF0913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10500042" y="4114268"/>
                <a:ext cx="15228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7">
            <p14:nvContentPartPr>
              <p14:cNvPr id="1058" name="Ink 1057">
                <a:extLst>
                  <a:ext uri="{FF2B5EF4-FFF2-40B4-BE49-F238E27FC236}">
                    <a16:creationId xmlns:a16="http://schemas.microsoft.com/office/drawing/2014/main" id="{E6639DCE-04BE-4DA7-8354-BFD97B5CDF36}"/>
                  </a:ext>
                </a:extLst>
              </p14:cNvPr>
              <p14:cNvContentPartPr/>
              <p14:nvPr/>
            </p14:nvContentPartPr>
            <p14:xfrm>
              <a:off x="10534242" y="4207868"/>
              <a:ext cx="380520" cy="383760"/>
            </p14:xfrm>
          </p:contentPart>
        </mc:Choice>
        <mc:Fallback>
          <p:pic>
            <p:nvPicPr>
              <p:cNvPr id="1058" name="Ink 1057">
                <a:extLst>
                  <a:ext uri="{FF2B5EF4-FFF2-40B4-BE49-F238E27FC236}">
                    <a16:creationId xmlns:a16="http://schemas.microsoft.com/office/drawing/2014/main" id="{E6639DCE-04BE-4DA7-8354-BFD97B5CDF36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10498602" y="4135868"/>
                <a:ext cx="45216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9">
            <p14:nvContentPartPr>
              <p14:cNvPr id="1059" name="Ink 1058">
                <a:extLst>
                  <a:ext uri="{FF2B5EF4-FFF2-40B4-BE49-F238E27FC236}">
                    <a16:creationId xmlns:a16="http://schemas.microsoft.com/office/drawing/2014/main" id="{F4D7B961-2D62-402C-87E2-D2F7B188D9A2}"/>
                  </a:ext>
                </a:extLst>
              </p14:cNvPr>
              <p14:cNvContentPartPr/>
              <p14:nvPr/>
            </p14:nvContentPartPr>
            <p14:xfrm>
              <a:off x="10917642" y="4416668"/>
              <a:ext cx="462240" cy="206640"/>
            </p14:xfrm>
          </p:contentPart>
        </mc:Choice>
        <mc:Fallback>
          <p:pic>
            <p:nvPicPr>
              <p:cNvPr id="1059" name="Ink 1058">
                <a:extLst>
                  <a:ext uri="{FF2B5EF4-FFF2-40B4-BE49-F238E27FC236}">
                    <a16:creationId xmlns:a16="http://schemas.microsoft.com/office/drawing/2014/main" id="{F4D7B961-2D62-402C-87E2-D2F7B188D9A2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10882002" y="4345028"/>
                <a:ext cx="53388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1">
            <p14:nvContentPartPr>
              <p14:cNvPr id="1060" name="Ink 1059">
                <a:extLst>
                  <a:ext uri="{FF2B5EF4-FFF2-40B4-BE49-F238E27FC236}">
                    <a16:creationId xmlns:a16="http://schemas.microsoft.com/office/drawing/2014/main" id="{E8FDB54E-D285-4FC0-9A11-B7FA058AC408}"/>
                  </a:ext>
                </a:extLst>
              </p14:cNvPr>
              <p14:cNvContentPartPr/>
              <p14:nvPr/>
            </p14:nvContentPartPr>
            <p14:xfrm>
              <a:off x="7073922" y="3792788"/>
              <a:ext cx="4717080" cy="1188720"/>
            </p14:xfrm>
          </p:contentPart>
        </mc:Choice>
        <mc:Fallback>
          <p:pic>
            <p:nvPicPr>
              <p:cNvPr id="1060" name="Ink 1059">
                <a:extLst>
                  <a:ext uri="{FF2B5EF4-FFF2-40B4-BE49-F238E27FC236}">
                    <a16:creationId xmlns:a16="http://schemas.microsoft.com/office/drawing/2014/main" id="{E8FDB54E-D285-4FC0-9A11-B7FA058AC408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7038282" y="3720788"/>
                <a:ext cx="4788720" cy="13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3">
            <p14:nvContentPartPr>
              <p14:cNvPr id="1061" name="Ink 1060">
                <a:extLst>
                  <a:ext uri="{FF2B5EF4-FFF2-40B4-BE49-F238E27FC236}">
                    <a16:creationId xmlns:a16="http://schemas.microsoft.com/office/drawing/2014/main" id="{D69660C9-AAAD-4D17-8C00-D48B73215227}"/>
                  </a:ext>
                </a:extLst>
              </p14:cNvPr>
              <p14:cNvContentPartPr/>
              <p14:nvPr/>
            </p14:nvContentPartPr>
            <p14:xfrm>
              <a:off x="10133922" y="4998788"/>
              <a:ext cx="14760" cy="7920"/>
            </p14:xfrm>
          </p:contentPart>
        </mc:Choice>
        <mc:Fallback>
          <p:pic>
            <p:nvPicPr>
              <p:cNvPr id="1061" name="Ink 1060">
                <a:extLst>
                  <a:ext uri="{FF2B5EF4-FFF2-40B4-BE49-F238E27FC236}">
                    <a16:creationId xmlns:a16="http://schemas.microsoft.com/office/drawing/2014/main" id="{D69660C9-AAAD-4D17-8C00-D48B73215227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10098282" y="4927148"/>
                <a:ext cx="8640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5">
            <p14:nvContentPartPr>
              <p14:cNvPr id="1062" name="Ink 1061">
                <a:extLst>
                  <a:ext uri="{FF2B5EF4-FFF2-40B4-BE49-F238E27FC236}">
                    <a16:creationId xmlns:a16="http://schemas.microsoft.com/office/drawing/2014/main" id="{2DE3E0A5-EE2A-4AF4-94A5-50F1E703E431}"/>
                  </a:ext>
                </a:extLst>
              </p14:cNvPr>
              <p14:cNvContentPartPr/>
              <p14:nvPr/>
            </p14:nvContentPartPr>
            <p14:xfrm>
              <a:off x="10836642" y="4933268"/>
              <a:ext cx="478080" cy="735120"/>
            </p14:xfrm>
          </p:contentPart>
        </mc:Choice>
        <mc:Fallback>
          <p:pic>
            <p:nvPicPr>
              <p:cNvPr id="1062" name="Ink 1061">
                <a:extLst>
                  <a:ext uri="{FF2B5EF4-FFF2-40B4-BE49-F238E27FC236}">
                    <a16:creationId xmlns:a16="http://schemas.microsoft.com/office/drawing/2014/main" id="{2DE3E0A5-EE2A-4AF4-94A5-50F1E703E431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10800642" y="4861628"/>
                <a:ext cx="549720" cy="8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7">
            <p14:nvContentPartPr>
              <p14:cNvPr id="1063" name="Ink 1062">
                <a:extLst>
                  <a:ext uri="{FF2B5EF4-FFF2-40B4-BE49-F238E27FC236}">
                    <a16:creationId xmlns:a16="http://schemas.microsoft.com/office/drawing/2014/main" id="{7DDFC2EA-5BC0-4B0C-93D2-330D8F97C0EB}"/>
                  </a:ext>
                </a:extLst>
              </p14:cNvPr>
              <p14:cNvContentPartPr/>
              <p14:nvPr/>
            </p14:nvContentPartPr>
            <p14:xfrm>
              <a:off x="10884162" y="5457788"/>
              <a:ext cx="217080" cy="297000"/>
            </p14:xfrm>
          </p:contentPart>
        </mc:Choice>
        <mc:Fallback>
          <p:pic>
            <p:nvPicPr>
              <p:cNvPr id="1063" name="Ink 1062">
                <a:extLst>
                  <a:ext uri="{FF2B5EF4-FFF2-40B4-BE49-F238E27FC236}">
                    <a16:creationId xmlns:a16="http://schemas.microsoft.com/office/drawing/2014/main" id="{7DDFC2EA-5BC0-4B0C-93D2-330D8F97C0EB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10848522" y="5386148"/>
                <a:ext cx="28872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9">
            <p14:nvContentPartPr>
              <p14:cNvPr id="1064" name="Ink 1063">
                <a:extLst>
                  <a:ext uri="{FF2B5EF4-FFF2-40B4-BE49-F238E27FC236}">
                    <a16:creationId xmlns:a16="http://schemas.microsoft.com/office/drawing/2014/main" id="{6022AF7D-2B4A-40D8-8E2B-69B1B7F775BE}"/>
                  </a:ext>
                </a:extLst>
              </p14:cNvPr>
              <p14:cNvContentPartPr/>
              <p14:nvPr/>
            </p14:nvContentPartPr>
            <p14:xfrm>
              <a:off x="6870162" y="5234948"/>
              <a:ext cx="3828240" cy="1240200"/>
            </p14:xfrm>
          </p:contentPart>
        </mc:Choice>
        <mc:Fallback>
          <p:pic>
            <p:nvPicPr>
              <p:cNvPr id="1064" name="Ink 1063">
                <a:extLst>
                  <a:ext uri="{FF2B5EF4-FFF2-40B4-BE49-F238E27FC236}">
                    <a16:creationId xmlns:a16="http://schemas.microsoft.com/office/drawing/2014/main" id="{6022AF7D-2B4A-40D8-8E2B-69B1B7F775BE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6834522" y="5163308"/>
                <a:ext cx="3899880" cy="13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1">
            <p14:nvContentPartPr>
              <p14:cNvPr id="1065" name="Ink 1064">
                <a:extLst>
                  <a:ext uri="{FF2B5EF4-FFF2-40B4-BE49-F238E27FC236}">
                    <a16:creationId xmlns:a16="http://schemas.microsoft.com/office/drawing/2014/main" id="{027152B6-4E27-4278-8A73-E678FCF3CB9F}"/>
                  </a:ext>
                </a:extLst>
              </p14:cNvPr>
              <p14:cNvContentPartPr/>
              <p14:nvPr/>
            </p14:nvContentPartPr>
            <p14:xfrm>
              <a:off x="7024242" y="5494508"/>
              <a:ext cx="398160" cy="367200"/>
            </p14:xfrm>
          </p:contentPart>
        </mc:Choice>
        <mc:Fallback>
          <p:pic>
            <p:nvPicPr>
              <p:cNvPr id="1065" name="Ink 1064">
                <a:extLst>
                  <a:ext uri="{FF2B5EF4-FFF2-40B4-BE49-F238E27FC236}">
                    <a16:creationId xmlns:a16="http://schemas.microsoft.com/office/drawing/2014/main" id="{027152B6-4E27-4278-8A73-E678FCF3CB9F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6988602" y="5422508"/>
                <a:ext cx="46980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3">
            <p14:nvContentPartPr>
              <p14:cNvPr id="1066" name="Ink 1065">
                <a:extLst>
                  <a:ext uri="{FF2B5EF4-FFF2-40B4-BE49-F238E27FC236}">
                    <a16:creationId xmlns:a16="http://schemas.microsoft.com/office/drawing/2014/main" id="{5E7509C1-B7C9-46B0-8F93-0989C4A1631B}"/>
                  </a:ext>
                </a:extLst>
              </p14:cNvPr>
              <p14:cNvContentPartPr/>
              <p14:nvPr/>
            </p14:nvContentPartPr>
            <p14:xfrm>
              <a:off x="7539042" y="5623748"/>
              <a:ext cx="245880" cy="201240"/>
            </p14:xfrm>
          </p:contentPart>
        </mc:Choice>
        <mc:Fallback>
          <p:pic>
            <p:nvPicPr>
              <p:cNvPr id="1066" name="Ink 1065">
                <a:extLst>
                  <a:ext uri="{FF2B5EF4-FFF2-40B4-BE49-F238E27FC236}">
                    <a16:creationId xmlns:a16="http://schemas.microsoft.com/office/drawing/2014/main" id="{5E7509C1-B7C9-46B0-8F93-0989C4A1631B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7503402" y="5551748"/>
                <a:ext cx="31752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5">
            <p14:nvContentPartPr>
              <p14:cNvPr id="1067" name="Ink 1066">
                <a:extLst>
                  <a:ext uri="{FF2B5EF4-FFF2-40B4-BE49-F238E27FC236}">
                    <a16:creationId xmlns:a16="http://schemas.microsoft.com/office/drawing/2014/main" id="{5201E1CF-D300-45A7-AF75-59E956E343EA}"/>
                  </a:ext>
                </a:extLst>
              </p14:cNvPr>
              <p14:cNvContentPartPr/>
              <p14:nvPr/>
            </p14:nvContentPartPr>
            <p14:xfrm>
              <a:off x="7733802" y="5671628"/>
              <a:ext cx="315000" cy="193320"/>
            </p14:xfrm>
          </p:contentPart>
        </mc:Choice>
        <mc:Fallback>
          <p:pic>
            <p:nvPicPr>
              <p:cNvPr id="1067" name="Ink 1066">
                <a:extLst>
                  <a:ext uri="{FF2B5EF4-FFF2-40B4-BE49-F238E27FC236}">
                    <a16:creationId xmlns:a16="http://schemas.microsoft.com/office/drawing/2014/main" id="{5201E1CF-D300-45A7-AF75-59E956E343EA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7698162" y="5599628"/>
                <a:ext cx="38664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7">
            <p14:nvContentPartPr>
              <p14:cNvPr id="1068" name="Ink 1067">
                <a:extLst>
                  <a:ext uri="{FF2B5EF4-FFF2-40B4-BE49-F238E27FC236}">
                    <a16:creationId xmlns:a16="http://schemas.microsoft.com/office/drawing/2014/main" id="{D8F2AF1F-D35E-4B0E-B3BB-1E0F748D7ED1}"/>
                  </a:ext>
                </a:extLst>
              </p14:cNvPr>
              <p14:cNvContentPartPr/>
              <p14:nvPr/>
            </p14:nvContentPartPr>
            <p14:xfrm>
              <a:off x="8041962" y="5550308"/>
              <a:ext cx="542520" cy="322560"/>
            </p14:xfrm>
          </p:contentPart>
        </mc:Choice>
        <mc:Fallback>
          <p:pic>
            <p:nvPicPr>
              <p:cNvPr id="1068" name="Ink 1067">
                <a:extLst>
                  <a:ext uri="{FF2B5EF4-FFF2-40B4-BE49-F238E27FC236}">
                    <a16:creationId xmlns:a16="http://schemas.microsoft.com/office/drawing/2014/main" id="{D8F2AF1F-D35E-4B0E-B3BB-1E0F748D7ED1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8006322" y="5478668"/>
                <a:ext cx="61416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9">
            <p14:nvContentPartPr>
              <p14:cNvPr id="1069" name="Ink 1068">
                <a:extLst>
                  <a:ext uri="{FF2B5EF4-FFF2-40B4-BE49-F238E27FC236}">
                    <a16:creationId xmlns:a16="http://schemas.microsoft.com/office/drawing/2014/main" id="{EAC671A7-74F1-4FCD-ABA1-A5DDEB43AE83}"/>
                  </a:ext>
                </a:extLst>
              </p14:cNvPr>
              <p14:cNvContentPartPr/>
              <p14:nvPr/>
            </p14:nvContentPartPr>
            <p14:xfrm>
              <a:off x="8602122" y="5480828"/>
              <a:ext cx="46080" cy="86400"/>
            </p14:xfrm>
          </p:contentPart>
        </mc:Choice>
        <mc:Fallback>
          <p:pic>
            <p:nvPicPr>
              <p:cNvPr id="1069" name="Ink 1068">
                <a:extLst>
                  <a:ext uri="{FF2B5EF4-FFF2-40B4-BE49-F238E27FC236}">
                    <a16:creationId xmlns:a16="http://schemas.microsoft.com/office/drawing/2014/main" id="{EAC671A7-74F1-4FCD-ABA1-A5DDEB43AE83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8566482" y="5408828"/>
                <a:ext cx="1177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1">
            <p14:nvContentPartPr>
              <p14:cNvPr id="1070" name="Ink 1069">
                <a:extLst>
                  <a:ext uri="{FF2B5EF4-FFF2-40B4-BE49-F238E27FC236}">
                    <a16:creationId xmlns:a16="http://schemas.microsoft.com/office/drawing/2014/main" id="{891E3896-0A52-4D0D-939D-B330EFB6AD25}"/>
                  </a:ext>
                </a:extLst>
              </p14:cNvPr>
              <p14:cNvContentPartPr/>
              <p14:nvPr/>
            </p14:nvContentPartPr>
            <p14:xfrm>
              <a:off x="8727762" y="5678108"/>
              <a:ext cx="496080" cy="181800"/>
            </p14:xfrm>
          </p:contentPart>
        </mc:Choice>
        <mc:Fallback>
          <p:pic>
            <p:nvPicPr>
              <p:cNvPr id="1070" name="Ink 1069">
                <a:extLst>
                  <a:ext uri="{FF2B5EF4-FFF2-40B4-BE49-F238E27FC236}">
                    <a16:creationId xmlns:a16="http://schemas.microsoft.com/office/drawing/2014/main" id="{891E3896-0A52-4D0D-939D-B330EFB6AD25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8691762" y="5606108"/>
                <a:ext cx="56772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3">
            <p14:nvContentPartPr>
              <p14:cNvPr id="1071" name="Ink 1070">
                <a:extLst>
                  <a:ext uri="{FF2B5EF4-FFF2-40B4-BE49-F238E27FC236}">
                    <a16:creationId xmlns:a16="http://schemas.microsoft.com/office/drawing/2014/main" id="{667FFBF9-D127-469A-9EF1-74AF4F6698A6}"/>
                  </a:ext>
                </a:extLst>
              </p14:cNvPr>
              <p14:cNvContentPartPr/>
              <p14:nvPr/>
            </p14:nvContentPartPr>
            <p14:xfrm>
              <a:off x="9328602" y="5470028"/>
              <a:ext cx="306360" cy="387720"/>
            </p14:xfrm>
          </p:contentPart>
        </mc:Choice>
        <mc:Fallback>
          <p:pic>
            <p:nvPicPr>
              <p:cNvPr id="1071" name="Ink 1070">
                <a:extLst>
                  <a:ext uri="{FF2B5EF4-FFF2-40B4-BE49-F238E27FC236}">
                    <a16:creationId xmlns:a16="http://schemas.microsoft.com/office/drawing/2014/main" id="{667FFBF9-D127-469A-9EF1-74AF4F6698A6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9292602" y="5398388"/>
                <a:ext cx="37800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5">
            <p14:nvContentPartPr>
              <p14:cNvPr id="1072" name="Ink 1071">
                <a:extLst>
                  <a:ext uri="{FF2B5EF4-FFF2-40B4-BE49-F238E27FC236}">
                    <a16:creationId xmlns:a16="http://schemas.microsoft.com/office/drawing/2014/main" id="{D14530D2-D6B0-4A51-A822-49526BFEFDCB}"/>
                  </a:ext>
                </a:extLst>
              </p14:cNvPr>
              <p14:cNvContentPartPr/>
              <p14:nvPr/>
            </p14:nvContentPartPr>
            <p14:xfrm>
              <a:off x="8091282" y="6084548"/>
              <a:ext cx="12600" cy="2520"/>
            </p14:xfrm>
          </p:contentPart>
        </mc:Choice>
        <mc:Fallback>
          <p:pic>
            <p:nvPicPr>
              <p:cNvPr id="1072" name="Ink 1071">
                <a:extLst>
                  <a:ext uri="{FF2B5EF4-FFF2-40B4-BE49-F238E27FC236}">
                    <a16:creationId xmlns:a16="http://schemas.microsoft.com/office/drawing/2014/main" id="{D14530D2-D6B0-4A51-A822-49526BFEFDCB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8055642" y="6012908"/>
                <a:ext cx="842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7">
            <p14:nvContentPartPr>
              <p14:cNvPr id="1073" name="Ink 1072">
                <a:extLst>
                  <a:ext uri="{FF2B5EF4-FFF2-40B4-BE49-F238E27FC236}">
                    <a16:creationId xmlns:a16="http://schemas.microsoft.com/office/drawing/2014/main" id="{A75F904A-8847-42D9-A556-CE09759BAB08}"/>
                  </a:ext>
                </a:extLst>
              </p14:cNvPr>
              <p14:cNvContentPartPr/>
              <p14:nvPr/>
            </p14:nvContentPartPr>
            <p14:xfrm>
              <a:off x="8084082" y="6071228"/>
              <a:ext cx="28080" cy="218520"/>
            </p14:xfrm>
          </p:contentPart>
        </mc:Choice>
        <mc:Fallback>
          <p:pic>
            <p:nvPicPr>
              <p:cNvPr id="1073" name="Ink 1072">
                <a:extLst>
                  <a:ext uri="{FF2B5EF4-FFF2-40B4-BE49-F238E27FC236}">
                    <a16:creationId xmlns:a16="http://schemas.microsoft.com/office/drawing/2014/main" id="{A75F904A-8847-42D9-A556-CE09759BAB08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8048082" y="5999228"/>
                <a:ext cx="9972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9">
            <p14:nvContentPartPr>
              <p14:cNvPr id="1074" name="Ink 1073">
                <a:extLst>
                  <a:ext uri="{FF2B5EF4-FFF2-40B4-BE49-F238E27FC236}">
                    <a16:creationId xmlns:a16="http://schemas.microsoft.com/office/drawing/2014/main" id="{93460E98-8D6F-4041-8FFF-444277FF5A64}"/>
                  </a:ext>
                </a:extLst>
              </p14:cNvPr>
              <p14:cNvContentPartPr/>
              <p14:nvPr/>
            </p14:nvContentPartPr>
            <p14:xfrm>
              <a:off x="8047722" y="6025868"/>
              <a:ext cx="477360" cy="262440"/>
            </p14:xfrm>
          </p:contentPart>
        </mc:Choice>
        <mc:Fallback>
          <p:pic>
            <p:nvPicPr>
              <p:cNvPr id="1074" name="Ink 1073">
                <a:extLst>
                  <a:ext uri="{FF2B5EF4-FFF2-40B4-BE49-F238E27FC236}">
                    <a16:creationId xmlns:a16="http://schemas.microsoft.com/office/drawing/2014/main" id="{93460E98-8D6F-4041-8FFF-444277FF5A64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8012082" y="5954228"/>
                <a:ext cx="54900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1">
            <p14:nvContentPartPr>
              <p14:cNvPr id="1075" name="Ink 1074">
                <a:extLst>
                  <a:ext uri="{FF2B5EF4-FFF2-40B4-BE49-F238E27FC236}">
                    <a16:creationId xmlns:a16="http://schemas.microsoft.com/office/drawing/2014/main" id="{FA4709E5-1D86-4E06-81C7-269FA04201F9}"/>
                  </a:ext>
                </a:extLst>
              </p14:cNvPr>
              <p14:cNvContentPartPr/>
              <p14:nvPr/>
            </p14:nvContentPartPr>
            <p14:xfrm>
              <a:off x="8556402" y="6115508"/>
              <a:ext cx="78120" cy="173880"/>
            </p14:xfrm>
          </p:contentPart>
        </mc:Choice>
        <mc:Fallback>
          <p:pic>
            <p:nvPicPr>
              <p:cNvPr id="1075" name="Ink 1074">
                <a:extLst>
                  <a:ext uri="{FF2B5EF4-FFF2-40B4-BE49-F238E27FC236}">
                    <a16:creationId xmlns:a16="http://schemas.microsoft.com/office/drawing/2014/main" id="{FA4709E5-1D86-4E06-81C7-269FA04201F9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8520762" y="6043868"/>
                <a:ext cx="14976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3">
            <p14:nvContentPartPr>
              <p14:cNvPr id="1076" name="Ink 1075">
                <a:extLst>
                  <a:ext uri="{FF2B5EF4-FFF2-40B4-BE49-F238E27FC236}">
                    <a16:creationId xmlns:a16="http://schemas.microsoft.com/office/drawing/2014/main" id="{84E09F0B-5270-4ED1-9B81-6DFA38023CF2}"/>
                  </a:ext>
                </a:extLst>
              </p14:cNvPr>
              <p14:cNvContentPartPr/>
              <p14:nvPr/>
            </p14:nvContentPartPr>
            <p14:xfrm>
              <a:off x="8751522" y="6110108"/>
              <a:ext cx="301680" cy="125640"/>
            </p14:xfrm>
          </p:contentPart>
        </mc:Choice>
        <mc:Fallback>
          <p:pic>
            <p:nvPicPr>
              <p:cNvPr id="1076" name="Ink 1075">
                <a:extLst>
                  <a:ext uri="{FF2B5EF4-FFF2-40B4-BE49-F238E27FC236}">
                    <a16:creationId xmlns:a16="http://schemas.microsoft.com/office/drawing/2014/main" id="{84E09F0B-5270-4ED1-9B81-6DFA38023CF2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8715882" y="6038108"/>
                <a:ext cx="37332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5">
            <p14:nvContentPartPr>
              <p14:cNvPr id="1077" name="Ink 1076">
                <a:extLst>
                  <a:ext uri="{FF2B5EF4-FFF2-40B4-BE49-F238E27FC236}">
                    <a16:creationId xmlns:a16="http://schemas.microsoft.com/office/drawing/2014/main" id="{6C8FA58C-D308-4C95-A5FE-ECBE9633BDB2}"/>
                  </a:ext>
                </a:extLst>
              </p14:cNvPr>
              <p14:cNvContentPartPr/>
              <p14:nvPr/>
            </p14:nvContentPartPr>
            <p14:xfrm>
              <a:off x="9119802" y="6112988"/>
              <a:ext cx="247680" cy="138240"/>
            </p14:xfrm>
          </p:contentPart>
        </mc:Choice>
        <mc:Fallback>
          <p:pic>
            <p:nvPicPr>
              <p:cNvPr id="1077" name="Ink 1076">
                <a:extLst>
                  <a:ext uri="{FF2B5EF4-FFF2-40B4-BE49-F238E27FC236}">
                    <a16:creationId xmlns:a16="http://schemas.microsoft.com/office/drawing/2014/main" id="{6C8FA58C-D308-4C95-A5FE-ECBE9633BDB2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9083802" y="6041348"/>
                <a:ext cx="31932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7">
            <p14:nvContentPartPr>
              <p14:cNvPr id="1078" name="Ink 1077">
                <a:extLst>
                  <a:ext uri="{FF2B5EF4-FFF2-40B4-BE49-F238E27FC236}">
                    <a16:creationId xmlns:a16="http://schemas.microsoft.com/office/drawing/2014/main" id="{4281457B-98D6-4AAC-8BF9-F175AA3A8D78}"/>
                  </a:ext>
                </a:extLst>
              </p14:cNvPr>
              <p14:cNvContentPartPr/>
              <p14:nvPr/>
            </p14:nvContentPartPr>
            <p14:xfrm>
              <a:off x="9510762" y="6029828"/>
              <a:ext cx="597960" cy="278280"/>
            </p14:xfrm>
          </p:contentPart>
        </mc:Choice>
        <mc:Fallback>
          <p:pic>
            <p:nvPicPr>
              <p:cNvPr id="1078" name="Ink 1077">
                <a:extLst>
                  <a:ext uri="{FF2B5EF4-FFF2-40B4-BE49-F238E27FC236}">
                    <a16:creationId xmlns:a16="http://schemas.microsoft.com/office/drawing/2014/main" id="{4281457B-98D6-4AAC-8BF9-F175AA3A8D78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9475122" y="5958188"/>
                <a:ext cx="6696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9">
            <p14:nvContentPartPr>
              <p14:cNvPr id="1079" name="Ink 1078">
                <a:extLst>
                  <a:ext uri="{FF2B5EF4-FFF2-40B4-BE49-F238E27FC236}">
                    <a16:creationId xmlns:a16="http://schemas.microsoft.com/office/drawing/2014/main" id="{A76C415B-D6B0-4697-BCF7-AA4C6390FBBD}"/>
                  </a:ext>
                </a:extLst>
              </p14:cNvPr>
              <p14:cNvContentPartPr/>
              <p14:nvPr/>
            </p14:nvContentPartPr>
            <p14:xfrm>
              <a:off x="6029922" y="5806268"/>
              <a:ext cx="897120" cy="146880"/>
            </p14:xfrm>
          </p:contentPart>
        </mc:Choice>
        <mc:Fallback>
          <p:pic>
            <p:nvPicPr>
              <p:cNvPr id="1079" name="Ink 1078">
                <a:extLst>
                  <a:ext uri="{FF2B5EF4-FFF2-40B4-BE49-F238E27FC236}">
                    <a16:creationId xmlns:a16="http://schemas.microsoft.com/office/drawing/2014/main" id="{A76C415B-D6B0-4697-BCF7-AA4C6390FBBD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5994282" y="5734268"/>
                <a:ext cx="96876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1">
            <p14:nvContentPartPr>
              <p14:cNvPr id="1080" name="Ink 1079">
                <a:extLst>
                  <a:ext uri="{FF2B5EF4-FFF2-40B4-BE49-F238E27FC236}">
                    <a16:creationId xmlns:a16="http://schemas.microsoft.com/office/drawing/2014/main" id="{3A7BD671-A352-4E7B-B05D-76E4DB9752F9}"/>
                  </a:ext>
                </a:extLst>
              </p14:cNvPr>
              <p14:cNvContentPartPr/>
              <p14:nvPr/>
            </p14:nvContentPartPr>
            <p14:xfrm>
              <a:off x="5999682" y="5737868"/>
              <a:ext cx="277200" cy="253800"/>
            </p14:xfrm>
          </p:contentPart>
        </mc:Choice>
        <mc:Fallback>
          <p:pic>
            <p:nvPicPr>
              <p:cNvPr id="1080" name="Ink 1079">
                <a:extLst>
                  <a:ext uri="{FF2B5EF4-FFF2-40B4-BE49-F238E27FC236}">
                    <a16:creationId xmlns:a16="http://schemas.microsoft.com/office/drawing/2014/main" id="{3A7BD671-A352-4E7B-B05D-76E4DB9752F9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5964042" y="5666228"/>
                <a:ext cx="34884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3">
            <p14:nvContentPartPr>
              <p14:cNvPr id="1081" name="Ink 1080">
                <a:extLst>
                  <a:ext uri="{FF2B5EF4-FFF2-40B4-BE49-F238E27FC236}">
                    <a16:creationId xmlns:a16="http://schemas.microsoft.com/office/drawing/2014/main" id="{66DE2226-4041-4FAC-AC2C-A8790AD7478E}"/>
                  </a:ext>
                </a:extLst>
              </p14:cNvPr>
              <p14:cNvContentPartPr/>
              <p14:nvPr/>
            </p14:nvContentPartPr>
            <p14:xfrm>
              <a:off x="2857602" y="5396588"/>
              <a:ext cx="2995920" cy="959040"/>
            </p14:xfrm>
          </p:contentPart>
        </mc:Choice>
        <mc:Fallback>
          <p:pic>
            <p:nvPicPr>
              <p:cNvPr id="1081" name="Ink 1080">
                <a:extLst>
                  <a:ext uri="{FF2B5EF4-FFF2-40B4-BE49-F238E27FC236}">
                    <a16:creationId xmlns:a16="http://schemas.microsoft.com/office/drawing/2014/main" id="{66DE2226-4041-4FAC-AC2C-A8790AD7478E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2821962" y="5324588"/>
                <a:ext cx="3067560" cy="11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5">
            <p14:nvContentPartPr>
              <p14:cNvPr id="1082" name="Ink 1081">
                <a:extLst>
                  <a:ext uri="{FF2B5EF4-FFF2-40B4-BE49-F238E27FC236}">
                    <a16:creationId xmlns:a16="http://schemas.microsoft.com/office/drawing/2014/main" id="{78BB698B-EA0C-4F6C-B721-AF6693EBF577}"/>
                  </a:ext>
                </a:extLst>
              </p14:cNvPr>
              <p14:cNvContentPartPr/>
              <p14:nvPr/>
            </p14:nvContentPartPr>
            <p14:xfrm>
              <a:off x="3513522" y="5645708"/>
              <a:ext cx="250560" cy="373680"/>
            </p14:xfrm>
          </p:contentPart>
        </mc:Choice>
        <mc:Fallback>
          <p:pic>
            <p:nvPicPr>
              <p:cNvPr id="1082" name="Ink 1081">
                <a:extLst>
                  <a:ext uri="{FF2B5EF4-FFF2-40B4-BE49-F238E27FC236}">
                    <a16:creationId xmlns:a16="http://schemas.microsoft.com/office/drawing/2014/main" id="{78BB698B-EA0C-4F6C-B721-AF6693EBF577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3477882" y="5573708"/>
                <a:ext cx="32220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7">
            <p14:nvContentPartPr>
              <p14:cNvPr id="1083" name="Ink 1082">
                <a:extLst>
                  <a:ext uri="{FF2B5EF4-FFF2-40B4-BE49-F238E27FC236}">
                    <a16:creationId xmlns:a16="http://schemas.microsoft.com/office/drawing/2014/main" id="{FFCD4068-0B2A-43D4-B974-437853E86F71}"/>
                  </a:ext>
                </a:extLst>
              </p14:cNvPr>
              <p14:cNvContentPartPr/>
              <p14:nvPr/>
            </p14:nvContentPartPr>
            <p14:xfrm>
              <a:off x="3462402" y="5828588"/>
              <a:ext cx="327960" cy="40320"/>
            </p14:xfrm>
          </p:contentPart>
        </mc:Choice>
        <mc:Fallback>
          <p:pic>
            <p:nvPicPr>
              <p:cNvPr id="1083" name="Ink 1082">
                <a:extLst>
                  <a:ext uri="{FF2B5EF4-FFF2-40B4-BE49-F238E27FC236}">
                    <a16:creationId xmlns:a16="http://schemas.microsoft.com/office/drawing/2014/main" id="{FFCD4068-0B2A-43D4-B974-437853E86F71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3426762" y="5756588"/>
                <a:ext cx="3996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9">
            <p14:nvContentPartPr>
              <p14:cNvPr id="1084" name="Ink 1083">
                <a:extLst>
                  <a:ext uri="{FF2B5EF4-FFF2-40B4-BE49-F238E27FC236}">
                    <a16:creationId xmlns:a16="http://schemas.microsoft.com/office/drawing/2014/main" id="{C4120BC6-2207-4312-BD85-86203FFD1C98}"/>
                  </a:ext>
                </a:extLst>
              </p14:cNvPr>
              <p14:cNvContentPartPr/>
              <p14:nvPr/>
            </p14:nvContentPartPr>
            <p14:xfrm>
              <a:off x="3780282" y="5726348"/>
              <a:ext cx="317520" cy="208080"/>
            </p14:xfrm>
          </p:contentPart>
        </mc:Choice>
        <mc:Fallback>
          <p:pic>
            <p:nvPicPr>
              <p:cNvPr id="1084" name="Ink 1083">
                <a:extLst>
                  <a:ext uri="{FF2B5EF4-FFF2-40B4-BE49-F238E27FC236}">
                    <a16:creationId xmlns:a16="http://schemas.microsoft.com/office/drawing/2014/main" id="{C4120BC6-2207-4312-BD85-86203FFD1C98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3744642" y="5654708"/>
                <a:ext cx="38916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1">
            <p14:nvContentPartPr>
              <p14:cNvPr id="1085" name="Ink 1084">
                <a:extLst>
                  <a:ext uri="{FF2B5EF4-FFF2-40B4-BE49-F238E27FC236}">
                    <a16:creationId xmlns:a16="http://schemas.microsoft.com/office/drawing/2014/main" id="{A85D068C-A090-4EC2-AFB0-6720A41FD1BA}"/>
                  </a:ext>
                </a:extLst>
              </p14:cNvPr>
              <p14:cNvContentPartPr/>
              <p14:nvPr/>
            </p14:nvContentPartPr>
            <p14:xfrm>
              <a:off x="4184202" y="5702228"/>
              <a:ext cx="180360" cy="172800"/>
            </p14:xfrm>
          </p:contentPart>
        </mc:Choice>
        <mc:Fallback>
          <p:pic>
            <p:nvPicPr>
              <p:cNvPr id="1085" name="Ink 1084">
                <a:extLst>
                  <a:ext uri="{FF2B5EF4-FFF2-40B4-BE49-F238E27FC236}">
                    <a16:creationId xmlns:a16="http://schemas.microsoft.com/office/drawing/2014/main" id="{A85D068C-A090-4EC2-AFB0-6720A41FD1BA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4148562" y="5630588"/>
                <a:ext cx="25200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3">
            <p14:nvContentPartPr>
              <p14:cNvPr id="1086" name="Ink 1085">
                <a:extLst>
                  <a:ext uri="{FF2B5EF4-FFF2-40B4-BE49-F238E27FC236}">
                    <a16:creationId xmlns:a16="http://schemas.microsoft.com/office/drawing/2014/main" id="{A76C97A1-3FA5-4D23-9CD6-58F9CB7286F3}"/>
                  </a:ext>
                </a:extLst>
              </p14:cNvPr>
              <p14:cNvContentPartPr/>
              <p14:nvPr/>
            </p14:nvContentPartPr>
            <p14:xfrm>
              <a:off x="4542762" y="5661548"/>
              <a:ext cx="270360" cy="197280"/>
            </p14:xfrm>
          </p:contentPart>
        </mc:Choice>
        <mc:Fallback>
          <p:pic>
            <p:nvPicPr>
              <p:cNvPr id="1086" name="Ink 1085">
                <a:extLst>
                  <a:ext uri="{FF2B5EF4-FFF2-40B4-BE49-F238E27FC236}">
                    <a16:creationId xmlns:a16="http://schemas.microsoft.com/office/drawing/2014/main" id="{A76C97A1-3FA5-4D23-9CD6-58F9CB7286F3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4506762" y="5589548"/>
                <a:ext cx="34200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5">
            <p14:nvContentPartPr>
              <p14:cNvPr id="1087" name="Ink 1086">
                <a:extLst>
                  <a:ext uri="{FF2B5EF4-FFF2-40B4-BE49-F238E27FC236}">
                    <a16:creationId xmlns:a16="http://schemas.microsoft.com/office/drawing/2014/main" id="{3C88766C-BCF5-4D0D-AC7E-BB2E7A31965D}"/>
                  </a:ext>
                </a:extLst>
              </p14:cNvPr>
              <p14:cNvContentPartPr/>
              <p14:nvPr/>
            </p14:nvContentPartPr>
            <p14:xfrm>
              <a:off x="4841562" y="5538428"/>
              <a:ext cx="207720" cy="271800"/>
            </p14:xfrm>
          </p:contentPart>
        </mc:Choice>
        <mc:Fallback>
          <p:pic>
            <p:nvPicPr>
              <p:cNvPr id="1087" name="Ink 1086">
                <a:extLst>
                  <a:ext uri="{FF2B5EF4-FFF2-40B4-BE49-F238E27FC236}">
                    <a16:creationId xmlns:a16="http://schemas.microsoft.com/office/drawing/2014/main" id="{3C88766C-BCF5-4D0D-AC7E-BB2E7A31965D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4805562" y="5466428"/>
                <a:ext cx="27936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7">
            <p14:nvContentPartPr>
              <p14:cNvPr id="1088" name="Ink 1087">
                <a:extLst>
                  <a:ext uri="{FF2B5EF4-FFF2-40B4-BE49-F238E27FC236}">
                    <a16:creationId xmlns:a16="http://schemas.microsoft.com/office/drawing/2014/main" id="{7FB27DE2-885E-479E-92EF-23B5E7DDA7C4}"/>
                  </a:ext>
                </a:extLst>
              </p14:cNvPr>
              <p14:cNvContentPartPr/>
              <p14:nvPr/>
            </p14:nvContentPartPr>
            <p14:xfrm>
              <a:off x="5260602" y="5483348"/>
              <a:ext cx="150480" cy="339840"/>
            </p14:xfrm>
          </p:contentPart>
        </mc:Choice>
        <mc:Fallback>
          <p:pic>
            <p:nvPicPr>
              <p:cNvPr id="1088" name="Ink 1087">
                <a:extLst>
                  <a:ext uri="{FF2B5EF4-FFF2-40B4-BE49-F238E27FC236}">
                    <a16:creationId xmlns:a16="http://schemas.microsoft.com/office/drawing/2014/main" id="{7FB27DE2-885E-479E-92EF-23B5E7DDA7C4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5224602" y="5411708"/>
                <a:ext cx="22212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9">
            <p14:nvContentPartPr>
              <p14:cNvPr id="1089" name="Ink 1088">
                <a:extLst>
                  <a:ext uri="{FF2B5EF4-FFF2-40B4-BE49-F238E27FC236}">
                    <a16:creationId xmlns:a16="http://schemas.microsoft.com/office/drawing/2014/main" id="{C18768AA-CBFA-4782-AF03-8AD4293378D1}"/>
                  </a:ext>
                </a:extLst>
              </p14:cNvPr>
              <p14:cNvContentPartPr/>
              <p14:nvPr/>
            </p14:nvContentPartPr>
            <p14:xfrm>
              <a:off x="5557242" y="5404508"/>
              <a:ext cx="92160" cy="191880"/>
            </p14:xfrm>
          </p:contentPart>
        </mc:Choice>
        <mc:Fallback>
          <p:pic>
            <p:nvPicPr>
              <p:cNvPr id="1089" name="Ink 1088">
                <a:extLst>
                  <a:ext uri="{FF2B5EF4-FFF2-40B4-BE49-F238E27FC236}">
                    <a16:creationId xmlns:a16="http://schemas.microsoft.com/office/drawing/2014/main" id="{C18768AA-CBFA-4782-AF03-8AD4293378D1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5521602" y="5332868"/>
                <a:ext cx="16380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1">
            <p14:nvContentPartPr>
              <p14:cNvPr id="1090" name="Ink 1089">
                <a:extLst>
                  <a:ext uri="{FF2B5EF4-FFF2-40B4-BE49-F238E27FC236}">
                    <a16:creationId xmlns:a16="http://schemas.microsoft.com/office/drawing/2014/main" id="{43370CEC-96CB-4226-96A3-2BC0132D0A1E}"/>
                  </a:ext>
                </a:extLst>
              </p14:cNvPr>
              <p14:cNvContentPartPr/>
              <p14:nvPr/>
            </p14:nvContentPartPr>
            <p14:xfrm>
              <a:off x="5739762" y="5396948"/>
              <a:ext cx="132480" cy="184680"/>
            </p14:xfrm>
          </p:contentPart>
        </mc:Choice>
        <mc:Fallback>
          <p:pic>
            <p:nvPicPr>
              <p:cNvPr id="1090" name="Ink 1089">
                <a:extLst>
                  <a:ext uri="{FF2B5EF4-FFF2-40B4-BE49-F238E27FC236}">
                    <a16:creationId xmlns:a16="http://schemas.microsoft.com/office/drawing/2014/main" id="{43370CEC-96CB-4226-96A3-2BC0132D0A1E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5704122" y="5325308"/>
                <a:ext cx="20412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3">
            <p14:nvContentPartPr>
              <p14:cNvPr id="1091" name="Ink 1090">
                <a:extLst>
                  <a:ext uri="{FF2B5EF4-FFF2-40B4-BE49-F238E27FC236}">
                    <a16:creationId xmlns:a16="http://schemas.microsoft.com/office/drawing/2014/main" id="{B0C1AB62-D448-4F60-9B7D-D8A213B40C4D}"/>
                  </a:ext>
                </a:extLst>
              </p14:cNvPr>
              <p14:cNvContentPartPr/>
              <p14:nvPr/>
            </p14:nvContentPartPr>
            <p14:xfrm>
              <a:off x="6009402" y="5306588"/>
              <a:ext cx="129960" cy="385200"/>
            </p14:xfrm>
          </p:contentPart>
        </mc:Choice>
        <mc:Fallback>
          <p:pic>
            <p:nvPicPr>
              <p:cNvPr id="1091" name="Ink 1090">
                <a:extLst>
                  <a:ext uri="{FF2B5EF4-FFF2-40B4-BE49-F238E27FC236}">
                    <a16:creationId xmlns:a16="http://schemas.microsoft.com/office/drawing/2014/main" id="{B0C1AB62-D448-4F60-9B7D-D8A213B40C4D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5973402" y="5234948"/>
                <a:ext cx="20160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5">
            <p14:nvContentPartPr>
              <p14:cNvPr id="1092" name="Ink 1091">
                <a:extLst>
                  <a:ext uri="{FF2B5EF4-FFF2-40B4-BE49-F238E27FC236}">
                    <a16:creationId xmlns:a16="http://schemas.microsoft.com/office/drawing/2014/main" id="{AC52540F-8BB5-4BDA-B384-E9407D16F392}"/>
                  </a:ext>
                </a:extLst>
              </p14:cNvPr>
              <p14:cNvContentPartPr/>
              <p14:nvPr/>
            </p14:nvContentPartPr>
            <p14:xfrm>
              <a:off x="6239082" y="5298308"/>
              <a:ext cx="181800" cy="147960"/>
            </p14:xfrm>
          </p:contentPart>
        </mc:Choice>
        <mc:Fallback>
          <p:pic>
            <p:nvPicPr>
              <p:cNvPr id="1092" name="Ink 1091">
                <a:extLst>
                  <a:ext uri="{FF2B5EF4-FFF2-40B4-BE49-F238E27FC236}">
                    <a16:creationId xmlns:a16="http://schemas.microsoft.com/office/drawing/2014/main" id="{AC52540F-8BB5-4BDA-B384-E9407D16F392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6203442" y="5226668"/>
                <a:ext cx="25344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7">
            <p14:nvContentPartPr>
              <p14:cNvPr id="1093" name="Ink 1092">
                <a:extLst>
                  <a:ext uri="{FF2B5EF4-FFF2-40B4-BE49-F238E27FC236}">
                    <a16:creationId xmlns:a16="http://schemas.microsoft.com/office/drawing/2014/main" id="{F3B53CDE-10E2-4A07-BFB9-E881EBAA1FD5}"/>
                  </a:ext>
                </a:extLst>
              </p14:cNvPr>
              <p14:cNvContentPartPr/>
              <p14:nvPr/>
            </p14:nvContentPartPr>
            <p14:xfrm>
              <a:off x="6513402" y="5264468"/>
              <a:ext cx="158760" cy="250920"/>
            </p14:xfrm>
          </p:contentPart>
        </mc:Choice>
        <mc:Fallback>
          <p:pic>
            <p:nvPicPr>
              <p:cNvPr id="1093" name="Ink 1092">
                <a:extLst>
                  <a:ext uri="{FF2B5EF4-FFF2-40B4-BE49-F238E27FC236}">
                    <a16:creationId xmlns:a16="http://schemas.microsoft.com/office/drawing/2014/main" id="{F3B53CDE-10E2-4A07-BFB9-E881EBAA1FD5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6477762" y="5192828"/>
                <a:ext cx="23040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9">
            <p14:nvContentPartPr>
              <p14:cNvPr id="1094" name="Ink 1093">
                <a:extLst>
                  <a:ext uri="{FF2B5EF4-FFF2-40B4-BE49-F238E27FC236}">
                    <a16:creationId xmlns:a16="http://schemas.microsoft.com/office/drawing/2014/main" id="{4A9FE1B2-16D5-4270-8842-B5C91AE09B60}"/>
                  </a:ext>
                </a:extLst>
              </p14:cNvPr>
              <p14:cNvContentPartPr/>
              <p14:nvPr/>
            </p14:nvContentPartPr>
            <p14:xfrm>
              <a:off x="6562002" y="5362748"/>
              <a:ext cx="121680" cy="309600"/>
            </p14:xfrm>
          </p:contentPart>
        </mc:Choice>
        <mc:Fallback>
          <p:pic>
            <p:nvPicPr>
              <p:cNvPr id="1094" name="Ink 1093">
                <a:extLst>
                  <a:ext uri="{FF2B5EF4-FFF2-40B4-BE49-F238E27FC236}">
                    <a16:creationId xmlns:a16="http://schemas.microsoft.com/office/drawing/2014/main" id="{4A9FE1B2-16D5-4270-8842-B5C91AE09B60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6526362" y="5290748"/>
                <a:ext cx="19332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1">
            <p14:nvContentPartPr>
              <p14:cNvPr id="1095" name="Ink 1094">
                <a:extLst>
                  <a:ext uri="{FF2B5EF4-FFF2-40B4-BE49-F238E27FC236}">
                    <a16:creationId xmlns:a16="http://schemas.microsoft.com/office/drawing/2014/main" id="{694E2352-F7CF-4B7B-AF72-DA657BBA88E8}"/>
                  </a:ext>
                </a:extLst>
              </p14:cNvPr>
              <p14:cNvContentPartPr/>
              <p14:nvPr/>
            </p14:nvContentPartPr>
            <p14:xfrm>
              <a:off x="6739482" y="5242868"/>
              <a:ext cx="222120" cy="144360"/>
            </p14:xfrm>
          </p:contentPart>
        </mc:Choice>
        <mc:Fallback>
          <p:pic>
            <p:nvPicPr>
              <p:cNvPr id="1095" name="Ink 1094">
                <a:extLst>
                  <a:ext uri="{FF2B5EF4-FFF2-40B4-BE49-F238E27FC236}">
                    <a16:creationId xmlns:a16="http://schemas.microsoft.com/office/drawing/2014/main" id="{694E2352-F7CF-4B7B-AF72-DA657BBA88E8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6703842" y="5171228"/>
                <a:ext cx="2937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3">
            <p14:nvContentPartPr>
              <p14:cNvPr id="1096" name="Ink 1095">
                <a:extLst>
                  <a:ext uri="{FF2B5EF4-FFF2-40B4-BE49-F238E27FC236}">
                    <a16:creationId xmlns:a16="http://schemas.microsoft.com/office/drawing/2014/main" id="{FFE72FBB-62BB-4726-BC94-45450B626DC8}"/>
                  </a:ext>
                </a:extLst>
              </p14:cNvPr>
              <p14:cNvContentPartPr/>
              <p14:nvPr/>
            </p14:nvContentPartPr>
            <p14:xfrm>
              <a:off x="7014522" y="5002028"/>
              <a:ext cx="23040" cy="349200"/>
            </p14:xfrm>
          </p:contentPart>
        </mc:Choice>
        <mc:Fallback>
          <p:pic>
            <p:nvPicPr>
              <p:cNvPr id="1096" name="Ink 1095">
                <a:extLst>
                  <a:ext uri="{FF2B5EF4-FFF2-40B4-BE49-F238E27FC236}">
                    <a16:creationId xmlns:a16="http://schemas.microsoft.com/office/drawing/2014/main" id="{FFE72FBB-62BB-4726-BC94-45450B626DC8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6978882" y="4930028"/>
                <a:ext cx="9468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5">
            <p14:nvContentPartPr>
              <p14:cNvPr id="1097" name="Ink 1096">
                <a:extLst>
                  <a:ext uri="{FF2B5EF4-FFF2-40B4-BE49-F238E27FC236}">
                    <a16:creationId xmlns:a16="http://schemas.microsoft.com/office/drawing/2014/main" id="{DE19895C-B787-4F26-99A9-894742D0D315}"/>
                  </a:ext>
                </a:extLst>
              </p14:cNvPr>
              <p14:cNvContentPartPr/>
              <p14:nvPr/>
            </p14:nvContentPartPr>
            <p14:xfrm>
              <a:off x="7022082" y="5070428"/>
              <a:ext cx="214560" cy="266400"/>
            </p14:xfrm>
          </p:contentPart>
        </mc:Choice>
        <mc:Fallback>
          <p:pic>
            <p:nvPicPr>
              <p:cNvPr id="1097" name="Ink 1096">
                <a:extLst>
                  <a:ext uri="{FF2B5EF4-FFF2-40B4-BE49-F238E27FC236}">
                    <a16:creationId xmlns:a16="http://schemas.microsoft.com/office/drawing/2014/main" id="{DE19895C-B787-4F26-99A9-894742D0D315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6986442" y="4998788"/>
                <a:ext cx="28620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7">
            <p14:nvContentPartPr>
              <p14:cNvPr id="1098" name="Ink 1097">
                <a:extLst>
                  <a:ext uri="{FF2B5EF4-FFF2-40B4-BE49-F238E27FC236}">
                    <a16:creationId xmlns:a16="http://schemas.microsoft.com/office/drawing/2014/main" id="{1B4E704B-9D7F-4105-AB6C-3B8FF89FE545}"/>
                  </a:ext>
                </a:extLst>
              </p14:cNvPr>
              <p14:cNvContentPartPr/>
              <p14:nvPr/>
            </p14:nvContentPartPr>
            <p14:xfrm>
              <a:off x="7279842" y="5166548"/>
              <a:ext cx="122760" cy="129960"/>
            </p14:xfrm>
          </p:contentPart>
        </mc:Choice>
        <mc:Fallback>
          <p:pic>
            <p:nvPicPr>
              <p:cNvPr id="1098" name="Ink 1097">
                <a:extLst>
                  <a:ext uri="{FF2B5EF4-FFF2-40B4-BE49-F238E27FC236}">
                    <a16:creationId xmlns:a16="http://schemas.microsoft.com/office/drawing/2014/main" id="{1B4E704B-9D7F-4105-AB6C-3B8FF89FE545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7243842" y="5094908"/>
                <a:ext cx="19440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9">
            <p14:nvContentPartPr>
              <p14:cNvPr id="1099" name="Ink 1098">
                <a:extLst>
                  <a:ext uri="{FF2B5EF4-FFF2-40B4-BE49-F238E27FC236}">
                    <a16:creationId xmlns:a16="http://schemas.microsoft.com/office/drawing/2014/main" id="{BF6BAC5D-3CC3-4B0E-857E-B28A614DF06B}"/>
                  </a:ext>
                </a:extLst>
              </p14:cNvPr>
              <p14:cNvContentPartPr/>
              <p14:nvPr/>
            </p14:nvContentPartPr>
            <p14:xfrm>
              <a:off x="4175922" y="5995988"/>
              <a:ext cx="286200" cy="309600"/>
            </p14:xfrm>
          </p:contentPart>
        </mc:Choice>
        <mc:Fallback>
          <p:pic>
            <p:nvPicPr>
              <p:cNvPr id="1099" name="Ink 1098">
                <a:extLst>
                  <a:ext uri="{FF2B5EF4-FFF2-40B4-BE49-F238E27FC236}">
                    <a16:creationId xmlns:a16="http://schemas.microsoft.com/office/drawing/2014/main" id="{BF6BAC5D-3CC3-4B0E-857E-B28A614DF06B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4140282" y="5924348"/>
                <a:ext cx="35784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1">
            <p14:nvContentPartPr>
              <p14:cNvPr id="1100" name="Ink 1099">
                <a:extLst>
                  <a:ext uri="{FF2B5EF4-FFF2-40B4-BE49-F238E27FC236}">
                    <a16:creationId xmlns:a16="http://schemas.microsoft.com/office/drawing/2014/main" id="{B6ACCA04-F0E3-449B-8552-FC2B99866B35}"/>
                  </a:ext>
                </a:extLst>
              </p14:cNvPr>
              <p14:cNvContentPartPr/>
              <p14:nvPr/>
            </p14:nvContentPartPr>
            <p14:xfrm>
              <a:off x="4559322" y="6104348"/>
              <a:ext cx="161640" cy="106920"/>
            </p14:xfrm>
          </p:contentPart>
        </mc:Choice>
        <mc:Fallback>
          <p:pic>
            <p:nvPicPr>
              <p:cNvPr id="1100" name="Ink 1099">
                <a:extLst>
                  <a:ext uri="{FF2B5EF4-FFF2-40B4-BE49-F238E27FC236}">
                    <a16:creationId xmlns:a16="http://schemas.microsoft.com/office/drawing/2014/main" id="{B6ACCA04-F0E3-449B-8552-FC2B99866B35}"/>
                  </a:ext>
                </a:extLst>
              </p:cNvPr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4523322" y="6032348"/>
                <a:ext cx="23328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3">
            <p14:nvContentPartPr>
              <p14:cNvPr id="1101" name="Ink 1100">
                <a:extLst>
                  <a:ext uri="{FF2B5EF4-FFF2-40B4-BE49-F238E27FC236}">
                    <a16:creationId xmlns:a16="http://schemas.microsoft.com/office/drawing/2014/main" id="{A2E35846-3C61-4E1A-8514-83A70A3D5987}"/>
                  </a:ext>
                </a:extLst>
              </p14:cNvPr>
              <p14:cNvContentPartPr/>
              <p14:nvPr/>
            </p14:nvContentPartPr>
            <p14:xfrm>
              <a:off x="4782162" y="6099668"/>
              <a:ext cx="167760" cy="103320"/>
            </p14:xfrm>
          </p:contentPart>
        </mc:Choice>
        <mc:Fallback>
          <p:pic>
            <p:nvPicPr>
              <p:cNvPr id="1101" name="Ink 1100">
                <a:extLst>
                  <a:ext uri="{FF2B5EF4-FFF2-40B4-BE49-F238E27FC236}">
                    <a16:creationId xmlns:a16="http://schemas.microsoft.com/office/drawing/2014/main" id="{A2E35846-3C61-4E1A-8514-83A70A3D5987}"/>
                  </a:ext>
                </a:extLst>
              </p:cNvPr>
              <p:cNvPicPr/>
              <p:nvPr/>
            </p:nvPicPr>
            <p:blipFill>
              <a:blip r:embed="rId404"/>
              <a:stretch>
                <a:fillRect/>
              </a:stretch>
            </p:blipFill>
            <p:spPr>
              <a:xfrm>
                <a:off x="4746522" y="6027668"/>
                <a:ext cx="2394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5">
            <p14:nvContentPartPr>
              <p14:cNvPr id="1102" name="Ink 1101">
                <a:extLst>
                  <a:ext uri="{FF2B5EF4-FFF2-40B4-BE49-F238E27FC236}">
                    <a16:creationId xmlns:a16="http://schemas.microsoft.com/office/drawing/2014/main" id="{F810CF27-5EF2-467C-BC61-131B7C89D87D}"/>
                  </a:ext>
                </a:extLst>
              </p14:cNvPr>
              <p14:cNvContentPartPr/>
              <p14:nvPr/>
            </p14:nvContentPartPr>
            <p14:xfrm>
              <a:off x="4996722" y="6031268"/>
              <a:ext cx="166680" cy="167400"/>
            </p14:xfrm>
          </p:contentPart>
        </mc:Choice>
        <mc:Fallback>
          <p:pic>
            <p:nvPicPr>
              <p:cNvPr id="1102" name="Ink 1101">
                <a:extLst>
                  <a:ext uri="{FF2B5EF4-FFF2-40B4-BE49-F238E27FC236}">
                    <a16:creationId xmlns:a16="http://schemas.microsoft.com/office/drawing/2014/main" id="{F810CF27-5EF2-467C-BC61-131B7C89D87D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4960722" y="5959268"/>
                <a:ext cx="23832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7">
            <p14:nvContentPartPr>
              <p14:cNvPr id="1103" name="Ink 1102">
                <a:extLst>
                  <a:ext uri="{FF2B5EF4-FFF2-40B4-BE49-F238E27FC236}">
                    <a16:creationId xmlns:a16="http://schemas.microsoft.com/office/drawing/2014/main" id="{E6A57F43-FE82-44E3-A5CD-0689E8F51E45}"/>
                  </a:ext>
                </a:extLst>
              </p14:cNvPr>
              <p14:cNvContentPartPr/>
              <p14:nvPr/>
            </p14:nvContentPartPr>
            <p14:xfrm>
              <a:off x="5030562" y="6014348"/>
              <a:ext cx="147240" cy="99720"/>
            </p14:xfrm>
          </p:contentPart>
        </mc:Choice>
        <mc:Fallback>
          <p:pic>
            <p:nvPicPr>
              <p:cNvPr id="1103" name="Ink 1102">
                <a:extLst>
                  <a:ext uri="{FF2B5EF4-FFF2-40B4-BE49-F238E27FC236}">
                    <a16:creationId xmlns:a16="http://schemas.microsoft.com/office/drawing/2014/main" id="{E6A57F43-FE82-44E3-A5CD-0689E8F51E45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4994562" y="5942708"/>
                <a:ext cx="21888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9">
            <p14:nvContentPartPr>
              <p14:cNvPr id="1104" name="Ink 1103">
                <a:extLst>
                  <a:ext uri="{FF2B5EF4-FFF2-40B4-BE49-F238E27FC236}">
                    <a16:creationId xmlns:a16="http://schemas.microsoft.com/office/drawing/2014/main" id="{FDB9EDE2-9BE1-432A-A0D5-9916BAF1BCCE}"/>
                  </a:ext>
                </a:extLst>
              </p14:cNvPr>
              <p14:cNvContentPartPr/>
              <p14:nvPr/>
            </p14:nvContentPartPr>
            <p14:xfrm>
              <a:off x="5323242" y="5915708"/>
              <a:ext cx="132840" cy="306360"/>
            </p14:xfrm>
          </p:contentPart>
        </mc:Choice>
        <mc:Fallback>
          <p:pic>
            <p:nvPicPr>
              <p:cNvPr id="1104" name="Ink 1103">
                <a:extLst>
                  <a:ext uri="{FF2B5EF4-FFF2-40B4-BE49-F238E27FC236}">
                    <a16:creationId xmlns:a16="http://schemas.microsoft.com/office/drawing/2014/main" id="{FDB9EDE2-9BE1-432A-A0D5-9916BAF1BCCE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5287242" y="5844068"/>
                <a:ext cx="20448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1">
            <p14:nvContentPartPr>
              <p14:cNvPr id="1105" name="Ink 1104">
                <a:extLst>
                  <a:ext uri="{FF2B5EF4-FFF2-40B4-BE49-F238E27FC236}">
                    <a16:creationId xmlns:a16="http://schemas.microsoft.com/office/drawing/2014/main" id="{E13F1E61-1B73-450F-8764-45A0A7AF88BE}"/>
                  </a:ext>
                </a:extLst>
              </p14:cNvPr>
              <p14:cNvContentPartPr/>
              <p14:nvPr/>
            </p14:nvContentPartPr>
            <p14:xfrm>
              <a:off x="5546082" y="5777828"/>
              <a:ext cx="256680" cy="253800"/>
            </p14:xfrm>
          </p:contentPart>
        </mc:Choice>
        <mc:Fallback>
          <p:pic>
            <p:nvPicPr>
              <p:cNvPr id="1105" name="Ink 1104">
                <a:extLst>
                  <a:ext uri="{FF2B5EF4-FFF2-40B4-BE49-F238E27FC236}">
                    <a16:creationId xmlns:a16="http://schemas.microsoft.com/office/drawing/2014/main" id="{E13F1E61-1B73-450F-8764-45A0A7AF88BE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5510082" y="5705828"/>
                <a:ext cx="32832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3">
            <p14:nvContentPartPr>
              <p14:cNvPr id="1106" name="Ink 1105">
                <a:extLst>
                  <a:ext uri="{FF2B5EF4-FFF2-40B4-BE49-F238E27FC236}">
                    <a16:creationId xmlns:a16="http://schemas.microsoft.com/office/drawing/2014/main" id="{B5880102-1B12-4CE6-BC47-48A4BA3BACE4}"/>
                  </a:ext>
                </a:extLst>
              </p14:cNvPr>
              <p14:cNvContentPartPr/>
              <p14:nvPr/>
            </p14:nvContentPartPr>
            <p14:xfrm>
              <a:off x="2278362" y="6086708"/>
              <a:ext cx="734400" cy="113760"/>
            </p14:xfrm>
          </p:contentPart>
        </mc:Choice>
        <mc:Fallback>
          <p:pic>
            <p:nvPicPr>
              <p:cNvPr id="1106" name="Ink 1105">
                <a:extLst>
                  <a:ext uri="{FF2B5EF4-FFF2-40B4-BE49-F238E27FC236}">
                    <a16:creationId xmlns:a16="http://schemas.microsoft.com/office/drawing/2014/main" id="{B5880102-1B12-4CE6-BC47-48A4BA3BACE4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2242362" y="6015068"/>
                <a:ext cx="8060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5">
            <p14:nvContentPartPr>
              <p14:cNvPr id="1107" name="Ink 1106">
                <a:extLst>
                  <a:ext uri="{FF2B5EF4-FFF2-40B4-BE49-F238E27FC236}">
                    <a16:creationId xmlns:a16="http://schemas.microsoft.com/office/drawing/2014/main" id="{813FEE97-56E8-4276-B18C-BADCF53615EF}"/>
                  </a:ext>
                </a:extLst>
              </p14:cNvPr>
              <p14:cNvContentPartPr/>
              <p14:nvPr/>
            </p14:nvContentPartPr>
            <p14:xfrm>
              <a:off x="2209242" y="5977988"/>
              <a:ext cx="234360" cy="288360"/>
            </p14:xfrm>
          </p:contentPart>
        </mc:Choice>
        <mc:Fallback>
          <p:pic>
            <p:nvPicPr>
              <p:cNvPr id="1107" name="Ink 1106">
                <a:extLst>
                  <a:ext uri="{FF2B5EF4-FFF2-40B4-BE49-F238E27FC236}">
                    <a16:creationId xmlns:a16="http://schemas.microsoft.com/office/drawing/2014/main" id="{813FEE97-56E8-4276-B18C-BADCF53615EF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2173242" y="5905988"/>
                <a:ext cx="3060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7">
            <p14:nvContentPartPr>
              <p14:cNvPr id="1108" name="Ink 1107">
                <a:extLst>
                  <a:ext uri="{FF2B5EF4-FFF2-40B4-BE49-F238E27FC236}">
                    <a16:creationId xmlns:a16="http://schemas.microsoft.com/office/drawing/2014/main" id="{5823FBD9-7800-43B2-B388-36D48059AF60}"/>
                  </a:ext>
                </a:extLst>
              </p14:cNvPr>
              <p14:cNvContentPartPr/>
              <p14:nvPr/>
            </p14:nvContentPartPr>
            <p14:xfrm>
              <a:off x="2802" y="5268428"/>
              <a:ext cx="2064960" cy="1391400"/>
            </p14:xfrm>
          </p:contentPart>
        </mc:Choice>
        <mc:Fallback>
          <p:pic>
            <p:nvPicPr>
              <p:cNvPr id="1108" name="Ink 1107">
                <a:extLst>
                  <a:ext uri="{FF2B5EF4-FFF2-40B4-BE49-F238E27FC236}">
                    <a16:creationId xmlns:a16="http://schemas.microsoft.com/office/drawing/2014/main" id="{5823FBD9-7800-43B2-B388-36D48059AF60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-32838" y="5196428"/>
                <a:ext cx="2136600" cy="15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9">
            <p14:nvContentPartPr>
              <p14:cNvPr id="1109" name="Ink 1108">
                <a:extLst>
                  <a:ext uri="{FF2B5EF4-FFF2-40B4-BE49-F238E27FC236}">
                    <a16:creationId xmlns:a16="http://schemas.microsoft.com/office/drawing/2014/main" id="{6628B6A5-1C10-4019-8DED-A17F08310D78}"/>
                  </a:ext>
                </a:extLst>
              </p14:cNvPr>
              <p14:cNvContentPartPr/>
              <p14:nvPr/>
            </p14:nvContentPartPr>
            <p14:xfrm>
              <a:off x="182082" y="5795468"/>
              <a:ext cx="218880" cy="323280"/>
            </p14:xfrm>
          </p:contentPart>
        </mc:Choice>
        <mc:Fallback>
          <p:pic>
            <p:nvPicPr>
              <p:cNvPr id="1109" name="Ink 1108">
                <a:extLst>
                  <a:ext uri="{FF2B5EF4-FFF2-40B4-BE49-F238E27FC236}">
                    <a16:creationId xmlns:a16="http://schemas.microsoft.com/office/drawing/2014/main" id="{6628B6A5-1C10-4019-8DED-A17F08310D78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146442" y="5723828"/>
                <a:ext cx="29052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1">
            <p14:nvContentPartPr>
              <p14:cNvPr id="1110" name="Ink 1109">
                <a:extLst>
                  <a:ext uri="{FF2B5EF4-FFF2-40B4-BE49-F238E27FC236}">
                    <a16:creationId xmlns:a16="http://schemas.microsoft.com/office/drawing/2014/main" id="{B403E869-101F-43B7-9073-56EF2581CD8B}"/>
                  </a:ext>
                </a:extLst>
              </p14:cNvPr>
              <p14:cNvContentPartPr/>
              <p14:nvPr/>
            </p14:nvContentPartPr>
            <p14:xfrm>
              <a:off x="113682" y="5972588"/>
              <a:ext cx="294480" cy="88920"/>
            </p14:xfrm>
          </p:contentPart>
        </mc:Choice>
        <mc:Fallback>
          <p:pic>
            <p:nvPicPr>
              <p:cNvPr id="1110" name="Ink 1109">
                <a:extLst>
                  <a:ext uri="{FF2B5EF4-FFF2-40B4-BE49-F238E27FC236}">
                    <a16:creationId xmlns:a16="http://schemas.microsoft.com/office/drawing/2014/main" id="{B403E869-101F-43B7-9073-56EF2581CD8B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78042" y="5900588"/>
                <a:ext cx="3661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3">
            <p14:nvContentPartPr>
              <p14:cNvPr id="1111" name="Ink 1110">
                <a:extLst>
                  <a:ext uri="{FF2B5EF4-FFF2-40B4-BE49-F238E27FC236}">
                    <a16:creationId xmlns:a16="http://schemas.microsoft.com/office/drawing/2014/main" id="{7A5BDBAF-DA27-4441-BFF8-47BD9B8C638D}"/>
                  </a:ext>
                </a:extLst>
              </p14:cNvPr>
              <p14:cNvContentPartPr/>
              <p14:nvPr/>
            </p14:nvContentPartPr>
            <p14:xfrm>
              <a:off x="548202" y="5922908"/>
              <a:ext cx="111600" cy="151560"/>
            </p14:xfrm>
          </p:contentPart>
        </mc:Choice>
        <mc:Fallback>
          <p:pic>
            <p:nvPicPr>
              <p:cNvPr id="1111" name="Ink 1110">
                <a:extLst>
                  <a:ext uri="{FF2B5EF4-FFF2-40B4-BE49-F238E27FC236}">
                    <a16:creationId xmlns:a16="http://schemas.microsoft.com/office/drawing/2014/main" id="{7A5BDBAF-DA27-4441-BFF8-47BD9B8C638D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512562" y="5850908"/>
                <a:ext cx="18324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5">
            <p14:nvContentPartPr>
              <p14:cNvPr id="1112" name="Ink 1111">
                <a:extLst>
                  <a:ext uri="{FF2B5EF4-FFF2-40B4-BE49-F238E27FC236}">
                    <a16:creationId xmlns:a16="http://schemas.microsoft.com/office/drawing/2014/main" id="{45797354-4020-4CB5-B728-900DE59FA1C3}"/>
                  </a:ext>
                </a:extLst>
              </p14:cNvPr>
              <p14:cNvContentPartPr/>
              <p14:nvPr/>
            </p14:nvContentPartPr>
            <p14:xfrm>
              <a:off x="745482" y="5851268"/>
              <a:ext cx="204120" cy="164880"/>
            </p14:xfrm>
          </p:contentPart>
        </mc:Choice>
        <mc:Fallback>
          <p:pic>
            <p:nvPicPr>
              <p:cNvPr id="1112" name="Ink 1111">
                <a:extLst>
                  <a:ext uri="{FF2B5EF4-FFF2-40B4-BE49-F238E27FC236}">
                    <a16:creationId xmlns:a16="http://schemas.microsoft.com/office/drawing/2014/main" id="{45797354-4020-4CB5-B728-900DE59FA1C3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709482" y="5779628"/>
                <a:ext cx="27576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7">
            <p14:nvContentPartPr>
              <p14:cNvPr id="1113" name="Ink 1112">
                <a:extLst>
                  <a:ext uri="{FF2B5EF4-FFF2-40B4-BE49-F238E27FC236}">
                    <a16:creationId xmlns:a16="http://schemas.microsoft.com/office/drawing/2014/main" id="{1A87629D-E866-4D43-BAB5-9DA5DD9968CB}"/>
                  </a:ext>
                </a:extLst>
              </p14:cNvPr>
              <p14:cNvContentPartPr/>
              <p14:nvPr/>
            </p14:nvContentPartPr>
            <p14:xfrm>
              <a:off x="1129242" y="5893388"/>
              <a:ext cx="18360" cy="14400"/>
            </p14:xfrm>
          </p:contentPart>
        </mc:Choice>
        <mc:Fallback>
          <p:pic>
            <p:nvPicPr>
              <p:cNvPr id="1113" name="Ink 1112">
                <a:extLst>
                  <a:ext uri="{FF2B5EF4-FFF2-40B4-BE49-F238E27FC236}">
                    <a16:creationId xmlns:a16="http://schemas.microsoft.com/office/drawing/2014/main" id="{1A87629D-E866-4D43-BAB5-9DA5DD9968CB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1093602" y="5821388"/>
                <a:ext cx="900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9">
            <p14:nvContentPartPr>
              <p14:cNvPr id="1120" name="Ink 1119">
                <a:extLst>
                  <a:ext uri="{FF2B5EF4-FFF2-40B4-BE49-F238E27FC236}">
                    <a16:creationId xmlns:a16="http://schemas.microsoft.com/office/drawing/2014/main" id="{570ABBD4-93AA-4B61-A6F1-6C1B1B19934A}"/>
                  </a:ext>
                </a:extLst>
              </p14:cNvPr>
              <p14:cNvContentPartPr/>
              <p14:nvPr/>
            </p14:nvContentPartPr>
            <p14:xfrm>
              <a:off x="1204122" y="5053148"/>
              <a:ext cx="337320" cy="293400"/>
            </p14:xfrm>
          </p:contentPart>
        </mc:Choice>
        <mc:Fallback>
          <p:pic>
            <p:nvPicPr>
              <p:cNvPr id="1120" name="Ink 1119">
                <a:extLst>
                  <a:ext uri="{FF2B5EF4-FFF2-40B4-BE49-F238E27FC236}">
                    <a16:creationId xmlns:a16="http://schemas.microsoft.com/office/drawing/2014/main" id="{570ABBD4-93AA-4B61-A6F1-6C1B1B19934A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1168122" y="4981508"/>
                <a:ext cx="40896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1">
            <p14:nvContentPartPr>
              <p14:cNvPr id="1121" name="Ink 1120">
                <a:extLst>
                  <a:ext uri="{FF2B5EF4-FFF2-40B4-BE49-F238E27FC236}">
                    <a16:creationId xmlns:a16="http://schemas.microsoft.com/office/drawing/2014/main" id="{B693F2DF-C55F-4291-AAA8-DD2430B6835D}"/>
                  </a:ext>
                </a:extLst>
              </p14:cNvPr>
              <p14:cNvContentPartPr/>
              <p14:nvPr/>
            </p14:nvContentPartPr>
            <p14:xfrm>
              <a:off x="1665642" y="5059628"/>
              <a:ext cx="289440" cy="213840"/>
            </p14:xfrm>
          </p:contentPart>
        </mc:Choice>
        <mc:Fallback>
          <p:pic>
            <p:nvPicPr>
              <p:cNvPr id="1121" name="Ink 1120">
                <a:extLst>
                  <a:ext uri="{FF2B5EF4-FFF2-40B4-BE49-F238E27FC236}">
                    <a16:creationId xmlns:a16="http://schemas.microsoft.com/office/drawing/2014/main" id="{B693F2DF-C55F-4291-AAA8-DD2430B6835D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1630002" y="4987988"/>
                <a:ext cx="36108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3">
            <p14:nvContentPartPr>
              <p14:cNvPr id="1122" name="Ink 1121">
                <a:extLst>
                  <a:ext uri="{FF2B5EF4-FFF2-40B4-BE49-F238E27FC236}">
                    <a16:creationId xmlns:a16="http://schemas.microsoft.com/office/drawing/2014/main" id="{7667472B-F335-49D7-98FF-A1382C7F5517}"/>
                  </a:ext>
                </a:extLst>
              </p14:cNvPr>
              <p14:cNvContentPartPr/>
              <p14:nvPr/>
            </p14:nvContentPartPr>
            <p14:xfrm>
              <a:off x="2016642" y="5177348"/>
              <a:ext cx="16200" cy="139320"/>
            </p14:xfrm>
          </p:contentPart>
        </mc:Choice>
        <mc:Fallback>
          <p:pic>
            <p:nvPicPr>
              <p:cNvPr id="1122" name="Ink 1121">
                <a:extLst>
                  <a:ext uri="{FF2B5EF4-FFF2-40B4-BE49-F238E27FC236}">
                    <a16:creationId xmlns:a16="http://schemas.microsoft.com/office/drawing/2014/main" id="{7667472B-F335-49D7-98FF-A1382C7F5517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1980642" y="5105708"/>
                <a:ext cx="8784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5">
            <p14:nvContentPartPr>
              <p14:cNvPr id="1123" name="Ink 1122">
                <a:extLst>
                  <a:ext uri="{FF2B5EF4-FFF2-40B4-BE49-F238E27FC236}">
                    <a16:creationId xmlns:a16="http://schemas.microsoft.com/office/drawing/2014/main" id="{2A1D7BFC-1F16-4E18-92F2-A7EB31114372}"/>
                  </a:ext>
                </a:extLst>
              </p14:cNvPr>
              <p14:cNvContentPartPr/>
              <p14:nvPr/>
            </p14:nvContentPartPr>
            <p14:xfrm>
              <a:off x="2184402" y="5094908"/>
              <a:ext cx="267480" cy="62640"/>
            </p14:xfrm>
          </p:contentPart>
        </mc:Choice>
        <mc:Fallback>
          <p:pic>
            <p:nvPicPr>
              <p:cNvPr id="1123" name="Ink 1122">
                <a:extLst>
                  <a:ext uri="{FF2B5EF4-FFF2-40B4-BE49-F238E27FC236}">
                    <a16:creationId xmlns:a16="http://schemas.microsoft.com/office/drawing/2014/main" id="{2A1D7BFC-1F16-4E18-92F2-A7EB31114372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2148762" y="5022908"/>
                <a:ext cx="3391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7">
            <p14:nvContentPartPr>
              <p14:cNvPr id="1124" name="Ink 1123">
                <a:extLst>
                  <a:ext uri="{FF2B5EF4-FFF2-40B4-BE49-F238E27FC236}">
                    <a16:creationId xmlns:a16="http://schemas.microsoft.com/office/drawing/2014/main" id="{66B82663-6284-4F5B-830D-F6305289467A}"/>
                  </a:ext>
                </a:extLst>
              </p14:cNvPr>
              <p14:cNvContentPartPr/>
              <p14:nvPr/>
            </p14:nvContentPartPr>
            <p14:xfrm>
              <a:off x="2323002" y="5040188"/>
              <a:ext cx="24120" cy="193680"/>
            </p14:xfrm>
          </p:contentPart>
        </mc:Choice>
        <mc:Fallback>
          <p:pic>
            <p:nvPicPr>
              <p:cNvPr id="1124" name="Ink 1123">
                <a:extLst>
                  <a:ext uri="{FF2B5EF4-FFF2-40B4-BE49-F238E27FC236}">
                    <a16:creationId xmlns:a16="http://schemas.microsoft.com/office/drawing/2014/main" id="{66B82663-6284-4F5B-830D-F6305289467A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2287362" y="4968188"/>
                <a:ext cx="9576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9">
            <p14:nvContentPartPr>
              <p14:cNvPr id="1125" name="Ink 1124">
                <a:extLst>
                  <a:ext uri="{FF2B5EF4-FFF2-40B4-BE49-F238E27FC236}">
                    <a16:creationId xmlns:a16="http://schemas.microsoft.com/office/drawing/2014/main" id="{31E3F5D1-FF9A-4EE9-B5D3-C71E85BF4CFC}"/>
                  </a:ext>
                </a:extLst>
              </p14:cNvPr>
              <p14:cNvContentPartPr/>
              <p14:nvPr/>
            </p14:nvContentPartPr>
            <p14:xfrm>
              <a:off x="2586522" y="4941908"/>
              <a:ext cx="319680" cy="302400"/>
            </p14:xfrm>
          </p:contentPart>
        </mc:Choice>
        <mc:Fallback>
          <p:pic>
            <p:nvPicPr>
              <p:cNvPr id="1125" name="Ink 1124">
                <a:extLst>
                  <a:ext uri="{FF2B5EF4-FFF2-40B4-BE49-F238E27FC236}">
                    <a16:creationId xmlns:a16="http://schemas.microsoft.com/office/drawing/2014/main" id="{31E3F5D1-FF9A-4EE9-B5D3-C71E85BF4CFC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2550522" y="4870268"/>
                <a:ext cx="39132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1">
            <p14:nvContentPartPr>
              <p14:cNvPr id="1126" name="Ink 1125">
                <a:extLst>
                  <a:ext uri="{FF2B5EF4-FFF2-40B4-BE49-F238E27FC236}">
                    <a16:creationId xmlns:a16="http://schemas.microsoft.com/office/drawing/2014/main" id="{A0A58B36-A4D2-4646-99F1-E65E4F7AE2E4}"/>
                  </a:ext>
                </a:extLst>
              </p14:cNvPr>
              <p14:cNvContentPartPr/>
              <p14:nvPr/>
            </p14:nvContentPartPr>
            <p14:xfrm>
              <a:off x="1618482" y="5325308"/>
              <a:ext cx="34560" cy="147240"/>
            </p14:xfrm>
          </p:contentPart>
        </mc:Choice>
        <mc:Fallback>
          <p:pic>
            <p:nvPicPr>
              <p:cNvPr id="1126" name="Ink 1125">
                <a:extLst>
                  <a:ext uri="{FF2B5EF4-FFF2-40B4-BE49-F238E27FC236}">
                    <a16:creationId xmlns:a16="http://schemas.microsoft.com/office/drawing/2014/main" id="{A0A58B36-A4D2-4646-99F1-E65E4F7AE2E4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1582842" y="5253668"/>
                <a:ext cx="10620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3">
            <p14:nvContentPartPr>
              <p14:cNvPr id="1127" name="Ink 1126">
                <a:extLst>
                  <a:ext uri="{FF2B5EF4-FFF2-40B4-BE49-F238E27FC236}">
                    <a16:creationId xmlns:a16="http://schemas.microsoft.com/office/drawing/2014/main" id="{478A31F9-6C8C-46E1-94B4-39A49050291B}"/>
                  </a:ext>
                </a:extLst>
              </p14:cNvPr>
              <p14:cNvContentPartPr/>
              <p14:nvPr/>
            </p14:nvContentPartPr>
            <p14:xfrm>
              <a:off x="2928882" y="5193188"/>
              <a:ext cx="184320" cy="165240"/>
            </p14:xfrm>
          </p:contentPart>
        </mc:Choice>
        <mc:Fallback>
          <p:pic>
            <p:nvPicPr>
              <p:cNvPr id="1127" name="Ink 1126">
                <a:extLst>
                  <a:ext uri="{FF2B5EF4-FFF2-40B4-BE49-F238E27FC236}">
                    <a16:creationId xmlns:a16="http://schemas.microsoft.com/office/drawing/2014/main" id="{478A31F9-6C8C-46E1-94B4-39A49050291B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2892882" y="5121548"/>
                <a:ext cx="2559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5">
            <p14:nvContentPartPr>
              <p14:cNvPr id="1128" name="Ink 1127">
                <a:extLst>
                  <a:ext uri="{FF2B5EF4-FFF2-40B4-BE49-F238E27FC236}">
                    <a16:creationId xmlns:a16="http://schemas.microsoft.com/office/drawing/2014/main" id="{CE7A49FF-5C36-4403-83B3-8C1B754F9922}"/>
                  </a:ext>
                </a:extLst>
              </p14:cNvPr>
              <p14:cNvContentPartPr/>
              <p14:nvPr/>
            </p14:nvContentPartPr>
            <p14:xfrm>
              <a:off x="3132282" y="4966388"/>
              <a:ext cx="233280" cy="235800"/>
            </p14:xfrm>
          </p:contentPart>
        </mc:Choice>
        <mc:Fallback>
          <p:pic>
            <p:nvPicPr>
              <p:cNvPr id="1128" name="Ink 1127">
                <a:extLst>
                  <a:ext uri="{FF2B5EF4-FFF2-40B4-BE49-F238E27FC236}">
                    <a16:creationId xmlns:a16="http://schemas.microsoft.com/office/drawing/2014/main" id="{CE7A49FF-5C36-4403-83B3-8C1B754F9922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3096282" y="4894388"/>
                <a:ext cx="30492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7">
            <p14:nvContentPartPr>
              <p14:cNvPr id="1129" name="Ink 1128">
                <a:extLst>
                  <a:ext uri="{FF2B5EF4-FFF2-40B4-BE49-F238E27FC236}">
                    <a16:creationId xmlns:a16="http://schemas.microsoft.com/office/drawing/2014/main" id="{CAD15049-7C90-4A50-9BE5-65086EEE0A13}"/>
                  </a:ext>
                </a:extLst>
              </p14:cNvPr>
              <p14:cNvContentPartPr/>
              <p14:nvPr/>
            </p14:nvContentPartPr>
            <p14:xfrm>
              <a:off x="3403362" y="5093108"/>
              <a:ext cx="175320" cy="187920"/>
            </p14:xfrm>
          </p:contentPart>
        </mc:Choice>
        <mc:Fallback>
          <p:pic>
            <p:nvPicPr>
              <p:cNvPr id="1129" name="Ink 1128">
                <a:extLst>
                  <a:ext uri="{FF2B5EF4-FFF2-40B4-BE49-F238E27FC236}">
                    <a16:creationId xmlns:a16="http://schemas.microsoft.com/office/drawing/2014/main" id="{CAD15049-7C90-4A50-9BE5-65086EEE0A13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3367722" y="5021108"/>
                <a:ext cx="24696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9">
            <p14:nvContentPartPr>
              <p14:cNvPr id="1130" name="Ink 1129">
                <a:extLst>
                  <a:ext uri="{FF2B5EF4-FFF2-40B4-BE49-F238E27FC236}">
                    <a16:creationId xmlns:a16="http://schemas.microsoft.com/office/drawing/2014/main" id="{E2EEDFA6-AE5E-4492-821E-1CD96A0D9AC3}"/>
                  </a:ext>
                </a:extLst>
              </p14:cNvPr>
              <p14:cNvContentPartPr/>
              <p14:nvPr/>
            </p14:nvContentPartPr>
            <p14:xfrm>
              <a:off x="3673002" y="5041628"/>
              <a:ext cx="194760" cy="49680"/>
            </p14:xfrm>
          </p:contentPart>
        </mc:Choice>
        <mc:Fallback>
          <p:pic>
            <p:nvPicPr>
              <p:cNvPr id="1130" name="Ink 1129">
                <a:extLst>
                  <a:ext uri="{FF2B5EF4-FFF2-40B4-BE49-F238E27FC236}">
                    <a16:creationId xmlns:a16="http://schemas.microsoft.com/office/drawing/2014/main" id="{E2EEDFA6-AE5E-4492-821E-1CD96A0D9AC3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3637362" y="4969628"/>
                <a:ext cx="2664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1">
            <p14:nvContentPartPr>
              <p14:cNvPr id="1131" name="Ink 1130">
                <a:extLst>
                  <a:ext uri="{FF2B5EF4-FFF2-40B4-BE49-F238E27FC236}">
                    <a16:creationId xmlns:a16="http://schemas.microsoft.com/office/drawing/2014/main" id="{E4100273-157F-4798-95F3-392FF4C7E913}"/>
                  </a:ext>
                </a:extLst>
              </p14:cNvPr>
              <p14:cNvContentPartPr/>
              <p14:nvPr/>
            </p14:nvContentPartPr>
            <p14:xfrm>
              <a:off x="3772002" y="4998068"/>
              <a:ext cx="14040" cy="209160"/>
            </p14:xfrm>
          </p:contentPart>
        </mc:Choice>
        <mc:Fallback>
          <p:pic>
            <p:nvPicPr>
              <p:cNvPr id="1131" name="Ink 1130">
                <a:extLst>
                  <a:ext uri="{FF2B5EF4-FFF2-40B4-BE49-F238E27FC236}">
                    <a16:creationId xmlns:a16="http://schemas.microsoft.com/office/drawing/2014/main" id="{E4100273-157F-4798-95F3-392FF4C7E913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3736362" y="4926428"/>
                <a:ext cx="8568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3">
            <p14:nvContentPartPr>
              <p14:cNvPr id="1132" name="Ink 1131">
                <a:extLst>
                  <a:ext uri="{FF2B5EF4-FFF2-40B4-BE49-F238E27FC236}">
                    <a16:creationId xmlns:a16="http://schemas.microsoft.com/office/drawing/2014/main" id="{2E091368-3454-4EB2-80DB-9855D31E6BFA}"/>
                  </a:ext>
                </a:extLst>
              </p14:cNvPr>
              <p14:cNvContentPartPr/>
              <p14:nvPr/>
            </p14:nvContentPartPr>
            <p14:xfrm>
              <a:off x="4024722" y="5008508"/>
              <a:ext cx="262440" cy="240120"/>
            </p14:xfrm>
          </p:contentPart>
        </mc:Choice>
        <mc:Fallback>
          <p:pic>
            <p:nvPicPr>
              <p:cNvPr id="1132" name="Ink 1131">
                <a:extLst>
                  <a:ext uri="{FF2B5EF4-FFF2-40B4-BE49-F238E27FC236}">
                    <a16:creationId xmlns:a16="http://schemas.microsoft.com/office/drawing/2014/main" id="{2E091368-3454-4EB2-80DB-9855D31E6BFA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3988722" y="4936508"/>
                <a:ext cx="33408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5">
            <p14:nvContentPartPr>
              <p14:cNvPr id="1133" name="Ink 1132">
                <a:extLst>
                  <a:ext uri="{FF2B5EF4-FFF2-40B4-BE49-F238E27FC236}">
                    <a16:creationId xmlns:a16="http://schemas.microsoft.com/office/drawing/2014/main" id="{E05C26F9-8FE6-4FD1-A196-9A57A440A7B8}"/>
                  </a:ext>
                </a:extLst>
              </p14:cNvPr>
              <p14:cNvContentPartPr/>
              <p14:nvPr/>
            </p14:nvContentPartPr>
            <p14:xfrm>
              <a:off x="4267362" y="5191028"/>
              <a:ext cx="305640" cy="261360"/>
            </p14:xfrm>
          </p:contentPart>
        </mc:Choice>
        <mc:Fallback>
          <p:pic>
            <p:nvPicPr>
              <p:cNvPr id="1133" name="Ink 1132">
                <a:extLst>
                  <a:ext uri="{FF2B5EF4-FFF2-40B4-BE49-F238E27FC236}">
                    <a16:creationId xmlns:a16="http://schemas.microsoft.com/office/drawing/2014/main" id="{E05C26F9-8FE6-4FD1-A196-9A57A440A7B8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4231362" y="5119028"/>
                <a:ext cx="37728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7">
            <p14:nvContentPartPr>
              <p14:cNvPr id="1134" name="Ink 1133">
                <a:extLst>
                  <a:ext uri="{FF2B5EF4-FFF2-40B4-BE49-F238E27FC236}">
                    <a16:creationId xmlns:a16="http://schemas.microsoft.com/office/drawing/2014/main" id="{FE1FFD9A-FE0B-4420-8200-8D7DA404EDDF}"/>
                  </a:ext>
                </a:extLst>
              </p14:cNvPr>
              <p14:cNvContentPartPr/>
              <p14:nvPr/>
            </p14:nvContentPartPr>
            <p14:xfrm>
              <a:off x="4662642" y="5109308"/>
              <a:ext cx="260280" cy="199080"/>
            </p14:xfrm>
          </p:contentPart>
        </mc:Choice>
        <mc:Fallback>
          <p:pic>
            <p:nvPicPr>
              <p:cNvPr id="1134" name="Ink 1133">
                <a:extLst>
                  <a:ext uri="{FF2B5EF4-FFF2-40B4-BE49-F238E27FC236}">
                    <a16:creationId xmlns:a16="http://schemas.microsoft.com/office/drawing/2014/main" id="{FE1FFD9A-FE0B-4420-8200-8D7DA404EDDF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4626642" y="5037308"/>
                <a:ext cx="33192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9">
            <p14:nvContentPartPr>
              <p14:cNvPr id="1135" name="Ink 1134">
                <a:extLst>
                  <a:ext uri="{FF2B5EF4-FFF2-40B4-BE49-F238E27FC236}">
                    <a16:creationId xmlns:a16="http://schemas.microsoft.com/office/drawing/2014/main" id="{94B419AC-4418-4A59-90C1-5E3DB8C4502F}"/>
                  </a:ext>
                </a:extLst>
              </p14:cNvPr>
              <p14:cNvContentPartPr/>
              <p14:nvPr/>
            </p14:nvContentPartPr>
            <p14:xfrm>
              <a:off x="4972962" y="5189588"/>
              <a:ext cx="178200" cy="195480"/>
            </p14:xfrm>
          </p:contentPart>
        </mc:Choice>
        <mc:Fallback>
          <p:pic>
            <p:nvPicPr>
              <p:cNvPr id="1135" name="Ink 1134">
                <a:extLst>
                  <a:ext uri="{FF2B5EF4-FFF2-40B4-BE49-F238E27FC236}">
                    <a16:creationId xmlns:a16="http://schemas.microsoft.com/office/drawing/2014/main" id="{94B419AC-4418-4A59-90C1-5E3DB8C4502F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4936962" y="5117588"/>
                <a:ext cx="24984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1">
            <p14:nvContentPartPr>
              <p14:cNvPr id="1136" name="Ink 1135">
                <a:extLst>
                  <a:ext uri="{FF2B5EF4-FFF2-40B4-BE49-F238E27FC236}">
                    <a16:creationId xmlns:a16="http://schemas.microsoft.com/office/drawing/2014/main" id="{A2799AB7-1FE4-4B8A-94BF-16EED4A8593B}"/>
                  </a:ext>
                </a:extLst>
              </p14:cNvPr>
              <p14:cNvContentPartPr/>
              <p14:nvPr/>
            </p14:nvContentPartPr>
            <p14:xfrm>
              <a:off x="5273202" y="5055668"/>
              <a:ext cx="230400" cy="46080"/>
            </p14:xfrm>
          </p:contentPart>
        </mc:Choice>
        <mc:Fallback>
          <p:pic>
            <p:nvPicPr>
              <p:cNvPr id="1136" name="Ink 1135">
                <a:extLst>
                  <a:ext uri="{FF2B5EF4-FFF2-40B4-BE49-F238E27FC236}">
                    <a16:creationId xmlns:a16="http://schemas.microsoft.com/office/drawing/2014/main" id="{A2799AB7-1FE4-4B8A-94BF-16EED4A8593B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5237562" y="4983668"/>
                <a:ext cx="3020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3">
            <p14:nvContentPartPr>
              <p14:cNvPr id="1137" name="Ink 1136">
                <a:extLst>
                  <a:ext uri="{FF2B5EF4-FFF2-40B4-BE49-F238E27FC236}">
                    <a16:creationId xmlns:a16="http://schemas.microsoft.com/office/drawing/2014/main" id="{CEA02B82-91B8-4D6C-BFE8-0B248EB32CDC}"/>
                  </a:ext>
                </a:extLst>
              </p14:cNvPr>
              <p14:cNvContentPartPr/>
              <p14:nvPr/>
            </p14:nvContentPartPr>
            <p14:xfrm>
              <a:off x="5321442" y="5160428"/>
              <a:ext cx="195480" cy="28440"/>
            </p14:xfrm>
          </p:contentPart>
        </mc:Choice>
        <mc:Fallback>
          <p:pic>
            <p:nvPicPr>
              <p:cNvPr id="1137" name="Ink 1136">
                <a:extLst>
                  <a:ext uri="{FF2B5EF4-FFF2-40B4-BE49-F238E27FC236}">
                    <a16:creationId xmlns:a16="http://schemas.microsoft.com/office/drawing/2014/main" id="{CEA02B82-91B8-4D6C-BFE8-0B248EB32CDC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5285802" y="5088788"/>
                <a:ext cx="2671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5">
            <p14:nvContentPartPr>
              <p14:cNvPr id="1138" name="Ink 1137">
                <a:extLst>
                  <a:ext uri="{FF2B5EF4-FFF2-40B4-BE49-F238E27FC236}">
                    <a16:creationId xmlns:a16="http://schemas.microsoft.com/office/drawing/2014/main" id="{EE9BE0BB-2B4E-43E5-B141-5121D4AEAA89}"/>
                  </a:ext>
                </a:extLst>
              </p14:cNvPr>
              <p14:cNvContentPartPr/>
              <p14:nvPr/>
            </p14:nvContentPartPr>
            <p14:xfrm>
              <a:off x="5674242" y="4917068"/>
              <a:ext cx="133560" cy="335520"/>
            </p14:xfrm>
          </p:contentPart>
        </mc:Choice>
        <mc:Fallback>
          <p:pic>
            <p:nvPicPr>
              <p:cNvPr id="1138" name="Ink 1137">
                <a:extLst>
                  <a:ext uri="{FF2B5EF4-FFF2-40B4-BE49-F238E27FC236}">
                    <a16:creationId xmlns:a16="http://schemas.microsoft.com/office/drawing/2014/main" id="{EE9BE0BB-2B4E-43E5-B141-5121D4AEAA89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5638242" y="4845068"/>
                <a:ext cx="20520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7">
            <p14:nvContentPartPr>
              <p14:cNvPr id="1139" name="Ink 1138">
                <a:extLst>
                  <a:ext uri="{FF2B5EF4-FFF2-40B4-BE49-F238E27FC236}">
                    <a16:creationId xmlns:a16="http://schemas.microsoft.com/office/drawing/2014/main" id="{3EFF7A88-E9A7-4816-B1E9-F9906D097FE8}"/>
                  </a:ext>
                </a:extLst>
              </p14:cNvPr>
              <p14:cNvContentPartPr/>
              <p14:nvPr/>
            </p14:nvContentPartPr>
            <p14:xfrm>
              <a:off x="5893122" y="4941188"/>
              <a:ext cx="378000" cy="362160"/>
            </p14:xfrm>
          </p:contentPart>
        </mc:Choice>
        <mc:Fallback>
          <p:pic>
            <p:nvPicPr>
              <p:cNvPr id="1139" name="Ink 1138">
                <a:extLst>
                  <a:ext uri="{FF2B5EF4-FFF2-40B4-BE49-F238E27FC236}">
                    <a16:creationId xmlns:a16="http://schemas.microsoft.com/office/drawing/2014/main" id="{3EFF7A88-E9A7-4816-B1E9-F9906D097FE8}"/>
                  </a:ext>
                </a:extLst>
              </p:cNvPr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5857122" y="4869548"/>
                <a:ext cx="44964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9">
            <p14:nvContentPartPr>
              <p14:cNvPr id="1140" name="Ink 1139">
                <a:extLst>
                  <a:ext uri="{FF2B5EF4-FFF2-40B4-BE49-F238E27FC236}">
                    <a16:creationId xmlns:a16="http://schemas.microsoft.com/office/drawing/2014/main" id="{F1075ED0-32F7-4A42-9B98-0C2AFAFAFE12}"/>
                  </a:ext>
                </a:extLst>
              </p14:cNvPr>
              <p14:cNvContentPartPr/>
              <p14:nvPr/>
            </p14:nvContentPartPr>
            <p14:xfrm>
              <a:off x="877242" y="4884668"/>
              <a:ext cx="1009440" cy="842760"/>
            </p14:xfrm>
          </p:contentPart>
        </mc:Choice>
        <mc:Fallback>
          <p:pic>
            <p:nvPicPr>
              <p:cNvPr id="1140" name="Ink 1139">
                <a:extLst>
                  <a:ext uri="{FF2B5EF4-FFF2-40B4-BE49-F238E27FC236}">
                    <a16:creationId xmlns:a16="http://schemas.microsoft.com/office/drawing/2014/main" id="{F1075ED0-32F7-4A42-9B98-0C2AFAFAFE12}"/>
                  </a:ext>
                </a:extLst>
              </p:cNvPr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841602" y="4813028"/>
                <a:ext cx="1081080" cy="9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1">
            <p14:nvContentPartPr>
              <p14:cNvPr id="1141" name="Ink 1140">
                <a:extLst>
                  <a:ext uri="{FF2B5EF4-FFF2-40B4-BE49-F238E27FC236}">
                    <a16:creationId xmlns:a16="http://schemas.microsoft.com/office/drawing/2014/main" id="{CB6D0859-14FC-4C47-8BDB-8A16B12B903B}"/>
                  </a:ext>
                </a:extLst>
              </p14:cNvPr>
              <p14:cNvContentPartPr/>
              <p14:nvPr/>
            </p14:nvContentPartPr>
            <p14:xfrm>
              <a:off x="2354322" y="4782428"/>
              <a:ext cx="756000" cy="882000"/>
            </p14:xfrm>
          </p:contentPart>
        </mc:Choice>
        <mc:Fallback>
          <p:pic>
            <p:nvPicPr>
              <p:cNvPr id="1141" name="Ink 1140">
                <a:extLst>
                  <a:ext uri="{FF2B5EF4-FFF2-40B4-BE49-F238E27FC236}">
                    <a16:creationId xmlns:a16="http://schemas.microsoft.com/office/drawing/2014/main" id="{CB6D0859-14FC-4C47-8BDB-8A16B12B903B}"/>
                  </a:ext>
                </a:extLst>
              </p:cNvPr>
              <p:cNvPicPr/>
              <p:nvPr/>
            </p:nvPicPr>
            <p:blipFill>
              <a:blip r:embed="rId472"/>
              <a:stretch>
                <a:fillRect/>
              </a:stretch>
            </p:blipFill>
            <p:spPr>
              <a:xfrm>
                <a:off x="2318682" y="4710788"/>
                <a:ext cx="827640" cy="10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3">
            <p14:nvContentPartPr>
              <p14:cNvPr id="1142" name="Ink 1141">
                <a:extLst>
                  <a:ext uri="{FF2B5EF4-FFF2-40B4-BE49-F238E27FC236}">
                    <a16:creationId xmlns:a16="http://schemas.microsoft.com/office/drawing/2014/main" id="{D5320CEC-8035-4FA2-96A2-C66821F5991B}"/>
                  </a:ext>
                </a:extLst>
              </p14:cNvPr>
              <p14:cNvContentPartPr/>
              <p14:nvPr/>
            </p14:nvContentPartPr>
            <p14:xfrm>
              <a:off x="3866682" y="4760108"/>
              <a:ext cx="779040" cy="735120"/>
            </p14:xfrm>
          </p:contentPart>
        </mc:Choice>
        <mc:Fallback>
          <p:pic>
            <p:nvPicPr>
              <p:cNvPr id="1142" name="Ink 1141">
                <a:extLst>
                  <a:ext uri="{FF2B5EF4-FFF2-40B4-BE49-F238E27FC236}">
                    <a16:creationId xmlns:a16="http://schemas.microsoft.com/office/drawing/2014/main" id="{D5320CEC-8035-4FA2-96A2-C66821F5991B}"/>
                  </a:ext>
                </a:extLst>
              </p:cNvPr>
              <p:cNvPicPr/>
              <p:nvPr/>
            </p:nvPicPr>
            <p:blipFill>
              <a:blip r:embed="rId474"/>
              <a:stretch>
                <a:fillRect/>
              </a:stretch>
            </p:blipFill>
            <p:spPr>
              <a:xfrm>
                <a:off x="3831042" y="4688468"/>
                <a:ext cx="850680" cy="8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5">
            <p14:nvContentPartPr>
              <p14:cNvPr id="1143" name="Ink 1142">
                <a:extLst>
                  <a:ext uri="{FF2B5EF4-FFF2-40B4-BE49-F238E27FC236}">
                    <a16:creationId xmlns:a16="http://schemas.microsoft.com/office/drawing/2014/main" id="{9D9518C9-D958-4437-96B8-EBFA702DEBCB}"/>
                  </a:ext>
                </a:extLst>
              </p14:cNvPr>
              <p14:cNvContentPartPr/>
              <p14:nvPr/>
            </p14:nvContentPartPr>
            <p14:xfrm>
              <a:off x="2643042" y="4785308"/>
              <a:ext cx="155880" cy="42120"/>
            </p14:xfrm>
          </p:contentPart>
        </mc:Choice>
        <mc:Fallback>
          <p:pic>
            <p:nvPicPr>
              <p:cNvPr id="1143" name="Ink 1142">
                <a:extLst>
                  <a:ext uri="{FF2B5EF4-FFF2-40B4-BE49-F238E27FC236}">
                    <a16:creationId xmlns:a16="http://schemas.microsoft.com/office/drawing/2014/main" id="{9D9518C9-D958-4437-96B8-EBFA702DEBCB}"/>
                  </a:ext>
                </a:extLst>
              </p:cNvPr>
              <p:cNvPicPr/>
              <p:nvPr/>
            </p:nvPicPr>
            <p:blipFill>
              <a:blip r:embed="rId476"/>
              <a:stretch>
                <a:fillRect/>
              </a:stretch>
            </p:blipFill>
            <p:spPr>
              <a:xfrm>
                <a:off x="2607402" y="4713668"/>
                <a:ext cx="2275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7">
            <p14:nvContentPartPr>
              <p14:cNvPr id="1144" name="Ink 1143">
                <a:extLst>
                  <a:ext uri="{FF2B5EF4-FFF2-40B4-BE49-F238E27FC236}">
                    <a16:creationId xmlns:a16="http://schemas.microsoft.com/office/drawing/2014/main" id="{335055EF-3E44-4349-8710-1B4B8D9E2126}"/>
                  </a:ext>
                </a:extLst>
              </p14:cNvPr>
              <p14:cNvContentPartPr/>
              <p14:nvPr/>
            </p14:nvContentPartPr>
            <p14:xfrm>
              <a:off x="1857522" y="5403068"/>
              <a:ext cx="218160" cy="72720"/>
            </p14:xfrm>
          </p:contentPart>
        </mc:Choice>
        <mc:Fallback>
          <p:pic>
            <p:nvPicPr>
              <p:cNvPr id="1144" name="Ink 1143">
                <a:extLst>
                  <a:ext uri="{FF2B5EF4-FFF2-40B4-BE49-F238E27FC236}">
                    <a16:creationId xmlns:a16="http://schemas.microsoft.com/office/drawing/2014/main" id="{335055EF-3E44-4349-8710-1B4B8D9E2126}"/>
                  </a:ext>
                </a:extLst>
              </p:cNvPr>
              <p:cNvPicPr/>
              <p:nvPr/>
            </p:nvPicPr>
            <p:blipFill>
              <a:blip r:embed="rId478"/>
              <a:stretch>
                <a:fillRect/>
              </a:stretch>
            </p:blipFill>
            <p:spPr>
              <a:xfrm>
                <a:off x="1821522" y="5331068"/>
                <a:ext cx="28980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9">
            <p14:nvContentPartPr>
              <p14:cNvPr id="1145" name="Ink 1144">
                <a:extLst>
                  <a:ext uri="{FF2B5EF4-FFF2-40B4-BE49-F238E27FC236}">
                    <a16:creationId xmlns:a16="http://schemas.microsoft.com/office/drawing/2014/main" id="{382D536C-1FD1-4353-9E40-CD4CC1952C72}"/>
                  </a:ext>
                </a:extLst>
              </p14:cNvPr>
              <p14:cNvContentPartPr/>
              <p14:nvPr/>
            </p14:nvContentPartPr>
            <p14:xfrm>
              <a:off x="4444842" y="3783788"/>
              <a:ext cx="593640" cy="411480"/>
            </p14:xfrm>
          </p:contentPart>
        </mc:Choice>
        <mc:Fallback>
          <p:pic>
            <p:nvPicPr>
              <p:cNvPr id="1145" name="Ink 1144">
                <a:extLst>
                  <a:ext uri="{FF2B5EF4-FFF2-40B4-BE49-F238E27FC236}">
                    <a16:creationId xmlns:a16="http://schemas.microsoft.com/office/drawing/2014/main" id="{382D536C-1FD1-4353-9E40-CD4CC1952C72}"/>
                  </a:ext>
                </a:extLst>
              </p:cNvPr>
              <p:cNvPicPr/>
              <p:nvPr/>
            </p:nvPicPr>
            <p:blipFill>
              <a:blip r:embed="rId480"/>
              <a:stretch>
                <a:fillRect/>
              </a:stretch>
            </p:blipFill>
            <p:spPr>
              <a:xfrm>
                <a:off x="4408842" y="3712148"/>
                <a:ext cx="66528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1">
            <p14:nvContentPartPr>
              <p14:cNvPr id="1146" name="Ink 1145">
                <a:extLst>
                  <a:ext uri="{FF2B5EF4-FFF2-40B4-BE49-F238E27FC236}">
                    <a16:creationId xmlns:a16="http://schemas.microsoft.com/office/drawing/2014/main" id="{5E64E883-B0E8-4DF2-B358-ABF39C2F5939}"/>
                  </a:ext>
                </a:extLst>
              </p14:cNvPr>
              <p14:cNvContentPartPr/>
              <p14:nvPr/>
            </p14:nvContentPartPr>
            <p14:xfrm>
              <a:off x="4725642" y="3754988"/>
              <a:ext cx="779400" cy="322200"/>
            </p14:xfrm>
          </p:contentPart>
        </mc:Choice>
        <mc:Fallback>
          <p:pic>
            <p:nvPicPr>
              <p:cNvPr id="1146" name="Ink 1145">
                <a:extLst>
                  <a:ext uri="{FF2B5EF4-FFF2-40B4-BE49-F238E27FC236}">
                    <a16:creationId xmlns:a16="http://schemas.microsoft.com/office/drawing/2014/main" id="{5E64E883-B0E8-4DF2-B358-ABF39C2F5939}"/>
                  </a:ext>
                </a:extLst>
              </p:cNvPr>
              <p:cNvPicPr/>
              <p:nvPr/>
            </p:nvPicPr>
            <p:blipFill>
              <a:blip r:embed="rId482"/>
              <a:stretch>
                <a:fillRect/>
              </a:stretch>
            </p:blipFill>
            <p:spPr>
              <a:xfrm>
                <a:off x="4689642" y="3682988"/>
                <a:ext cx="85104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3">
            <p14:nvContentPartPr>
              <p14:cNvPr id="1147" name="Ink 1146">
                <a:extLst>
                  <a:ext uri="{FF2B5EF4-FFF2-40B4-BE49-F238E27FC236}">
                    <a16:creationId xmlns:a16="http://schemas.microsoft.com/office/drawing/2014/main" id="{E45B9762-DF3D-4543-8D7C-E2FA74C7D67C}"/>
                  </a:ext>
                </a:extLst>
              </p14:cNvPr>
              <p14:cNvContentPartPr/>
              <p14:nvPr/>
            </p14:nvContentPartPr>
            <p14:xfrm>
              <a:off x="8153562" y="3734468"/>
              <a:ext cx="798840" cy="320760"/>
            </p14:xfrm>
          </p:contentPart>
        </mc:Choice>
        <mc:Fallback>
          <p:pic>
            <p:nvPicPr>
              <p:cNvPr id="1147" name="Ink 1146">
                <a:extLst>
                  <a:ext uri="{FF2B5EF4-FFF2-40B4-BE49-F238E27FC236}">
                    <a16:creationId xmlns:a16="http://schemas.microsoft.com/office/drawing/2014/main" id="{E45B9762-DF3D-4543-8D7C-E2FA74C7D67C}"/>
                  </a:ext>
                </a:extLst>
              </p:cNvPr>
              <p:cNvPicPr/>
              <p:nvPr/>
            </p:nvPicPr>
            <p:blipFill>
              <a:blip r:embed="rId484"/>
              <a:stretch>
                <a:fillRect/>
              </a:stretch>
            </p:blipFill>
            <p:spPr>
              <a:xfrm>
                <a:off x="8117922" y="3662828"/>
                <a:ext cx="87048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5">
            <p14:nvContentPartPr>
              <p14:cNvPr id="1148" name="Ink 1147">
                <a:extLst>
                  <a:ext uri="{FF2B5EF4-FFF2-40B4-BE49-F238E27FC236}">
                    <a16:creationId xmlns:a16="http://schemas.microsoft.com/office/drawing/2014/main" id="{FC90A5AD-CCBF-49B9-8BE4-CED98AD46192}"/>
                  </a:ext>
                </a:extLst>
              </p14:cNvPr>
              <p14:cNvContentPartPr/>
              <p14:nvPr/>
            </p14:nvContentPartPr>
            <p14:xfrm>
              <a:off x="8414562" y="3798908"/>
              <a:ext cx="769680" cy="371160"/>
            </p14:xfrm>
          </p:contentPart>
        </mc:Choice>
        <mc:Fallback>
          <p:pic>
            <p:nvPicPr>
              <p:cNvPr id="1148" name="Ink 1147">
                <a:extLst>
                  <a:ext uri="{FF2B5EF4-FFF2-40B4-BE49-F238E27FC236}">
                    <a16:creationId xmlns:a16="http://schemas.microsoft.com/office/drawing/2014/main" id="{FC90A5AD-CCBF-49B9-8BE4-CED98AD46192}"/>
                  </a:ext>
                </a:extLst>
              </p:cNvPr>
              <p:cNvPicPr/>
              <p:nvPr/>
            </p:nvPicPr>
            <p:blipFill>
              <a:blip r:embed="rId486"/>
              <a:stretch>
                <a:fillRect/>
              </a:stretch>
            </p:blipFill>
            <p:spPr>
              <a:xfrm>
                <a:off x="8378562" y="3726908"/>
                <a:ext cx="84132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7">
            <p14:nvContentPartPr>
              <p14:cNvPr id="1149" name="Ink 1148">
                <a:extLst>
                  <a:ext uri="{FF2B5EF4-FFF2-40B4-BE49-F238E27FC236}">
                    <a16:creationId xmlns:a16="http://schemas.microsoft.com/office/drawing/2014/main" id="{9DD4A4DB-85C3-448D-B215-6D22F6689BE9}"/>
                  </a:ext>
                </a:extLst>
              </p14:cNvPr>
              <p14:cNvContentPartPr/>
              <p14:nvPr/>
            </p14:nvContentPartPr>
            <p14:xfrm>
              <a:off x="7681242" y="5037308"/>
              <a:ext cx="619560" cy="276480"/>
            </p14:xfrm>
          </p:contentPart>
        </mc:Choice>
        <mc:Fallback>
          <p:pic>
            <p:nvPicPr>
              <p:cNvPr id="1149" name="Ink 1148">
                <a:extLst>
                  <a:ext uri="{FF2B5EF4-FFF2-40B4-BE49-F238E27FC236}">
                    <a16:creationId xmlns:a16="http://schemas.microsoft.com/office/drawing/2014/main" id="{9DD4A4DB-85C3-448D-B215-6D22F6689BE9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7645242" y="4965668"/>
                <a:ext cx="69120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9">
            <p14:nvContentPartPr>
              <p14:cNvPr id="1150" name="Ink 1149">
                <a:extLst>
                  <a:ext uri="{FF2B5EF4-FFF2-40B4-BE49-F238E27FC236}">
                    <a16:creationId xmlns:a16="http://schemas.microsoft.com/office/drawing/2014/main" id="{6ADF28BF-8E90-4B49-9860-F13076CE55BA}"/>
                  </a:ext>
                </a:extLst>
              </p14:cNvPr>
              <p14:cNvContentPartPr/>
              <p14:nvPr/>
            </p14:nvContentPartPr>
            <p14:xfrm>
              <a:off x="7914162" y="5109668"/>
              <a:ext cx="451800" cy="196200"/>
            </p14:xfrm>
          </p:contentPart>
        </mc:Choice>
        <mc:Fallback>
          <p:pic>
            <p:nvPicPr>
              <p:cNvPr id="1150" name="Ink 1149">
                <a:extLst>
                  <a:ext uri="{FF2B5EF4-FFF2-40B4-BE49-F238E27FC236}">
                    <a16:creationId xmlns:a16="http://schemas.microsoft.com/office/drawing/2014/main" id="{6ADF28BF-8E90-4B49-9860-F13076CE55BA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7878162" y="5038028"/>
                <a:ext cx="52344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1">
            <p14:nvContentPartPr>
              <p14:cNvPr id="1151" name="Ink 1150">
                <a:extLst>
                  <a:ext uri="{FF2B5EF4-FFF2-40B4-BE49-F238E27FC236}">
                    <a16:creationId xmlns:a16="http://schemas.microsoft.com/office/drawing/2014/main" id="{81959D78-8B2D-4A72-82EA-267C49BCEAF0}"/>
                  </a:ext>
                </a:extLst>
              </p14:cNvPr>
              <p14:cNvContentPartPr/>
              <p14:nvPr/>
            </p14:nvContentPartPr>
            <p14:xfrm>
              <a:off x="4960002" y="5315228"/>
              <a:ext cx="267840" cy="110880"/>
            </p14:xfrm>
          </p:contentPart>
        </mc:Choice>
        <mc:Fallback>
          <p:pic>
            <p:nvPicPr>
              <p:cNvPr id="1151" name="Ink 1150">
                <a:extLst>
                  <a:ext uri="{FF2B5EF4-FFF2-40B4-BE49-F238E27FC236}">
                    <a16:creationId xmlns:a16="http://schemas.microsoft.com/office/drawing/2014/main" id="{81959D78-8B2D-4A72-82EA-267C49BCEAF0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4924362" y="5243588"/>
                <a:ext cx="3394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3">
            <p14:nvContentPartPr>
              <p14:cNvPr id="1152" name="Ink 1151">
                <a:extLst>
                  <a:ext uri="{FF2B5EF4-FFF2-40B4-BE49-F238E27FC236}">
                    <a16:creationId xmlns:a16="http://schemas.microsoft.com/office/drawing/2014/main" id="{900E63D2-7A5C-46C0-8533-36F12907BBBE}"/>
                  </a:ext>
                </a:extLst>
              </p14:cNvPr>
              <p14:cNvContentPartPr/>
              <p14:nvPr/>
            </p14:nvContentPartPr>
            <p14:xfrm>
              <a:off x="5037042" y="5329628"/>
              <a:ext cx="82440" cy="39600"/>
            </p14:xfrm>
          </p:contentPart>
        </mc:Choice>
        <mc:Fallback>
          <p:pic>
            <p:nvPicPr>
              <p:cNvPr id="1152" name="Ink 1151">
                <a:extLst>
                  <a:ext uri="{FF2B5EF4-FFF2-40B4-BE49-F238E27FC236}">
                    <a16:creationId xmlns:a16="http://schemas.microsoft.com/office/drawing/2014/main" id="{900E63D2-7A5C-46C0-8533-36F12907BBBE}"/>
                  </a:ext>
                </a:extLst>
              </p:cNvPr>
              <p:cNvPicPr/>
              <p:nvPr/>
            </p:nvPicPr>
            <p:blipFill>
              <a:blip r:embed="rId494"/>
              <a:stretch>
                <a:fillRect/>
              </a:stretch>
            </p:blipFill>
            <p:spPr>
              <a:xfrm>
                <a:off x="5001402" y="5257628"/>
                <a:ext cx="15408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5">
            <p14:nvContentPartPr>
              <p14:cNvPr id="1153" name="Ink 1152">
                <a:extLst>
                  <a:ext uri="{FF2B5EF4-FFF2-40B4-BE49-F238E27FC236}">
                    <a16:creationId xmlns:a16="http://schemas.microsoft.com/office/drawing/2014/main" id="{B76B96DB-95DC-4372-A31B-FD9CD18669D1}"/>
                  </a:ext>
                </a:extLst>
              </p14:cNvPr>
              <p14:cNvContentPartPr/>
              <p14:nvPr/>
            </p14:nvContentPartPr>
            <p14:xfrm>
              <a:off x="488082" y="5289668"/>
              <a:ext cx="201600" cy="204120"/>
            </p14:xfrm>
          </p:contentPart>
        </mc:Choice>
        <mc:Fallback>
          <p:pic>
            <p:nvPicPr>
              <p:cNvPr id="1153" name="Ink 1152">
                <a:extLst>
                  <a:ext uri="{FF2B5EF4-FFF2-40B4-BE49-F238E27FC236}">
                    <a16:creationId xmlns:a16="http://schemas.microsoft.com/office/drawing/2014/main" id="{B76B96DB-95DC-4372-A31B-FD9CD18669D1}"/>
                  </a:ext>
                </a:extLst>
              </p:cNvPr>
              <p:cNvPicPr/>
              <p:nvPr/>
            </p:nvPicPr>
            <p:blipFill>
              <a:blip r:embed="rId496"/>
              <a:stretch>
                <a:fillRect/>
              </a:stretch>
            </p:blipFill>
            <p:spPr>
              <a:xfrm>
                <a:off x="452082" y="5217668"/>
                <a:ext cx="27324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7">
            <p14:nvContentPartPr>
              <p14:cNvPr id="1154" name="Ink 1153">
                <a:extLst>
                  <a:ext uri="{FF2B5EF4-FFF2-40B4-BE49-F238E27FC236}">
                    <a16:creationId xmlns:a16="http://schemas.microsoft.com/office/drawing/2014/main" id="{BB34D61F-2EBA-4184-ABCC-F69BEFF90557}"/>
                  </a:ext>
                </a:extLst>
              </p14:cNvPr>
              <p14:cNvContentPartPr/>
              <p14:nvPr/>
            </p14:nvContentPartPr>
            <p14:xfrm>
              <a:off x="624522" y="5146388"/>
              <a:ext cx="489960" cy="321480"/>
            </p14:xfrm>
          </p:contentPart>
        </mc:Choice>
        <mc:Fallback>
          <p:pic>
            <p:nvPicPr>
              <p:cNvPr id="1154" name="Ink 1153">
                <a:extLst>
                  <a:ext uri="{FF2B5EF4-FFF2-40B4-BE49-F238E27FC236}">
                    <a16:creationId xmlns:a16="http://schemas.microsoft.com/office/drawing/2014/main" id="{BB34D61F-2EBA-4184-ABCC-F69BEFF90557}"/>
                  </a:ext>
                </a:extLst>
              </p:cNvPr>
              <p:cNvPicPr/>
              <p:nvPr/>
            </p:nvPicPr>
            <p:blipFill>
              <a:blip r:embed="rId498"/>
              <a:stretch>
                <a:fillRect/>
              </a:stretch>
            </p:blipFill>
            <p:spPr>
              <a:xfrm>
                <a:off x="588522" y="5074388"/>
                <a:ext cx="56160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9">
            <p14:nvContentPartPr>
              <p14:cNvPr id="1155" name="Ink 1154">
                <a:extLst>
                  <a:ext uri="{FF2B5EF4-FFF2-40B4-BE49-F238E27FC236}">
                    <a16:creationId xmlns:a16="http://schemas.microsoft.com/office/drawing/2014/main" id="{6F80E77F-6552-4974-AA23-498B09E08087}"/>
                  </a:ext>
                </a:extLst>
              </p14:cNvPr>
              <p14:cNvContentPartPr/>
              <p14:nvPr/>
            </p14:nvContentPartPr>
            <p14:xfrm>
              <a:off x="1442082" y="6332948"/>
              <a:ext cx="356400" cy="230400"/>
            </p14:xfrm>
          </p:contentPart>
        </mc:Choice>
        <mc:Fallback>
          <p:pic>
            <p:nvPicPr>
              <p:cNvPr id="1155" name="Ink 1154">
                <a:extLst>
                  <a:ext uri="{FF2B5EF4-FFF2-40B4-BE49-F238E27FC236}">
                    <a16:creationId xmlns:a16="http://schemas.microsoft.com/office/drawing/2014/main" id="{6F80E77F-6552-4974-AA23-498B09E08087}"/>
                  </a:ext>
                </a:extLst>
              </p:cNvPr>
              <p:cNvPicPr/>
              <p:nvPr/>
            </p:nvPicPr>
            <p:blipFill>
              <a:blip r:embed="rId500"/>
              <a:stretch>
                <a:fillRect/>
              </a:stretch>
            </p:blipFill>
            <p:spPr>
              <a:xfrm>
                <a:off x="1406082" y="6260948"/>
                <a:ext cx="42804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1">
            <p14:nvContentPartPr>
              <p14:cNvPr id="1156" name="Ink 1155">
                <a:extLst>
                  <a:ext uri="{FF2B5EF4-FFF2-40B4-BE49-F238E27FC236}">
                    <a16:creationId xmlns:a16="http://schemas.microsoft.com/office/drawing/2014/main" id="{F1A8D802-26C7-49F2-B008-476CDCF8C83F}"/>
                  </a:ext>
                </a:extLst>
              </p14:cNvPr>
              <p14:cNvContentPartPr/>
              <p14:nvPr/>
            </p14:nvContentPartPr>
            <p14:xfrm>
              <a:off x="1694442" y="6458588"/>
              <a:ext cx="155160" cy="219240"/>
            </p14:xfrm>
          </p:contentPart>
        </mc:Choice>
        <mc:Fallback>
          <p:pic>
            <p:nvPicPr>
              <p:cNvPr id="1156" name="Ink 1155">
                <a:extLst>
                  <a:ext uri="{FF2B5EF4-FFF2-40B4-BE49-F238E27FC236}">
                    <a16:creationId xmlns:a16="http://schemas.microsoft.com/office/drawing/2014/main" id="{F1A8D802-26C7-49F2-B008-476CDCF8C83F}"/>
                  </a:ext>
                </a:extLst>
              </p:cNvPr>
              <p:cNvPicPr/>
              <p:nvPr/>
            </p:nvPicPr>
            <p:blipFill>
              <a:blip r:embed="rId502"/>
              <a:stretch>
                <a:fillRect/>
              </a:stretch>
            </p:blipFill>
            <p:spPr>
              <a:xfrm>
                <a:off x="1658802" y="6386588"/>
                <a:ext cx="22680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3">
            <p14:nvContentPartPr>
              <p14:cNvPr id="1157" name="Ink 1156">
                <a:extLst>
                  <a:ext uri="{FF2B5EF4-FFF2-40B4-BE49-F238E27FC236}">
                    <a16:creationId xmlns:a16="http://schemas.microsoft.com/office/drawing/2014/main" id="{D574DCFE-013B-4E2E-8FF4-ABF2A762C9E5}"/>
                  </a:ext>
                </a:extLst>
              </p14:cNvPr>
              <p14:cNvContentPartPr/>
              <p14:nvPr/>
            </p14:nvContentPartPr>
            <p14:xfrm>
              <a:off x="2033922" y="6472268"/>
              <a:ext cx="10080" cy="232560"/>
            </p14:xfrm>
          </p:contentPart>
        </mc:Choice>
        <mc:Fallback>
          <p:pic>
            <p:nvPicPr>
              <p:cNvPr id="1157" name="Ink 1156">
                <a:extLst>
                  <a:ext uri="{FF2B5EF4-FFF2-40B4-BE49-F238E27FC236}">
                    <a16:creationId xmlns:a16="http://schemas.microsoft.com/office/drawing/2014/main" id="{D574DCFE-013B-4E2E-8FF4-ABF2A762C9E5}"/>
                  </a:ext>
                </a:extLst>
              </p:cNvPr>
              <p:cNvPicPr/>
              <p:nvPr/>
            </p:nvPicPr>
            <p:blipFill>
              <a:blip r:embed="rId504"/>
              <a:stretch>
                <a:fillRect/>
              </a:stretch>
            </p:blipFill>
            <p:spPr>
              <a:xfrm>
                <a:off x="1997922" y="6400268"/>
                <a:ext cx="8172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5">
            <p14:nvContentPartPr>
              <p14:cNvPr id="1158" name="Ink 1157">
                <a:extLst>
                  <a:ext uri="{FF2B5EF4-FFF2-40B4-BE49-F238E27FC236}">
                    <a16:creationId xmlns:a16="http://schemas.microsoft.com/office/drawing/2014/main" id="{324894B7-EB95-436B-8846-50C68E980E63}"/>
                  </a:ext>
                </a:extLst>
              </p14:cNvPr>
              <p14:cNvContentPartPr/>
              <p14:nvPr/>
            </p14:nvContentPartPr>
            <p14:xfrm>
              <a:off x="2035722" y="6409268"/>
              <a:ext cx="419040" cy="299160"/>
            </p14:xfrm>
          </p:contentPart>
        </mc:Choice>
        <mc:Fallback>
          <p:pic>
            <p:nvPicPr>
              <p:cNvPr id="1158" name="Ink 1157">
                <a:extLst>
                  <a:ext uri="{FF2B5EF4-FFF2-40B4-BE49-F238E27FC236}">
                    <a16:creationId xmlns:a16="http://schemas.microsoft.com/office/drawing/2014/main" id="{324894B7-EB95-436B-8846-50C68E980E63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2000082" y="6337628"/>
                <a:ext cx="49068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7">
            <p14:nvContentPartPr>
              <p14:cNvPr id="1159" name="Ink 1158">
                <a:extLst>
                  <a:ext uri="{FF2B5EF4-FFF2-40B4-BE49-F238E27FC236}">
                    <a16:creationId xmlns:a16="http://schemas.microsoft.com/office/drawing/2014/main" id="{F0AA0B2B-CAC9-4C8B-B610-E8BF3B5E48D4}"/>
                  </a:ext>
                </a:extLst>
              </p14:cNvPr>
              <p14:cNvContentPartPr/>
              <p14:nvPr/>
            </p14:nvContentPartPr>
            <p14:xfrm>
              <a:off x="2553042" y="6561548"/>
              <a:ext cx="44640" cy="279360"/>
            </p14:xfrm>
          </p:contentPart>
        </mc:Choice>
        <mc:Fallback>
          <p:pic>
            <p:nvPicPr>
              <p:cNvPr id="1159" name="Ink 1158">
                <a:extLst>
                  <a:ext uri="{FF2B5EF4-FFF2-40B4-BE49-F238E27FC236}">
                    <a16:creationId xmlns:a16="http://schemas.microsoft.com/office/drawing/2014/main" id="{F0AA0B2B-CAC9-4C8B-B610-E8BF3B5E48D4}"/>
                  </a:ext>
                </a:extLst>
              </p:cNvPr>
              <p:cNvPicPr/>
              <p:nvPr/>
            </p:nvPicPr>
            <p:blipFill>
              <a:blip r:embed="rId508"/>
              <a:stretch>
                <a:fillRect/>
              </a:stretch>
            </p:blipFill>
            <p:spPr>
              <a:xfrm>
                <a:off x="2517042" y="6489908"/>
                <a:ext cx="11628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9">
            <p14:nvContentPartPr>
              <p14:cNvPr id="1160" name="Ink 1159">
                <a:extLst>
                  <a:ext uri="{FF2B5EF4-FFF2-40B4-BE49-F238E27FC236}">
                    <a16:creationId xmlns:a16="http://schemas.microsoft.com/office/drawing/2014/main" id="{6163C672-AC09-4791-90F0-2576722C041B}"/>
                  </a:ext>
                </a:extLst>
              </p14:cNvPr>
              <p14:cNvContentPartPr/>
              <p14:nvPr/>
            </p14:nvContentPartPr>
            <p14:xfrm>
              <a:off x="2533242" y="6530948"/>
              <a:ext cx="150120" cy="122760"/>
            </p14:xfrm>
          </p:contentPart>
        </mc:Choice>
        <mc:Fallback>
          <p:pic>
            <p:nvPicPr>
              <p:cNvPr id="1160" name="Ink 1159">
                <a:extLst>
                  <a:ext uri="{FF2B5EF4-FFF2-40B4-BE49-F238E27FC236}">
                    <a16:creationId xmlns:a16="http://schemas.microsoft.com/office/drawing/2014/main" id="{6163C672-AC09-4791-90F0-2576722C041B}"/>
                  </a:ext>
                </a:extLst>
              </p:cNvPr>
              <p:cNvPicPr/>
              <p:nvPr/>
            </p:nvPicPr>
            <p:blipFill>
              <a:blip r:embed="rId510"/>
              <a:stretch>
                <a:fillRect/>
              </a:stretch>
            </p:blipFill>
            <p:spPr>
              <a:xfrm>
                <a:off x="2497602" y="6458948"/>
                <a:ext cx="22176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1">
            <p14:nvContentPartPr>
              <p14:cNvPr id="1161" name="Ink 1160">
                <a:extLst>
                  <a:ext uri="{FF2B5EF4-FFF2-40B4-BE49-F238E27FC236}">
                    <a16:creationId xmlns:a16="http://schemas.microsoft.com/office/drawing/2014/main" id="{5676C1EB-82E7-433E-AC17-51A4667CAEDB}"/>
                  </a:ext>
                </a:extLst>
              </p14:cNvPr>
              <p14:cNvContentPartPr/>
              <p14:nvPr/>
            </p14:nvContentPartPr>
            <p14:xfrm>
              <a:off x="2821962" y="6395588"/>
              <a:ext cx="155520" cy="224640"/>
            </p14:xfrm>
          </p:contentPart>
        </mc:Choice>
        <mc:Fallback>
          <p:pic>
            <p:nvPicPr>
              <p:cNvPr id="1161" name="Ink 1160">
                <a:extLst>
                  <a:ext uri="{FF2B5EF4-FFF2-40B4-BE49-F238E27FC236}">
                    <a16:creationId xmlns:a16="http://schemas.microsoft.com/office/drawing/2014/main" id="{5676C1EB-82E7-433E-AC17-51A4667CAEDB}"/>
                  </a:ext>
                </a:extLst>
              </p:cNvPr>
              <p:cNvPicPr/>
              <p:nvPr/>
            </p:nvPicPr>
            <p:blipFill>
              <a:blip r:embed="rId512"/>
              <a:stretch>
                <a:fillRect/>
              </a:stretch>
            </p:blipFill>
            <p:spPr>
              <a:xfrm>
                <a:off x="2785962" y="6323588"/>
                <a:ext cx="22716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3">
            <p14:nvContentPartPr>
              <p14:cNvPr id="1162" name="Ink 1161">
                <a:extLst>
                  <a:ext uri="{FF2B5EF4-FFF2-40B4-BE49-F238E27FC236}">
                    <a16:creationId xmlns:a16="http://schemas.microsoft.com/office/drawing/2014/main" id="{83C2C9CC-391A-46A9-B231-A2C8BDA064D3}"/>
                  </a:ext>
                </a:extLst>
              </p14:cNvPr>
              <p14:cNvContentPartPr/>
              <p14:nvPr/>
            </p14:nvContentPartPr>
            <p14:xfrm>
              <a:off x="2860842" y="6512588"/>
              <a:ext cx="273240" cy="326880"/>
            </p14:xfrm>
          </p:contentPart>
        </mc:Choice>
        <mc:Fallback>
          <p:pic>
            <p:nvPicPr>
              <p:cNvPr id="1162" name="Ink 1161">
                <a:extLst>
                  <a:ext uri="{FF2B5EF4-FFF2-40B4-BE49-F238E27FC236}">
                    <a16:creationId xmlns:a16="http://schemas.microsoft.com/office/drawing/2014/main" id="{83C2C9CC-391A-46A9-B231-A2C8BDA064D3}"/>
                  </a:ext>
                </a:extLst>
              </p:cNvPr>
              <p:cNvPicPr/>
              <p:nvPr/>
            </p:nvPicPr>
            <p:blipFill>
              <a:blip r:embed="rId514"/>
              <a:stretch>
                <a:fillRect/>
              </a:stretch>
            </p:blipFill>
            <p:spPr>
              <a:xfrm>
                <a:off x="2825202" y="6440948"/>
                <a:ext cx="344880" cy="4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5383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EA097D-B7C8-419B-9FB3-F6CB20639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3299" y="326980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Building Blocks for Machine Learning</a:t>
            </a:r>
          </a:p>
        </p:txBody>
      </p:sp>
      <p:pic>
        <p:nvPicPr>
          <p:cNvPr id="1026" name="Picture 2" descr="What is Deep Learning(DL)? : Simple Detailed Introduction for Dummies | by  Co-learning Lounge | Co-Learning Lounge | Medium">
            <a:extLst>
              <a:ext uri="{FF2B5EF4-FFF2-40B4-BE49-F238E27FC236}">
                <a16:creationId xmlns:a16="http://schemas.microsoft.com/office/drawing/2014/main" id="{2DAEEC12-C064-4667-9C01-DD229B347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651" y="98852"/>
            <a:ext cx="2140950" cy="105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3540863C-2A97-4AF0-850F-7EAA26912BCF}"/>
              </a:ext>
            </a:extLst>
          </p:cNvPr>
          <p:cNvSpPr txBox="1"/>
          <p:nvPr/>
        </p:nvSpPr>
        <p:spPr>
          <a:xfrm>
            <a:off x="3937687" y="1198323"/>
            <a:ext cx="49509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Approach of Learning ML &amp; DL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447C28-DF63-4CFF-B683-F7B4B263AB67}"/>
                  </a:ext>
                </a:extLst>
              </p14:cNvPr>
              <p14:cNvContentPartPr/>
              <p14:nvPr/>
            </p14:nvContentPartPr>
            <p14:xfrm>
              <a:off x="960402" y="2150859"/>
              <a:ext cx="689040" cy="23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447C28-DF63-4CFF-B683-F7B4B263AB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4402" y="2079219"/>
                <a:ext cx="7606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68E022-A97E-4B5F-830F-F0613D69971F}"/>
                  </a:ext>
                </a:extLst>
              </p14:cNvPr>
              <p14:cNvContentPartPr/>
              <p14:nvPr/>
            </p14:nvContentPartPr>
            <p14:xfrm>
              <a:off x="1562322" y="2043219"/>
              <a:ext cx="226800" cy="33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68E022-A97E-4B5F-830F-F0613D6997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6322" y="1971579"/>
                <a:ext cx="29844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1EF03B-5206-4C93-9E4A-C52F0C25B40D}"/>
                  </a:ext>
                </a:extLst>
              </p14:cNvPr>
              <p14:cNvContentPartPr/>
              <p14:nvPr/>
            </p14:nvContentPartPr>
            <p14:xfrm>
              <a:off x="2172522" y="2109819"/>
              <a:ext cx="334080" cy="277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1EF03B-5206-4C93-9E4A-C52F0C25B4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36882" y="2037819"/>
                <a:ext cx="40572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B0D412A-F187-4B18-8C2C-A5906FE19F7C}"/>
                  </a:ext>
                </a:extLst>
              </p14:cNvPr>
              <p14:cNvContentPartPr/>
              <p14:nvPr/>
            </p14:nvContentPartPr>
            <p14:xfrm>
              <a:off x="2565282" y="2163459"/>
              <a:ext cx="307440" cy="182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B0D412A-F187-4B18-8C2C-A5906FE19F7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29642" y="2091459"/>
                <a:ext cx="37908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71E790E-D4B4-43D7-8187-CBD7712D0192}"/>
                  </a:ext>
                </a:extLst>
              </p14:cNvPr>
              <p14:cNvContentPartPr/>
              <p14:nvPr/>
            </p14:nvContentPartPr>
            <p14:xfrm>
              <a:off x="2898642" y="1827579"/>
              <a:ext cx="55800" cy="491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71E790E-D4B4-43D7-8187-CBD7712D01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62642" y="1755939"/>
                <a:ext cx="12744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08C5F63-EE9C-4FD3-B389-279F1B70D8A4}"/>
                  </a:ext>
                </a:extLst>
              </p14:cNvPr>
              <p14:cNvContentPartPr/>
              <p14:nvPr/>
            </p14:nvContentPartPr>
            <p14:xfrm>
              <a:off x="2730162" y="2100819"/>
              <a:ext cx="239400" cy="53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08C5F63-EE9C-4FD3-B389-279F1B70D8A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94162" y="2029179"/>
                <a:ext cx="31104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7B26586-39B4-4C55-8FBA-12DEFF077166}"/>
                  </a:ext>
                </a:extLst>
              </p14:cNvPr>
              <p14:cNvContentPartPr/>
              <p14:nvPr/>
            </p14:nvContentPartPr>
            <p14:xfrm>
              <a:off x="3064962" y="1951419"/>
              <a:ext cx="360360" cy="465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7B26586-39B4-4C55-8FBA-12DEFF07716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29322" y="1879779"/>
                <a:ext cx="43200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B42911-457C-433E-9DD1-AF6A33285CB0}"/>
                  </a:ext>
                </a:extLst>
              </p14:cNvPr>
              <p14:cNvContentPartPr/>
              <p14:nvPr/>
            </p14:nvContentPartPr>
            <p14:xfrm>
              <a:off x="3923562" y="1952859"/>
              <a:ext cx="628560" cy="462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B42911-457C-433E-9DD1-AF6A33285CB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87922" y="1881219"/>
                <a:ext cx="70020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461443E-BBFF-4AB3-87F8-0B14717D7CAC}"/>
                  </a:ext>
                </a:extLst>
              </p14:cNvPr>
              <p14:cNvContentPartPr/>
              <p14:nvPr/>
            </p14:nvContentPartPr>
            <p14:xfrm>
              <a:off x="4576962" y="2076339"/>
              <a:ext cx="183600" cy="220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461443E-BBFF-4AB3-87F8-0B14717D7CA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40962" y="2004699"/>
                <a:ext cx="25524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C34AB9B-C07C-4FF9-8042-A99157324411}"/>
                  </a:ext>
                </a:extLst>
              </p14:cNvPr>
              <p14:cNvContentPartPr/>
              <p14:nvPr/>
            </p14:nvContentPartPr>
            <p14:xfrm>
              <a:off x="4814202" y="2119899"/>
              <a:ext cx="409680" cy="202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C34AB9B-C07C-4FF9-8042-A9915732441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78562" y="2048259"/>
                <a:ext cx="48132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40795CA-57F9-44F5-A595-83F95EECC320}"/>
                  </a:ext>
                </a:extLst>
              </p14:cNvPr>
              <p14:cNvContentPartPr/>
              <p14:nvPr/>
            </p14:nvContentPartPr>
            <p14:xfrm>
              <a:off x="859602" y="3195579"/>
              <a:ext cx="782280" cy="282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40795CA-57F9-44F5-A595-83F95EECC32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23602" y="3123939"/>
                <a:ext cx="85392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C6C021E-B75E-43FB-83B5-BF7F556B2DAE}"/>
                  </a:ext>
                </a:extLst>
              </p14:cNvPr>
              <p14:cNvContentPartPr/>
              <p14:nvPr/>
            </p14:nvContentPartPr>
            <p14:xfrm>
              <a:off x="2325522" y="3128979"/>
              <a:ext cx="461160" cy="268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C6C021E-B75E-43FB-83B5-BF7F556B2DA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289882" y="3056979"/>
                <a:ext cx="53280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C8F0266-4334-4092-9E2F-39A7AC69FA82}"/>
                  </a:ext>
                </a:extLst>
              </p14:cNvPr>
              <p14:cNvContentPartPr/>
              <p14:nvPr/>
            </p14:nvContentPartPr>
            <p14:xfrm>
              <a:off x="2944362" y="3229419"/>
              <a:ext cx="166320" cy="163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C8F0266-4334-4092-9E2F-39A7AC69FA8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908362" y="3157779"/>
                <a:ext cx="23796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B84C4F6-3B91-4C9C-81EA-5A117AF727DF}"/>
                  </a:ext>
                </a:extLst>
              </p14:cNvPr>
              <p14:cNvContentPartPr/>
              <p14:nvPr/>
            </p14:nvContentPartPr>
            <p14:xfrm>
              <a:off x="3151722" y="3078579"/>
              <a:ext cx="416520" cy="265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B84C4F6-3B91-4C9C-81EA-5A117AF727D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15722" y="3006579"/>
                <a:ext cx="48816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8F80364-D24A-4765-9C8B-CA920C1E42BB}"/>
                  </a:ext>
                </a:extLst>
              </p14:cNvPr>
              <p14:cNvContentPartPr/>
              <p14:nvPr/>
            </p14:nvContentPartPr>
            <p14:xfrm>
              <a:off x="4155762" y="2877699"/>
              <a:ext cx="197640" cy="637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8F80364-D24A-4765-9C8B-CA920C1E42B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119762" y="2806059"/>
                <a:ext cx="269280" cy="78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C413950-59D0-4EA7-89B5-E84118FA5C2C}"/>
                  </a:ext>
                </a:extLst>
              </p14:cNvPr>
              <p14:cNvContentPartPr/>
              <p14:nvPr/>
            </p14:nvContentPartPr>
            <p14:xfrm>
              <a:off x="4598562" y="3094059"/>
              <a:ext cx="158040" cy="426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C413950-59D0-4EA7-89B5-E84118FA5C2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562922" y="3022059"/>
                <a:ext cx="22968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270189A-6B4A-4602-A95A-4A5D48AD316A}"/>
                  </a:ext>
                </a:extLst>
              </p14:cNvPr>
              <p14:cNvContentPartPr/>
              <p14:nvPr/>
            </p14:nvContentPartPr>
            <p14:xfrm>
              <a:off x="4959642" y="3168219"/>
              <a:ext cx="292680" cy="483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270189A-6B4A-4602-A95A-4A5D48AD316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923642" y="3096219"/>
                <a:ext cx="36432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912C0D6-F0F2-469E-BA4D-510E35DFA2C3}"/>
                  </a:ext>
                </a:extLst>
              </p14:cNvPr>
              <p14:cNvContentPartPr/>
              <p14:nvPr/>
            </p14:nvContentPartPr>
            <p14:xfrm>
              <a:off x="5440242" y="3034659"/>
              <a:ext cx="60480" cy="434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912C0D6-F0F2-469E-BA4D-510E35DFA2C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404242" y="2962659"/>
                <a:ext cx="13212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ED504EE-5306-461B-856D-811185FE565C}"/>
                  </a:ext>
                </a:extLst>
              </p14:cNvPr>
              <p14:cNvContentPartPr/>
              <p14:nvPr/>
            </p14:nvContentPartPr>
            <p14:xfrm>
              <a:off x="5318202" y="3140859"/>
              <a:ext cx="794520" cy="331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ED504EE-5306-461B-856D-811185FE565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282202" y="3068859"/>
                <a:ext cx="86616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E9D0DAE-FB2C-4394-BE17-81F8792B20EC}"/>
                  </a:ext>
                </a:extLst>
              </p14:cNvPr>
              <p14:cNvContentPartPr/>
              <p14:nvPr/>
            </p14:nvContentPartPr>
            <p14:xfrm>
              <a:off x="5976642" y="3231219"/>
              <a:ext cx="469080" cy="168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E9D0DAE-FB2C-4394-BE17-81F8792B20E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940642" y="3159219"/>
                <a:ext cx="54072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00E9055-7067-4109-BDF0-2A8DB443E902}"/>
                  </a:ext>
                </a:extLst>
              </p14:cNvPr>
              <p14:cNvContentPartPr/>
              <p14:nvPr/>
            </p14:nvContentPartPr>
            <p14:xfrm>
              <a:off x="6171042" y="2885979"/>
              <a:ext cx="450360" cy="797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00E9055-7067-4109-BDF0-2A8DB443E90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135402" y="2814339"/>
                <a:ext cx="522000" cy="9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B7CF26E-CCCE-4907-9A49-03B583B3CE31}"/>
                  </a:ext>
                </a:extLst>
              </p14:cNvPr>
              <p14:cNvContentPartPr/>
              <p14:nvPr/>
            </p14:nvContentPartPr>
            <p14:xfrm>
              <a:off x="810642" y="4463859"/>
              <a:ext cx="4680" cy="68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B7CF26E-CCCE-4907-9A49-03B583B3CE3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75002" y="4392219"/>
                <a:ext cx="763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C5F3CD0-4276-41C4-BE07-5C4364481155}"/>
                  </a:ext>
                </a:extLst>
              </p14:cNvPr>
              <p14:cNvContentPartPr/>
              <p14:nvPr/>
            </p14:nvContentPartPr>
            <p14:xfrm>
              <a:off x="5413962" y="2056539"/>
              <a:ext cx="759240" cy="7117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C5F3CD0-4276-41C4-BE07-5C436448115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378322" y="1984899"/>
                <a:ext cx="830880" cy="85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FF40044-BCA7-4CE2-9DD0-2FA88DA440D6}"/>
                  </a:ext>
                </a:extLst>
              </p14:cNvPr>
              <p14:cNvContentPartPr/>
              <p14:nvPr/>
            </p14:nvContentPartPr>
            <p14:xfrm>
              <a:off x="5745162" y="2574939"/>
              <a:ext cx="250200" cy="2815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FF40044-BCA7-4CE2-9DD0-2FA88DA440D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709162" y="2502939"/>
                <a:ext cx="32184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DC1A3D0-50C9-4A33-9E6A-438FFE9EC884}"/>
                  </a:ext>
                </a:extLst>
              </p14:cNvPr>
              <p14:cNvContentPartPr/>
              <p14:nvPr/>
            </p14:nvContentPartPr>
            <p14:xfrm>
              <a:off x="6249162" y="2129979"/>
              <a:ext cx="818280" cy="342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DC1A3D0-50C9-4A33-9E6A-438FFE9EC88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213522" y="2057979"/>
                <a:ext cx="8899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449F0D9-3794-4268-8E9A-0A869D04C6FF}"/>
                  </a:ext>
                </a:extLst>
              </p14:cNvPr>
              <p14:cNvContentPartPr/>
              <p14:nvPr/>
            </p14:nvContentPartPr>
            <p14:xfrm>
              <a:off x="6946482" y="2036019"/>
              <a:ext cx="199800" cy="287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449F0D9-3794-4268-8E9A-0A869D04C6F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910482" y="1964019"/>
                <a:ext cx="27144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EBE7132-91C3-4C55-B72F-493AE4E32ACB}"/>
                  </a:ext>
                </a:extLst>
              </p14:cNvPr>
              <p14:cNvContentPartPr/>
              <p14:nvPr/>
            </p14:nvContentPartPr>
            <p14:xfrm>
              <a:off x="7550922" y="1990659"/>
              <a:ext cx="78120" cy="5666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EBE7132-91C3-4C55-B72F-493AE4E32AC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514922" y="1918659"/>
                <a:ext cx="149760" cy="7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F2FB5BA-74C9-4D6A-9B1A-81637A1319F4}"/>
                  </a:ext>
                </a:extLst>
              </p14:cNvPr>
              <p14:cNvContentPartPr/>
              <p14:nvPr/>
            </p14:nvContentPartPr>
            <p14:xfrm>
              <a:off x="7646322" y="1989219"/>
              <a:ext cx="216000" cy="1908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F2FB5BA-74C9-4D6A-9B1A-81637A1319F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610322" y="1917579"/>
                <a:ext cx="28764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C8CB048-109B-431E-8143-4D7727A5853E}"/>
                  </a:ext>
                </a:extLst>
              </p14:cNvPr>
              <p14:cNvContentPartPr/>
              <p14:nvPr/>
            </p14:nvContentPartPr>
            <p14:xfrm>
              <a:off x="7955922" y="2054019"/>
              <a:ext cx="504720" cy="518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C8CB048-109B-431E-8143-4D7727A5853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920282" y="1982019"/>
                <a:ext cx="576360" cy="66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DC9B6DE-CCD7-4DBC-8586-81CFD7D6D2A9}"/>
                  </a:ext>
                </a:extLst>
              </p14:cNvPr>
              <p14:cNvContentPartPr/>
              <p14:nvPr/>
            </p14:nvContentPartPr>
            <p14:xfrm>
              <a:off x="8426442" y="2073819"/>
              <a:ext cx="172080" cy="195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DC9B6DE-CCD7-4DBC-8586-81CFD7D6D2A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390442" y="2002179"/>
                <a:ext cx="24372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EAAB295-F067-4545-8148-7B6B06B1FD1E}"/>
                  </a:ext>
                </a:extLst>
              </p14:cNvPr>
              <p14:cNvContentPartPr/>
              <p14:nvPr/>
            </p14:nvContentPartPr>
            <p14:xfrm>
              <a:off x="8696802" y="2011179"/>
              <a:ext cx="697320" cy="261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EAAB295-F067-4545-8148-7B6B06B1FD1E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661162" y="1939179"/>
                <a:ext cx="76896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32666E7-29F1-4FEB-9737-E29400AE73EF}"/>
                  </a:ext>
                </a:extLst>
              </p14:cNvPr>
              <p14:cNvContentPartPr/>
              <p14:nvPr/>
            </p14:nvContentPartPr>
            <p14:xfrm>
              <a:off x="876162" y="1302339"/>
              <a:ext cx="639000" cy="2854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32666E7-29F1-4FEB-9737-E29400AE73E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40162" y="1230339"/>
                <a:ext cx="71064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99D5BA6-A8EC-41F0-B971-AAA5CAF4A246}"/>
                  </a:ext>
                </a:extLst>
              </p14:cNvPr>
              <p14:cNvContentPartPr/>
              <p14:nvPr/>
            </p14:nvContentPartPr>
            <p14:xfrm>
              <a:off x="1765002" y="1148259"/>
              <a:ext cx="738000" cy="4561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99D5BA6-A8EC-41F0-B971-AAA5CAF4A24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729002" y="1076619"/>
                <a:ext cx="80964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00F56C9-CBEB-41B2-BDC4-0F54DE326428}"/>
                  </a:ext>
                </a:extLst>
              </p14:cNvPr>
              <p14:cNvContentPartPr/>
              <p14:nvPr/>
            </p14:nvContentPartPr>
            <p14:xfrm>
              <a:off x="436242" y="1615539"/>
              <a:ext cx="752760" cy="5950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00F56C9-CBEB-41B2-BDC4-0F54DE32642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00242" y="1543539"/>
                <a:ext cx="824400" cy="73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E4E57F8-1275-4047-A87B-7376D2A62560}"/>
                  </a:ext>
                </a:extLst>
              </p14:cNvPr>
              <p14:cNvContentPartPr/>
              <p14:nvPr/>
            </p14:nvContentPartPr>
            <p14:xfrm>
              <a:off x="1624962" y="2021259"/>
              <a:ext cx="171720" cy="3157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E4E57F8-1275-4047-A87B-7376D2A6256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589322" y="1949619"/>
                <a:ext cx="24336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257AF83-B9B6-42A4-80D2-15F61E3594E9}"/>
                  </a:ext>
                </a:extLst>
              </p14:cNvPr>
              <p14:cNvContentPartPr/>
              <p14:nvPr/>
            </p14:nvContentPartPr>
            <p14:xfrm>
              <a:off x="6949002" y="2042139"/>
              <a:ext cx="353520" cy="3308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257AF83-B9B6-42A4-80D2-15F61E3594E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913362" y="1970139"/>
                <a:ext cx="42516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3F49897-FC20-4EA3-B676-4DE67F379627}"/>
                  </a:ext>
                </a:extLst>
              </p14:cNvPr>
              <p14:cNvContentPartPr/>
              <p14:nvPr/>
            </p14:nvContentPartPr>
            <p14:xfrm>
              <a:off x="7637682" y="3001179"/>
              <a:ext cx="256680" cy="421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3F49897-FC20-4EA3-B676-4DE67F37962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601682" y="2929539"/>
                <a:ext cx="32832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A9DEF53-B447-4689-B4A0-AE178DA68302}"/>
                  </a:ext>
                </a:extLst>
              </p14:cNvPr>
              <p14:cNvContentPartPr/>
              <p14:nvPr/>
            </p14:nvContentPartPr>
            <p14:xfrm>
              <a:off x="7377402" y="2953299"/>
              <a:ext cx="552600" cy="5022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A9DEF53-B447-4689-B4A0-AE178DA6830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341762" y="2881659"/>
                <a:ext cx="62424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DB64F81-463F-41D9-9962-5D0BB0C3FCE2}"/>
                  </a:ext>
                </a:extLst>
              </p14:cNvPr>
              <p14:cNvContentPartPr/>
              <p14:nvPr/>
            </p14:nvContentPartPr>
            <p14:xfrm>
              <a:off x="8287122" y="3044739"/>
              <a:ext cx="31320" cy="5414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DB64F81-463F-41D9-9962-5D0BB0C3FCE2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251122" y="2972739"/>
                <a:ext cx="102960" cy="68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D3CB5C2-2764-410A-8D1A-E74777B07F3D}"/>
                  </a:ext>
                </a:extLst>
              </p14:cNvPr>
              <p14:cNvContentPartPr/>
              <p14:nvPr/>
            </p14:nvContentPartPr>
            <p14:xfrm>
              <a:off x="8333562" y="2997939"/>
              <a:ext cx="170640" cy="256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D3CB5C2-2764-410A-8D1A-E74777B07F3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297922" y="2925939"/>
                <a:ext cx="2422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7987071-CE7A-4C1C-8318-1439FC263453}"/>
                  </a:ext>
                </a:extLst>
              </p14:cNvPr>
              <p14:cNvContentPartPr/>
              <p14:nvPr/>
            </p14:nvContentPartPr>
            <p14:xfrm>
              <a:off x="8589522" y="3028539"/>
              <a:ext cx="283320" cy="227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7987071-CE7A-4C1C-8318-1439FC26345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553522" y="2956539"/>
                <a:ext cx="35496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8CCB306-BF72-448D-9465-FA0E94B4A546}"/>
                  </a:ext>
                </a:extLst>
              </p14:cNvPr>
              <p14:cNvContentPartPr/>
              <p14:nvPr/>
            </p14:nvContentPartPr>
            <p14:xfrm>
              <a:off x="8999922" y="2994339"/>
              <a:ext cx="147240" cy="2304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8CCB306-BF72-448D-9465-FA0E94B4A54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964282" y="2922699"/>
                <a:ext cx="21888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6BB1B0E-0470-44D2-B392-D19B8AA83E4F}"/>
                  </a:ext>
                </a:extLst>
              </p14:cNvPr>
              <p14:cNvContentPartPr/>
              <p14:nvPr/>
            </p14:nvContentPartPr>
            <p14:xfrm>
              <a:off x="9267042" y="2877339"/>
              <a:ext cx="244440" cy="3931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6BB1B0E-0470-44D2-B392-D19B8AA83E4F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9231042" y="2805699"/>
                <a:ext cx="31608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4BCF489-FD27-46D0-95E2-C59DB0769660}"/>
                  </a:ext>
                </a:extLst>
              </p14:cNvPr>
              <p14:cNvContentPartPr/>
              <p14:nvPr/>
            </p14:nvContentPartPr>
            <p14:xfrm>
              <a:off x="9366762" y="2972019"/>
              <a:ext cx="200520" cy="1303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4BCF489-FD27-46D0-95E2-C59DB0769660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330762" y="2900379"/>
                <a:ext cx="27216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A10B400-DE72-4BAD-A4CC-63A6C6919568}"/>
                  </a:ext>
                </a:extLst>
              </p14:cNvPr>
              <p14:cNvContentPartPr/>
              <p14:nvPr/>
            </p14:nvContentPartPr>
            <p14:xfrm>
              <a:off x="9534882" y="3051579"/>
              <a:ext cx="272160" cy="1659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A10B400-DE72-4BAD-A4CC-63A6C691956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498882" y="2979939"/>
                <a:ext cx="34380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4DD1D7F-5EFE-4F1F-8EB9-49FF45D9FF85}"/>
                  </a:ext>
                </a:extLst>
              </p14:cNvPr>
              <p14:cNvContentPartPr/>
              <p14:nvPr/>
            </p14:nvContentPartPr>
            <p14:xfrm>
              <a:off x="9840882" y="3009459"/>
              <a:ext cx="802800" cy="5709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4DD1D7F-5EFE-4F1F-8EB9-49FF45D9FF85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805242" y="2937819"/>
                <a:ext cx="87444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FDCDAD2-3693-47C5-8126-9A4562739222}"/>
                  </a:ext>
                </a:extLst>
              </p14:cNvPr>
              <p14:cNvContentPartPr/>
              <p14:nvPr/>
            </p14:nvContentPartPr>
            <p14:xfrm>
              <a:off x="5367522" y="3793899"/>
              <a:ext cx="1055520" cy="9259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FDCDAD2-3693-47C5-8126-9A4562739222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331882" y="3721899"/>
                <a:ext cx="1127160" cy="10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1F04202-B064-4A02-A59F-CB7AD0707016}"/>
                  </a:ext>
                </a:extLst>
              </p14:cNvPr>
              <p14:cNvContentPartPr/>
              <p14:nvPr/>
            </p14:nvContentPartPr>
            <p14:xfrm>
              <a:off x="6542922" y="4205739"/>
              <a:ext cx="597600" cy="2628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1F04202-B064-4A02-A59F-CB7AD0707016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507282" y="4133739"/>
                <a:ext cx="66924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7BC7183-EEC8-4CB3-A6FB-AF0B8A8696F3}"/>
                  </a:ext>
                </a:extLst>
              </p14:cNvPr>
              <p14:cNvContentPartPr/>
              <p14:nvPr/>
            </p14:nvContentPartPr>
            <p14:xfrm>
              <a:off x="7195602" y="4224459"/>
              <a:ext cx="161280" cy="2959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7BC7183-EEC8-4CB3-A6FB-AF0B8A8696F3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159962" y="4152459"/>
                <a:ext cx="23292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36FE0CB-40D5-47E0-B43D-29DDC203A408}"/>
                  </a:ext>
                </a:extLst>
              </p14:cNvPr>
              <p14:cNvContentPartPr/>
              <p14:nvPr/>
            </p14:nvContentPartPr>
            <p14:xfrm>
              <a:off x="7451922" y="4217619"/>
              <a:ext cx="372240" cy="2196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36FE0CB-40D5-47E0-B43D-29DDC203A408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416282" y="4145619"/>
                <a:ext cx="44388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1254FAC-64A9-4004-8746-DE75FED20DD6}"/>
                  </a:ext>
                </a:extLst>
              </p14:cNvPr>
              <p14:cNvContentPartPr/>
              <p14:nvPr/>
            </p14:nvContentPartPr>
            <p14:xfrm>
              <a:off x="7887882" y="4132299"/>
              <a:ext cx="266400" cy="5169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1254FAC-64A9-4004-8746-DE75FED20DD6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852242" y="4060299"/>
                <a:ext cx="338040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264936A-C6B3-4928-A5C3-C2051A26A0C7}"/>
                  </a:ext>
                </a:extLst>
              </p14:cNvPr>
              <p14:cNvContentPartPr/>
              <p14:nvPr/>
            </p14:nvContentPartPr>
            <p14:xfrm>
              <a:off x="8148522" y="4121139"/>
              <a:ext cx="438480" cy="6339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264936A-C6B3-4928-A5C3-C2051A26A0C7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8112522" y="4049139"/>
                <a:ext cx="510120" cy="77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97F290F-1741-4BBE-9155-8F9A8EE0B951}"/>
                  </a:ext>
                </a:extLst>
              </p14:cNvPr>
              <p14:cNvContentPartPr/>
              <p14:nvPr/>
            </p14:nvContentPartPr>
            <p14:xfrm>
              <a:off x="5209122" y="4585539"/>
              <a:ext cx="1076040" cy="7124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97F290F-1741-4BBE-9155-8F9A8EE0B951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5173482" y="4513899"/>
                <a:ext cx="1147680" cy="85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67E499A-1079-4882-8768-81D3BFFCA15A}"/>
                  </a:ext>
                </a:extLst>
              </p14:cNvPr>
              <p14:cNvContentPartPr/>
              <p14:nvPr/>
            </p14:nvContentPartPr>
            <p14:xfrm>
              <a:off x="7040442" y="4430739"/>
              <a:ext cx="195840" cy="370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67E499A-1079-4882-8768-81D3BFFCA15A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004442" y="4359099"/>
                <a:ext cx="26748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78F1514-ECB0-421B-8EC9-AD7FA790A1D7}"/>
                  </a:ext>
                </a:extLst>
              </p14:cNvPr>
              <p14:cNvContentPartPr/>
              <p14:nvPr/>
            </p14:nvContentPartPr>
            <p14:xfrm>
              <a:off x="6560202" y="5044179"/>
              <a:ext cx="570600" cy="2610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78F1514-ECB0-421B-8EC9-AD7FA790A1D7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6524562" y="4972539"/>
                <a:ext cx="64224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15BD77F-704F-4415-81BC-A8183B89750B}"/>
                  </a:ext>
                </a:extLst>
              </p14:cNvPr>
              <p14:cNvContentPartPr/>
              <p14:nvPr/>
            </p14:nvContentPartPr>
            <p14:xfrm>
              <a:off x="7181202" y="5041659"/>
              <a:ext cx="365040" cy="2451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15BD77F-704F-4415-81BC-A8183B89750B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145202" y="4970019"/>
                <a:ext cx="43668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B66E527-1319-40B1-9F6D-222996227E90}"/>
                  </a:ext>
                </a:extLst>
              </p14:cNvPr>
              <p14:cNvContentPartPr/>
              <p14:nvPr/>
            </p14:nvContentPartPr>
            <p14:xfrm>
              <a:off x="7662162" y="4817379"/>
              <a:ext cx="72360" cy="4222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B66E527-1319-40B1-9F6D-222996227E90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626522" y="4745739"/>
                <a:ext cx="14400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D797B12-6BA1-4787-87C2-05755B309BC6}"/>
                  </a:ext>
                </a:extLst>
              </p14:cNvPr>
              <p14:cNvContentPartPr/>
              <p14:nvPr/>
            </p14:nvContentPartPr>
            <p14:xfrm>
              <a:off x="7551642" y="4978299"/>
              <a:ext cx="307800" cy="590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D797B12-6BA1-4787-87C2-05755B309BC6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7516002" y="4906659"/>
                <a:ext cx="3794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1F8149F-3710-4173-950C-B78FC813D7A4}"/>
                  </a:ext>
                </a:extLst>
              </p14:cNvPr>
              <p14:cNvContentPartPr/>
              <p14:nvPr/>
            </p14:nvContentPartPr>
            <p14:xfrm>
              <a:off x="7890762" y="5005659"/>
              <a:ext cx="214920" cy="5205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1F8149F-3710-4173-950C-B78FC813D7A4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854762" y="4934019"/>
                <a:ext cx="28656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E662E07-C5BA-4F69-9AA7-725481FACA56}"/>
                  </a:ext>
                </a:extLst>
              </p14:cNvPr>
              <p14:cNvContentPartPr/>
              <p14:nvPr/>
            </p14:nvContentPartPr>
            <p14:xfrm>
              <a:off x="8334642" y="4859859"/>
              <a:ext cx="332640" cy="2728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E662E07-C5BA-4F69-9AA7-725481FACA56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8299002" y="4787859"/>
                <a:ext cx="40428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5709460-D0AF-4BB9-815A-B2DA29DCE1F1}"/>
                  </a:ext>
                </a:extLst>
              </p14:cNvPr>
              <p14:cNvContentPartPr/>
              <p14:nvPr/>
            </p14:nvContentPartPr>
            <p14:xfrm>
              <a:off x="8790042" y="4737819"/>
              <a:ext cx="93600" cy="5115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5709460-D0AF-4BB9-815A-B2DA29DCE1F1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8754402" y="4665819"/>
                <a:ext cx="16524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40780B9-328C-48E4-B51D-00A6253DBC39}"/>
                  </a:ext>
                </a:extLst>
              </p14:cNvPr>
              <p14:cNvContentPartPr/>
              <p14:nvPr/>
            </p14:nvContentPartPr>
            <p14:xfrm>
              <a:off x="8772762" y="4985139"/>
              <a:ext cx="258120" cy="572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40780B9-328C-48E4-B51D-00A6253DBC39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736762" y="4913499"/>
                <a:ext cx="3297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71AFD47-D941-4EC5-A09D-91FDBCC7AA82}"/>
                  </a:ext>
                </a:extLst>
              </p14:cNvPr>
              <p14:cNvContentPartPr/>
              <p14:nvPr/>
            </p14:nvContentPartPr>
            <p14:xfrm>
              <a:off x="9131682" y="4784619"/>
              <a:ext cx="264960" cy="3366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71AFD47-D941-4EC5-A09D-91FDBCC7AA82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9095682" y="4712979"/>
                <a:ext cx="33660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364002C-E9A4-44DA-8E95-2C70A9936C09}"/>
                  </a:ext>
                </a:extLst>
              </p14:cNvPr>
              <p14:cNvContentPartPr/>
              <p14:nvPr/>
            </p14:nvContentPartPr>
            <p14:xfrm>
              <a:off x="9429402" y="4720179"/>
              <a:ext cx="25920" cy="536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364002C-E9A4-44DA-8E95-2C70A9936C09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9393402" y="4648179"/>
                <a:ext cx="9756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433A370-E8A8-471A-917E-EABA8580DC79}"/>
                  </a:ext>
                </a:extLst>
              </p14:cNvPr>
              <p14:cNvContentPartPr/>
              <p14:nvPr/>
            </p14:nvContentPartPr>
            <p14:xfrm>
              <a:off x="9478002" y="4779579"/>
              <a:ext cx="266760" cy="2808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433A370-E8A8-471A-917E-EABA8580DC79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9442362" y="4707939"/>
                <a:ext cx="33840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5849AC3-2D8C-4023-9C5A-68DCCF384A9A}"/>
                  </a:ext>
                </a:extLst>
              </p14:cNvPr>
              <p14:cNvContentPartPr/>
              <p14:nvPr/>
            </p14:nvContentPartPr>
            <p14:xfrm>
              <a:off x="5141082" y="5328579"/>
              <a:ext cx="939240" cy="7225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5849AC3-2D8C-4023-9C5A-68DCCF384A9A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105082" y="5256579"/>
                <a:ext cx="1010880" cy="86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1DF7E54-10A9-4273-B64F-E0D6BC331CA2}"/>
                  </a:ext>
                </a:extLst>
              </p14:cNvPr>
              <p14:cNvContentPartPr/>
              <p14:nvPr/>
            </p14:nvContentPartPr>
            <p14:xfrm>
              <a:off x="6485322" y="5749779"/>
              <a:ext cx="564480" cy="3636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1DF7E54-10A9-4273-B64F-E0D6BC331CA2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6449322" y="5677779"/>
                <a:ext cx="63612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BED396E-D137-4207-BB7D-14D0649D8C67}"/>
                  </a:ext>
                </a:extLst>
              </p14:cNvPr>
              <p14:cNvContentPartPr/>
              <p14:nvPr/>
            </p14:nvContentPartPr>
            <p14:xfrm>
              <a:off x="7036482" y="5888019"/>
              <a:ext cx="361080" cy="1771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BED396E-D137-4207-BB7D-14D0649D8C67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7000842" y="5816379"/>
                <a:ext cx="43272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19BFADA-2825-481F-B098-839BA1EAFD14}"/>
                  </a:ext>
                </a:extLst>
              </p14:cNvPr>
              <p14:cNvContentPartPr/>
              <p14:nvPr/>
            </p14:nvContentPartPr>
            <p14:xfrm>
              <a:off x="7504482" y="5691099"/>
              <a:ext cx="229320" cy="3322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19BFADA-2825-481F-B098-839BA1EAFD14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7468842" y="5619459"/>
                <a:ext cx="30096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6EE076E-11E0-45A0-B7A1-9165158D0055}"/>
                  </a:ext>
                </a:extLst>
              </p14:cNvPr>
              <p14:cNvContentPartPr/>
              <p14:nvPr/>
            </p14:nvContentPartPr>
            <p14:xfrm>
              <a:off x="7814802" y="5804499"/>
              <a:ext cx="428040" cy="2419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6EE076E-11E0-45A0-B7A1-9165158D0055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7778802" y="5732859"/>
                <a:ext cx="49968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4B134C9-B369-48C4-A43D-62254C1845F0}"/>
                  </a:ext>
                </a:extLst>
              </p14:cNvPr>
              <p14:cNvContentPartPr/>
              <p14:nvPr/>
            </p14:nvContentPartPr>
            <p14:xfrm>
              <a:off x="8327802" y="5826819"/>
              <a:ext cx="261000" cy="2466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4B134C9-B369-48C4-A43D-62254C1845F0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291802" y="5755179"/>
                <a:ext cx="3326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896F670-8920-49A3-9B38-DC47ADD0E6D5}"/>
                  </a:ext>
                </a:extLst>
              </p14:cNvPr>
              <p14:cNvContentPartPr/>
              <p14:nvPr/>
            </p14:nvContentPartPr>
            <p14:xfrm>
              <a:off x="8787522" y="4209699"/>
              <a:ext cx="613800" cy="471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896F670-8920-49A3-9B38-DC47ADD0E6D5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751522" y="4137699"/>
                <a:ext cx="68544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A45DA48-5DAB-4F3D-BAD1-D831C5F8029E}"/>
                  </a:ext>
                </a:extLst>
              </p14:cNvPr>
              <p14:cNvContentPartPr/>
              <p14:nvPr/>
            </p14:nvContentPartPr>
            <p14:xfrm>
              <a:off x="9344082" y="4151019"/>
              <a:ext cx="227160" cy="2840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A45DA48-5DAB-4F3D-BAD1-D831C5F8029E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9308442" y="4079019"/>
                <a:ext cx="29880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396EE04-A7A2-4507-B776-3CEEB588EC1F}"/>
                  </a:ext>
                </a:extLst>
              </p14:cNvPr>
              <p14:cNvContentPartPr/>
              <p14:nvPr/>
            </p14:nvContentPartPr>
            <p14:xfrm>
              <a:off x="10009002" y="4118259"/>
              <a:ext cx="25560" cy="4021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396EE04-A7A2-4507-B776-3CEEB588EC1F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9973362" y="4046619"/>
                <a:ext cx="9720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ECA28D3-1459-46A6-BEBE-4913FB4F10BB}"/>
                  </a:ext>
                </a:extLst>
              </p14:cNvPr>
              <p14:cNvContentPartPr/>
              <p14:nvPr/>
            </p14:nvContentPartPr>
            <p14:xfrm>
              <a:off x="10057962" y="4089819"/>
              <a:ext cx="284400" cy="2181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ECA28D3-1459-46A6-BEBE-4913FB4F10BB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0022322" y="4018179"/>
                <a:ext cx="35604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B4D5ED2-4B40-4E28-BFA4-9D77BCEF2A80}"/>
                  </a:ext>
                </a:extLst>
              </p14:cNvPr>
              <p14:cNvContentPartPr/>
              <p14:nvPr/>
            </p14:nvContentPartPr>
            <p14:xfrm>
              <a:off x="10477722" y="4152459"/>
              <a:ext cx="324360" cy="2228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B4D5ED2-4B40-4E28-BFA4-9D77BCEF2A80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0442082" y="4080459"/>
                <a:ext cx="39600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9CF89C4-142A-4194-8B38-CA4B2EBFE394}"/>
                  </a:ext>
                </a:extLst>
              </p14:cNvPr>
              <p14:cNvContentPartPr/>
              <p14:nvPr/>
            </p14:nvContentPartPr>
            <p14:xfrm>
              <a:off x="10872282" y="4128339"/>
              <a:ext cx="395280" cy="2192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9CF89C4-142A-4194-8B38-CA4B2EBFE394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0836282" y="4056339"/>
                <a:ext cx="46692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04B2AE6-5857-4428-92DE-9C1FFB0452F5}"/>
                  </a:ext>
                </a:extLst>
              </p14:cNvPr>
              <p14:cNvContentPartPr/>
              <p14:nvPr/>
            </p14:nvContentPartPr>
            <p14:xfrm>
              <a:off x="11291682" y="3878859"/>
              <a:ext cx="262080" cy="3567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04B2AE6-5857-4428-92DE-9C1FFB0452F5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1255682" y="3806859"/>
                <a:ext cx="33372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06D8AF4-A111-439C-8731-11594FC7BEAD}"/>
                  </a:ext>
                </a:extLst>
              </p14:cNvPr>
              <p14:cNvContentPartPr/>
              <p14:nvPr/>
            </p14:nvContentPartPr>
            <p14:xfrm>
              <a:off x="11577882" y="3978219"/>
              <a:ext cx="477360" cy="2851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06D8AF4-A111-439C-8731-11594FC7BEAD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1541882" y="3906579"/>
                <a:ext cx="54900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6D2B4AB-88EB-4324-BB3F-C73C9B86D0C2}"/>
                  </a:ext>
                </a:extLst>
              </p14:cNvPr>
              <p14:cNvContentPartPr/>
              <p14:nvPr/>
            </p14:nvContentPartPr>
            <p14:xfrm>
              <a:off x="9988122" y="5258379"/>
              <a:ext cx="129600" cy="2505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6D2B4AB-88EB-4324-BB3F-C73C9B86D0C2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952482" y="5186379"/>
                <a:ext cx="20124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52BCA08-EB39-4CFA-825B-4DC3CDF70523}"/>
                  </a:ext>
                </a:extLst>
              </p14:cNvPr>
              <p14:cNvContentPartPr/>
              <p14:nvPr/>
            </p14:nvContentPartPr>
            <p14:xfrm>
              <a:off x="9895242" y="5236419"/>
              <a:ext cx="307080" cy="2826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52BCA08-EB39-4CFA-825B-4DC3CDF70523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9859242" y="5164419"/>
                <a:ext cx="37872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69F5536-D50B-4FAE-9629-865AEA30B3C5}"/>
                  </a:ext>
                </a:extLst>
              </p14:cNvPr>
              <p14:cNvContentPartPr/>
              <p14:nvPr/>
            </p14:nvContentPartPr>
            <p14:xfrm>
              <a:off x="10562322" y="5322099"/>
              <a:ext cx="191880" cy="2610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69F5536-D50B-4FAE-9629-865AEA30B3C5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0526682" y="5250099"/>
                <a:ext cx="26352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BBFE738-606B-49A2-957B-647D2C4FF71A}"/>
                  </a:ext>
                </a:extLst>
              </p14:cNvPr>
              <p14:cNvContentPartPr/>
              <p14:nvPr/>
            </p14:nvContentPartPr>
            <p14:xfrm>
              <a:off x="10896042" y="5396259"/>
              <a:ext cx="362160" cy="1645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BBFE738-606B-49A2-957B-647D2C4FF71A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0860042" y="5324259"/>
                <a:ext cx="4338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3FF7FF9-6D8B-4946-BFAA-C662CDF37D1E}"/>
                  </a:ext>
                </a:extLst>
              </p14:cNvPr>
              <p14:cNvContentPartPr/>
              <p14:nvPr/>
            </p14:nvContentPartPr>
            <p14:xfrm>
              <a:off x="11304642" y="5206899"/>
              <a:ext cx="23040" cy="410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3FF7FF9-6D8B-4946-BFAA-C662CDF37D1E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1268642" y="5135259"/>
                <a:ext cx="9468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4369E25-05A4-4313-9AD1-F63E1F239785}"/>
                  </a:ext>
                </a:extLst>
              </p14:cNvPr>
              <p14:cNvContentPartPr/>
              <p14:nvPr/>
            </p14:nvContentPartPr>
            <p14:xfrm>
              <a:off x="11414082" y="5340099"/>
              <a:ext cx="95040" cy="3416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4369E25-05A4-4313-9AD1-F63E1F239785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1378442" y="5268459"/>
                <a:ext cx="16668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0598658-88BF-4BB2-97AF-1C1EF77BCED3}"/>
                  </a:ext>
                </a:extLst>
              </p14:cNvPr>
              <p14:cNvContentPartPr/>
              <p14:nvPr/>
            </p14:nvContentPartPr>
            <p14:xfrm>
              <a:off x="11438202" y="5445219"/>
              <a:ext cx="162000" cy="1825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0598658-88BF-4BB2-97AF-1C1EF77BCED3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1402202" y="5373219"/>
                <a:ext cx="23364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3A3A8AB-1F4A-4D79-A002-7E54E0E533DD}"/>
                  </a:ext>
                </a:extLst>
              </p14:cNvPr>
              <p14:cNvContentPartPr/>
              <p14:nvPr/>
            </p14:nvContentPartPr>
            <p14:xfrm>
              <a:off x="11743122" y="5425059"/>
              <a:ext cx="21240" cy="752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3A3A8AB-1F4A-4D79-A002-7E54E0E533DD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1707122" y="5353419"/>
                <a:ext cx="928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6733464-C402-4B90-BD21-7075E04DD39E}"/>
                  </a:ext>
                </a:extLst>
              </p14:cNvPr>
              <p14:cNvContentPartPr/>
              <p14:nvPr/>
            </p14:nvContentPartPr>
            <p14:xfrm>
              <a:off x="11864442" y="5246499"/>
              <a:ext cx="347040" cy="4532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6733464-C402-4B90-BD21-7075E04DD39E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1828802" y="5174499"/>
                <a:ext cx="41868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04ABCAB-AD96-4E6C-86CD-9006DC2FCB1A}"/>
                  </a:ext>
                </a:extLst>
              </p14:cNvPr>
              <p14:cNvContentPartPr/>
              <p14:nvPr/>
            </p14:nvContentPartPr>
            <p14:xfrm>
              <a:off x="9989202" y="5925819"/>
              <a:ext cx="193320" cy="2764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04ABCAB-AD96-4E6C-86CD-9006DC2FCB1A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9953562" y="5853819"/>
                <a:ext cx="26496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8B4FF6B-A5D1-4686-8BE9-BDFE27BF75D4}"/>
                  </a:ext>
                </a:extLst>
              </p14:cNvPr>
              <p14:cNvContentPartPr/>
              <p14:nvPr/>
            </p14:nvContentPartPr>
            <p14:xfrm>
              <a:off x="9919002" y="5923299"/>
              <a:ext cx="268560" cy="2037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8B4FF6B-A5D1-4686-8BE9-BDFE27BF75D4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9883362" y="5851299"/>
                <a:ext cx="34020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64F187D-EA82-47D3-8ABF-E984AF11ADDF}"/>
                  </a:ext>
                </a:extLst>
              </p14:cNvPr>
              <p14:cNvContentPartPr/>
              <p14:nvPr/>
            </p14:nvContentPartPr>
            <p14:xfrm>
              <a:off x="10550442" y="5838339"/>
              <a:ext cx="299880" cy="3726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64F187D-EA82-47D3-8ABF-E984AF11ADDF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0514802" y="5766699"/>
                <a:ext cx="37152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9C8A05D-FCA0-4F8D-B58A-10A767DB7DE7}"/>
                  </a:ext>
                </a:extLst>
              </p14:cNvPr>
              <p14:cNvContentPartPr/>
              <p14:nvPr/>
            </p14:nvContentPartPr>
            <p14:xfrm>
              <a:off x="10771842" y="5909979"/>
              <a:ext cx="132120" cy="1677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9C8A05D-FCA0-4F8D-B58A-10A767DB7DE7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10735842" y="5837979"/>
                <a:ext cx="20376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030A128-AC03-486D-8DEA-DFB985978D05}"/>
                  </a:ext>
                </a:extLst>
              </p14:cNvPr>
              <p14:cNvContentPartPr/>
              <p14:nvPr/>
            </p14:nvContentPartPr>
            <p14:xfrm>
              <a:off x="10984602" y="6010419"/>
              <a:ext cx="886680" cy="4881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030A128-AC03-486D-8DEA-DFB985978D05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0948602" y="5938779"/>
                <a:ext cx="95832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70E5A3D7-B6FB-4D77-B6E6-2252D0F1320E}"/>
                  </a:ext>
                </a:extLst>
              </p14:cNvPr>
              <p14:cNvContentPartPr/>
              <p14:nvPr/>
            </p14:nvContentPartPr>
            <p14:xfrm>
              <a:off x="10072002" y="6497499"/>
              <a:ext cx="174240" cy="1580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70E5A3D7-B6FB-4D77-B6E6-2252D0F1320E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10036362" y="6425859"/>
                <a:ext cx="2458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3C9C87C-C52E-40C5-BD65-9AD1A297EED1}"/>
                  </a:ext>
                </a:extLst>
              </p14:cNvPr>
              <p14:cNvContentPartPr/>
              <p14:nvPr/>
            </p14:nvContentPartPr>
            <p14:xfrm>
              <a:off x="10074522" y="6519819"/>
              <a:ext cx="200520" cy="1796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3C9C87C-C52E-40C5-BD65-9AD1A297EED1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0038882" y="6447819"/>
                <a:ext cx="27216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244221C-A4D1-48D7-8E06-809B46147772}"/>
                  </a:ext>
                </a:extLst>
              </p14:cNvPr>
              <p14:cNvContentPartPr/>
              <p14:nvPr/>
            </p14:nvContentPartPr>
            <p14:xfrm>
              <a:off x="10265682" y="6480579"/>
              <a:ext cx="87480" cy="1800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244221C-A4D1-48D7-8E06-809B46147772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10230042" y="6408579"/>
                <a:ext cx="15912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7AD8DF6-9DC2-4DB6-8D93-56F91859408B}"/>
                  </a:ext>
                </a:extLst>
              </p14:cNvPr>
              <p14:cNvContentPartPr/>
              <p14:nvPr/>
            </p14:nvContentPartPr>
            <p14:xfrm>
              <a:off x="10813962" y="6358899"/>
              <a:ext cx="173880" cy="3654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7AD8DF6-9DC2-4DB6-8D93-56F91859408B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10777962" y="6286899"/>
                <a:ext cx="24552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6438BCB-B971-4EB7-B6EE-DE154E66A745}"/>
                  </a:ext>
                </a:extLst>
              </p14:cNvPr>
              <p14:cNvContentPartPr/>
              <p14:nvPr/>
            </p14:nvContentPartPr>
            <p14:xfrm>
              <a:off x="11004042" y="6388482"/>
              <a:ext cx="209520" cy="3762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6438BCB-B971-4EB7-B6EE-DE154E66A745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0968042" y="6316842"/>
                <a:ext cx="28116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6018C4B-735D-41D3-A9AD-8CEC6EEB9CAC}"/>
                  </a:ext>
                </a:extLst>
              </p14:cNvPr>
              <p14:cNvContentPartPr/>
              <p14:nvPr/>
            </p14:nvContentPartPr>
            <p14:xfrm>
              <a:off x="11327322" y="6437082"/>
              <a:ext cx="86760" cy="2822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6018C4B-735D-41D3-A9AD-8CEC6EEB9CAC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11291322" y="6365442"/>
                <a:ext cx="15840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99CB3B9-5048-472F-9C1E-FFEC09970250}"/>
                  </a:ext>
                </a:extLst>
              </p14:cNvPr>
              <p14:cNvContentPartPr/>
              <p14:nvPr/>
            </p14:nvContentPartPr>
            <p14:xfrm>
              <a:off x="11308962" y="6537522"/>
              <a:ext cx="270360" cy="1684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99CB3B9-5048-472F-9C1E-FFEC09970250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1273322" y="6465882"/>
                <a:ext cx="34200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2B8291E-207C-48BC-A3EC-10A9F35F91F0}"/>
                  </a:ext>
                </a:extLst>
              </p14:cNvPr>
              <p14:cNvContentPartPr/>
              <p14:nvPr/>
            </p14:nvContentPartPr>
            <p14:xfrm>
              <a:off x="11689482" y="6530322"/>
              <a:ext cx="168480" cy="1616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2B8291E-207C-48BC-A3EC-10A9F35F91F0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1653482" y="6458682"/>
                <a:ext cx="24012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249CF14-4603-46B7-98C0-F036DEBEBE58}"/>
                  </a:ext>
                </a:extLst>
              </p14:cNvPr>
              <p14:cNvContentPartPr/>
              <p14:nvPr/>
            </p14:nvContentPartPr>
            <p14:xfrm>
              <a:off x="11933562" y="6396762"/>
              <a:ext cx="239760" cy="3945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249CF14-4603-46B7-98C0-F036DEBEBE58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11897562" y="6324762"/>
                <a:ext cx="31140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237E913-7C12-4EC7-837D-2DDC7B1E390C}"/>
                  </a:ext>
                </a:extLst>
              </p14:cNvPr>
              <p14:cNvContentPartPr/>
              <p14:nvPr/>
            </p14:nvContentPartPr>
            <p14:xfrm>
              <a:off x="780762" y="4404882"/>
              <a:ext cx="538560" cy="475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237E913-7C12-4EC7-837D-2DDC7B1E390C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744762" y="4332882"/>
                <a:ext cx="61020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B2AEAF2-B163-4920-9450-BFD6DAB2A0F8}"/>
                  </a:ext>
                </a:extLst>
              </p14:cNvPr>
              <p14:cNvContentPartPr/>
              <p14:nvPr/>
            </p14:nvContentPartPr>
            <p14:xfrm>
              <a:off x="1149762" y="4346202"/>
              <a:ext cx="176040" cy="2757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B2AEAF2-B163-4920-9450-BFD6DAB2A0F8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113762" y="4274562"/>
                <a:ext cx="24768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DCA5D7D-E001-49A5-AA9C-591A212227D0}"/>
                  </a:ext>
                </a:extLst>
              </p14:cNvPr>
              <p14:cNvContentPartPr/>
              <p14:nvPr/>
            </p14:nvContentPartPr>
            <p14:xfrm>
              <a:off x="1460082" y="4327842"/>
              <a:ext cx="258480" cy="3805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DCA5D7D-E001-49A5-AA9C-591A212227D0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1424082" y="4255842"/>
                <a:ext cx="33012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1C2591A9-416B-4879-8523-8D783B7B995A}"/>
                  </a:ext>
                </a:extLst>
              </p14:cNvPr>
              <p14:cNvContentPartPr/>
              <p14:nvPr/>
            </p14:nvContentPartPr>
            <p14:xfrm>
              <a:off x="1449282" y="4429362"/>
              <a:ext cx="279000" cy="1886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1C2591A9-416B-4879-8523-8D783B7B995A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413642" y="4357362"/>
                <a:ext cx="35064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9B8E003-C491-49FE-A253-DDBDE7F3E06E}"/>
                  </a:ext>
                </a:extLst>
              </p14:cNvPr>
              <p14:cNvContentPartPr/>
              <p14:nvPr/>
            </p14:nvContentPartPr>
            <p14:xfrm>
              <a:off x="1822962" y="4523682"/>
              <a:ext cx="303480" cy="2116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9B8E003-C491-49FE-A253-DDBDE7F3E06E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1786962" y="4451682"/>
                <a:ext cx="37512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FEB48F1-6461-4584-AB37-5E140C32115D}"/>
                  </a:ext>
                </a:extLst>
              </p14:cNvPr>
              <p14:cNvContentPartPr/>
              <p14:nvPr/>
            </p14:nvContentPartPr>
            <p14:xfrm>
              <a:off x="2099442" y="4489482"/>
              <a:ext cx="432720" cy="5112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FEB48F1-6461-4584-AB37-5E140C32115D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2063442" y="4417482"/>
                <a:ext cx="504360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886C056E-5FEC-44A6-9AF4-DD1DEDD2AD6A}"/>
                  </a:ext>
                </a:extLst>
              </p14:cNvPr>
              <p14:cNvContentPartPr/>
              <p14:nvPr/>
            </p14:nvContentPartPr>
            <p14:xfrm>
              <a:off x="2560602" y="4484442"/>
              <a:ext cx="7560" cy="72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886C056E-5FEC-44A6-9AF4-DD1DEDD2AD6A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2524602" y="4412802"/>
                <a:ext cx="792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1B0349E-C72C-4C18-BBE6-6265FC90F893}"/>
                  </a:ext>
                </a:extLst>
              </p14:cNvPr>
              <p14:cNvContentPartPr/>
              <p14:nvPr/>
            </p14:nvContentPartPr>
            <p14:xfrm>
              <a:off x="2420922" y="4479042"/>
              <a:ext cx="185040" cy="1540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1B0349E-C72C-4C18-BBE6-6265FC90F893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2385282" y="4407402"/>
                <a:ext cx="2566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499DD7CB-4127-440B-BAC3-C1780F6F4BEC}"/>
                  </a:ext>
                </a:extLst>
              </p14:cNvPr>
              <p14:cNvContentPartPr/>
              <p14:nvPr/>
            </p14:nvContentPartPr>
            <p14:xfrm>
              <a:off x="2391762" y="4528362"/>
              <a:ext cx="340200" cy="5227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499DD7CB-4127-440B-BAC3-C1780F6F4BEC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2356122" y="4456722"/>
                <a:ext cx="41184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57618DD-4E61-4CEE-A729-5B554CFA54AC}"/>
                  </a:ext>
                </a:extLst>
              </p14:cNvPr>
              <p14:cNvContentPartPr/>
              <p14:nvPr/>
            </p14:nvContentPartPr>
            <p14:xfrm>
              <a:off x="2726922" y="4333602"/>
              <a:ext cx="461880" cy="3488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57618DD-4E61-4CEE-A729-5B554CFA54AC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2690922" y="4261962"/>
                <a:ext cx="53352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E8C7B2F-A784-45E9-B520-BF8A5832D292}"/>
                  </a:ext>
                </a:extLst>
              </p14:cNvPr>
              <p14:cNvContentPartPr/>
              <p14:nvPr/>
            </p14:nvContentPartPr>
            <p14:xfrm>
              <a:off x="1155162" y="4261602"/>
              <a:ext cx="187920" cy="2754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E8C7B2F-A784-45E9-B520-BF8A5832D292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1119522" y="4189602"/>
                <a:ext cx="25956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BF670C9-248F-4E43-8200-3D064C6C5569}"/>
                  </a:ext>
                </a:extLst>
              </p14:cNvPr>
              <p14:cNvContentPartPr/>
              <p14:nvPr/>
            </p14:nvContentPartPr>
            <p14:xfrm>
              <a:off x="485922" y="2951922"/>
              <a:ext cx="575280" cy="17683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BF670C9-248F-4E43-8200-3D064C6C5569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449922" y="2880282"/>
                <a:ext cx="646920" cy="19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43375E9-C49F-4EAF-8201-EF084F82A316}"/>
                  </a:ext>
                </a:extLst>
              </p14:cNvPr>
              <p14:cNvContentPartPr/>
              <p14:nvPr/>
            </p14:nvContentPartPr>
            <p14:xfrm>
              <a:off x="798042" y="2730522"/>
              <a:ext cx="397080" cy="3736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43375E9-C49F-4EAF-8201-EF084F82A316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762042" y="2658882"/>
                <a:ext cx="46872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892CD6D7-4801-425D-91EF-D1EEC7DCFE93}"/>
                  </a:ext>
                </a:extLst>
              </p14:cNvPr>
              <p14:cNvContentPartPr/>
              <p14:nvPr/>
            </p14:nvContentPartPr>
            <p14:xfrm>
              <a:off x="584922" y="5654802"/>
              <a:ext cx="610920" cy="572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892CD6D7-4801-425D-91EF-D1EEC7DCFE93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548922" y="5583162"/>
                <a:ext cx="6825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EEC1B085-2FF2-49A2-8B5B-5D49B298479E}"/>
                  </a:ext>
                </a:extLst>
              </p14:cNvPr>
              <p14:cNvContentPartPr/>
              <p14:nvPr/>
            </p14:nvContentPartPr>
            <p14:xfrm>
              <a:off x="991002" y="5554362"/>
              <a:ext cx="143640" cy="2509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EEC1B085-2FF2-49A2-8B5B-5D49B298479E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955002" y="5482362"/>
                <a:ext cx="21528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455CAF6-F898-4190-ACD0-59F2BCD71E2B}"/>
                  </a:ext>
                </a:extLst>
              </p14:cNvPr>
              <p14:cNvContentPartPr/>
              <p14:nvPr/>
            </p14:nvContentPartPr>
            <p14:xfrm>
              <a:off x="1490682" y="5382282"/>
              <a:ext cx="33120" cy="2887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455CAF6-F898-4190-ACD0-59F2BCD71E2B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1455042" y="5310642"/>
                <a:ext cx="10476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8039A495-0853-4DA0-8FE5-11848E2B4721}"/>
                  </a:ext>
                </a:extLst>
              </p14:cNvPr>
              <p14:cNvContentPartPr/>
              <p14:nvPr/>
            </p14:nvContentPartPr>
            <p14:xfrm>
              <a:off x="1417962" y="5352042"/>
              <a:ext cx="595080" cy="3441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8039A495-0853-4DA0-8FE5-11848E2B4721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1381962" y="5280402"/>
                <a:ext cx="66672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B0B8C588-F361-4602-A95A-D61CBA247DE4}"/>
                  </a:ext>
                </a:extLst>
              </p14:cNvPr>
              <p14:cNvContentPartPr/>
              <p14:nvPr/>
            </p14:nvContentPartPr>
            <p14:xfrm>
              <a:off x="2027082" y="5447442"/>
              <a:ext cx="48240" cy="4572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B0B8C588-F361-4602-A95A-D61CBA247DE4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1991442" y="5375442"/>
                <a:ext cx="11988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29F84B9-4028-41A8-8615-9A16C0D74929}"/>
                  </a:ext>
                </a:extLst>
              </p14:cNvPr>
              <p14:cNvContentPartPr/>
              <p14:nvPr/>
            </p14:nvContentPartPr>
            <p14:xfrm>
              <a:off x="2046522" y="5482362"/>
              <a:ext cx="150120" cy="1522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29F84B9-4028-41A8-8615-9A16C0D74929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2010882" y="5410722"/>
                <a:ext cx="22176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EBF491F-FB38-4176-9DF1-BCB4283E2C2B}"/>
                  </a:ext>
                </a:extLst>
              </p14:cNvPr>
              <p14:cNvContentPartPr/>
              <p14:nvPr/>
            </p14:nvContentPartPr>
            <p14:xfrm>
              <a:off x="2294202" y="5239362"/>
              <a:ext cx="510840" cy="3693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EBF491F-FB38-4176-9DF1-BCB4283E2C2B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2258202" y="5167362"/>
                <a:ext cx="58248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1F9FCE1-2EBA-4F2E-8559-34E3AAE69967}"/>
                  </a:ext>
                </a:extLst>
              </p14:cNvPr>
              <p14:cNvContentPartPr/>
              <p14:nvPr/>
            </p14:nvContentPartPr>
            <p14:xfrm>
              <a:off x="2470242" y="5377962"/>
              <a:ext cx="639720" cy="8316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1F9FCE1-2EBA-4F2E-8559-34E3AAE69967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2434602" y="5305962"/>
                <a:ext cx="711360" cy="97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512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EA097D-B7C8-419B-9FB3-F6CB20639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3299" y="326980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Building Blocks for Machine Learning</a:t>
            </a:r>
          </a:p>
        </p:txBody>
      </p:sp>
      <p:pic>
        <p:nvPicPr>
          <p:cNvPr id="1026" name="Picture 2" descr="What is Deep Learning(DL)? : Simple Detailed Introduction for Dummies | by  Co-learning Lounge | Co-Learning Lounge | Medium">
            <a:extLst>
              <a:ext uri="{FF2B5EF4-FFF2-40B4-BE49-F238E27FC236}">
                <a16:creationId xmlns:a16="http://schemas.microsoft.com/office/drawing/2014/main" id="{2DAEEC12-C064-4667-9C01-DD229B347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651" y="98852"/>
            <a:ext cx="2140950" cy="105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3540863C-2A97-4AF0-850F-7EAA26912BCF}"/>
              </a:ext>
            </a:extLst>
          </p:cNvPr>
          <p:cNvSpPr txBox="1"/>
          <p:nvPr/>
        </p:nvSpPr>
        <p:spPr>
          <a:xfrm>
            <a:off x="3937687" y="1198323"/>
            <a:ext cx="35669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Math Concepts Need in ML &amp; DL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3F9A03-7F5B-496B-B7D2-4B0A6D637EB6}"/>
                  </a:ext>
                </a:extLst>
              </p14:cNvPr>
              <p14:cNvContentPartPr/>
              <p14:nvPr/>
            </p14:nvContentPartPr>
            <p14:xfrm>
              <a:off x="1374402" y="2069139"/>
              <a:ext cx="9267480" cy="86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3F9A03-7F5B-496B-B7D2-4B0A6D637E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8402" y="1997499"/>
                <a:ext cx="9339120" cy="10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4DC6C0F-ED48-4CBB-9E91-B4561FD79407}"/>
                  </a:ext>
                </a:extLst>
              </p14:cNvPr>
              <p14:cNvContentPartPr/>
              <p14:nvPr/>
            </p14:nvContentPartPr>
            <p14:xfrm>
              <a:off x="10324722" y="2739819"/>
              <a:ext cx="245880" cy="176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4DC6C0F-ED48-4CBB-9E91-B4561FD794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89082" y="2667819"/>
                <a:ext cx="31752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3D3DA3C-FBFA-4445-8D09-2376C8A28F6D}"/>
                  </a:ext>
                </a:extLst>
              </p14:cNvPr>
              <p14:cNvContentPartPr/>
              <p14:nvPr/>
            </p14:nvContentPartPr>
            <p14:xfrm>
              <a:off x="1375122" y="2056179"/>
              <a:ext cx="97920" cy="5904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3D3DA3C-FBFA-4445-8D09-2376C8A28F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39122" y="1984539"/>
                <a:ext cx="16956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4D20CA0-DDAA-48C4-A54C-E97CEC187ADA}"/>
                  </a:ext>
                </a:extLst>
              </p14:cNvPr>
              <p14:cNvContentPartPr/>
              <p14:nvPr/>
            </p14:nvContentPartPr>
            <p14:xfrm>
              <a:off x="1232562" y="2545059"/>
              <a:ext cx="355320" cy="1861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4D20CA0-DDAA-48C4-A54C-E97CEC187AD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6922" y="2473419"/>
                <a:ext cx="42696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CDA7795-734B-474C-AC63-2328D0FF3C88}"/>
                  </a:ext>
                </a:extLst>
              </p14:cNvPr>
              <p14:cNvContentPartPr/>
              <p14:nvPr/>
            </p14:nvContentPartPr>
            <p14:xfrm>
              <a:off x="3379962" y="2168499"/>
              <a:ext cx="95400" cy="5076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CDA7795-734B-474C-AC63-2328D0FF3C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44322" y="2096499"/>
                <a:ext cx="167040" cy="6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A1251DD-3B39-4133-890D-B16FC6A43170}"/>
                  </a:ext>
                </a:extLst>
              </p14:cNvPr>
              <p14:cNvContentPartPr/>
              <p14:nvPr/>
            </p14:nvContentPartPr>
            <p14:xfrm>
              <a:off x="3269802" y="2511939"/>
              <a:ext cx="279720" cy="1976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A1251DD-3B39-4133-890D-B16FC6A4317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33802" y="2439939"/>
                <a:ext cx="35136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6935F68-B4BC-431D-B641-9A11EA57DAE9}"/>
                  </a:ext>
                </a:extLst>
              </p14:cNvPr>
              <p14:cNvContentPartPr/>
              <p14:nvPr/>
            </p14:nvContentPartPr>
            <p14:xfrm>
              <a:off x="5569842" y="2222499"/>
              <a:ext cx="54000" cy="5947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6935F68-B4BC-431D-B641-9A11EA57DAE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4202" y="2150859"/>
                <a:ext cx="125640" cy="7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56A1892-EF64-4977-B376-CD169F5F8B16}"/>
                  </a:ext>
                </a:extLst>
              </p14:cNvPr>
              <p14:cNvContentPartPr/>
              <p14:nvPr/>
            </p14:nvContentPartPr>
            <p14:xfrm>
              <a:off x="5377602" y="2657379"/>
              <a:ext cx="378360" cy="2232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56A1892-EF64-4977-B376-CD169F5F8B1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41962" y="2585379"/>
                <a:ext cx="45000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91572FB-68F9-4911-975E-A2ED68D323DC}"/>
                  </a:ext>
                </a:extLst>
              </p14:cNvPr>
              <p14:cNvContentPartPr/>
              <p14:nvPr/>
            </p14:nvContentPartPr>
            <p14:xfrm>
              <a:off x="467562" y="2984619"/>
              <a:ext cx="312120" cy="4352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91572FB-68F9-4911-975E-A2ED68D323D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1562" y="2912619"/>
                <a:ext cx="38376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6512669-AF9E-4F82-8545-E3F05FF85013}"/>
                  </a:ext>
                </a:extLst>
              </p14:cNvPr>
              <p14:cNvContentPartPr/>
              <p14:nvPr/>
            </p14:nvContentPartPr>
            <p14:xfrm>
              <a:off x="803082" y="3064539"/>
              <a:ext cx="25920" cy="223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6512669-AF9E-4F82-8545-E3F05FF8501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67442" y="2992899"/>
                <a:ext cx="975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CE90764-1561-4129-B97E-CD8FAC7CFB1F}"/>
                  </a:ext>
                </a:extLst>
              </p14:cNvPr>
              <p14:cNvContentPartPr/>
              <p14:nvPr/>
            </p14:nvContentPartPr>
            <p14:xfrm>
              <a:off x="917922" y="3193779"/>
              <a:ext cx="461160" cy="2473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CE90764-1561-4129-B97E-CD8FAC7CFB1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82282" y="3122139"/>
                <a:ext cx="53280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F6F0541-DCEA-4235-807E-0FE395608453}"/>
                  </a:ext>
                </a:extLst>
              </p14:cNvPr>
              <p14:cNvContentPartPr/>
              <p14:nvPr/>
            </p14:nvContentPartPr>
            <p14:xfrm>
              <a:off x="1451082" y="3166419"/>
              <a:ext cx="663480" cy="2617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F6F0541-DCEA-4235-807E-0FE39560845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415082" y="3094779"/>
                <a:ext cx="73512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19A4611-22B1-4BD6-9BF1-5E3367758441}"/>
                  </a:ext>
                </a:extLst>
              </p14:cNvPr>
              <p14:cNvContentPartPr/>
              <p14:nvPr/>
            </p14:nvContentPartPr>
            <p14:xfrm>
              <a:off x="481242" y="3791019"/>
              <a:ext cx="226800" cy="3772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19A4611-22B1-4BD6-9BF1-5E336775844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45602" y="3719379"/>
                <a:ext cx="29844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3689181-D660-4F91-9FAB-DA76C5BDB7B6}"/>
                  </a:ext>
                </a:extLst>
              </p14:cNvPr>
              <p14:cNvContentPartPr/>
              <p14:nvPr/>
            </p14:nvContentPartPr>
            <p14:xfrm>
              <a:off x="551802" y="3971019"/>
              <a:ext cx="222480" cy="590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3689181-D660-4F91-9FAB-DA76C5BDB7B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15802" y="3899019"/>
                <a:ext cx="2941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4505A7A-5662-4405-BA98-4E60AAF96A37}"/>
                  </a:ext>
                </a:extLst>
              </p14:cNvPr>
              <p14:cNvContentPartPr/>
              <p14:nvPr/>
            </p14:nvContentPartPr>
            <p14:xfrm>
              <a:off x="886962" y="3801819"/>
              <a:ext cx="49680" cy="3459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4505A7A-5662-4405-BA98-4E60AAF96A3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50962" y="3729819"/>
                <a:ext cx="12132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3C6DDB5-F380-4568-B76A-1CF58F666B12}"/>
                  </a:ext>
                </a:extLst>
              </p14:cNvPr>
              <p14:cNvContentPartPr/>
              <p14:nvPr/>
            </p14:nvContentPartPr>
            <p14:xfrm>
              <a:off x="978042" y="3938259"/>
              <a:ext cx="225360" cy="4446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3C6DDB5-F380-4568-B76A-1CF58F666B1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42042" y="3866619"/>
                <a:ext cx="29700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BD4E331-3CBA-4A03-B894-57010CBA5B14}"/>
                  </a:ext>
                </a:extLst>
              </p14:cNvPr>
              <p14:cNvContentPartPr/>
              <p14:nvPr/>
            </p14:nvContentPartPr>
            <p14:xfrm>
              <a:off x="1318242" y="3928179"/>
              <a:ext cx="139680" cy="1371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BD4E331-3CBA-4A03-B894-57010CBA5B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282242" y="3856179"/>
                <a:ext cx="21132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15B4A70-AAAA-4287-99B1-AA968D3E2ED2}"/>
                  </a:ext>
                </a:extLst>
              </p14:cNvPr>
              <p14:cNvContentPartPr/>
              <p14:nvPr/>
            </p14:nvContentPartPr>
            <p14:xfrm>
              <a:off x="1544682" y="3803259"/>
              <a:ext cx="161280" cy="2797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15B4A70-AAAA-4287-99B1-AA968D3E2ED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509042" y="3731619"/>
                <a:ext cx="23292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9CC62AAD-B5EA-4AC0-A2E2-7878C91CAAEB}"/>
                  </a:ext>
                </a:extLst>
              </p14:cNvPr>
              <p14:cNvContentPartPr/>
              <p14:nvPr/>
            </p14:nvContentPartPr>
            <p14:xfrm>
              <a:off x="1804242" y="3820899"/>
              <a:ext cx="128520" cy="2908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CC62AAD-B5EA-4AC0-A2E2-7878C91CAAE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768602" y="3749259"/>
                <a:ext cx="20016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E568C2B-C90D-43C1-8110-0432A918616B}"/>
                  </a:ext>
                </a:extLst>
              </p14:cNvPr>
              <p14:cNvContentPartPr/>
              <p14:nvPr/>
            </p14:nvContentPartPr>
            <p14:xfrm>
              <a:off x="1995402" y="3928899"/>
              <a:ext cx="287280" cy="2185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E568C2B-C90D-43C1-8110-0432A918616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959762" y="3857259"/>
                <a:ext cx="35892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3C0D7DB-1600-4ED5-8DB5-62CFD443ADD9}"/>
                  </a:ext>
                </a:extLst>
              </p14:cNvPr>
              <p14:cNvContentPartPr/>
              <p14:nvPr/>
            </p14:nvContentPartPr>
            <p14:xfrm>
              <a:off x="2726202" y="3183339"/>
              <a:ext cx="192240" cy="3013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3C0D7DB-1600-4ED5-8DB5-62CFD443ADD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690562" y="3111339"/>
                <a:ext cx="26388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891A79A-135B-42A8-A14E-7A0B9640DE03}"/>
                  </a:ext>
                </a:extLst>
              </p14:cNvPr>
              <p14:cNvContentPartPr/>
              <p14:nvPr/>
            </p14:nvContentPartPr>
            <p14:xfrm>
              <a:off x="2965242" y="3324819"/>
              <a:ext cx="244080" cy="1681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891A79A-135B-42A8-A14E-7A0B9640DE0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929242" y="3252819"/>
                <a:ext cx="31572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DEEC4ED-E774-4C50-9203-BA28C9C28AB9}"/>
                  </a:ext>
                </a:extLst>
              </p14:cNvPr>
              <p14:cNvContentPartPr/>
              <p14:nvPr/>
            </p14:nvContentPartPr>
            <p14:xfrm>
              <a:off x="3295362" y="3167139"/>
              <a:ext cx="41400" cy="3686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DEEC4ED-E774-4C50-9203-BA28C9C28AB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59722" y="3095139"/>
                <a:ext cx="11304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71C1EF7-3C9C-4927-9F2C-F2C3846CE282}"/>
                  </a:ext>
                </a:extLst>
              </p14:cNvPr>
              <p14:cNvContentPartPr/>
              <p14:nvPr/>
            </p14:nvContentPartPr>
            <p14:xfrm>
              <a:off x="3409842" y="3332379"/>
              <a:ext cx="154440" cy="2350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71C1EF7-3C9C-4927-9F2C-F2C3846CE28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373842" y="3260379"/>
                <a:ext cx="22608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7663923-D562-4A49-BAAE-CCBBA8303F82}"/>
                  </a:ext>
                </a:extLst>
              </p14:cNvPr>
              <p14:cNvContentPartPr/>
              <p14:nvPr/>
            </p14:nvContentPartPr>
            <p14:xfrm>
              <a:off x="3632682" y="3358299"/>
              <a:ext cx="282600" cy="2098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7663923-D562-4A49-BAAE-CCBBA8303F8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596682" y="3286299"/>
                <a:ext cx="35424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8A397CE-B26A-46DD-A8D6-E52352780AED}"/>
                  </a:ext>
                </a:extLst>
              </p14:cNvPr>
              <p14:cNvContentPartPr/>
              <p14:nvPr/>
            </p14:nvContentPartPr>
            <p14:xfrm>
              <a:off x="3962442" y="3123939"/>
              <a:ext cx="25200" cy="4363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8A397CE-B26A-46DD-A8D6-E52352780AE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6442" y="3051939"/>
                <a:ext cx="96840" cy="5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EF0B665-675D-43E7-A500-BC80A11D00FE}"/>
                  </a:ext>
                </a:extLst>
              </p14:cNvPr>
              <p14:cNvContentPartPr/>
              <p14:nvPr/>
            </p14:nvContentPartPr>
            <p14:xfrm>
              <a:off x="4091682" y="3263979"/>
              <a:ext cx="406080" cy="3394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EF0B665-675D-43E7-A500-BC80A11D00F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55682" y="3191979"/>
                <a:ext cx="47772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6D8AFC8-767F-4F51-977F-61CE1432124E}"/>
                  </a:ext>
                </a:extLst>
              </p14:cNvPr>
              <p14:cNvContentPartPr/>
              <p14:nvPr/>
            </p14:nvContentPartPr>
            <p14:xfrm>
              <a:off x="5203362" y="3185859"/>
              <a:ext cx="70920" cy="4788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6D8AFC8-767F-4F51-977F-61CE1432124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167722" y="3113859"/>
                <a:ext cx="14256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112C34E-C79F-4B3B-8704-073A7D46002E}"/>
                  </a:ext>
                </a:extLst>
              </p14:cNvPr>
              <p14:cNvContentPartPr/>
              <p14:nvPr/>
            </p14:nvContentPartPr>
            <p14:xfrm>
              <a:off x="5217762" y="3139419"/>
              <a:ext cx="290160" cy="2620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112C34E-C79F-4B3B-8704-073A7D46002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181762" y="3067419"/>
                <a:ext cx="36180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75B706C-4872-4C59-A29D-58AA6970FD37}"/>
                  </a:ext>
                </a:extLst>
              </p14:cNvPr>
              <p14:cNvContentPartPr/>
              <p14:nvPr/>
            </p14:nvContentPartPr>
            <p14:xfrm>
              <a:off x="5429082" y="3455859"/>
              <a:ext cx="192240" cy="2300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75B706C-4872-4C59-A29D-58AA6970FD3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393442" y="3383859"/>
                <a:ext cx="26388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CCF3CD9-7889-4230-A654-A3F845F42461}"/>
                  </a:ext>
                </a:extLst>
              </p14:cNvPr>
              <p14:cNvContentPartPr/>
              <p14:nvPr/>
            </p14:nvContentPartPr>
            <p14:xfrm>
              <a:off x="5714922" y="3424179"/>
              <a:ext cx="141480" cy="2455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CCF3CD9-7889-4230-A654-A3F845F4246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678922" y="3352179"/>
                <a:ext cx="21312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88A1F8E-0FB0-4F1B-9FC7-FDD6BD83F320}"/>
                  </a:ext>
                </a:extLst>
              </p14:cNvPr>
              <p14:cNvContentPartPr/>
              <p14:nvPr/>
            </p14:nvContentPartPr>
            <p14:xfrm>
              <a:off x="6000042" y="3315819"/>
              <a:ext cx="227520" cy="3535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88A1F8E-0FB0-4F1B-9FC7-FDD6BD83F32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964042" y="3244179"/>
                <a:ext cx="29916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84FF4362-FC4A-49F6-B740-7BACD07FBD26}"/>
                  </a:ext>
                </a:extLst>
              </p14:cNvPr>
              <p14:cNvContentPartPr/>
              <p14:nvPr/>
            </p14:nvContentPartPr>
            <p14:xfrm>
              <a:off x="6313962" y="3462699"/>
              <a:ext cx="275040" cy="2098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84FF4362-FC4A-49F6-B740-7BACD07FBD2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278322" y="3391059"/>
                <a:ext cx="34668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751B929-47C5-4739-9E24-57D08E1B488B}"/>
                  </a:ext>
                </a:extLst>
              </p14:cNvPr>
              <p14:cNvContentPartPr/>
              <p14:nvPr/>
            </p14:nvContentPartPr>
            <p14:xfrm>
              <a:off x="6692682" y="3276579"/>
              <a:ext cx="198360" cy="3938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751B929-47C5-4739-9E24-57D08E1B488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656682" y="3204939"/>
                <a:ext cx="27000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C072515-A851-4E17-A119-C640C1B88B02}"/>
                  </a:ext>
                </a:extLst>
              </p14:cNvPr>
              <p14:cNvContentPartPr/>
              <p14:nvPr/>
            </p14:nvContentPartPr>
            <p14:xfrm>
              <a:off x="7062402" y="3466659"/>
              <a:ext cx="37800" cy="1303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C072515-A851-4E17-A119-C640C1B88B0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026402" y="3394659"/>
                <a:ext cx="10944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DF6D680-2DA9-40B9-96EB-50E56899F3FE}"/>
                  </a:ext>
                </a:extLst>
              </p14:cNvPr>
              <p14:cNvContentPartPr/>
              <p14:nvPr/>
            </p14:nvContentPartPr>
            <p14:xfrm>
              <a:off x="7130802" y="3308619"/>
              <a:ext cx="3600" cy="82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DF6D680-2DA9-40B9-96EB-50E56899F3FE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095162" y="3236979"/>
                <a:ext cx="7524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8E5CD86A-4DCB-4C26-944F-42CB2A47D8AA}"/>
                  </a:ext>
                </a:extLst>
              </p14:cNvPr>
              <p14:cNvContentPartPr/>
              <p14:nvPr/>
            </p14:nvContentPartPr>
            <p14:xfrm>
              <a:off x="7217202" y="3247059"/>
              <a:ext cx="223920" cy="3942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8E5CD86A-4DCB-4C26-944F-42CB2A47D8AA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181202" y="3175419"/>
                <a:ext cx="29556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EFCF597-6839-4356-BE49-95C5F98A7351}"/>
                  </a:ext>
                </a:extLst>
              </p14:cNvPr>
              <p14:cNvContentPartPr/>
              <p14:nvPr/>
            </p14:nvContentPartPr>
            <p14:xfrm>
              <a:off x="7459482" y="3238779"/>
              <a:ext cx="21240" cy="320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EFCF597-6839-4356-BE49-95C5F98A735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423482" y="3167139"/>
                <a:ext cx="9288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7A8EAB3-222C-44AC-891B-AD6C299FC4AD}"/>
                  </a:ext>
                </a:extLst>
              </p14:cNvPr>
              <p14:cNvContentPartPr/>
              <p14:nvPr/>
            </p14:nvContentPartPr>
            <p14:xfrm>
              <a:off x="7546962" y="3239499"/>
              <a:ext cx="70920" cy="4467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7A8EAB3-222C-44AC-891B-AD6C299FC4A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510962" y="3167499"/>
                <a:ext cx="142560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590B6A4-F07E-44B2-AB7F-88664A9D3928}"/>
                  </a:ext>
                </a:extLst>
              </p14:cNvPr>
              <p14:cNvContentPartPr/>
              <p14:nvPr/>
            </p14:nvContentPartPr>
            <p14:xfrm>
              <a:off x="7422762" y="3493659"/>
              <a:ext cx="455760" cy="6130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590B6A4-F07E-44B2-AB7F-88664A9D392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386762" y="3422019"/>
                <a:ext cx="527400" cy="75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8B9E406-89E2-4978-B9BC-9C15AF366D06}"/>
                  </a:ext>
                </a:extLst>
              </p14:cNvPr>
              <p14:cNvContentPartPr/>
              <p14:nvPr/>
            </p14:nvContentPartPr>
            <p14:xfrm>
              <a:off x="5693322" y="4018539"/>
              <a:ext cx="80640" cy="4003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8B9E406-89E2-4978-B9BC-9C15AF366D0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657322" y="3946899"/>
                <a:ext cx="15228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627B423-824C-4C69-BAC6-6BAEE813E56C}"/>
                  </a:ext>
                </a:extLst>
              </p14:cNvPr>
              <p14:cNvContentPartPr/>
              <p14:nvPr/>
            </p14:nvContentPartPr>
            <p14:xfrm>
              <a:off x="5496402" y="4037979"/>
              <a:ext cx="523440" cy="1242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627B423-824C-4C69-BAC6-6BAEE813E56C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460402" y="3965979"/>
                <a:ext cx="59508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1185FA7-6799-4206-8DA4-703D8F39B650}"/>
                  </a:ext>
                </a:extLst>
              </p14:cNvPr>
              <p14:cNvContentPartPr/>
              <p14:nvPr/>
            </p14:nvContentPartPr>
            <p14:xfrm>
              <a:off x="5930562" y="3922419"/>
              <a:ext cx="330480" cy="5227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1185FA7-6799-4206-8DA4-703D8F39B650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894562" y="3850779"/>
                <a:ext cx="40212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E166D64-4C64-4840-8970-E61EE6ABBD0D}"/>
                  </a:ext>
                </a:extLst>
              </p14:cNvPr>
              <p14:cNvContentPartPr/>
              <p14:nvPr/>
            </p14:nvContentPartPr>
            <p14:xfrm>
              <a:off x="6406842" y="4145619"/>
              <a:ext cx="30600" cy="151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E166D64-4C64-4840-8970-E61EE6ABBD0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371202" y="4073619"/>
                <a:ext cx="1022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DB2A71E-F7A3-47CE-B940-BB73F6A7C589}"/>
                  </a:ext>
                </a:extLst>
              </p14:cNvPr>
              <p14:cNvContentPartPr/>
              <p14:nvPr/>
            </p14:nvContentPartPr>
            <p14:xfrm>
              <a:off x="6416202" y="4168299"/>
              <a:ext cx="10800" cy="205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DB2A71E-F7A3-47CE-B940-BB73F6A7C589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380202" y="4096659"/>
                <a:ext cx="824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7108CC6B-37F1-4E0B-957E-1A24E04C2D8B}"/>
                  </a:ext>
                </a:extLst>
              </p14:cNvPr>
              <p14:cNvContentPartPr/>
              <p14:nvPr/>
            </p14:nvContentPartPr>
            <p14:xfrm>
              <a:off x="6369762" y="4174419"/>
              <a:ext cx="227880" cy="2710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7108CC6B-37F1-4E0B-957E-1A24E04C2D8B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333762" y="4102419"/>
                <a:ext cx="29952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1B64EEA6-4C62-4929-A122-891389F21368}"/>
                  </a:ext>
                </a:extLst>
              </p14:cNvPr>
              <p14:cNvContentPartPr/>
              <p14:nvPr/>
            </p14:nvContentPartPr>
            <p14:xfrm>
              <a:off x="6639762" y="4148139"/>
              <a:ext cx="366480" cy="2977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1B64EEA6-4C62-4929-A122-891389F2136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603762" y="4076499"/>
                <a:ext cx="43812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4C29CE0-C347-4021-9382-A54BA5EE1716}"/>
                  </a:ext>
                </a:extLst>
              </p14:cNvPr>
              <p14:cNvContentPartPr/>
              <p14:nvPr/>
            </p14:nvContentPartPr>
            <p14:xfrm>
              <a:off x="6947202" y="4275939"/>
              <a:ext cx="330840" cy="5130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4C29CE0-C347-4021-9382-A54BA5EE1716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911202" y="4203939"/>
                <a:ext cx="40248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EEA91EC-6880-442F-90C5-40CEA7FC679B}"/>
                  </a:ext>
                </a:extLst>
              </p14:cNvPr>
              <p14:cNvContentPartPr/>
              <p14:nvPr/>
            </p14:nvContentPartPr>
            <p14:xfrm>
              <a:off x="8782842" y="2288739"/>
              <a:ext cx="65520" cy="6904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EEA91EC-6880-442F-90C5-40CEA7FC679B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746842" y="2217099"/>
                <a:ext cx="137160" cy="83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14A2578-33B2-432B-97D9-5E0803A3CCFC}"/>
                  </a:ext>
                </a:extLst>
              </p14:cNvPr>
              <p14:cNvContentPartPr/>
              <p14:nvPr/>
            </p14:nvContentPartPr>
            <p14:xfrm>
              <a:off x="8732082" y="2829819"/>
              <a:ext cx="156600" cy="1609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14A2578-33B2-432B-97D9-5E0803A3CCFC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696442" y="2757819"/>
                <a:ext cx="22824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20F695E-904A-4991-8D95-DDA8CE290F78}"/>
                  </a:ext>
                </a:extLst>
              </p14:cNvPr>
              <p14:cNvContentPartPr/>
              <p14:nvPr/>
            </p14:nvContentPartPr>
            <p14:xfrm>
              <a:off x="8328522" y="3530019"/>
              <a:ext cx="47520" cy="3394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20F695E-904A-4991-8D95-DDA8CE290F78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292882" y="3458019"/>
                <a:ext cx="11916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BBE3D08-A9B7-4248-8FE0-CB5F128BC5B1}"/>
                  </a:ext>
                </a:extLst>
              </p14:cNvPr>
              <p14:cNvContentPartPr/>
              <p14:nvPr/>
            </p14:nvContentPartPr>
            <p14:xfrm>
              <a:off x="8340402" y="3536499"/>
              <a:ext cx="206280" cy="3582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BBE3D08-A9B7-4248-8FE0-CB5F128BC5B1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8304762" y="3464499"/>
                <a:ext cx="27792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57619FA-8622-40CC-A7AB-AD34D51F4F84}"/>
                  </a:ext>
                </a:extLst>
              </p14:cNvPr>
              <p14:cNvContentPartPr/>
              <p14:nvPr/>
            </p14:nvContentPartPr>
            <p14:xfrm>
              <a:off x="8644242" y="3666099"/>
              <a:ext cx="52920" cy="1440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57619FA-8622-40CC-A7AB-AD34D51F4F8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608242" y="3594099"/>
                <a:ext cx="1245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5B378E4-5825-411B-A9BF-1257F01B43AA}"/>
                  </a:ext>
                </a:extLst>
              </p14:cNvPr>
              <p14:cNvContentPartPr/>
              <p14:nvPr/>
            </p14:nvContentPartPr>
            <p14:xfrm>
              <a:off x="8748642" y="3530019"/>
              <a:ext cx="5040" cy="226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5B378E4-5825-411B-A9BF-1257F01B43AA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713002" y="3458379"/>
                <a:ext cx="7668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0451BBB-562A-4777-B2F7-22419905212E}"/>
                  </a:ext>
                </a:extLst>
              </p14:cNvPr>
              <p14:cNvContentPartPr/>
              <p14:nvPr/>
            </p14:nvContentPartPr>
            <p14:xfrm>
              <a:off x="8817762" y="3580779"/>
              <a:ext cx="124920" cy="2678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0451BBB-562A-4777-B2F7-22419905212E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782122" y="3509139"/>
                <a:ext cx="19656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D0A06D2-F3DC-4464-81F1-EE42C8F0C2A9}"/>
                  </a:ext>
                </a:extLst>
              </p14:cNvPr>
              <p14:cNvContentPartPr/>
              <p14:nvPr/>
            </p14:nvContentPartPr>
            <p14:xfrm>
              <a:off x="9033402" y="3618219"/>
              <a:ext cx="176040" cy="2595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D0A06D2-F3DC-4464-81F1-EE42C8F0C2A9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8997402" y="3546579"/>
                <a:ext cx="24768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22E21202-62C0-4607-BF40-251A47DA04F3}"/>
                  </a:ext>
                </a:extLst>
              </p14:cNvPr>
              <p14:cNvContentPartPr/>
              <p14:nvPr/>
            </p14:nvContentPartPr>
            <p14:xfrm>
              <a:off x="9342282" y="3606339"/>
              <a:ext cx="47880" cy="2451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22E21202-62C0-4607-BF40-251A47DA04F3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306282" y="3534339"/>
                <a:ext cx="11952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9500E91-8F8C-47FC-8619-D5371E4ABF63}"/>
                  </a:ext>
                </a:extLst>
              </p14:cNvPr>
              <p14:cNvContentPartPr/>
              <p14:nvPr/>
            </p14:nvContentPartPr>
            <p14:xfrm>
              <a:off x="9434442" y="3618219"/>
              <a:ext cx="144720" cy="2448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9500E91-8F8C-47FC-8619-D5371E4ABF63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9398802" y="3546219"/>
                <a:ext cx="21636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534AD59-8A68-4F9C-B4B9-4BE0F39AB05E}"/>
                  </a:ext>
                </a:extLst>
              </p14:cNvPr>
              <p14:cNvContentPartPr/>
              <p14:nvPr/>
            </p14:nvContentPartPr>
            <p14:xfrm>
              <a:off x="9625242" y="3656739"/>
              <a:ext cx="8640" cy="1537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534AD59-8A68-4F9C-B4B9-4BE0F39AB05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9589242" y="3584739"/>
                <a:ext cx="8028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7F2BC9A0-3D5F-4B36-8D67-735B170B8B1F}"/>
                  </a:ext>
                </a:extLst>
              </p14:cNvPr>
              <p14:cNvContentPartPr/>
              <p14:nvPr/>
            </p14:nvContentPartPr>
            <p14:xfrm>
              <a:off x="9634242" y="3647379"/>
              <a:ext cx="159480" cy="2318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7F2BC9A0-3D5F-4B36-8D67-735B170B8B1F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598602" y="3575739"/>
                <a:ext cx="2311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D1FEDF4-BF28-417B-856B-0C7E4AC42C73}"/>
                  </a:ext>
                </a:extLst>
              </p14:cNvPr>
              <p14:cNvContentPartPr/>
              <p14:nvPr/>
            </p14:nvContentPartPr>
            <p14:xfrm>
              <a:off x="10036722" y="3430659"/>
              <a:ext cx="68400" cy="4953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D1FEDF4-BF28-417B-856B-0C7E4AC42C73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0001082" y="3358659"/>
                <a:ext cx="140040" cy="63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D5153E5-23BB-4136-8C13-523DC729D56F}"/>
                  </a:ext>
                </a:extLst>
              </p14:cNvPr>
              <p14:cNvContentPartPr/>
              <p14:nvPr/>
            </p14:nvContentPartPr>
            <p14:xfrm>
              <a:off x="10037802" y="3691659"/>
              <a:ext cx="176760" cy="504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D5153E5-23BB-4136-8C13-523DC729D56F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0002162" y="3620019"/>
                <a:ext cx="2484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EC2E668-2E91-455E-A5B7-4FC1C199E84C}"/>
                  </a:ext>
                </a:extLst>
              </p14:cNvPr>
              <p14:cNvContentPartPr/>
              <p14:nvPr/>
            </p14:nvContentPartPr>
            <p14:xfrm>
              <a:off x="10181802" y="3670779"/>
              <a:ext cx="195840" cy="2019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EC2E668-2E91-455E-A5B7-4FC1C199E84C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0146162" y="3598779"/>
                <a:ext cx="26748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CD708D2-1D3C-4702-A626-7E308FDC97A5}"/>
                  </a:ext>
                </a:extLst>
              </p14:cNvPr>
              <p14:cNvContentPartPr/>
              <p14:nvPr/>
            </p14:nvContentPartPr>
            <p14:xfrm>
              <a:off x="8729202" y="4145979"/>
              <a:ext cx="406080" cy="2343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CD708D2-1D3C-4702-A626-7E308FDC97A5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693202" y="4074339"/>
                <a:ext cx="47772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7140ED0-8A66-4077-ACFE-84C27DB59C0F}"/>
                  </a:ext>
                </a:extLst>
              </p14:cNvPr>
              <p14:cNvContentPartPr/>
              <p14:nvPr/>
            </p14:nvContentPartPr>
            <p14:xfrm>
              <a:off x="9245082" y="4196379"/>
              <a:ext cx="171000" cy="1749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7140ED0-8A66-4077-ACFE-84C27DB59C0F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9209082" y="4124739"/>
                <a:ext cx="24264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040" name="Ink 1039">
                <a:extLst>
                  <a:ext uri="{FF2B5EF4-FFF2-40B4-BE49-F238E27FC236}">
                    <a16:creationId xmlns:a16="http://schemas.microsoft.com/office/drawing/2014/main" id="{83AAB273-F773-434B-8266-4FAEC92C5E76}"/>
                  </a:ext>
                </a:extLst>
              </p14:cNvPr>
              <p14:cNvContentPartPr/>
              <p14:nvPr/>
            </p14:nvContentPartPr>
            <p14:xfrm>
              <a:off x="9569442" y="4075059"/>
              <a:ext cx="42120" cy="313920"/>
            </p14:xfrm>
          </p:contentPart>
        </mc:Choice>
        <mc:Fallback>
          <p:pic>
            <p:nvPicPr>
              <p:cNvPr id="1040" name="Ink 1039">
                <a:extLst>
                  <a:ext uri="{FF2B5EF4-FFF2-40B4-BE49-F238E27FC236}">
                    <a16:creationId xmlns:a16="http://schemas.microsoft.com/office/drawing/2014/main" id="{83AAB273-F773-434B-8266-4FAEC92C5E76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9533442" y="4003059"/>
                <a:ext cx="11376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041" name="Ink 1040">
                <a:extLst>
                  <a:ext uri="{FF2B5EF4-FFF2-40B4-BE49-F238E27FC236}">
                    <a16:creationId xmlns:a16="http://schemas.microsoft.com/office/drawing/2014/main" id="{1FE97FB8-85BC-4222-93D8-93E05DD6ACA4}"/>
                  </a:ext>
                </a:extLst>
              </p14:cNvPr>
              <p14:cNvContentPartPr/>
              <p14:nvPr/>
            </p14:nvContentPartPr>
            <p14:xfrm>
              <a:off x="9425442" y="4078299"/>
              <a:ext cx="531360" cy="351720"/>
            </p14:xfrm>
          </p:contentPart>
        </mc:Choice>
        <mc:Fallback>
          <p:pic>
            <p:nvPicPr>
              <p:cNvPr id="1041" name="Ink 1040">
                <a:extLst>
                  <a:ext uri="{FF2B5EF4-FFF2-40B4-BE49-F238E27FC236}">
                    <a16:creationId xmlns:a16="http://schemas.microsoft.com/office/drawing/2014/main" id="{1FE97FB8-85BC-4222-93D8-93E05DD6ACA4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9389802" y="4006659"/>
                <a:ext cx="60300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E9466AF0-F4FC-4F93-9D0A-B7A07EF88AE2}"/>
                  </a:ext>
                </a:extLst>
              </p14:cNvPr>
              <p14:cNvContentPartPr/>
              <p14:nvPr/>
            </p14:nvContentPartPr>
            <p14:xfrm>
              <a:off x="10618842" y="3068139"/>
              <a:ext cx="324720" cy="433440"/>
            </p14:xfrm>
          </p:contentPart>
        </mc:Choice>
        <mc:Fallback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E9466AF0-F4FC-4F93-9D0A-B7A07EF88AE2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0583202" y="2996499"/>
                <a:ext cx="39636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3C109494-5110-4AFE-AC58-6565DA9D46FB}"/>
                  </a:ext>
                </a:extLst>
              </p14:cNvPr>
              <p14:cNvContentPartPr/>
              <p14:nvPr/>
            </p14:nvContentPartPr>
            <p14:xfrm>
              <a:off x="10969482" y="3086139"/>
              <a:ext cx="92520" cy="492840"/>
            </p14:xfrm>
          </p:contentPart>
        </mc:Choice>
        <mc:Fallback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3C109494-5110-4AFE-AC58-6565DA9D46FB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0933842" y="3014139"/>
                <a:ext cx="164160" cy="6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8DF782A0-D826-43E9-9210-068F107BBA1F}"/>
                  </a:ext>
                </a:extLst>
              </p14:cNvPr>
              <p14:cNvContentPartPr/>
              <p14:nvPr/>
            </p14:nvContentPartPr>
            <p14:xfrm>
              <a:off x="10903962" y="3275859"/>
              <a:ext cx="147600" cy="61200"/>
            </p14:xfrm>
          </p:contentPart>
        </mc:Choice>
        <mc:Fallback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8DF782A0-D826-43E9-9210-068F107BBA1F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0867962" y="3204219"/>
                <a:ext cx="2192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045" name="Ink 1044">
                <a:extLst>
                  <a:ext uri="{FF2B5EF4-FFF2-40B4-BE49-F238E27FC236}">
                    <a16:creationId xmlns:a16="http://schemas.microsoft.com/office/drawing/2014/main" id="{7B6C3813-C184-46FF-9B66-3C076ED49E38}"/>
                  </a:ext>
                </a:extLst>
              </p14:cNvPr>
              <p14:cNvContentPartPr/>
              <p14:nvPr/>
            </p14:nvContentPartPr>
            <p14:xfrm>
              <a:off x="11240562" y="3345699"/>
              <a:ext cx="166320" cy="184680"/>
            </p14:xfrm>
          </p:contentPart>
        </mc:Choice>
        <mc:Fallback>
          <p:pic>
            <p:nvPicPr>
              <p:cNvPr id="1045" name="Ink 1044">
                <a:extLst>
                  <a:ext uri="{FF2B5EF4-FFF2-40B4-BE49-F238E27FC236}">
                    <a16:creationId xmlns:a16="http://schemas.microsoft.com/office/drawing/2014/main" id="{7B6C3813-C184-46FF-9B66-3C076ED49E38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1204922" y="3273699"/>
                <a:ext cx="23796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046" name="Ink 1045">
                <a:extLst>
                  <a:ext uri="{FF2B5EF4-FFF2-40B4-BE49-F238E27FC236}">
                    <a16:creationId xmlns:a16="http://schemas.microsoft.com/office/drawing/2014/main" id="{415912A9-6124-4B30-99E0-E829FA42C901}"/>
                  </a:ext>
                </a:extLst>
              </p14:cNvPr>
              <p14:cNvContentPartPr/>
              <p14:nvPr/>
            </p14:nvContentPartPr>
            <p14:xfrm>
              <a:off x="11495802" y="3130059"/>
              <a:ext cx="74520" cy="425160"/>
            </p14:xfrm>
          </p:contentPart>
        </mc:Choice>
        <mc:Fallback>
          <p:pic>
            <p:nvPicPr>
              <p:cNvPr id="1046" name="Ink 1045">
                <a:extLst>
                  <a:ext uri="{FF2B5EF4-FFF2-40B4-BE49-F238E27FC236}">
                    <a16:creationId xmlns:a16="http://schemas.microsoft.com/office/drawing/2014/main" id="{415912A9-6124-4B30-99E0-E829FA42C901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1460162" y="3058419"/>
                <a:ext cx="14616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047" name="Ink 1046">
                <a:extLst>
                  <a:ext uri="{FF2B5EF4-FFF2-40B4-BE49-F238E27FC236}">
                    <a16:creationId xmlns:a16="http://schemas.microsoft.com/office/drawing/2014/main" id="{B56F555B-4FD4-420E-A16B-79F0D1D22BA9}"/>
                  </a:ext>
                </a:extLst>
              </p14:cNvPr>
              <p14:cNvContentPartPr/>
              <p14:nvPr/>
            </p14:nvContentPartPr>
            <p14:xfrm>
              <a:off x="11487162" y="3328779"/>
              <a:ext cx="184680" cy="255600"/>
            </p14:xfrm>
          </p:contentPart>
        </mc:Choice>
        <mc:Fallback>
          <p:pic>
            <p:nvPicPr>
              <p:cNvPr id="1047" name="Ink 1046">
                <a:extLst>
                  <a:ext uri="{FF2B5EF4-FFF2-40B4-BE49-F238E27FC236}">
                    <a16:creationId xmlns:a16="http://schemas.microsoft.com/office/drawing/2014/main" id="{B56F555B-4FD4-420E-A16B-79F0D1D22BA9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1451162" y="3257139"/>
                <a:ext cx="25632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048" name="Ink 1047">
                <a:extLst>
                  <a:ext uri="{FF2B5EF4-FFF2-40B4-BE49-F238E27FC236}">
                    <a16:creationId xmlns:a16="http://schemas.microsoft.com/office/drawing/2014/main" id="{BECDE8FF-D319-4683-827C-B31B80B5696E}"/>
                  </a:ext>
                </a:extLst>
              </p14:cNvPr>
              <p14:cNvContentPartPr/>
              <p14:nvPr/>
            </p14:nvContentPartPr>
            <p14:xfrm>
              <a:off x="11779842" y="3160299"/>
              <a:ext cx="6480" cy="46440"/>
            </p14:xfrm>
          </p:contentPart>
        </mc:Choice>
        <mc:Fallback>
          <p:pic>
            <p:nvPicPr>
              <p:cNvPr id="1048" name="Ink 1047">
                <a:extLst>
                  <a:ext uri="{FF2B5EF4-FFF2-40B4-BE49-F238E27FC236}">
                    <a16:creationId xmlns:a16="http://schemas.microsoft.com/office/drawing/2014/main" id="{BECDE8FF-D319-4683-827C-B31B80B5696E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1744202" y="3088659"/>
                <a:ext cx="781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049" name="Ink 1048">
                <a:extLst>
                  <a:ext uri="{FF2B5EF4-FFF2-40B4-BE49-F238E27FC236}">
                    <a16:creationId xmlns:a16="http://schemas.microsoft.com/office/drawing/2014/main" id="{912BA3AB-F61D-4E95-A5B2-D5E6CEC71D83}"/>
                  </a:ext>
                </a:extLst>
              </p14:cNvPr>
              <p14:cNvContentPartPr/>
              <p14:nvPr/>
            </p14:nvContentPartPr>
            <p14:xfrm>
              <a:off x="11730522" y="3225099"/>
              <a:ext cx="250200" cy="371880"/>
            </p14:xfrm>
          </p:contentPart>
        </mc:Choice>
        <mc:Fallback>
          <p:pic>
            <p:nvPicPr>
              <p:cNvPr id="1049" name="Ink 1048">
                <a:extLst>
                  <a:ext uri="{FF2B5EF4-FFF2-40B4-BE49-F238E27FC236}">
                    <a16:creationId xmlns:a16="http://schemas.microsoft.com/office/drawing/2014/main" id="{912BA3AB-F61D-4E95-A5B2-D5E6CEC71D83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1694522" y="3153459"/>
                <a:ext cx="32184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050" name="Ink 1049">
                <a:extLst>
                  <a:ext uri="{FF2B5EF4-FFF2-40B4-BE49-F238E27FC236}">
                    <a16:creationId xmlns:a16="http://schemas.microsoft.com/office/drawing/2014/main" id="{680ED8C7-38E0-4FF1-9420-053A9C917483}"/>
                  </a:ext>
                </a:extLst>
              </p14:cNvPr>
              <p14:cNvContentPartPr/>
              <p14:nvPr/>
            </p14:nvContentPartPr>
            <p14:xfrm>
              <a:off x="11928162" y="3338499"/>
              <a:ext cx="85320" cy="238320"/>
            </p14:xfrm>
          </p:contentPart>
        </mc:Choice>
        <mc:Fallback>
          <p:pic>
            <p:nvPicPr>
              <p:cNvPr id="1050" name="Ink 1049">
                <a:extLst>
                  <a:ext uri="{FF2B5EF4-FFF2-40B4-BE49-F238E27FC236}">
                    <a16:creationId xmlns:a16="http://schemas.microsoft.com/office/drawing/2014/main" id="{680ED8C7-38E0-4FF1-9420-053A9C917483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1892162" y="3266859"/>
                <a:ext cx="15696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051" name="Ink 1050">
                <a:extLst>
                  <a:ext uri="{FF2B5EF4-FFF2-40B4-BE49-F238E27FC236}">
                    <a16:creationId xmlns:a16="http://schemas.microsoft.com/office/drawing/2014/main" id="{560C2B42-5CDD-411F-A580-E8ADC8C07C0C}"/>
                  </a:ext>
                </a:extLst>
              </p14:cNvPr>
              <p14:cNvContentPartPr/>
              <p14:nvPr/>
            </p14:nvContentPartPr>
            <p14:xfrm>
              <a:off x="12097002" y="3234819"/>
              <a:ext cx="14040" cy="34200"/>
            </p14:xfrm>
          </p:contentPart>
        </mc:Choice>
        <mc:Fallback>
          <p:pic>
            <p:nvPicPr>
              <p:cNvPr id="1051" name="Ink 1050">
                <a:extLst>
                  <a:ext uri="{FF2B5EF4-FFF2-40B4-BE49-F238E27FC236}">
                    <a16:creationId xmlns:a16="http://schemas.microsoft.com/office/drawing/2014/main" id="{560C2B42-5CDD-411F-A580-E8ADC8C07C0C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2061362" y="3162819"/>
                <a:ext cx="856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052" name="Ink 1051">
                <a:extLst>
                  <a:ext uri="{FF2B5EF4-FFF2-40B4-BE49-F238E27FC236}">
                    <a16:creationId xmlns:a16="http://schemas.microsoft.com/office/drawing/2014/main" id="{49959712-A4CA-45AC-AD1B-95F5D3B3E356}"/>
                  </a:ext>
                </a:extLst>
              </p14:cNvPr>
              <p14:cNvContentPartPr/>
              <p14:nvPr/>
            </p14:nvContentPartPr>
            <p14:xfrm>
              <a:off x="12035082" y="3392139"/>
              <a:ext cx="89280" cy="141120"/>
            </p14:xfrm>
          </p:contentPart>
        </mc:Choice>
        <mc:Fallback>
          <p:pic>
            <p:nvPicPr>
              <p:cNvPr id="1052" name="Ink 1051">
                <a:extLst>
                  <a:ext uri="{FF2B5EF4-FFF2-40B4-BE49-F238E27FC236}">
                    <a16:creationId xmlns:a16="http://schemas.microsoft.com/office/drawing/2014/main" id="{49959712-A4CA-45AC-AD1B-95F5D3B3E356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1999442" y="3320499"/>
                <a:ext cx="16092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053" name="Ink 1052">
                <a:extLst>
                  <a:ext uri="{FF2B5EF4-FFF2-40B4-BE49-F238E27FC236}">
                    <a16:creationId xmlns:a16="http://schemas.microsoft.com/office/drawing/2014/main" id="{B6379531-3F10-4E5E-8B3D-E1ECCF3487FA}"/>
                  </a:ext>
                </a:extLst>
              </p14:cNvPr>
              <p14:cNvContentPartPr/>
              <p14:nvPr/>
            </p14:nvContentPartPr>
            <p14:xfrm>
              <a:off x="11850042" y="3398979"/>
              <a:ext cx="329400" cy="362160"/>
            </p14:xfrm>
          </p:contentPart>
        </mc:Choice>
        <mc:Fallback>
          <p:pic>
            <p:nvPicPr>
              <p:cNvPr id="1053" name="Ink 1052">
                <a:extLst>
                  <a:ext uri="{FF2B5EF4-FFF2-40B4-BE49-F238E27FC236}">
                    <a16:creationId xmlns:a16="http://schemas.microsoft.com/office/drawing/2014/main" id="{B6379531-3F10-4E5E-8B3D-E1ECCF3487FA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1814042" y="3326979"/>
                <a:ext cx="40104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054" name="Ink 1053">
                <a:extLst>
                  <a:ext uri="{FF2B5EF4-FFF2-40B4-BE49-F238E27FC236}">
                    <a16:creationId xmlns:a16="http://schemas.microsoft.com/office/drawing/2014/main" id="{60DA79F9-3C45-469B-8F9E-739EC069D93E}"/>
                  </a:ext>
                </a:extLst>
              </p14:cNvPr>
              <p14:cNvContentPartPr/>
              <p14:nvPr/>
            </p14:nvContentPartPr>
            <p14:xfrm>
              <a:off x="121242" y="4383579"/>
              <a:ext cx="238320" cy="551160"/>
            </p14:xfrm>
          </p:contentPart>
        </mc:Choice>
        <mc:Fallback>
          <p:pic>
            <p:nvPicPr>
              <p:cNvPr id="1054" name="Ink 1053">
                <a:extLst>
                  <a:ext uri="{FF2B5EF4-FFF2-40B4-BE49-F238E27FC236}">
                    <a16:creationId xmlns:a16="http://schemas.microsoft.com/office/drawing/2014/main" id="{60DA79F9-3C45-469B-8F9E-739EC069D93E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85242" y="4311939"/>
                <a:ext cx="30996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055" name="Ink 1054">
                <a:extLst>
                  <a:ext uri="{FF2B5EF4-FFF2-40B4-BE49-F238E27FC236}">
                    <a16:creationId xmlns:a16="http://schemas.microsoft.com/office/drawing/2014/main" id="{28BCF146-8450-4BA6-9C51-2BBC232124F7}"/>
                  </a:ext>
                </a:extLst>
              </p14:cNvPr>
              <p14:cNvContentPartPr/>
              <p14:nvPr/>
            </p14:nvContentPartPr>
            <p14:xfrm>
              <a:off x="344442" y="4797939"/>
              <a:ext cx="121680" cy="218880"/>
            </p14:xfrm>
          </p:contentPart>
        </mc:Choice>
        <mc:Fallback>
          <p:pic>
            <p:nvPicPr>
              <p:cNvPr id="1055" name="Ink 1054">
                <a:extLst>
                  <a:ext uri="{FF2B5EF4-FFF2-40B4-BE49-F238E27FC236}">
                    <a16:creationId xmlns:a16="http://schemas.microsoft.com/office/drawing/2014/main" id="{28BCF146-8450-4BA6-9C51-2BBC232124F7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308802" y="4725939"/>
                <a:ext cx="19332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056" name="Ink 1055">
                <a:extLst>
                  <a:ext uri="{FF2B5EF4-FFF2-40B4-BE49-F238E27FC236}">
                    <a16:creationId xmlns:a16="http://schemas.microsoft.com/office/drawing/2014/main" id="{40E708CD-E96C-41E7-A100-5E8F812EC418}"/>
                  </a:ext>
                </a:extLst>
              </p14:cNvPr>
              <p14:cNvContentPartPr/>
              <p14:nvPr/>
            </p14:nvContentPartPr>
            <p14:xfrm>
              <a:off x="607242" y="4668699"/>
              <a:ext cx="381600" cy="347760"/>
            </p14:xfrm>
          </p:contentPart>
        </mc:Choice>
        <mc:Fallback>
          <p:pic>
            <p:nvPicPr>
              <p:cNvPr id="1056" name="Ink 1055">
                <a:extLst>
                  <a:ext uri="{FF2B5EF4-FFF2-40B4-BE49-F238E27FC236}">
                    <a16:creationId xmlns:a16="http://schemas.microsoft.com/office/drawing/2014/main" id="{40E708CD-E96C-41E7-A100-5E8F812EC418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571602" y="4596699"/>
                <a:ext cx="45324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057" name="Ink 1056">
                <a:extLst>
                  <a:ext uri="{FF2B5EF4-FFF2-40B4-BE49-F238E27FC236}">
                    <a16:creationId xmlns:a16="http://schemas.microsoft.com/office/drawing/2014/main" id="{B9993144-58D6-4083-90CC-9BC200C6CF05}"/>
                  </a:ext>
                </a:extLst>
              </p14:cNvPr>
              <p14:cNvContentPartPr/>
              <p14:nvPr/>
            </p14:nvContentPartPr>
            <p14:xfrm>
              <a:off x="1100082" y="4726299"/>
              <a:ext cx="143280" cy="261000"/>
            </p14:xfrm>
          </p:contentPart>
        </mc:Choice>
        <mc:Fallback>
          <p:pic>
            <p:nvPicPr>
              <p:cNvPr id="1057" name="Ink 1056">
                <a:extLst>
                  <a:ext uri="{FF2B5EF4-FFF2-40B4-BE49-F238E27FC236}">
                    <a16:creationId xmlns:a16="http://schemas.microsoft.com/office/drawing/2014/main" id="{B9993144-58D6-4083-90CC-9BC200C6CF05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064082" y="4654299"/>
                <a:ext cx="21492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058" name="Ink 1057">
                <a:extLst>
                  <a:ext uri="{FF2B5EF4-FFF2-40B4-BE49-F238E27FC236}">
                    <a16:creationId xmlns:a16="http://schemas.microsoft.com/office/drawing/2014/main" id="{851BFD1C-3AFC-4983-B220-B55BB7F9152E}"/>
                  </a:ext>
                </a:extLst>
              </p14:cNvPr>
              <p14:cNvContentPartPr/>
              <p14:nvPr/>
            </p14:nvContentPartPr>
            <p14:xfrm>
              <a:off x="1286922" y="4755459"/>
              <a:ext cx="199440" cy="264600"/>
            </p14:xfrm>
          </p:contentPart>
        </mc:Choice>
        <mc:Fallback>
          <p:pic>
            <p:nvPicPr>
              <p:cNvPr id="1058" name="Ink 1057">
                <a:extLst>
                  <a:ext uri="{FF2B5EF4-FFF2-40B4-BE49-F238E27FC236}">
                    <a16:creationId xmlns:a16="http://schemas.microsoft.com/office/drawing/2014/main" id="{851BFD1C-3AFC-4983-B220-B55BB7F9152E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251282" y="4683459"/>
                <a:ext cx="27108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059" name="Ink 1058">
                <a:extLst>
                  <a:ext uri="{FF2B5EF4-FFF2-40B4-BE49-F238E27FC236}">
                    <a16:creationId xmlns:a16="http://schemas.microsoft.com/office/drawing/2014/main" id="{CF4A5DDE-0D81-4BC2-9C90-13146ED57F43}"/>
                  </a:ext>
                </a:extLst>
              </p14:cNvPr>
              <p14:cNvContentPartPr/>
              <p14:nvPr/>
            </p14:nvContentPartPr>
            <p14:xfrm>
              <a:off x="1846722" y="4594539"/>
              <a:ext cx="82080" cy="561240"/>
            </p14:xfrm>
          </p:contentPart>
        </mc:Choice>
        <mc:Fallback>
          <p:pic>
            <p:nvPicPr>
              <p:cNvPr id="1059" name="Ink 1058">
                <a:extLst>
                  <a:ext uri="{FF2B5EF4-FFF2-40B4-BE49-F238E27FC236}">
                    <a16:creationId xmlns:a16="http://schemas.microsoft.com/office/drawing/2014/main" id="{CF4A5DDE-0D81-4BC2-9C90-13146ED57F43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811082" y="4522539"/>
                <a:ext cx="153720" cy="70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060" name="Ink 1059">
                <a:extLst>
                  <a:ext uri="{FF2B5EF4-FFF2-40B4-BE49-F238E27FC236}">
                    <a16:creationId xmlns:a16="http://schemas.microsoft.com/office/drawing/2014/main" id="{21FB57EE-2977-4542-834A-9EDC97192125}"/>
                  </a:ext>
                </a:extLst>
              </p14:cNvPr>
              <p14:cNvContentPartPr/>
              <p14:nvPr/>
            </p14:nvContentPartPr>
            <p14:xfrm>
              <a:off x="1649082" y="4857339"/>
              <a:ext cx="549360" cy="204840"/>
            </p14:xfrm>
          </p:contentPart>
        </mc:Choice>
        <mc:Fallback>
          <p:pic>
            <p:nvPicPr>
              <p:cNvPr id="1060" name="Ink 1059">
                <a:extLst>
                  <a:ext uri="{FF2B5EF4-FFF2-40B4-BE49-F238E27FC236}">
                    <a16:creationId xmlns:a16="http://schemas.microsoft.com/office/drawing/2014/main" id="{21FB57EE-2977-4542-834A-9EDC97192125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613442" y="4785339"/>
                <a:ext cx="6210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061" name="Ink 1060">
                <a:extLst>
                  <a:ext uri="{FF2B5EF4-FFF2-40B4-BE49-F238E27FC236}">
                    <a16:creationId xmlns:a16="http://schemas.microsoft.com/office/drawing/2014/main" id="{FD9422F5-215A-4AA5-AE49-0A6BA670E692}"/>
                  </a:ext>
                </a:extLst>
              </p14:cNvPr>
              <p14:cNvContentPartPr/>
              <p14:nvPr/>
            </p14:nvContentPartPr>
            <p14:xfrm>
              <a:off x="2253162" y="4816299"/>
              <a:ext cx="189720" cy="234000"/>
            </p14:xfrm>
          </p:contentPart>
        </mc:Choice>
        <mc:Fallback>
          <p:pic>
            <p:nvPicPr>
              <p:cNvPr id="1061" name="Ink 1060">
                <a:extLst>
                  <a:ext uri="{FF2B5EF4-FFF2-40B4-BE49-F238E27FC236}">
                    <a16:creationId xmlns:a16="http://schemas.microsoft.com/office/drawing/2014/main" id="{FD9422F5-215A-4AA5-AE49-0A6BA670E692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217522" y="4744299"/>
                <a:ext cx="26136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062" name="Ink 1061">
                <a:extLst>
                  <a:ext uri="{FF2B5EF4-FFF2-40B4-BE49-F238E27FC236}">
                    <a16:creationId xmlns:a16="http://schemas.microsoft.com/office/drawing/2014/main" id="{87353B9D-826D-4B73-A154-30E0A5C26292}"/>
                  </a:ext>
                </a:extLst>
              </p14:cNvPr>
              <p14:cNvContentPartPr/>
              <p14:nvPr/>
            </p14:nvContentPartPr>
            <p14:xfrm>
              <a:off x="2490042" y="4841859"/>
              <a:ext cx="109080" cy="199800"/>
            </p14:xfrm>
          </p:contentPart>
        </mc:Choice>
        <mc:Fallback>
          <p:pic>
            <p:nvPicPr>
              <p:cNvPr id="1062" name="Ink 1061">
                <a:extLst>
                  <a:ext uri="{FF2B5EF4-FFF2-40B4-BE49-F238E27FC236}">
                    <a16:creationId xmlns:a16="http://schemas.microsoft.com/office/drawing/2014/main" id="{87353B9D-826D-4B73-A154-30E0A5C26292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2454042" y="4769859"/>
                <a:ext cx="18072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063" name="Ink 1062">
                <a:extLst>
                  <a:ext uri="{FF2B5EF4-FFF2-40B4-BE49-F238E27FC236}">
                    <a16:creationId xmlns:a16="http://schemas.microsoft.com/office/drawing/2014/main" id="{2BE05FDF-A106-45AC-9AE1-4E446088312D}"/>
                  </a:ext>
                </a:extLst>
              </p14:cNvPr>
              <p14:cNvContentPartPr/>
              <p14:nvPr/>
            </p14:nvContentPartPr>
            <p14:xfrm>
              <a:off x="2712162" y="4691379"/>
              <a:ext cx="16920" cy="348120"/>
            </p14:xfrm>
          </p:contentPart>
        </mc:Choice>
        <mc:Fallback>
          <p:pic>
            <p:nvPicPr>
              <p:cNvPr id="1063" name="Ink 1062">
                <a:extLst>
                  <a:ext uri="{FF2B5EF4-FFF2-40B4-BE49-F238E27FC236}">
                    <a16:creationId xmlns:a16="http://schemas.microsoft.com/office/drawing/2014/main" id="{2BE05FDF-A106-45AC-9AE1-4E446088312D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2676162" y="4619379"/>
                <a:ext cx="8856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064" name="Ink 1063">
                <a:extLst>
                  <a:ext uri="{FF2B5EF4-FFF2-40B4-BE49-F238E27FC236}">
                    <a16:creationId xmlns:a16="http://schemas.microsoft.com/office/drawing/2014/main" id="{0BC9CAE6-68DE-4A92-B1A1-08B296CBE9F1}"/>
                  </a:ext>
                </a:extLst>
              </p14:cNvPr>
              <p14:cNvContentPartPr/>
              <p14:nvPr/>
            </p14:nvContentPartPr>
            <p14:xfrm>
              <a:off x="2761122" y="4674099"/>
              <a:ext cx="140040" cy="335520"/>
            </p14:xfrm>
          </p:contentPart>
        </mc:Choice>
        <mc:Fallback>
          <p:pic>
            <p:nvPicPr>
              <p:cNvPr id="1064" name="Ink 1063">
                <a:extLst>
                  <a:ext uri="{FF2B5EF4-FFF2-40B4-BE49-F238E27FC236}">
                    <a16:creationId xmlns:a16="http://schemas.microsoft.com/office/drawing/2014/main" id="{0BC9CAE6-68DE-4A92-B1A1-08B296CBE9F1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2725122" y="4602459"/>
                <a:ext cx="21168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065" name="Ink 1064">
                <a:extLst>
                  <a:ext uri="{FF2B5EF4-FFF2-40B4-BE49-F238E27FC236}">
                    <a16:creationId xmlns:a16="http://schemas.microsoft.com/office/drawing/2014/main" id="{34831D47-0AAA-4768-A677-57E60540773C}"/>
                  </a:ext>
                </a:extLst>
              </p14:cNvPr>
              <p14:cNvContentPartPr/>
              <p14:nvPr/>
            </p14:nvContentPartPr>
            <p14:xfrm>
              <a:off x="2965602" y="4740339"/>
              <a:ext cx="418680" cy="308160"/>
            </p14:xfrm>
          </p:contentPart>
        </mc:Choice>
        <mc:Fallback>
          <p:pic>
            <p:nvPicPr>
              <p:cNvPr id="1065" name="Ink 1064">
                <a:extLst>
                  <a:ext uri="{FF2B5EF4-FFF2-40B4-BE49-F238E27FC236}">
                    <a16:creationId xmlns:a16="http://schemas.microsoft.com/office/drawing/2014/main" id="{34831D47-0AAA-4768-A677-57E60540773C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2929602" y="4668699"/>
                <a:ext cx="490320" cy="4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066" name="Ink 1065">
                <a:extLst>
                  <a:ext uri="{FF2B5EF4-FFF2-40B4-BE49-F238E27FC236}">
                    <a16:creationId xmlns:a16="http://schemas.microsoft.com/office/drawing/2014/main" id="{86C6BB4C-5B7C-4288-92B1-B81E8D42DE39}"/>
                  </a:ext>
                </a:extLst>
              </p14:cNvPr>
              <p14:cNvContentPartPr/>
              <p14:nvPr/>
            </p14:nvContentPartPr>
            <p14:xfrm>
              <a:off x="193242" y="4908819"/>
              <a:ext cx="338760" cy="515520"/>
            </p14:xfrm>
          </p:contentPart>
        </mc:Choice>
        <mc:Fallback>
          <p:pic>
            <p:nvPicPr>
              <p:cNvPr id="1066" name="Ink 1065">
                <a:extLst>
                  <a:ext uri="{FF2B5EF4-FFF2-40B4-BE49-F238E27FC236}">
                    <a16:creationId xmlns:a16="http://schemas.microsoft.com/office/drawing/2014/main" id="{86C6BB4C-5B7C-4288-92B1-B81E8D42DE39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157242" y="4836819"/>
                <a:ext cx="410400" cy="6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067" name="Ink 1066">
                <a:extLst>
                  <a:ext uri="{FF2B5EF4-FFF2-40B4-BE49-F238E27FC236}">
                    <a16:creationId xmlns:a16="http://schemas.microsoft.com/office/drawing/2014/main" id="{F019C553-AF18-40D3-A2B3-586208608D54}"/>
                  </a:ext>
                </a:extLst>
              </p14:cNvPr>
              <p14:cNvContentPartPr/>
              <p14:nvPr/>
            </p14:nvContentPartPr>
            <p14:xfrm>
              <a:off x="845922" y="5392659"/>
              <a:ext cx="442080" cy="279720"/>
            </p14:xfrm>
          </p:contentPart>
        </mc:Choice>
        <mc:Fallback>
          <p:pic>
            <p:nvPicPr>
              <p:cNvPr id="1067" name="Ink 1066">
                <a:extLst>
                  <a:ext uri="{FF2B5EF4-FFF2-40B4-BE49-F238E27FC236}">
                    <a16:creationId xmlns:a16="http://schemas.microsoft.com/office/drawing/2014/main" id="{F019C553-AF18-40D3-A2B3-586208608D54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810282" y="5321019"/>
                <a:ext cx="51372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068" name="Ink 1067">
                <a:extLst>
                  <a:ext uri="{FF2B5EF4-FFF2-40B4-BE49-F238E27FC236}">
                    <a16:creationId xmlns:a16="http://schemas.microsoft.com/office/drawing/2014/main" id="{647A246D-CDC4-4926-B729-1AD786FEB642}"/>
                  </a:ext>
                </a:extLst>
              </p14:cNvPr>
              <p14:cNvContentPartPr/>
              <p14:nvPr/>
            </p14:nvContentPartPr>
            <p14:xfrm>
              <a:off x="1345962" y="5471139"/>
              <a:ext cx="185400" cy="155880"/>
            </p14:xfrm>
          </p:contentPart>
        </mc:Choice>
        <mc:Fallback>
          <p:pic>
            <p:nvPicPr>
              <p:cNvPr id="1068" name="Ink 1067">
                <a:extLst>
                  <a:ext uri="{FF2B5EF4-FFF2-40B4-BE49-F238E27FC236}">
                    <a16:creationId xmlns:a16="http://schemas.microsoft.com/office/drawing/2014/main" id="{647A246D-CDC4-4926-B729-1AD786FEB642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1310322" y="5399499"/>
                <a:ext cx="25704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069" name="Ink 1068">
                <a:extLst>
                  <a:ext uri="{FF2B5EF4-FFF2-40B4-BE49-F238E27FC236}">
                    <a16:creationId xmlns:a16="http://schemas.microsoft.com/office/drawing/2014/main" id="{EA7F3C87-A630-4C63-B557-AF9586DF9F04}"/>
                  </a:ext>
                </a:extLst>
              </p14:cNvPr>
              <p14:cNvContentPartPr/>
              <p14:nvPr/>
            </p14:nvContentPartPr>
            <p14:xfrm>
              <a:off x="1462602" y="5476899"/>
              <a:ext cx="310320" cy="593640"/>
            </p14:xfrm>
          </p:contentPart>
        </mc:Choice>
        <mc:Fallback>
          <p:pic>
            <p:nvPicPr>
              <p:cNvPr id="1069" name="Ink 1068">
                <a:extLst>
                  <a:ext uri="{FF2B5EF4-FFF2-40B4-BE49-F238E27FC236}">
                    <a16:creationId xmlns:a16="http://schemas.microsoft.com/office/drawing/2014/main" id="{EA7F3C87-A630-4C63-B557-AF9586DF9F04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426602" y="5405259"/>
                <a:ext cx="38196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070" name="Ink 1069">
                <a:extLst>
                  <a:ext uri="{FF2B5EF4-FFF2-40B4-BE49-F238E27FC236}">
                    <a16:creationId xmlns:a16="http://schemas.microsoft.com/office/drawing/2014/main" id="{D132F032-02CF-4EEC-A577-3FE7C316BB4E}"/>
                  </a:ext>
                </a:extLst>
              </p14:cNvPr>
              <p14:cNvContentPartPr/>
              <p14:nvPr/>
            </p14:nvContentPartPr>
            <p14:xfrm>
              <a:off x="1676802" y="5457459"/>
              <a:ext cx="337680" cy="194040"/>
            </p14:xfrm>
          </p:contentPart>
        </mc:Choice>
        <mc:Fallback>
          <p:pic>
            <p:nvPicPr>
              <p:cNvPr id="1070" name="Ink 1069">
                <a:extLst>
                  <a:ext uri="{FF2B5EF4-FFF2-40B4-BE49-F238E27FC236}">
                    <a16:creationId xmlns:a16="http://schemas.microsoft.com/office/drawing/2014/main" id="{D132F032-02CF-4EEC-A577-3FE7C316BB4E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1641162" y="5385459"/>
                <a:ext cx="40932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071" name="Ink 1070">
                <a:extLst>
                  <a:ext uri="{FF2B5EF4-FFF2-40B4-BE49-F238E27FC236}">
                    <a16:creationId xmlns:a16="http://schemas.microsoft.com/office/drawing/2014/main" id="{EE113037-91A7-44FF-87CA-4858260FF510}"/>
                  </a:ext>
                </a:extLst>
              </p14:cNvPr>
              <p14:cNvContentPartPr/>
              <p14:nvPr/>
            </p14:nvContentPartPr>
            <p14:xfrm>
              <a:off x="2019522" y="5363859"/>
              <a:ext cx="105480" cy="317520"/>
            </p14:xfrm>
          </p:contentPart>
        </mc:Choice>
        <mc:Fallback>
          <p:pic>
            <p:nvPicPr>
              <p:cNvPr id="1071" name="Ink 1070">
                <a:extLst>
                  <a:ext uri="{FF2B5EF4-FFF2-40B4-BE49-F238E27FC236}">
                    <a16:creationId xmlns:a16="http://schemas.microsoft.com/office/drawing/2014/main" id="{EE113037-91A7-44FF-87CA-4858260FF510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1983882" y="5291859"/>
                <a:ext cx="17712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072" name="Ink 1071">
                <a:extLst>
                  <a:ext uri="{FF2B5EF4-FFF2-40B4-BE49-F238E27FC236}">
                    <a16:creationId xmlns:a16="http://schemas.microsoft.com/office/drawing/2014/main" id="{06EB3EFF-9295-49EC-8CB6-F350054D881B}"/>
                  </a:ext>
                </a:extLst>
              </p14:cNvPr>
              <p14:cNvContentPartPr/>
              <p14:nvPr/>
            </p14:nvContentPartPr>
            <p14:xfrm>
              <a:off x="2127162" y="5405979"/>
              <a:ext cx="651240" cy="267840"/>
            </p14:xfrm>
          </p:contentPart>
        </mc:Choice>
        <mc:Fallback>
          <p:pic>
            <p:nvPicPr>
              <p:cNvPr id="1072" name="Ink 1071">
                <a:extLst>
                  <a:ext uri="{FF2B5EF4-FFF2-40B4-BE49-F238E27FC236}">
                    <a16:creationId xmlns:a16="http://schemas.microsoft.com/office/drawing/2014/main" id="{06EB3EFF-9295-49EC-8CB6-F350054D881B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2091522" y="5334339"/>
                <a:ext cx="72288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073" name="Ink 1072">
                <a:extLst>
                  <a:ext uri="{FF2B5EF4-FFF2-40B4-BE49-F238E27FC236}">
                    <a16:creationId xmlns:a16="http://schemas.microsoft.com/office/drawing/2014/main" id="{4FA7A711-7ECC-40D9-B067-E361F730D580}"/>
                  </a:ext>
                </a:extLst>
              </p14:cNvPr>
              <p14:cNvContentPartPr/>
              <p14:nvPr/>
            </p14:nvContentPartPr>
            <p14:xfrm>
              <a:off x="2763282" y="5215899"/>
              <a:ext cx="26640" cy="55080"/>
            </p14:xfrm>
          </p:contentPart>
        </mc:Choice>
        <mc:Fallback>
          <p:pic>
            <p:nvPicPr>
              <p:cNvPr id="1073" name="Ink 1072">
                <a:extLst>
                  <a:ext uri="{FF2B5EF4-FFF2-40B4-BE49-F238E27FC236}">
                    <a16:creationId xmlns:a16="http://schemas.microsoft.com/office/drawing/2014/main" id="{4FA7A711-7ECC-40D9-B067-E361F730D580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727642" y="5143899"/>
                <a:ext cx="9828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074" name="Ink 1073">
                <a:extLst>
                  <a:ext uri="{FF2B5EF4-FFF2-40B4-BE49-F238E27FC236}">
                    <a16:creationId xmlns:a16="http://schemas.microsoft.com/office/drawing/2014/main" id="{00C355A7-5B28-4284-986B-861D718BE0CD}"/>
                  </a:ext>
                </a:extLst>
              </p14:cNvPr>
              <p14:cNvContentPartPr/>
              <p14:nvPr/>
            </p14:nvContentPartPr>
            <p14:xfrm>
              <a:off x="2902242" y="5379699"/>
              <a:ext cx="174960" cy="335160"/>
            </p14:xfrm>
          </p:contentPart>
        </mc:Choice>
        <mc:Fallback>
          <p:pic>
            <p:nvPicPr>
              <p:cNvPr id="1074" name="Ink 1073">
                <a:extLst>
                  <a:ext uri="{FF2B5EF4-FFF2-40B4-BE49-F238E27FC236}">
                    <a16:creationId xmlns:a16="http://schemas.microsoft.com/office/drawing/2014/main" id="{00C355A7-5B28-4284-986B-861D718BE0CD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2866602" y="5308059"/>
                <a:ext cx="24660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075" name="Ink 1074">
                <a:extLst>
                  <a:ext uri="{FF2B5EF4-FFF2-40B4-BE49-F238E27FC236}">
                    <a16:creationId xmlns:a16="http://schemas.microsoft.com/office/drawing/2014/main" id="{B7FACC1B-8220-414B-8038-71A6BF5B00B9}"/>
                  </a:ext>
                </a:extLst>
              </p14:cNvPr>
              <p14:cNvContentPartPr/>
              <p14:nvPr/>
            </p14:nvContentPartPr>
            <p14:xfrm>
              <a:off x="2884242" y="5474019"/>
              <a:ext cx="167040" cy="59760"/>
            </p14:xfrm>
          </p:contentPart>
        </mc:Choice>
        <mc:Fallback>
          <p:pic>
            <p:nvPicPr>
              <p:cNvPr id="1075" name="Ink 1074">
                <a:extLst>
                  <a:ext uri="{FF2B5EF4-FFF2-40B4-BE49-F238E27FC236}">
                    <a16:creationId xmlns:a16="http://schemas.microsoft.com/office/drawing/2014/main" id="{B7FACC1B-8220-414B-8038-71A6BF5B00B9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2848602" y="5402379"/>
                <a:ext cx="23868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076" name="Ink 1075">
                <a:extLst>
                  <a:ext uri="{FF2B5EF4-FFF2-40B4-BE49-F238E27FC236}">
                    <a16:creationId xmlns:a16="http://schemas.microsoft.com/office/drawing/2014/main" id="{265D9059-80AC-46DF-918C-0138590D05A7}"/>
                  </a:ext>
                </a:extLst>
              </p14:cNvPr>
              <p14:cNvContentPartPr/>
              <p14:nvPr/>
            </p14:nvContentPartPr>
            <p14:xfrm>
              <a:off x="3057762" y="5439459"/>
              <a:ext cx="272520" cy="179280"/>
            </p14:xfrm>
          </p:contentPart>
        </mc:Choice>
        <mc:Fallback>
          <p:pic>
            <p:nvPicPr>
              <p:cNvPr id="1076" name="Ink 1075">
                <a:extLst>
                  <a:ext uri="{FF2B5EF4-FFF2-40B4-BE49-F238E27FC236}">
                    <a16:creationId xmlns:a16="http://schemas.microsoft.com/office/drawing/2014/main" id="{265D9059-80AC-46DF-918C-0138590D05A7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3021762" y="5367819"/>
                <a:ext cx="34416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077" name="Ink 1076">
                <a:extLst>
                  <a:ext uri="{FF2B5EF4-FFF2-40B4-BE49-F238E27FC236}">
                    <a16:creationId xmlns:a16="http://schemas.microsoft.com/office/drawing/2014/main" id="{E222E6CB-3C6F-4D90-A1D6-9EB9735B68CD}"/>
                  </a:ext>
                </a:extLst>
              </p14:cNvPr>
              <p14:cNvContentPartPr/>
              <p14:nvPr/>
            </p14:nvContentPartPr>
            <p14:xfrm>
              <a:off x="3353682" y="5243619"/>
              <a:ext cx="40320" cy="424440"/>
            </p14:xfrm>
          </p:contentPart>
        </mc:Choice>
        <mc:Fallback>
          <p:pic>
            <p:nvPicPr>
              <p:cNvPr id="1077" name="Ink 1076">
                <a:extLst>
                  <a:ext uri="{FF2B5EF4-FFF2-40B4-BE49-F238E27FC236}">
                    <a16:creationId xmlns:a16="http://schemas.microsoft.com/office/drawing/2014/main" id="{E222E6CB-3C6F-4D90-A1D6-9EB9735B68CD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3318042" y="5171619"/>
                <a:ext cx="11196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078" name="Ink 1077">
                <a:extLst>
                  <a:ext uri="{FF2B5EF4-FFF2-40B4-BE49-F238E27FC236}">
                    <a16:creationId xmlns:a16="http://schemas.microsoft.com/office/drawing/2014/main" id="{F8949F45-B31E-41D4-8BE2-E7A92C633D49}"/>
                  </a:ext>
                </a:extLst>
              </p14:cNvPr>
              <p14:cNvContentPartPr/>
              <p14:nvPr/>
            </p14:nvContentPartPr>
            <p14:xfrm>
              <a:off x="3368082" y="5259099"/>
              <a:ext cx="187560" cy="367200"/>
            </p14:xfrm>
          </p:contentPart>
        </mc:Choice>
        <mc:Fallback>
          <p:pic>
            <p:nvPicPr>
              <p:cNvPr id="1078" name="Ink 1077">
                <a:extLst>
                  <a:ext uri="{FF2B5EF4-FFF2-40B4-BE49-F238E27FC236}">
                    <a16:creationId xmlns:a16="http://schemas.microsoft.com/office/drawing/2014/main" id="{F8949F45-B31E-41D4-8BE2-E7A92C633D49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332082" y="5187099"/>
                <a:ext cx="25920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079" name="Ink 1078">
                <a:extLst>
                  <a:ext uri="{FF2B5EF4-FFF2-40B4-BE49-F238E27FC236}">
                    <a16:creationId xmlns:a16="http://schemas.microsoft.com/office/drawing/2014/main" id="{2A664AB3-A43C-4C0E-BE7A-E9818D42E258}"/>
                  </a:ext>
                </a:extLst>
              </p14:cNvPr>
              <p14:cNvContentPartPr/>
              <p14:nvPr/>
            </p14:nvContentPartPr>
            <p14:xfrm>
              <a:off x="3623322" y="5353779"/>
              <a:ext cx="431640" cy="240840"/>
            </p14:xfrm>
          </p:contentPart>
        </mc:Choice>
        <mc:Fallback>
          <p:pic>
            <p:nvPicPr>
              <p:cNvPr id="1079" name="Ink 1078">
                <a:extLst>
                  <a:ext uri="{FF2B5EF4-FFF2-40B4-BE49-F238E27FC236}">
                    <a16:creationId xmlns:a16="http://schemas.microsoft.com/office/drawing/2014/main" id="{2A664AB3-A43C-4C0E-BE7A-E9818D42E258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3587682" y="5281779"/>
                <a:ext cx="50328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080" name="Ink 1079">
                <a:extLst>
                  <a:ext uri="{FF2B5EF4-FFF2-40B4-BE49-F238E27FC236}">
                    <a16:creationId xmlns:a16="http://schemas.microsoft.com/office/drawing/2014/main" id="{98D8DBB2-3823-4FB8-9F75-A7AA1D60C311}"/>
                  </a:ext>
                </a:extLst>
              </p14:cNvPr>
              <p14:cNvContentPartPr/>
              <p14:nvPr/>
            </p14:nvContentPartPr>
            <p14:xfrm>
              <a:off x="266682" y="5389419"/>
              <a:ext cx="321120" cy="999360"/>
            </p14:xfrm>
          </p:contentPart>
        </mc:Choice>
        <mc:Fallback>
          <p:pic>
            <p:nvPicPr>
              <p:cNvPr id="1080" name="Ink 1079">
                <a:extLst>
                  <a:ext uri="{FF2B5EF4-FFF2-40B4-BE49-F238E27FC236}">
                    <a16:creationId xmlns:a16="http://schemas.microsoft.com/office/drawing/2014/main" id="{98D8DBB2-3823-4FB8-9F75-A7AA1D60C311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230682" y="5317779"/>
                <a:ext cx="392760" cy="11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081" name="Ink 1080">
                <a:extLst>
                  <a:ext uri="{FF2B5EF4-FFF2-40B4-BE49-F238E27FC236}">
                    <a16:creationId xmlns:a16="http://schemas.microsoft.com/office/drawing/2014/main" id="{CB989B40-C745-4A56-BE4A-2FB9BE3CD787}"/>
                  </a:ext>
                </a:extLst>
              </p14:cNvPr>
              <p14:cNvContentPartPr/>
              <p14:nvPr/>
            </p14:nvContentPartPr>
            <p14:xfrm>
              <a:off x="1106202" y="6030219"/>
              <a:ext cx="444240" cy="465120"/>
            </p14:xfrm>
          </p:contentPart>
        </mc:Choice>
        <mc:Fallback>
          <p:pic>
            <p:nvPicPr>
              <p:cNvPr id="1081" name="Ink 1080">
                <a:extLst>
                  <a:ext uri="{FF2B5EF4-FFF2-40B4-BE49-F238E27FC236}">
                    <a16:creationId xmlns:a16="http://schemas.microsoft.com/office/drawing/2014/main" id="{CB989B40-C745-4A56-BE4A-2FB9BE3CD787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1070562" y="5958579"/>
                <a:ext cx="51588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082" name="Ink 1081">
                <a:extLst>
                  <a:ext uri="{FF2B5EF4-FFF2-40B4-BE49-F238E27FC236}">
                    <a16:creationId xmlns:a16="http://schemas.microsoft.com/office/drawing/2014/main" id="{6B30E462-0A18-4AE7-A06A-9BF35B9C816F}"/>
                  </a:ext>
                </a:extLst>
              </p14:cNvPr>
              <p14:cNvContentPartPr/>
              <p14:nvPr/>
            </p14:nvContentPartPr>
            <p14:xfrm>
              <a:off x="1678602" y="6169179"/>
              <a:ext cx="185760" cy="240120"/>
            </p14:xfrm>
          </p:contentPart>
        </mc:Choice>
        <mc:Fallback>
          <p:pic>
            <p:nvPicPr>
              <p:cNvPr id="1082" name="Ink 1081">
                <a:extLst>
                  <a:ext uri="{FF2B5EF4-FFF2-40B4-BE49-F238E27FC236}">
                    <a16:creationId xmlns:a16="http://schemas.microsoft.com/office/drawing/2014/main" id="{6B30E462-0A18-4AE7-A06A-9BF35B9C816F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1642602" y="6097179"/>
                <a:ext cx="25740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083" name="Ink 1082">
                <a:extLst>
                  <a:ext uri="{FF2B5EF4-FFF2-40B4-BE49-F238E27FC236}">
                    <a16:creationId xmlns:a16="http://schemas.microsoft.com/office/drawing/2014/main" id="{0DD06D99-DFC4-47E8-84D4-FA2529CE9552}"/>
                  </a:ext>
                </a:extLst>
              </p14:cNvPr>
              <p14:cNvContentPartPr/>
              <p14:nvPr/>
            </p14:nvContentPartPr>
            <p14:xfrm>
              <a:off x="1983162" y="6143619"/>
              <a:ext cx="542520" cy="213480"/>
            </p14:xfrm>
          </p:contentPart>
        </mc:Choice>
        <mc:Fallback>
          <p:pic>
            <p:nvPicPr>
              <p:cNvPr id="1083" name="Ink 1082">
                <a:extLst>
                  <a:ext uri="{FF2B5EF4-FFF2-40B4-BE49-F238E27FC236}">
                    <a16:creationId xmlns:a16="http://schemas.microsoft.com/office/drawing/2014/main" id="{0DD06D99-DFC4-47E8-84D4-FA2529CE9552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1947162" y="6071619"/>
                <a:ext cx="61416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084" name="Ink 1083">
                <a:extLst>
                  <a:ext uri="{FF2B5EF4-FFF2-40B4-BE49-F238E27FC236}">
                    <a16:creationId xmlns:a16="http://schemas.microsoft.com/office/drawing/2014/main" id="{821D27A3-B65B-4FA4-8FC6-9270B25139C8}"/>
                  </a:ext>
                </a:extLst>
              </p14:cNvPr>
              <p14:cNvContentPartPr/>
              <p14:nvPr/>
            </p14:nvContentPartPr>
            <p14:xfrm>
              <a:off x="2517042" y="6005379"/>
              <a:ext cx="39600" cy="48240"/>
            </p14:xfrm>
          </p:contentPart>
        </mc:Choice>
        <mc:Fallback>
          <p:pic>
            <p:nvPicPr>
              <p:cNvPr id="1084" name="Ink 1083">
                <a:extLst>
                  <a:ext uri="{FF2B5EF4-FFF2-40B4-BE49-F238E27FC236}">
                    <a16:creationId xmlns:a16="http://schemas.microsoft.com/office/drawing/2014/main" id="{821D27A3-B65B-4FA4-8FC6-9270B25139C8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2481042" y="5933739"/>
                <a:ext cx="11124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085" name="Ink 1084">
                <a:extLst>
                  <a:ext uri="{FF2B5EF4-FFF2-40B4-BE49-F238E27FC236}">
                    <a16:creationId xmlns:a16="http://schemas.microsoft.com/office/drawing/2014/main" id="{3B2E17F5-A7DF-4174-81E4-E5C3E66E98B0}"/>
                  </a:ext>
                </a:extLst>
              </p14:cNvPr>
              <p14:cNvContentPartPr/>
              <p14:nvPr/>
            </p14:nvContentPartPr>
            <p14:xfrm>
              <a:off x="2609562" y="6131019"/>
              <a:ext cx="386280" cy="195480"/>
            </p14:xfrm>
          </p:contentPart>
        </mc:Choice>
        <mc:Fallback>
          <p:pic>
            <p:nvPicPr>
              <p:cNvPr id="1085" name="Ink 1084">
                <a:extLst>
                  <a:ext uri="{FF2B5EF4-FFF2-40B4-BE49-F238E27FC236}">
                    <a16:creationId xmlns:a16="http://schemas.microsoft.com/office/drawing/2014/main" id="{3B2E17F5-A7DF-4174-81E4-E5C3E66E98B0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2573562" y="6059019"/>
                <a:ext cx="45792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086" name="Ink 1085">
                <a:extLst>
                  <a:ext uri="{FF2B5EF4-FFF2-40B4-BE49-F238E27FC236}">
                    <a16:creationId xmlns:a16="http://schemas.microsoft.com/office/drawing/2014/main" id="{206A938A-E9D9-46F7-87B8-230E373A9647}"/>
                  </a:ext>
                </a:extLst>
              </p14:cNvPr>
              <p14:cNvContentPartPr/>
              <p14:nvPr/>
            </p14:nvContentPartPr>
            <p14:xfrm>
              <a:off x="3120762" y="6115539"/>
              <a:ext cx="415800" cy="317520"/>
            </p14:xfrm>
          </p:contentPart>
        </mc:Choice>
        <mc:Fallback>
          <p:pic>
            <p:nvPicPr>
              <p:cNvPr id="1086" name="Ink 1085">
                <a:extLst>
                  <a:ext uri="{FF2B5EF4-FFF2-40B4-BE49-F238E27FC236}">
                    <a16:creationId xmlns:a16="http://schemas.microsoft.com/office/drawing/2014/main" id="{206A938A-E9D9-46F7-87B8-230E373A9647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3085122" y="6043539"/>
                <a:ext cx="48744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087" name="Ink 1086">
                <a:extLst>
                  <a:ext uri="{FF2B5EF4-FFF2-40B4-BE49-F238E27FC236}">
                    <a16:creationId xmlns:a16="http://schemas.microsoft.com/office/drawing/2014/main" id="{05FAEE02-7F5F-40F1-8DD9-1D7554148FF3}"/>
                  </a:ext>
                </a:extLst>
              </p14:cNvPr>
              <p14:cNvContentPartPr/>
              <p14:nvPr/>
            </p14:nvContentPartPr>
            <p14:xfrm>
              <a:off x="3756522" y="6123819"/>
              <a:ext cx="314280" cy="181080"/>
            </p14:xfrm>
          </p:contentPart>
        </mc:Choice>
        <mc:Fallback>
          <p:pic>
            <p:nvPicPr>
              <p:cNvPr id="1087" name="Ink 1086">
                <a:extLst>
                  <a:ext uri="{FF2B5EF4-FFF2-40B4-BE49-F238E27FC236}">
                    <a16:creationId xmlns:a16="http://schemas.microsoft.com/office/drawing/2014/main" id="{05FAEE02-7F5F-40F1-8DD9-1D7554148FF3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3720522" y="6051819"/>
                <a:ext cx="3859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088" name="Ink 1087">
                <a:extLst>
                  <a:ext uri="{FF2B5EF4-FFF2-40B4-BE49-F238E27FC236}">
                    <a16:creationId xmlns:a16="http://schemas.microsoft.com/office/drawing/2014/main" id="{7CEA8556-C47B-4CF1-96D1-28B357AF9334}"/>
                  </a:ext>
                </a:extLst>
              </p14:cNvPr>
              <p14:cNvContentPartPr/>
              <p14:nvPr/>
            </p14:nvContentPartPr>
            <p14:xfrm>
              <a:off x="4166202" y="6140019"/>
              <a:ext cx="296280" cy="191880"/>
            </p14:xfrm>
          </p:contentPart>
        </mc:Choice>
        <mc:Fallback>
          <p:pic>
            <p:nvPicPr>
              <p:cNvPr id="1088" name="Ink 1087">
                <a:extLst>
                  <a:ext uri="{FF2B5EF4-FFF2-40B4-BE49-F238E27FC236}">
                    <a16:creationId xmlns:a16="http://schemas.microsoft.com/office/drawing/2014/main" id="{7CEA8556-C47B-4CF1-96D1-28B357AF9334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4130202" y="6068019"/>
                <a:ext cx="36792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089" name="Ink 1088">
                <a:extLst>
                  <a:ext uri="{FF2B5EF4-FFF2-40B4-BE49-F238E27FC236}">
                    <a16:creationId xmlns:a16="http://schemas.microsoft.com/office/drawing/2014/main" id="{C5DDB769-321F-45EF-9CBE-9CEA9AD9CEAE}"/>
                  </a:ext>
                </a:extLst>
              </p14:cNvPr>
              <p14:cNvContentPartPr/>
              <p14:nvPr/>
            </p14:nvContentPartPr>
            <p14:xfrm>
              <a:off x="4503522" y="5835819"/>
              <a:ext cx="36360" cy="451800"/>
            </p14:xfrm>
          </p:contentPart>
        </mc:Choice>
        <mc:Fallback>
          <p:pic>
            <p:nvPicPr>
              <p:cNvPr id="1089" name="Ink 1088">
                <a:extLst>
                  <a:ext uri="{FF2B5EF4-FFF2-40B4-BE49-F238E27FC236}">
                    <a16:creationId xmlns:a16="http://schemas.microsoft.com/office/drawing/2014/main" id="{C5DDB769-321F-45EF-9CBE-9CEA9AD9CEAE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4467882" y="5764179"/>
                <a:ext cx="10800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090" name="Ink 1089">
                <a:extLst>
                  <a:ext uri="{FF2B5EF4-FFF2-40B4-BE49-F238E27FC236}">
                    <a16:creationId xmlns:a16="http://schemas.microsoft.com/office/drawing/2014/main" id="{18986D8D-8223-474B-8083-28B1163BDE5B}"/>
                  </a:ext>
                </a:extLst>
              </p14:cNvPr>
              <p14:cNvContentPartPr/>
              <p14:nvPr/>
            </p14:nvContentPartPr>
            <p14:xfrm>
              <a:off x="4398042" y="5994579"/>
              <a:ext cx="153000" cy="30960"/>
            </p14:xfrm>
          </p:contentPart>
        </mc:Choice>
        <mc:Fallback>
          <p:pic>
            <p:nvPicPr>
              <p:cNvPr id="1090" name="Ink 1089">
                <a:extLst>
                  <a:ext uri="{FF2B5EF4-FFF2-40B4-BE49-F238E27FC236}">
                    <a16:creationId xmlns:a16="http://schemas.microsoft.com/office/drawing/2014/main" id="{18986D8D-8223-474B-8083-28B1163BDE5B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4362402" y="5922939"/>
                <a:ext cx="2246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091" name="Ink 1090">
                <a:extLst>
                  <a:ext uri="{FF2B5EF4-FFF2-40B4-BE49-F238E27FC236}">
                    <a16:creationId xmlns:a16="http://schemas.microsoft.com/office/drawing/2014/main" id="{7F2C2C58-736C-4790-AC50-15F7915D8FC2}"/>
                  </a:ext>
                </a:extLst>
              </p14:cNvPr>
              <p14:cNvContentPartPr/>
              <p14:nvPr/>
            </p14:nvContentPartPr>
            <p14:xfrm>
              <a:off x="4596402" y="6023739"/>
              <a:ext cx="327960" cy="161280"/>
            </p14:xfrm>
          </p:contentPart>
        </mc:Choice>
        <mc:Fallback>
          <p:pic>
            <p:nvPicPr>
              <p:cNvPr id="1091" name="Ink 1090">
                <a:extLst>
                  <a:ext uri="{FF2B5EF4-FFF2-40B4-BE49-F238E27FC236}">
                    <a16:creationId xmlns:a16="http://schemas.microsoft.com/office/drawing/2014/main" id="{7F2C2C58-736C-4790-AC50-15F7915D8FC2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4560402" y="5952099"/>
                <a:ext cx="39960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092" name="Ink 1091">
                <a:extLst>
                  <a:ext uri="{FF2B5EF4-FFF2-40B4-BE49-F238E27FC236}">
                    <a16:creationId xmlns:a16="http://schemas.microsoft.com/office/drawing/2014/main" id="{5CD49B4B-860C-4720-B52A-9FEAA19C1E0E}"/>
                  </a:ext>
                </a:extLst>
              </p14:cNvPr>
              <p14:cNvContentPartPr/>
              <p14:nvPr/>
            </p14:nvContentPartPr>
            <p14:xfrm>
              <a:off x="4944882" y="5867139"/>
              <a:ext cx="25920" cy="44280"/>
            </p14:xfrm>
          </p:contentPart>
        </mc:Choice>
        <mc:Fallback>
          <p:pic>
            <p:nvPicPr>
              <p:cNvPr id="1092" name="Ink 1091">
                <a:extLst>
                  <a:ext uri="{FF2B5EF4-FFF2-40B4-BE49-F238E27FC236}">
                    <a16:creationId xmlns:a16="http://schemas.microsoft.com/office/drawing/2014/main" id="{5CD49B4B-860C-4720-B52A-9FEAA19C1E0E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4909242" y="5795139"/>
                <a:ext cx="9756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093" name="Ink 1092">
                <a:extLst>
                  <a:ext uri="{FF2B5EF4-FFF2-40B4-BE49-F238E27FC236}">
                    <a16:creationId xmlns:a16="http://schemas.microsoft.com/office/drawing/2014/main" id="{92CC391F-892A-42F8-B2FE-875633C90246}"/>
                  </a:ext>
                </a:extLst>
              </p14:cNvPr>
              <p14:cNvContentPartPr/>
              <p14:nvPr/>
            </p14:nvContentPartPr>
            <p14:xfrm>
              <a:off x="5034162" y="6005379"/>
              <a:ext cx="118440" cy="242640"/>
            </p14:xfrm>
          </p:contentPart>
        </mc:Choice>
        <mc:Fallback>
          <p:pic>
            <p:nvPicPr>
              <p:cNvPr id="1093" name="Ink 1092">
                <a:extLst>
                  <a:ext uri="{FF2B5EF4-FFF2-40B4-BE49-F238E27FC236}">
                    <a16:creationId xmlns:a16="http://schemas.microsoft.com/office/drawing/2014/main" id="{92CC391F-892A-42F8-B2FE-875633C90246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4998522" y="5933739"/>
                <a:ext cx="19008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094" name="Ink 1093">
                <a:extLst>
                  <a:ext uri="{FF2B5EF4-FFF2-40B4-BE49-F238E27FC236}">
                    <a16:creationId xmlns:a16="http://schemas.microsoft.com/office/drawing/2014/main" id="{707DC56B-1E0B-4016-A7FD-06C70B6D08AA}"/>
                  </a:ext>
                </a:extLst>
              </p14:cNvPr>
              <p14:cNvContentPartPr/>
              <p14:nvPr/>
            </p14:nvContentPartPr>
            <p14:xfrm>
              <a:off x="4980882" y="6135339"/>
              <a:ext cx="10800" cy="1800"/>
            </p14:xfrm>
          </p:contentPart>
        </mc:Choice>
        <mc:Fallback>
          <p:pic>
            <p:nvPicPr>
              <p:cNvPr id="1094" name="Ink 1093">
                <a:extLst>
                  <a:ext uri="{FF2B5EF4-FFF2-40B4-BE49-F238E27FC236}">
                    <a16:creationId xmlns:a16="http://schemas.microsoft.com/office/drawing/2014/main" id="{707DC56B-1E0B-4016-A7FD-06C70B6D08AA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4945242" y="6063339"/>
                <a:ext cx="8244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095" name="Ink 1094">
                <a:extLst>
                  <a:ext uri="{FF2B5EF4-FFF2-40B4-BE49-F238E27FC236}">
                    <a16:creationId xmlns:a16="http://schemas.microsoft.com/office/drawing/2014/main" id="{16670DFF-D22B-4077-B847-F0CB87ED3BFD}"/>
                  </a:ext>
                </a:extLst>
              </p14:cNvPr>
              <p14:cNvContentPartPr/>
              <p14:nvPr/>
            </p14:nvContentPartPr>
            <p14:xfrm>
              <a:off x="5026602" y="6060099"/>
              <a:ext cx="184680" cy="147600"/>
            </p14:xfrm>
          </p:contentPart>
        </mc:Choice>
        <mc:Fallback>
          <p:pic>
            <p:nvPicPr>
              <p:cNvPr id="1095" name="Ink 1094">
                <a:extLst>
                  <a:ext uri="{FF2B5EF4-FFF2-40B4-BE49-F238E27FC236}">
                    <a16:creationId xmlns:a16="http://schemas.microsoft.com/office/drawing/2014/main" id="{16670DFF-D22B-4077-B847-F0CB87ED3BFD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4990962" y="5988459"/>
                <a:ext cx="25632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096" name="Ink 1095">
                <a:extLst>
                  <a:ext uri="{FF2B5EF4-FFF2-40B4-BE49-F238E27FC236}">
                    <a16:creationId xmlns:a16="http://schemas.microsoft.com/office/drawing/2014/main" id="{D3C3D802-3A6D-4893-AF6D-48F5C6C6F065}"/>
                  </a:ext>
                </a:extLst>
              </p14:cNvPr>
              <p14:cNvContentPartPr/>
              <p14:nvPr/>
            </p14:nvContentPartPr>
            <p14:xfrm>
              <a:off x="5153682" y="6015099"/>
              <a:ext cx="178200" cy="252000"/>
            </p14:xfrm>
          </p:contentPart>
        </mc:Choice>
        <mc:Fallback>
          <p:pic>
            <p:nvPicPr>
              <p:cNvPr id="1096" name="Ink 1095">
                <a:extLst>
                  <a:ext uri="{FF2B5EF4-FFF2-40B4-BE49-F238E27FC236}">
                    <a16:creationId xmlns:a16="http://schemas.microsoft.com/office/drawing/2014/main" id="{D3C3D802-3A6D-4893-AF6D-48F5C6C6F065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5118042" y="5943099"/>
                <a:ext cx="24984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097" name="Ink 1096">
                <a:extLst>
                  <a:ext uri="{FF2B5EF4-FFF2-40B4-BE49-F238E27FC236}">
                    <a16:creationId xmlns:a16="http://schemas.microsoft.com/office/drawing/2014/main" id="{346A9704-B01D-4059-BBDA-97CA27A67B54}"/>
                  </a:ext>
                </a:extLst>
              </p14:cNvPr>
              <p14:cNvContentPartPr/>
              <p14:nvPr/>
            </p14:nvContentPartPr>
            <p14:xfrm>
              <a:off x="4344042" y="4765539"/>
              <a:ext cx="560520" cy="220680"/>
            </p14:xfrm>
          </p:contentPart>
        </mc:Choice>
        <mc:Fallback>
          <p:pic>
            <p:nvPicPr>
              <p:cNvPr id="1097" name="Ink 1096">
                <a:extLst>
                  <a:ext uri="{FF2B5EF4-FFF2-40B4-BE49-F238E27FC236}">
                    <a16:creationId xmlns:a16="http://schemas.microsoft.com/office/drawing/2014/main" id="{346A9704-B01D-4059-BBDA-97CA27A67B54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4308042" y="4693899"/>
                <a:ext cx="63216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098" name="Ink 1097">
                <a:extLst>
                  <a:ext uri="{FF2B5EF4-FFF2-40B4-BE49-F238E27FC236}">
                    <a16:creationId xmlns:a16="http://schemas.microsoft.com/office/drawing/2014/main" id="{1B128B17-C5D4-4B61-A35A-0F6FE80757C0}"/>
                  </a:ext>
                </a:extLst>
              </p14:cNvPr>
              <p14:cNvContentPartPr/>
              <p14:nvPr/>
            </p14:nvContentPartPr>
            <p14:xfrm>
              <a:off x="5192202" y="4759779"/>
              <a:ext cx="281880" cy="365040"/>
            </p14:xfrm>
          </p:contentPart>
        </mc:Choice>
        <mc:Fallback>
          <p:pic>
            <p:nvPicPr>
              <p:cNvPr id="1098" name="Ink 1097">
                <a:extLst>
                  <a:ext uri="{FF2B5EF4-FFF2-40B4-BE49-F238E27FC236}">
                    <a16:creationId xmlns:a16="http://schemas.microsoft.com/office/drawing/2014/main" id="{1B128B17-C5D4-4B61-A35A-0F6FE80757C0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5156562" y="4688139"/>
                <a:ext cx="35352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1099" name="Ink 1098">
                <a:extLst>
                  <a:ext uri="{FF2B5EF4-FFF2-40B4-BE49-F238E27FC236}">
                    <a16:creationId xmlns:a16="http://schemas.microsoft.com/office/drawing/2014/main" id="{CAC893E3-3957-4ED8-B3C1-D29C765029DC}"/>
                  </a:ext>
                </a:extLst>
              </p14:cNvPr>
              <p14:cNvContentPartPr/>
              <p14:nvPr/>
            </p14:nvContentPartPr>
            <p14:xfrm>
              <a:off x="5592522" y="4826019"/>
              <a:ext cx="199800" cy="271080"/>
            </p14:xfrm>
          </p:contentPart>
        </mc:Choice>
        <mc:Fallback>
          <p:pic>
            <p:nvPicPr>
              <p:cNvPr id="1099" name="Ink 1098">
                <a:extLst>
                  <a:ext uri="{FF2B5EF4-FFF2-40B4-BE49-F238E27FC236}">
                    <a16:creationId xmlns:a16="http://schemas.microsoft.com/office/drawing/2014/main" id="{CAC893E3-3957-4ED8-B3C1-D29C765029DC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5556882" y="4754019"/>
                <a:ext cx="27144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100" name="Ink 1099">
                <a:extLst>
                  <a:ext uri="{FF2B5EF4-FFF2-40B4-BE49-F238E27FC236}">
                    <a16:creationId xmlns:a16="http://schemas.microsoft.com/office/drawing/2014/main" id="{E3A1CD37-9008-4335-91E3-2E39D748BA80}"/>
                  </a:ext>
                </a:extLst>
              </p14:cNvPr>
              <p14:cNvContentPartPr/>
              <p14:nvPr/>
            </p14:nvContentPartPr>
            <p14:xfrm>
              <a:off x="5866842" y="4896579"/>
              <a:ext cx="448200" cy="256680"/>
            </p14:xfrm>
          </p:contentPart>
        </mc:Choice>
        <mc:Fallback>
          <p:pic>
            <p:nvPicPr>
              <p:cNvPr id="1100" name="Ink 1099">
                <a:extLst>
                  <a:ext uri="{FF2B5EF4-FFF2-40B4-BE49-F238E27FC236}">
                    <a16:creationId xmlns:a16="http://schemas.microsoft.com/office/drawing/2014/main" id="{E3A1CD37-9008-4335-91E3-2E39D748BA80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5830842" y="4824579"/>
                <a:ext cx="51984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1101" name="Ink 1100">
                <a:extLst>
                  <a:ext uri="{FF2B5EF4-FFF2-40B4-BE49-F238E27FC236}">
                    <a16:creationId xmlns:a16="http://schemas.microsoft.com/office/drawing/2014/main" id="{10E1C0EC-6BFA-4828-9EAB-7E2C02483567}"/>
                  </a:ext>
                </a:extLst>
              </p14:cNvPr>
              <p14:cNvContentPartPr/>
              <p14:nvPr/>
            </p14:nvContentPartPr>
            <p14:xfrm>
              <a:off x="6564522" y="4773099"/>
              <a:ext cx="232200" cy="613800"/>
            </p14:xfrm>
          </p:contentPart>
        </mc:Choice>
        <mc:Fallback>
          <p:pic>
            <p:nvPicPr>
              <p:cNvPr id="1101" name="Ink 1100">
                <a:extLst>
                  <a:ext uri="{FF2B5EF4-FFF2-40B4-BE49-F238E27FC236}">
                    <a16:creationId xmlns:a16="http://schemas.microsoft.com/office/drawing/2014/main" id="{10E1C0EC-6BFA-4828-9EAB-7E2C02483567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6528522" y="4701459"/>
                <a:ext cx="303840" cy="75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1102" name="Ink 1101">
                <a:extLst>
                  <a:ext uri="{FF2B5EF4-FFF2-40B4-BE49-F238E27FC236}">
                    <a16:creationId xmlns:a16="http://schemas.microsoft.com/office/drawing/2014/main" id="{F09E9DCB-EB66-46C6-B21D-F81C70B21886}"/>
                  </a:ext>
                </a:extLst>
              </p14:cNvPr>
              <p14:cNvContentPartPr/>
              <p14:nvPr/>
            </p14:nvContentPartPr>
            <p14:xfrm>
              <a:off x="7024962" y="4952019"/>
              <a:ext cx="186840" cy="258480"/>
            </p14:xfrm>
          </p:contentPart>
        </mc:Choice>
        <mc:Fallback>
          <p:pic>
            <p:nvPicPr>
              <p:cNvPr id="1102" name="Ink 1101">
                <a:extLst>
                  <a:ext uri="{FF2B5EF4-FFF2-40B4-BE49-F238E27FC236}">
                    <a16:creationId xmlns:a16="http://schemas.microsoft.com/office/drawing/2014/main" id="{F09E9DCB-EB66-46C6-B21D-F81C70B21886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6989322" y="4880379"/>
                <a:ext cx="25848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1103" name="Ink 1102">
                <a:extLst>
                  <a:ext uri="{FF2B5EF4-FFF2-40B4-BE49-F238E27FC236}">
                    <a16:creationId xmlns:a16="http://schemas.microsoft.com/office/drawing/2014/main" id="{45C0BCEB-F677-4A55-8825-06577712189A}"/>
                  </a:ext>
                </a:extLst>
              </p14:cNvPr>
              <p14:cNvContentPartPr/>
              <p14:nvPr/>
            </p14:nvContentPartPr>
            <p14:xfrm>
              <a:off x="7383522" y="5022219"/>
              <a:ext cx="44640" cy="170640"/>
            </p14:xfrm>
          </p:contentPart>
        </mc:Choice>
        <mc:Fallback>
          <p:pic>
            <p:nvPicPr>
              <p:cNvPr id="1103" name="Ink 1102">
                <a:extLst>
                  <a:ext uri="{FF2B5EF4-FFF2-40B4-BE49-F238E27FC236}">
                    <a16:creationId xmlns:a16="http://schemas.microsoft.com/office/drawing/2014/main" id="{45C0BCEB-F677-4A55-8825-06577712189A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7347882" y="4950579"/>
                <a:ext cx="1162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104" name="Ink 1103">
                <a:extLst>
                  <a:ext uri="{FF2B5EF4-FFF2-40B4-BE49-F238E27FC236}">
                    <a16:creationId xmlns:a16="http://schemas.microsoft.com/office/drawing/2014/main" id="{DC3CB235-26C3-4487-ACB6-9D32D66AFE5E}"/>
                  </a:ext>
                </a:extLst>
              </p14:cNvPr>
              <p14:cNvContentPartPr/>
              <p14:nvPr/>
            </p14:nvContentPartPr>
            <p14:xfrm>
              <a:off x="7481442" y="4827819"/>
              <a:ext cx="19800" cy="41760"/>
            </p14:xfrm>
          </p:contentPart>
        </mc:Choice>
        <mc:Fallback>
          <p:pic>
            <p:nvPicPr>
              <p:cNvPr id="1104" name="Ink 1103">
                <a:extLst>
                  <a:ext uri="{FF2B5EF4-FFF2-40B4-BE49-F238E27FC236}">
                    <a16:creationId xmlns:a16="http://schemas.microsoft.com/office/drawing/2014/main" id="{DC3CB235-26C3-4487-ACB6-9D32D66AFE5E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7445442" y="4755819"/>
                <a:ext cx="9144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105" name="Ink 1104">
                <a:extLst>
                  <a:ext uri="{FF2B5EF4-FFF2-40B4-BE49-F238E27FC236}">
                    <a16:creationId xmlns:a16="http://schemas.microsoft.com/office/drawing/2014/main" id="{0514E180-4E91-4E8A-B36A-6AB6936E112E}"/>
                  </a:ext>
                </a:extLst>
              </p14:cNvPr>
              <p14:cNvContentPartPr/>
              <p14:nvPr/>
            </p14:nvContentPartPr>
            <p14:xfrm>
              <a:off x="7642722" y="5011059"/>
              <a:ext cx="151200" cy="150480"/>
            </p14:xfrm>
          </p:contentPart>
        </mc:Choice>
        <mc:Fallback>
          <p:pic>
            <p:nvPicPr>
              <p:cNvPr id="1105" name="Ink 1104">
                <a:extLst>
                  <a:ext uri="{FF2B5EF4-FFF2-40B4-BE49-F238E27FC236}">
                    <a16:creationId xmlns:a16="http://schemas.microsoft.com/office/drawing/2014/main" id="{0514E180-4E91-4E8A-B36A-6AB6936E112E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7607082" y="4939419"/>
                <a:ext cx="22284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1106" name="Ink 1105">
                <a:extLst>
                  <a:ext uri="{FF2B5EF4-FFF2-40B4-BE49-F238E27FC236}">
                    <a16:creationId xmlns:a16="http://schemas.microsoft.com/office/drawing/2014/main" id="{2BA1EFAD-DFD3-415B-9D42-26CFBC3687F3}"/>
                  </a:ext>
                </a:extLst>
              </p14:cNvPr>
              <p14:cNvContentPartPr/>
              <p14:nvPr/>
            </p14:nvContentPartPr>
            <p14:xfrm>
              <a:off x="7967082" y="5018259"/>
              <a:ext cx="240120" cy="428760"/>
            </p14:xfrm>
          </p:contentPart>
        </mc:Choice>
        <mc:Fallback>
          <p:pic>
            <p:nvPicPr>
              <p:cNvPr id="1106" name="Ink 1105">
                <a:extLst>
                  <a:ext uri="{FF2B5EF4-FFF2-40B4-BE49-F238E27FC236}">
                    <a16:creationId xmlns:a16="http://schemas.microsoft.com/office/drawing/2014/main" id="{2BA1EFAD-DFD3-415B-9D42-26CFBC3687F3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7931082" y="4946619"/>
                <a:ext cx="31176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1107" name="Ink 1106">
                <a:extLst>
                  <a:ext uri="{FF2B5EF4-FFF2-40B4-BE49-F238E27FC236}">
                    <a16:creationId xmlns:a16="http://schemas.microsoft.com/office/drawing/2014/main" id="{A0F8BB8A-E94E-496F-BB63-AA6FC5AC57C2}"/>
                  </a:ext>
                </a:extLst>
              </p14:cNvPr>
              <p14:cNvContentPartPr/>
              <p14:nvPr/>
            </p14:nvContentPartPr>
            <p14:xfrm>
              <a:off x="8343642" y="5008899"/>
              <a:ext cx="259560" cy="129960"/>
            </p14:xfrm>
          </p:contentPart>
        </mc:Choice>
        <mc:Fallback>
          <p:pic>
            <p:nvPicPr>
              <p:cNvPr id="1107" name="Ink 1106">
                <a:extLst>
                  <a:ext uri="{FF2B5EF4-FFF2-40B4-BE49-F238E27FC236}">
                    <a16:creationId xmlns:a16="http://schemas.microsoft.com/office/drawing/2014/main" id="{A0F8BB8A-E94E-496F-BB63-AA6FC5AC57C2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8308002" y="4937259"/>
                <a:ext cx="33120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1108" name="Ink 1107">
                <a:extLst>
                  <a:ext uri="{FF2B5EF4-FFF2-40B4-BE49-F238E27FC236}">
                    <a16:creationId xmlns:a16="http://schemas.microsoft.com/office/drawing/2014/main" id="{8F344DFE-EAD5-464D-8EBF-A6162D493428}"/>
                  </a:ext>
                </a:extLst>
              </p14:cNvPr>
              <p14:cNvContentPartPr/>
              <p14:nvPr/>
            </p14:nvContentPartPr>
            <p14:xfrm>
              <a:off x="8704362" y="4808019"/>
              <a:ext cx="141840" cy="331200"/>
            </p14:xfrm>
          </p:contentPart>
        </mc:Choice>
        <mc:Fallback>
          <p:pic>
            <p:nvPicPr>
              <p:cNvPr id="1108" name="Ink 1107">
                <a:extLst>
                  <a:ext uri="{FF2B5EF4-FFF2-40B4-BE49-F238E27FC236}">
                    <a16:creationId xmlns:a16="http://schemas.microsoft.com/office/drawing/2014/main" id="{8F344DFE-EAD5-464D-8EBF-A6162D493428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8668362" y="4736379"/>
                <a:ext cx="21348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1109" name="Ink 1108">
                <a:extLst>
                  <a:ext uri="{FF2B5EF4-FFF2-40B4-BE49-F238E27FC236}">
                    <a16:creationId xmlns:a16="http://schemas.microsoft.com/office/drawing/2014/main" id="{E487546D-4DF0-4B49-8067-09E6D4B0DC27}"/>
                  </a:ext>
                </a:extLst>
              </p14:cNvPr>
              <p14:cNvContentPartPr/>
              <p14:nvPr/>
            </p14:nvContentPartPr>
            <p14:xfrm>
              <a:off x="8844402" y="4948419"/>
              <a:ext cx="461520" cy="215280"/>
            </p14:xfrm>
          </p:contentPart>
        </mc:Choice>
        <mc:Fallback>
          <p:pic>
            <p:nvPicPr>
              <p:cNvPr id="1109" name="Ink 1108">
                <a:extLst>
                  <a:ext uri="{FF2B5EF4-FFF2-40B4-BE49-F238E27FC236}">
                    <a16:creationId xmlns:a16="http://schemas.microsoft.com/office/drawing/2014/main" id="{E487546D-4DF0-4B49-8067-09E6D4B0DC27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8808402" y="4876779"/>
                <a:ext cx="53316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1110" name="Ink 1109">
                <a:extLst>
                  <a:ext uri="{FF2B5EF4-FFF2-40B4-BE49-F238E27FC236}">
                    <a16:creationId xmlns:a16="http://schemas.microsoft.com/office/drawing/2014/main" id="{B01D9494-F0B1-4233-B471-FE5550A9D8CB}"/>
                  </a:ext>
                </a:extLst>
              </p14:cNvPr>
              <p14:cNvContentPartPr/>
              <p14:nvPr/>
            </p14:nvContentPartPr>
            <p14:xfrm>
              <a:off x="9662322" y="4807299"/>
              <a:ext cx="215280" cy="389520"/>
            </p14:xfrm>
          </p:contentPart>
        </mc:Choice>
        <mc:Fallback>
          <p:pic>
            <p:nvPicPr>
              <p:cNvPr id="1110" name="Ink 1109">
                <a:extLst>
                  <a:ext uri="{FF2B5EF4-FFF2-40B4-BE49-F238E27FC236}">
                    <a16:creationId xmlns:a16="http://schemas.microsoft.com/office/drawing/2014/main" id="{B01D9494-F0B1-4233-B471-FE5550A9D8CB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9626322" y="4735659"/>
                <a:ext cx="28692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1111" name="Ink 1110">
                <a:extLst>
                  <a:ext uri="{FF2B5EF4-FFF2-40B4-BE49-F238E27FC236}">
                    <a16:creationId xmlns:a16="http://schemas.microsoft.com/office/drawing/2014/main" id="{8E3EDA9C-3C7E-40FE-A83B-E54B8EA4939F}"/>
                  </a:ext>
                </a:extLst>
              </p14:cNvPr>
              <p14:cNvContentPartPr/>
              <p14:nvPr/>
            </p14:nvContentPartPr>
            <p14:xfrm>
              <a:off x="9834402" y="5039859"/>
              <a:ext cx="263880" cy="118440"/>
            </p14:xfrm>
          </p:contentPart>
        </mc:Choice>
        <mc:Fallback>
          <p:pic>
            <p:nvPicPr>
              <p:cNvPr id="1111" name="Ink 1110">
                <a:extLst>
                  <a:ext uri="{FF2B5EF4-FFF2-40B4-BE49-F238E27FC236}">
                    <a16:creationId xmlns:a16="http://schemas.microsoft.com/office/drawing/2014/main" id="{8E3EDA9C-3C7E-40FE-A83B-E54B8EA4939F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9798762" y="4968219"/>
                <a:ext cx="33552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1112" name="Ink 1111">
                <a:extLst>
                  <a:ext uri="{FF2B5EF4-FFF2-40B4-BE49-F238E27FC236}">
                    <a16:creationId xmlns:a16="http://schemas.microsoft.com/office/drawing/2014/main" id="{3B6A0811-5A54-4DDF-BE7A-960B0769DEE3}"/>
                  </a:ext>
                </a:extLst>
              </p14:cNvPr>
              <p14:cNvContentPartPr/>
              <p14:nvPr/>
            </p14:nvContentPartPr>
            <p14:xfrm>
              <a:off x="10172082" y="4770579"/>
              <a:ext cx="772200" cy="400320"/>
            </p14:xfrm>
          </p:contentPart>
        </mc:Choice>
        <mc:Fallback>
          <p:pic>
            <p:nvPicPr>
              <p:cNvPr id="1112" name="Ink 1111">
                <a:extLst>
                  <a:ext uri="{FF2B5EF4-FFF2-40B4-BE49-F238E27FC236}">
                    <a16:creationId xmlns:a16="http://schemas.microsoft.com/office/drawing/2014/main" id="{3B6A0811-5A54-4DDF-BE7A-960B0769DEE3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10136442" y="4698939"/>
                <a:ext cx="84384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1113" name="Ink 1112">
                <a:extLst>
                  <a:ext uri="{FF2B5EF4-FFF2-40B4-BE49-F238E27FC236}">
                    <a16:creationId xmlns:a16="http://schemas.microsoft.com/office/drawing/2014/main" id="{8B3CAA38-81F1-41AD-97BA-902FF0F3738F}"/>
                  </a:ext>
                </a:extLst>
              </p14:cNvPr>
              <p14:cNvContentPartPr/>
              <p14:nvPr/>
            </p14:nvContentPartPr>
            <p14:xfrm>
              <a:off x="8620842" y="5496339"/>
              <a:ext cx="34920" cy="344520"/>
            </p14:xfrm>
          </p:contentPart>
        </mc:Choice>
        <mc:Fallback>
          <p:pic>
            <p:nvPicPr>
              <p:cNvPr id="1113" name="Ink 1112">
                <a:extLst>
                  <a:ext uri="{FF2B5EF4-FFF2-40B4-BE49-F238E27FC236}">
                    <a16:creationId xmlns:a16="http://schemas.microsoft.com/office/drawing/2014/main" id="{8B3CAA38-81F1-41AD-97BA-902FF0F3738F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8585202" y="5424339"/>
                <a:ext cx="10656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1114" name="Ink 1113">
                <a:extLst>
                  <a:ext uri="{FF2B5EF4-FFF2-40B4-BE49-F238E27FC236}">
                    <a16:creationId xmlns:a16="http://schemas.microsoft.com/office/drawing/2014/main" id="{71608588-AC97-4C4A-8987-E4271436F078}"/>
                  </a:ext>
                </a:extLst>
              </p14:cNvPr>
              <p14:cNvContentPartPr/>
              <p14:nvPr/>
            </p14:nvContentPartPr>
            <p14:xfrm>
              <a:off x="8626242" y="5502459"/>
              <a:ext cx="583920" cy="315360"/>
            </p14:xfrm>
          </p:contentPart>
        </mc:Choice>
        <mc:Fallback>
          <p:pic>
            <p:nvPicPr>
              <p:cNvPr id="1114" name="Ink 1113">
                <a:extLst>
                  <a:ext uri="{FF2B5EF4-FFF2-40B4-BE49-F238E27FC236}">
                    <a16:creationId xmlns:a16="http://schemas.microsoft.com/office/drawing/2014/main" id="{71608588-AC97-4C4A-8987-E4271436F078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8590242" y="5430819"/>
                <a:ext cx="65556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1115" name="Ink 1114">
                <a:extLst>
                  <a:ext uri="{FF2B5EF4-FFF2-40B4-BE49-F238E27FC236}">
                    <a16:creationId xmlns:a16="http://schemas.microsoft.com/office/drawing/2014/main" id="{5A34F684-268E-4FEE-9101-1400015A4AC6}"/>
                  </a:ext>
                </a:extLst>
              </p14:cNvPr>
              <p14:cNvContentPartPr/>
              <p14:nvPr/>
            </p14:nvContentPartPr>
            <p14:xfrm>
              <a:off x="9309522" y="5623779"/>
              <a:ext cx="788760" cy="155880"/>
            </p14:xfrm>
          </p:contentPart>
        </mc:Choice>
        <mc:Fallback>
          <p:pic>
            <p:nvPicPr>
              <p:cNvPr id="1115" name="Ink 1114">
                <a:extLst>
                  <a:ext uri="{FF2B5EF4-FFF2-40B4-BE49-F238E27FC236}">
                    <a16:creationId xmlns:a16="http://schemas.microsoft.com/office/drawing/2014/main" id="{5A34F684-268E-4FEE-9101-1400015A4AC6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9273882" y="5552139"/>
                <a:ext cx="86040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1116" name="Ink 1115">
                <a:extLst>
                  <a:ext uri="{FF2B5EF4-FFF2-40B4-BE49-F238E27FC236}">
                    <a16:creationId xmlns:a16="http://schemas.microsoft.com/office/drawing/2014/main" id="{3E28E0E8-AA56-42F4-B25F-93E46F5AF0C4}"/>
                  </a:ext>
                </a:extLst>
              </p14:cNvPr>
              <p14:cNvContentPartPr/>
              <p14:nvPr/>
            </p14:nvContentPartPr>
            <p14:xfrm>
              <a:off x="10225002" y="5593539"/>
              <a:ext cx="66600" cy="288720"/>
            </p14:xfrm>
          </p:contentPart>
        </mc:Choice>
        <mc:Fallback>
          <p:pic>
            <p:nvPicPr>
              <p:cNvPr id="1116" name="Ink 1115">
                <a:extLst>
                  <a:ext uri="{FF2B5EF4-FFF2-40B4-BE49-F238E27FC236}">
                    <a16:creationId xmlns:a16="http://schemas.microsoft.com/office/drawing/2014/main" id="{3E28E0E8-AA56-42F4-B25F-93E46F5AF0C4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10189002" y="5521539"/>
                <a:ext cx="13824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1117" name="Ink 1116">
                <a:extLst>
                  <a:ext uri="{FF2B5EF4-FFF2-40B4-BE49-F238E27FC236}">
                    <a16:creationId xmlns:a16="http://schemas.microsoft.com/office/drawing/2014/main" id="{DE3EEE9D-DE5A-4673-A2DA-2E5B0BB58916}"/>
                  </a:ext>
                </a:extLst>
              </p14:cNvPr>
              <p14:cNvContentPartPr/>
              <p14:nvPr/>
            </p14:nvContentPartPr>
            <p14:xfrm>
              <a:off x="10243722" y="5555379"/>
              <a:ext cx="144000" cy="199440"/>
            </p14:xfrm>
          </p:contentPart>
        </mc:Choice>
        <mc:Fallback>
          <p:pic>
            <p:nvPicPr>
              <p:cNvPr id="1117" name="Ink 1116">
                <a:extLst>
                  <a:ext uri="{FF2B5EF4-FFF2-40B4-BE49-F238E27FC236}">
                    <a16:creationId xmlns:a16="http://schemas.microsoft.com/office/drawing/2014/main" id="{DE3EEE9D-DE5A-4673-A2DA-2E5B0BB58916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10207722" y="5483379"/>
                <a:ext cx="215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1118" name="Ink 1117">
                <a:extLst>
                  <a:ext uri="{FF2B5EF4-FFF2-40B4-BE49-F238E27FC236}">
                    <a16:creationId xmlns:a16="http://schemas.microsoft.com/office/drawing/2014/main" id="{B012523F-39C3-47AE-AEA7-0FF0721CDF12}"/>
                  </a:ext>
                </a:extLst>
              </p14:cNvPr>
              <p14:cNvContentPartPr/>
              <p14:nvPr/>
            </p14:nvContentPartPr>
            <p14:xfrm>
              <a:off x="10497882" y="5512179"/>
              <a:ext cx="63360" cy="212040"/>
            </p14:xfrm>
          </p:contentPart>
        </mc:Choice>
        <mc:Fallback>
          <p:pic>
            <p:nvPicPr>
              <p:cNvPr id="1118" name="Ink 1117">
                <a:extLst>
                  <a:ext uri="{FF2B5EF4-FFF2-40B4-BE49-F238E27FC236}">
                    <a16:creationId xmlns:a16="http://schemas.microsoft.com/office/drawing/2014/main" id="{B012523F-39C3-47AE-AEA7-0FF0721CDF12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10462242" y="5440539"/>
                <a:ext cx="13500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1">
            <p14:nvContentPartPr>
              <p14:cNvPr id="1119" name="Ink 1118">
                <a:extLst>
                  <a:ext uri="{FF2B5EF4-FFF2-40B4-BE49-F238E27FC236}">
                    <a16:creationId xmlns:a16="http://schemas.microsoft.com/office/drawing/2014/main" id="{922A043D-E796-4E1A-A4A3-48CA29D7E497}"/>
                  </a:ext>
                </a:extLst>
              </p14:cNvPr>
              <p14:cNvContentPartPr/>
              <p14:nvPr/>
            </p14:nvContentPartPr>
            <p14:xfrm>
              <a:off x="10726122" y="5527299"/>
              <a:ext cx="89280" cy="172080"/>
            </p14:xfrm>
          </p:contentPart>
        </mc:Choice>
        <mc:Fallback>
          <p:pic>
            <p:nvPicPr>
              <p:cNvPr id="1119" name="Ink 1118">
                <a:extLst>
                  <a:ext uri="{FF2B5EF4-FFF2-40B4-BE49-F238E27FC236}">
                    <a16:creationId xmlns:a16="http://schemas.microsoft.com/office/drawing/2014/main" id="{922A043D-E796-4E1A-A4A3-48CA29D7E497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10690122" y="5455659"/>
                <a:ext cx="16092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3">
            <p14:nvContentPartPr>
              <p14:cNvPr id="1120" name="Ink 1119">
                <a:extLst>
                  <a:ext uri="{FF2B5EF4-FFF2-40B4-BE49-F238E27FC236}">
                    <a16:creationId xmlns:a16="http://schemas.microsoft.com/office/drawing/2014/main" id="{45AFF489-7F9D-4B71-84A1-84B135F36914}"/>
                  </a:ext>
                </a:extLst>
              </p14:cNvPr>
              <p14:cNvContentPartPr/>
              <p14:nvPr/>
            </p14:nvContentPartPr>
            <p14:xfrm>
              <a:off x="10969482" y="5402379"/>
              <a:ext cx="120600" cy="275760"/>
            </p14:xfrm>
          </p:contentPart>
        </mc:Choice>
        <mc:Fallback>
          <p:pic>
            <p:nvPicPr>
              <p:cNvPr id="1120" name="Ink 1119">
                <a:extLst>
                  <a:ext uri="{FF2B5EF4-FFF2-40B4-BE49-F238E27FC236}">
                    <a16:creationId xmlns:a16="http://schemas.microsoft.com/office/drawing/2014/main" id="{45AFF489-7F9D-4B71-84A1-84B135F36914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10933482" y="5330379"/>
                <a:ext cx="19224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5">
            <p14:nvContentPartPr>
              <p14:cNvPr id="1121" name="Ink 1120">
                <a:extLst>
                  <a:ext uri="{FF2B5EF4-FFF2-40B4-BE49-F238E27FC236}">
                    <a16:creationId xmlns:a16="http://schemas.microsoft.com/office/drawing/2014/main" id="{2ABBACBD-5B89-4AAF-BC1B-EC04168FBC12}"/>
                  </a:ext>
                </a:extLst>
              </p14:cNvPr>
              <p14:cNvContentPartPr/>
              <p14:nvPr/>
            </p14:nvContentPartPr>
            <p14:xfrm>
              <a:off x="11199882" y="5393739"/>
              <a:ext cx="194040" cy="343800"/>
            </p14:xfrm>
          </p:contentPart>
        </mc:Choice>
        <mc:Fallback>
          <p:pic>
            <p:nvPicPr>
              <p:cNvPr id="1121" name="Ink 1120">
                <a:extLst>
                  <a:ext uri="{FF2B5EF4-FFF2-40B4-BE49-F238E27FC236}">
                    <a16:creationId xmlns:a16="http://schemas.microsoft.com/office/drawing/2014/main" id="{2ABBACBD-5B89-4AAF-BC1B-EC04168FBC12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11164242" y="5321739"/>
                <a:ext cx="2656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7">
            <p14:nvContentPartPr>
              <p14:cNvPr id="1122" name="Ink 1121">
                <a:extLst>
                  <a:ext uri="{FF2B5EF4-FFF2-40B4-BE49-F238E27FC236}">
                    <a16:creationId xmlns:a16="http://schemas.microsoft.com/office/drawing/2014/main" id="{61E62EB0-19D6-42B9-A159-D073ACF2C4F5}"/>
                  </a:ext>
                </a:extLst>
              </p14:cNvPr>
              <p14:cNvContentPartPr/>
              <p14:nvPr/>
            </p14:nvContentPartPr>
            <p14:xfrm>
              <a:off x="11462322" y="5389779"/>
              <a:ext cx="10800" cy="113760"/>
            </p14:xfrm>
          </p:contentPart>
        </mc:Choice>
        <mc:Fallback>
          <p:pic>
            <p:nvPicPr>
              <p:cNvPr id="1122" name="Ink 1121">
                <a:extLst>
                  <a:ext uri="{FF2B5EF4-FFF2-40B4-BE49-F238E27FC236}">
                    <a16:creationId xmlns:a16="http://schemas.microsoft.com/office/drawing/2014/main" id="{61E62EB0-19D6-42B9-A159-D073ACF2C4F5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11426322" y="5317779"/>
                <a:ext cx="824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9">
            <p14:nvContentPartPr>
              <p14:cNvPr id="1123" name="Ink 1122">
                <a:extLst>
                  <a:ext uri="{FF2B5EF4-FFF2-40B4-BE49-F238E27FC236}">
                    <a16:creationId xmlns:a16="http://schemas.microsoft.com/office/drawing/2014/main" id="{8BD1FA83-6506-4D3E-8D47-E5CD9E84C1C9}"/>
                  </a:ext>
                </a:extLst>
              </p14:cNvPr>
              <p14:cNvContentPartPr/>
              <p14:nvPr/>
            </p14:nvContentPartPr>
            <p14:xfrm>
              <a:off x="11496522" y="5506779"/>
              <a:ext cx="298800" cy="246600"/>
            </p14:xfrm>
          </p:contentPart>
        </mc:Choice>
        <mc:Fallback>
          <p:pic>
            <p:nvPicPr>
              <p:cNvPr id="1123" name="Ink 1122">
                <a:extLst>
                  <a:ext uri="{FF2B5EF4-FFF2-40B4-BE49-F238E27FC236}">
                    <a16:creationId xmlns:a16="http://schemas.microsoft.com/office/drawing/2014/main" id="{8BD1FA83-6506-4D3E-8D47-E5CD9E84C1C9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11460882" y="5435139"/>
                <a:ext cx="3704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1">
            <p14:nvContentPartPr>
              <p14:cNvPr id="1124" name="Ink 1123">
                <a:extLst>
                  <a:ext uri="{FF2B5EF4-FFF2-40B4-BE49-F238E27FC236}">
                    <a16:creationId xmlns:a16="http://schemas.microsoft.com/office/drawing/2014/main" id="{D1654982-7AD9-42E2-B56B-A2E2CBA46BC9}"/>
                  </a:ext>
                </a:extLst>
              </p14:cNvPr>
              <p14:cNvContentPartPr/>
              <p14:nvPr/>
            </p14:nvContentPartPr>
            <p14:xfrm>
              <a:off x="11665002" y="5294019"/>
              <a:ext cx="219600" cy="463680"/>
            </p14:xfrm>
          </p:contentPart>
        </mc:Choice>
        <mc:Fallback>
          <p:pic>
            <p:nvPicPr>
              <p:cNvPr id="1124" name="Ink 1123">
                <a:extLst>
                  <a:ext uri="{FF2B5EF4-FFF2-40B4-BE49-F238E27FC236}">
                    <a16:creationId xmlns:a16="http://schemas.microsoft.com/office/drawing/2014/main" id="{D1654982-7AD9-42E2-B56B-A2E2CBA46BC9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11629362" y="5222379"/>
                <a:ext cx="29124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3">
            <p14:nvContentPartPr>
              <p14:cNvPr id="1125" name="Ink 1124">
                <a:extLst>
                  <a:ext uri="{FF2B5EF4-FFF2-40B4-BE49-F238E27FC236}">
                    <a16:creationId xmlns:a16="http://schemas.microsoft.com/office/drawing/2014/main" id="{B34A7200-7D63-40FF-9872-AED4A5974406}"/>
                  </a:ext>
                </a:extLst>
              </p14:cNvPr>
              <p14:cNvContentPartPr/>
              <p14:nvPr/>
            </p14:nvContentPartPr>
            <p14:xfrm>
              <a:off x="5578482" y="6086379"/>
              <a:ext cx="400680" cy="186480"/>
            </p14:xfrm>
          </p:contentPart>
        </mc:Choice>
        <mc:Fallback>
          <p:pic>
            <p:nvPicPr>
              <p:cNvPr id="1125" name="Ink 1124">
                <a:extLst>
                  <a:ext uri="{FF2B5EF4-FFF2-40B4-BE49-F238E27FC236}">
                    <a16:creationId xmlns:a16="http://schemas.microsoft.com/office/drawing/2014/main" id="{B34A7200-7D63-40FF-9872-AED4A5974406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5542482" y="6014379"/>
                <a:ext cx="47232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5">
            <p14:nvContentPartPr>
              <p14:cNvPr id="1126" name="Ink 1125">
                <a:extLst>
                  <a:ext uri="{FF2B5EF4-FFF2-40B4-BE49-F238E27FC236}">
                    <a16:creationId xmlns:a16="http://schemas.microsoft.com/office/drawing/2014/main" id="{24B98018-6729-453E-85F8-C741307E49D7}"/>
                  </a:ext>
                </a:extLst>
              </p14:cNvPr>
              <p14:cNvContentPartPr/>
              <p14:nvPr/>
            </p14:nvContentPartPr>
            <p14:xfrm>
              <a:off x="6235842" y="6098619"/>
              <a:ext cx="22320" cy="258120"/>
            </p14:xfrm>
          </p:contentPart>
        </mc:Choice>
        <mc:Fallback>
          <p:pic>
            <p:nvPicPr>
              <p:cNvPr id="1126" name="Ink 1125">
                <a:extLst>
                  <a:ext uri="{FF2B5EF4-FFF2-40B4-BE49-F238E27FC236}">
                    <a16:creationId xmlns:a16="http://schemas.microsoft.com/office/drawing/2014/main" id="{24B98018-6729-453E-85F8-C741307E49D7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6199842" y="6026979"/>
                <a:ext cx="9396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7">
            <p14:nvContentPartPr>
              <p14:cNvPr id="1127" name="Ink 1126">
                <a:extLst>
                  <a:ext uri="{FF2B5EF4-FFF2-40B4-BE49-F238E27FC236}">
                    <a16:creationId xmlns:a16="http://schemas.microsoft.com/office/drawing/2014/main" id="{68FB8FC0-3606-4FEE-B9AB-F9A87D2CCBD0}"/>
                  </a:ext>
                </a:extLst>
              </p14:cNvPr>
              <p14:cNvContentPartPr/>
              <p14:nvPr/>
            </p14:nvContentPartPr>
            <p14:xfrm>
              <a:off x="6240882" y="6043899"/>
              <a:ext cx="178560" cy="134640"/>
            </p14:xfrm>
          </p:contentPart>
        </mc:Choice>
        <mc:Fallback>
          <p:pic>
            <p:nvPicPr>
              <p:cNvPr id="1127" name="Ink 1126">
                <a:extLst>
                  <a:ext uri="{FF2B5EF4-FFF2-40B4-BE49-F238E27FC236}">
                    <a16:creationId xmlns:a16="http://schemas.microsoft.com/office/drawing/2014/main" id="{68FB8FC0-3606-4FEE-B9AB-F9A87D2CCBD0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6205242" y="5972259"/>
                <a:ext cx="25020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9">
            <p14:nvContentPartPr>
              <p14:cNvPr id="1128" name="Ink 1127">
                <a:extLst>
                  <a:ext uri="{FF2B5EF4-FFF2-40B4-BE49-F238E27FC236}">
                    <a16:creationId xmlns:a16="http://schemas.microsoft.com/office/drawing/2014/main" id="{91F4F3A0-C10D-44B8-AAB7-A9DD4F163FB8}"/>
                  </a:ext>
                </a:extLst>
              </p14:cNvPr>
              <p14:cNvContentPartPr/>
              <p14:nvPr/>
            </p14:nvContentPartPr>
            <p14:xfrm>
              <a:off x="6478122" y="6103299"/>
              <a:ext cx="195840" cy="259560"/>
            </p14:xfrm>
          </p:contentPart>
        </mc:Choice>
        <mc:Fallback>
          <p:pic>
            <p:nvPicPr>
              <p:cNvPr id="1128" name="Ink 1127">
                <a:extLst>
                  <a:ext uri="{FF2B5EF4-FFF2-40B4-BE49-F238E27FC236}">
                    <a16:creationId xmlns:a16="http://schemas.microsoft.com/office/drawing/2014/main" id="{91F4F3A0-C10D-44B8-AAB7-A9DD4F163FB8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6442482" y="6031299"/>
                <a:ext cx="26748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1">
            <p14:nvContentPartPr>
              <p14:cNvPr id="1129" name="Ink 1128">
                <a:extLst>
                  <a:ext uri="{FF2B5EF4-FFF2-40B4-BE49-F238E27FC236}">
                    <a16:creationId xmlns:a16="http://schemas.microsoft.com/office/drawing/2014/main" id="{41C4ACC7-919A-46D6-880D-3F10CB3FFA60}"/>
                  </a:ext>
                </a:extLst>
              </p14:cNvPr>
              <p14:cNvContentPartPr/>
              <p14:nvPr/>
            </p14:nvContentPartPr>
            <p14:xfrm>
              <a:off x="6757842" y="6115539"/>
              <a:ext cx="381960" cy="249480"/>
            </p14:xfrm>
          </p:contentPart>
        </mc:Choice>
        <mc:Fallback>
          <p:pic>
            <p:nvPicPr>
              <p:cNvPr id="1129" name="Ink 1128">
                <a:extLst>
                  <a:ext uri="{FF2B5EF4-FFF2-40B4-BE49-F238E27FC236}">
                    <a16:creationId xmlns:a16="http://schemas.microsoft.com/office/drawing/2014/main" id="{41C4ACC7-919A-46D6-880D-3F10CB3FFA60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6721842" y="6043539"/>
                <a:ext cx="45360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3">
            <p14:nvContentPartPr>
              <p14:cNvPr id="1131" name="Ink 1130">
                <a:extLst>
                  <a:ext uri="{FF2B5EF4-FFF2-40B4-BE49-F238E27FC236}">
                    <a16:creationId xmlns:a16="http://schemas.microsoft.com/office/drawing/2014/main" id="{E1C0CB9E-C390-4C61-98EA-C86BB73D2DEA}"/>
                  </a:ext>
                </a:extLst>
              </p14:cNvPr>
              <p14:cNvContentPartPr/>
              <p14:nvPr/>
            </p14:nvContentPartPr>
            <p14:xfrm>
              <a:off x="8088402" y="6056499"/>
              <a:ext cx="56160" cy="357840"/>
            </p14:xfrm>
          </p:contentPart>
        </mc:Choice>
        <mc:Fallback>
          <p:pic>
            <p:nvPicPr>
              <p:cNvPr id="1131" name="Ink 1130">
                <a:extLst>
                  <a:ext uri="{FF2B5EF4-FFF2-40B4-BE49-F238E27FC236}">
                    <a16:creationId xmlns:a16="http://schemas.microsoft.com/office/drawing/2014/main" id="{E1C0CB9E-C390-4C61-98EA-C86BB73D2DEA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8052402" y="5984859"/>
                <a:ext cx="12780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5">
            <p14:nvContentPartPr>
              <p14:cNvPr id="1132" name="Ink 1131">
                <a:extLst>
                  <a:ext uri="{FF2B5EF4-FFF2-40B4-BE49-F238E27FC236}">
                    <a16:creationId xmlns:a16="http://schemas.microsoft.com/office/drawing/2014/main" id="{B083931C-2162-4378-8507-258800ED633E}"/>
                  </a:ext>
                </a:extLst>
              </p14:cNvPr>
              <p14:cNvContentPartPr/>
              <p14:nvPr/>
            </p14:nvContentPartPr>
            <p14:xfrm>
              <a:off x="7999482" y="6062619"/>
              <a:ext cx="249120" cy="149040"/>
            </p14:xfrm>
          </p:contentPart>
        </mc:Choice>
        <mc:Fallback>
          <p:pic>
            <p:nvPicPr>
              <p:cNvPr id="1132" name="Ink 1131">
                <a:extLst>
                  <a:ext uri="{FF2B5EF4-FFF2-40B4-BE49-F238E27FC236}">
                    <a16:creationId xmlns:a16="http://schemas.microsoft.com/office/drawing/2014/main" id="{B083931C-2162-4378-8507-258800ED633E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7963842" y="5990619"/>
                <a:ext cx="32076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7">
            <p14:nvContentPartPr>
              <p14:cNvPr id="1133" name="Ink 1132">
                <a:extLst>
                  <a:ext uri="{FF2B5EF4-FFF2-40B4-BE49-F238E27FC236}">
                    <a16:creationId xmlns:a16="http://schemas.microsoft.com/office/drawing/2014/main" id="{9708FDE1-29DD-4E30-B73D-62EA1BEA2FF7}"/>
                  </a:ext>
                </a:extLst>
              </p14:cNvPr>
              <p14:cNvContentPartPr/>
              <p14:nvPr/>
            </p14:nvContentPartPr>
            <p14:xfrm>
              <a:off x="6803562" y="5999259"/>
              <a:ext cx="374400" cy="345600"/>
            </p14:xfrm>
          </p:contentPart>
        </mc:Choice>
        <mc:Fallback>
          <p:pic>
            <p:nvPicPr>
              <p:cNvPr id="1133" name="Ink 1132">
                <a:extLst>
                  <a:ext uri="{FF2B5EF4-FFF2-40B4-BE49-F238E27FC236}">
                    <a16:creationId xmlns:a16="http://schemas.microsoft.com/office/drawing/2014/main" id="{9708FDE1-29DD-4E30-B73D-62EA1BEA2FF7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6767562" y="5927259"/>
                <a:ext cx="44604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9">
            <p14:nvContentPartPr>
              <p14:cNvPr id="1134" name="Ink 1133">
                <a:extLst>
                  <a:ext uri="{FF2B5EF4-FFF2-40B4-BE49-F238E27FC236}">
                    <a16:creationId xmlns:a16="http://schemas.microsoft.com/office/drawing/2014/main" id="{0B58B101-E30C-4CB4-9495-F2D68FDF29C7}"/>
                  </a:ext>
                </a:extLst>
              </p14:cNvPr>
              <p14:cNvContentPartPr/>
              <p14:nvPr/>
            </p14:nvContentPartPr>
            <p14:xfrm>
              <a:off x="6817962" y="6181419"/>
              <a:ext cx="321840" cy="67320"/>
            </p14:xfrm>
          </p:contentPart>
        </mc:Choice>
        <mc:Fallback>
          <p:pic>
            <p:nvPicPr>
              <p:cNvPr id="1134" name="Ink 1133">
                <a:extLst>
                  <a:ext uri="{FF2B5EF4-FFF2-40B4-BE49-F238E27FC236}">
                    <a16:creationId xmlns:a16="http://schemas.microsoft.com/office/drawing/2014/main" id="{0B58B101-E30C-4CB4-9495-F2D68FDF29C7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6781962" y="6109419"/>
                <a:ext cx="3934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1">
            <p14:nvContentPartPr>
              <p14:cNvPr id="1135" name="Ink 1134">
                <a:extLst>
                  <a:ext uri="{FF2B5EF4-FFF2-40B4-BE49-F238E27FC236}">
                    <a16:creationId xmlns:a16="http://schemas.microsoft.com/office/drawing/2014/main" id="{291F4D9A-C42D-48EC-B902-97332AADF43B}"/>
                  </a:ext>
                </a:extLst>
              </p14:cNvPr>
              <p14:cNvContentPartPr/>
              <p14:nvPr/>
            </p14:nvContentPartPr>
            <p14:xfrm>
              <a:off x="8362002" y="6259179"/>
              <a:ext cx="336240" cy="148680"/>
            </p14:xfrm>
          </p:contentPart>
        </mc:Choice>
        <mc:Fallback>
          <p:pic>
            <p:nvPicPr>
              <p:cNvPr id="1135" name="Ink 1134">
                <a:extLst>
                  <a:ext uri="{FF2B5EF4-FFF2-40B4-BE49-F238E27FC236}">
                    <a16:creationId xmlns:a16="http://schemas.microsoft.com/office/drawing/2014/main" id="{291F4D9A-C42D-48EC-B902-97332AADF43B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8326002" y="6187179"/>
                <a:ext cx="40788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3">
            <p14:nvContentPartPr>
              <p14:cNvPr id="1136" name="Ink 1135">
                <a:extLst>
                  <a:ext uri="{FF2B5EF4-FFF2-40B4-BE49-F238E27FC236}">
                    <a16:creationId xmlns:a16="http://schemas.microsoft.com/office/drawing/2014/main" id="{91A6D499-DC65-4018-A1B0-EDF3800D9DF8}"/>
                  </a:ext>
                </a:extLst>
              </p14:cNvPr>
              <p14:cNvContentPartPr/>
              <p14:nvPr/>
            </p14:nvContentPartPr>
            <p14:xfrm>
              <a:off x="8721282" y="6122379"/>
              <a:ext cx="47520" cy="37440"/>
            </p14:xfrm>
          </p:contentPart>
        </mc:Choice>
        <mc:Fallback>
          <p:pic>
            <p:nvPicPr>
              <p:cNvPr id="1136" name="Ink 1135">
                <a:extLst>
                  <a:ext uri="{FF2B5EF4-FFF2-40B4-BE49-F238E27FC236}">
                    <a16:creationId xmlns:a16="http://schemas.microsoft.com/office/drawing/2014/main" id="{91A6D499-DC65-4018-A1B0-EDF3800D9DF8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8685282" y="6050739"/>
                <a:ext cx="1191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5">
            <p14:nvContentPartPr>
              <p14:cNvPr id="1137" name="Ink 1136">
                <a:extLst>
                  <a:ext uri="{FF2B5EF4-FFF2-40B4-BE49-F238E27FC236}">
                    <a16:creationId xmlns:a16="http://schemas.microsoft.com/office/drawing/2014/main" id="{E7C6AA9C-F5C2-473D-9F8E-737F83907568}"/>
                  </a:ext>
                </a:extLst>
              </p14:cNvPr>
              <p14:cNvContentPartPr/>
              <p14:nvPr/>
            </p14:nvContentPartPr>
            <p14:xfrm>
              <a:off x="8840442" y="6252699"/>
              <a:ext cx="240840" cy="152640"/>
            </p14:xfrm>
          </p:contentPart>
        </mc:Choice>
        <mc:Fallback>
          <p:pic>
            <p:nvPicPr>
              <p:cNvPr id="1137" name="Ink 1136">
                <a:extLst>
                  <a:ext uri="{FF2B5EF4-FFF2-40B4-BE49-F238E27FC236}">
                    <a16:creationId xmlns:a16="http://schemas.microsoft.com/office/drawing/2014/main" id="{E7C6AA9C-F5C2-473D-9F8E-737F83907568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8804442" y="6180699"/>
                <a:ext cx="31248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7">
            <p14:nvContentPartPr>
              <p14:cNvPr id="1138" name="Ink 1137">
                <a:extLst>
                  <a:ext uri="{FF2B5EF4-FFF2-40B4-BE49-F238E27FC236}">
                    <a16:creationId xmlns:a16="http://schemas.microsoft.com/office/drawing/2014/main" id="{155E2A99-76A6-4952-9D7C-409F6529E3CB}"/>
                  </a:ext>
                </a:extLst>
              </p14:cNvPr>
              <p14:cNvContentPartPr/>
              <p14:nvPr/>
            </p14:nvContentPartPr>
            <p14:xfrm>
              <a:off x="9142122" y="6264579"/>
              <a:ext cx="289080" cy="168120"/>
            </p14:xfrm>
          </p:contentPart>
        </mc:Choice>
        <mc:Fallback>
          <p:pic>
            <p:nvPicPr>
              <p:cNvPr id="1138" name="Ink 1137">
                <a:extLst>
                  <a:ext uri="{FF2B5EF4-FFF2-40B4-BE49-F238E27FC236}">
                    <a16:creationId xmlns:a16="http://schemas.microsoft.com/office/drawing/2014/main" id="{155E2A99-76A6-4952-9D7C-409F6529E3CB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9106122" y="6192579"/>
                <a:ext cx="36072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9">
            <p14:nvContentPartPr>
              <p14:cNvPr id="1139" name="Ink 1138">
                <a:extLst>
                  <a:ext uri="{FF2B5EF4-FFF2-40B4-BE49-F238E27FC236}">
                    <a16:creationId xmlns:a16="http://schemas.microsoft.com/office/drawing/2014/main" id="{B4AB764C-D0CE-4E66-BEA5-5B3331D1D4D3}"/>
                  </a:ext>
                </a:extLst>
              </p14:cNvPr>
              <p14:cNvContentPartPr/>
              <p14:nvPr/>
            </p14:nvContentPartPr>
            <p14:xfrm>
              <a:off x="9493122" y="6179259"/>
              <a:ext cx="5040" cy="29880"/>
            </p14:xfrm>
          </p:contentPart>
        </mc:Choice>
        <mc:Fallback>
          <p:pic>
            <p:nvPicPr>
              <p:cNvPr id="1139" name="Ink 1138">
                <a:extLst>
                  <a:ext uri="{FF2B5EF4-FFF2-40B4-BE49-F238E27FC236}">
                    <a16:creationId xmlns:a16="http://schemas.microsoft.com/office/drawing/2014/main" id="{B4AB764C-D0CE-4E66-BEA5-5B3331D1D4D3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9457482" y="6107619"/>
                <a:ext cx="7668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1">
            <p14:nvContentPartPr>
              <p14:cNvPr id="1140" name="Ink 1139">
                <a:extLst>
                  <a:ext uri="{FF2B5EF4-FFF2-40B4-BE49-F238E27FC236}">
                    <a16:creationId xmlns:a16="http://schemas.microsoft.com/office/drawing/2014/main" id="{79A0C14A-A7B4-41D7-923C-686523929C04}"/>
                  </a:ext>
                </a:extLst>
              </p14:cNvPr>
              <p14:cNvContentPartPr/>
              <p14:nvPr/>
            </p14:nvContentPartPr>
            <p14:xfrm>
              <a:off x="9547122" y="6293019"/>
              <a:ext cx="139320" cy="325440"/>
            </p14:xfrm>
          </p:contentPart>
        </mc:Choice>
        <mc:Fallback>
          <p:pic>
            <p:nvPicPr>
              <p:cNvPr id="1140" name="Ink 1139">
                <a:extLst>
                  <a:ext uri="{FF2B5EF4-FFF2-40B4-BE49-F238E27FC236}">
                    <a16:creationId xmlns:a16="http://schemas.microsoft.com/office/drawing/2014/main" id="{79A0C14A-A7B4-41D7-923C-686523929C04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9511482" y="6221019"/>
                <a:ext cx="21096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3">
            <p14:nvContentPartPr>
              <p14:cNvPr id="1141" name="Ink 1140">
                <a:extLst>
                  <a:ext uri="{FF2B5EF4-FFF2-40B4-BE49-F238E27FC236}">
                    <a16:creationId xmlns:a16="http://schemas.microsoft.com/office/drawing/2014/main" id="{C2FF871F-7540-45C3-BE41-746E02B9E51F}"/>
                  </a:ext>
                </a:extLst>
              </p14:cNvPr>
              <p14:cNvContentPartPr/>
              <p14:nvPr/>
            </p14:nvContentPartPr>
            <p14:xfrm>
              <a:off x="9801282" y="6133179"/>
              <a:ext cx="318240" cy="268920"/>
            </p14:xfrm>
          </p:contentPart>
        </mc:Choice>
        <mc:Fallback>
          <p:pic>
            <p:nvPicPr>
              <p:cNvPr id="1141" name="Ink 1140">
                <a:extLst>
                  <a:ext uri="{FF2B5EF4-FFF2-40B4-BE49-F238E27FC236}">
                    <a16:creationId xmlns:a16="http://schemas.microsoft.com/office/drawing/2014/main" id="{C2FF871F-7540-45C3-BE41-746E02B9E51F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9765282" y="6061179"/>
                <a:ext cx="38988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5">
            <p14:nvContentPartPr>
              <p14:cNvPr id="1142" name="Ink 1141">
                <a:extLst>
                  <a:ext uri="{FF2B5EF4-FFF2-40B4-BE49-F238E27FC236}">
                    <a16:creationId xmlns:a16="http://schemas.microsoft.com/office/drawing/2014/main" id="{C6548032-D9FC-483C-94E5-24575FE8E938}"/>
                  </a:ext>
                </a:extLst>
              </p14:cNvPr>
              <p14:cNvContentPartPr/>
              <p14:nvPr/>
            </p14:nvContentPartPr>
            <p14:xfrm>
              <a:off x="10270362" y="6188619"/>
              <a:ext cx="678960" cy="166680"/>
            </p14:xfrm>
          </p:contentPart>
        </mc:Choice>
        <mc:Fallback>
          <p:pic>
            <p:nvPicPr>
              <p:cNvPr id="1142" name="Ink 1141">
                <a:extLst>
                  <a:ext uri="{FF2B5EF4-FFF2-40B4-BE49-F238E27FC236}">
                    <a16:creationId xmlns:a16="http://schemas.microsoft.com/office/drawing/2014/main" id="{C6548032-D9FC-483C-94E5-24575FE8E938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10234722" y="6116979"/>
                <a:ext cx="7506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7">
            <p14:nvContentPartPr>
              <p14:cNvPr id="1143" name="Ink 1142">
                <a:extLst>
                  <a:ext uri="{FF2B5EF4-FFF2-40B4-BE49-F238E27FC236}">
                    <a16:creationId xmlns:a16="http://schemas.microsoft.com/office/drawing/2014/main" id="{4F459DC4-FC23-4D80-89C1-C8F9B9C93C4D}"/>
                  </a:ext>
                </a:extLst>
              </p14:cNvPr>
              <p14:cNvContentPartPr/>
              <p14:nvPr/>
            </p14:nvContentPartPr>
            <p14:xfrm>
              <a:off x="10991082" y="6197619"/>
              <a:ext cx="86040" cy="349920"/>
            </p14:xfrm>
          </p:contentPart>
        </mc:Choice>
        <mc:Fallback>
          <p:pic>
            <p:nvPicPr>
              <p:cNvPr id="1143" name="Ink 1142">
                <a:extLst>
                  <a:ext uri="{FF2B5EF4-FFF2-40B4-BE49-F238E27FC236}">
                    <a16:creationId xmlns:a16="http://schemas.microsoft.com/office/drawing/2014/main" id="{4F459DC4-FC23-4D80-89C1-C8F9B9C93C4D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10955442" y="6125979"/>
                <a:ext cx="15768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9">
            <p14:nvContentPartPr>
              <p14:cNvPr id="1144" name="Ink 1143">
                <a:extLst>
                  <a:ext uri="{FF2B5EF4-FFF2-40B4-BE49-F238E27FC236}">
                    <a16:creationId xmlns:a16="http://schemas.microsoft.com/office/drawing/2014/main" id="{FC0677D9-59E0-4E44-AEA0-FF5C31F218BA}"/>
                  </a:ext>
                </a:extLst>
              </p14:cNvPr>
              <p14:cNvContentPartPr/>
              <p14:nvPr/>
            </p14:nvContentPartPr>
            <p14:xfrm>
              <a:off x="11009082" y="6216699"/>
              <a:ext cx="123840" cy="162720"/>
            </p14:xfrm>
          </p:contentPart>
        </mc:Choice>
        <mc:Fallback>
          <p:pic>
            <p:nvPicPr>
              <p:cNvPr id="1144" name="Ink 1143">
                <a:extLst>
                  <a:ext uri="{FF2B5EF4-FFF2-40B4-BE49-F238E27FC236}">
                    <a16:creationId xmlns:a16="http://schemas.microsoft.com/office/drawing/2014/main" id="{FC0677D9-59E0-4E44-AEA0-FF5C31F218BA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10973442" y="6145059"/>
                <a:ext cx="19548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1">
            <p14:nvContentPartPr>
              <p14:cNvPr id="1145" name="Ink 1144">
                <a:extLst>
                  <a:ext uri="{FF2B5EF4-FFF2-40B4-BE49-F238E27FC236}">
                    <a16:creationId xmlns:a16="http://schemas.microsoft.com/office/drawing/2014/main" id="{73DB4719-75BB-4856-A28E-0957B14237B0}"/>
                  </a:ext>
                </a:extLst>
              </p14:cNvPr>
              <p14:cNvContentPartPr/>
              <p14:nvPr/>
            </p14:nvContentPartPr>
            <p14:xfrm>
              <a:off x="11284482" y="6228579"/>
              <a:ext cx="653040" cy="169560"/>
            </p14:xfrm>
          </p:contentPart>
        </mc:Choice>
        <mc:Fallback>
          <p:pic>
            <p:nvPicPr>
              <p:cNvPr id="1145" name="Ink 1144">
                <a:extLst>
                  <a:ext uri="{FF2B5EF4-FFF2-40B4-BE49-F238E27FC236}">
                    <a16:creationId xmlns:a16="http://schemas.microsoft.com/office/drawing/2014/main" id="{73DB4719-75BB-4856-A28E-0957B14237B0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11248482" y="6156939"/>
                <a:ext cx="72468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3">
            <p14:nvContentPartPr>
              <p14:cNvPr id="1146" name="Ink 1145">
                <a:extLst>
                  <a:ext uri="{FF2B5EF4-FFF2-40B4-BE49-F238E27FC236}">
                    <a16:creationId xmlns:a16="http://schemas.microsoft.com/office/drawing/2014/main" id="{894147BC-BD33-48B1-BAD8-FFF1D5900469}"/>
                  </a:ext>
                </a:extLst>
              </p14:cNvPr>
              <p14:cNvContentPartPr/>
              <p14:nvPr/>
            </p14:nvContentPartPr>
            <p14:xfrm>
              <a:off x="12085842" y="6102939"/>
              <a:ext cx="25920" cy="174240"/>
            </p14:xfrm>
          </p:contentPart>
        </mc:Choice>
        <mc:Fallback>
          <p:pic>
            <p:nvPicPr>
              <p:cNvPr id="1146" name="Ink 1145">
                <a:extLst>
                  <a:ext uri="{FF2B5EF4-FFF2-40B4-BE49-F238E27FC236}">
                    <a16:creationId xmlns:a16="http://schemas.microsoft.com/office/drawing/2014/main" id="{894147BC-BD33-48B1-BAD8-FFF1D5900469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12049842" y="6031299"/>
                <a:ext cx="975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5">
            <p14:nvContentPartPr>
              <p14:cNvPr id="1147" name="Ink 1146">
                <a:extLst>
                  <a:ext uri="{FF2B5EF4-FFF2-40B4-BE49-F238E27FC236}">
                    <a16:creationId xmlns:a16="http://schemas.microsoft.com/office/drawing/2014/main" id="{506C2491-4533-44CB-A363-D5D015A23D6D}"/>
                  </a:ext>
                </a:extLst>
              </p14:cNvPr>
              <p14:cNvContentPartPr/>
              <p14:nvPr/>
            </p14:nvContentPartPr>
            <p14:xfrm>
              <a:off x="12091962" y="6170979"/>
              <a:ext cx="113040" cy="52920"/>
            </p14:xfrm>
          </p:contentPart>
        </mc:Choice>
        <mc:Fallback>
          <p:pic>
            <p:nvPicPr>
              <p:cNvPr id="1147" name="Ink 1146">
                <a:extLst>
                  <a:ext uri="{FF2B5EF4-FFF2-40B4-BE49-F238E27FC236}">
                    <a16:creationId xmlns:a16="http://schemas.microsoft.com/office/drawing/2014/main" id="{506C2491-4533-44CB-A363-D5D015A23D6D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12055962" y="6099339"/>
                <a:ext cx="1846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7">
            <p14:nvContentPartPr>
              <p14:cNvPr id="1148" name="Ink 1147">
                <a:extLst>
                  <a:ext uri="{FF2B5EF4-FFF2-40B4-BE49-F238E27FC236}">
                    <a16:creationId xmlns:a16="http://schemas.microsoft.com/office/drawing/2014/main" id="{A5A2EF10-BE9D-4B78-A4B0-7A59A75EFD2D}"/>
                  </a:ext>
                </a:extLst>
              </p14:cNvPr>
              <p14:cNvContentPartPr/>
              <p14:nvPr/>
            </p14:nvContentPartPr>
            <p14:xfrm>
              <a:off x="8315922" y="6570939"/>
              <a:ext cx="207360" cy="226080"/>
            </p14:xfrm>
          </p:contentPart>
        </mc:Choice>
        <mc:Fallback>
          <p:pic>
            <p:nvPicPr>
              <p:cNvPr id="1148" name="Ink 1147">
                <a:extLst>
                  <a:ext uri="{FF2B5EF4-FFF2-40B4-BE49-F238E27FC236}">
                    <a16:creationId xmlns:a16="http://schemas.microsoft.com/office/drawing/2014/main" id="{A5A2EF10-BE9D-4B78-A4B0-7A59A75EFD2D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8280282" y="6498939"/>
                <a:ext cx="2790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9">
            <p14:nvContentPartPr>
              <p14:cNvPr id="1149" name="Ink 1148">
                <a:extLst>
                  <a:ext uri="{FF2B5EF4-FFF2-40B4-BE49-F238E27FC236}">
                    <a16:creationId xmlns:a16="http://schemas.microsoft.com/office/drawing/2014/main" id="{87729945-6596-45AE-A219-C898E972C976}"/>
                  </a:ext>
                </a:extLst>
              </p14:cNvPr>
              <p14:cNvContentPartPr/>
              <p14:nvPr/>
            </p14:nvContentPartPr>
            <p14:xfrm>
              <a:off x="8373162" y="6661002"/>
              <a:ext cx="536040" cy="91800"/>
            </p14:xfrm>
          </p:contentPart>
        </mc:Choice>
        <mc:Fallback>
          <p:pic>
            <p:nvPicPr>
              <p:cNvPr id="1149" name="Ink 1148">
                <a:extLst>
                  <a:ext uri="{FF2B5EF4-FFF2-40B4-BE49-F238E27FC236}">
                    <a16:creationId xmlns:a16="http://schemas.microsoft.com/office/drawing/2014/main" id="{87729945-6596-45AE-A219-C898E972C976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8337162" y="6589362"/>
                <a:ext cx="6076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1">
            <p14:nvContentPartPr>
              <p14:cNvPr id="1150" name="Ink 1149">
                <a:extLst>
                  <a:ext uri="{FF2B5EF4-FFF2-40B4-BE49-F238E27FC236}">
                    <a16:creationId xmlns:a16="http://schemas.microsoft.com/office/drawing/2014/main" id="{F6057785-EC65-4B10-B93E-EEF79C4FAD88}"/>
                  </a:ext>
                </a:extLst>
              </p14:cNvPr>
              <p14:cNvContentPartPr/>
              <p14:nvPr/>
            </p14:nvContentPartPr>
            <p14:xfrm>
              <a:off x="8871762" y="6533922"/>
              <a:ext cx="226080" cy="364680"/>
            </p14:xfrm>
          </p:contentPart>
        </mc:Choice>
        <mc:Fallback>
          <p:pic>
            <p:nvPicPr>
              <p:cNvPr id="1150" name="Ink 1149">
                <a:extLst>
                  <a:ext uri="{FF2B5EF4-FFF2-40B4-BE49-F238E27FC236}">
                    <a16:creationId xmlns:a16="http://schemas.microsoft.com/office/drawing/2014/main" id="{F6057785-EC65-4B10-B93E-EEF79C4FAD88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8836122" y="6462282"/>
                <a:ext cx="297720" cy="50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630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EA097D-B7C8-419B-9FB3-F6CB20639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3299" y="326980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Building Blocks for Machine Learning</a:t>
            </a:r>
          </a:p>
        </p:txBody>
      </p:sp>
      <p:pic>
        <p:nvPicPr>
          <p:cNvPr id="1026" name="Picture 2" descr="What is Deep Learning(DL)? : Simple Detailed Introduction for Dummies | by  Co-learning Lounge | Co-Learning Lounge | Medium">
            <a:extLst>
              <a:ext uri="{FF2B5EF4-FFF2-40B4-BE49-F238E27FC236}">
                <a16:creationId xmlns:a16="http://schemas.microsoft.com/office/drawing/2014/main" id="{2DAEEC12-C064-4667-9C01-DD229B347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651" y="98852"/>
            <a:ext cx="2140950" cy="105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3540863C-2A97-4AF0-850F-7EAA26912BCF}"/>
              </a:ext>
            </a:extLst>
          </p:cNvPr>
          <p:cNvSpPr txBox="1"/>
          <p:nvPr/>
        </p:nvSpPr>
        <p:spPr>
          <a:xfrm>
            <a:off x="3937687" y="1198323"/>
            <a:ext cx="35669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Math Concepts Need in ML &amp; DL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3F9A03-7F5B-496B-B7D2-4B0A6D637EB6}"/>
                  </a:ext>
                </a:extLst>
              </p14:cNvPr>
              <p14:cNvContentPartPr/>
              <p14:nvPr/>
            </p14:nvContentPartPr>
            <p14:xfrm>
              <a:off x="1374402" y="2069139"/>
              <a:ext cx="9267480" cy="86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3F9A03-7F5B-496B-B7D2-4B0A6D637E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8402" y="1997139"/>
                <a:ext cx="9339120" cy="10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4DC6C0F-ED48-4CBB-9E91-B4561FD79407}"/>
                  </a:ext>
                </a:extLst>
              </p14:cNvPr>
              <p14:cNvContentPartPr/>
              <p14:nvPr/>
            </p14:nvContentPartPr>
            <p14:xfrm>
              <a:off x="10324722" y="2739819"/>
              <a:ext cx="245880" cy="176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4DC6C0F-ED48-4CBB-9E91-B4561FD794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88722" y="2667965"/>
                <a:ext cx="317520" cy="3201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3D3DA3C-FBFA-4445-8D09-2376C8A28F6D}"/>
                  </a:ext>
                </a:extLst>
              </p14:cNvPr>
              <p14:cNvContentPartPr/>
              <p14:nvPr/>
            </p14:nvContentPartPr>
            <p14:xfrm>
              <a:off x="1375122" y="2056179"/>
              <a:ext cx="97920" cy="5904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3D3DA3C-FBFA-4445-8D09-2376C8A28F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39122" y="1984179"/>
                <a:ext cx="16956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4D20CA0-DDAA-48C4-A54C-E97CEC187ADA}"/>
                  </a:ext>
                </a:extLst>
              </p14:cNvPr>
              <p14:cNvContentPartPr/>
              <p14:nvPr/>
            </p14:nvContentPartPr>
            <p14:xfrm>
              <a:off x="1232562" y="2545059"/>
              <a:ext cx="355320" cy="1861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4D20CA0-DDAA-48C4-A54C-E97CEC187AD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6562" y="2473059"/>
                <a:ext cx="42696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CDA7795-734B-474C-AC63-2328D0FF3C88}"/>
                  </a:ext>
                </a:extLst>
              </p14:cNvPr>
              <p14:cNvContentPartPr/>
              <p14:nvPr/>
            </p14:nvContentPartPr>
            <p14:xfrm>
              <a:off x="3379962" y="2168499"/>
              <a:ext cx="95400" cy="5076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CDA7795-734B-474C-AC63-2328D0FF3C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43962" y="2096499"/>
                <a:ext cx="167040" cy="6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A1251DD-3B39-4133-890D-B16FC6A43170}"/>
                  </a:ext>
                </a:extLst>
              </p14:cNvPr>
              <p14:cNvContentPartPr/>
              <p14:nvPr/>
            </p14:nvContentPartPr>
            <p14:xfrm>
              <a:off x="3269802" y="2511939"/>
              <a:ext cx="279720" cy="1976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A1251DD-3B39-4133-890D-B16FC6A4317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33802" y="2440070"/>
                <a:ext cx="351360" cy="3410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6935F68-B4BC-431D-B641-9A11EA57DAE9}"/>
                  </a:ext>
                </a:extLst>
              </p14:cNvPr>
              <p14:cNvContentPartPr/>
              <p14:nvPr/>
            </p14:nvContentPartPr>
            <p14:xfrm>
              <a:off x="5569842" y="2222499"/>
              <a:ext cx="54000" cy="5947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6935F68-B4BC-431D-B641-9A11EA57DAE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3842" y="2150455"/>
                <a:ext cx="125640" cy="738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56A1892-EF64-4977-B376-CD169F5F8B16}"/>
                  </a:ext>
                </a:extLst>
              </p14:cNvPr>
              <p14:cNvContentPartPr/>
              <p14:nvPr/>
            </p14:nvContentPartPr>
            <p14:xfrm>
              <a:off x="5377602" y="2657379"/>
              <a:ext cx="378360" cy="2232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56A1892-EF64-4977-B376-CD169F5F8B1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41602" y="2585379"/>
                <a:ext cx="45000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91572FB-68F9-4911-975E-A2ED68D323DC}"/>
                  </a:ext>
                </a:extLst>
              </p14:cNvPr>
              <p14:cNvContentPartPr/>
              <p14:nvPr/>
            </p14:nvContentPartPr>
            <p14:xfrm>
              <a:off x="467562" y="2984619"/>
              <a:ext cx="312120" cy="4352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91572FB-68F9-4911-975E-A2ED68D323D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1562" y="2912619"/>
                <a:ext cx="38376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6512669-AF9E-4F82-8545-E3F05FF85013}"/>
                  </a:ext>
                </a:extLst>
              </p14:cNvPr>
              <p14:cNvContentPartPr/>
              <p14:nvPr/>
            </p14:nvContentPartPr>
            <p14:xfrm>
              <a:off x="803082" y="3064539"/>
              <a:ext cx="25920" cy="223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6512669-AF9E-4F82-8545-E3F05FF8501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67082" y="2992539"/>
                <a:ext cx="975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CE90764-1561-4129-B97E-CD8FAC7CFB1F}"/>
                  </a:ext>
                </a:extLst>
              </p14:cNvPr>
              <p14:cNvContentPartPr/>
              <p14:nvPr/>
            </p14:nvContentPartPr>
            <p14:xfrm>
              <a:off x="917922" y="3193779"/>
              <a:ext cx="461160" cy="2473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CE90764-1561-4129-B97E-CD8FAC7CFB1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81922" y="3121674"/>
                <a:ext cx="532800" cy="391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F6F0541-DCEA-4235-807E-0FE395608453}"/>
                  </a:ext>
                </a:extLst>
              </p14:cNvPr>
              <p14:cNvContentPartPr/>
              <p14:nvPr/>
            </p14:nvContentPartPr>
            <p14:xfrm>
              <a:off x="1451082" y="3166419"/>
              <a:ext cx="663480" cy="2617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F6F0541-DCEA-4235-807E-0FE39560845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415102" y="3094320"/>
                <a:ext cx="735081" cy="4055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19A4611-22B1-4BD6-9BF1-5E3367758441}"/>
                  </a:ext>
                </a:extLst>
              </p14:cNvPr>
              <p14:cNvContentPartPr/>
              <p14:nvPr/>
            </p14:nvContentPartPr>
            <p14:xfrm>
              <a:off x="481242" y="3791019"/>
              <a:ext cx="226800" cy="3772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19A4611-22B1-4BD6-9BF1-5E336775844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45242" y="3718950"/>
                <a:ext cx="298440" cy="5210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3689181-D660-4F91-9FAB-DA76C5BDB7B6}"/>
                  </a:ext>
                </a:extLst>
              </p14:cNvPr>
              <p14:cNvContentPartPr/>
              <p14:nvPr/>
            </p14:nvContentPartPr>
            <p14:xfrm>
              <a:off x="551802" y="3971019"/>
              <a:ext cx="222480" cy="590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3689181-D660-4F91-9FAB-DA76C5BDB7B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15860" y="3899455"/>
                <a:ext cx="294004" cy="2018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4505A7A-5662-4405-BA98-4E60AAF96A37}"/>
                  </a:ext>
                </a:extLst>
              </p14:cNvPr>
              <p14:cNvContentPartPr/>
              <p14:nvPr/>
            </p14:nvContentPartPr>
            <p14:xfrm>
              <a:off x="886962" y="3801819"/>
              <a:ext cx="49680" cy="3459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4505A7A-5662-4405-BA98-4E60AAF96A3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50962" y="3729894"/>
                <a:ext cx="121320" cy="489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3C6DDB5-F380-4568-B76A-1CF58F666B12}"/>
                  </a:ext>
                </a:extLst>
              </p14:cNvPr>
              <p14:cNvContentPartPr/>
              <p14:nvPr/>
            </p14:nvContentPartPr>
            <p14:xfrm>
              <a:off x="978042" y="3938259"/>
              <a:ext cx="225360" cy="4446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3C6DDB5-F380-4568-B76A-1CF58F666B1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42042" y="3866259"/>
                <a:ext cx="29700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BD4E331-3CBA-4A03-B894-57010CBA5B14}"/>
                  </a:ext>
                </a:extLst>
              </p14:cNvPr>
              <p14:cNvContentPartPr/>
              <p14:nvPr/>
            </p14:nvContentPartPr>
            <p14:xfrm>
              <a:off x="1318242" y="3928179"/>
              <a:ext cx="139680" cy="1371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BD4E331-3CBA-4A03-B894-57010CBA5B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282335" y="3856179"/>
                <a:ext cx="211136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15B4A70-AAAA-4287-99B1-AA968D3E2ED2}"/>
                  </a:ext>
                </a:extLst>
              </p14:cNvPr>
              <p14:cNvContentPartPr/>
              <p14:nvPr/>
            </p14:nvContentPartPr>
            <p14:xfrm>
              <a:off x="1544682" y="3803259"/>
              <a:ext cx="161280" cy="2797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15B4A70-AAAA-4287-99B1-AA968D3E2ED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508601" y="3731259"/>
                <a:ext cx="23308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9CC62AAD-B5EA-4AC0-A2E2-7878C91CAAEB}"/>
                  </a:ext>
                </a:extLst>
              </p14:cNvPr>
              <p14:cNvContentPartPr/>
              <p14:nvPr/>
            </p14:nvContentPartPr>
            <p14:xfrm>
              <a:off x="1804242" y="3820899"/>
              <a:ext cx="128520" cy="2908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CC62AAD-B5EA-4AC0-A2E2-7878C91CAAE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768242" y="3748810"/>
                <a:ext cx="200160" cy="434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E568C2B-C90D-43C1-8110-0432A918616B}"/>
                  </a:ext>
                </a:extLst>
              </p14:cNvPr>
              <p14:cNvContentPartPr/>
              <p14:nvPr/>
            </p14:nvContentPartPr>
            <p14:xfrm>
              <a:off x="1995402" y="3928899"/>
              <a:ext cx="287280" cy="2185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E568C2B-C90D-43C1-8110-0432A918616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959402" y="3856780"/>
                <a:ext cx="358920" cy="362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3C0D7DB-1600-4ED5-8DB5-62CFD443ADD9}"/>
                  </a:ext>
                </a:extLst>
              </p14:cNvPr>
              <p14:cNvContentPartPr/>
              <p14:nvPr/>
            </p14:nvContentPartPr>
            <p14:xfrm>
              <a:off x="2726202" y="3183339"/>
              <a:ext cx="192240" cy="3013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3C0D7DB-1600-4ED5-8DB5-62CFD443ADD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690202" y="3111339"/>
                <a:ext cx="26388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891A79A-135B-42A8-A14E-7A0B9640DE03}"/>
                  </a:ext>
                </a:extLst>
              </p14:cNvPr>
              <p14:cNvContentPartPr/>
              <p14:nvPr/>
            </p14:nvContentPartPr>
            <p14:xfrm>
              <a:off x="2965242" y="3324819"/>
              <a:ext cx="244080" cy="1681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891A79A-135B-42A8-A14E-7A0B9640DE0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929242" y="3252819"/>
                <a:ext cx="31572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DEEC4ED-E774-4C50-9203-BA28C9C28AB9}"/>
                  </a:ext>
                </a:extLst>
              </p14:cNvPr>
              <p14:cNvContentPartPr/>
              <p14:nvPr/>
            </p14:nvContentPartPr>
            <p14:xfrm>
              <a:off x="3295362" y="3167139"/>
              <a:ext cx="41400" cy="3686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DEEC4ED-E774-4C50-9203-BA28C9C28AB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59362" y="3095209"/>
                <a:ext cx="113040" cy="512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71C1EF7-3C9C-4927-9F2C-F2C3846CE282}"/>
                  </a:ext>
                </a:extLst>
              </p14:cNvPr>
              <p14:cNvContentPartPr/>
              <p14:nvPr/>
            </p14:nvContentPartPr>
            <p14:xfrm>
              <a:off x="3409842" y="3332379"/>
              <a:ext cx="154440" cy="2350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71C1EF7-3C9C-4927-9F2C-F2C3846CE28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373842" y="3260379"/>
                <a:ext cx="22608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7663923-D562-4A49-BAAE-CCBBA8303F82}"/>
                  </a:ext>
                </a:extLst>
              </p14:cNvPr>
              <p14:cNvContentPartPr/>
              <p14:nvPr/>
            </p14:nvContentPartPr>
            <p14:xfrm>
              <a:off x="3632682" y="3358299"/>
              <a:ext cx="282600" cy="2098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7663923-D562-4A49-BAAE-CCBBA8303F8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596728" y="3286299"/>
                <a:ext cx="354149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8A397CE-B26A-46DD-A8D6-E52352780AED}"/>
                  </a:ext>
                </a:extLst>
              </p14:cNvPr>
              <p14:cNvContentPartPr/>
              <p14:nvPr/>
            </p14:nvContentPartPr>
            <p14:xfrm>
              <a:off x="3962442" y="3123939"/>
              <a:ext cx="25200" cy="4363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8A397CE-B26A-46DD-A8D6-E52352780AE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6442" y="3051998"/>
                <a:ext cx="96840" cy="579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EF0B665-675D-43E7-A500-BC80A11D00FE}"/>
                  </a:ext>
                </a:extLst>
              </p14:cNvPr>
              <p14:cNvContentPartPr/>
              <p14:nvPr/>
            </p14:nvContentPartPr>
            <p14:xfrm>
              <a:off x="4091682" y="3263979"/>
              <a:ext cx="406080" cy="3394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EF0B665-675D-43E7-A500-BC80A11D00F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55682" y="3191979"/>
                <a:ext cx="47772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6D8AFC8-767F-4F51-977F-61CE1432124E}"/>
                  </a:ext>
                </a:extLst>
              </p14:cNvPr>
              <p14:cNvContentPartPr/>
              <p14:nvPr/>
            </p14:nvContentPartPr>
            <p14:xfrm>
              <a:off x="5203362" y="3185859"/>
              <a:ext cx="70920" cy="4788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6D8AFC8-767F-4F51-977F-61CE1432124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167362" y="3113859"/>
                <a:ext cx="14256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112C34E-C79F-4B3B-8704-073A7D46002E}"/>
                  </a:ext>
                </a:extLst>
              </p14:cNvPr>
              <p14:cNvContentPartPr/>
              <p14:nvPr/>
            </p14:nvContentPartPr>
            <p14:xfrm>
              <a:off x="5217762" y="3139419"/>
              <a:ext cx="290160" cy="2620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112C34E-C79F-4B3B-8704-073A7D46002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181762" y="3067419"/>
                <a:ext cx="36180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75B706C-4872-4C59-A29D-58AA6970FD37}"/>
                  </a:ext>
                </a:extLst>
              </p14:cNvPr>
              <p14:cNvContentPartPr/>
              <p14:nvPr/>
            </p14:nvContentPartPr>
            <p14:xfrm>
              <a:off x="5429082" y="3455859"/>
              <a:ext cx="192240" cy="2300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75B706C-4872-4C59-A29D-58AA6970FD3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393082" y="3383859"/>
                <a:ext cx="26388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CCF3CD9-7889-4230-A654-A3F845F42461}"/>
                  </a:ext>
                </a:extLst>
              </p14:cNvPr>
              <p14:cNvContentPartPr/>
              <p14:nvPr/>
            </p14:nvContentPartPr>
            <p14:xfrm>
              <a:off x="5714922" y="3424179"/>
              <a:ext cx="141480" cy="2455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CCF3CD9-7889-4230-A654-A3F845F4246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679013" y="3352179"/>
                <a:ext cx="212938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88A1F8E-0FB0-4F1B-9FC7-FDD6BD83F320}"/>
                  </a:ext>
                </a:extLst>
              </p14:cNvPr>
              <p14:cNvContentPartPr/>
              <p14:nvPr/>
            </p14:nvContentPartPr>
            <p14:xfrm>
              <a:off x="6000042" y="3315819"/>
              <a:ext cx="227520" cy="3535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88A1F8E-0FB0-4F1B-9FC7-FDD6BD83F32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964042" y="3243819"/>
                <a:ext cx="29916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84FF4362-FC4A-49F6-B740-7BACD07FBD26}"/>
                  </a:ext>
                </a:extLst>
              </p14:cNvPr>
              <p14:cNvContentPartPr/>
              <p14:nvPr/>
            </p14:nvContentPartPr>
            <p14:xfrm>
              <a:off x="6313962" y="3462699"/>
              <a:ext cx="275040" cy="2098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84FF4362-FC4A-49F6-B740-7BACD07FBD2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277962" y="3390699"/>
                <a:ext cx="34668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751B929-47C5-4739-9E24-57D08E1B488B}"/>
                  </a:ext>
                </a:extLst>
              </p14:cNvPr>
              <p14:cNvContentPartPr/>
              <p14:nvPr/>
            </p14:nvContentPartPr>
            <p14:xfrm>
              <a:off x="6692682" y="3276579"/>
              <a:ext cx="198360" cy="3938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751B929-47C5-4739-9E24-57D08E1B488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656682" y="3204579"/>
                <a:ext cx="27000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C072515-A851-4E17-A119-C640C1B88B02}"/>
                  </a:ext>
                </a:extLst>
              </p14:cNvPr>
              <p14:cNvContentPartPr/>
              <p14:nvPr/>
            </p14:nvContentPartPr>
            <p14:xfrm>
              <a:off x="7062402" y="3466659"/>
              <a:ext cx="37800" cy="1303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C072515-A851-4E17-A119-C640C1B88B0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026402" y="3394659"/>
                <a:ext cx="10944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DF6D680-2DA9-40B9-96EB-50E56899F3FE}"/>
                  </a:ext>
                </a:extLst>
              </p14:cNvPr>
              <p14:cNvContentPartPr/>
              <p14:nvPr/>
            </p14:nvContentPartPr>
            <p14:xfrm>
              <a:off x="7130802" y="3308619"/>
              <a:ext cx="3600" cy="82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DF6D680-2DA9-40B9-96EB-50E56899F3FE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094802" y="3233346"/>
                <a:ext cx="75240" cy="1584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8E5CD86A-4DCB-4C26-944F-42CB2A47D8AA}"/>
                  </a:ext>
                </a:extLst>
              </p14:cNvPr>
              <p14:cNvContentPartPr/>
              <p14:nvPr/>
            </p14:nvContentPartPr>
            <p14:xfrm>
              <a:off x="7217202" y="3247059"/>
              <a:ext cx="223920" cy="3942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8E5CD86A-4DCB-4C26-944F-42CB2A47D8AA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181202" y="3175059"/>
                <a:ext cx="29556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EFCF597-6839-4356-BE49-95C5F98A7351}"/>
                  </a:ext>
                </a:extLst>
              </p14:cNvPr>
              <p14:cNvContentPartPr/>
              <p14:nvPr/>
            </p14:nvContentPartPr>
            <p14:xfrm>
              <a:off x="7459482" y="3238779"/>
              <a:ext cx="21240" cy="320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EFCF597-6839-4356-BE49-95C5F98A735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424082" y="3166779"/>
                <a:ext cx="91686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7A8EAB3-222C-44AC-891B-AD6C299FC4AD}"/>
                  </a:ext>
                </a:extLst>
              </p14:cNvPr>
              <p14:cNvContentPartPr/>
              <p14:nvPr/>
            </p14:nvContentPartPr>
            <p14:xfrm>
              <a:off x="7546962" y="3239499"/>
              <a:ext cx="70920" cy="4467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7A8EAB3-222C-44AC-891B-AD6C299FC4A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510962" y="3167557"/>
                <a:ext cx="142560" cy="5902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590B6A4-F07E-44B2-AB7F-88664A9D3928}"/>
                  </a:ext>
                </a:extLst>
              </p14:cNvPr>
              <p14:cNvContentPartPr/>
              <p14:nvPr/>
            </p14:nvContentPartPr>
            <p14:xfrm>
              <a:off x="7422762" y="3493659"/>
              <a:ext cx="455760" cy="6130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590B6A4-F07E-44B2-AB7F-88664A9D392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386762" y="3421659"/>
                <a:ext cx="527400" cy="75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8B9E406-89E2-4978-B9BC-9C15AF366D06}"/>
                  </a:ext>
                </a:extLst>
              </p14:cNvPr>
              <p14:cNvContentPartPr/>
              <p14:nvPr/>
            </p14:nvContentPartPr>
            <p14:xfrm>
              <a:off x="5693322" y="4018539"/>
              <a:ext cx="80640" cy="4003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8B9E406-89E2-4978-B9BC-9C15AF366D0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657322" y="3946539"/>
                <a:ext cx="15228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627B423-824C-4C69-BAC6-6BAEE813E56C}"/>
                  </a:ext>
                </a:extLst>
              </p14:cNvPr>
              <p14:cNvContentPartPr/>
              <p14:nvPr/>
            </p14:nvContentPartPr>
            <p14:xfrm>
              <a:off x="5496402" y="4037979"/>
              <a:ext cx="523440" cy="1242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627B423-824C-4C69-BAC6-6BAEE813E56C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460402" y="3965979"/>
                <a:ext cx="59508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1185FA7-6799-4206-8DA4-703D8F39B650}"/>
                  </a:ext>
                </a:extLst>
              </p14:cNvPr>
              <p14:cNvContentPartPr/>
              <p14:nvPr/>
            </p14:nvContentPartPr>
            <p14:xfrm>
              <a:off x="5930562" y="3922419"/>
              <a:ext cx="330480" cy="5227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1185FA7-6799-4206-8DA4-703D8F39B650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894562" y="3850419"/>
                <a:ext cx="40212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E166D64-4C64-4840-8970-E61EE6ABBD0D}"/>
                  </a:ext>
                </a:extLst>
              </p14:cNvPr>
              <p14:cNvContentPartPr/>
              <p14:nvPr/>
            </p14:nvContentPartPr>
            <p14:xfrm>
              <a:off x="6406842" y="4145619"/>
              <a:ext cx="30600" cy="151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E166D64-4C64-4840-8970-E61EE6ABBD0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370842" y="4073619"/>
                <a:ext cx="1022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DB2A71E-F7A3-47CE-B940-BB73F6A7C589}"/>
                  </a:ext>
                </a:extLst>
              </p14:cNvPr>
              <p14:cNvContentPartPr/>
              <p14:nvPr/>
            </p14:nvContentPartPr>
            <p14:xfrm>
              <a:off x="6416202" y="4168299"/>
              <a:ext cx="10800" cy="205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DB2A71E-F7A3-47CE-B940-BB73F6A7C589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380202" y="4096299"/>
                <a:ext cx="824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7108CC6B-37F1-4E0B-957E-1A24E04C2D8B}"/>
                  </a:ext>
                </a:extLst>
              </p14:cNvPr>
              <p14:cNvContentPartPr/>
              <p14:nvPr/>
            </p14:nvContentPartPr>
            <p14:xfrm>
              <a:off x="6369762" y="4174419"/>
              <a:ext cx="227880" cy="2710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7108CC6B-37F1-4E0B-957E-1A24E04C2D8B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333762" y="4102514"/>
                <a:ext cx="299520" cy="414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1B64EEA6-4C62-4929-A122-891389F21368}"/>
                  </a:ext>
                </a:extLst>
              </p14:cNvPr>
              <p14:cNvContentPartPr/>
              <p14:nvPr/>
            </p14:nvContentPartPr>
            <p14:xfrm>
              <a:off x="6639762" y="4148139"/>
              <a:ext cx="366480" cy="2977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1B64EEA6-4C62-4929-A122-891389F2136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603762" y="4076139"/>
                <a:ext cx="43812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4C29CE0-C347-4021-9382-A54BA5EE1716}"/>
                  </a:ext>
                </a:extLst>
              </p14:cNvPr>
              <p14:cNvContentPartPr/>
              <p14:nvPr/>
            </p14:nvContentPartPr>
            <p14:xfrm>
              <a:off x="6947202" y="4275939"/>
              <a:ext cx="330840" cy="5130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4C29CE0-C347-4021-9382-A54BA5EE1716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911202" y="4203989"/>
                <a:ext cx="402480" cy="656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EEA91EC-6880-442F-90C5-40CEA7FC679B}"/>
                  </a:ext>
                </a:extLst>
              </p14:cNvPr>
              <p14:cNvContentPartPr/>
              <p14:nvPr/>
            </p14:nvContentPartPr>
            <p14:xfrm>
              <a:off x="8782842" y="2288739"/>
              <a:ext cx="65520" cy="6904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EEA91EC-6880-442F-90C5-40CEA7FC679B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747039" y="2216739"/>
                <a:ext cx="136769" cy="83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14A2578-33B2-432B-97D9-5E0803A3CCFC}"/>
                  </a:ext>
                </a:extLst>
              </p14:cNvPr>
              <p14:cNvContentPartPr/>
              <p14:nvPr/>
            </p14:nvContentPartPr>
            <p14:xfrm>
              <a:off x="8732082" y="2829819"/>
              <a:ext cx="156600" cy="1609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14A2578-33B2-432B-97D9-5E0803A3CCFC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696082" y="2757819"/>
                <a:ext cx="22824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20F695E-904A-4991-8D95-DDA8CE290F78}"/>
                  </a:ext>
                </a:extLst>
              </p14:cNvPr>
              <p14:cNvContentPartPr/>
              <p14:nvPr/>
            </p14:nvContentPartPr>
            <p14:xfrm>
              <a:off x="8328522" y="3530019"/>
              <a:ext cx="47520" cy="3394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20F695E-904A-4991-8D95-DDA8CE290F78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292522" y="3458019"/>
                <a:ext cx="11916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BBE3D08-A9B7-4248-8FE0-CB5F128BC5B1}"/>
                  </a:ext>
                </a:extLst>
              </p14:cNvPr>
              <p14:cNvContentPartPr/>
              <p14:nvPr/>
            </p14:nvContentPartPr>
            <p14:xfrm>
              <a:off x="8340402" y="3536499"/>
              <a:ext cx="206280" cy="3582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BBE3D08-A9B7-4248-8FE0-CB5F128BC5B1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8304402" y="3464571"/>
                <a:ext cx="277920" cy="5016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57619FA-8622-40CC-A7AB-AD34D51F4F84}"/>
                  </a:ext>
                </a:extLst>
              </p14:cNvPr>
              <p14:cNvContentPartPr/>
              <p14:nvPr/>
            </p14:nvContentPartPr>
            <p14:xfrm>
              <a:off x="8644242" y="3666099"/>
              <a:ext cx="52920" cy="1440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57619FA-8622-40CC-A7AB-AD34D51F4F8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608485" y="3594099"/>
                <a:ext cx="124076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5B378E4-5825-411B-A9BF-1257F01B43AA}"/>
                  </a:ext>
                </a:extLst>
              </p14:cNvPr>
              <p14:cNvContentPartPr/>
              <p14:nvPr/>
            </p14:nvContentPartPr>
            <p14:xfrm>
              <a:off x="8748642" y="3530019"/>
              <a:ext cx="5040" cy="226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5B378E4-5825-411B-A9BF-1257F01B43AA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709873" y="3458019"/>
                <a:ext cx="82191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0451BBB-562A-4777-B2F7-22419905212E}"/>
                  </a:ext>
                </a:extLst>
              </p14:cNvPr>
              <p14:cNvContentPartPr/>
              <p14:nvPr/>
            </p14:nvContentPartPr>
            <p14:xfrm>
              <a:off x="8817762" y="3580779"/>
              <a:ext cx="124920" cy="2678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0451BBB-562A-4777-B2F7-22419905212E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781762" y="3508779"/>
                <a:ext cx="19656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D0A06D2-F3DC-4464-81F1-EE42C8F0C2A9}"/>
                  </a:ext>
                </a:extLst>
              </p14:cNvPr>
              <p14:cNvContentPartPr/>
              <p14:nvPr/>
            </p14:nvContentPartPr>
            <p14:xfrm>
              <a:off x="9033402" y="3618219"/>
              <a:ext cx="176040" cy="2595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D0A06D2-F3DC-4464-81F1-EE42C8F0C2A9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8997475" y="3546219"/>
                <a:ext cx="247534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22E21202-62C0-4607-BF40-251A47DA04F3}"/>
                  </a:ext>
                </a:extLst>
              </p14:cNvPr>
              <p14:cNvContentPartPr/>
              <p14:nvPr/>
            </p14:nvContentPartPr>
            <p14:xfrm>
              <a:off x="9342282" y="3606339"/>
              <a:ext cx="47880" cy="2451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22E21202-62C0-4607-BF40-251A47DA04F3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306282" y="3534339"/>
                <a:ext cx="11952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9500E91-8F8C-47FC-8619-D5371E4ABF63}"/>
                  </a:ext>
                </a:extLst>
              </p14:cNvPr>
              <p14:cNvContentPartPr/>
              <p14:nvPr/>
            </p14:nvContentPartPr>
            <p14:xfrm>
              <a:off x="9434442" y="3618219"/>
              <a:ext cx="144720" cy="2448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9500E91-8F8C-47FC-8619-D5371E4ABF63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9398442" y="3546219"/>
                <a:ext cx="21636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534AD59-8A68-4F9C-B4B9-4BE0F39AB05E}"/>
                  </a:ext>
                </a:extLst>
              </p14:cNvPr>
              <p14:cNvContentPartPr/>
              <p14:nvPr/>
            </p14:nvContentPartPr>
            <p14:xfrm>
              <a:off x="9625242" y="3656739"/>
              <a:ext cx="8640" cy="1537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534AD59-8A68-4F9C-B4B9-4BE0F39AB05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9590682" y="3584739"/>
                <a:ext cx="77414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7F2BC9A0-3D5F-4B36-8D67-735B170B8B1F}"/>
                  </a:ext>
                </a:extLst>
              </p14:cNvPr>
              <p14:cNvContentPartPr/>
              <p14:nvPr/>
            </p14:nvContentPartPr>
            <p14:xfrm>
              <a:off x="9634242" y="3647379"/>
              <a:ext cx="159480" cy="2318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7F2BC9A0-3D5F-4B36-8D67-735B170B8B1F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598242" y="3575379"/>
                <a:ext cx="2311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D1FEDF4-BF28-417B-856B-0C7E4AC42C73}"/>
                  </a:ext>
                </a:extLst>
              </p14:cNvPr>
              <p14:cNvContentPartPr/>
              <p14:nvPr/>
            </p14:nvContentPartPr>
            <p14:xfrm>
              <a:off x="10036722" y="3430659"/>
              <a:ext cx="68400" cy="4953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D1FEDF4-BF28-417B-856B-0C7E4AC42C73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0000532" y="3358659"/>
                <a:ext cx="140419" cy="63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D5153E5-23BB-4136-8C13-523DC729D56F}"/>
                  </a:ext>
                </a:extLst>
              </p14:cNvPr>
              <p14:cNvContentPartPr/>
              <p14:nvPr/>
            </p14:nvContentPartPr>
            <p14:xfrm>
              <a:off x="10037802" y="3691659"/>
              <a:ext cx="176760" cy="504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D5153E5-23BB-4136-8C13-523DC729D56F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0001802" y="3619659"/>
                <a:ext cx="2484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EC2E668-2E91-455E-A5B7-4FC1C199E84C}"/>
                  </a:ext>
                </a:extLst>
              </p14:cNvPr>
              <p14:cNvContentPartPr/>
              <p14:nvPr/>
            </p14:nvContentPartPr>
            <p14:xfrm>
              <a:off x="10181802" y="3670779"/>
              <a:ext cx="195840" cy="2019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EC2E668-2E91-455E-A5B7-4FC1C199E84C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0145802" y="3598779"/>
                <a:ext cx="26748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CD708D2-1D3C-4702-A626-7E308FDC97A5}"/>
                  </a:ext>
                </a:extLst>
              </p14:cNvPr>
              <p14:cNvContentPartPr/>
              <p14:nvPr/>
            </p14:nvContentPartPr>
            <p14:xfrm>
              <a:off x="8729202" y="4145979"/>
              <a:ext cx="406080" cy="2343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CD708D2-1D3C-4702-A626-7E308FDC97A5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693202" y="4073979"/>
                <a:ext cx="47772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7140ED0-8A66-4077-ACFE-84C27DB59C0F}"/>
                  </a:ext>
                </a:extLst>
              </p14:cNvPr>
              <p14:cNvContentPartPr/>
              <p14:nvPr/>
            </p14:nvContentPartPr>
            <p14:xfrm>
              <a:off x="9245082" y="4196379"/>
              <a:ext cx="171000" cy="1749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7140ED0-8A66-4077-ACFE-84C27DB59C0F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9209158" y="4124231"/>
                <a:ext cx="242489" cy="318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040" name="Ink 1039">
                <a:extLst>
                  <a:ext uri="{FF2B5EF4-FFF2-40B4-BE49-F238E27FC236}">
                    <a16:creationId xmlns:a16="http://schemas.microsoft.com/office/drawing/2014/main" id="{83AAB273-F773-434B-8266-4FAEC92C5E76}"/>
                  </a:ext>
                </a:extLst>
              </p14:cNvPr>
              <p14:cNvContentPartPr/>
              <p14:nvPr/>
            </p14:nvContentPartPr>
            <p14:xfrm>
              <a:off x="9569442" y="4075059"/>
              <a:ext cx="42120" cy="313920"/>
            </p14:xfrm>
          </p:contentPart>
        </mc:Choice>
        <mc:Fallback>
          <p:pic>
            <p:nvPicPr>
              <p:cNvPr id="1040" name="Ink 1039">
                <a:extLst>
                  <a:ext uri="{FF2B5EF4-FFF2-40B4-BE49-F238E27FC236}">
                    <a16:creationId xmlns:a16="http://schemas.microsoft.com/office/drawing/2014/main" id="{83AAB273-F773-434B-8266-4FAEC92C5E76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9533442" y="4003059"/>
                <a:ext cx="11376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041" name="Ink 1040">
                <a:extLst>
                  <a:ext uri="{FF2B5EF4-FFF2-40B4-BE49-F238E27FC236}">
                    <a16:creationId xmlns:a16="http://schemas.microsoft.com/office/drawing/2014/main" id="{1FE97FB8-85BC-4222-93D8-93E05DD6ACA4}"/>
                  </a:ext>
                </a:extLst>
              </p14:cNvPr>
              <p14:cNvContentPartPr/>
              <p14:nvPr/>
            </p14:nvContentPartPr>
            <p14:xfrm>
              <a:off x="9425442" y="4078299"/>
              <a:ext cx="531360" cy="351720"/>
            </p14:xfrm>
          </p:contentPart>
        </mc:Choice>
        <mc:Fallback>
          <p:pic>
            <p:nvPicPr>
              <p:cNvPr id="1041" name="Ink 1040">
                <a:extLst>
                  <a:ext uri="{FF2B5EF4-FFF2-40B4-BE49-F238E27FC236}">
                    <a16:creationId xmlns:a16="http://schemas.microsoft.com/office/drawing/2014/main" id="{1FE97FB8-85BC-4222-93D8-93E05DD6ACA4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9389442" y="4006225"/>
                <a:ext cx="603000" cy="495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E9466AF0-F4FC-4F93-9D0A-B7A07EF88AE2}"/>
                  </a:ext>
                </a:extLst>
              </p14:cNvPr>
              <p14:cNvContentPartPr/>
              <p14:nvPr/>
            </p14:nvContentPartPr>
            <p14:xfrm>
              <a:off x="10618842" y="3068139"/>
              <a:ext cx="324720" cy="433440"/>
            </p14:xfrm>
          </p:contentPart>
        </mc:Choice>
        <mc:Fallback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E9466AF0-F4FC-4F93-9D0A-B7A07EF88AE2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0582842" y="2996139"/>
                <a:ext cx="39636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3C109494-5110-4AFE-AC58-6565DA9D46FB}"/>
                  </a:ext>
                </a:extLst>
              </p14:cNvPr>
              <p14:cNvContentPartPr/>
              <p14:nvPr/>
            </p14:nvContentPartPr>
            <p14:xfrm>
              <a:off x="10969482" y="3086139"/>
              <a:ext cx="92520" cy="492840"/>
            </p14:xfrm>
          </p:contentPart>
        </mc:Choice>
        <mc:Fallback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3C109494-5110-4AFE-AC58-6565DA9D46FB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0933482" y="3014139"/>
                <a:ext cx="164160" cy="6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8DF782A0-D826-43E9-9210-068F107BBA1F}"/>
                  </a:ext>
                </a:extLst>
              </p14:cNvPr>
              <p14:cNvContentPartPr/>
              <p14:nvPr/>
            </p14:nvContentPartPr>
            <p14:xfrm>
              <a:off x="10903962" y="3275859"/>
              <a:ext cx="147600" cy="61200"/>
            </p14:xfrm>
          </p:contentPart>
        </mc:Choice>
        <mc:Fallback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8DF782A0-D826-43E9-9210-068F107BBA1F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0868050" y="3203859"/>
                <a:ext cx="219066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045" name="Ink 1044">
                <a:extLst>
                  <a:ext uri="{FF2B5EF4-FFF2-40B4-BE49-F238E27FC236}">
                    <a16:creationId xmlns:a16="http://schemas.microsoft.com/office/drawing/2014/main" id="{7B6C3813-C184-46FF-9B66-3C076ED49E38}"/>
                  </a:ext>
                </a:extLst>
              </p14:cNvPr>
              <p14:cNvContentPartPr/>
              <p14:nvPr/>
            </p14:nvContentPartPr>
            <p14:xfrm>
              <a:off x="11240562" y="3345699"/>
              <a:ext cx="166320" cy="184680"/>
            </p14:xfrm>
          </p:contentPart>
        </mc:Choice>
        <mc:Fallback>
          <p:pic>
            <p:nvPicPr>
              <p:cNvPr id="1045" name="Ink 1044">
                <a:extLst>
                  <a:ext uri="{FF2B5EF4-FFF2-40B4-BE49-F238E27FC236}">
                    <a16:creationId xmlns:a16="http://schemas.microsoft.com/office/drawing/2014/main" id="{7B6C3813-C184-46FF-9B66-3C076ED49E38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1204562" y="3273699"/>
                <a:ext cx="23796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046" name="Ink 1045">
                <a:extLst>
                  <a:ext uri="{FF2B5EF4-FFF2-40B4-BE49-F238E27FC236}">
                    <a16:creationId xmlns:a16="http://schemas.microsoft.com/office/drawing/2014/main" id="{415912A9-6124-4B30-99E0-E829FA42C901}"/>
                  </a:ext>
                </a:extLst>
              </p14:cNvPr>
              <p14:cNvContentPartPr/>
              <p14:nvPr/>
            </p14:nvContentPartPr>
            <p14:xfrm>
              <a:off x="11495802" y="3130059"/>
              <a:ext cx="74520" cy="425160"/>
            </p14:xfrm>
          </p:contentPart>
        </mc:Choice>
        <mc:Fallback>
          <p:pic>
            <p:nvPicPr>
              <p:cNvPr id="1046" name="Ink 1045">
                <a:extLst>
                  <a:ext uri="{FF2B5EF4-FFF2-40B4-BE49-F238E27FC236}">
                    <a16:creationId xmlns:a16="http://schemas.microsoft.com/office/drawing/2014/main" id="{415912A9-6124-4B30-99E0-E829FA42C901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1459802" y="3058059"/>
                <a:ext cx="14616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047" name="Ink 1046">
                <a:extLst>
                  <a:ext uri="{FF2B5EF4-FFF2-40B4-BE49-F238E27FC236}">
                    <a16:creationId xmlns:a16="http://schemas.microsoft.com/office/drawing/2014/main" id="{B56F555B-4FD4-420E-A16B-79F0D1D22BA9}"/>
                  </a:ext>
                </a:extLst>
              </p14:cNvPr>
              <p14:cNvContentPartPr/>
              <p14:nvPr/>
            </p14:nvContentPartPr>
            <p14:xfrm>
              <a:off x="11487162" y="3328779"/>
              <a:ext cx="184680" cy="255600"/>
            </p14:xfrm>
          </p:contentPart>
        </mc:Choice>
        <mc:Fallback>
          <p:pic>
            <p:nvPicPr>
              <p:cNvPr id="1047" name="Ink 1046">
                <a:extLst>
                  <a:ext uri="{FF2B5EF4-FFF2-40B4-BE49-F238E27FC236}">
                    <a16:creationId xmlns:a16="http://schemas.microsoft.com/office/drawing/2014/main" id="{B56F555B-4FD4-420E-A16B-79F0D1D22BA9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1451162" y="3256677"/>
                <a:ext cx="256320" cy="3994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048" name="Ink 1047">
                <a:extLst>
                  <a:ext uri="{FF2B5EF4-FFF2-40B4-BE49-F238E27FC236}">
                    <a16:creationId xmlns:a16="http://schemas.microsoft.com/office/drawing/2014/main" id="{BECDE8FF-D319-4683-827C-B31B80B5696E}"/>
                  </a:ext>
                </a:extLst>
              </p14:cNvPr>
              <p14:cNvContentPartPr/>
              <p14:nvPr/>
            </p14:nvContentPartPr>
            <p14:xfrm>
              <a:off x="11779842" y="3160299"/>
              <a:ext cx="6480" cy="46440"/>
            </p14:xfrm>
          </p:contentPart>
        </mc:Choice>
        <mc:Fallback>
          <p:pic>
            <p:nvPicPr>
              <p:cNvPr id="1048" name="Ink 1047">
                <a:extLst>
                  <a:ext uri="{FF2B5EF4-FFF2-40B4-BE49-F238E27FC236}">
                    <a16:creationId xmlns:a16="http://schemas.microsoft.com/office/drawing/2014/main" id="{BECDE8FF-D319-4683-827C-B31B80B5696E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1743842" y="3087736"/>
                <a:ext cx="78120" cy="191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049" name="Ink 1048">
                <a:extLst>
                  <a:ext uri="{FF2B5EF4-FFF2-40B4-BE49-F238E27FC236}">
                    <a16:creationId xmlns:a16="http://schemas.microsoft.com/office/drawing/2014/main" id="{912BA3AB-F61D-4E95-A5B2-D5E6CEC71D83}"/>
                  </a:ext>
                </a:extLst>
              </p14:cNvPr>
              <p14:cNvContentPartPr/>
              <p14:nvPr/>
            </p14:nvContentPartPr>
            <p14:xfrm>
              <a:off x="11730522" y="3225099"/>
              <a:ext cx="250200" cy="371880"/>
            </p14:xfrm>
          </p:contentPart>
        </mc:Choice>
        <mc:Fallback>
          <p:pic>
            <p:nvPicPr>
              <p:cNvPr id="1049" name="Ink 1048">
                <a:extLst>
                  <a:ext uri="{FF2B5EF4-FFF2-40B4-BE49-F238E27FC236}">
                    <a16:creationId xmlns:a16="http://schemas.microsoft.com/office/drawing/2014/main" id="{912BA3AB-F61D-4E95-A5B2-D5E6CEC71D83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1694522" y="3153099"/>
                <a:ext cx="32184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050" name="Ink 1049">
                <a:extLst>
                  <a:ext uri="{FF2B5EF4-FFF2-40B4-BE49-F238E27FC236}">
                    <a16:creationId xmlns:a16="http://schemas.microsoft.com/office/drawing/2014/main" id="{680ED8C7-38E0-4FF1-9420-053A9C917483}"/>
                  </a:ext>
                </a:extLst>
              </p14:cNvPr>
              <p14:cNvContentPartPr/>
              <p14:nvPr/>
            </p14:nvContentPartPr>
            <p14:xfrm>
              <a:off x="11928162" y="3338499"/>
              <a:ext cx="85320" cy="238320"/>
            </p14:xfrm>
          </p:contentPart>
        </mc:Choice>
        <mc:Fallback>
          <p:pic>
            <p:nvPicPr>
              <p:cNvPr id="1050" name="Ink 1049">
                <a:extLst>
                  <a:ext uri="{FF2B5EF4-FFF2-40B4-BE49-F238E27FC236}">
                    <a16:creationId xmlns:a16="http://schemas.microsoft.com/office/drawing/2014/main" id="{680ED8C7-38E0-4FF1-9420-053A9C917483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1892313" y="3266499"/>
                <a:ext cx="156659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051" name="Ink 1050">
                <a:extLst>
                  <a:ext uri="{FF2B5EF4-FFF2-40B4-BE49-F238E27FC236}">
                    <a16:creationId xmlns:a16="http://schemas.microsoft.com/office/drawing/2014/main" id="{560C2B42-5CDD-411F-A580-E8ADC8C07C0C}"/>
                  </a:ext>
                </a:extLst>
              </p14:cNvPr>
              <p14:cNvContentPartPr/>
              <p14:nvPr/>
            </p14:nvContentPartPr>
            <p14:xfrm>
              <a:off x="12097002" y="3234819"/>
              <a:ext cx="14040" cy="34200"/>
            </p14:xfrm>
          </p:contentPart>
        </mc:Choice>
        <mc:Fallback>
          <p:pic>
            <p:nvPicPr>
              <p:cNvPr id="1051" name="Ink 1050">
                <a:extLst>
                  <a:ext uri="{FF2B5EF4-FFF2-40B4-BE49-F238E27FC236}">
                    <a16:creationId xmlns:a16="http://schemas.microsoft.com/office/drawing/2014/main" id="{560C2B42-5CDD-411F-A580-E8ADC8C07C0C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2060055" y="3162819"/>
                <a:ext cx="87565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052" name="Ink 1051">
                <a:extLst>
                  <a:ext uri="{FF2B5EF4-FFF2-40B4-BE49-F238E27FC236}">
                    <a16:creationId xmlns:a16="http://schemas.microsoft.com/office/drawing/2014/main" id="{49959712-A4CA-45AC-AD1B-95F5D3B3E356}"/>
                  </a:ext>
                </a:extLst>
              </p14:cNvPr>
              <p14:cNvContentPartPr/>
              <p14:nvPr/>
            </p14:nvContentPartPr>
            <p14:xfrm>
              <a:off x="12035082" y="3392139"/>
              <a:ext cx="89280" cy="141120"/>
            </p14:xfrm>
          </p:contentPart>
        </mc:Choice>
        <mc:Fallback>
          <p:pic>
            <p:nvPicPr>
              <p:cNvPr id="1052" name="Ink 1051">
                <a:extLst>
                  <a:ext uri="{FF2B5EF4-FFF2-40B4-BE49-F238E27FC236}">
                    <a16:creationId xmlns:a16="http://schemas.microsoft.com/office/drawing/2014/main" id="{49959712-A4CA-45AC-AD1B-95F5D3B3E356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1999082" y="3319955"/>
                <a:ext cx="160920" cy="285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053" name="Ink 1052">
                <a:extLst>
                  <a:ext uri="{FF2B5EF4-FFF2-40B4-BE49-F238E27FC236}">
                    <a16:creationId xmlns:a16="http://schemas.microsoft.com/office/drawing/2014/main" id="{B6379531-3F10-4E5E-8B3D-E1ECCF3487FA}"/>
                  </a:ext>
                </a:extLst>
              </p14:cNvPr>
              <p14:cNvContentPartPr/>
              <p14:nvPr/>
            </p14:nvContentPartPr>
            <p14:xfrm>
              <a:off x="11850042" y="3398979"/>
              <a:ext cx="329400" cy="362160"/>
            </p14:xfrm>
          </p:contentPart>
        </mc:Choice>
        <mc:Fallback>
          <p:pic>
            <p:nvPicPr>
              <p:cNvPr id="1053" name="Ink 1052">
                <a:extLst>
                  <a:ext uri="{FF2B5EF4-FFF2-40B4-BE49-F238E27FC236}">
                    <a16:creationId xmlns:a16="http://schemas.microsoft.com/office/drawing/2014/main" id="{B6379531-3F10-4E5E-8B3D-E1ECCF3487FA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1814042" y="3326979"/>
                <a:ext cx="40104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5134C22-02EF-4F15-8378-15E1728B13CE}"/>
                  </a:ext>
                </a:extLst>
              </p14:cNvPr>
              <p14:cNvContentPartPr/>
              <p14:nvPr/>
            </p14:nvContentPartPr>
            <p14:xfrm>
              <a:off x="3044442" y="3886419"/>
              <a:ext cx="17280" cy="551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5134C22-02EF-4F15-8378-15E1728B13CE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3008442" y="3814779"/>
                <a:ext cx="8892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6CE8295-7C1A-43BF-8D43-C64E652C46E1}"/>
                  </a:ext>
                </a:extLst>
              </p14:cNvPr>
              <p14:cNvContentPartPr/>
              <p14:nvPr/>
            </p14:nvContentPartPr>
            <p14:xfrm>
              <a:off x="2927802" y="4360539"/>
              <a:ext cx="241560" cy="158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6CE8295-7C1A-43BF-8D43-C64E652C46E1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2892162" y="4288899"/>
                <a:ext cx="31320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10ED502-76CE-494D-A3EF-02DD8E7FAE04}"/>
                  </a:ext>
                </a:extLst>
              </p14:cNvPr>
              <p14:cNvContentPartPr/>
              <p14:nvPr/>
            </p14:nvContentPartPr>
            <p14:xfrm>
              <a:off x="242562" y="4796499"/>
              <a:ext cx="439560" cy="613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10ED502-76CE-494D-A3EF-02DD8E7FAE04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206562" y="4724499"/>
                <a:ext cx="511200" cy="75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F30E648-BF20-4298-8313-6197F51A008A}"/>
                  </a:ext>
                </a:extLst>
              </p14:cNvPr>
              <p14:cNvContentPartPr/>
              <p14:nvPr/>
            </p14:nvContentPartPr>
            <p14:xfrm>
              <a:off x="741162" y="5202939"/>
              <a:ext cx="22680" cy="185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F30E648-BF20-4298-8313-6197F51A008A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705522" y="5130939"/>
                <a:ext cx="9432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ECADE09-6A0D-49B4-8786-F474BC630083}"/>
                  </a:ext>
                </a:extLst>
              </p14:cNvPr>
              <p14:cNvContentPartPr/>
              <p14:nvPr/>
            </p14:nvContentPartPr>
            <p14:xfrm>
              <a:off x="762402" y="5189259"/>
              <a:ext cx="213840" cy="172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ECADE09-6A0D-49B4-8786-F474BC630083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726762" y="5117619"/>
                <a:ext cx="28548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B4CC678-CDC2-44D1-B3CC-622A5E7043AA}"/>
                  </a:ext>
                </a:extLst>
              </p14:cNvPr>
              <p14:cNvContentPartPr/>
              <p14:nvPr/>
            </p14:nvContentPartPr>
            <p14:xfrm>
              <a:off x="986682" y="5204379"/>
              <a:ext cx="221040" cy="155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B4CC678-CDC2-44D1-B3CC-622A5E7043AA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951042" y="5132379"/>
                <a:ext cx="2926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2D2983B-46D4-4DB9-8D83-329E927C14C6}"/>
                  </a:ext>
                </a:extLst>
              </p14:cNvPr>
              <p14:cNvContentPartPr/>
              <p14:nvPr/>
            </p14:nvContentPartPr>
            <p14:xfrm>
              <a:off x="1261362" y="4853019"/>
              <a:ext cx="241920" cy="531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2D2983B-46D4-4DB9-8D83-329E927C14C6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225722" y="4781019"/>
                <a:ext cx="31356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577B511-B1B4-44B3-BE84-7AA5F3B78A6C}"/>
                  </a:ext>
                </a:extLst>
              </p14:cNvPr>
              <p14:cNvContentPartPr/>
              <p14:nvPr/>
            </p14:nvContentPartPr>
            <p14:xfrm>
              <a:off x="1577802" y="5138499"/>
              <a:ext cx="59760" cy="215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577B511-B1B4-44B3-BE84-7AA5F3B78A6C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542162" y="5066859"/>
                <a:ext cx="13140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795D5D8-5CE5-42BE-8B2C-A8E90FA7FBC6}"/>
                  </a:ext>
                </a:extLst>
              </p14:cNvPr>
              <p14:cNvContentPartPr/>
              <p14:nvPr/>
            </p14:nvContentPartPr>
            <p14:xfrm>
              <a:off x="1598682" y="5018979"/>
              <a:ext cx="6480" cy="5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795D5D8-5CE5-42BE-8B2C-A8E90FA7FBC6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563042" y="4947339"/>
                <a:ext cx="7812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EB9C9F9-0F4B-4C81-A6CE-ADE013D3820B}"/>
                  </a:ext>
                </a:extLst>
              </p14:cNvPr>
              <p14:cNvContentPartPr/>
              <p14:nvPr/>
            </p14:nvContentPartPr>
            <p14:xfrm>
              <a:off x="1783002" y="5165499"/>
              <a:ext cx="173160" cy="165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EB9C9F9-0F4B-4C81-A6CE-ADE013D3820B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1747362" y="5093499"/>
                <a:ext cx="24480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0A227E6-35D0-4DFB-BA50-A5825D8834D3}"/>
                  </a:ext>
                </a:extLst>
              </p14:cNvPr>
              <p14:cNvContentPartPr/>
              <p14:nvPr/>
            </p14:nvContentPartPr>
            <p14:xfrm>
              <a:off x="2020962" y="5114739"/>
              <a:ext cx="225000" cy="198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0A227E6-35D0-4DFB-BA50-A5825D8834D3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1985322" y="5042739"/>
                <a:ext cx="29664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797F9F1-BA79-4727-9A90-052789BDEC0F}"/>
                  </a:ext>
                </a:extLst>
              </p14:cNvPr>
              <p14:cNvContentPartPr/>
              <p14:nvPr/>
            </p14:nvContentPartPr>
            <p14:xfrm>
              <a:off x="2327682" y="4856259"/>
              <a:ext cx="83520" cy="484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797F9F1-BA79-4727-9A90-052789BDEC0F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2291682" y="4784619"/>
                <a:ext cx="15516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F9E76E0-07DF-4CB7-9E65-90605521279C}"/>
                  </a:ext>
                </a:extLst>
              </p14:cNvPr>
              <p14:cNvContentPartPr/>
              <p14:nvPr/>
            </p14:nvContentPartPr>
            <p14:xfrm>
              <a:off x="2351082" y="5051379"/>
              <a:ext cx="218880" cy="61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F9E76E0-07DF-4CB7-9E65-90605521279C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2315082" y="4979739"/>
                <a:ext cx="2905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6BB6CAF-E675-4757-8A15-D510333B0526}"/>
                  </a:ext>
                </a:extLst>
              </p14:cNvPr>
              <p14:cNvContentPartPr/>
              <p14:nvPr/>
            </p14:nvContentPartPr>
            <p14:xfrm>
              <a:off x="2920602" y="4919619"/>
              <a:ext cx="397440" cy="509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6BB6CAF-E675-4757-8A15-D510333B0526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2884602" y="4847619"/>
                <a:ext cx="46908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B42581E-D0F5-4357-900F-84471E3DD2E5}"/>
                  </a:ext>
                </a:extLst>
              </p14:cNvPr>
              <p14:cNvContentPartPr/>
              <p14:nvPr/>
            </p14:nvContentPartPr>
            <p14:xfrm>
              <a:off x="3359802" y="5116179"/>
              <a:ext cx="182880" cy="202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B42581E-D0F5-4357-900F-84471E3DD2E5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3324162" y="5044179"/>
                <a:ext cx="25452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91A8027-3026-49A2-8D65-B8E1D4ADE643}"/>
                  </a:ext>
                </a:extLst>
              </p14:cNvPr>
              <p14:cNvContentPartPr/>
              <p14:nvPr/>
            </p14:nvContentPartPr>
            <p14:xfrm>
              <a:off x="3596682" y="5092419"/>
              <a:ext cx="135360" cy="247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91A8027-3026-49A2-8D65-B8E1D4ADE643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3560682" y="5020419"/>
                <a:ext cx="20700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AAF28D4-1DEA-46F4-8EF0-9FD72239429A}"/>
                  </a:ext>
                </a:extLst>
              </p14:cNvPr>
              <p14:cNvContentPartPr/>
              <p14:nvPr/>
            </p14:nvContentPartPr>
            <p14:xfrm>
              <a:off x="3883242" y="5078739"/>
              <a:ext cx="326160" cy="202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AAF28D4-1DEA-46F4-8EF0-9FD72239429A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3847242" y="5007099"/>
                <a:ext cx="39780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F88ACCB-7F67-4611-9B54-3560BB0538E3}"/>
                  </a:ext>
                </a:extLst>
              </p14:cNvPr>
              <p14:cNvContentPartPr/>
              <p14:nvPr/>
            </p14:nvContentPartPr>
            <p14:xfrm>
              <a:off x="4238922" y="5102859"/>
              <a:ext cx="217440" cy="169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F88ACCB-7F67-4611-9B54-3560BB0538E3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4202922" y="5031219"/>
                <a:ext cx="28908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FF16278-CD95-4585-866B-C817104BA9B0}"/>
                  </a:ext>
                </a:extLst>
              </p14:cNvPr>
              <p14:cNvContentPartPr/>
              <p14:nvPr/>
            </p14:nvContentPartPr>
            <p14:xfrm>
              <a:off x="4549242" y="4845099"/>
              <a:ext cx="430560" cy="500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FF16278-CD95-4585-866B-C817104BA9B0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4513242" y="4773459"/>
                <a:ext cx="502200" cy="64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C13AB21-7C61-4161-8CF2-2A87D2AD2E10}"/>
                  </a:ext>
                </a:extLst>
              </p14:cNvPr>
              <p14:cNvContentPartPr/>
              <p14:nvPr/>
            </p14:nvContentPartPr>
            <p14:xfrm>
              <a:off x="267042" y="5686779"/>
              <a:ext cx="440280" cy="5256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C13AB21-7C61-4161-8CF2-2A87D2AD2E10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31402" y="5614779"/>
                <a:ext cx="511920" cy="6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0896998-8C2E-4C57-9EF0-9CAC595BCEBF}"/>
                  </a:ext>
                </a:extLst>
              </p14:cNvPr>
              <p14:cNvContentPartPr/>
              <p14:nvPr/>
            </p14:nvContentPartPr>
            <p14:xfrm>
              <a:off x="805602" y="5831859"/>
              <a:ext cx="87480" cy="3585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0896998-8C2E-4C57-9EF0-9CAC595BCEBF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769602" y="5759859"/>
                <a:ext cx="15912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46EE6EB-F710-48CD-9E68-9856887B556E}"/>
                  </a:ext>
                </a:extLst>
              </p14:cNvPr>
              <p14:cNvContentPartPr/>
              <p14:nvPr/>
            </p14:nvContentPartPr>
            <p14:xfrm>
              <a:off x="957522" y="6014739"/>
              <a:ext cx="167400" cy="1760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46EE6EB-F710-48CD-9E68-9856887B556E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921522" y="5942739"/>
                <a:ext cx="23904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A631EE-9008-42A5-AB1B-6857C47A3239}"/>
                  </a:ext>
                </a:extLst>
              </p14:cNvPr>
              <p14:cNvContentPartPr/>
              <p14:nvPr/>
            </p14:nvContentPartPr>
            <p14:xfrm>
              <a:off x="1238322" y="5825019"/>
              <a:ext cx="289800" cy="383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A631EE-9008-42A5-AB1B-6857C47A3239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1202322" y="5753019"/>
                <a:ext cx="36144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5B95718-8BB8-40EF-87B8-6751F36399C6}"/>
                  </a:ext>
                </a:extLst>
              </p14:cNvPr>
              <p14:cNvContentPartPr/>
              <p14:nvPr/>
            </p14:nvContentPartPr>
            <p14:xfrm>
              <a:off x="1658082" y="5744379"/>
              <a:ext cx="512280" cy="4230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5B95718-8BB8-40EF-87B8-6751F36399C6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1622082" y="5672379"/>
                <a:ext cx="58392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0DE5C8E-243C-4031-9589-5168F87DD9CC}"/>
                  </a:ext>
                </a:extLst>
              </p14:cNvPr>
              <p14:cNvContentPartPr/>
              <p14:nvPr/>
            </p14:nvContentPartPr>
            <p14:xfrm>
              <a:off x="2575722" y="5834739"/>
              <a:ext cx="570960" cy="2664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0DE5C8E-243C-4031-9589-5168F87DD9CC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2540082" y="5762739"/>
                <a:ext cx="64260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CB96B86-6DF9-4AD0-88C9-354472D36A63}"/>
                  </a:ext>
                </a:extLst>
              </p14:cNvPr>
              <p14:cNvContentPartPr/>
              <p14:nvPr/>
            </p14:nvContentPartPr>
            <p14:xfrm>
              <a:off x="3161802" y="5734659"/>
              <a:ext cx="28800" cy="259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CB96B86-6DF9-4AD0-88C9-354472D36A63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3125802" y="5662659"/>
                <a:ext cx="10044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1C9F787-1C0F-4E0F-898B-2B0E9D14AB31}"/>
                  </a:ext>
                </a:extLst>
              </p14:cNvPr>
              <p14:cNvContentPartPr/>
              <p14:nvPr/>
            </p14:nvContentPartPr>
            <p14:xfrm>
              <a:off x="3291762" y="5841939"/>
              <a:ext cx="490680" cy="2512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1C9F787-1C0F-4E0F-898B-2B0E9D14AB31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3256122" y="5770299"/>
                <a:ext cx="56232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182CB80-5B94-4E6B-BC2D-CE116459D36C}"/>
                  </a:ext>
                </a:extLst>
              </p14:cNvPr>
              <p14:cNvContentPartPr/>
              <p14:nvPr/>
            </p14:nvContentPartPr>
            <p14:xfrm>
              <a:off x="3707922" y="5698659"/>
              <a:ext cx="45360" cy="604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182CB80-5B94-4E6B-BC2D-CE116459D36C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3671922" y="5626659"/>
                <a:ext cx="11700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24A212C-02CA-4E7E-814E-F603477ECD47}"/>
                  </a:ext>
                </a:extLst>
              </p14:cNvPr>
              <p14:cNvContentPartPr/>
              <p14:nvPr/>
            </p14:nvContentPartPr>
            <p14:xfrm>
              <a:off x="3842202" y="5875059"/>
              <a:ext cx="470520" cy="1832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24A212C-02CA-4E7E-814E-F603477ECD47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3806202" y="5803419"/>
                <a:ext cx="54216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609A23F-9418-4DCF-B97C-552407BF2E12}"/>
                  </a:ext>
                </a:extLst>
              </p14:cNvPr>
              <p14:cNvContentPartPr/>
              <p14:nvPr/>
            </p14:nvContentPartPr>
            <p14:xfrm>
              <a:off x="4332162" y="5836539"/>
              <a:ext cx="336240" cy="243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609A23F-9418-4DCF-B97C-552407BF2E12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4296162" y="5764899"/>
                <a:ext cx="40788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6EA0BFB-CDA8-405F-A0E1-6053ABFFF15A}"/>
                  </a:ext>
                </a:extLst>
              </p14:cNvPr>
              <p14:cNvContentPartPr/>
              <p14:nvPr/>
            </p14:nvContentPartPr>
            <p14:xfrm>
              <a:off x="4908162" y="5969019"/>
              <a:ext cx="110880" cy="1324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6EA0BFB-CDA8-405F-A0E1-6053ABFFF15A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4872522" y="5897379"/>
                <a:ext cx="18252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3D7F846-3C10-4803-9FC3-43FCABFE9371}"/>
                  </a:ext>
                </a:extLst>
              </p14:cNvPr>
              <p14:cNvContentPartPr/>
              <p14:nvPr/>
            </p14:nvContentPartPr>
            <p14:xfrm>
              <a:off x="5421522" y="5783259"/>
              <a:ext cx="524520" cy="1987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3D7F846-3C10-4803-9FC3-43FCABFE9371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5385882" y="5711259"/>
                <a:ext cx="59616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11BE7CE-47E1-4291-B980-9B9BAAB1E0E4}"/>
                  </a:ext>
                </a:extLst>
              </p14:cNvPr>
              <p14:cNvContentPartPr/>
              <p14:nvPr/>
            </p14:nvContentPartPr>
            <p14:xfrm>
              <a:off x="5858922" y="5771019"/>
              <a:ext cx="344160" cy="203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11BE7CE-47E1-4291-B980-9B9BAAB1E0E4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5822922" y="5699019"/>
                <a:ext cx="41580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1607E76-ECA5-4818-85FF-FBC5115EA47C}"/>
                  </a:ext>
                </a:extLst>
              </p14:cNvPr>
              <p14:cNvContentPartPr/>
              <p14:nvPr/>
            </p14:nvContentPartPr>
            <p14:xfrm>
              <a:off x="6294882" y="5691819"/>
              <a:ext cx="203400" cy="3250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1607E76-ECA5-4818-85FF-FBC5115EA47C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6259242" y="5619819"/>
                <a:ext cx="27504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8053124-EAEA-4575-8F38-E2F979D8A9B8}"/>
                  </a:ext>
                </a:extLst>
              </p14:cNvPr>
              <p14:cNvContentPartPr/>
              <p14:nvPr/>
            </p14:nvContentPartPr>
            <p14:xfrm>
              <a:off x="6222882" y="5706939"/>
              <a:ext cx="266040" cy="2570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8053124-EAEA-4575-8F38-E2F979D8A9B8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6187242" y="5634939"/>
                <a:ext cx="33768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80D9F8A-CFB5-4D99-900F-B19184E06548}"/>
                  </a:ext>
                </a:extLst>
              </p14:cNvPr>
              <p14:cNvContentPartPr/>
              <p14:nvPr/>
            </p14:nvContentPartPr>
            <p14:xfrm>
              <a:off x="6623922" y="5713779"/>
              <a:ext cx="88920" cy="273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80D9F8A-CFB5-4D99-900F-B19184E06548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6588282" y="5642139"/>
                <a:ext cx="16056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B7C06DC-0218-4EF1-95EF-0A2F5579AAB2}"/>
                  </a:ext>
                </a:extLst>
              </p14:cNvPr>
              <p14:cNvContentPartPr/>
              <p14:nvPr/>
            </p14:nvContentPartPr>
            <p14:xfrm>
              <a:off x="6799962" y="5559339"/>
              <a:ext cx="23760" cy="234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B7C06DC-0218-4EF1-95EF-0A2F5579AAB2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6763962" y="5487339"/>
                <a:ext cx="954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CB3499C-A382-4FBC-9841-CCCCE92B1A77}"/>
                  </a:ext>
                </a:extLst>
              </p14:cNvPr>
              <p14:cNvContentPartPr/>
              <p14:nvPr/>
            </p14:nvContentPartPr>
            <p14:xfrm>
              <a:off x="6934962" y="5783619"/>
              <a:ext cx="420480" cy="1890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CB3499C-A382-4FBC-9841-CCCCE92B1A77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6899322" y="5711979"/>
                <a:ext cx="49212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0D6960A-D38B-40D8-B748-FDD7E31AE2C6}"/>
                  </a:ext>
                </a:extLst>
              </p14:cNvPr>
              <p14:cNvContentPartPr/>
              <p14:nvPr/>
            </p14:nvContentPartPr>
            <p14:xfrm>
              <a:off x="7331682" y="5811339"/>
              <a:ext cx="258120" cy="2228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0D6960A-D38B-40D8-B748-FDD7E31AE2C6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7296042" y="5739339"/>
                <a:ext cx="32976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F4A7411-B936-4ED4-8427-D7D5F8CB2D37}"/>
                  </a:ext>
                </a:extLst>
              </p14:cNvPr>
              <p14:cNvContentPartPr/>
              <p14:nvPr/>
            </p14:nvContentPartPr>
            <p14:xfrm>
              <a:off x="7887882" y="6019779"/>
              <a:ext cx="173880" cy="1782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F4A7411-B936-4ED4-8427-D7D5F8CB2D37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7851882" y="5947779"/>
                <a:ext cx="24552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7268111-ED3B-4E1F-9E11-19AD19B46794}"/>
                  </a:ext>
                </a:extLst>
              </p14:cNvPr>
              <p14:cNvContentPartPr/>
              <p14:nvPr/>
            </p14:nvContentPartPr>
            <p14:xfrm>
              <a:off x="5213802" y="5189979"/>
              <a:ext cx="142920" cy="1382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7268111-ED3B-4E1F-9E11-19AD19B46794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5178162" y="5118339"/>
                <a:ext cx="21456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612A8CA-44C7-4C10-BB29-20E0E1DC914C}"/>
                  </a:ext>
                </a:extLst>
              </p14:cNvPr>
              <p14:cNvContentPartPr/>
              <p14:nvPr/>
            </p14:nvContentPartPr>
            <p14:xfrm>
              <a:off x="5736162" y="5036619"/>
              <a:ext cx="182520" cy="4269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612A8CA-44C7-4C10-BB29-20E0E1DC914C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5700162" y="4964979"/>
                <a:ext cx="25416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176C26E-868C-422E-ACB1-CE01B50519B9}"/>
                  </a:ext>
                </a:extLst>
              </p14:cNvPr>
              <p14:cNvContentPartPr/>
              <p14:nvPr/>
            </p14:nvContentPartPr>
            <p14:xfrm>
              <a:off x="5992122" y="5094579"/>
              <a:ext cx="275760" cy="1587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176C26E-868C-422E-ACB1-CE01B50519B9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5956122" y="5022939"/>
                <a:ext cx="34740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A6CC586-9CC0-416C-BD3D-29F054FACA44}"/>
                  </a:ext>
                </a:extLst>
              </p14:cNvPr>
              <p14:cNvContentPartPr/>
              <p14:nvPr/>
            </p14:nvContentPartPr>
            <p14:xfrm>
              <a:off x="6315042" y="5028699"/>
              <a:ext cx="288360" cy="2419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A6CC586-9CC0-416C-BD3D-29F054FACA44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6279402" y="4956699"/>
                <a:ext cx="36000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8A710B8-5539-4314-980C-332E0E80BAF3}"/>
                  </a:ext>
                </a:extLst>
              </p14:cNvPr>
              <p14:cNvContentPartPr/>
              <p14:nvPr/>
            </p14:nvContentPartPr>
            <p14:xfrm>
              <a:off x="6645162" y="4953459"/>
              <a:ext cx="38520" cy="4392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8A710B8-5539-4314-980C-332E0E80BAF3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6609162" y="4881459"/>
                <a:ext cx="11016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542B60A-4B7B-4347-B6DF-3F3F6816624C}"/>
                  </a:ext>
                </a:extLst>
              </p14:cNvPr>
              <p14:cNvContentPartPr/>
              <p14:nvPr/>
            </p14:nvContentPartPr>
            <p14:xfrm>
              <a:off x="6657762" y="4924299"/>
              <a:ext cx="198720" cy="4046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542B60A-4B7B-4347-B6DF-3F3F6816624C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6622122" y="4852659"/>
                <a:ext cx="27036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554D8AD-2A7E-4588-B945-DBF0CF6B681B}"/>
                  </a:ext>
                </a:extLst>
              </p14:cNvPr>
              <p14:cNvContentPartPr/>
              <p14:nvPr/>
            </p14:nvContentPartPr>
            <p14:xfrm>
              <a:off x="6964482" y="4831059"/>
              <a:ext cx="444240" cy="4708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554D8AD-2A7E-4588-B945-DBF0CF6B681B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6928482" y="4759419"/>
                <a:ext cx="51588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9E66ADE-8FDB-4103-BA09-A756327F029A}"/>
                  </a:ext>
                </a:extLst>
              </p14:cNvPr>
              <p14:cNvContentPartPr/>
              <p14:nvPr/>
            </p14:nvContentPartPr>
            <p14:xfrm>
              <a:off x="7745682" y="4927539"/>
              <a:ext cx="563040" cy="3884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9E66ADE-8FDB-4103-BA09-A756327F029A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7709682" y="4855539"/>
                <a:ext cx="63468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C6FDF3B-E52A-4C4B-A40E-51941D51094C}"/>
                  </a:ext>
                </a:extLst>
              </p14:cNvPr>
              <p14:cNvContentPartPr/>
              <p14:nvPr/>
            </p14:nvContentPartPr>
            <p14:xfrm>
              <a:off x="8369202" y="5062899"/>
              <a:ext cx="373680" cy="2113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C6FDF3B-E52A-4C4B-A40E-51941D51094C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8333562" y="4990899"/>
                <a:ext cx="44532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90E1690-E3ED-409F-96F3-A8DF5AA4C9FF}"/>
                  </a:ext>
                </a:extLst>
              </p14:cNvPr>
              <p14:cNvContentPartPr/>
              <p14:nvPr/>
            </p14:nvContentPartPr>
            <p14:xfrm>
              <a:off x="8748642" y="4898739"/>
              <a:ext cx="23760" cy="644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90E1690-E3ED-409F-96F3-A8DF5AA4C9FF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8712642" y="4827099"/>
                <a:ext cx="9540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D801A03-7532-4F34-BF3C-5636EC039883}"/>
                  </a:ext>
                </a:extLst>
              </p14:cNvPr>
              <p14:cNvContentPartPr/>
              <p14:nvPr/>
            </p14:nvContentPartPr>
            <p14:xfrm>
              <a:off x="8804082" y="5002779"/>
              <a:ext cx="219600" cy="2469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D801A03-7532-4F34-BF3C-5636EC039883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8768442" y="4930779"/>
                <a:ext cx="29124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68A3ED9-C913-4DD8-8111-78369CDAF8E0}"/>
                  </a:ext>
                </a:extLst>
              </p14:cNvPr>
              <p14:cNvContentPartPr/>
              <p14:nvPr/>
            </p14:nvContentPartPr>
            <p14:xfrm>
              <a:off x="9070482" y="5025099"/>
              <a:ext cx="277200" cy="2109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68A3ED9-C913-4DD8-8111-78369CDAF8E0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9034842" y="4953099"/>
                <a:ext cx="34884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5221450-04BD-4D13-9C9A-FE40FCDC2D60}"/>
                  </a:ext>
                </a:extLst>
              </p14:cNvPr>
              <p14:cNvContentPartPr/>
              <p14:nvPr/>
            </p14:nvContentPartPr>
            <p14:xfrm>
              <a:off x="9432282" y="4872819"/>
              <a:ext cx="162000" cy="432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5221450-04BD-4D13-9C9A-FE40FCDC2D60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9396642" y="4801179"/>
                <a:ext cx="233640" cy="5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3F1B162-CCC8-4507-A100-65110AAF1DE3}"/>
                  </a:ext>
                </a:extLst>
              </p14:cNvPr>
              <p14:cNvContentPartPr/>
              <p14:nvPr/>
            </p14:nvContentPartPr>
            <p14:xfrm>
              <a:off x="9597522" y="4889019"/>
              <a:ext cx="36360" cy="752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3F1B162-CCC8-4507-A100-65110AAF1DE3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9561882" y="4817379"/>
                <a:ext cx="1080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1DCCA61-1395-4CE4-889A-13F61BD0A34D}"/>
                  </a:ext>
                </a:extLst>
              </p14:cNvPr>
              <p14:cNvContentPartPr/>
              <p14:nvPr/>
            </p14:nvContentPartPr>
            <p14:xfrm>
              <a:off x="9723162" y="5003859"/>
              <a:ext cx="154080" cy="2646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1DCCA61-1395-4CE4-889A-13F61BD0A34D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9687162" y="4932219"/>
                <a:ext cx="22572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244336A-0EE5-4639-81C2-1F7783D5D48E}"/>
                  </a:ext>
                </a:extLst>
              </p14:cNvPr>
              <p14:cNvContentPartPr/>
              <p14:nvPr/>
            </p14:nvContentPartPr>
            <p14:xfrm>
              <a:off x="9979122" y="4920699"/>
              <a:ext cx="545760" cy="3398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244336A-0EE5-4639-81C2-1F7783D5D48E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9943482" y="4848699"/>
                <a:ext cx="61740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89B88E1-8DB9-4123-90D9-363D282A6203}"/>
                  </a:ext>
                </a:extLst>
              </p14:cNvPr>
              <p14:cNvContentPartPr/>
              <p14:nvPr/>
            </p14:nvContentPartPr>
            <p14:xfrm>
              <a:off x="10780122" y="5184579"/>
              <a:ext cx="147240" cy="2390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89B88E1-8DB9-4123-90D9-363D282A6203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10744122" y="5112939"/>
                <a:ext cx="21888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FAF1269-CE8B-4349-97FE-62064BBA1DC2}"/>
                  </a:ext>
                </a:extLst>
              </p14:cNvPr>
              <p14:cNvContentPartPr/>
              <p14:nvPr/>
            </p14:nvContentPartPr>
            <p14:xfrm>
              <a:off x="8310162" y="5736819"/>
              <a:ext cx="298080" cy="3427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FAF1269-CE8B-4349-97FE-62064BBA1DC2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8274162" y="5664819"/>
                <a:ext cx="36972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77F0CF4-6F4E-4E86-A999-3C6F5F91C248}"/>
                  </a:ext>
                </a:extLst>
              </p14:cNvPr>
              <p14:cNvContentPartPr/>
              <p14:nvPr/>
            </p14:nvContentPartPr>
            <p14:xfrm>
              <a:off x="8662242" y="5929059"/>
              <a:ext cx="190440" cy="1404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77F0CF4-6F4E-4E86-A999-3C6F5F91C248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8626602" y="5857059"/>
                <a:ext cx="26208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1024" name="Ink 1023">
                <a:extLst>
                  <a:ext uri="{FF2B5EF4-FFF2-40B4-BE49-F238E27FC236}">
                    <a16:creationId xmlns:a16="http://schemas.microsoft.com/office/drawing/2014/main" id="{69A8EECA-4CBE-479A-AF3D-41C440F08CA4}"/>
                  </a:ext>
                </a:extLst>
              </p14:cNvPr>
              <p14:cNvContentPartPr/>
              <p14:nvPr/>
            </p14:nvContentPartPr>
            <p14:xfrm>
              <a:off x="8999562" y="5916819"/>
              <a:ext cx="140040" cy="160200"/>
            </p14:xfrm>
          </p:contentPart>
        </mc:Choice>
        <mc:Fallback>
          <p:pic>
            <p:nvPicPr>
              <p:cNvPr id="1024" name="Ink 1023">
                <a:extLst>
                  <a:ext uri="{FF2B5EF4-FFF2-40B4-BE49-F238E27FC236}">
                    <a16:creationId xmlns:a16="http://schemas.microsoft.com/office/drawing/2014/main" id="{69A8EECA-4CBE-479A-AF3D-41C440F08CA4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8963922" y="5845179"/>
                <a:ext cx="21168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1025" name="Ink 1024">
                <a:extLst>
                  <a:ext uri="{FF2B5EF4-FFF2-40B4-BE49-F238E27FC236}">
                    <a16:creationId xmlns:a16="http://schemas.microsoft.com/office/drawing/2014/main" id="{7BA2A4E1-B277-435D-9EF4-E677C2033B5F}"/>
                  </a:ext>
                </a:extLst>
              </p14:cNvPr>
              <p14:cNvContentPartPr/>
              <p14:nvPr/>
            </p14:nvContentPartPr>
            <p14:xfrm>
              <a:off x="9254802" y="5791179"/>
              <a:ext cx="246240" cy="280800"/>
            </p14:xfrm>
          </p:contentPart>
        </mc:Choice>
        <mc:Fallback>
          <p:pic>
            <p:nvPicPr>
              <p:cNvPr id="1025" name="Ink 1024">
                <a:extLst>
                  <a:ext uri="{FF2B5EF4-FFF2-40B4-BE49-F238E27FC236}">
                    <a16:creationId xmlns:a16="http://schemas.microsoft.com/office/drawing/2014/main" id="{7BA2A4E1-B277-435D-9EF4-E677C2033B5F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9218802" y="5719539"/>
                <a:ext cx="31788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1027" name="Ink 1026">
                <a:extLst>
                  <a:ext uri="{FF2B5EF4-FFF2-40B4-BE49-F238E27FC236}">
                    <a16:creationId xmlns:a16="http://schemas.microsoft.com/office/drawing/2014/main" id="{30E53674-83BC-4B3B-869C-DBDFC66F0EFE}"/>
                  </a:ext>
                </a:extLst>
              </p14:cNvPr>
              <p14:cNvContentPartPr/>
              <p14:nvPr/>
            </p14:nvContentPartPr>
            <p14:xfrm>
              <a:off x="9333282" y="5815659"/>
              <a:ext cx="196560" cy="96840"/>
            </p14:xfrm>
          </p:contentPart>
        </mc:Choice>
        <mc:Fallback>
          <p:pic>
            <p:nvPicPr>
              <p:cNvPr id="1027" name="Ink 1026">
                <a:extLst>
                  <a:ext uri="{FF2B5EF4-FFF2-40B4-BE49-F238E27FC236}">
                    <a16:creationId xmlns:a16="http://schemas.microsoft.com/office/drawing/2014/main" id="{30E53674-83BC-4B3B-869C-DBDFC66F0EFE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9297282" y="5744019"/>
                <a:ext cx="2682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1028" name="Ink 1027">
                <a:extLst>
                  <a:ext uri="{FF2B5EF4-FFF2-40B4-BE49-F238E27FC236}">
                    <a16:creationId xmlns:a16="http://schemas.microsoft.com/office/drawing/2014/main" id="{8BD2F842-B16D-4384-9DBB-4F5828A2A084}"/>
                  </a:ext>
                </a:extLst>
              </p14:cNvPr>
              <p14:cNvContentPartPr/>
              <p14:nvPr/>
            </p14:nvContentPartPr>
            <p14:xfrm>
              <a:off x="9765282" y="5863539"/>
              <a:ext cx="42480" cy="353880"/>
            </p14:xfrm>
          </p:contentPart>
        </mc:Choice>
        <mc:Fallback>
          <p:pic>
            <p:nvPicPr>
              <p:cNvPr id="1028" name="Ink 1027">
                <a:extLst>
                  <a:ext uri="{FF2B5EF4-FFF2-40B4-BE49-F238E27FC236}">
                    <a16:creationId xmlns:a16="http://schemas.microsoft.com/office/drawing/2014/main" id="{8BD2F842-B16D-4384-9DBB-4F5828A2A084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9729282" y="5791539"/>
                <a:ext cx="11412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1029" name="Ink 1028">
                <a:extLst>
                  <a:ext uri="{FF2B5EF4-FFF2-40B4-BE49-F238E27FC236}">
                    <a16:creationId xmlns:a16="http://schemas.microsoft.com/office/drawing/2014/main" id="{87AEC2E1-3F07-40A5-ACCA-1F9B379C86A9}"/>
                  </a:ext>
                </a:extLst>
              </p14:cNvPr>
              <p14:cNvContentPartPr/>
              <p14:nvPr/>
            </p14:nvContentPartPr>
            <p14:xfrm>
              <a:off x="9793002" y="5869659"/>
              <a:ext cx="155880" cy="203400"/>
            </p14:xfrm>
          </p:contentPart>
        </mc:Choice>
        <mc:Fallback>
          <p:pic>
            <p:nvPicPr>
              <p:cNvPr id="1029" name="Ink 1028">
                <a:extLst>
                  <a:ext uri="{FF2B5EF4-FFF2-40B4-BE49-F238E27FC236}">
                    <a16:creationId xmlns:a16="http://schemas.microsoft.com/office/drawing/2014/main" id="{87AEC2E1-3F07-40A5-ACCA-1F9B379C86A9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9757002" y="5798019"/>
                <a:ext cx="22752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1030" name="Ink 1029">
                <a:extLst>
                  <a:ext uri="{FF2B5EF4-FFF2-40B4-BE49-F238E27FC236}">
                    <a16:creationId xmlns:a16="http://schemas.microsoft.com/office/drawing/2014/main" id="{D2C1998A-BCDB-4E26-BD88-D43E891EECFC}"/>
                  </a:ext>
                </a:extLst>
              </p14:cNvPr>
              <p14:cNvContentPartPr/>
              <p14:nvPr/>
            </p14:nvContentPartPr>
            <p14:xfrm>
              <a:off x="10160202" y="5803419"/>
              <a:ext cx="119160" cy="258120"/>
            </p14:xfrm>
          </p:contentPart>
        </mc:Choice>
        <mc:Fallback>
          <p:pic>
            <p:nvPicPr>
              <p:cNvPr id="1030" name="Ink 1029">
                <a:extLst>
                  <a:ext uri="{FF2B5EF4-FFF2-40B4-BE49-F238E27FC236}">
                    <a16:creationId xmlns:a16="http://schemas.microsoft.com/office/drawing/2014/main" id="{D2C1998A-BCDB-4E26-BD88-D43E891EECFC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10124562" y="5731419"/>
                <a:ext cx="19080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1">
            <p14:nvContentPartPr>
              <p14:cNvPr id="1031" name="Ink 1030">
                <a:extLst>
                  <a:ext uri="{FF2B5EF4-FFF2-40B4-BE49-F238E27FC236}">
                    <a16:creationId xmlns:a16="http://schemas.microsoft.com/office/drawing/2014/main" id="{1D3EFB1D-2377-42F1-8FFF-01CBD2F252E8}"/>
                  </a:ext>
                </a:extLst>
              </p14:cNvPr>
              <p14:cNvContentPartPr/>
              <p14:nvPr/>
            </p14:nvContentPartPr>
            <p14:xfrm>
              <a:off x="10340202" y="5863539"/>
              <a:ext cx="142560" cy="155160"/>
            </p14:xfrm>
          </p:contentPart>
        </mc:Choice>
        <mc:Fallback>
          <p:pic>
            <p:nvPicPr>
              <p:cNvPr id="1031" name="Ink 1030">
                <a:extLst>
                  <a:ext uri="{FF2B5EF4-FFF2-40B4-BE49-F238E27FC236}">
                    <a16:creationId xmlns:a16="http://schemas.microsoft.com/office/drawing/2014/main" id="{1D3EFB1D-2377-42F1-8FFF-01CBD2F252E8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10304562" y="5791899"/>
                <a:ext cx="2142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3">
            <p14:nvContentPartPr>
              <p14:cNvPr id="1032" name="Ink 1031">
                <a:extLst>
                  <a:ext uri="{FF2B5EF4-FFF2-40B4-BE49-F238E27FC236}">
                    <a16:creationId xmlns:a16="http://schemas.microsoft.com/office/drawing/2014/main" id="{A1690D44-D80A-4556-B2F1-069236A82087}"/>
                  </a:ext>
                </a:extLst>
              </p14:cNvPr>
              <p14:cNvContentPartPr/>
              <p14:nvPr/>
            </p14:nvContentPartPr>
            <p14:xfrm>
              <a:off x="10567362" y="5872179"/>
              <a:ext cx="154440" cy="408240"/>
            </p14:xfrm>
          </p:contentPart>
        </mc:Choice>
        <mc:Fallback>
          <p:pic>
            <p:nvPicPr>
              <p:cNvPr id="1032" name="Ink 1031">
                <a:extLst>
                  <a:ext uri="{FF2B5EF4-FFF2-40B4-BE49-F238E27FC236}">
                    <a16:creationId xmlns:a16="http://schemas.microsoft.com/office/drawing/2014/main" id="{A1690D44-D80A-4556-B2F1-069236A82087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10531722" y="5800539"/>
                <a:ext cx="22608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5">
            <p14:nvContentPartPr>
              <p14:cNvPr id="1033" name="Ink 1032">
                <a:extLst>
                  <a:ext uri="{FF2B5EF4-FFF2-40B4-BE49-F238E27FC236}">
                    <a16:creationId xmlns:a16="http://schemas.microsoft.com/office/drawing/2014/main" id="{C18811DA-5B9F-4833-A4A3-48746EBABD01}"/>
                  </a:ext>
                </a:extLst>
              </p14:cNvPr>
              <p14:cNvContentPartPr/>
              <p14:nvPr/>
            </p14:nvContentPartPr>
            <p14:xfrm>
              <a:off x="10818642" y="5854899"/>
              <a:ext cx="239040" cy="172440"/>
            </p14:xfrm>
          </p:contentPart>
        </mc:Choice>
        <mc:Fallback>
          <p:pic>
            <p:nvPicPr>
              <p:cNvPr id="1033" name="Ink 1032">
                <a:extLst>
                  <a:ext uri="{FF2B5EF4-FFF2-40B4-BE49-F238E27FC236}">
                    <a16:creationId xmlns:a16="http://schemas.microsoft.com/office/drawing/2014/main" id="{C18811DA-5B9F-4833-A4A3-48746EBABD01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10782642" y="5782899"/>
                <a:ext cx="31068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7">
            <p14:nvContentPartPr>
              <p14:cNvPr id="1034" name="Ink 1033">
                <a:extLst>
                  <a:ext uri="{FF2B5EF4-FFF2-40B4-BE49-F238E27FC236}">
                    <a16:creationId xmlns:a16="http://schemas.microsoft.com/office/drawing/2014/main" id="{C23D4AA7-52D1-4237-A846-8471E67E04B3}"/>
                  </a:ext>
                </a:extLst>
              </p14:cNvPr>
              <p14:cNvContentPartPr/>
              <p14:nvPr/>
            </p14:nvContentPartPr>
            <p14:xfrm>
              <a:off x="11113482" y="5917539"/>
              <a:ext cx="173880" cy="401760"/>
            </p14:xfrm>
          </p:contentPart>
        </mc:Choice>
        <mc:Fallback>
          <p:pic>
            <p:nvPicPr>
              <p:cNvPr id="1034" name="Ink 1033">
                <a:extLst>
                  <a:ext uri="{FF2B5EF4-FFF2-40B4-BE49-F238E27FC236}">
                    <a16:creationId xmlns:a16="http://schemas.microsoft.com/office/drawing/2014/main" id="{C23D4AA7-52D1-4237-A846-8471E67E04B3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11077482" y="5845899"/>
                <a:ext cx="24552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9">
            <p14:nvContentPartPr>
              <p14:cNvPr id="1035" name="Ink 1034">
                <a:extLst>
                  <a:ext uri="{FF2B5EF4-FFF2-40B4-BE49-F238E27FC236}">
                    <a16:creationId xmlns:a16="http://schemas.microsoft.com/office/drawing/2014/main" id="{ABA78072-ABE6-46FC-9AEC-842C1F0F642A}"/>
                  </a:ext>
                </a:extLst>
              </p14:cNvPr>
              <p14:cNvContentPartPr/>
              <p14:nvPr/>
            </p14:nvContentPartPr>
            <p14:xfrm>
              <a:off x="11397162" y="5897019"/>
              <a:ext cx="196200" cy="127440"/>
            </p14:xfrm>
          </p:contentPart>
        </mc:Choice>
        <mc:Fallback>
          <p:pic>
            <p:nvPicPr>
              <p:cNvPr id="1035" name="Ink 1034">
                <a:extLst>
                  <a:ext uri="{FF2B5EF4-FFF2-40B4-BE49-F238E27FC236}">
                    <a16:creationId xmlns:a16="http://schemas.microsoft.com/office/drawing/2014/main" id="{ABA78072-ABE6-46FC-9AEC-842C1F0F642A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11361522" y="5825379"/>
                <a:ext cx="2678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1">
            <p14:nvContentPartPr>
              <p14:cNvPr id="1036" name="Ink 1035">
                <a:extLst>
                  <a:ext uri="{FF2B5EF4-FFF2-40B4-BE49-F238E27FC236}">
                    <a16:creationId xmlns:a16="http://schemas.microsoft.com/office/drawing/2014/main" id="{A5F99979-425B-4C65-AA98-D87F50C87200}"/>
                  </a:ext>
                </a:extLst>
              </p14:cNvPr>
              <p14:cNvContentPartPr/>
              <p14:nvPr/>
            </p14:nvContentPartPr>
            <p14:xfrm>
              <a:off x="11614602" y="5702979"/>
              <a:ext cx="21600" cy="356400"/>
            </p14:xfrm>
          </p:contentPart>
        </mc:Choice>
        <mc:Fallback>
          <p:pic>
            <p:nvPicPr>
              <p:cNvPr id="1036" name="Ink 1035">
                <a:extLst>
                  <a:ext uri="{FF2B5EF4-FFF2-40B4-BE49-F238E27FC236}">
                    <a16:creationId xmlns:a16="http://schemas.microsoft.com/office/drawing/2014/main" id="{A5F99979-425B-4C65-AA98-D87F50C87200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11578962" y="5630979"/>
                <a:ext cx="9324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3">
            <p14:nvContentPartPr>
              <p14:cNvPr id="1037" name="Ink 1036">
                <a:extLst>
                  <a:ext uri="{FF2B5EF4-FFF2-40B4-BE49-F238E27FC236}">
                    <a16:creationId xmlns:a16="http://schemas.microsoft.com/office/drawing/2014/main" id="{D901144A-7652-4795-A866-55D937A24DEB}"/>
                  </a:ext>
                </a:extLst>
              </p14:cNvPr>
              <p14:cNvContentPartPr/>
              <p14:nvPr/>
            </p14:nvContentPartPr>
            <p14:xfrm>
              <a:off x="11631162" y="5699739"/>
              <a:ext cx="167040" cy="330840"/>
            </p14:xfrm>
          </p:contentPart>
        </mc:Choice>
        <mc:Fallback>
          <p:pic>
            <p:nvPicPr>
              <p:cNvPr id="1037" name="Ink 1036">
                <a:extLst>
                  <a:ext uri="{FF2B5EF4-FFF2-40B4-BE49-F238E27FC236}">
                    <a16:creationId xmlns:a16="http://schemas.microsoft.com/office/drawing/2014/main" id="{D901144A-7652-4795-A866-55D937A24DEB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11595522" y="5628099"/>
                <a:ext cx="23868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5">
            <p14:nvContentPartPr>
              <p14:cNvPr id="1038" name="Ink 1037">
                <a:extLst>
                  <a:ext uri="{FF2B5EF4-FFF2-40B4-BE49-F238E27FC236}">
                    <a16:creationId xmlns:a16="http://schemas.microsoft.com/office/drawing/2014/main" id="{271A28B0-115A-4CF4-A269-7D59336EE557}"/>
                  </a:ext>
                </a:extLst>
              </p14:cNvPr>
              <p14:cNvContentPartPr/>
              <p14:nvPr/>
            </p14:nvContentPartPr>
            <p14:xfrm>
              <a:off x="11853282" y="5858859"/>
              <a:ext cx="269640" cy="228240"/>
            </p14:xfrm>
          </p:contentPart>
        </mc:Choice>
        <mc:Fallback>
          <p:pic>
            <p:nvPicPr>
              <p:cNvPr id="1038" name="Ink 1037">
                <a:extLst>
                  <a:ext uri="{FF2B5EF4-FFF2-40B4-BE49-F238E27FC236}">
                    <a16:creationId xmlns:a16="http://schemas.microsoft.com/office/drawing/2014/main" id="{271A28B0-115A-4CF4-A269-7D59336EE557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11817642" y="5786859"/>
                <a:ext cx="341280" cy="37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67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EA097D-B7C8-419B-9FB3-F6CB20639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3299" y="326980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Building Blocks for Machine Learning</a:t>
            </a:r>
          </a:p>
        </p:txBody>
      </p:sp>
      <p:pic>
        <p:nvPicPr>
          <p:cNvPr id="1026" name="Picture 2" descr="What is Deep Learning(DL)? : Simple Detailed Introduction for Dummies | by  Co-learning Lounge | Co-Learning Lounge | Medium">
            <a:extLst>
              <a:ext uri="{FF2B5EF4-FFF2-40B4-BE49-F238E27FC236}">
                <a16:creationId xmlns:a16="http://schemas.microsoft.com/office/drawing/2014/main" id="{2DAEEC12-C064-4667-9C01-DD229B347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651" y="98852"/>
            <a:ext cx="2140950" cy="105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3540863C-2A97-4AF0-850F-7EAA26912BCF}"/>
              </a:ext>
            </a:extLst>
          </p:cNvPr>
          <p:cNvSpPr txBox="1"/>
          <p:nvPr/>
        </p:nvSpPr>
        <p:spPr>
          <a:xfrm>
            <a:off x="3937687" y="1198323"/>
            <a:ext cx="35669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Math Concepts Need in ML &amp; DL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3F9A03-7F5B-496B-B7D2-4B0A6D637EB6}"/>
                  </a:ext>
                </a:extLst>
              </p14:cNvPr>
              <p14:cNvContentPartPr/>
              <p14:nvPr/>
            </p14:nvContentPartPr>
            <p14:xfrm>
              <a:off x="1374402" y="2069139"/>
              <a:ext cx="9267480" cy="86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3F9A03-7F5B-496B-B7D2-4B0A6D637E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8402" y="1997139"/>
                <a:ext cx="9339120" cy="10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4DC6C0F-ED48-4CBB-9E91-B4561FD79407}"/>
                  </a:ext>
                </a:extLst>
              </p14:cNvPr>
              <p14:cNvContentPartPr/>
              <p14:nvPr/>
            </p14:nvContentPartPr>
            <p14:xfrm>
              <a:off x="10324722" y="2739819"/>
              <a:ext cx="245880" cy="176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4DC6C0F-ED48-4CBB-9E91-B4561FD794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88722" y="2667965"/>
                <a:ext cx="317520" cy="3201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3D3DA3C-FBFA-4445-8D09-2376C8A28F6D}"/>
                  </a:ext>
                </a:extLst>
              </p14:cNvPr>
              <p14:cNvContentPartPr/>
              <p14:nvPr/>
            </p14:nvContentPartPr>
            <p14:xfrm>
              <a:off x="1375122" y="2056179"/>
              <a:ext cx="97920" cy="5904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3D3DA3C-FBFA-4445-8D09-2376C8A28F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39122" y="1984179"/>
                <a:ext cx="16956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4D20CA0-DDAA-48C4-A54C-E97CEC187ADA}"/>
                  </a:ext>
                </a:extLst>
              </p14:cNvPr>
              <p14:cNvContentPartPr/>
              <p14:nvPr/>
            </p14:nvContentPartPr>
            <p14:xfrm>
              <a:off x="1232562" y="2545059"/>
              <a:ext cx="355320" cy="1861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4D20CA0-DDAA-48C4-A54C-E97CEC187AD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6562" y="2473059"/>
                <a:ext cx="42696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CDA7795-734B-474C-AC63-2328D0FF3C88}"/>
                  </a:ext>
                </a:extLst>
              </p14:cNvPr>
              <p14:cNvContentPartPr/>
              <p14:nvPr/>
            </p14:nvContentPartPr>
            <p14:xfrm>
              <a:off x="3379962" y="2168499"/>
              <a:ext cx="95400" cy="5076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CDA7795-734B-474C-AC63-2328D0FF3C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43962" y="2096499"/>
                <a:ext cx="167040" cy="6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A1251DD-3B39-4133-890D-B16FC6A43170}"/>
                  </a:ext>
                </a:extLst>
              </p14:cNvPr>
              <p14:cNvContentPartPr/>
              <p14:nvPr/>
            </p14:nvContentPartPr>
            <p14:xfrm>
              <a:off x="3269802" y="2511939"/>
              <a:ext cx="279720" cy="1976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A1251DD-3B39-4133-890D-B16FC6A4317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33802" y="2440070"/>
                <a:ext cx="351360" cy="3410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6935F68-B4BC-431D-B641-9A11EA57DAE9}"/>
                  </a:ext>
                </a:extLst>
              </p14:cNvPr>
              <p14:cNvContentPartPr/>
              <p14:nvPr/>
            </p14:nvContentPartPr>
            <p14:xfrm>
              <a:off x="5569842" y="2222499"/>
              <a:ext cx="54000" cy="5947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6935F68-B4BC-431D-B641-9A11EA57DAE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3842" y="2150455"/>
                <a:ext cx="125640" cy="738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56A1892-EF64-4977-B376-CD169F5F8B16}"/>
                  </a:ext>
                </a:extLst>
              </p14:cNvPr>
              <p14:cNvContentPartPr/>
              <p14:nvPr/>
            </p14:nvContentPartPr>
            <p14:xfrm>
              <a:off x="5377602" y="2657379"/>
              <a:ext cx="378360" cy="2232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56A1892-EF64-4977-B376-CD169F5F8B1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41602" y="2585379"/>
                <a:ext cx="45000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91572FB-68F9-4911-975E-A2ED68D323DC}"/>
                  </a:ext>
                </a:extLst>
              </p14:cNvPr>
              <p14:cNvContentPartPr/>
              <p14:nvPr/>
            </p14:nvContentPartPr>
            <p14:xfrm>
              <a:off x="467562" y="2984619"/>
              <a:ext cx="312120" cy="4352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91572FB-68F9-4911-975E-A2ED68D323D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1562" y="2912619"/>
                <a:ext cx="38376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6512669-AF9E-4F82-8545-E3F05FF85013}"/>
                  </a:ext>
                </a:extLst>
              </p14:cNvPr>
              <p14:cNvContentPartPr/>
              <p14:nvPr/>
            </p14:nvContentPartPr>
            <p14:xfrm>
              <a:off x="803082" y="3064539"/>
              <a:ext cx="25920" cy="223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6512669-AF9E-4F82-8545-E3F05FF8501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67082" y="2992539"/>
                <a:ext cx="975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CE90764-1561-4129-B97E-CD8FAC7CFB1F}"/>
                  </a:ext>
                </a:extLst>
              </p14:cNvPr>
              <p14:cNvContentPartPr/>
              <p14:nvPr/>
            </p14:nvContentPartPr>
            <p14:xfrm>
              <a:off x="917922" y="3193779"/>
              <a:ext cx="461160" cy="2473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CE90764-1561-4129-B97E-CD8FAC7CFB1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81922" y="3121674"/>
                <a:ext cx="532800" cy="391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F6F0541-DCEA-4235-807E-0FE395608453}"/>
                  </a:ext>
                </a:extLst>
              </p14:cNvPr>
              <p14:cNvContentPartPr/>
              <p14:nvPr/>
            </p14:nvContentPartPr>
            <p14:xfrm>
              <a:off x="1451082" y="3166419"/>
              <a:ext cx="663480" cy="2617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F6F0541-DCEA-4235-807E-0FE39560845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415102" y="3094320"/>
                <a:ext cx="735081" cy="4055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19A4611-22B1-4BD6-9BF1-5E3367758441}"/>
                  </a:ext>
                </a:extLst>
              </p14:cNvPr>
              <p14:cNvContentPartPr/>
              <p14:nvPr/>
            </p14:nvContentPartPr>
            <p14:xfrm>
              <a:off x="481242" y="3791019"/>
              <a:ext cx="226800" cy="3772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19A4611-22B1-4BD6-9BF1-5E336775844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45242" y="3718950"/>
                <a:ext cx="298440" cy="5210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3689181-D660-4F91-9FAB-DA76C5BDB7B6}"/>
                  </a:ext>
                </a:extLst>
              </p14:cNvPr>
              <p14:cNvContentPartPr/>
              <p14:nvPr/>
            </p14:nvContentPartPr>
            <p14:xfrm>
              <a:off x="551802" y="3971019"/>
              <a:ext cx="222480" cy="590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3689181-D660-4F91-9FAB-DA76C5BDB7B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15860" y="3899455"/>
                <a:ext cx="294004" cy="2018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4505A7A-5662-4405-BA98-4E60AAF96A37}"/>
                  </a:ext>
                </a:extLst>
              </p14:cNvPr>
              <p14:cNvContentPartPr/>
              <p14:nvPr/>
            </p14:nvContentPartPr>
            <p14:xfrm>
              <a:off x="886962" y="3801819"/>
              <a:ext cx="49680" cy="3459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4505A7A-5662-4405-BA98-4E60AAF96A3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50962" y="3729894"/>
                <a:ext cx="121320" cy="489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3C6DDB5-F380-4568-B76A-1CF58F666B12}"/>
                  </a:ext>
                </a:extLst>
              </p14:cNvPr>
              <p14:cNvContentPartPr/>
              <p14:nvPr/>
            </p14:nvContentPartPr>
            <p14:xfrm>
              <a:off x="978042" y="3938259"/>
              <a:ext cx="225360" cy="4446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3C6DDB5-F380-4568-B76A-1CF58F666B1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42042" y="3866259"/>
                <a:ext cx="29700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BD4E331-3CBA-4A03-B894-57010CBA5B14}"/>
                  </a:ext>
                </a:extLst>
              </p14:cNvPr>
              <p14:cNvContentPartPr/>
              <p14:nvPr/>
            </p14:nvContentPartPr>
            <p14:xfrm>
              <a:off x="1318242" y="3928179"/>
              <a:ext cx="139680" cy="1371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BD4E331-3CBA-4A03-B894-57010CBA5B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282335" y="3856179"/>
                <a:ext cx="211136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15B4A70-AAAA-4287-99B1-AA968D3E2ED2}"/>
                  </a:ext>
                </a:extLst>
              </p14:cNvPr>
              <p14:cNvContentPartPr/>
              <p14:nvPr/>
            </p14:nvContentPartPr>
            <p14:xfrm>
              <a:off x="1544682" y="3803259"/>
              <a:ext cx="161280" cy="2797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15B4A70-AAAA-4287-99B1-AA968D3E2ED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508601" y="3731259"/>
                <a:ext cx="23308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9CC62AAD-B5EA-4AC0-A2E2-7878C91CAAEB}"/>
                  </a:ext>
                </a:extLst>
              </p14:cNvPr>
              <p14:cNvContentPartPr/>
              <p14:nvPr/>
            </p14:nvContentPartPr>
            <p14:xfrm>
              <a:off x="1804242" y="3820899"/>
              <a:ext cx="128520" cy="2908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CC62AAD-B5EA-4AC0-A2E2-7878C91CAAE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768242" y="3748810"/>
                <a:ext cx="200160" cy="434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E568C2B-C90D-43C1-8110-0432A918616B}"/>
                  </a:ext>
                </a:extLst>
              </p14:cNvPr>
              <p14:cNvContentPartPr/>
              <p14:nvPr/>
            </p14:nvContentPartPr>
            <p14:xfrm>
              <a:off x="1995402" y="3928899"/>
              <a:ext cx="287280" cy="2185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E568C2B-C90D-43C1-8110-0432A918616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959402" y="3856780"/>
                <a:ext cx="358920" cy="362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3C0D7DB-1600-4ED5-8DB5-62CFD443ADD9}"/>
                  </a:ext>
                </a:extLst>
              </p14:cNvPr>
              <p14:cNvContentPartPr/>
              <p14:nvPr/>
            </p14:nvContentPartPr>
            <p14:xfrm>
              <a:off x="2726202" y="3183339"/>
              <a:ext cx="192240" cy="3013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3C0D7DB-1600-4ED5-8DB5-62CFD443ADD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690202" y="3111339"/>
                <a:ext cx="26388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891A79A-135B-42A8-A14E-7A0B9640DE03}"/>
                  </a:ext>
                </a:extLst>
              </p14:cNvPr>
              <p14:cNvContentPartPr/>
              <p14:nvPr/>
            </p14:nvContentPartPr>
            <p14:xfrm>
              <a:off x="2965242" y="3324819"/>
              <a:ext cx="244080" cy="1681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891A79A-135B-42A8-A14E-7A0B9640DE0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929242" y="3252819"/>
                <a:ext cx="31572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DEEC4ED-E774-4C50-9203-BA28C9C28AB9}"/>
                  </a:ext>
                </a:extLst>
              </p14:cNvPr>
              <p14:cNvContentPartPr/>
              <p14:nvPr/>
            </p14:nvContentPartPr>
            <p14:xfrm>
              <a:off x="3295362" y="3167139"/>
              <a:ext cx="41400" cy="3686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DEEC4ED-E774-4C50-9203-BA28C9C28AB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59362" y="3095209"/>
                <a:ext cx="113040" cy="512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71C1EF7-3C9C-4927-9F2C-F2C3846CE282}"/>
                  </a:ext>
                </a:extLst>
              </p14:cNvPr>
              <p14:cNvContentPartPr/>
              <p14:nvPr/>
            </p14:nvContentPartPr>
            <p14:xfrm>
              <a:off x="3409842" y="3332379"/>
              <a:ext cx="154440" cy="2350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71C1EF7-3C9C-4927-9F2C-F2C3846CE28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373842" y="3260379"/>
                <a:ext cx="22608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7663923-D562-4A49-BAAE-CCBBA8303F82}"/>
                  </a:ext>
                </a:extLst>
              </p14:cNvPr>
              <p14:cNvContentPartPr/>
              <p14:nvPr/>
            </p14:nvContentPartPr>
            <p14:xfrm>
              <a:off x="3632682" y="3358299"/>
              <a:ext cx="282600" cy="2098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7663923-D562-4A49-BAAE-CCBBA8303F8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596728" y="3286299"/>
                <a:ext cx="354149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8A397CE-B26A-46DD-A8D6-E52352780AED}"/>
                  </a:ext>
                </a:extLst>
              </p14:cNvPr>
              <p14:cNvContentPartPr/>
              <p14:nvPr/>
            </p14:nvContentPartPr>
            <p14:xfrm>
              <a:off x="3962442" y="3123939"/>
              <a:ext cx="25200" cy="4363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8A397CE-B26A-46DD-A8D6-E52352780AE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6442" y="3051998"/>
                <a:ext cx="96840" cy="579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EF0B665-675D-43E7-A500-BC80A11D00FE}"/>
                  </a:ext>
                </a:extLst>
              </p14:cNvPr>
              <p14:cNvContentPartPr/>
              <p14:nvPr/>
            </p14:nvContentPartPr>
            <p14:xfrm>
              <a:off x="4091682" y="3263979"/>
              <a:ext cx="406080" cy="3394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EF0B665-675D-43E7-A500-BC80A11D00F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55682" y="3191979"/>
                <a:ext cx="47772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6D8AFC8-767F-4F51-977F-61CE1432124E}"/>
                  </a:ext>
                </a:extLst>
              </p14:cNvPr>
              <p14:cNvContentPartPr/>
              <p14:nvPr/>
            </p14:nvContentPartPr>
            <p14:xfrm>
              <a:off x="5203362" y="3185859"/>
              <a:ext cx="70920" cy="4788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6D8AFC8-767F-4F51-977F-61CE1432124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167362" y="3113859"/>
                <a:ext cx="14256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112C34E-C79F-4B3B-8704-073A7D46002E}"/>
                  </a:ext>
                </a:extLst>
              </p14:cNvPr>
              <p14:cNvContentPartPr/>
              <p14:nvPr/>
            </p14:nvContentPartPr>
            <p14:xfrm>
              <a:off x="5217762" y="3139419"/>
              <a:ext cx="290160" cy="2620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112C34E-C79F-4B3B-8704-073A7D46002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181762" y="3067419"/>
                <a:ext cx="36180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75B706C-4872-4C59-A29D-58AA6970FD37}"/>
                  </a:ext>
                </a:extLst>
              </p14:cNvPr>
              <p14:cNvContentPartPr/>
              <p14:nvPr/>
            </p14:nvContentPartPr>
            <p14:xfrm>
              <a:off x="5429082" y="3455859"/>
              <a:ext cx="192240" cy="2300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75B706C-4872-4C59-A29D-58AA6970FD3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393082" y="3383859"/>
                <a:ext cx="26388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CCF3CD9-7889-4230-A654-A3F845F42461}"/>
                  </a:ext>
                </a:extLst>
              </p14:cNvPr>
              <p14:cNvContentPartPr/>
              <p14:nvPr/>
            </p14:nvContentPartPr>
            <p14:xfrm>
              <a:off x="5714922" y="3424179"/>
              <a:ext cx="141480" cy="2455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CCF3CD9-7889-4230-A654-A3F845F4246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679013" y="3352179"/>
                <a:ext cx="212938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88A1F8E-0FB0-4F1B-9FC7-FDD6BD83F320}"/>
                  </a:ext>
                </a:extLst>
              </p14:cNvPr>
              <p14:cNvContentPartPr/>
              <p14:nvPr/>
            </p14:nvContentPartPr>
            <p14:xfrm>
              <a:off x="6000042" y="3315819"/>
              <a:ext cx="227520" cy="3535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88A1F8E-0FB0-4F1B-9FC7-FDD6BD83F32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964042" y="3243819"/>
                <a:ext cx="29916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84FF4362-FC4A-49F6-B740-7BACD07FBD26}"/>
                  </a:ext>
                </a:extLst>
              </p14:cNvPr>
              <p14:cNvContentPartPr/>
              <p14:nvPr/>
            </p14:nvContentPartPr>
            <p14:xfrm>
              <a:off x="6313962" y="3462699"/>
              <a:ext cx="275040" cy="2098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84FF4362-FC4A-49F6-B740-7BACD07FBD2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277962" y="3390699"/>
                <a:ext cx="34668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751B929-47C5-4739-9E24-57D08E1B488B}"/>
                  </a:ext>
                </a:extLst>
              </p14:cNvPr>
              <p14:cNvContentPartPr/>
              <p14:nvPr/>
            </p14:nvContentPartPr>
            <p14:xfrm>
              <a:off x="6692682" y="3276579"/>
              <a:ext cx="198360" cy="3938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751B929-47C5-4739-9E24-57D08E1B488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656682" y="3204579"/>
                <a:ext cx="27000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C072515-A851-4E17-A119-C640C1B88B02}"/>
                  </a:ext>
                </a:extLst>
              </p14:cNvPr>
              <p14:cNvContentPartPr/>
              <p14:nvPr/>
            </p14:nvContentPartPr>
            <p14:xfrm>
              <a:off x="7062402" y="3466659"/>
              <a:ext cx="37800" cy="1303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C072515-A851-4E17-A119-C640C1B88B0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026402" y="3394659"/>
                <a:ext cx="10944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DF6D680-2DA9-40B9-96EB-50E56899F3FE}"/>
                  </a:ext>
                </a:extLst>
              </p14:cNvPr>
              <p14:cNvContentPartPr/>
              <p14:nvPr/>
            </p14:nvContentPartPr>
            <p14:xfrm>
              <a:off x="7130802" y="3308619"/>
              <a:ext cx="3600" cy="82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DF6D680-2DA9-40B9-96EB-50E56899F3FE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094802" y="3233346"/>
                <a:ext cx="75240" cy="1584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8E5CD86A-4DCB-4C26-944F-42CB2A47D8AA}"/>
                  </a:ext>
                </a:extLst>
              </p14:cNvPr>
              <p14:cNvContentPartPr/>
              <p14:nvPr/>
            </p14:nvContentPartPr>
            <p14:xfrm>
              <a:off x="7217202" y="3247059"/>
              <a:ext cx="223920" cy="3942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8E5CD86A-4DCB-4C26-944F-42CB2A47D8AA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181202" y="3175059"/>
                <a:ext cx="29556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EFCF597-6839-4356-BE49-95C5F98A7351}"/>
                  </a:ext>
                </a:extLst>
              </p14:cNvPr>
              <p14:cNvContentPartPr/>
              <p14:nvPr/>
            </p14:nvContentPartPr>
            <p14:xfrm>
              <a:off x="7459482" y="3238779"/>
              <a:ext cx="21240" cy="320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EFCF597-6839-4356-BE49-95C5F98A735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424082" y="3166779"/>
                <a:ext cx="91686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7A8EAB3-222C-44AC-891B-AD6C299FC4AD}"/>
                  </a:ext>
                </a:extLst>
              </p14:cNvPr>
              <p14:cNvContentPartPr/>
              <p14:nvPr/>
            </p14:nvContentPartPr>
            <p14:xfrm>
              <a:off x="7546962" y="3239499"/>
              <a:ext cx="70920" cy="4467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7A8EAB3-222C-44AC-891B-AD6C299FC4A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510962" y="3167557"/>
                <a:ext cx="142560" cy="5902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590B6A4-F07E-44B2-AB7F-88664A9D3928}"/>
                  </a:ext>
                </a:extLst>
              </p14:cNvPr>
              <p14:cNvContentPartPr/>
              <p14:nvPr/>
            </p14:nvContentPartPr>
            <p14:xfrm>
              <a:off x="7422762" y="3493659"/>
              <a:ext cx="455760" cy="6130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590B6A4-F07E-44B2-AB7F-88664A9D392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386762" y="3421659"/>
                <a:ext cx="527400" cy="75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8B9E406-89E2-4978-B9BC-9C15AF366D06}"/>
                  </a:ext>
                </a:extLst>
              </p14:cNvPr>
              <p14:cNvContentPartPr/>
              <p14:nvPr/>
            </p14:nvContentPartPr>
            <p14:xfrm>
              <a:off x="5693322" y="4018539"/>
              <a:ext cx="80640" cy="4003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8B9E406-89E2-4978-B9BC-9C15AF366D0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657322" y="3946539"/>
                <a:ext cx="15228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627B423-824C-4C69-BAC6-6BAEE813E56C}"/>
                  </a:ext>
                </a:extLst>
              </p14:cNvPr>
              <p14:cNvContentPartPr/>
              <p14:nvPr/>
            </p14:nvContentPartPr>
            <p14:xfrm>
              <a:off x="5496402" y="4037979"/>
              <a:ext cx="523440" cy="1242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627B423-824C-4C69-BAC6-6BAEE813E56C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460402" y="3965979"/>
                <a:ext cx="59508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1185FA7-6799-4206-8DA4-703D8F39B650}"/>
                  </a:ext>
                </a:extLst>
              </p14:cNvPr>
              <p14:cNvContentPartPr/>
              <p14:nvPr/>
            </p14:nvContentPartPr>
            <p14:xfrm>
              <a:off x="5930562" y="3922419"/>
              <a:ext cx="330480" cy="5227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1185FA7-6799-4206-8DA4-703D8F39B650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894562" y="3850419"/>
                <a:ext cx="40212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E166D64-4C64-4840-8970-E61EE6ABBD0D}"/>
                  </a:ext>
                </a:extLst>
              </p14:cNvPr>
              <p14:cNvContentPartPr/>
              <p14:nvPr/>
            </p14:nvContentPartPr>
            <p14:xfrm>
              <a:off x="6406842" y="4145619"/>
              <a:ext cx="30600" cy="151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E166D64-4C64-4840-8970-E61EE6ABBD0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370842" y="4073619"/>
                <a:ext cx="1022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DB2A71E-F7A3-47CE-B940-BB73F6A7C589}"/>
                  </a:ext>
                </a:extLst>
              </p14:cNvPr>
              <p14:cNvContentPartPr/>
              <p14:nvPr/>
            </p14:nvContentPartPr>
            <p14:xfrm>
              <a:off x="6416202" y="4168299"/>
              <a:ext cx="10800" cy="205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DB2A71E-F7A3-47CE-B940-BB73F6A7C589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380202" y="4096299"/>
                <a:ext cx="824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7108CC6B-37F1-4E0B-957E-1A24E04C2D8B}"/>
                  </a:ext>
                </a:extLst>
              </p14:cNvPr>
              <p14:cNvContentPartPr/>
              <p14:nvPr/>
            </p14:nvContentPartPr>
            <p14:xfrm>
              <a:off x="6369762" y="4174419"/>
              <a:ext cx="227880" cy="2710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7108CC6B-37F1-4E0B-957E-1A24E04C2D8B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333762" y="4102514"/>
                <a:ext cx="299520" cy="414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1B64EEA6-4C62-4929-A122-891389F21368}"/>
                  </a:ext>
                </a:extLst>
              </p14:cNvPr>
              <p14:cNvContentPartPr/>
              <p14:nvPr/>
            </p14:nvContentPartPr>
            <p14:xfrm>
              <a:off x="6639762" y="4148139"/>
              <a:ext cx="366480" cy="2977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1B64EEA6-4C62-4929-A122-891389F2136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603762" y="4076139"/>
                <a:ext cx="43812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4C29CE0-C347-4021-9382-A54BA5EE1716}"/>
                  </a:ext>
                </a:extLst>
              </p14:cNvPr>
              <p14:cNvContentPartPr/>
              <p14:nvPr/>
            </p14:nvContentPartPr>
            <p14:xfrm>
              <a:off x="6947202" y="4275939"/>
              <a:ext cx="330840" cy="5130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4C29CE0-C347-4021-9382-A54BA5EE1716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911202" y="4203989"/>
                <a:ext cx="402480" cy="656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EEA91EC-6880-442F-90C5-40CEA7FC679B}"/>
                  </a:ext>
                </a:extLst>
              </p14:cNvPr>
              <p14:cNvContentPartPr/>
              <p14:nvPr/>
            </p14:nvContentPartPr>
            <p14:xfrm>
              <a:off x="8782842" y="2288739"/>
              <a:ext cx="65520" cy="6904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EEA91EC-6880-442F-90C5-40CEA7FC679B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747039" y="2216739"/>
                <a:ext cx="136769" cy="83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14A2578-33B2-432B-97D9-5E0803A3CCFC}"/>
                  </a:ext>
                </a:extLst>
              </p14:cNvPr>
              <p14:cNvContentPartPr/>
              <p14:nvPr/>
            </p14:nvContentPartPr>
            <p14:xfrm>
              <a:off x="8732082" y="2829819"/>
              <a:ext cx="156600" cy="1609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14A2578-33B2-432B-97D9-5E0803A3CCFC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696082" y="2757819"/>
                <a:ext cx="22824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20F695E-904A-4991-8D95-DDA8CE290F78}"/>
                  </a:ext>
                </a:extLst>
              </p14:cNvPr>
              <p14:cNvContentPartPr/>
              <p14:nvPr/>
            </p14:nvContentPartPr>
            <p14:xfrm>
              <a:off x="8328522" y="3530019"/>
              <a:ext cx="47520" cy="3394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20F695E-904A-4991-8D95-DDA8CE290F78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292522" y="3458019"/>
                <a:ext cx="11916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BBE3D08-A9B7-4248-8FE0-CB5F128BC5B1}"/>
                  </a:ext>
                </a:extLst>
              </p14:cNvPr>
              <p14:cNvContentPartPr/>
              <p14:nvPr/>
            </p14:nvContentPartPr>
            <p14:xfrm>
              <a:off x="8340402" y="3536499"/>
              <a:ext cx="206280" cy="3582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BBE3D08-A9B7-4248-8FE0-CB5F128BC5B1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8304402" y="3464571"/>
                <a:ext cx="277920" cy="5016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57619FA-8622-40CC-A7AB-AD34D51F4F84}"/>
                  </a:ext>
                </a:extLst>
              </p14:cNvPr>
              <p14:cNvContentPartPr/>
              <p14:nvPr/>
            </p14:nvContentPartPr>
            <p14:xfrm>
              <a:off x="8644242" y="3666099"/>
              <a:ext cx="52920" cy="1440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57619FA-8622-40CC-A7AB-AD34D51F4F8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608485" y="3594099"/>
                <a:ext cx="124076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5B378E4-5825-411B-A9BF-1257F01B43AA}"/>
                  </a:ext>
                </a:extLst>
              </p14:cNvPr>
              <p14:cNvContentPartPr/>
              <p14:nvPr/>
            </p14:nvContentPartPr>
            <p14:xfrm>
              <a:off x="8748642" y="3530019"/>
              <a:ext cx="5040" cy="226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5B378E4-5825-411B-A9BF-1257F01B43AA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709873" y="3458019"/>
                <a:ext cx="82191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0451BBB-562A-4777-B2F7-22419905212E}"/>
                  </a:ext>
                </a:extLst>
              </p14:cNvPr>
              <p14:cNvContentPartPr/>
              <p14:nvPr/>
            </p14:nvContentPartPr>
            <p14:xfrm>
              <a:off x="8817762" y="3580779"/>
              <a:ext cx="124920" cy="2678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0451BBB-562A-4777-B2F7-22419905212E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781762" y="3508779"/>
                <a:ext cx="19656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D0A06D2-F3DC-4464-81F1-EE42C8F0C2A9}"/>
                  </a:ext>
                </a:extLst>
              </p14:cNvPr>
              <p14:cNvContentPartPr/>
              <p14:nvPr/>
            </p14:nvContentPartPr>
            <p14:xfrm>
              <a:off x="9033402" y="3618219"/>
              <a:ext cx="176040" cy="2595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D0A06D2-F3DC-4464-81F1-EE42C8F0C2A9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8997475" y="3546219"/>
                <a:ext cx="247534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22E21202-62C0-4607-BF40-251A47DA04F3}"/>
                  </a:ext>
                </a:extLst>
              </p14:cNvPr>
              <p14:cNvContentPartPr/>
              <p14:nvPr/>
            </p14:nvContentPartPr>
            <p14:xfrm>
              <a:off x="9342282" y="3606339"/>
              <a:ext cx="47880" cy="2451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22E21202-62C0-4607-BF40-251A47DA04F3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306282" y="3534339"/>
                <a:ext cx="11952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9500E91-8F8C-47FC-8619-D5371E4ABF63}"/>
                  </a:ext>
                </a:extLst>
              </p14:cNvPr>
              <p14:cNvContentPartPr/>
              <p14:nvPr/>
            </p14:nvContentPartPr>
            <p14:xfrm>
              <a:off x="9434442" y="3618219"/>
              <a:ext cx="144720" cy="2448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9500E91-8F8C-47FC-8619-D5371E4ABF63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9398442" y="3546219"/>
                <a:ext cx="21636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534AD59-8A68-4F9C-B4B9-4BE0F39AB05E}"/>
                  </a:ext>
                </a:extLst>
              </p14:cNvPr>
              <p14:cNvContentPartPr/>
              <p14:nvPr/>
            </p14:nvContentPartPr>
            <p14:xfrm>
              <a:off x="9625242" y="3656739"/>
              <a:ext cx="8640" cy="1537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534AD59-8A68-4F9C-B4B9-4BE0F39AB05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9590682" y="3584739"/>
                <a:ext cx="77414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7F2BC9A0-3D5F-4B36-8D67-735B170B8B1F}"/>
                  </a:ext>
                </a:extLst>
              </p14:cNvPr>
              <p14:cNvContentPartPr/>
              <p14:nvPr/>
            </p14:nvContentPartPr>
            <p14:xfrm>
              <a:off x="9634242" y="3647379"/>
              <a:ext cx="159480" cy="2318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7F2BC9A0-3D5F-4B36-8D67-735B170B8B1F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598242" y="3575379"/>
                <a:ext cx="2311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D1FEDF4-BF28-417B-856B-0C7E4AC42C73}"/>
                  </a:ext>
                </a:extLst>
              </p14:cNvPr>
              <p14:cNvContentPartPr/>
              <p14:nvPr/>
            </p14:nvContentPartPr>
            <p14:xfrm>
              <a:off x="10036722" y="3430659"/>
              <a:ext cx="68400" cy="4953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D1FEDF4-BF28-417B-856B-0C7E4AC42C73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0000532" y="3358659"/>
                <a:ext cx="140419" cy="63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D5153E5-23BB-4136-8C13-523DC729D56F}"/>
                  </a:ext>
                </a:extLst>
              </p14:cNvPr>
              <p14:cNvContentPartPr/>
              <p14:nvPr/>
            </p14:nvContentPartPr>
            <p14:xfrm>
              <a:off x="10037802" y="3691659"/>
              <a:ext cx="176760" cy="504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D5153E5-23BB-4136-8C13-523DC729D56F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0001802" y="3619659"/>
                <a:ext cx="2484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EC2E668-2E91-455E-A5B7-4FC1C199E84C}"/>
                  </a:ext>
                </a:extLst>
              </p14:cNvPr>
              <p14:cNvContentPartPr/>
              <p14:nvPr/>
            </p14:nvContentPartPr>
            <p14:xfrm>
              <a:off x="10181802" y="3670779"/>
              <a:ext cx="195840" cy="2019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EC2E668-2E91-455E-A5B7-4FC1C199E84C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0145802" y="3598779"/>
                <a:ext cx="26748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CD708D2-1D3C-4702-A626-7E308FDC97A5}"/>
                  </a:ext>
                </a:extLst>
              </p14:cNvPr>
              <p14:cNvContentPartPr/>
              <p14:nvPr/>
            </p14:nvContentPartPr>
            <p14:xfrm>
              <a:off x="8729202" y="4145979"/>
              <a:ext cx="406080" cy="2343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CD708D2-1D3C-4702-A626-7E308FDC97A5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693202" y="4073979"/>
                <a:ext cx="47772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7140ED0-8A66-4077-ACFE-84C27DB59C0F}"/>
                  </a:ext>
                </a:extLst>
              </p14:cNvPr>
              <p14:cNvContentPartPr/>
              <p14:nvPr/>
            </p14:nvContentPartPr>
            <p14:xfrm>
              <a:off x="9245082" y="4196379"/>
              <a:ext cx="171000" cy="1749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7140ED0-8A66-4077-ACFE-84C27DB59C0F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9209158" y="4124231"/>
                <a:ext cx="242489" cy="318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040" name="Ink 1039">
                <a:extLst>
                  <a:ext uri="{FF2B5EF4-FFF2-40B4-BE49-F238E27FC236}">
                    <a16:creationId xmlns:a16="http://schemas.microsoft.com/office/drawing/2014/main" id="{83AAB273-F773-434B-8266-4FAEC92C5E76}"/>
                  </a:ext>
                </a:extLst>
              </p14:cNvPr>
              <p14:cNvContentPartPr/>
              <p14:nvPr/>
            </p14:nvContentPartPr>
            <p14:xfrm>
              <a:off x="9569442" y="4075059"/>
              <a:ext cx="42120" cy="313920"/>
            </p14:xfrm>
          </p:contentPart>
        </mc:Choice>
        <mc:Fallback>
          <p:pic>
            <p:nvPicPr>
              <p:cNvPr id="1040" name="Ink 1039">
                <a:extLst>
                  <a:ext uri="{FF2B5EF4-FFF2-40B4-BE49-F238E27FC236}">
                    <a16:creationId xmlns:a16="http://schemas.microsoft.com/office/drawing/2014/main" id="{83AAB273-F773-434B-8266-4FAEC92C5E76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9533442" y="4003059"/>
                <a:ext cx="11376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041" name="Ink 1040">
                <a:extLst>
                  <a:ext uri="{FF2B5EF4-FFF2-40B4-BE49-F238E27FC236}">
                    <a16:creationId xmlns:a16="http://schemas.microsoft.com/office/drawing/2014/main" id="{1FE97FB8-85BC-4222-93D8-93E05DD6ACA4}"/>
                  </a:ext>
                </a:extLst>
              </p14:cNvPr>
              <p14:cNvContentPartPr/>
              <p14:nvPr/>
            </p14:nvContentPartPr>
            <p14:xfrm>
              <a:off x="9425442" y="4078299"/>
              <a:ext cx="531360" cy="351720"/>
            </p14:xfrm>
          </p:contentPart>
        </mc:Choice>
        <mc:Fallback>
          <p:pic>
            <p:nvPicPr>
              <p:cNvPr id="1041" name="Ink 1040">
                <a:extLst>
                  <a:ext uri="{FF2B5EF4-FFF2-40B4-BE49-F238E27FC236}">
                    <a16:creationId xmlns:a16="http://schemas.microsoft.com/office/drawing/2014/main" id="{1FE97FB8-85BC-4222-93D8-93E05DD6ACA4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9389442" y="4006225"/>
                <a:ext cx="603000" cy="495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E9466AF0-F4FC-4F93-9D0A-B7A07EF88AE2}"/>
                  </a:ext>
                </a:extLst>
              </p14:cNvPr>
              <p14:cNvContentPartPr/>
              <p14:nvPr/>
            </p14:nvContentPartPr>
            <p14:xfrm>
              <a:off x="10618842" y="3068139"/>
              <a:ext cx="324720" cy="433440"/>
            </p14:xfrm>
          </p:contentPart>
        </mc:Choice>
        <mc:Fallback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E9466AF0-F4FC-4F93-9D0A-B7A07EF88AE2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0582842" y="2996139"/>
                <a:ext cx="39636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3C109494-5110-4AFE-AC58-6565DA9D46FB}"/>
                  </a:ext>
                </a:extLst>
              </p14:cNvPr>
              <p14:cNvContentPartPr/>
              <p14:nvPr/>
            </p14:nvContentPartPr>
            <p14:xfrm>
              <a:off x="10969482" y="3086139"/>
              <a:ext cx="92520" cy="492840"/>
            </p14:xfrm>
          </p:contentPart>
        </mc:Choice>
        <mc:Fallback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3C109494-5110-4AFE-AC58-6565DA9D46FB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0933482" y="3014139"/>
                <a:ext cx="164160" cy="6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8DF782A0-D826-43E9-9210-068F107BBA1F}"/>
                  </a:ext>
                </a:extLst>
              </p14:cNvPr>
              <p14:cNvContentPartPr/>
              <p14:nvPr/>
            </p14:nvContentPartPr>
            <p14:xfrm>
              <a:off x="10903962" y="3275859"/>
              <a:ext cx="147600" cy="61200"/>
            </p14:xfrm>
          </p:contentPart>
        </mc:Choice>
        <mc:Fallback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8DF782A0-D826-43E9-9210-068F107BBA1F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0868050" y="3203859"/>
                <a:ext cx="219066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045" name="Ink 1044">
                <a:extLst>
                  <a:ext uri="{FF2B5EF4-FFF2-40B4-BE49-F238E27FC236}">
                    <a16:creationId xmlns:a16="http://schemas.microsoft.com/office/drawing/2014/main" id="{7B6C3813-C184-46FF-9B66-3C076ED49E38}"/>
                  </a:ext>
                </a:extLst>
              </p14:cNvPr>
              <p14:cNvContentPartPr/>
              <p14:nvPr/>
            </p14:nvContentPartPr>
            <p14:xfrm>
              <a:off x="11240562" y="3345699"/>
              <a:ext cx="166320" cy="184680"/>
            </p14:xfrm>
          </p:contentPart>
        </mc:Choice>
        <mc:Fallback>
          <p:pic>
            <p:nvPicPr>
              <p:cNvPr id="1045" name="Ink 1044">
                <a:extLst>
                  <a:ext uri="{FF2B5EF4-FFF2-40B4-BE49-F238E27FC236}">
                    <a16:creationId xmlns:a16="http://schemas.microsoft.com/office/drawing/2014/main" id="{7B6C3813-C184-46FF-9B66-3C076ED49E38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1204562" y="3273699"/>
                <a:ext cx="23796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046" name="Ink 1045">
                <a:extLst>
                  <a:ext uri="{FF2B5EF4-FFF2-40B4-BE49-F238E27FC236}">
                    <a16:creationId xmlns:a16="http://schemas.microsoft.com/office/drawing/2014/main" id="{415912A9-6124-4B30-99E0-E829FA42C901}"/>
                  </a:ext>
                </a:extLst>
              </p14:cNvPr>
              <p14:cNvContentPartPr/>
              <p14:nvPr/>
            </p14:nvContentPartPr>
            <p14:xfrm>
              <a:off x="11495802" y="3130059"/>
              <a:ext cx="74520" cy="425160"/>
            </p14:xfrm>
          </p:contentPart>
        </mc:Choice>
        <mc:Fallback>
          <p:pic>
            <p:nvPicPr>
              <p:cNvPr id="1046" name="Ink 1045">
                <a:extLst>
                  <a:ext uri="{FF2B5EF4-FFF2-40B4-BE49-F238E27FC236}">
                    <a16:creationId xmlns:a16="http://schemas.microsoft.com/office/drawing/2014/main" id="{415912A9-6124-4B30-99E0-E829FA42C901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1459802" y="3058059"/>
                <a:ext cx="14616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047" name="Ink 1046">
                <a:extLst>
                  <a:ext uri="{FF2B5EF4-FFF2-40B4-BE49-F238E27FC236}">
                    <a16:creationId xmlns:a16="http://schemas.microsoft.com/office/drawing/2014/main" id="{B56F555B-4FD4-420E-A16B-79F0D1D22BA9}"/>
                  </a:ext>
                </a:extLst>
              </p14:cNvPr>
              <p14:cNvContentPartPr/>
              <p14:nvPr/>
            </p14:nvContentPartPr>
            <p14:xfrm>
              <a:off x="11487162" y="3328779"/>
              <a:ext cx="184680" cy="255600"/>
            </p14:xfrm>
          </p:contentPart>
        </mc:Choice>
        <mc:Fallback>
          <p:pic>
            <p:nvPicPr>
              <p:cNvPr id="1047" name="Ink 1046">
                <a:extLst>
                  <a:ext uri="{FF2B5EF4-FFF2-40B4-BE49-F238E27FC236}">
                    <a16:creationId xmlns:a16="http://schemas.microsoft.com/office/drawing/2014/main" id="{B56F555B-4FD4-420E-A16B-79F0D1D22BA9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1451162" y="3256677"/>
                <a:ext cx="256320" cy="3994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048" name="Ink 1047">
                <a:extLst>
                  <a:ext uri="{FF2B5EF4-FFF2-40B4-BE49-F238E27FC236}">
                    <a16:creationId xmlns:a16="http://schemas.microsoft.com/office/drawing/2014/main" id="{BECDE8FF-D319-4683-827C-B31B80B5696E}"/>
                  </a:ext>
                </a:extLst>
              </p14:cNvPr>
              <p14:cNvContentPartPr/>
              <p14:nvPr/>
            </p14:nvContentPartPr>
            <p14:xfrm>
              <a:off x="11779842" y="3160299"/>
              <a:ext cx="6480" cy="46440"/>
            </p14:xfrm>
          </p:contentPart>
        </mc:Choice>
        <mc:Fallback>
          <p:pic>
            <p:nvPicPr>
              <p:cNvPr id="1048" name="Ink 1047">
                <a:extLst>
                  <a:ext uri="{FF2B5EF4-FFF2-40B4-BE49-F238E27FC236}">
                    <a16:creationId xmlns:a16="http://schemas.microsoft.com/office/drawing/2014/main" id="{BECDE8FF-D319-4683-827C-B31B80B5696E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1743842" y="3087736"/>
                <a:ext cx="78120" cy="191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049" name="Ink 1048">
                <a:extLst>
                  <a:ext uri="{FF2B5EF4-FFF2-40B4-BE49-F238E27FC236}">
                    <a16:creationId xmlns:a16="http://schemas.microsoft.com/office/drawing/2014/main" id="{912BA3AB-F61D-4E95-A5B2-D5E6CEC71D83}"/>
                  </a:ext>
                </a:extLst>
              </p14:cNvPr>
              <p14:cNvContentPartPr/>
              <p14:nvPr/>
            </p14:nvContentPartPr>
            <p14:xfrm>
              <a:off x="11730522" y="3225099"/>
              <a:ext cx="250200" cy="371880"/>
            </p14:xfrm>
          </p:contentPart>
        </mc:Choice>
        <mc:Fallback>
          <p:pic>
            <p:nvPicPr>
              <p:cNvPr id="1049" name="Ink 1048">
                <a:extLst>
                  <a:ext uri="{FF2B5EF4-FFF2-40B4-BE49-F238E27FC236}">
                    <a16:creationId xmlns:a16="http://schemas.microsoft.com/office/drawing/2014/main" id="{912BA3AB-F61D-4E95-A5B2-D5E6CEC71D83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1694522" y="3153099"/>
                <a:ext cx="32184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050" name="Ink 1049">
                <a:extLst>
                  <a:ext uri="{FF2B5EF4-FFF2-40B4-BE49-F238E27FC236}">
                    <a16:creationId xmlns:a16="http://schemas.microsoft.com/office/drawing/2014/main" id="{680ED8C7-38E0-4FF1-9420-053A9C917483}"/>
                  </a:ext>
                </a:extLst>
              </p14:cNvPr>
              <p14:cNvContentPartPr/>
              <p14:nvPr/>
            </p14:nvContentPartPr>
            <p14:xfrm>
              <a:off x="11928162" y="3338499"/>
              <a:ext cx="85320" cy="238320"/>
            </p14:xfrm>
          </p:contentPart>
        </mc:Choice>
        <mc:Fallback>
          <p:pic>
            <p:nvPicPr>
              <p:cNvPr id="1050" name="Ink 1049">
                <a:extLst>
                  <a:ext uri="{FF2B5EF4-FFF2-40B4-BE49-F238E27FC236}">
                    <a16:creationId xmlns:a16="http://schemas.microsoft.com/office/drawing/2014/main" id="{680ED8C7-38E0-4FF1-9420-053A9C917483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1892313" y="3266499"/>
                <a:ext cx="156659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051" name="Ink 1050">
                <a:extLst>
                  <a:ext uri="{FF2B5EF4-FFF2-40B4-BE49-F238E27FC236}">
                    <a16:creationId xmlns:a16="http://schemas.microsoft.com/office/drawing/2014/main" id="{560C2B42-5CDD-411F-A580-E8ADC8C07C0C}"/>
                  </a:ext>
                </a:extLst>
              </p14:cNvPr>
              <p14:cNvContentPartPr/>
              <p14:nvPr/>
            </p14:nvContentPartPr>
            <p14:xfrm>
              <a:off x="12097002" y="3234819"/>
              <a:ext cx="14040" cy="34200"/>
            </p14:xfrm>
          </p:contentPart>
        </mc:Choice>
        <mc:Fallback>
          <p:pic>
            <p:nvPicPr>
              <p:cNvPr id="1051" name="Ink 1050">
                <a:extLst>
                  <a:ext uri="{FF2B5EF4-FFF2-40B4-BE49-F238E27FC236}">
                    <a16:creationId xmlns:a16="http://schemas.microsoft.com/office/drawing/2014/main" id="{560C2B42-5CDD-411F-A580-E8ADC8C07C0C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2060055" y="3162819"/>
                <a:ext cx="87565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052" name="Ink 1051">
                <a:extLst>
                  <a:ext uri="{FF2B5EF4-FFF2-40B4-BE49-F238E27FC236}">
                    <a16:creationId xmlns:a16="http://schemas.microsoft.com/office/drawing/2014/main" id="{49959712-A4CA-45AC-AD1B-95F5D3B3E356}"/>
                  </a:ext>
                </a:extLst>
              </p14:cNvPr>
              <p14:cNvContentPartPr/>
              <p14:nvPr/>
            </p14:nvContentPartPr>
            <p14:xfrm>
              <a:off x="12035082" y="3392139"/>
              <a:ext cx="89280" cy="141120"/>
            </p14:xfrm>
          </p:contentPart>
        </mc:Choice>
        <mc:Fallback>
          <p:pic>
            <p:nvPicPr>
              <p:cNvPr id="1052" name="Ink 1051">
                <a:extLst>
                  <a:ext uri="{FF2B5EF4-FFF2-40B4-BE49-F238E27FC236}">
                    <a16:creationId xmlns:a16="http://schemas.microsoft.com/office/drawing/2014/main" id="{49959712-A4CA-45AC-AD1B-95F5D3B3E356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1999082" y="3319955"/>
                <a:ext cx="160920" cy="285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053" name="Ink 1052">
                <a:extLst>
                  <a:ext uri="{FF2B5EF4-FFF2-40B4-BE49-F238E27FC236}">
                    <a16:creationId xmlns:a16="http://schemas.microsoft.com/office/drawing/2014/main" id="{B6379531-3F10-4E5E-8B3D-E1ECCF3487FA}"/>
                  </a:ext>
                </a:extLst>
              </p14:cNvPr>
              <p14:cNvContentPartPr/>
              <p14:nvPr/>
            </p14:nvContentPartPr>
            <p14:xfrm>
              <a:off x="11850042" y="3398979"/>
              <a:ext cx="329400" cy="362160"/>
            </p14:xfrm>
          </p:contentPart>
        </mc:Choice>
        <mc:Fallback>
          <p:pic>
            <p:nvPicPr>
              <p:cNvPr id="1053" name="Ink 1052">
                <a:extLst>
                  <a:ext uri="{FF2B5EF4-FFF2-40B4-BE49-F238E27FC236}">
                    <a16:creationId xmlns:a16="http://schemas.microsoft.com/office/drawing/2014/main" id="{B6379531-3F10-4E5E-8B3D-E1ECCF3487FA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1814042" y="3326979"/>
                <a:ext cx="40104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039" name="Ink 1038">
                <a:extLst>
                  <a:ext uri="{FF2B5EF4-FFF2-40B4-BE49-F238E27FC236}">
                    <a16:creationId xmlns:a16="http://schemas.microsoft.com/office/drawing/2014/main" id="{1C466121-AD36-45C7-81D4-4A507E484302}"/>
                  </a:ext>
                </a:extLst>
              </p14:cNvPr>
              <p14:cNvContentPartPr/>
              <p14:nvPr/>
            </p14:nvContentPartPr>
            <p14:xfrm>
              <a:off x="4519722" y="4148139"/>
              <a:ext cx="482760" cy="120600"/>
            </p14:xfrm>
          </p:contentPart>
        </mc:Choice>
        <mc:Fallback>
          <p:pic>
            <p:nvPicPr>
              <p:cNvPr id="1039" name="Ink 1038">
                <a:extLst>
                  <a:ext uri="{FF2B5EF4-FFF2-40B4-BE49-F238E27FC236}">
                    <a16:creationId xmlns:a16="http://schemas.microsoft.com/office/drawing/2014/main" id="{1C466121-AD36-45C7-81D4-4A507E484302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4484082" y="4076499"/>
                <a:ext cx="5544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054" name="Ink 1053">
                <a:extLst>
                  <a:ext uri="{FF2B5EF4-FFF2-40B4-BE49-F238E27FC236}">
                    <a16:creationId xmlns:a16="http://schemas.microsoft.com/office/drawing/2014/main" id="{32633000-3458-4A70-9387-B8DC6194B8F5}"/>
                  </a:ext>
                </a:extLst>
              </p14:cNvPr>
              <p14:cNvContentPartPr/>
              <p14:nvPr/>
            </p14:nvContentPartPr>
            <p14:xfrm>
              <a:off x="4457802" y="4140219"/>
              <a:ext cx="141120" cy="230760"/>
            </p14:xfrm>
          </p:contentPart>
        </mc:Choice>
        <mc:Fallback>
          <p:pic>
            <p:nvPicPr>
              <p:cNvPr id="1054" name="Ink 1053">
                <a:extLst>
                  <a:ext uri="{FF2B5EF4-FFF2-40B4-BE49-F238E27FC236}">
                    <a16:creationId xmlns:a16="http://schemas.microsoft.com/office/drawing/2014/main" id="{32633000-3458-4A70-9387-B8DC6194B8F5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4422162" y="4068579"/>
                <a:ext cx="21276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055" name="Ink 1054">
                <a:extLst>
                  <a:ext uri="{FF2B5EF4-FFF2-40B4-BE49-F238E27FC236}">
                    <a16:creationId xmlns:a16="http://schemas.microsoft.com/office/drawing/2014/main" id="{D3EDD920-925B-4AFC-A8E9-1B0B2085E72D}"/>
                  </a:ext>
                </a:extLst>
              </p14:cNvPr>
              <p14:cNvContentPartPr/>
              <p14:nvPr/>
            </p14:nvContentPartPr>
            <p14:xfrm>
              <a:off x="398442" y="4735659"/>
              <a:ext cx="38160" cy="172440"/>
            </p14:xfrm>
          </p:contentPart>
        </mc:Choice>
        <mc:Fallback>
          <p:pic>
            <p:nvPicPr>
              <p:cNvPr id="1055" name="Ink 1054">
                <a:extLst>
                  <a:ext uri="{FF2B5EF4-FFF2-40B4-BE49-F238E27FC236}">
                    <a16:creationId xmlns:a16="http://schemas.microsoft.com/office/drawing/2014/main" id="{D3EDD920-925B-4AFC-A8E9-1B0B2085E72D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362802" y="4664019"/>
                <a:ext cx="10980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056" name="Ink 1055">
                <a:extLst>
                  <a:ext uri="{FF2B5EF4-FFF2-40B4-BE49-F238E27FC236}">
                    <a16:creationId xmlns:a16="http://schemas.microsoft.com/office/drawing/2014/main" id="{D03266C3-E0C1-47EB-A315-2BEEA0EE47F3}"/>
                  </a:ext>
                </a:extLst>
              </p14:cNvPr>
              <p14:cNvContentPartPr/>
              <p14:nvPr/>
            </p14:nvContentPartPr>
            <p14:xfrm>
              <a:off x="512562" y="4673379"/>
              <a:ext cx="123480" cy="344520"/>
            </p14:xfrm>
          </p:contentPart>
        </mc:Choice>
        <mc:Fallback>
          <p:pic>
            <p:nvPicPr>
              <p:cNvPr id="1056" name="Ink 1055">
                <a:extLst>
                  <a:ext uri="{FF2B5EF4-FFF2-40B4-BE49-F238E27FC236}">
                    <a16:creationId xmlns:a16="http://schemas.microsoft.com/office/drawing/2014/main" id="{D03266C3-E0C1-47EB-A315-2BEEA0EE47F3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476562" y="4601739"/>
                <a:ext cx="19512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057" name="Ink 1056">
                <a:extLst>
                  <a:ext uri="{FF2B5EF4-FFF2-40B4-BE49-F238E27FC236}">
                    <a16:creationId xmlns:a16="http://schemas.microsoft.com/office/drawing/2014/main" id="{0E6775C6-7E50-4789-8547-9253C671DB02}"/>
                  </a:ext>
                </a:extLst>
              </p14:cNvPr>
              <p14:cNvContentPartPr/>
              <p14:nvPr/>
            </p14:nvContentPartPr>
            <p14:xfrm>
              <a:off x="91722" y="4628019"/>
              <a:ext cx="265680" cy="480240"/>
            </p14:xfrm>
          </p:contentPart>
        </mc:Choice>
        <mc:Fallback>
          <p:pic>
            <p:nvPicPr>
              <p:cNvPr id="1057" name="Ink 1056">
                <a:extLst>
                  <a:ext uri="{FF2B5EF4-FFF2-40B4-BE49-F238E27FC236}">
                    <a16:creationId xmlns:a16="http://schemas.microsoft.com/office/drawing/2014/main" id="{0E6775C6-7E50-4789-8547-9253C671DB02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56082" y="4556379"/>
                <a:ext cx="337320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058" name="Ink 1057">
                <a:extLst>
                  <a:ext uri="{FF2B5EF4-FFF2-40B4-BE49-F238E27FC236}">
                    <a16:creationId xmlns:a16="http://schemas.microsoft.com/office/drawing/2014/main" id="{4008C12B-F103-485F-A000-95623EA0F12B}"/>
                  </a:ext>
                </a:extLst>
              </p14:cNvPr>
              <p14:cNvContentPartPr/>
              <p14:nvPr/>
            </p14:nvContentPartPr>
            <p14:xfrm>
              <a:off x="921882" y="4684899"/>
              <a:ext cx="218880" cy="317880"/>
            </p14:xfrm>
          </p:contentPart>
        </mc:Choice>
        <mc:Fallback>
          <p:pic>
            <p:nvPicPr>
              <p:cNvPr id="1058" name="Ink 1057">
                <a:extLst>
                  <a:ext uri="{FF2B5EF4-FFF2-40B4-BE49-F238E27FC236}">
                    <a16:creationId xmlns:a16="http://schemas.microsoft.com/office/drawing/2014/main" id="{4008C12B-F103-485F-A000-95623EA0F12B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886242" y="4612899"/>
                <a:ext cx="2905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059" name="Ink 1058">
                <a:extLst>
                  <a:ext uri="{FF2B5EF4-FFF2-40B4-BE49-F238E27FC236}">
                    <a16:creationId xmlns:a16="http://schemas.microsoft.com/office/drawing/2014/main" id="{20803BC3-2F1B-4105-91B7-FE89A0B31334}"/>
                  </a:ext>
                </a:extLst>
              </p14:cNvPr>
              <p14:cNvContentPartPr/>
              <p14:nvPr/>
            </p14:nvContentPartPr>
            <p14:xfrm>
              <a:off x="1105122" y="4785699"/>
              <a:ext cx="207000" cy="495720"/>
            </p14:xfrm>
          </p:contentPart>
        </mc:Choice>
        <mc:Fallback>
          <p:pic>
            <p:nvPicPr>
              <p:cNvPr id="1059" name="Ink 1058">
                <a:extLst>
                  <a:ext uri="{FF2B5EF4-FFF2-40B4-BE49-F238E27FC236}">
                    <a16:creationId xmlns:a16="http://schemas.microsoft.com/office/drawing/2014/main" id="{20803BC3-2F1B-4105-91B7-FE89A0B31334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069482" y="4714059"/>
                <a:ext cx="278640" cy="6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060" name="Ink 1059">
                <a:extLst>
                  <a:ext uri="{FF2B5EF4-FFF2-40B4-BE49-F238E27FC236}">
                    <a16:creationId xmlns:a16="http://schemas.microsoft.com/office/drawing/2014/main" id="{FA5238A5-709D-4BBA-B046-DC53F960F61D}"/>
                  </a:ext>
                </a:extLst>
              </p14:cNvPr>
              <p14:cNvContentPartPr/>
              <p14:nvPr/>
            </p14:nvContentPartPr>
            <p14:xfrm>
              <a:off x="1571322" y="4834299"/>
              <a:ext cx="158760" cy="298080"/>
            </p14:xfrm>
          </p:contentPart>
        </mc:Choice>
        <mc:Fallback>
          <p:pic>
            <p:nvPicPr>
              <p:cNvPr id="1060" name="Ink 1059">
                <a:extLst>
                  <a:ext uri="{FF2B5EF4-FFF2-40B4-BE49-F238E27FC236}">
                    <a16:creationId xmlns:a16="http://schemas.microsoft.com/office/drawing/2014/main" id="{FA5238A5-709D-4BBA-B046-DC53F960F61D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535322" y="4762659"/>
                <a:ext cx="23040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061" name="Ink 1060">
                <a:extLst>
                  <a:ext uri="{FF2B5EF4-FFF2-40B4-BE49-F238E27FC236}">
                    <a16:creationId xmlns:a16="http://schemas.microsoft.com/office/drawing/2014/main" id="{32520045-2DA7-4276-BC36-1611FB222B82}"/>
                  </a:ext>
                </a:extLst>
              </p14:cNvPr>
              <p14:cNvContentPartPr/>
              <p14:nvPr/>
            </p14:nvContentPartPr>
            <p14:xfrm>
              <a:off x="1795962" y="4843659"/>
              <a:ext cx="127800" cy="208080"/>
            </p14:xfrm>
          </p:contentPart>
        </mc:Choice>
        <mc:Fallback>
          <p:pic>
            <p:nvPicPr>
              <p:cNvPr id="1061" name="Ink 1060">
                <a:extLst>
                  <a:ext uri="{FF2B5EF4-FFF2-40B4-BE49-F238E27FC236}">
                    <a16:creationId xmlns:a16="http://schemas.microsoft.com/office/drawing/2014/main" id="{32520045-2DA7-4276-BC36-1611FB222B82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760322" y="4772019"/>
                <a:ext cx="19944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062" name="Ink 1061">
                <a:extLst>
                  <a:ext uri="{FF2B5EF4-FFF2-40B4-BE49-F238E27FC236}">
                    <a16:creationId xmlns:a16="http://schemas.microsoft.com/office/drawing/2014/main" id="{8B5ADAF4-A74B-46E9-934E-D0A9DBFF8D9C}"/>
                  </a:ext>
                </a:extLst>
              </p14:cNvPr>
              <p14:cNvContentPartPr/>
              <p14:nvPr/>
            </p14:nvContentPartPr>
            <p14:xfrm>
              <a:off x="2151282" y="4593099"/>
              <a:ext cx="21600" cy="445680"/>
            </p14:xfrm>
          </p:contentPart>
        </mc:Choice>
        <mc:Fallback>
          <p:pic>
            <p:nvPicPr>
              <p:cNvPr id="1062" name="Ink 1061">
                <a:extLst>
                  <a:ext uri="{FF2B5EF4-FFF2-40B4-BE49-F238E27FC236}">
                    <a16:creationId xmlns:a16="http://schemas.microsoft.com/office/drawing/2014/main" id="{8B5ADAF4-A74B-46E9-934E-D0A9DBFF8D9C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2115642" y="4521459"/>
                <a:ext cx="9324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063" name="Ink 1062">
                <a:extLst>
                  <a:ext uri="{FF2B5EF4-FFF2-40B4-BE49-F238E27FC236}">
                    <a16:creationId xmlns:a16="http://schemas.microsoft.com/office/drawing/2014/main" id="{D404281D-DE6E-4BA1-A944-D563D2724F2E}"/>
                  </a:ext>
                </a:extLst>
              </p14:cNvPr>
              <p14:cNvContentPartPr/>
              <p14:nvPr/>
            </p14:nvContentPartPr>
            <p14:xfrm>
              <a:off x="2005842" y="4776339"/>
              <a:ext cx="766080" cy="280080"/>
            </p14:xfrm>
          </p:contentPart>
        </mc:Choice>
        <mc:Fallback>
          <p:pic>
            <p:nvPicPr>
              <p:cNvPr id="1063" name="Ink 1062">
                <a:extLst>
                  <a:ext uri="{FF2B5EF4-FFF2-40B4-BE49-F238E27FC236}">
                    <a16:creationId xmlns:a16="http://schemas.microsoft.com/office/drawing/2014/main" id="{D404281D-DE6E-4BA1-A944-D563D2724F2E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1970202" y="4704699"/>
                <a:ext cx="83772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064" name="Ink 1063">
                <a:extLst>
                  <a:ext uri="{FF2B5EF4-FFF2-40B4-BE49-F238E27FC236}">
                    <a16:creationId xmlns:a16="http://schemas.microsoft.com/office/drawing/2014/main" id="{936A9145-A2B3-46E3-9956-A03026E7948D}"/>
                  </a:ext>
                </a:extLst>
              </p14:cNvPr>
              <p14:cNvContentPartPr/>
              <p14:nvPr/>
            </p14:nvContentPartPr>
            <p14:xfrm>
              <a:off x="2830242" y="4837899"/>
              <a:ext cx="135720" cy="267120"/>
            </p14:xfrm>
          </p:contentPart>
        </mc:Choice>
        <mc:Fallback>
          <p:pic>
            <p:nvPicPr>
              <p:cNvPr id="1064" name="Ink 1063">
                <a:extLst>
                  <a:ext uri="{FF2B5EF4-FFF2-40B4-BE49-F238E27FC236}">
                    <a16:creationId xmlns:a16="http://schemas.microsoft.com/office/drawing/2014/main" id="{936A9145-A2B3-46E3-9956-A03026E7948D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2794242" y="4765899"/>
                <a:ext cx="20736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065" name="Ink 1064">
                <a:extLst>
                  <a:ext uri="{FF2B5EF4-FFF2-40B4-BE49-F238E27FC236}">
                    <a16:creationId xmlns:a16="http://schemas.microsoft.com/office/drawing/2014/main" id="{D99AB244-E9C9-4AEB-B84B-4CB2586E23C7}"/>
                  </a:ext>
                </a:extLst>
              </p14:cNvPr>
              <p14:cNvContentPartPr/>
              <p14:nvPr/>
            </p14:nvContentPartPr>
            <p14:xfrm>
              <a:off x="3141642" y="4847979"/>
              <a:ext cx="25560" cy="142200"/>
            </p14:xfrm>
          </p:contentPart>
        </mc:Choice>
        <mc:Fallback>
          <p:pic>
            <p:nvPicPr>
              <p:cNvPr id="1065" name="Ink 1064">
                <a:extLst>
                  <a:ext uri="{FF2B5EF4-FFF2-40B4-BE49-F238E27FC236}">
                    <a16:creationId xmlns:a16="http://schemas.microsoft.com/office/drawing/2014/main" id="{D99AB244-E9C9-4AEB-B84B-4CB2586E23C7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3105642" y="4775979"/>
                <a:ext cx="972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066" name="Ink 1065">
                <a:extLst>
                  <a:ext uri="{FF2B5EF4-FFF2-40B4-BE49-F238E27FC236}">
                    <a16:creationId xmlns:a16="http://schemas.microsoft.com/office/drawing/2014/main" id="{2DEDB5D1-CF24-40B5-B385-9F4F9685A4AB}"/>
                  </a:ext>
                </a:extLst>
              </p14:cNvPr>
              <p14:cNvContentPartPr/>
              <p14:nvPr/>
            </p14:nvContentPartPr>
            <p14:xfrm>
              <a:off x="3153882" y="4673019"/>
              <a:ext cx="244800" cy="339480"/>
            </p14:xfrm>
          </p:contentPart>
        </mc:Choice>
        <mc:Fallback>
          <p:pic>
            <p:nvPicPr>
              <p:cNvPr id="1066" name="Ink 1065">
                <a:extLst>
                  <a:ext uri="{FF2B5EF4-FFF2-40B4-BE49-F238E27FC236}">
                    <a16:creationId xmlns:a16="http://schemas.microsoft.com/office/drawing/2014/main" id="{2DEDB5D1-CF24-40B5-B385-9F4F9685A4AB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3118242" y="4601379"/>
                <a:ext cx="31644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067" name="Ink 1066">
                <a:extLst>
                  <a:ext uri="{FF2B5EF4-FFF2-40B4-BE49-F238E27FC236}">
                    <a16:creationId xmlns:a16="http://schemas.microsoft.com/office/drawing/2014/main" id="{0901FEEC-238A-4DB2-82DE-9BF74C4178B4}"/>
                  </a:ext>
                </a:extLst>
              </p14:cNvPr>
              <p14:cNvContentPartPr/>
              <p14:nvPr/>
            </p14:nvContentPartPr>
            <p14:xfrm>
              <a:off x="3824922" y="4586619"/>
              <a:ext cx="43920" cy="426240"/>
            </p14:xfrm>
          </p:contentPart>
        </mc:Choice>
        <mc:Fallback>
          <p:pic>
            <p:nvPicPr>
              <p:cNvPr id="1067" name="Ink 1066">
                <a:extLst>
                  <a:ext uri="{FF2B5EF4-FFF2-40B4-BE49-F238E27FC236}">
                    <a16:creationId xmlns:a16="http://schemas.microsoft.com/office/drawing/2014/main" id="{0901FEEC-238A-4DB2-82DE-9BF74C4178B4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3788922" y="4514979"/>
                <a:ext cx="11556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068" name="Ink 1067">
                <a:extLst>
                  <a:ext uri="{FF2B5EF4-FFF2-40B4-BE49-F238E27FC236}">
                    <a16:creationId xmlns:a16="http://schemas.microsoft.com/office/drawing/2014/main" id="{1CDC51D0-6CF1-48DF-95E8-532743011C67}"/>
                  </a:ext>
                </a:extLst>
              </p14:cNvPr>
              <p14:cNvContentPartPr/>
              <p14:nvPr/>
            </p14:nvContentPartPr>
            <p14:xfrm>
              <a:off x="3791802" y="4811979"/>
              <a:ext cx="189000" cy="86760"/>
            </p14:xfrm>
          </p:contentPart>
        </mc:Choice>
        <mc:Fallback>
          <p:pic>
            <p:nvPicPr>
              <p:cNvPr id="1068" name="Ink 1067">
                <a:extLst>
                  <a:ext uri="{FF2B5EF4-FFF2-40B4-BE49-F238E27FC236}">
                    <a16:creationId xmlns:a16="http://schemas.microsoft.com/office/drawing/2014/main" id="{1CDC51D0-6CF1-48DF-95E8-532743011C67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3755802" y="4740339"/>
                <a:ext cx="26064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069" name="Ink 1068">
                <a:extLst>
                  <a:ext uri="{FF2B5EF4-FFF2-40B4-BE49-F238E27FC236}">
                    <a16:creationId xmlns:a16="http://schemas.microsoft.com/office/drawing/2014/main" id="{E4D36212-5A77-42CE-8E20-0DB2D03F0B25}"/>
                  </a:ext>
                </a:extLst>
              </p14:cNvPr>
              <p14:cNvContentPartPr/>
              <p14:nvPr/>
            </p14:nvContentPartPr>
            <p14:xfrm>
              <a:off x="4004922" y="4788219"/>
              <a:ext cx="397440" cy="257040"/>
            </p14:xfrm>
          </p:contentPart>
        </mc:Choice>
        <mc:Fallback>
          <p:pic>
            <p:nvPicPr>
              <p:cNvPr id="1069" name="Ink 1068">
                <a:extLst>
                  <a:ext uri="{FF2B5EF4-FFF2-40B4-BE49-F238E27FC236}">
                    <a16:creationId xmlns:a16="http://schemas.microsoft.com/office/drawing/2014/main" id="{E4D36212-5A77-42CE-8E20-0DB2D03F0B25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3968922" y="4716579"/>
                <a:ext cx="46908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070" name="Ink 1069">
                <a:extLst>
                  <a:ext uri="{FF2B5EF4-FFF2-40B4-BE49-F238E27FC236}">
                    <a16:creationId xmlns:a16="http://schemas.microsoft.com/office/drawing/2014/main" id="{05B263C3-E21B-44D6-8E1A-E14F0A0A07A2}"/>
                  </a:ext>
                </a:extLst>
              </p14:cNvPr>
              <p14:cNvContentPartPr/>
              <p14:nvPr/>
            </p14:nvContentPartPr>
            <p14:xfrm>
              <a:off x="4547082" y="4708659"/>
              <a:ext cx="213840" cy="344160"/>
            </p14:xfrm>
          </p:contentPart>
        </mc:Choice>
        <mc:Fallback>
          <p:pic>
            <p:nvPicPr>
              <p:cNvPr id="1070" name="Ink 1069">
                <a:extLst>
                  <a:ext uri="{FF2B5EF4-FFF2-40B4-BE49-F238E27FC236}">
                    <a16:creationId xmlns:a16="http://schemas.microsoft.com/office/drawing/2014/main" id="{05B263C3-E21B-44D6-8E1A-E14F0A0A07A2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4511082" y="4637019"/>
                <a:ext cx="28548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071" name="Ink 1070">
                <a:extLst>
                  <a:ext uri="{FF2B5EF4-FFF2-40B4-BE49-F238E27FC236}">
                    <a16:creationId xmlns:a16="http://schemas.microsoft.com/office/drawing/2014/main" id="{E27B46A1-7B33-4E17-87FD-D55BB8726C01}"/>
                  </a:ext>
                </a:extLst>
              </p14:cNvPr>
              <p14:cNvContentPartPr/>
              <p14:nvPr/>
            </p14:nvContentPartPr>
            <p14:xfrm>
              <a:off x="4886562" y="4731699"/>
              <a:ext cx="59760" cy="53640"/>
            </p14:xfrm>
          </p:contentPart>
        </mc:Choice>
        <mc:Fallback>
          <p:pic>
            <p:nvPicPr>
              <p:cNvPr id="1071" name="Ink 1070">
                <a:extLst>
                  <a:ext uri="{FF2B5EF4-FFF2-40B4-BE49-F238E27FC236}">
                    <a16:creationId xmlns:a16="http://schemas.microsoft.com/office/drawing/2014/main" id="{E27B46A1-7B33-4E17-87FD-D55BB8726C01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4850562" y="4659699"/>
                <a:ext cx="1314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072" name="Ink 1071">
                <a:extLst>
                  <a:ext uri="{FF2B5EF4-FFF2-40B4-BE49-F238E27FC236}">
                    <a16:creationId xmlns:a16="http://schemas.microsoft.com/office/drawing/2014/main" id="{26F882D7-9787-4F0D-940A-8BAB9040AB5F}"/>
                  </a:ext>
                </a:extLst>
              </p14:cNvPr>
              <p14:cNvContentPartPr/>
              <p14:nvPr/>
            </p14:nvContentPartPr>
            <p14:xfrm>
              <a:off x="4969722" y="4862379"/>
              <a:ext cx="293040" cy="831240"/>
            </p14:xfrm>
          </p:contentPart>
        </mc:Choice>
        <mc:Fallback>
          <p:pic>
            <p:nvPicPr>
              <p:cNvPr id="1072" name="Ink 1071">
                <a:extLst>
                  <a:ext uri="{FF2B5EF4-FFF2-40B4-BE49-F238E27FC236}">
                    <a16:creationId xmlns:a16="http://schemas.microsoft.com/office/drawing/2014/main" id="{26F882D7-9787-4F0D-940A-8BAB9040AB5F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4934082" y="4790379"/>
                <a:ext cx="364680" cy="9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073" name="Ink 1072">
                <a:extLst>
                  <a:ext uri="{FF2B5EF4-FFF2-40B4-BE49-F238E27FC236}">
                    <a16:creationId xmlns:a16="http://schemas.microsoft.com/office/drawing/2014/main" id="{9955FE97-CCE0-448C-A9BD-A65A2DA85440}"/>
                  </a:ext>
                </a:extLst>
              </p14:cNvPr>
              <p14:cNvContentPartPr/>
              <p14:nvPr/>
            </p14:nvContentPartPr>
            <p14:xfrm>
              <a:off x="272802" y="5654019"/>
              <a:ext cx="21240" cy="142200"/>
            </p14:xfrm>
          </p:contentPart>
        </mc:Choice>
        <mc:Fallback>
          <p:pic>
            <p:nvPicPr>
              <p:cNvPr id="1073" name="Ink 1072">
                <a:extLst>
                  <a:ext uri="{FF2B5EF4-FFF2-40B4-BE49-F238E27FC236}">
                    <a16:creationId xmlns:a16="http://schemas.microsoft.com/office/drawing/2014/main" id="{9955FE97-CCE0-448C-A9BD-A65A2DA85440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237162" y="5582019"/>
                <a:ext cx="9288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074" name="Ink 1073">
                <a:extLst>
                  <a:ext uri="{FF2B5EF4-FFF2-40B4-BE49-F238E27FC236}">
                    <a16:creationId xmlns:a16="http://schemas.microsoft.com/office/drawing/2014/main" id="{12B707F6-A943-48FD-974D-05BB4DD76883}"/>
                  </a:ext>
                </a:extLst>
              </p14:cNvPr>
              <p14:cNvContentPartPr/>
              <p14:nvPr/>
            </p14:nvContentPartPr>
            <p14:xfrm>
              <a:off x="426162" y="5562219"/>
              <a:ext cx="32040" cy="235080"/>
            </p14:xfrm>
          </p:contentPart>
        </mc:Choice>
        <mc:Fallback>
          <p:pic>
            <p:nvPicPr>
              <p:cNvPr id="1074" name="Ink 1073">
                <a:extLst>
                  <a:ext uri="{FF2B5EF4-FFF2-40B4-BE49-F238E27FC236}">
                    <a16:creationId xmlns:a16="http://schemas.microsoft.com/office/drawing/2014/main" id="{12B707F6-A943-48FD-974D-05BB4DD76883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390162" y="5490219"/>
                <a:ext cx="10368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075" name="Ink 1074">
                <a:extLst>
                  <a:ext uri="{FF2B5EF4-FFF2-40B4-BE49-F238E27FC236}">
                    <a16:creationId xmlns:a16="http://schemas.microsoft.com/office/drawing/2014/main" id="{C22422F2-4CB8-48D2-9978-001DFDC2EBDA}"/>
                  </a:ext>
                </a:extLst>
              </p14:cNvPr>
              <p14:cNvContentPartPr/>
              <p14:nvPr/>
            </p14:nvContentPartPr>
            <p14:xfrm>
              <a:off x="550002" y="5498859"/>
              <a:ext cx="190080" cy="403560"/>
            </p14:xfrm>
          </p:contentPart>
        </mc:Choice>
        <mc:Fallback>
          <p:pic>
            <p:nvPicPr>
              <p:cNvPr id="1075" name="Ink 1074">
                <a:extLst>
                  <a:ext uri="{FF2B5EF4-FFF2-40B4-BE49-F238E27FC236}">
                    <a16:creationId xmlns:a16="http://schemas.microsoft.com/office/drawing/2014/main" id="{C22422F2-4CB8-48D2-9978-001DFDC2EBDA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514362" y="5426859"/>
                <a:ext cx="26172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076" name="Ink 1075">
                <a:extLst>
                  <a:ext uri="{FF2B5EF4-FFF2-40B4-BE49-F238E27FC236}">
                    <a16:creationId xmlns:a16="http://schemas.microsoft.com/office/drawing/2014/main" id="{F6AE79C4-9F54-4C98-9B41-1C154DBAE78E}"/>
                  </a:ext>
                </a:extLst>
              </p14:cNvPr>
              <p14:cNvContentPartPr/>
              <p14:nvPr/>
            </p14:nvContentPartPr>
            <p14:xfrm>
              <a:off x="96762" y="5412459"/>
              <a:ext cx="287640" cy="515880"/>
            </p14:xfrm>
          </p:contentPart>
        </mc:Choice>
        <mc:Fallback>
          <p:pic>
            <p:nvPicPr>
              <p:cNvPr id="1076" name="Ink 1075">
                <a:extLst>
                  <a:ext uri="{FF2B5EF4-FFF2-40B4-BE49-F238E27FC236}">
                    <a16:creationId xmlns:a16="http://schemas.microsoft.com/office/drawing/2014/main" id="{F6AE79C4-9F54-4C98-9B41-1C154DBAE78E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60762" y="5340819"/>
                <a:ext cx="359280" cy="6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077" name="Ink 1076">
                <a:extLst>
                  <a:ext uri="{FF2B5EF4-FFF2-40B4-BE49-F238E27FC236}">
                    <a16:creationId xmlns:a16="http://schemas.microsoft.com/office/drawing/2014/main" id="{F8288C6C-A0ED-415E-A244-9B47EAC20B32}"/>
                  </a:ext>
                </a:extLst>
              </p14:cNvPr>
              <p14:cNvContentPartPr/>
              <p14:nvPr/>
            </p14:nvContentPartPr>
            <p14:xfrm>
              <a:off x="1175322" y="5560779"/>
              <a:ext cx="60480" cy="395640"/>
            </p14:xfrm>
          </p:contentPart>
        </mc:Choice>
        <mc:Fallback>
          <p:pic>
            <p:nvPicPr>
              <p:cNvPr id="1077" name="Ink 1076">
                <a:extLst>
                  <a:ext uri="{FF2B5EF4-FFF2-40B4-BE49-F238E27FC236}">
                    <a16:creationId xmlns:a16="http://schemas.microsoft.com/office/drawing/2014/main" id="{F8288C6C-A0ED-415E-A244-9B47EAC20B32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139322" y="5489139"/>
                <a:ext cx="13212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078" name="Ink 1077">
                <a:extLst>
                  <a:ext uri="{FF2B5EF4-FFF2-40B4-BE49-F238E27FC236}">
                    <a16:creationId xmlns:a16="http://schemas.microsoft.com/office/drawing/2014/main" id="{FECAC9AC-2513-4866-ACB3-E73E57DD6A78}"/>
                  </a:ext>
                </a:extLst>
              </p14:cNvPr>
              <p14:cNvContentPartPr/>
              <p14:nvPr/>
            </p14:nvContentPartPr>
            <p14:xfrm>
              <a:off x="1130682" y="5530539"/>
              <a:ext cx="421200" cy="468720"/>
            </p14:xfrm>
          </p:contentPart>
        </mc:Choice>
        <mc:Fallback>
          <p:pic>
            <p:nvPicPr>
              <p:cNvPr id="1078" name="Ink 1077">
                <a:extLst>
                  <a:ext uri="{FF2B5EF4-FFF2-40B4-BE49-F238E27FC236}">
                    <a16:creationId xmlns:a16="http://schemas.microsoft.com/office/drawing/2014/main" id="{FECAC9AC-2513-4866-ACB3-E73E57DD6A78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1094682" y="5458899"/>
                <a:ext cx="49284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079" name="Ink 1078">
                <a:extLst>
                  <a:ext uri="{FF2B5EF4-FFF2-40B4-BE49-F238E27FC236}">
                    <a16:creationId xmlns:a16="http://schemas.microsoft.com/office/drawing/2014/main" id="{15FFE64C-7026-4B9F-BB71-D383F7827FB9}"/>
                  </a:ext>
                </a:extLst>
              </p14:cNvPr>
              <p14:cNvContentPartPr/>
              <p14:nvPr/>
            </p14:nvContentPartPr>
            <p14:xfrm>
              <a:off x="1631802" y="5497779"/>
              <a:ext cx="43920" cy="77760"/>
            </p14:xfrm>
          </p:contentPart>
        </mc:Choice>
        <mc:Fallback>
          <p:pic>
            <p:nvPicPr>
              <p:cNvPr id="1079" name="Ink 1078">
                <a:extLst>
                  <a:ext uri="{FF2B5EF4-FFF2-40B4-BE49-F238E27FC236}">
                    <a16:creationId xmlns:a16="http://schemas.microsoft.com/office/drawing/2014/main" id="{15FFE64C-7026-4B9F-BB71-D383F7827FB9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596162" y="5426139"/>
                <a:ext cx="1155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080" name="Ink 1079">
                <a:extLst>
                  <a:ext uri="{FF2B5EF4-FFF2-40B4-BE49-F238E27FC236}">
                    <a16:creationId xmlns:a16="http://schemas.microsoft.com/office/drawing/2014/main" id="{BAC6F2C7-5B61-4E4D-9A7D-7E8D0587FFA6}"/>
                  </a:ext>
                </a:extLst>
              </p14:cNvPr>
              <p14:cNvContentPartPr/>
              <p14:nvPr/>
            </p14:nvContentPartPr>
            <p14:xfrm>
              <a:off x="1689762" y="5678139"/>
              <a:ext cx="195480" cy="272880"/>
            </p14:xfrm>
          </p:contentPart>
        </mc:Choice>
        <mc:Fallback>
          <p:pic>
            <p:nvPicPr>
              <p:cNvPr id="1080" name="Ink 1079">
                <a:extLst>
                  <a:ext uri="{FF2B5EF4-FFF2-40B4-BE49-F238E27FC236}">
                    <a16:creationId xmlns:a16="http://schemas.microsoft.com/office/drawing/2014/main" id="{BAC6F2C7-5B61-4E4D-9A7D-7E8D0587FFA6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1654122" y="5606499"/>
                <a:ext cx="26712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081" name="Ink 1080">
                <a:extLst>
                  <a:ext uri="{FF2B5EF4-FFF2-40B4-BE49-F238E27FC236}">
                    <a16:creationId xmlns:a16="http://schemas.microsoft.com/office/drawing/2014/main" id="{A4758036-993E-4493-A79A-ED791BBF2633}"/>
                  </a:ext>
                </a:extLst>
              </p14:cNvPr>
              <p14:cNvContentPartPr/>
              <p14:nvPr/>
            </p14:nvContentPartPr>
            <p14:xfrm>
              <a:off x="2051922" y="5587419"/>
              <a:ext cx="55440" cy="412560"/>
            </p14:xfrm>
          </p:contentPart>
        </mc:Choice>
        <mc:Fallback>
          <p:pic>
            <p:nvPicPr>
              <p:cNvPr id="1081" name="Ink 1080">
                <a:extLst>
                  <a:ext uri="{FF2B5EF4-FFF2-40B4-BE49-F238E27FC236}">
                    <a16:creationId xmlns:a16="http://schemas.microsoft.com/office/drawing/2014/main" id="{A4758036-993E-4493-A79A-ED791BBF2633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2016282" y="5515419"/>
                <a:ext cx="12708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082" name="Ink 1081">
                <a:extLst>
                  <a:ext uri="{FF2B5EF4-FFF2-40B4-BE49-F238E27FC236}">
                    <a16:creationId xmlns:a16="http://schemas.microsoft.com/office/drawing/2014/main" id="{0378EF50-B887-41C7-9066-DE9C2F413CBE}"/>
                  </a:ext>
                </a:extLst>
              </p14:cNvPr>
              <p14:cNvContentPartPr/>
              <p14:nvPr/>
            </p14:nvContentPartPr>
            <p14:xfrm>
              <a:off x="2079642" y="5720259"/>
              <a:ext cx="482760" cy="243000"/>
            </p14:xfrm>
          </p:contentPart>
        </mc:Choice>
        <mc:Fallback>
          <p:pic>
            <p:nvPicPr>
              <p:cNvPr id="1082" name="Ink 1081">
                <a:extLst>
                  <a:ext uri="{FF2B5EF4-FFF2-40B4-BE49-F238E27FC236}">
                    <a16:creationId xmlns:a16="http://schemas.microsoft.com/office/drawing/2014/main" id="{0378EF50-B887-41C7-9066-DE9C2F413CBE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2044002" y="5648259"/>
                <a:ext cx="55440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083" name="Ink 1082">
                <a:extLst>
                  <a:ext uri="{FF2B5EF4-FFF2-40B4-BE49-F238E27FC236}">
                    <a16:creationId xmlns:a16="http://schemas.microsoft.com/office/drawing/2014/main" id="{AE5F3CCD-D013-4981-A0C5-6E3B5CE2EA3F}"/>
                  </a:ext>
                </a:extLst>
              </p14:cNvPr>
              <p14:cNvContentPartPr/>
              <p14:nvPr/>
            </p14:nvContentPartPr>
            <p14:xfrm>
              <a:off x="2712882" y="5498859"/>
              <a:ext cx="40320" cy="545040"/>
            </p14:xfrm>
          </p:contentPart>
        </mc:Choice>
        <mc:Fallback>
          <p:pic>
            <p:nvPicPr>
              <p:cNvPr id="1083" name="Ink 1082">
                <a:extLst>
                  <a:ext uri="{FF2B5EF4-FFF2-40B4-BE49-F238E27FC236}">
                    <a16:creationId xmlns:a16="http://schemas.microsoft.com/office/drawing/2014/main" id="{AE5F3CCD-D013-4981-A0C5-6E3B5CE2EA3F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2676882" y="5427219"/>
                <a:ext cx="111960" cy="6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084" name="Ink 1083">
                <a:extLst>
                  <a:ext uri="{FF2B5EF4-FFF2-40B4-BE49-F238E27FC236}">
                    <a16:creationId xmlns:a16="http://schemas.microsoft.com/office/drawing/2014/main" id="{5698C942-F06E-4EF3-AE71-6F46C422B08D}"/>
                  </a:ext>
                </a:extLst>
              </p14:cNvPr>
              <p14:cNvContentPartPr/>
              <p14:nvPr/>
            </p14:nvContentPartPr>
            <p14:xfrm>
              <a:off x="2918442" y="5674899"/>
              <a:ext cx="205560" cy="291960"/>
            </p14:xfrm>
          </p:contentPart>
        </mc:Choice>
        <mc:Fallback>
          <p:pic>
            <p:nvPicPr>
              <p:cNvPr id="1084" name="Ink 1083">
                <a:extLst>
                  <a:ext uri="{FF2B5EF4-FFF2-40B4-BE49-F238E27FC236}">
                    <a16:creationId xmlns:a16="http://schemas.microsoft.com/office/drawing/2014/main" id="{5698C942-F06E-4EF3-AE71-6F46C422B08D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2882802" y="5603259"/>
                <a:ext cx="27720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085" name="Ink 1084">
                <a:extLst>
                  <a:ext uri="{FF2B5EF4-FFF2-40B4-BE49-F238E27FC236}">
                    <a16:creationId xmlns:a16="http://schemas.microsoft.com/office/drawing/2014/main" id="{118EDD3C-6007-4E0B-93E3-685AC8EC7FAB}"/>
                  </a:ext>
                </a:extLst>
              </p14:cNvPr>
              <p14:cNvContentPartPr/>
              <p14:nvPr/>
            </p14:nvContentPartPr>
            <p14:xfrm>
              <a:off x="3223002" y="5529459"/>
              <a:ext cx="480600" cy="414360"/>
            </p14:xfrm>
          </p:contentPart>
        </mc:Choice>
        <mc:Fallback>
          <p:pic>
            <p:nvPicPr>
              <p:cNvPr id="1085" name="Ink 1084">
                <a:extLst>
                  <a:ext uri="{FF2B5EF4-FFF2-40B4-BE49-F238E27FC236}">
                    <a16:creationId xmlns:a16="http://schemas.microsoft.com/office/drawing/2014/main" id="{118EDD3C-6007-4E0B-93E3-685AC8EC7FAB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3187362" y="5457459"/>
                <a:ext cx="5522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086" name="Ink 1085">
                <a:extLst>
                  <a:ext uri="{FF2B5EF4-FFF2-40B4-BE49-F238E27FC236}">
                    <a16:creationId xmlns:a16="http://schemas.microsoft.com/office/drawing/2014/main" id="{C857441E-AD64-40F0-B989-07AF9350FB3F}"/>
                  </a:ext>
                </a:extLst>
              </p14:cNvPr>
              <p14:cNvContentPartPr/>
              <p14:nvPr/>
            </p14:nvContentPartPr>
            <p14:xfrm>
              <a:off x="3632682" y="5718819"/>
              <a:ext cx="263160" cy="161280"/>
            </p14:xfrm>
          </p:contentPart>
        </mc:Choice>
        <mc:Fallback>
          <p:pic>
            <p:nvPicPr>
              <p:cNvPr id="1086" name="Ink 1085">
                <a:extLst>
                  <a:ext uri="{FF2B5EF4-FFF2-40B4-BE49-F238E27FC236}">
                    <a16:creationId xmlns:a16="http://schemas.microsoft.com/office/drawing/2014/main" id="{C857441E-AD64-40F0-B989-07AF9350FB3F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3596682" y="5646819"/>
                <a:ext cx="33480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087" name="Ink 1086">
                <a:extLst>
                  <a:ext uri="{FF2B5EF4-FFF2-40B4-BE49-F238E27FC236}">
                    <a16:creationId xmlns:a16="http://schemas.microsoft.com/office/drawing/2014/main" id="{E3131F97-61C5-4AC4-A2E9-B627F5F12017}"/>
                  </a:ext>
                </a:extLst>
              </p14:cNvPr>
              <p14:cNvContentPartPr/>
              <p14:nvPr/>
            </p14:nvContentPartPr>
            <p14:xfrm>
              <a:off x="3841482" y="5779659"/>
              <a:ext cx="14760" cy="127800"/>
            </p14:xfrm>
          </p:contentPart>
        </mc:Choice>
        <mc:Fallback>
          <p:pic>
            <p:nvPicPr>
              <p:cNvPr id="1087" name="Ink 1086">
                <a:extLst>
                  <a:ext uri="{FF2B5EF4-FFF2-40B4-BE49-F238E27FC236}">
                    <a16:creationId xmlns:a16="http://schemas.microsoft.com/office/drawing/2014/main" id="{E3131F97-61C5-4AC4-A2E9-B627F5F12017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3805482" y="5707659"/>
                <a:ext cx="8640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088" name="Ink 1087">
                <a:extLst>
                  <a:ext uri="{FF2B5EF4-FFF2-40B4-BE49-F238E27FC236}">
                    <a16:creationId xmlns:a16="http://schemas.microsoft.com/office/drawing/2014/main" id="{0372F089-3F16-40C5-8926-B19477896B99}"/>
                  </a:ext>
                </a:extLst>
              </p14:cNvPr>
              <p14:cNvContentPartPr/>
              <p14:nvPr/>
            </p14:nvContentPartPr>
            <p14:xfrm>
              <a:off x="3984402" y="5503539"/>
              <a:ext cx="22680" cy="68040"/>
            </p14:xfrm>
          </p:contentPart>
        </mc:Choice>
        <mc:Fallback>
          <p:pic>
            <p:nvPicPr>
              <p:cNvPr id="1088" name="Ink 1087">
                <a:extLst>
                  <a:ext uri="{FF2B5EF4-FFF2-40B4-BE49-F238E27FC236}">
                    <a16:creationId xmlns:a16="http://schemas.microsoft.com/office/drawing/2014/main" id="{0372F089-3F16-40C5-8926-B19477896B99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3948402" y="5431899"/>
                <a:ext cx="9432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089" name="Ink 1088">
                <a:extLst>
                  <a:ext uri="{FF2B5EF4-FFF2-40B4-BE49-F238E27FC236}">
                    <a16:creationId xmlns:a16="http://schemas.microsoft.com/office/drawing/2014/main" id="{F50F7DEF-0916-454F-83DF-06AF7537D6AE}"/>
                  </a:ext>
                </a:extLst>
              </p14:cNvPr>
              <p14:cNvContentPartPr/>
              <p14:nvPr/>
            </p14:nvContentPartPr>
            <p14:xfrm>
              <a:off x="3979002" y="5701899"/>
              <a:ext cx="453960" cy="324720"/>
            </p14:xfrm>
          </p:contentPart>
        </mc:Choice>
        <mc:Fallback>
          <p:pic>
            <p:nvPicPr>
              <p:cNvPr id="1089" name="Ink 1088">
                <a:extLst>
                  <a:ext uri="{FF2B5EF4-FFF2-40B4-BE49-F238E27FC236}">
                    <a16:creationId xmlns:a16="http://schemas.microsoft.com/office/drawing/2014/main" id="{F50F7DEF-0916-454F-83DF-06AF7537D6AE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3943362" y="5629899"/>
                <a:ext cx="52560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090" name="Ink 1089">
                <a:extLst>
                  <a:ext uri="{FF2B5EF4-FFF2-40B4-BE49-F238E27FC236}">
                    <a16:creationId xmlns:a16="http://schemas.microsoft.com/office/drawing/2014/main" id="{FB85B4F3-9142-4A77-BA7E-15C70D8E5F9A}"/>
                  </a:ext>
                </a:extLst>
              </p14:cNvPr>
              <p14:cNvContentPartPr/>
              <p14:nvPr/>
            </p14:nvContentPartPr>
            <p14:xfrm>
              <a:off x="373962" y="6345579"/>
              <a:ext cx="27720" cy="248760"/>
            </p14:xfrm>
          </p:contentPart>
        </mc:Choice>
        <mc:Fallback>
          <p:pic>
            <p:nvPicPr>
              <p:cNvPr id="1090" name="Ink 1089">
                <a:extLst>
                  <a:ext uri="{FF2B5EF4-FFF2-40B4-BE49-F238E27FC236}">
                    <a16:creationId xmlns:a16="http://schemas.microsoft.com/office/drawing/2014/main" id="{FB85B4F3-9142-4A77-BA7E-15C70D8E5F9A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337962" y="6273579"/>
                <a:ext cx="9936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091" name="Ink 1090">
                <a:extLst>
                  <a:ext uri="{FF2B5EF4-FFF2-40B4-BE49-F238E27FC236}">
                    <a16:creationId xmlns:a16="http://schemas.microsoft.com/office/drawing/2014/main" id="{3832FDD1-D419-409C-A17A-0823DD73CB78}"/>
                  </a:ext>
                </a:extLst>
              </p14:cNvPr>
              <p14:cNvContentPartPr/>
              <p14:nvPr/>
            </p14:nvContentPartPr>
            <p14:xfrm>
              <a:off x="462882" y="6388779"/>
              <a:ext cx="27360" cy="219600"/>
            </p14:xfrm>
          </p:contentPart>
        </mc:Choice>
        <mc:Fallback>
          <p:pic>
            <p:nvPicPr>
              <p:cNvPr id="1091" name="Ink 1090">
                <a:extLst>
                  <a:ext uri="{FF2B5EF4-FFF2-40B4-BE49-F238E27FC236}">
                    <a16:creationId xmlns:a16="http://schemas.microsoft.com/office/drawing/2014/main" id="{3832FDD1-D419-409C-A17A-0823DD73CB78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427242" y="6317139"/>
                <a:ext cx="9900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092" name="Ink 1091">
                <a:extLst>
                  <a:ext uri="{FF2B5EF4-FFF2-40B4-BE49-F238E27FC236}">
                    <a16:creationId xmlns:a16="http://schemas.microsoft.com/office/drawing/2014/main" id="{7556F1C9-372C-4FDE-9800-4068A3A2F81C}"/>
                  </a:ext>
                </a:extLst>
              </p14:cNvPr>
              <p14:cNvContentPartPr/>
              <p14:nvPr/>
            </p14:nvContentPartPr>
            <p14:xfrm>
              <a:off x="689682" y="6301659"/>
              <a:ext cx="133200" cy="323640"/>
            </p14:xfrm>
          </p:contentPart>
        </mc:Choice>
        <mc:Fallback>
          <p:pic>
            <p:nvPicPr>
              <p:cNvPr id="1092" name="Ink 1091">
                <a:extLst>
                  <a:ext uri="{FF2B5EF4-FFF2-40B4-BE49-F238E27FC236}">
                    <a16:creationId xmlns:a16="http://schemas.microsoft.com/office/drawing/2014/main" id="{7556F1C9-372C-4FDE-9800-4068A3A2F81C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654042" y="6229659"/>
                <a:ext cx="20484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093" name="Ink 1092">
                <a:extLst>
                  <a:ext uri="{FF2B5EF4-FFF2-40B4-BE49-F238E27FC236}">
                    <a16:creationId xmlns:a16="http://schemas.microsoft.com/office/drawing/2014/main" id="{499CA75B-05F3-49C8-9729-9D957215F2D4}"/>
                  </a:ext>
                </a:extLst>
              </p14:cNvPr>
              <p14:cNvContentPartPr/>
              <p14:nvPr/>
            </p14:nvContentPartPr>
            <p14:xfrm>
              <a:off x="172002" y="6156939"/>
              <a:ext cx="196560" cy="487080"/>
            </p14:xfrm>
          </p:contentPart>
        </mc:Choice>
        <mc:Fallback>
          <p:pic>
            <p:nvPicPr>
              <p:cNvPr id="1093" name="Ink 1092">
                <a:extLst>
                  <a:ext uri="{FF2B5EF4-FFF2-40B4-BE49-F238E27FC236}">
                    <a16:creationId xmlns:a16="http://schemas.microsoft.com/office/drawing/2014/main" id="{499CA75B-05F3-49C8-9729-9D957215F2D4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136002" y="6084939"/>
                <a:ext cx="26820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094" name="Ink 1093">
                <a:extLst>
                  <a:ext uri="{FF2B5EF4-FFF2-40B4-BE49-F238E27FC236}">
                    <a16:creationId xmlns:a16="http://schemas.microsoft.com/office/drawing/2014/main" id="{30BCB7E4-E709-4E66-A324-D775894B4AE4}"/>
                  </a:ext>
                </a:extLst>
              </p14:cNvPr>
              <p14:cNvContentPartPr/>
              <p14:nvPr/>
            </p14:nvContentPartPr>
            <p14:xfrm>
              <a:off x="220242" y="6326499"/>
              <a:ext cx="77760" cy="199800"/>
            </p14:xfrm>
          </p:contentPart>
        </mc:Choice>
        <mc:Fallback>
          <p:pic>
            <p:nvPicPr>
              <p:cNvPr id="1094" name="Ink 1093">
                <a:extLst>
                  <a:ext uri="{FF2B5EF4-FFF2-40B4-BE49-F238E27FC236}">
                    <a16:creationId xmlns:a16="http://schemas.microsoft.com/office/drawing/2014/main" id="{30BCB7E4-E709-4E66-A324-D775894B4AE4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184602" y="6254859"/>
                <a:ext cx="1494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095" name="Ink 1094">
                <a:extLst>
                  <a:ext uri="{FF2B5EF4-FFF2-40B4-BE49-F238E27FC236}">
                    <a16:creationId xmlns:a16="http://schemas.microsoft.com/office/drawing/2014/main" id="{3D58029D-3D1D-4E89-9301-7500F2DC47F3}"/>
                  </a:ext>
                </a:extLst>
              </p14:cNvPr>
              <p14:cNvContentPartPr/>
              <p14:nvPr/>
            </p14:nvContentPartPr>
            <p14:xfrm>
              <a:off x="1146162" y="6237939"/>
              <a:ext cx="409680" cy="444600"/>
            </p14:xfrm>
          </p:contentPart>
        </mc:Choice>
        <mc:Fallback>
          <p:pic>
            <p:nvPicPr>
              <p:cNvPr id="1095" name="Ink 1094">
                <a:extLst>
                  <a:ext uri="{FF2B5EF4-FFF2-40B4-BE49-F238E27FC236}">
                    <a16:creationId xmlns:a16="http://schemas.microsoft.com/office/drawing/2014/main" id="{3D58029D-3D1D-4E89-9301-7500F2DC47F3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1110162" y="6166299"/>
                <a:ext cx="48132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096" name="Ink 1095">
                <a:extLst>
                  <a:ext uri="{FF2B5EF4-FFF2-40B4-BE49-F238E27FC236}">
                    <a16:creationId xmlns:a16="http://schemas.microsoft.com/office/drawing/2014/main" id="{0FC435BE-1D59-474E-81D3-9D06137BA379}"/>
                  </a:ext>
                </a:extLst>
              </p14:cNvPr>
              <p14:cNvContentPartPr/>
              <p14:nvPr/>
            </p14:nvContentPartPr>
            <p14:xfrm>
              <a:off x="1611642" y="6390579"/>
              <a:ext cx="314280" cy="222840"/>
            </p14:xfrm>
          </p:contentPart>
        </mc:Choice>
        <mc:Fallback>
          <p:pic>
            <p:nvPicPr>
              <p:cNvPr id="1096" name="Ink 1095">
                <a:extLst>
                  <a:ext uri="{FF2B5EF4-FFF2-40B4-BE49-F238E27FC236}">
                    <a16:creationId xmlns:a16="http://schemas.microsoft.com/office/drawing/2014/main" id="{0FC435BE-1D59-474E-81D3-9D06137BA379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1576002" y="6318579"/>
                <a:ext cx="38592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097" name="Ink 1096">
                <a:extLst>
                  <a:ext uri="{FF2B5EF4-FFF2-40B4-BE49-F238E27FC236}">
                    <a16:creationId xmlns:a16="http://schemas.microsoft.com/office/drawing/2014/main" id="{FDAB77FE-CDC9-4F61-91FB-7B1DF079E0A7}"/>
                  </a:ext>
                </a:extLst>
              </p14:cNvPr>
              <p14:cNvContentPartPr/>
              <p14:nvPr/>
            </p14:nvContentPartPr>
            <p14:xfrm>
              <a:off x="1999722" y="6354939"/>
              <a:ext cx="556920" cy="306360"/>
            </p14:xfrm>
          </p:contentPart>
        </mc:Choice>
        <mc:Fallback>
          <p:pic>
            <p:nvPicPr>
              <p:cNvPr id="1097" name="Ink 1096">
                <a:extLst>
                  <a:ext uri="{FF2B5EF4-FFF2-40B4-BE49-F238E27FC236}">
                    <a16:creationId xmlns:a16="http://schemas.microsoft.com/office/drawing/2014/main" id="{FDAB77FE-CDC9-4F61-91FB-7B1DF079E0A7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1963722" y="6283299"/>
                <a:ext cx="62856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1098" name="Ink 1097">
                <a:extLst>
                  <a:ext uri="{FF2B5EF4-FFF2-40B4-BE49-F238E27FC236}">
                    <a16:creationId xmlns:a16="http://schemas.microsoft.com/office/drawing/2014/main" id="{0B90C872-E318-4B87-8F15-B7D53813648F}"/>
                  </a:ext>
                </a:extLst>
              </p14:cNvPr>
              <p14:cNvContentPartPr/>
              <p14:nvPr/>
            </p14:nvContentPartPr>
            <p14:xfrm>
              <a:off x="2698122" y="6431259"/>
              <a:ext cx="30960" cy="160920"/>
            </p14:xfrm>
          </p:contentPart>
        </mc:Choice>
        <mc:Fallback>
          <p:pic>
            <p:nvPicPr>
              <p:cNvPr id="1098" name="Ink 1097">
                <a:extLst>
                  <a:ext uri="{FF2B5EF4-FFF2-40B4-BE49-F238E27FC236}">
                    <a16:creationId xmlns:a16="http://schemas.microsoft.com/office/drawing/2014/main" id="{0B90C872-E318-4B87-8F15-B7D53813648F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2662122" y="6359259"/>
                <a:ext cx="10260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099" name="Ink 1098">
                <a:extLst>
                  <a:ext uri="{FF2B5EF4-FFF2-40B4-BE49-F238E27FC236}">
                    <a16:creationId xmlns:a16="http://schemas.microsoft.com/office/drawing/2014/main" id="{BCCA073A-3823-47EF-967A-F642D8985566}"/>
                  </a:ext>
                </a:extLst>
              </p14:cNvPr>
              <p14:cNvContentPartPr/>
              <p14:nvPr/>
            </p14:nvContentPartPr>
            <p14:xfrm>
              <a:off x="2881362" y="6203739"/>
              <a:ext cx="53640" cy="108360"/>
            </p14:xfrm>
          </p:contentPart>
        </mc:Choice>
        <mc:Fallback>
          <p:pic>
            <p:nvPicPr>
              <p:cNvPr id="1099" name="Ink 1098">
                <a:extLst>
                  <a:ext uri="{FF2B5EF4-FFF2-40B4-BE49-F238E27FC236}">
                    <a16:creationId xmlns:a16="http://schemas.microsoft.com/office/drawing/2014/main" id="{BCCA073A-3823-47EF-967A-F642D8985566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2845362" y="6131739"/>
                <a:ext cx="1252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1100" name="Ink 1099">
                <a:extLst>
                  <a:ext uri="{FF2B5EF4-FFF2-40B4-BE49-F238E27FC236}">
                    <a16:creationId xmlns:a16="http://schemas.microsoft.com/office/drawing/2014/main" id="{6656AE57-7AF0-4B4D-93A1-FC1C92CC8AEB}"/>
                  </a:ext>
                </a:extLst>
              </p14:cNvPr>
              <p14:cNvContentPartPr/>
              <p14:nvPr/>
            </p14:nvContentPartPr>
            <p14:xfrm>
              <a:off x="2892882" y="6389139"/>
              <a:ext cx="304920" cy="221040"/>
            </p14:xfrm>
          </p:contentPart>
        </mc:Choice>
        <mc:Fallback>
          <p:pic>
            <p:nvPicPr>
              <p:cNvPr id="1100" name="Ink 1099">
                <a:extLst>
                  <a:ext uri="{FF2B5EF4-FFF2-40B4-BE49-F238E27FC236}">
                    <a16:creationId xmlns:a16="http://schemas.microsoft.com/office/drawing/2014/main" id="{6656AE57-7AF0-4B4D-93A1-FC1C92CC8AEB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2857242" y="6317499"/>
                <a:ext cx="37656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1101" name="Ink 1100">
                <a:extLst>
                  <a:ext uri="{FF2B5EF4-FFF2-40B4-BE49-F238E27FC236}">
                    <a16:creationId xmlns:a16="http://schemas.microsoft.com/office/drawing/2014/main" id="{A7102B51-A4D6-407B-851A-DB14D899B25D}"/>
                  </a:ext>
                </a:extLst>
              </p14:cNvPr>
              <p14:cNvContentPartPr/>
              <p14:nvPr/>
            </p14:nvContentPartPr>
            <p14:xfrm>
              <a:off x="3595962" y="6277179"/>
              <a:ext cx="50760" cy="277560"/>
            </p14:xfrm>
          </p:contentPart>
        </mc:Choice>
        <mc:Fallback>
          <p:pic>
            <p:nvPicPr>
              <p:cNvPr id="1101" name="Ink 1100">
                <a:extLst>
                  <a:ext uri="{FF2B5EF4-FFF2-40B4-BE49-F238E27FC236}">
                    <a16:creationId xmlns:a16="http://schemas.microsoft.com/office/drawing/2014/main" id="{A7102B51-A4D6-407B-851A-DB14D899B25D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3559962" y="6205179"/>
                <a:ext cx="12240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1102" name="Ink 1101">
                <a:extLst>
                  <a:ext uri="{FF2B5EF4-FFF2-40B4-BE49-F238E27FC236}">
                    <a16:creationId xmlns:a16="http://schemas.microsoft.com/office/drawing/2014/main" id="{4C267EB3-ECC6-49BF-AD52-9171FD84D949}"/>
                  </a:ext>
                </a:extLst>
              </p14:cNvPr>
              <p14:cNvContentPartPr/>
              <p14:nvPr/>
            </p14:nvContentPartPr>
            <p14:xfrm>
              <a:off x="3546282" y="6179619"/>
              <a:ext cx="524520" cy="370800"/>
            </p14:xfrm>
          </p:contentPart>
        </mc:Choice>
        <mc:Fallback>
          <p:pic>
            <p:nvPicPr>
              <p:cNvPr id="1102" name="Ink 1101">
                <a:extLst>
                  <a:ext uri="{FF2B5EF4-FFF2-40B4-BE49-F238E27FC236}">
                    <a16:creationId xmlns:a16="http://schemas.microsoft.com/office/drawing/2014/main" id="{4C267EB3-ECC6-49BF-AD52-9171FD84D949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3510642" y="6107619"/>
                <a:ext cx="59616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103" name="Ink 1102">
                <a:extLst>
                  <a:ext uri="{FF2B5EF4-FFF2-40B4-BE49-F238E27FC236}">
                    <a16:creationId xmlns:a16="http://schemas.microsoft.com/office/drawing/2014/main" id="{1365E5FE-8695-473C-A5DB-20DF3B1B89E6}"/>
                  </a:ext>
                </a:extLst>
              </p14:cNvPr>
              <p14:cNvContentPartPr/>
              <p14:nvPr/>
            </p14:nvContentPartPr>
            <p14:xfrm>
              <a:off x="4152162" y="6211659"/>
              <a:ext cx="22680" cy="60480"/>
            </p14:xfrm>
          </p:contentPart>
        </mc:Choice>
        <mc:Fallback>
          <p:pic>
            <p:nvPicPr>
              <p:cNvPr id="1103" name="Ink 1102">
                <a:extLst>
                  <a:ext uri="{FF2B5EF4-FFF2-40B4-BE49-F238E27FC236}">
                    <a16:creationId xmlns:a16="http://schemas.microsoft.com/office/drawing/2014/main" id="{1365E5FE-8695-473C-A5DB-20DF3B1B89E6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4116522" y="6140019"/>
                <a:ext cx="9432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104" name="Ink 1103">
                <a:extLst>
                  <a:ext uri="{FF2B5EF4-FFF2-40B4-BE49-F238E27FC236}">
                    <a16:creationId xmlns:a16="http://schemas.microsoft.com/office/drawing/2014/main" id="{C39039FA-C119-499C-B069-280D35572172}"/>
                  </a:ext>
                </a:extLst>
              </p14:cNvPr>
              <p14:cNvContentPartPr/>
              <p14:nvPr/>
            </p14:nvContentPartPr>
            <p14:xfrm>
              <a:off x="4202562" y="6309579"/>
              <a:ext cx="128160" cy="229680"/>
            </p14:xfrm>
          </p:contentPart>
        </mc:Choice>
        <mc:Fallback>
          <p:pic>
            <p:nvPicPr>
              <p:cNvPr id="1104" name="Ink 1103">
                <a:extLst>
                  <a:ext uri="{FF2B5EF4-FFF2-40B4-BE49-F238E27FC236}">
                    <a16:creationId xmlns:a16="http://schemas.microsoft.com/office/drawing/2014/main" id="{C39039FA-C119-499C-B069-280D35572172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4166922" y="6237579"/>
                <a:ext cx="19980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1105" name="Ink 1104">
                <a:extLst>
                  <a:ext uri="{FF2B5EF4-FFF2-40B4-BE49-F238E27FC236}">
                    <a16:creationId xmlns:a16="http://schemas.microsoft.com/office/drawing/2014/main" id="{E4240421-C967-410C-BA3A-B005179AD45A}"/>
                  </a:ext>
                </a:extLst>
              </p14:cNvPr>
              <p14:cNvContentPartPr/>
              <p14:nvPr/>
            </p14:nvContentPartPr>
            <p14:xfrm>
              <a:off x="4464282" y="6161259"/>
              <a:ext cx="340560" cy="360000"/>
            </p14:xfrm>
          </p:contentPart>
        </mc:Choice>
        <mc:Fallback>
          <p:pic>
            <p:nvPicPr>
              <p:cNvPr id="1105" name="Ink 1104">
                <a:extLst>
                  <a:ext uri="{FF2B5EF4-FFF2-40B4-BE49-F238E27FC236}">
                    <a16:creationId xmlns:a16="http://schemas.microsoft.com/office/drawing/2014/main" id="{E4240421-C967-410C-BA3A-B005179AD45A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4428282" y="6089619"/>
                <a:ext cx="41220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1106" name="Ink 1105">
                <a:extLst>
                  <a:ext uri="{FF2B5EF4-FFF2-40B4-BE49-F238E27FC236}">
                    <a16:creationId xmlns:a16="http://schemas.microsoft.com/office/drawing/2014/main" id="{4B6FCE13-349F-404E-BC88-2347FE343AC8}"/>
                  </a:ext>
                </a:extLst>
              </p14:cNvPr>
              <p14:cNvContentPartPr/>
              <p14:nvPr/>
            </p14:nvContentPartPr>
            <p14:xfrm>
              <a:off x="4835442" y="6099339"/>
              <a:ext cx="191520" cy="424080"/>
            </p14:xfrm>
          </p:contentPart>
        </mc:Choice>
        <mc:Fallback>
          <p:pic>
            <p:nvPicPr>
              <p:cNvPr id="1106" name="Ink 1105">
                <a:extLst>
                  <a:ext uri="{FF2B5EF4-FFF2-40B4-BE49-F238E27FC236}">
                    <a16:creationId xmlns:a16="http://schemas.microsoft.com/office/drawing/2014/main" id="{4B6FCE13-349F-404E-BC88-2347FE343AC8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4799442" y="6027339"/>
                <a:ext cx="26316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1107" name="Ink 1106">
                <a:extLst>
                  <a:ext uri="{FF2B5EF4-FFF2-40B4-BE49-F238E27FC236}">
                    <a16:creationId xmlns:a16="http://schemas.microsoft.com/office/drawing/2014/main" id="{16D8D852-7802-4859-A4DD-979EB95128C1}"/>
                  </a:ext>
                </a:extLst>
              </p14:cNvPr>
              <p14:cNvContentPartPr/>
              <p14:nvPr/>
            </p14:nvContentPartPr>
            <p14:xfrm>
              <a:off x="5045322" y="6233259"/>
              <a:ext cx="174600" cy="265320"/>
            </p14:xfrm>
          </p:contentPart>
        </mc:Choice>
        <mc:Fallback>
          <p:pic>
            <p:nvPicPr>
              <p:cNvPr id="1107" name="Ink 1106">
                <a:extLst>
                  <a:ext uri="{FF2B5EF4-FFF2-40B4-BE49-F238E27FC236}">
                    <a16:creationId xmlns:a16="http://schemas.microsoft.com/office/drawing/2014/main" id="{16D8D852-7802-4859-A4DD-979EB95128C1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5009322" y="6161619"/>
                <a:ext cx="24624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1108" name="Ink 1107">
                <a:extLst>
                  <a:ext uri="{FF2B5EF4-FFF2-40B4-BE49-F238E27FC236}">
                    <a16:creationId xmlns:a16="http://schemas.microsoft.com/office/drawing/2014/main" id="{427DFF40-96BE-4DC3-9912-7E84C3D20178}"/>
                  </a:ext>
                </a:extLst>
              </p14:cNvPr>
              <p14:cNvContentPartPr/>
              <p14:nvPr/>
            </p14:nvContentPartPr>
            <p14:xfrm>
              <a:off x="5332242" y="6079539"/>
              <a:ext cx="352440" cy="447480"/>
            </p14:xfrm>
          </p:contentPart>
        </mc:Choice>
        <mc:Fallback>
          <p:pic>
            <p:nvPicPr>
              <p:cNvPr id="1108" name="Ink 1107">
                <a:extLst>
                  <a:ext uri="{FF2B5EF4-FFF2-40B4-BE49-F238E27FC236}">
                    <a16:creationId xmlns:a16="http://schemas.microsoft.com/office/drawing/2014/main" id="{427DFF40-96BE-4DC3-9912-7E84C3D20178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5296242" y="6007539"/>
                <a:ext cx="424080" cy="5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1109" name="Ink 1108">
                <a:extLst>
                  <a:ext uri="{FF2B5EF4-FFF2-40B4-BE49-F238E27FC236}">
                    <a16:creationId xmlns:a16="http://schemas.microsoft.com/office/drawing/2014/main" id="{7B5A48BF-4ABE-4063-8550-619B940D100F}"/>
                  </a:ext>
                </a:extLst>
              </p14:cNvPr>
              <p14:cNvContentPartPr/>
              <p14:nvPr/>
            </p14:nvContentPartPr>
            <p14:xfrm>
              <a:off x="5641482" y="6273219"/>
              <a:ext cx="223560" cy="246600"/>
            </p14:xfrm>
          </p:contentPart>
        </mc:Choice>
        <mc:Fallback>
          <p:pic>
            <p:nvPicPr>
              <p:cNvPr id="1109" name="Ink 1108">
                <a:extLst>
                  <a:ext uri="{FF2B5EF4-FFF2-40B4-BE49-F238E27FC236}">
                    <a16:creationId xmlns:a16="http://schemas.microsoft.com/office/drawing/2014/main" id="{7B5A48BF-4ABE-4063-8550-619B940D100F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5605482" y="6201219"/>
                <a:ext cx="29520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1110" name="Ink 1109">
                <a:extLst>
                  <a:ext uri="{FF2B5EF4-FFF2-40B4-BE49-F238E27FC236}">
                    <a16:creationId xmlns:a16="http://schemas.microsoft.com/office/drawing/2014/main" id="{BB77A18F-FF08-4CF4-8140-145CF25B410B}"/>
                  </a:ext>
                </a:extLst>
              </p14:cNvPr>
              <p14:cNvContentPartPr/>
              <p14:nvPr/>
            </p14:nvContentPartPr>
            <p14:xfrm>
              <a:off x="5863962" y="6197619"/>
              <a:ext cx="92880" cy="193320"/>
            </p14:xfrm>
          </p:contentPart>
        </mc:Choice>
        <mc:Fallback>
          <p:pic>
            <p:nvPicPr>
              <p:cNvPr id="1110" name="Ink 1109">
                <a:extLst>
                  <a:ext uri="{FF2B5EF4-FFF2-40B4-BE49-F238E27FC236}">
                    <a16:creationId xmlns:a16="http://schemas.microsoft.com/office/drawing/2014/main" id="{BB77A18F-FF08-4CF4-8140-145CF25B410B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5827962" y="6125979"/>
                <a:ext cx="1645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1111" name="Ink 1110">
                <a:extLst>
                  <a:ext uri="{FF2B5EF4-FFF2-40B4-BE49-F238E27FC236}">
                    <a16:creationId xmlns:a16="http://schemas.microsoft.com/office/drawing/2014/main" id="{0A0FE461-DC5A-4A09-AB94-DBD300E525C0}"/>
                  </a:ext>
                </a:extLst>
              </p14:cNvPr>
              <p14:cNvContentPartPr/>
              <p14:nvPr/>
            </p14:nvContentPartPr>
            <p14:xfrm>
              <a:off x="6012282" y="6338739"/>
              <a:ext cx="411840" cy="264960"/>
            </p14:xfrm>
          </p:contentPart>
        </mc:Choice>
        <mc:Fallback>
          <p:pic>
            <p:nvPicPr>
              <p:cNvPr id="1111" name="Ink 1110">
                <a:extLst>
                  <a:ext uri="{FF2B5EF4-FFF2-40B4-BE49-F238E27FC236}">
                    <a16:creationId xmlns:a16="http://schemas.microsoft.com/office/drawing/2014/main" id="{0A0FE461-DC5A-4A09-AB94-DBD300E525C0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5976282" y="6266739"/>
                <a:ext cx="48348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1112" name="Ink 1111">
                <a:extLst>
                  <a:ext uri="{FF2B5EF4-FFF2-40B4-BE49-F238E27FC236}">
                    <a16:creationId xmlns:a16="http://schemas.microsoft.com/office/drawing/2014/main" id="{434B7A5B-298F-4F26-87AD-2716B15203ED}"/>
                  </a:ext>
                </a:extLst>
              </p14:cNvPr>
              <p14:cNvContentPartPr/>
              <p14:nvPr/>
            </p14:nvContentPartPr>
            <p14:xfrm>
              <a:off x="6430962" y="5184579"/>
              <a:ext cx="71640" cy="204840"/>
            </p14:xfrm>
          </p:contentPart>
        </mc:Choice>
        <mc:Fallback>
          <p:pic>
            <p:nvPicPr>
              <p:cNvPr id="1112" name="Ink 1111">
                <a:extLst>
                  <a:ext uri="{FF2B5EF4-FFF2-40B4-BE49-F238E27FC236}">
                    <a16:creationId xmlns:a16="http://schemas.microsoft.com/office/drawing/2014/main" id="{434B7A5B-298F-4F26-87AD-2716B15203ED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6394962" y="5112939"/>
                <a:ext cx="14328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1113" name="Ink 1112">
                <a:extLst>
                  <a:ext uri="{FF2B5EF4-FFF2-40B4-BE49-F238E27FC236}">
                    <a16:creationId xmlns:a16="http://schemas.microsoft.com/office/drawing/2014/main" id="{A3508020-041F-4F74-A515-73F776491063}"/>
                  </a:ext>
                </a:extLst>
              </p14:cNvPr>
              <p14:cNvContentPartPr/>
              <p14:nvPr/>
            </p14:nvContentPartPr>
            <p14:xfrm>
              <a:off x="6576042" y="5155779"/>
              <a:ext cx="83880" cy="181080"/>
            </p14:xfrm>
          </p:contentPart>
        </mc:Choice>
        <mc:Fallback>
          <p:pic>
            <p:nvPicPr>
              <p:cNvPr id="1113" name="Ink 1112">
                <a:extLst>
                  <a:ext uri="{FF2B5EF4-FFF2-40B4-BE49-F238E27FC236}">
                    <a16:creationId xmlns:a16="http://schemas.microsoft.com/office/drawing/2014/main" id="{A3508020-041F-4F74-A515-73F776491063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6540042" y="5083779"/>
                <a:ext cx="1555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1114" name="Ink 1113">
                <a:extLst>
                  <a:ext uri="{FF2B5EF4-FFF2-40B4-BE49-F238E27FC236}">
                    <a16:creationId xmlns:a16="http://schemas.microsoft.com/office/drawing/2014/main" id="{677FF752-309A-4016-A409-EC48824DAA95}"/>
                  </a:ext>
                </a:extLst>
              </p14:cNvPr>
              <p14:cNvContentPartPr/>
              <p14:nvPr/>
            </p14:nvContentPartPr>
            <p14:xfrm>
              <a:off x="6719322" y="5150019"/>
              <a:ext cx="31680" cy="209160"/>
            </p14:xfrm>
          </p:contentPart>
        </mc:Choice>
        <mc:Fallback>
          <p:pic>
            <p:nvPicPr>
              <p:cNvPr id="1114" name="Ink 1113">
                <a:extLst>
                  <a:ext uri="{FF2B5EF4-FFF2-40B4-BE49-F238E27FC236}">
                    <a16:creationId xmlns:a16="http://schemas.microsoft.com/office/drawing/2014/main" id="{677FF752-309A-4016-A409-EC48824DAA95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6683682" y="5078379"/>
                <a:ext cx="10332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1115" name="Ink 1114">
                <a:extLst>
                  <a:ext uri="{FF2B5EF4-FFF2-40B4-BE49-F238E27FC236}">
                    <a16:creationId xmlns:a16="http://schemas.microsoft.com/office/drawing/2014/main" id="{1C47FF81-C252-4130-9DE0-5B5F4C44DD3A}"/>
                  </a:ext>
                </a:extLst>
              </p14:cNvPr>
              <p14:cNvContentPartPr/>
              <p14:nvPr/>
            </p14:nvContentPartPr>
            <p14:xfrm>
              <a:off x="6803562" y="5096739"/>
              <a:ext cx="174240" cy="351360"/>
            </p14:xfrm>
          </p:contentPart>
        </mc:Choice>
        <mc:Fallback>
          <p:pic>
            <p:nvPicPr>
              <p:cNvPr id="1115" name="Ink 1114">
                <a:extLst>
                  <a:ext uri="{FF2B5EF4-FFF2-40B4-BE49-F238E27FC236}">
                    <a16:creationId xmlns:a16="http://schemas.microsoft.com/office/drawing/2014/main" id="{1C47FF81-C252-4130-9DE0-5B5F4C44DD3A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6767922" y="5025099"/>
                <a:ext cx="24588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1116" name="Ink 1115">
                <a:extLst>
                  <a:ext uri="{FF2B5EF4-FFF2-40B4-BE49-F238E27FC236}">
                    <a16:creationId xmlns:a16="http://schemas.microsoft.com/office/drawing/2014/main" id="{9E45A995-6829-41C8-86B8-E16A14409425}"/>
                  </a:ext>
                </a:extLst>
              </p14:cNvPr>
              <p14:cNvContentPartPr/>
              <p14:nvPr/>
            </p14:nvContentPartPr>
            <p14:xfrm>
              <a:off x="6143322" y="4994139"/>
              <a:ext cx="354960" cy="520560"/>
            </p14:xfrm>
          </p:contentPart>
        </mc:Choice>
        <mc:Fallback>
          <p:pic>
            <p:nvPicPr>
              <p:cNvPr id="1116" name="Ink 1115">
                <a:extLst>
                  <a:ext uri="{FF2B5EF4-FFF2-40B4-BE49-F238E27FC236}">
                    <a16:creationId xmlns:a16="http://schemas.microsoft.com/office/drawing/2014/main" id="{9E45A995-6829-41C8-86B8-E16A14409425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6107322" y="4922139"/>
                <a:ext cx="42660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1117" name="Ink 1116">
                <a:extLst>
                  <a:ext uri="{FF2B5EF4-FFF2-40B4-BE49-F238E27FC236}">
                    <a16:creationId xmlns:a16="http://schemas.microsoft.com/office/drawing/2014/main" id="{6852DF4F-FDF1-40A9-8251-161E0C51E1B9}"/>
                  </a:ext>
                </a:extLst>
              </p14:cNvPr>
              <p14:cNvContentPartPr/>
              <p14:nvPr/>
            </p14:nvContentPartPr>
            <p14:xfrm>
              <a:off x="7284522" y="4939779"/>
              <a:ext cx="264600" cy="490320"/>
            </p14:xfrm>
          </p:contentPart>
        </mc:Choice>
        <mc:Fallback>
          <p:pic>
            <p:nvPicPr>
              <p:cNvPr id="1117" name="Ink 1116">
                <a:extLst>
                  <a:ext uri="{FF2B5EF4-FFF2-40B4-BE49-F238E27FC236}">
                    <a16:creationId xmlns:a16="http://schemas.microsoft.com/office/drawing/2014/main" id="{6852DF4F-FDF1-40A9-8251-161E0C51E1B9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7248882" y="4868139"/>
                <a:ext cx="33624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1">
            <p14:nvContentPartPr>
              <p14:cNvPr id="1118" name="Ink 1117">
                <a:extLst>
                  <a:ext uri="{FF2B5EF4-FFF2-40B4-BE49-F238E27FC236}">
                    <a16:creationId xmlns:a16="http://schemas.microsoft.com/office/drawing/2014/main" id="{0F6FA5AB-2DDE-4E75-8AF4-28D95EDD4C8F}"/>
                  </a:ext>
                </a:extLst>
              </p14:cNvPr>
              <p14:cNvContentPartPr/>
              <p14:nvPr/>
            </p14:nvContentPartPr>
            <p14:xfrm>
              <a:off x="7648482" y="5210499"/>
              <a:ext cx="631080" cy="228600"/>
            </p14:xfrm>
          </p:contentPart>
        </mc:Choice>
        <mc:Fallback>
          <p:pic>
            <p:nvPicPr>
              <p:cNvPr id="1118" name="Ink 1117">
                <a:extLst>
                  <a:ext uri="{FF2B5EF4-FFF2-40B4-BE49-F238E27FC236}">
                    <a16:creationId xmlns:a16="http://schemas.microsoft.com/office/drawing/2014/main" id="{0F6FA5AB-2DDE-4E75-8AF4-28D95EDD4C8F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7612482" y="5138499"/>
                <a:ext cx="70272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3">
            <p14:nvContentPartPr>
              <p14:cNvPr id="1119" name="Ink 1118">
                <a:extLst>
                  <a:ext uri="{FF2B5EF4-FFF2-40B4-BE49-F238E27FC236}">
                    <a16:creationId xmlns:a16="http://schemas.microsoft.com/office/drawing/2014/main" id="{5CE822FD-707C-4127-B4E9-8B03EF01C0DA}"/>
                  </a:ext>
                </a:extLst>
              </p14:cNvPr>
              <p14:cNvContentPartPr/>
              <p14:nvPr/>
            </p14:nvContentPartPr>
            <p14:xfrm>
              <a:off x="8283522" y="4970019"/>
              <a:ext cx="758520" cy="517680"/>
            </p14:xfrm>
          </p:contentPart>
        </mc:Choice>
        <mc:Fallback>
          <p:pic>
            <p:nvPicPr>
              <p:cNvPr id="1119" name="Ink 1118">
                <a:extLst>
                  <a:ext uri="{FF2B5EF4-FFF2-40B4-BE49-F238E27FC236}">
                    <a16:creationId xmlns:a16="http://schemas.microsoft.com/office/drawing/2014/main" id="{5CE822FD-707C-4127-B4E9-8B03EF01C0DA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8247882" y="4898379"/>
                <a:ext cx="830160" cy="6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5">
            <p14:nvContentPartPr>
              <p14:cNvPr id="1120" name="Ink 1119">
                <a:extLst>
                  <a:ext uri="{FF2B5EF4-FFF2-40B4-BE49-F238E27FC236}">
                    <a16:creationId xmlns:a16="http://schemas.microsoft.com/office/drawing/2014/main" id="{71925CBB-341E-4A2A-BD90-0CC1B70D7EBE}"/>
                  </a:ext>
                </a:extLst>
              </p14:cNvPr>
              <p14:cNvContentPartPr/>
              <p14:nvPr/>
            </p14:nvContentPartPr>
            <p14:xfrm>
              <a:off x="9099642" y="5069379"/>
              <a:ext cx="24480" cy="81360"/>
            </p14:xfrm>
          </p:contentPart>
        </mc:Choice>
        <mc:Fallback>
          <p:pic>
            <p:nvPicPr>
              <p:cNvPr id="1120" name="Ink 1119">
                <a:extLst>
                  <a:ext uri="{FF2B5EF4-FFF2-40B4-BE49-F238E27FC236}">
                    <a16:creationId xmlns:a16="http://schemas.microsoft.com/office/drawing/2014/main" id="{71925CBB-341E-4A2A-BD90-0CC1B70D7EBE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9063642" y="4997379"/>
                <a:ext cx="9612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7">
            <p14:nvContentPartPr>
              <p14:cNvPr id="1121" name="Ink 1120">
                <a:extLst>
                  <a:ext uri="{FF2B5EF4-FFF2-40B4-BE49-F238E27FC236}">
                    <a16:creationId xmlns:a16="http://schemas.microsoft.com/office/drawing/2014/main" id="{CF7CDCB9-077C-468D-B5B9-EE47C564E1CC}"/>
                  </a:ext>
                </a:extLst>
              </p14:cNvPr>
              <p14:cNvContentPartPr/>
              <p14:nvPr/>
            </p14:nvContentPartPr>
            <p14:xfrm>
              <a:off x="8941602" y="5288259"/>
              <a:ext cx="385920" cy="564120"/>
            </p14:xfrm>
          </p:contentPart>
        </mc:Choice>
        <mc:Fallback>
          <p:pic>
            <p:nvPicPr>
              <p:cNvPr id="1121" name="Ink 1120">
                <a:extLst>
                  <a:ext uri="{FF2B5EF4-FFF2-40B4-BE49-F238E27FC236}">
                    <a16:creationId xmlns:a16="http://schemas.microsoft.com/office/drawing/2014/main" id="{CF7CDCB9-077C-468D-B5B9-EE47C564E1CC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8905962" y="5216259"/>
                <a:ext cx="457560" cy="70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9">
            <p14:nvContentPartPr>
              <p14:cNvPr id="1122" name="Ink 1121">
                <a:extLst>
                  <a:ext uri="{FF2B5EF4-FFF2-40B4-BE49-F238E27FC236}">
                    <a16:creationId xmlns:a16="http://schemas.microsoft.com/office/drawing/2014/main" id="{A8A25A3C-3DDA-48FE-B717-3D566080A3BF}"/>
                  </a:ext>
                </a:extLst>
              </p14:cNvPr>
              <p14:cNvContentPartPr/>
              <p14:nvPr/>
            </p14:nvContentPartPr>
            <p14:xfrm>
              <a:off x="9276042" y="5274579"/>
              <a:ext cx="459360" cy="243360"/>
            </p14:xfrm>
          </p:contentPart>
        </mc:Choice>
        <mc:Fallback>
          <p:pic>
            <p:nvPicPr>
              <p:cNvPr id="1122" name="Ink 1121">
                <a:extLst>
                  <a:ext uri="{FF2B5EF4-FFF2-40B4-BE49-F238E27FC236}">
                    <a16:creationId xmlns:a16="http://schemas.microsoft.com/office/drawing/2014/main" id="{A8A25A3C-3DDA-48FE-B717-3D566080A3BF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9240402" y="5202579"/>
                <a:ext cx="53100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1">
            <p14:nvContentPartPr>
              <p14:cNvPr id="1123" name="Ink 1122">
                <a:extLst>
                  <a:ext uri="{FF2B5EF4-FFF2-40B4-BE49-F238E27FC236}">
                    <a16:creationId xmlns:a16="http://schemas.microsoft.com/office/drawing/2014/main" id="{D1405507-2A35-4871-B9AA-50BA80DB58DA}"/>
                  </a:ext>
                </a:extLst>
              </p14:cNvPr>
              <p14:cNvContentPartPr/>
              <p14:nvPr/>
            </p14:nvContentPartPr>
            <p14:xfrm>
              <a:off x="9853842" y="5112579"/>
              <a:ext cx="25200" cy="354240"/>
            </p14:xfrm>
          </p:contentPart>
        </mc:Choice>
        <mc:Fallback>
          <p:pic>
            <p:nvPicPr>
              <p:cNvPr id="1123" name="Ink 1122">
                <a:extLst>
                  <a:ext uri="{FF2B5EF4-FFF2-40B4-BE49-F238E27FC236}">
                    <a16:creationId xmlns:a16="http://schemas.microsoft.com/office/drawing/2014/main" id="{D1405507-2A35-4871-B9AA-50BA80DB58DA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9817842" y="5040939"/>
                <a:ext cx="9684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3">
            <p14:nvContentPartPr>
              <p14:cNvPr id="1124" name="Ink 1123">
                <a:extLst>
                  <a:ext uri="{FF2B5EF4-FFF2-40B4-BE49-F238E27FC236}">
                    <a16:creationId xmlns:a16="http://schemas.microsoft.com/office/drawing/2014/main" id="{140D9A95-558B-4CFC-9950-C9BB48AE6B2C}"/>
                  </a:ext>
                </a:extLst>
              </p14:cNvPr>
              <p14:cNvContentPartPr/>
              <p14:nvPr/>
            </p14:nvContentPartPr>
            <p14:xfrm>
              <a:off x="9897402" y="5176659"/>
              <a:ext cx="243000" cy="306360"/>
            </p14:xfrm>
          </p:contentPart>
        </mc:Choice>
        <mc:Fallback>
          <p:pic>
            <p:nvPicPr>
              <p:cNvPr id="1124" name="Ink 1123">
                <a:extLst>
                  <a:ext uri="{FF2B5EF4-FFF2-40B4-BE49-F238E27FC236}">
                    <a16:creationId xmlns:a16="http://schemas.microsoft.com/office/drawing/2014/main" id="{140D9A95-558B-4CFC-9950-C9BB48AE6B2C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9861402" y="5104659"/>
                <a:ext cx="31464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5">
            <p14:nvContentPartPr>
              <p14:cNvPr id="1125" name="Ink 1124">
                <a:extLst>
                  <a:ext uri="{FF2B5EF4-FFF2-40B4-BE49-F238E27FC236}">
                    <a16:creationId xmlns:a16="http://schemas.microsoft.com/office/drawing/2014/main" id="{7C1F21D4-B107-419E-A5CF-7A61B715AFF6}"/>
                  </a:ext>
                </a:extLst>
              </p14:cNvPr>
              <p14:cNvContentPartPr/>
              <p14:nvPr/>
            </p14:nvContentPartPr>
            <p14:xfrm>
              <a:off x="10246602" y="5267379"/>
              <a:ext cx="241920" cy="266400"/>
            </p14:xfrm>
          </p:contentPart>
        </mc:Choice>
        <mc:Fallback>
          <p:pic>
            <p:nvPicPr>
              <p:cNvPr id="1125" name="Ink 1124">
                <a:extLst>
                  <a:ext uri="{FF2B5EF4-FFF2-40B4-BE49-F238E27FC236}">
                    <a16:creationId xmlns:a16="http://schemas.microsoft.com/office/drawing/2014/main" id="{7C1F21D4-B107-419E-A5CF-7A61B715AFF6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10210962" y="5195739"/>
                <a:ext cx="31356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7">
            <p14:nvContentPartPr>
              <p14:cNvPr id="1126" name="Ink 1125">
                <a:extLst>
                  <a:ext uri="{FF2B5EF4-FFF2-40B4-BE49-F238E27FC236}">
                    <a16:creationId xmlns:a16="http://schemas.microsoft.com/office/drawing/2014/main" id="{7EF3A0F5-0117-43D1-A710-CC29F798795F}"/>
                  </a:ext>
                </a:extLst>
              </p14:cNvPr>
              <p14:cNvContentPartPr/>
              <p14:nvPr/>
            </p14:nvContentPartPr>
            <p14:xfrm>
              <a:off x="6991482" y="5835819"/>
              <a:ext cx="72360" cy="262800"/>
            </p14:xfrm>
          </p:contentPart>
        </mc:Choice>
        <mc:Fallback>
          <p:pic>
            <p:nvPicPr>
              <p:cNvPr id="1126" name="Ink 1125">
                <a:extLst>
                  <a:ext uri="{FF2B5EF4-FFF2-40B4-BE49-F238E27FC236}">
                    <a16:creationId xmlns:a16="http://schemas.microsoft.com/office/drawing/2014/main" id="{7EF3A0F5-0117-43D1-A710-CC29F798795F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6955482" y="5763819"/>
                <a:ext cx="14400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9">
            <p14:nvContentPartPr>
              <p14:cNvPr id="1127" name="Ink 1126">
                <a:extLst>
                  <a:ext uri="{FF2B5EF4-FFF2-40B4-BE49-F238E27FC236}">
                    <a16:creationId xmlns:a16="http://schemas.microsoft.com/office/drawing/2014/main" id="{04F268F6-0001-4C60-8F89-C2A94253F863}"/>
                  </a:ext>
                </a:extLst>
              </p14:cNvPr>
              <p14:cNvContentPartPr/>
              <p14:nvPr/>
            </p14:nvContentPartPr>
            <p14:xfrm>
              <a:off x="7207122" y="5792619"/>
              <a:ext cx="158040" cy="247320"/>
            </p14:xfrm>
          </p:contentPart>
        </mc:Choice>
        <mc:Fallback>
          <p:pic>
            <p:nvPicPr>
              <p:cNvPr id="1127" name="Ink 1126">
                <a:extLst>
                  <a:ext uri="{FF2B5EF4-FFF2-40B4-BE49-F238E27FC236}">
                    <a16:creationId xmlns:a16="http://schemas.microsoft.com/office/drawing/2014/main" id="{04F268F6-0001-4C60-8F89-C2A94253F863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7171122" y="5720619"/>
                <a:ext cx="22968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1">
            <p14:nvContentPartPr>
              <p14:cNvPr id="1128" name="Ink 1127">
                <a:extLst>
                  <a:ext uri="{FF2B5EF4-FFF2-40B4-BE49-F238E27FC236}">
                    <a16:creationId xmlns:a16="http://schemas.microsoft.com/office/drawing/2014/main" id="{F74F7F51-836C-4D33-9849-7FF0BBC67400}"/>
                  </a:ext>
                </a:extLst>
              </p14:cNvPr>
              <p14:cNvContentPartPr/>
              <p14:nvPr/>
            </p14:nvContentPartPr>
            <p14:xfrm>
              <a:off x="7356522" y="5745099"/>
              <a:ext cx="170280" cy="361440"/>
            </p14:xfrm>
          </p:contentPart>
        </mc:Choice>
        <mc:Fallback>
          <p:pic>
            <p:nvPicPr>
              <p:cNvPr id="1128" name="Ink 1127">
                <a:extLst>
                  <a:ext uri="{FF2B5EF4-FFF2-40B4-BE49-F238E27FC236}">
                    <a16:creationId xmlns:a16="http://schemas.microsoft.com/office/drawing/2014/main" id="{F74F7F51-836C-4D33-9849-7FF0BBC67400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7320882" y="5673459"/>
                <a:ext cx="24192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3">
            <p14:nvContentPartPr>
              <p14:cNvPr id="1129" name="Ink 1128">
                <a:extLst>
                  <a:ext uri="{FF2B5EF4-FFF2-40B4-BE49-F238E27FC236}">
                    <a16:creationId xmlns:a16="http://schemas.microsoft.com/office/drawing/2014/main" id="{25BFFD79-4C47-423C-9818-74D48C33EBE3}"/>
                  </a:ext>
                </a:extLst>
              </p14:cNvPr>
              <p14:cNvContentPartPr/>
              <p14:nvPr/>
            </p14:nvContentPartPr>
            <p14:xfrm>
              <a:off x="6740922" y="5670219"/>
              <a:ext cx="311760" cy="446040"/>
            </p14:xfrm>
          </p:contentPart>
        </mc:Choice>
        <mc:Fallback>
          <p:pic>
            <p:nvPicPr>
              <p:cNvPr id="1129" name="Ink 1128">
                <a:extLst>
                  <a:ext uri="{FF2B5EF4-FFF2-40B4-BE49-F238E27FC236}">
                    <a16:creationId xmlns:a16="http://schemas.microsoft.com/office/drawing/2014/main" id="{25BFFD79-4C47-423C-9818-74D48C33EBE3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6704922" y="5598219"/>
                <a:ext cx="38340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5">
            <p14:nvContentPartPr>
              <p14:cNvPr id="1130" name="Ink 1129">
                <a:extLst>
                  <a:ext uri="{FF2B5EF4-FFF2-40B4-BE49-F238E27FC236}">
                    <a16:creationId xmlns:a16="http://schemas.microsoft.com/office/drawing/2014/main" id="{49BD5AD0-5782-434B-9D44-1E392B74DBD6}"/>
                  </a:ext>
                </a:extLst>
              </p14:cNvPr>
              <p14:cNvContentPartPr/>
              <p14:nvPr/>
            </p14:nvContentPartPr>
            <p14:xfrm>
              <a:off x="7936842" y="5848059"/>
              <a:ext cx="178560" cy="355320"/>
            </p14:xfrm>
          </p:contentPart>
        </mc:Choice>
        <mc:Fallback>
          <p:pic>
            <p:nvPicPr>
              <p:cNvPr id="1130" name="Ink 1129">
                <a:extLst>
                  <a:ext uri="{FF2B5EF4-FFF2-40B4-BE49-F238E27FC236}">
                    <a16:creationId xmlns:a16="http://schemas.microsoft.com/office/drawing/2014/main" id="{49BD5AD0-5782-434B-9D44-1E392B74DBD6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7901202" y="5776419"/>
                <a:ext cx="2502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7">
            <p14:nvContentPartPr>
              <p14:cNvPr id="1131" name="Ink 1130">
                <a:extLst>
                  <a:ext uri="{FF2B5EF4-FFF2-40B4-BE49-F238E27FC236}">
                    <a16:creationId xmlns:a16="http://schemas.microsoft.com/office/drawing/2014/main" id="{E1061512-A550-4BB8-97FA-DC1CB6C3DC25}"/>
                  </a:ext>
                </a:extLst>
              </p14:cNvPr>
              <p14:cNvContentPartPr/>
              <p14:nvPr/>
            </p14:nvContentPartPr>
            <p14:xfrm>
              <a:off x="8251482" y="5879739"/>
              <a:ext cx="32760" cy="378360"/>
            </p14:xfrm>
          </p:contentPart>
        </mc:Choice>
        <mc:Fallback>
          <p:pic>
            <p:nvPicPr>
              <p:cNvPr id="1131" name="Ink 1130">
                <a:extLst>
                  <a:ext uri="{FF2B5EF4-FFF2-40B4-BE49-F238E27FC236}">
                    <a16:creationId xmlns:a16="http://schemas.microsoft.com/office/drawing/2014/main" id="{E1061512-A550-4BB8-97FA-DC1CB6C3DC25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8215482" y="5808099"/>
                <a:ext cx="10440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9">
            <p14:nvContentPartPr>
              <p14:cNvPr id="1132" name="Ink 1131">
                <a:extLst>
                  <a:ext uri="{FF2B5EF4-FFF2-40B4-BE49-F238E27FC236}">
                    <a16:creationId xmlns:a16="http://schemas.microsoft.com/office/drawing/2014/main" id="{22B9FBC9-A672-4C0A-8612-4D12BC8ECB71}"/>
                  </a:ext>
                </a:extLst>
              </p14:cNvPr>
              <p14:cNvContentPartPr/>
              <p14:nvPr/>
            </p14:nvContentPartPr>
            <p14:xfrm>
              <a:off x="8248962" y="6025899"/>
              <a:ext cx="503640" cy="182520"/>
            </p14:xfrm>
          </p:contentPart>
        </mc:Choice>
        <mc:Fallback>
          <p:pic>
            <p:nvPicPr>
              <p:cNvPr id="1132" name="Ink 1131">
                <a:extLst>
                  <a:ext uri="{FF2B5EF4-FFF2-40B4-BE49-F238E27FC236}">
                    <a16:creationId xmlns:a16="http://schemas.microsoft.com/office/drawing/2014/main" id="{22B9FBC9-A672-4C0A-8612-4D12BC8ECB71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8213322" y="5954259"/>
                <a:ext cx="5752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1">
            <p14:nvContentPartPr>
              <p14:cNvPr id="1133" name="Ink 1132">
                <a:extLst>
                  <a:ext uri="{FF2B5EF4-FFF2-40B4-BE49-F238E27FC236}">
                    <a16:creationId xmlns:a16="http://schemas.microsoft.com/office/drawing/2014/main" id="{07ECDB7B-C6CB-4EEA-AFFB-25F1BBF06067}"/>
                  </a:ext>
                </a:extLst>
              </p14:cNvPr>
              <p14:cNvContentPartPr/>
              <p14:nvPr/>
            </p14:nvContentPartPr>
            <p14:xfrm>
              <a:off x="8814162" y="6067299"/>
              <a:ext cx="233280" cy="227520"/>
            </p14:xfrm>
          </p:contentPart>
        </mc:Choice>
        <mc:Fallback>
          <p:pic>
            <p:nvPicPr>
              <p:cNvPr id="1133" name="Ink 1132">
                <a:extLst>
                  <a:ext uri="{FF2B5EF4-FFF2-40B4-BE49-F238E27FC236}">
                    <a16:creationId xmlns:a16="http://schemas.microsoft.com/office/drawing/2014/main" id="{07ECDB7B-C6CB-4EEA-AFFB-25F1BBF06067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8778162" y="5995659"/>
                <a:ext cx="30492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3">
            <p14:nvContentPartPr>
              <p14:cNvPr id="1134" name="Ink 1133">
                <a:extLst>
                  <a:ext uri="{FF2B5EF4-FFF2-40B4-BE49-F238E27FC236}">
                    <a16:creationId xmlns:a16="http://schemas.microsoft.com/office/drawing/2014/main" id="{5E0458ED-9939-4684-ACF3-83283ACFB988}"/>
                  </a:ext>
                </a:extLst>
              </p14:cNvPr>
              <p14:cNvContentPartPr/>
              <p14:nvPr/>
            </p14:nvContentPartPr>
            <p14:xfrm>
              <a:off x="9106122" y="5939139"/>
              <a:ext cx="580320" cy="352080"/>
            </p14:xfrm>
          </p:contentPart>
        </mc:Choice>
        <mc:Fallback>
          <p:pic>
            <p:nvPicPr>
              <p:cNvPr id="1134" name="Ink 1133">
                <a:extLst>
                  <a:ext uri="{FF2B5EF4-FFF2-40B4-BE49-F238E27FC236}">
                    <a16:creationId xmlns:a16="http://schemas.microsoft.com/office/drawing/2014/main" id="{5E0458ED-9939-4684-ACF3-83283ACFB988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9070482" y="5867139"/>
                <a:ext cx="65196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5">
            <p14:nvContentPartPr>
              <p14:cNvPr id="1135" name="Ink 1134">
                <a:extLst>
                  <a:ext uri="{FF2B5EF4-FFF2-40B4-BE49-F238E27FC236}">
                    <a16:creationId xmlns:a16="http://schemas.microsoft.com/office/drawing/2014/main" id="{86C71706-2353-4450-9944-43DAC7B7CACA}"/>
                  </a:ext>
                </a:extLst>
              </p14:cNvPr>
              <p14:cNvContentPartPr/>
              <p14:nvPr/>
            </p14:nvContentPartPr>
            <p14:xfrm>
              <a:off x="9701562" y="6062259"/>
              <a:ext cx="176040" cy="239400"/>
            </p14:xfrm>
          </p:contentPart>
        </mc:Choice>
        <mc:Fallback>
          <p:pic>
            <p:nvPicPr>
              <p:cNvPr id="1135" name="Ink 1134">
                <a:extLst>
                  <a:ext uri="{FF2B5EF4-FFF2-40B4-BE49-F238E27FC236}">
                    <a16:creationId xmlns:a16="http://schemas.microsoft.com/office/drawing/2014/main" id="{86C71706-2353-4450-9944-43DAC7B7CACA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9665562" y="5990259"/>
                <a:ext cx="24768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7">
            <p14:nvContentPartPr>
              <p14:cNvPr id="1136" name="Ink 1135">
                <a:extLst>
                  <a:ext uri="{FF2B5EF4-FFF2-40B4-BE49-F238E27FC236}">
                    <a16:creationId xmlns:a16="http://schemas.microsoft.com/office/drawing/2014/main" id="{476F5687-E474-4BFF-ABFF-C53435F1C511}"/>
                  </a:ext>
                </a:extLst>
              </p14:cNvPr>
              <p14:cNvContentPartPr/>
              <p14:nvPr/>
            </p14:nvContentPartPr>
            <p14:xfrm>
              <a:off x="10009362" y="6085299"/>
              <a:ext cx="24120" cy="10440"/>
            </p14:xfrm>
          </p:contentPart>
        </mc:Choice>
        <mc:Fallback>
          <p:pic>
            <p:nvPicPr>
              <p:cNvPr id="1136" name="Ink 1135">
                <a:extLst>
                  <a:ext uri="{FF2B5EF4-FFF2-40B4-BE49-F238E27FC236}">
                    <a16:creationId xmlns:a16="http://schemas.microsoft.com/office/drawing/2014/main" id="{476F5687-E474-4BFF-ABFF-C53435F1C511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9973362" y="6013299"/>
                <a:ext cx="957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9">
            <p14:nvContentPartPr>
              <p14:cNvPr id="1137" name="Ink 1136">
                <a:extLst>
                  <a:ext uri="{FF2B5EF4-FFF2-40B4-BE49-F238E27FC236}">
                    <a16:creationId xmlns:a16="http://schemas.microsoft.com/office/drawing/2014/main" id="{FE2E7CCB-2E3B-41D4-821D-68938E35554C}"/>
                  </a:ext>
                </a:extLst>
              </p14:cNvPr>
              <p14:cNvContentPartPr/>
              <p14:nvPr/>
            </p14:nvContentPartPr>
            <p14:xfrm>
              <a:off x="9920802" y="5888379"/>
              <a:ext cx="498960" cy="370080"/>
            </p14:xfrm>
          </p:contentPart>
        </mc:Choice>
        <mc:Fallback>
          <p:pic>
            <p:nvPicPr>
              <p:cNvPr id="1137" name="Ink 1136">
                <a:extLst>
                  <a:ext uri="{FF2B5EF4-FFF2-40B4-BE49-F238E27FC236}">
                    <a16:creationId xmlns:a16="http://schemas.microsoft.com/office/drawing/2014/main" id="{FE2E7CCB-2E3B-41D4-821D-68938E35554C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9885162" y="5816739"/>
                <a:ext cx="57060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1">
            <p14:nvContentPartPr>
              <p14:cNvPr id="1138" name="Ink 1137">
                <a:extLst>
                  <a:ext uri="{FF2B5EF4-FFF2-40B4-BE49-F238E27FC236}">
                    <a16:creationId xmlns:a16="http://schemas.microsoft.com/office/drawing/2014/main" id="{43C22701-9298-4546-87C6-5CE6081B919E}"/>
                  </a:ext>
                </a:extLst>
              </p14:cNvPr>
              <p14:cNvContentPartPr/>
              <p14:nvPr/>
            </p14:nvContentPartPr>
            <p14:xfrm>
              <a:off x="10482762" y="5908899"/>
              <a:ext cx="56520" cy="91440"/>
            </p14:xfrm>
          </p:contentPart>
        </mc:Choice>
        <mc:Fallback>
          <p:pic>
            <p:nvPicPr>
              <p:cNvPr id="1138" name="Ink 1137">
                <a:extLst>
                  <a:ext uri="{FF2B5EF4-FFF2-40B4-BE49-F238E27FC236}">
                    <a16:creationId xmlns:a16="http://schemas.microsoft.com/office/drawing/2014/main" id="{43C22701-9298-4546-87C6-5CE6081B919E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10447122" y="5837259"/>
                <a:ext cx="1281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3">
            <p14:nvContentPartPr>
              <p14:cNvPr id="1139" name="Ink 1138">
                <a:extLst>
                  <a:ext uri="{FF2B5EF4-FFF2-40B4-BE49-F238E27FC236}">
                    <a16:creationId xmlns:a16="http://schemas.microsoft.com/office/drawing/2014/main" id="{56ACB900-74AF-4B13-A369-6BBED1EC3BBF}"/>
                  </a:ext>
                </a:extLst>
              </p14:cNvPr>
              <p14:cNvContentPartPr/>
              <p14:nvPr/>
            </p14:nvContentPartPr>
            <p14:xfrm>
              <a:off x="10338402" y="6081339"/>
              <a:ext cx="359640" cy="466200"/>
            </p14:xfrm>
          </p:contentPart>
        </mc:Choice>
        <mc:Fallback>
          <p:pic>
            <p:nvPicPr>
              <p:cNvPr id="1139" name="Ink 1138">
                <a:extLst>
                  <a:ext uri="{FF2B5EF4-FFF2-40B4-BE49-F238E27FC236}">
                    <a16:creationId xmlns:a16="http://schemas.microsoft.com/office/drawing/2014/main" id="{56ACB900-74AF-4B13-A369-6BBED1EC3BBF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10302402" y="6009339"/>
                <a:ext cx="431280" cy="6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5">
            <p14:nvContentPartPr>
              <p14:cNvPr id="1140" name="Ink 1139">
                <a:extLst>
                  <a:ext uri="{FF2B5EF4-FFF2-40B4-BE49-F238E27FC236}">
                    <a16:creationId xmlns:a16="http://schemas.microsoft.com/office/drawing/2014/main" id="{5C06A86D-ECD2-4CFE-BB59-51E38208D926}"/>
                  </a:ext>
                </a:extLst>
              </p14:cNvPr>
              <p14:cNvContentPartPr/>
              <p14:nvPr/>
            </p14:nvContentPartPr>
            <p14:xfrm>
              <a:off x="10520562" y="6105459"/>
              <a:ext cx="416160" cy="131040"/>
            </p14:xfrm>
          </p:contentPart>
        </mc:Choice>
        <mc:Fallback>
          <p:pic>
            <p:nvPicPr>
              <p:cNvPr id="1140" name="Ink 1139">
                <a:extLst>
                  <a:ext uri="{FF2B5EF4-FFF2-40B4-BE49-F238E27FC236}">
                    <a16:creationId xmlns:a16="http://schemas.microsoft.com/office/drawing/2014/main" id="{5C06A86D-ECD2-4CFE-BB59-51E38208D926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10484922" y="6033459"/>
                <a:ext cx="4878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7">
            <p14:nvContentPartPr>
              <p14:cNvPr id="1141" name="Ink 1140">
                <a:extLst>
                  <a:ext uri="{FF2B5EF4-FFF2-40B4-BE49-F238E27FC236}">
                    <a16:creationId xmlns:a16="http://schemas.microsoft.com/office/drawing/2014/main" id="{FA7136CC-1F38-4DE1-BD04-E1A57D325CD9}"/>
                  </a:ext>
                </a:extLst>
              </p14:cNvPr>
              <p14:cNvContentPartPr/>
              <p14:nvPr/>
            </p14:nvContentPartPr>
            <p14:xfrm>
              <a:off x="10974522" y="5884419"/>
              <a:ext cx="21240" cy="28800"/>
            </p14:xfrm>
          </p:contentPart>
        </mc:Choice>
        <mc:Fallback>
          <p:pic>
            <p:nvPicPr>
              <p:cNvPr id="1141" name="Ink 1140">
                <a:extLst>
                  <a:ext uri="{FF2B5EF4-FFF2-40B4-BE49-F238E27FC236}">
                    <a16:creationId xmlns:a16="http://schemas.microsoft.com/office/drawing/2014/main" id="{FA7136CC-1F38-4DE1-BD04-E1A57D325CD9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10938882" y="5812779"/>
                <a:ext cx="928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9">
            <p14:nvContentPartPr>
              <p14:cNvPr id="1142" name="Ink 1141">
                <a:extLst>
                  <a:ext uri="{FF2B5EF4-FFF2-40B4-BE49-F238E27FC236}">
                    <a16:creationId xmlns:a16="http://schemas.microsoft.com/office/drawing/2014/main" id="{118AF173-A2C5-41A4-BB16-A77B36F708D2}"/>
                  </a:ext>
                </a:extLst>
              </p14:cNvPr>
              <p14:cNvContentPartPr/>
              <p14:nvPr/>
            </p14:nvContentPartPr>
            <p14:xfrm>
              <a:off x="11112042" y="6144699"/>
              <a:ext cx="314640" cy="524520"/>
            </p14:xfrm>
          </p:contentPart>
        </mc:Choice>
        <mc:Fallback>
          <p:pic>
            <p:nvPicPr>
              <p:cNvPr id="1142" name="Ink 1141">
                <a:extLst>
                  <a:ext uri="{FF2B5EF4-FFF2-40B4-BE49-F238E27FC236}">
                    <a16:creationId xmlns:a16="http://schemas.microsoft.com/office/drawing/2014/main" id="{118AF173-A2C5-41A4-BB16-A77B36F708D2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11076042" y="6073059"/>
                <a:ext cx="386280" cy="66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1">
            <p14:nvContentPartPr>
              <p14:cNvPr id="1143" name="Ink 1142">
                <a:extLst>
                  <a:ext uri="{FF2B5EF4-FFF2-40B4-BE49-F238E27FC236}">
                    <a16:creationId xmlns:a16="http://schemas.microsoft.com/office/drawing/2014/main" id="{0BDDBE26-234F-4148-98A5-C7BC6B086622}"/>
                  </a:ext>
                </a:extLst>
              </p14:cNvPr>
              <p14:cNvContentPartPr/>
              <p14:nvPr/>
            </p14:nvContentPartPr>
            <p14:xfrm>
              <a:off x="11736282" y="6294099"/>
              <a:ext cx="31320" cy="57240"/>
            </p14:xfrm>
          </p:contentPart>
        </mc:Choice>
        <mc:Fallback>
          <p:pic>
            <p:nvPicPr>
              <p:cNvPr id="1143" name="Ink 1142">
                <a:extLst>
                  <a:ext uri="{FF2B5EF4-FFF2-40B4-BE49-F238E27FC236}">
                    <a16:creationId xmlns:a16="http://schemas.microsoft.com/office/drawing/2014/main" id="{0BDDBE26-234F-4148-98A5-C7BC6B086622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11700642" y="6222459"/>
                <a:ext cx="102960" cy="20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537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EA097D-B7C8-419B-9FB3-F6CB20639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3299" y="326980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Building Blocks for Machine Learning</a:t>
            </a:r>
          </a:p>
        </p:txBody>
      </p:sp>
      <p:pic>
        <p:nvPicPr>
          <p:cNvPr id="1026" name="Picture 2" descr="What is Deep Learning(DL)? : Simple Detailed Introduction for Dummies | by  Co-learning Lounge | Co-Learning Lounge | Medium">
            <a:extLst>
              <a:ext uri="{FF2B5EF4-FFF2-40B4-BE49-F238E27FC236}">
                <a16:creationId xmlns:a16="http://schemas.microsoft.com/office/drawing/2014/main" id="{2DAEEC12-C064-4667-9C01-DD229B347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651" y="98852"/>
            <a:ext cx="2140950" cy="105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3540863C-2A97-4AF0-850F-7EAA26912BCF}"/>
              </a:ext>
            </a:extLst>
          </p:cNvPr>
          <p:cNvSpPr txBox="1"/>
          <p:nvPr/>
        </p:nvSpPr>
        <p:spPr>
          <a:xfrm>
            <a:off x="3937687" y="1198323"/>
            <a:ext cx="35669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Math Concepts Need in ML &amp; DL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3F9A03-7F5B-496B-B7D2-4B0A6D637EB6}"/>
                  </a:ext>
                </a:extLst>
              </p14:cNvPr>
              <p14:cNvContentPartPr/>
              <p14:nvPr/>
            </p14:nvContentPartPr>
            <p14:xfrm>
              <a:off x="1374402" y="2069139"/>
              <a:ext cx="9267480" cy="86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3F9A03-7F5B-496B-B7D2-4B0A6D637E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8402" y="1997139"/>
                <a:ext cx="9339120" cy="10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4DC6C0F-ED48-4CBB-9E91-B4561FD79407}"/>
                  </a:ext>
                </a:extLst>
              </p14:cNvPr>
              <p14:cNvContentPartPr/>
              <p14:nvPr/>
            </p14:nvContentPartPr>
            <p14:xfrm>
              <a:off x="10324722" y="2739819"/>
              <a:ext cx="245880" cy="176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4DC6C0F-ED48-4CBB-9E91-B4561FD794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88722" y="2667965"/>
                <a:ext cx="317520" cy="3201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3D3DA3C-FBFA-4445-8D09-2376C8A28F6D}"/>
                  </a:ext>
                </a:extLst>
              </p14:cNvPr>
              <p14:cNvContentPartPr/>
              <p14:nvPr/>
            </p14:nvContentPartPr>
            <p14:xfrm>
              <a:off x="1375122" y="2056179"/>
              <a:ext cx="97920" cy="5904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3D3DA3C-FBFA-4445-8D09-2376C8A28F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39122" y="1984179"/>
                <a:ext cx="16956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4D20CA0-DDAA-48C4-A54C-E97CEC187ADA}"/>
                  </a:ext>
                </a:extLst>
              </p14:cNvPr>
              <p14:cNvContentPartPr/>
              <p14:nvPr/>
            </p14:nvContentPartPr>
            <p14:xfrm>
              <a:off x="1232562" y="2545059"/>
              <a:ext cx="355320" cy="1861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4D20CA0-DDAA-48C4-A54C-E97CEC187AD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6562" y="2473059"/>
                <a:ext cx="42696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CDA7795-734B-474C-AC63-2328D0FF3C88}"/>
                  </a:ext>
                </a:extLst>
              </p14:cNvPr>
              <p14:cNvContentPartPr/>
              <p14:nvPr/>
            </p14:nvContentPartPr>
            <p14:xfrm>
              <a:off x="3379962" y="2168499"/>
              <a:ext cx="95400" cy="5076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CDA7795-734B-474C-AC63-2328D0FF3C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43962" y="2096499"/>
                <a:ext cx="167040" cy="6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A1251DD-3B39-4133-890D-B16FC6A43170}"/>
                  </a:ext>
                </a:extLst>
              </p14:cNvPr>
              <p14:cNvContentPartPr/>
              <p14:nvPr/>
            </p14:nvContentPartPr>
            <p14:xfrm>
              <a:off x="3269802" y="2511939"/>
              <a:ext cx="279720" cy="1976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A1251DD-3B39-4133-890D-B16FC6A4317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33802" y="2440070"/>
                <a:ext cx="351360" cy="3410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6935F68-B4BC-431D-B641-9A11EA57DAE9}"/>
                  </a:ext>
                </a:extLst>
              </p14:cNvPr>
              <p14:cNvContentPartPr/>
              <p14:nvPr/>
            </p14:nvContentPartPr>
            <p14:xfrm>
              <a:off x="5569842" y="2222499"/>
              <a:ext cx="54000" cy="5947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6935F68-B4BC-431D-B641-9A11EA57DAE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3842" y="2150455"/>
                <a:ext cx="125640" cy="738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56A1892-EF64-4977-B376-CD169F5F8B16}"/>
                  </a:ext>
                </a:extLst>
              </p14:cNvPr>
              <p14:cNvContentPartPr/>
              <p14:nvPr/>
            </p14:nvContentPartPr>
            <p14:xfrm>
              <a:off x="5377602" y="2657379"/>
              <a:ext cx="378360" cy="2232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56A1892-EF64-4977-B376-CD169F5F8B1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41602" y="2585379"/>
                <a:ext cx="45000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91572FB-68F9-4911-975E-A2ED68D323DC}"/>
                  </a:ext>
                </a:extLst>
              </p14:cNvPr>
              <p14:cNvContentPartPr/>
              <p14:nvPr/>
            </p14:nvContentPartPr>
            <p14:xfrm>
              <a:off x="467562" y="2984619"/>
              <a:ext cx="312120" cy="4352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91572FB-68F9-4911-975E-A2ED68D323D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1562" y="2912619"/>
                <a:ext cx="38376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6512669-AF9E-4F82-8545-E3F05FF85013}"/>
                  </a:ext>
                </a:extLst>
              </p14:cNvPr>
              <p14:cNvContentPartPr/>
              <p14:nvPr/>
            </p14:nvContentPartPr>
            <p14:xfrm>
              <a:off x="803082" y="3064539"/>
              <a:ext cx="25920" cy="223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6512669-AF9E-4F82-8545-E3F05FF8501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67082" y="2992539"/>
                <a:ext cx="975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CE90764-1561-4129-B97E-CD8FAC7CFB1F}"/>
                  </a:ext>
                </a:extLst>
              </p14:cNvPr>
              <p14:cNvContentPartPr/>
              <p14:nvPr/>
            </p14:nvContentPartPr>
            <p14:xfrm>
              <a:off x="917922" y="3193779"/>
              <a:ext cx="461160" cy="2473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CE90764-1561-4129-B97E-CD8FAC7CFB1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81922" y="3121674"/>
                <a:ext cx="532800" cy="391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F6F0541-DCEA-4235-807E-0FE395608453}"/>
                  </a:ext>
                </a:extLst>
              </p14:cNvPr>
              <p14:cNvContentPartPr/>
              <p14:nvPr/>
            </p14:nvContentPartPr>
            <p14:xfrm>
              <a:off x="1451082" y="3166419"/>
              <a:ext cx="663480" cy="2617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F6F0541-DCEA-4235-807E-0FE39560845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415102" y="3094320"/>
                <a:ext cx="735081" cy="4055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19A4611-22B1-4BD6-9BF1-5E3367758441}"/>
                  </a:ext>
                </a:extLst>
              </p14:cNvPr>
              <p14:cNvContentPartPr/>
              <p14:nvPr/>
            </p14:nvContentPartPr>
            <p14:xfrm>
              <a:off x="481242" y="3791019"/>
              <a:ext cx="226800" cy="3772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19A4611-22B1-4BD6-9BF1-5E336775844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45242" y="3718950"/>
                <a:ext cx="298440" cy="5210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3689181-D660-4F91-9FAB-DA76C5BDB7B6}"/>
                  </a:ext>
                </a:extLst>
              </p14:cNvPr>
              <p14:cNvContentPartPr/>
              <p14:nvPr/>
            </p14:nvContentPartPr>
            <p14:xfrm>
              <a:off x="551802" y="3971019"/>
              <a:ext cx="222480" cy="590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3689181-D660-4F91-9FAB-DA76C5BDB7B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15860" y="3899455"/>
                <a:ext cx="294004" cy="2018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4505A7A-5662-4405-BA98-4E60AAF96A37}"/>
                  </a:ext>
                </a:extLst>
              </p14:cNvPr>
              <p14:cNvContentPartPr/>
              <p14:nvPr/>
            </p14:nvContentPartPr>
            <p14:xfrm>
              <a:off x="886962" y="3801819"/>
              <a:ext cx="49680" cy="3459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4505A7A-5662-4405-BA98-4E60AAF96A3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50962" y="3729894"/>
                <a:ext cx="121320" cy="489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3C6DDB5-F380-4568-B76A-1CF58F666B12}"/>
                  </a:ext>
                </a:extLst>
              </p14:cNvPr>
              <p14:cNvContentPartPr/>
              <p14:nvPr/>
            </p14:nvContentPartPr>
            <p14:xfrm>
              <a:off x="978042" y="3938259"/>
              <a:ext cx="225360" cy="4446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3C6DDB5-F380-4568-B76A-1CF58F666B1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42042" y="3866259"/>
                <a:ext cx="29700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BD4E331-3CBA-4A03-B894-57010CBA5B14}"/>
                  </a:ext>
                </a:extLst>
              </p14:cNvPr>
              <p14:cNvContentPartPr/>
              <p14:nvPr/>
            </p14:nvContentPartPr>
            <p14:xfrm>
              <a:off x="1318242" y="3928179"/>
              <a:ext cx="139680" cy="1371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BD4E331-3CBA-4A03-B894-57010CBA5B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282335" y="3856179"/>
                <a:ext cx="211136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15B4A70-AAAA-4287-99B1-AA968D3E2ED2}"/>
                  </a:ext>
                </a:extLst>
              </p14:cNvPr>
              <p14:cNvContentPartPr/>
              <p14:nvPr/>
            </p14:nvContentPartPr>
            <p14:xfrm>
              <a:off x="1544682" y="3803259"/>
              <a:ext cx="161280" cy="2797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15B4A70-AAAA-4287-99B1-AA968D3E2ED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508601" y="3731259"/>
                <a:ext cx="23308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9CC62AAD-B5EA-4AC0-A2E2-7878C91CAAEB}"/>
                  </a:ext>
                </a:extLst>
              </p14:cNvPr>
              <p14:cNvContentPartPr/>
              <p14:nvPr/>
            </p14:nvContentPartPr>
            <p14:xfrm>
              <a:off x="1804242" y="3820899"/>
              <a:ext cx="128520" cy="2908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CC62AAD-B5EA-4AC0-A2E2-7878C91CAAE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768242" y="3748810"/>
                <a:ext cx="200160" cy="434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E568C2B-C90D-43C1-8110-0432A918616B}"/>
                  </a:ext>
                </a:extLst>
              </p14:cNvPr>
              <p14:cNvContentPartPr/>
              <p14:nvPr/>
            </p14:nvContentPartPr>
            <p14:xfrm>
              <a:off x="1995402" y="3928899"/>
              <a:ext cx="287280" cy="2185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E568C2B-C90D-43C1-8110-0432A918616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959402" y="3856780"/>
                <a:ext cx="358920" cy="362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3C0D7DB-1600-4ED5-8DB5-62CFD443ADD9}"/>
                  </a:ext>
                </a:extLst>
              </p14:cNvPr>
              <p14:cNvContentPartPr/>
              <p14:nvPr/>
            </p14:nvContentPartPr>
            <p14:xfrm>
              <a:off x="2726202" y="3183339"/>
              <a:ext cx="192240" cy="3013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3C0D7DB-1600-4ED5-8DB5-62CFD443ADD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690202" y="3111339"/>
                <a:ext cx="26388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891A79A-135B-42A8-A14E-7A0B9640DE03}"/>
                  </a:ext>
                </a:extLst>
              </p14:cNvPr>
              <p14:cNvContentPartPr/>
              <p14:nvPr/>
            </p14:nvContentPartPr>
            <p14:xfrm>
              <a:off x="2965242" y="3324819"/>
              <a:ext cx="244080" cy="1681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891A79A-135B-42A8-A14E-7A0B9640DE0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929242" y="3252819"/>
                <a:ext cx="31572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DEEC4ED-E774-4C50-9203-BA28C9C28AB9}"/>
                  </a:ext>
                </a:extLst>
              </p14:cNvPr>
              <p14:cNvContentPartPr/>
              <p14:nvPr/>
            </p14:nvContentPartPr>
            <p14:xfrm>
              <a:off x="3295362" y="3167139"/>
              <a:ext cx="41400" cy="3686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DEEC4ED-E774-4C50-9203-BA28C9C28AB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59362" y="3095209"/>
                <a:ext cx="113040" cy="512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71C1EF7-3C9C-4927-9F2C-F2C3846CE282}"/>
                  </a:ext>
                </a:extLst>
              </p14:cNvPr>
              <p14:cNvContentPartPr/>
              <p14:nvPr/>
            </p14:nvContentPartPr>
            <p14:xfrm>
              <a:off x="3409842" y="3332379"/>
              <a:ext cx="154440" cy="2350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71C1EF7-3C9C-4927-9F2C-F2C3846CE28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373842" y="3260379"/>
                <a:ext cx="22608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7663923-D562-4A49-BAAE-CCBBA8303F82}"/>
                  </a:ext>
                </a:extLst>
              </p14:cNvPr>
              <p14:cNvContentPartPr/>
              <p14:nvPr/>
            </p14:nvContentPartPr>
            <p14:xfrm>
              <a:off x="3632682" y="3358299"/>
              <a:ext cx="282600" cy="2098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7663923-D562-4A49-BAAE-CCBBA8303F8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596728" y="3286299"/>
                <a:ext cx="354149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8A397CE-B26A-46DD-A8D6-E52352780AED}"/>
                  </a:ext>
                </a:extLst>
              </p14:cNvPr>
              <p14:cNvContentPartPr/>
              <p14:nvPr/>
            </p14:nvContentPartPr>
            <p14:xfrm>
              <a:off x="3962442" y="3123939"/>
              <a:ext cx="25200" cy="4363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8A397CE-B26A-46DD-A8D6-E52352780AE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6442" y="3051998"/>
                <a:ext cx="96840" cy="579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EF0B665-675D-43E7-A500-BC80A11D00FE}"/>
                  </a:ext>
                </a:extLst>
              </p14:cNvPr>
              <p14:cNvContentPartPr/>
              <p14:nvPr/>
            </p14:nvContentPartPr>
            <p14:xfrm>
              <a:off x="4091682" y="3263979"/>
              <a:ext cx="406080" cy="3394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EF0B665-675D-43E7-A500-BC80A11D00F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55682" y="3191979"/>
                <a:ext cx="47772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6D8AFC8-767F-4F51-977F-61CE1432124E}"/>
                  </a:ext>
                </a:extLst>
              </p14:cNvPr>
              <p14:cNvContentPartPr/>
              <p14:nvPr/>
            </p14:nvContentPartPr>
            <p14:xfrm>
              <a:off x="5203362" y="3185859"/>
              <a:ext cx="70920" cy="4788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6D8AFC8-767F-4F51-977F-61CE1432124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167362" y="3113859"/>
                <a:ext cx="14256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112C34E-C79F-4B3B-8704-073A7D46002E}"/>
                  </a:ext>
                </a:extLst>
              </p14:cNvPr>
              <p14:cNvContentPartPr/>
              <p14:nvPr/>
            </p14:nvContentPartPr>
            <p14:xfrm>
              <a:off x="5217762" y="3139419"/>
              <a:ext cx="290160" cy="2620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112C34E-C79F-4B3B-8704-073A7D46002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181762" y="3067419"/>
                <a:ext cx="36180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75B706C-4872-4C59-A29D-58AA6970FD37}"/>
                  </a:ext>
                </a:extLst>
              </p14:cNvPr>
              <p14:cNvContentPartPr/>
              <p14:nvPr/>
            </p14:nvContentPartPr>
            <p14:xfrm>
              <a:off x="5429082" y="3455859"/>
              <a:ext cx="192240" cy="2300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75B706C-4872-4C59-A29D-58AA6970FD3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393082" y="3383859"/>
                <a:ext cx="26388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CCF3CD9-7889-4230-A654-A3F845F42461}"/>
                  </a:ext>
                </a:extLst>
              </p14:cNvPr>
              <p14:cNvContentPartPr/>
              <p14:nvPr/>
            </p14:nvContentPartPr>
            <p14:xfrm>
              <a:off x="5714922" y="3424179"/>
              <a:ext cx="141480" cy="2455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CCF3CD9-7889-4230-A654-A3F845F4246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679013" y="3352179"/>
                <a:ext cx="212938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88A1F8E-0FB0-4F1B-9FC7-FDD6BD83F320}"/>
                  </a:ext>
                </a:extLst>
              </p14:cNvPr>
              <p14:cNvContentPartPr/>
              <p14:nvPr/>
            </p14:nvContentPartPr>
            <p14:xfrm>
              <a:off x="6000042" y="3315819"/>
              <a:ext cx="227520" cy="3535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88A1F8E-0FB0-4F1B-9FC7-FDD6BD83F32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964042" y="3243819"/>
                <a:ext cx="29916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84FF4362-FC4A-49F6-B740-7BACD07FBD26}"/>
                  </a:ext>
                </a:extLst>
              </p14:cNvPr>
              <p14:cNvContentPartPr/>
              <p14:nvPr/>
            </p14:nvContentPartPr>
            <p14:xfrm>
              <a:off x="6313962" y="3462699"/>
              <a:ext cx="275040" cy="2098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84FF4362-FC4A-49F6-B740-7BACD07FBD2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277962" y="3390699"/>
                <a:ext cx="34668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751B929-47C5-4739-9E24-57D08E1B488B}"/>
                  </a:ext>
                </a:extLst>
              </p14:cNvPr>
              <p14:cNvContentPartPr/>
              <p14:nvPr/>
            </p14:nvContentPartPr>
            <p14:xfrm>
              <a:off x="6692682" y="3276579"/>
              <a:ext cx="198360" cy="3938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751B929-47C5-4739-9E24-57D08E1B488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656682" y="3204579"/>
                <a:ext cx="27000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C072515-A851-4E17-A119-C640C1B88B02}"/>
                  </a:ext>
                </a:extLst>
              </p14:cNvPr>
              <p14:cNvContentPartPr/>
              <p14:nvPr/>
            </p14:nvContentPartPr>
            <p14:xfrm>
              <a:off x="7062402" y="3466659"/>
              <a:ext cx="37800" cy="1303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C072515-A851-4E17-A119-C640C1B88B0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026402" y="3394659"/>
                <a:ext cx="10944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DF6D680-2DA9-40B9-96EB-50E56899F3FE}"/>
                  </a:ext>
                </a:extLst>
              </p14:cNvPr>
              <p14:cNvContentPartPr/>
              <p14:nvPr/>
            </p14:nvContentPartPr>
            <p14:xfrm>
              <a:off x="7130802" y="3308619"/>
              <a:ext cx="3600" cy="82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DF6D680-2DA9-40B9-96EB-50E56899F3FE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094802" y="3233346"/>
                <a:ext cx="75240" cy="1584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8E5CD86A-4DCB-4C26-944F-42CB2A47D8AA}"/>
                  </a:ext>
                </a:extLst>
              </p14:cNvPr>
              <p14:cNvContentPartPr/>
              <p14:nvPr/>
            </p14:nvContentPartPr>
            <p14:xfrm>
              <a:off x="7217202" y="3247059"/>
              <a:ext cx="223920" cy="3942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8E5CD86A-4DCB-4C26-944F-42CB2A47D8AA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181202" y="3175059"/>
                <a:ext cx="29556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EFCF597-6839-4356-BE49-95C5F98A7351}"/>
                  </a:ext>
                </a:extLst>
              </p14:cNvPr>
              <p14:cNvContentPartPr/>
              <p14:nvPr/>
            </p14:nvContentPartPr>
            <p14:xfrm>
              <a:off x="7459482" y="3238779"/>
              <a:ext cx="21240" cy="320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EFCF597-6839-4356-BE49-95C5F98A735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424082" y="3166779"/>
                <a:ext cx="91686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7A8EAB3-222C-44AC-891B-AD6C299FC4AD}"/>
                  </a:ext>
                </a:extLst>
              </p14:cNvPr>
              <p14:cNvContentPartPr/>
              <p14:nvPr/>
            </p14:nvContentPartPr>
            <p14:xfrm>
              <a:off x="7546962" y="3239499"/>
              <a:ext cx="70920" cy="4467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7A8EAB3-222C-44AC-891B-AD6C299FC4A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510962" y="3167557"/>
                <a:ext cx="142560" cy="5902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590B6A4-F07E-44B2-AB7F-88664A9D3928}"/>
                  </a:ext>
                </a:extLst>
              </p14:cNvPr>
              <p14:cNvContentPartPr/>
              <p14:nvPr/>
            </p14:nvContentPartPr>
            <p14:xfrm>
              <a:off x="7422762" y="3493659"/>
              <a:ext cx="455760" cy="6130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590B6A4-F07E-44B2-AB7F-88664A9D392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386762" y="3421659"/>
                <a:ext cx="527400" cy="75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8B9E406-89E2-4978-B9BC-9C15AF366D06}"/>
                  </a:ext>
                </a:extLst>
              </p14:cNvPr>
              <p14:cNvContentPartPr/>
              <p14:nvPr/>
            </p14:nvContentPartPr>
            <p14:xfrm>
              <a:off x="5693322" y="4018539"/>
              <a:ext cx="80640" cy="4003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8B9E406-89E2-4978-B9BC-9C15AF366D0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657322" y="3946539"/>
                <a:ext cx="15228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627B423-824C-4C69-BAC6-6BAEE813E56C}"/>
                  </a:ext>
                </a:extLst>
              </p14:cNvPr>
              <p14:cNvContentPartPr/>
              <p14:nvPr/>
            </p14:nvContentPartPr>
            <p14:xfrm>
              <a:off x="5496402" y="4037979"/>
              <a:ext cx="523440" cy="1242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627B423-824C-4C69-BAC6-6BAEE813E56C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460402" y="3965979"/>
                <a:ext cx="59508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1185FA7-6799-4206-8DA4-703D8F39B650}"/>
                  </a:ext>
                </a:extLst>
              </p14:cNvPr>
              <p14:cNvContentPartPr/>
              <p14:nvPr/>
            </p14:nvContentPartPr>
            <p14:xfrm>
              <a:off x="5930562" y="3922419"/>
              <a:ext cx="330480" cy="5227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1185FA7-6799-4206-8DA4-703D8F39B650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894562" y="3850419"/>
                <a:ext cx="40212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E166D64-4C64-4840-8970-E61EE6ABBD0D}"/>
                  </a:ext>
                </a:extLst>
              </p14:cNvPr>
              <p14:cNvContentPartPr/>
              <p14:nvPr/>
            </p14:nvContentPartPr>
            <p14:xfrm>
              <a:off x="6406842" y="4145619"/>
              <a:ext cx="30600" cy="151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E166D64-4C64-4840-8970-E61EE6ABBD0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370842" y="4073619"/>
                <a:ext cx="1022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DB2A71E-F7A3-47CE-B940-BB73F6A7C589}"/>
                  </a:ext>
                </a:extLst>
              </p14:cNvPr>
              <p14:cNvContentPartPr/>
              <p14:nvPr/>
            </p14:nvContentPartPr>
            <p14:xfrm>
              <a:off x="6416202" y="4168299"/>
              <a:ext cx="10800" cy="205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DB2A71E-F7A3-47CE-B940-BB73F6A7C589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380202" y="4096299"/>
                <a:ext cx="824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7108CC6B-37F1-4E0B-957E-1A24E04C2D8B}"/>
                  </a:ext>
                </a:extLst>
              </p14:cNvPr>
              <p14:cNvContentPartPr/>
              <p14:nvPr/>
            </p14:nvContentPartPr>
            <p14:xfrm>
              <a:off x="6369762" y="4174419"/>
              <a:ext cx="227880" cy="2710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7108CC6B-37F1-4E0B-957E-1A24E04C2D8B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333762" y="4102514"/>
                <a:ext cx="299520" cy="414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1B64EEA6-4C62-4929-A122-891389F21368}"/>
                  </a:ext>
                </a:extLst>
              </p14:cNvPr>
              <p14:cNvContentPartPr/>
              <p14:nvPr/>
            </p14:nvContentPartPr>
            <p14:xfrm>
              <a:off x="6639762" y="4148139"/>
              <a:ext cx="366480" cy="2977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1B64EEA6-4C62-4929-A122-891389F2136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603762" y="4076139"/>
                <a:ext cx="43812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4C29CE0-C347-4021-9382-A54BA5EE1716}"/>
                  </a:ext>
                </a:extLst>
              </p14:cNvPr>
              <p14:cNvContentPartPr/>
              <p14:nvPr/>
            </p14:nvContentPartPr>
            <p14:xfrm>
              <a:off x="6947202" y="4275939"/>
              <a:ext cx="330840" cy="5130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4C29CE0-C347-4021-9382-A54BA5EE1716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911202" y="4203989"/>
                <a:ext cx="402480" cy="656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EEA91EC-6880-442F-90C5-40CEA7FC679B}"/>
                  </a:ext>
                </a:extLst>
              </p14:cNvPr>
              <p14:cNvContentPartPr/>
              <p14:nvPr/>
            </p14:nvContentPartPr>
            <p14:xfrm>
              <a:off x="8782842" y="2288739"/>
              <a:ext cx="65520" cy="6904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EEA91EC-6880-442F-90C5-40CEA7FC679B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747039" y="2216739"/>
                <a:ext cx="136769" cy="83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14A2578-33B2-432B-97D9-5E0803A3CCFC}"/>
                  </a:ext>
                </a:extLst>
              </p14:cNvPr>
              <p14:cNvContentPartPr/>
              <p14:nvPr/>
            </p14:nvContentPartPr>
            <p14:xfrm>
              <a:off x="8732082" y="2829819"/>
              <a:ext cx="156600" cy="1609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14A2578-33B2-432B-97D9-5E0803A3CCFC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696082" y="2757819"/>
                <a:ext cx="22824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20F695E-904A-4991-8D95-DDA8CE290F78}"/>
                  </a:ext>
                </a:extLst>
              </p14:cNvPr>
              <p14:cNvContentPartPr/>
              <p14:nvPr/>
            </p14:nvContentPartPr>
            <p14:xfrm>
              <a:off x="8328522" y="3530019"/>
              <a:ext cx="47520" cy="3394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20F695E-904A-4991-8D95-DDA8CE290F78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292522" y="3458019"/>
                <a:ext cx="11916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BBE3D08-A9B7-4248-8FE0-CB5F128BC5B1}"/>
                  </a:ext>
                </a:extLst>
              </p14:cNvPr>
              <p14:cNvContentPartPr/>
              <p14:nvPr/>
            </p14:nvContentPartPr>
            <p14:xfrm>
              <a:off x="8340402" y="3536499"/>
              <a:ext cx="206280" cy="3582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BBE3D08-A9B7-4248-8FE0-CB5F128BC5B1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8304402" y="3464571"/>
                <a:ext cx="277920" cy="5016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57619FA-8622-40CC-A7AB-AD34D51F4F84}"/>
                  </a:ext>
                </a:extLst>
              </p14:cNvPr>
              <p14:cNvContentPartPr/>
              <p14:nvPr/>
            </p14:nvContentPartPr>
            <p14:xfrm>
              <a:off x="8644242" y="3666099"/>
              <a:ext cx="52920" cy="1440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57619FA-8622-40CC-A7AB-AD34D51F4F8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608485" y="3594099"/>
                <a:ext cx="124076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5B378E4-5825-411B-A9BF-1257F01B43AA}"/>
                  </a:ext>
                </a:extLst>
              </p14:cNvPr>
              <p14:cNvContentPartPr/>
              <p14:nvPr/>
            </p14:nvContentPartPr>
            <p14:xfrm>
              <a:off x="8748642" y="3530019"/>
              <a:ext cx="5040" cy="226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5B378E4-5825-411B-A9BF-1257F01B43AA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709873" y="3458019"/>
                <a:ext cx="82191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0451BBB-562A-4777-B2F7-22419905212E}"/>
                  </a:ext>
                </a:extLst>
              </p14:cNvPr>
              <p14:cNvContentPartPr/>
              <p14:nvPr/>
            </p14:nvContentPartPr>
            <p14:xfrm>
              <a:off x="8817762" y="3580779"/>
              <a:ext cx="124920" cy="2678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0451BBB-562A-4777-B2F7-22419905212E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781762" y="3508779"/>
                <a:ext cx="19656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D0A06D2-F3DC-4464-81F1-EE42C8F0C2A9}"/>
                  </a:ext>
                </a:extLst>
              </p14:cNvPr>
              <p14:cNvContentPartPr/>
              <p14:nvPr/>
            </p14:nvContentPartPr>
            <p14:xfrm>
              <a:off x="9033402" y="3618219"/>
              <a:ext cx="176040" cy="2595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D0A06D2-F3DC-4464-81F1-EE42C8F0C2A9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8997475" y="3546219"/>
                <a:ext cx="247534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22E21202-62C0-4607-BF40-251A47DA04F3}"/>
                  </a:ext>
                </a:extLst>
              </p14:cNvPr>
              <p14:cNvContentPartPr/>
              <p14:nvPr/>
            </p14:nvContentPartPr>
            <p14:xfrm>
              <a:off x="9342282" y="3606339"/>
              <a:ext cx="47880" cy="2451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22E21202-62C0-4607-BF40-251A47DA04F3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306282" y="3534339"/>
                <a:ext cx="11952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9500E91-8F8C-47FC-8619-D5371E4ABF63}"/>
                  </a:ext>
                </a:extLst>
              </p14:cNvPr>
              <p14:cNvContentPartPr/>
              <p14:nvPr/>
            </p14:nvContentPartPr>
            <p14:xfrm>
              <a:off x="9434442" y="3618219"/>
              <a:ext cx="144720" cy="2448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9500E91-8F8C-47FC-8619-D5371E4ABF63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9398442" y="3546219"/>
                <a:ext cx="21636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534AD59-8A68-4F9C-B4B9-4BE0F39AB05E}"/>
                  </a:ext>
                </a:extLst>
              </p14:cNvPr>
              <p14:cNvContentPartPr/>
              <p14:nvPr/>
            </p14:nvContentPartPr>
            <p14:xfrm>
              <a:off x="9625242" y="3656739"/>
              <a:ext cx="8640" cy="1537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534AD59-8A68-4F9C-B4B9-4BE0F39AB05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9590682" y="3584739"/>
                <a:ext cx="77414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7F2BC9A0-3D5F-4B36-8D67-735B170B8B1F}"/>
                  </a:ext>
                </a:extLst>
              </p14:cNvPr>
              <p14:cNvContentPartPr/>
              <p14:nvPr/>
            </p14:nvContentPartPr>
            <p14:xfrm>
              <a:off x="9634242" y="3647379"/>
              <a:ext cx="159480" cy="2318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7F2BC9A0-3D5F-4B36-8D67-735B170B8B1F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598242" y="3575379"/>
                <a:ext cx="2311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D1FEDF4-BF28-417B-856B-0C7E4AC42C73}"/>
                  </a:ext>
                </a:extLst>
              </p14:cNvPr>
              <p14:cNvContentPartPr/>
              <p14:nvPr/>
            </p14:nvContentPartPr>
            <p14:xfrm>
              <a:off x="10036722" y="3430659"/>
              <a:ext cx="68400" cy="4953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D1FEDF4-BF28-417B-856B-0C7E4AC42C73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0000532" y="3358659"/>
                <a:ext cx="140419" cy="63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D5153E5-23BB-4136-8C13-523DC729D56F}"/>
                  </a:ext>
                </a:extLst>
              </p14:cNvPr>
              <p14:cNvContentPartPr/>
              <p14:nvPr/>
            </p14:nvContentPartPr>
            <p14:xfrm>
              <a:off x="10037802" y="3691659"/>
              <a:ext cx="176760" cy="504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D5153E5-23BB-4136-8C13-523DC729D56F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0001802" y="3619659"/>
                <a:ext cx="2484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EC2E668-2E91-455E-A5B7-4FC1C199E84C}"/>
                  </a:ext>
                </a:extLst>
              </p14:cNvPr>
              <p14:cNvContentPartPr/>
              <p14:nvPr/>
            </p14:nvContentPartPr>
            <p14:xfrm>
              <a:off x="10181802" y="3670779"/>
              <a:ext cx="195840" cy="2019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EC2E668-2E91-455E-A5B7-4FC1C199E84C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0145802" y="3598779"/>
                <a:ext cx="26748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CD708D2-1D3C-4702-A626-7E308FDC97A5}"/>
                  </a:ext>
                </a:extLst>
              </p14:cNvPr>
              <p14:cNvContentPartPr/>
              <p14:nvPr/>
            </p14:nvContentPartPr>
            <p14:xfrm>
              <a:off x="8729202" y="4145979"/>
              <a:ext cx="406080" cy="2343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CD708D2-1D3C-4702-A626-7E308FDC97A5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693202" y="4073979"/>
                <a:ext cx="47772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7140ED0-8A66-4077-ACFE-84C27DB59C0F}"/>
                  </a:ext>
                </a:extLst>
              </p14:cNvPr>
              <p14:cNvContentPartPr/>
              <p14:nvPr/>
            </p14:nvContentPartPr>
            <p14:xfrm>
              <a:off x="9245082" y="4196379"/>
              <a:ext cx="171000" cy="1749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7140ED0-8A66-4077-ACFE-84C27DB59C0F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9209158" y="4124231"/>
                <a:ext cx="242489" cy="318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040" name="Ink 1039">
                <a:extLst>
                  <a:ext uri="{FF2B5EF4-FFF2-40B4-BE49-F238E27FC236}">
                    <a16:creationId xmlns:a16="http://schemas.microsoft.com/office/drawing/2014/main" id="{83AAB273-F773-434B-8266-4FAEC92C5E76}"/>
                  </a:ext>
                </a:extLst>
              </p14:cNvPr>
              <p14:cNvContentPartPr/>
              <p14:nvPr/>
            </p14:nvContentPartPr>
            <p14:xfrm>
              <a:off x="9569442" y="4075059"/>
              <a:ext cx="42120" cy="313920"/>
            </p14:xfrm>
          </p:contentPart>
        </mc:Choice>
        <mc:Fallback>
          <p:pic>
            <p:nvPicPr>
              <p:cNvPr id="1040" name="Ink 1039">
                <a:extLst>
                  <a:ext uri="{FF2B5EF4-FFF2-40B4-BE49-F238E27FC236}">
                    <a16:creationId xmlns:a16="http://schemas.microsoft.com/office/drawing/2014/main" id="{83AAB273-F773-434B-8266-4FAEC92C5E76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9533442" y="4003059"/>
                <a:ext cx="11376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041" name="Ink 1040">
                <a:extLst>
                  <a:ext uri="{FF2B5EF4-FFF2-40B4-BE49-F238E27FC236}">
                    <a16:creationId xmlns:a16="http://schemas.microsoft.com/office/drawing/2014/main" id="{1FE97FB8-85BC-4222-93D8-93E05DD6ACA4}"/>
                  </a:ext>
                </a:extLst>
              </p14:cNvPr>
              <p14:cNvContentPartPr/>
              <p14:nvPr/>
            </p14:nvContentPartPr>
            <p14:xfrm>
              <a:off x="9425442" y="4078299"/>
              <a:ext cx="531360" cy="351720"/>
            </p14:xfrm>
          </p:contentPart>
        </mc:Choice>
        <mc:Fallback>
          <p:pic>
            <p:nvPicPr>
              <p:cNvPr id="1041" name="Ink 1040">
                <a:extLst>
                  <a:ext uri="{FF2B5EF4-FFF2-40B4-BE49-F238E27FC236}">
                    <a16:creationId xmlns:a16="http://schemas.microsoft.com/office/drawing/2014/main" id="{1FE97FB8-85BC-4222-93D8-93E05DD6ACA4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9389442" y="4006225"/>
                <a:ext cx="603000" cy="495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E9466AF0-F4FC-4F93-9D0A-B7A07EF88AE2}"/>
                  </a:ext>
                </a:extLst>
              </p14:cNvPr>
              <p14:cNvContentPartPr/>
              <p14:nvPr/>
            </p14:nvContentPartPr>
            <p14:xfrm>
              <a:off x="10618842" y="3068139"/>
              <a:ext cx="324720" cy="433440"/>
            </p14:xfrm>
          </p:contentPart>
        </mc:Choice>
        <mc:Fallback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E9466AF0-F4FC-4F93-9D0A-B7A07EF88AE2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0582842" y="2996139"/>
                <a:ext cx="39636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3C109494-5110-4AFE-AC58-6565DA9D46FB}"/>
                  </a:ext>
                </a:extLst>
              </p14:cNvPr>
              <p14:cNvContentPartPr/>
              <p14:nvPr/>
            </p14:nvContentPartPr>
            <p14:xfrm>
              <a:off x="10969482" y="3086139"/>
              <a:ext cx="92520" cy="492840"/>
            </p14:xfrm>
          </p:contentPart>
        </mc:Choice>
        <mc:Fallback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3C109494-5110-4AFE-AC58-6565DA9D46FB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0933482" y="3014139"/>
                <a:ext cx="164160" cy="6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8DF782A0-D826-43E9-9210-068F107BBA1F}"/>
                  </a:ext>
                </a:extLst>
              </p14:cNvPr>
              <p14:cNvContentPartPr/>
              <p14:nvPr/>
            </p14:nvContentPartPr>
            <p14:xfrm>
              <a:off x="10903962" y="3275859"/>
              <a:ext cx="147600" cy="61200"/>
            </p14:xfrm>
          </p:contentPart>
        </mc:Choice>
        <mc:Fallback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8DF782A0-D826-43E9-9210-068F107BBA1F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0868050" y="3203859"/>
                <a:ext cx="219066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045" name="Ink 1044">
                <a:extLst>
                  <a:ext uri="{FF2B5EF4-FFF2-40B4-BE49-F238E27FC236}">
                    <a16:creationId xmlns:a16="http://schemas.microsoft.com/office/drawing/2014/main" id="{7B6C3813-C184-46FF-9B66-3C076ED49E38}"/>
                  </a:ext>
                </a:extLst>
              </p14:cNvPr>
              <p14:cNvContentPartPr/>
              <p14:nvPr/>
            </p14:nvContentPartPr>
            <p14:xfrm>
              <a:off x="11240562" y="3345699"/>
              <a:ext cx="166320" cy="184680"/>
            </p14:xfrm>
          </p:contentPart>
        </mc:Choice>
        <mc:Fallback>
          <p:pic>
            <p:nvPicPr>
              <p:cNvPr id="1045" name="Ink 1044">
                <a:extLst>
                  <a:ext uri="{FF2B5EF4-FFF2-40B4-BE49-F238E27FC236}">
                    <a16:creationId xmlns:a16="http://schemas.microsoft.com/office/drawing/2014/main" id="{7B6C3813-C184-46FF-9B66-3C076ED49E38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1204562" y="3273699"/>
                <a:ext cx="23796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046" name="Ink 1045">
                <a:extLst>
                  <a:ext uri="{FF2B5EF4-FFF2-40B4-BE49-F238E27FC236}">
                    <a16:creationId xmlns:a16="http://schemas.microsoft.com/office/drawing/2014/main" id="{415912A9-6124-4B30-99E0-E829FA42C901}"/>
                  </a:ext>
                </a:extLst>
              </p14:cNvPr>
              <p14:cNvContentPartPr/>
              <p14:nvPr/>
            </p14:nvContentPartPr>
            <p14:xfrm>
              <a:off x="11495802" y="3130059"/>
              <a:ext cx="74520" cy="425160"/>
            </p14:xfrm>
          </p:contentPart>
        </mc:Choice>
        <mc:Fallback>
          <p:pic>
            <p:nvPicPr>
              <p:cNvPr id="1046" name="Ink 1045">
                <a:extLst>
                  <a:ext uri="{FF2B5EF4-FFF2-40B4-BE49-F238E27FC236}">
                    <a16:creationId xmlns:a16="http://schemas.microsoft.com/office/drawing/2014/main" id="{415912A9-6124-4B30-99E0-E829FA42C901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1459802" y="3058059"/>
                <a:ext cx="14616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047" name="Ink 1046">
                <a:extLst>
                  <a:ext uri="{FF2B5EF4-FFF2-40B4-BE49-F238E27FC236}">
                    <a16:creationId xmlns:a16="http://schemas.microsoft.com/office/drawing/2014/main" id="{B56F555B-4FD4-420E-A16B-79F0D1D22BA9}"/>
                  </a:ext>
                </a:extLst>
              </p14:cNvPr>
              <p14:cNvContentPartPr/>
              <p14:nvPr/>
            </p14:nvContentPartPr>
            <p14:xfrm>
              <a:off x="11487162" y="3328779"/>
              <a:ext cx="184680" cy="255600"/>
            </p14:xfrm>
          </p:contentPart>
        </mc:Choice>
        <mc:Fallback>
          <p:pic>
            <p:nvPicPr>
              <p:cNvPr id="1047" name="Ink 1046">
                <a:extLst>
                  <a:ext uri="{FF2B5EF4-FFF2-40B4-BE49-F238E27FC236}">
                    <a16:creationId xmlns:a16="http://schemas.microsoft.com/office/drawing/2014/main" id="{B56F555B-4FD4-420E-A16B-79F0D1D22BA9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1451162" y="3256677"/>
                <a:ext cx="256320" cy="3994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048" name="Ink 1047">
                <a:extLst>
                  <a:ext uri="{FF2B5EF4-FFF2-40B4-BE49-F238E27FC236}">
                    <a16:creationId xmlns:a16="http://schemas.microsoft.com/office/drawing/2014/main" id="{BECDE8FF-D319-4683-827C-B31B80B5696E}"/>
                  </a:ext>
                </a:extLst>
              </p14:cNvPr>
              <p14:cNvContentPartPr/>
              <p14:nvPr/>
            </p14:nvContentPartPr>
            <p14:xfrm>
              <a:off x="11779842" y="3160299"/>
              <a:ext cx="6480" cy="46440"/>
            </p14:xfrm>
          </p:contentPart>
        </mc:Choice>
        <mc:Fallback>
          <p:pic>
            <p:nvPicPr>
              <p:cNvPr id="1048" name="Ink 1047">
                <a:extLst>
                  <a:ext uri="{FF2B5EF4-FFF2-40B4-BE49-F238E27FC236}">
                    <a16:creationId xmlns:a16="http://schemas.microsoft.com/office/drawing/2014/main" id="{BECDE8FF-D319-4683-827C-B31B80B5696E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1743842" y="3087736"/>
                <a:ext cx="78120" cy="191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049" name="Ink 1048">
                <a:extLst>
                  <a:ext uri="{FF2B5EF4-FFF2-40B4-BE49-F238E27FC236}">
                    <a16:creationId xmlns:a16="http://schemas.microsoft.com/office/drawing/2014/main" id="{912BA3AB-F61D-4E95-A5B2-D5E6CEC71D83}"/>
                  </a:ext>
                </a:extLst>
              </p14:cNvPr>
              <p14:cNvContentPartPr/>
              <p14:nvPr/>
            </p14:nvContentPartPr>
            <p14:xfrm>
              <a:off x="11730522" y="3225099"/>
              <a:ext cx="250200" cy="371880"/>
            </p14:xfrm>
          </p:contentPart>
        </mc:Choice>
        <mc:Fallback>
          <p:pic>
            <p:nvPicPr>
              <p:cNvPr id="1049" name="Ink 1048">
                <a:extLst>
                  <a:ext uri="{FF2B5EF4-FFF2-40B4-BE49-F238E27FC236}">
                    <a16:creationId xmlns:a16="http://schemas.microsoft.com/office/drawing/2014/main" id="{912BA3AB-F61D-4E95-A5B2-D5E6CEC71D83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1694522" y="3153099"/>
                <a:ext cx="32184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050" name="Ink 1049">
                <a:extLst>
                  <a:ext uri="{FF2B5EF4-FFF2-40B4-BE49-F238E27FC236}">
                    <a16:creationId xmlns:a16="http://schemas.microsoft.com/office/drawing/2014/main" id="{680ED8C7-38E0-4FF1-9420-053A9C917483}"/>
                  </a:ext>
                </a:extLst>
              </p14:cNvPr>
              <p14:cNvContentPartPr/>
              <p14:nvPr/>
            </p14:nvContentPartPr>
            <p14:xfrm>
              <a:off x="11928162" y="3338499"/>
              <a:ext cx="85320" cy="238320"/>
            </p14:xfrm>
          </p:contentPart>
        </mc:Choice>
        <mc:Fallback>
          <p:pic>
            <p:nvPicPr>
              <p:cNvPr id="1050" name="Ink 1049">
                <a:extLst>
                  <a:ext uri="{FF2B5EF4-FFF2-40B4-BE49-F238E27FC236}">
                    <a16:creationId xmlns:a16="http://schemas.microsoft.com/office/drawing/2014/main" id="{680ED8C7-38E0-4FF1-9420-053A9C917483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1892313" y="3266499"/>
                <a:ext cx="156659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051" name="Ink 1050">
                <a:extLst>
                  <a:ext uri="{FF2B5EF4-FFF2-40B4-BE49-F238E27FC236}">
                    <a16:creationId xmlns:a16="http://schemas.microsoft.com/office/drawing/2014/main" id="{560C2B42-5CDD-411F-A580-E8ADC8C07C0C}"/>
                  </a:ext>
                </a:extLst>
              </p14:cNvPr>
              <p14:cNvContentPartPr/>
              <p14:nvPr/>
            </p14:nvContentPartPr>
            <p14:xfrm>
              <a:off x="12097002" y="3234819"/>
              <a:ext cx="14040" cy="34200"/>
            </p14:xfrm>
          </p:contentPart>
        </mc:Choice>
        <mc:Fallback>
          <p:pic>
            <p:nvPicPr>
              <p:cNvPr id="1051" name="Ink 1050">
                <a:extLst>
                  <a:ext uri="{FF2B5EF4-FFF2-40B4-BE49-F238E27FC236}">
                    <a16:creationId xmlns:a16="http://schemas.microsoft.com/office/drawing/2014/main" id="{560C2B42-5CDD-411F-A580-E8ADC8C07C0C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2060055" y="3162819"/>
                <a:ext cx="87565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052" name="Ink 1051">
                <a:extLst>
                  <a:ext uri="{FF2B5EF4-FFF2-40B4-BE49-F238E27FC236}">
                    <a16:creationId xmlns:a16="http://schemas.microsoft.com/office/drawing/2014/main" id="{49959712-A4CA-45AC-AD1B-95F5D3B3E356}"/>
                  </a:ext>
                </a:extLst>
              </p14:cNvPr>
              <p14:cNvContentPartPr/>
              <p14:nvPr/>
            </p14:nvContentPartPr>
            <p14:xfrm>
              <a:off x="12035082" y="3392139"/>
              <a:ext cx="89280" cy="141120"/>
            </p14:xfrm>
          </p:contentPart>
        </mc:Choice>
        <mc:Fallback>
          <p:pic>
            <p:nvPicPr>
              <p:cNvPr id="1052" name="Ink 1051">
                <a:extLst>
                  <a:ext uri="{FF2B5EF4-FFF2-40B4-BE49-F238E27FC236}">
                    <a16:creationId xmlns:a16="http://schemas.microsoft.com/office/drawing/2014/main" id="{49959712-A4CA-45AC-AD1B-95F5D3B3E356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1999082" y="3319955"/>
                <a:ext cx="160920" cy="285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053" name="Ink 1052">
                <a:extLst>
                  <a:ext uri="{FF2B5EF4-FFF2-40B4-BE49-F238E27FC236}">
                    <a16:creationId xmlns:a16="http://schemas.microsoft.com/office/drawing/2014/main" id="{B6379531-3F10-4E5E-8B3D-E1ECCF3487FA}"/>
                  </a:ext>
                </a:extLst>
              </p14:cNvPr>
              <p14:cNvContentPartPr/>
              <p14:nvPr/>
            </p14:nvContentPartPr>
            <p14:xfrm>
              <a:off x="11850042" y="3398979"/>
              <a:ext cx="329400" cy="362160"/>
            </p14:xfrm>
          </p:contentPart>
        </mc:Choice>
        <mc:Fallback>
          <p:pic>
            <p:nvPicPr>
              <p:cNvPr id="1053" name="Ink 1052">
                <a:extLst>
                  <a:ext uri="{FF2B5EF4-FFF2-40B4-BE49-F238E27FC236}">
                    <a16:creationId xmlns:a16="http://schemas.microsoft.com/office/drawing/2014/main" id="{B6379531-3F10-4E5E-8B3D-E1ECCF3487FA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1814042" y="3326979"/>
                <a:ext cx="40104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CBD068-ED38-4139-8F57-F75A9B1E8B0F}"/>
                  </a:ext>
                </a:extLst>
              </p14:cNvPr>
              <p14:cNvContentPartPr/>
              <p14:nvPr/>
            </p14:nvContentPartPr>
            <p14:xfrm>
              <a:off x="2266482" y="4905219"/>
              <a:ext cx="100440" cy="216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CBD068-ED38-4139-8F57-F75A9B1E8B0F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2230842" y="4833579"/>
                <a:ext cx="17208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0507C2-445B-4652-962A-66F657004CBF}"/>
                  </a:ext>
                </a:extLst>
              </p14:cNvPr>
              <p14:cNvContentPartPr/>
              <p14:nvPr/>
            </p14:nvContentPartPr>
            <p14:xfrm>
              <a:off x="2353242" y="4829979"/>
              <a:ext cx="172080" cy="338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0507C2-445B-4652-962A-66F657004CBF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2317242" y="4757979"/>
                <a:ext cx="24372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76073EE-0ABC-45B3-A02C-C2320F1072DA}"/>
                  </a:ext>
                </a:extLst>
              </p14:cNvPr>
              <p14:cNvContentPartPr/>
              <p14:nvPr/>
            </p14:nvContentPartPr>
            <p14:xfrm>
              <a:off x="2010162" y="4649259"/>
              <a:ext cx="387720" cy="537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76073EE-0ABC-45B3-A02C-C2320F1072DA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974162" y="4577259"/>
                <a:ext cx="45936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1BD5733-9755-4401-8DBC-A6467C58B5A0}"/>
                  </a:ext>
                </a:extLst>
              </p14:cNvPr>
              <p14:cNvContentPartPr/>
              <p14:nvPr/>
            </p14:nvContentPartPr>
            <p14:xfrm>
              <a:off x="2838522" y="4691019"/>
              <a:ext cx="62640" cy="509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1BD5733-9755-4401-8DBC-A6467C58B5A0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2802522" y="4619379"/>
                <a:ext cx="13428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B2BB7DF-152D-4C3C-83A1-6EDD4F33A8FA}"/>
                  </a:ext>
                </a:extLst>
              </p14:cNvPr>
              <p14:cNvContentPartPr/>
              <p14:nvPr/>
            </p14:nvContentPartPr>
            <p14:xfrm>
              <a:off x="2818002" y="4644939"/>
              <a:ext cx="297360" cy="213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B2BB7DF-152D-4C3C-83A1-6EDD4F33A8FA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2782002" y="4573299"/>
                <a:ext cx="3690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B778826-CE99-491B-97B6-403232AAFB4F}"/>
                  </a:ext>
                </a:extLst>
              </p14:cNvPr>
              <p14:cNvContentPartPr/>
              <p14:nvPr/>
            </p14:nvContentPartPr>
            <p14:xfrm>
              <a:off x="2789562" y="4949859"/>
              <a:ext cx="217440" cy="23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B778826-CE99-491B-97B6-403232AAFB4F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2753922" y="4878219"/>
                <a:ext cx="2890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9444AF2-B2D0-4855-88CD-934DD0093EAF}"/>
                  </a:ext>
                </a:extLst>
              </p14:cNvPr>
              <p14:cNvContentPartPr/>
              <p14:nvPr/>
            </p14:nvContentPartPr>
            <p14:xfrm>
              <a:off x="3038322" y="4934379"/>
              <a:ext cx="476640" cy="200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9444AF2-B2D0-4855-88CD-934DD0093EAF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3002322" y="4862379"/>
                <a:ext cx="54828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311C2AB-83D1-432A-AA44-0F4CF49E6DDC}"/>
                  </a:ext>
                </a:extLst>
              </p14:cNvPr>
              <p14:cNvContentPartPr/>
              <p14:nvPr/>
            </p14:nvContentPartPr>
            <p14:xfrm>
              <a:off x="3513162" y="4945899"/>
              <a:ext cx="329760" cy="348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311C2AB-83D1-432A-AA44-0F4CF49E6DDC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3477522" y="4873899"/>
                <a:ext cx="40140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63FE2B3-E694-4939-99DD-837491E28CF0}"/>
                  </a:ext>
                </a:extLst>
              </p14:cNvPr>
              <p14:cNvContentPartPr/>
              <p14:nvPr/>
            </p14:nvContentPartPr>
            <p14:xfrm>
              <a:off x="3881442" y="4959939"/>
              <a:ext cx="856080" cy="220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63FE2B3-E694-4939-99DD-837491E28CF0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3845442" y="4887939"/>
                <a:ext cx="92772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91D3235-0E83-43CD-A123-96C61C9E7E90}"/>
                  </a:ext>
                </a:extLst>
              </p14:cNvPr>
              <p14:cNvContentPartPr/>
              <p14:nvPr/>
            </p14:nvContentPartPr>
            <p14:xfrm>
              <a:off x="4362762" y="5038779"/>
              <a:ext cx="810720" cy="726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91D3235-0E83-43CD-A123-96C61C9E7E90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4326762" y="4967139"/>
                <a:ext cx="882360" cy="86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16FF9C0-EC81-42CF-8264-90D4AFDB07C1}"/>
                  </a:ext>
                </a:extLst>
              </p14:cNvPr>
              <p14:cNvContentPartPr/>
              <p14:nvPr/>
            </p14:nvContentPartPr>
            <p14:xfrm>
              <a:off x="2005842" y="5661939"/>
              <a:ext cx="39600" cy="137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16FF9C0-EC81-42CF-8264-90D4AFDB07C1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1970202" y="5590299"/>
                <a:ext cx="11124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19597C4-E20C-4220-8A76-240831260B32}"/>
                  </a:ext>
                </a:extLst>
              </p14:cNvPr>
              <p14:cNvContentPartPr/>
              <p14:nvPr/>
            </p14:nvContentPartPr>
            <p14:xfrm>
              <a:off x="2159202" y="5600379"/>
              <a:ext cx="65880" cy="182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19597C4-E20C-4220-8A76-240831260B32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2123562" y="5528379"/>
                <a:ext cx="13752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2B588E2-73D0-4A19-9D37-44CF914CEA22}"/>
                  </a:ext>
                </a:extLst>
              </p14:cNvPr>
              <p14:cNvContentPartPr/>
              <p14:nvPr/>
            </p14:nvContentPartPr>
            <p14:xfrm>
              <a:off x="1643682" y="5524419"/>
              <a:ext cx="775440" cy="425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2B588E2-73D0-4A19-9D37-44CF914CEA22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1608042" y="5452779"/>
                <a:ext cx="84708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51CABA0-EDE0-46F2-9698-1983C571D480}"/>
                  </a:ext>
                </a:extLst>
              </p14:cNvPr>
              <p14:cNvContentPartPr/>
              <p14:nvPr/>
            </p14:nvContentPartPr>
            <p14:xfrm>
              <a:off x="2750682" y="5564019"/>
              <a:ext cx="565920" cy="451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51CABA0-EDE0-46F2-9698-1983C571D480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2714682" y="5492019"/>
                <a:ext cx="63756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B52C028-3E88-443E-B8B2-AE739FBECD82}"/>
                  </a:ext>
                </a:extLst>
              </p14:cNvPr>
              <p14:cNvContentPartPr/>
              <p14:nvPr/>
            </p14:nvContentPartPr>
            <p14:xfrm>
              <a:off x="3405522" y="5818539"/>
              <a:ext cx="390240" cy="2095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B52C028-3E88-443E-B8B2-AE739FBECD82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3369882" y="5746899"/>
                <a:ext cx="46188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E04CE88-73F8-43C1-860D-18DC4A92DD47}"/>
                  </a:ext>
                </a:extLst>
              </p14:cNvPr>
              <p14:cNvContentPartPr/>
              <p14:nvPr/>
            </p14:nvContentPartPr>
            <p14:xfrm>
              <a:off x="3783522" y="5823579"/>
              <a:ext cx="162360" cy="4770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E04CE88-73F8-43C1-860D-18DC4A92DD47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3747882" y="5751939"/>
                <a:ext cx="23400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9BB57BC-4420-4B96-8443-A0A7F038306F}"/>
                  </a:ext>
                </a:extLst>
              </p14:cNvPr>
              <p14:cNvContentPartPr/>
              <p14:nvPr/>
            </p14:nvContentPartPr>
            <p14:xfrm>
              <a:off x="3803682" y="5866419"/>
              <a:ext cx="230040" cy="234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9BB57BC-4420-4B96-8443-A0A7F038306F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3767682" y="5794419"/>
                <a:ext cx="30168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2348241-3108-4D8A-BB70-3F6DF54F95D4}"/>
                  </a:ext>
                </a:extLst>
              </p14:cNvPr>
              <p14:cNvContentPartPr/>
              <p14:nvPr/>
            </p14:nvContentPartPr>
            <p14:xfrm>
              <a:off x="4096002" y="5647899"/>
              <a:ext cx="547920" cy="407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2348241-3108-4D8A-BB70-3F6DF54F95D4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4060362" y="5575899"/>
                <a:ext cx="61956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492A9AE-187B-4A00-8D10-25161F410CE8}"/>
                  </a:ext>
                </a:extLst>
              </p14:cNvPr>
              <p14:cNvContentPartPr/>
              <p14:nvPr/>
            </p14:nvContentPartPr>
            <p14:xfrm>
              <a:off x="4700082" y="5786499"/>
              <a:ext cx="43920" cy="69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492A9AE-187B-4A00-8D10-25161F410CE8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4664082" y="5714499"/>
                <a:ext cx="11556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2F796CE-2C98-4403-8501-40ADC9A8EE47}"/>
                  </a:ext>
                </a:extLst>
              </p14:cNvPr>
              <p14:cNvContentPartPr/>
              <p14:nvPr/>
            </p14:nvContentPartPr>
            <p14:xfrm>
              <a:off x="4616562" y="5838699"/>
              <a:ext cx="648360" cy="604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2F796CE-2C98-4403-8501-40ADC9A8EE47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4580922" y="5767059"/>
                <a:ext cx="720000" cy="74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D435EE5-9C67-48AF-98BD-252C1D630782}"/>
                  </a:ext>
                </a:extLst>
              </p14:cNvPr>
              <p14:cNvContentPartPr/>
              <p14:nvPr/>
            </p14:nvContentPartPr>
            <p14:xfrm>
              <a:off x="6213882" y="5072979"/>
              <a:ext cx="3240" cy="25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D435EE5-9C67-48AF-98BD-252C1D630782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6177882" y="5001339"/>
                <a:ext cx="748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05C1FF8-756D-4341-A9CA-9FFEFAE1A62D}"/>
                  </a:ext>
                </a:extLst>
              </p14:cNvPr>
              <p14:cNvContentPartPr/>
              <p14:nvPr/>
            </p14:nvContentPartPr>
            <p14:xfrm>
              <a:off x="6209562" y="5061819"/>
              <a:ext cx="30240" cy="2156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05C1FF8-756D-4341-A9CA-9FFEFAE1A62D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6173562" y="4990179"/>
                <a:ext cx="10188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DF192CF-A98C-43D4-B45E-424BA2676813}"/>
                  </a:ext>
                </a:extLst>
              </p14:cNvPr>
              <p14:cNvContentPartPr/>
              <p14:nvPr/>
            </p14:nvContentPartPr>
            <p14:xfrm>
              <a:off x="6310002" y="5086659"/>
              <a:ext cx="18360" cy="2109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DF192CF-A98C-43D4-B45E-424BA2676813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6274362" y="5014659"/>
                <a:ext cx="9000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C3A95DD-6124-4627-907F-028A686380D6}"/>
                  </a:ext>
                </a:extLst>
              </p14:cNvPr>
              <p14:cNvContentPartPr/>
              <p14:nvPr/>
            </p14:nvContentPartPr>
            <p14:xfrm>
              <a:off x="6445362" y="5078379"/>
              <a:ext cx="59760" cy="168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C3A95DD-6124-4627-907F-028A686380D6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6409362" y="5006739"/>
                <a:ext cx="13140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6789AB3-2A64-4FAC-AD2B-B63D9990C35C}"/>
                  </a:ext>
                </a:extLst>
              </p14:cNvPr>
              <p14:cNvContentPartPr/>
              <p14:nvPr/>
            </p14:nvContentPartPr>
            <p14:xfrm>
              <a:off x="6693762" y="5079819"/>
              <a:ext cx="75600" cy="2120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6789AB3-2A64-4FAC-AD2B-B63D9990C35C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6658122" y="5008179"/>
                <a:ext cx="14724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09199C2-4EF0-48E5-9BB3-E8E00653EB05}"/>
                  </a:ext>
                </a:extLst>
              </p14:cNvPr>
              <p14:cNvContentPartPr/>
              <p14:nvPr/>
            </p14:nvContentPartPr>
            <p14:xfrm>
              <a:off x="5905362" y="4854819"/>
              <a:ext cx="248040" cy="4676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09199C2-4EF0-48E5-9BB3-E8E00653EB05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5869362" y="4782819"/>
                <a:ext cx="319680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6D93374-46AB-4055-BF9B-C94C74AC5000}"/>
                  </a:ext>
                </a:extLst>
              </p14:cNvPr>
              <p14:cNvContentPartPr/>
              <p14:nvPr/>
            </p14:nvContentPartPr>
            <p14:xfrm>
              <a:off x="7197402" y="4921059"/>
              <a:ext cx="18360" cy="4060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6D93374-46AB-4055-BF9B-C94C74AC5000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7161402" y="4849059"/>
                <a:ext cx="9000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3613593-8FF0-4DAC-ADF4-EF55B8326BB5}"/>
                  </a:ext>
                </a:extLst>
              </p14:cNvPr>
              <p14:cNvContentPartPr/>
              <p14:nvPr/>
            </p14:nvContentPartPr>
            <p14:xfrm>
              <a:off x="7203162" y="4889739"/>
              <a:ext cx="308520" cy="4197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3613593-8FF0-4DAC-ADF4-EF55B8326BB5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7167522" y="4818099"/>
                <a:ext cx="38016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BDA76DD-D15D-4E3B-A417-1F480F2D2289}"/>
                  </a:ext>
                </a:extLst>
              </p14:cNvPr>
              <p14:cNvContentPartPr/>
              <p14:nvPr/>
            </p14:nvContentPartPr>
            <p14:xfrm>
              <a:off x="7905162" y="5236779"/>
              <a:ext cx="20520" cy="191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BDA76DD-D15D-4E3B-A417-1F480F2D2289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7869162" y="5164779"/>
                <a:ext cx="9216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C3ECCBD-C308-4600-97E3-2C94CC5E7057}"/>
                  </a:ext>
                </a:extLst>
              </p14:cNvPr>
              <p14:cNvContentPartPr/>
              <p14:nvPr/>
            </p14:nvContentPartPr>
            <p14:xfrm>
              <a:off x="7966722" y="4971819"/>
              <a:ext cx="61200" cy="730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C3ECCBD-C308-4600-97E3-2C94CC5E7057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7930722" y="4900179"/>
                <a:ext cx="13284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5807CB8-04FA-43E1-9F4C-E6D2CE67AC01}"/>
                  </a:ext>
                </a:extLst>
              </p14:cNvPr>
              <p14:cNvContentPartPr/>
              <p14:nvPr/>
            </p14:nvContentPartPr>
            <p14:xfrm>
              <a:off x="8092362" y="5108259"/>
              <a:ext cx="693360" cy="489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5807CB8-04FA-43E1-9F4C-E6D2CE67AC01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8056362" y="5036259"/>
                <a:ext cx="76500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5FB6BBF-081C-4530-B3CF-FA73EA28F377}"/>
                  </a:ext>
                </a:extLst>
              </p14:cNvPr>
              <p14:cNvContentPartPr/>
              <p14:nvPr/>
            </p14:nvContentPartPr>
            <p14:xfrm>
              <a:off x="6268602" y="5963619"/>
              <a:ext cx="77760" cy="1756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5FB6BBF-081C-4530-B3CF-FA73EA28F377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6232962" y="5891619"/>
                <a:ext cx="14940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5522EC9-5AC9-4DC5-B24E-1AF31B6CA585}"/>
                  </a:ext>
                </a:extLst>
              </p14:cNvPr>
              <p14:cNvContentPartPr/>
              <p14:nvPr/>
            </p14:nvContentPartPr>
            <p14:xfrm>
              <a:off x="6441402" y="5798739"/>
              <a:ext cx="297000" cy="2736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5522EC9-5AC9-4DC5-B24E-1AF31B6CA585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6405762" y="5726739"/>
                <a:ext cx="36864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237714D-141B-4BEA-8A58-79426DC9006E}"/>
                  </a:ext>
                </a:extLst>
              </p14:cNvPr>
              <p14:cNvContentPartPr/>
              <p14:nvPr/>
            </p14:nvContentPartPr>
            <p14:xfrm>
              <a:off x="6789522" y="5784339"/>
              <a:ext cx="85680" cy="3621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237714D-141B-4BEA-8A58-79426DC9006E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6753522" y="5712699"/>
                <a:ext cx="15732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0F6C981-A5CA-4ECE-B536-70BD183C0906}"/>
                  </a:ext>
                </a:extLst>
              </p14:cNvPr>
              <p14:cNvContentPartPr/>
              <p14:nvPr/>
            </p14:nvContentPartPr>
            <p14:xfrm>
              <a:off x="6078882" y="5721339"/>
              <a:ext cx="171360" cy="4878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0F6C981-A5CA-4ECE-B536-70BD183C0906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6043242" y="5649699"/>
                <a:ext cx="24300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6837156-B03E-4687-A722-BDE429BE39A5}"/>
                  </a:ext>
                </a:extLst>
              </p14:cNvPr>
              <p14:cNvContentPartPr/>
              <p14:nvPr/>
            </p14:nvContentPartPr>
            <p14:xfrm>
              <a:off x="7178682" y="5760579"/>
              <a:ext cx="356400" cy="3920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6837156-B03E-4687-A722-BDE429BE39A5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7142682" y="5688939"/>
                <a:ext cx="42804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F70E0C2-5EB9-4C21-82D9-481989E69B51}"/>
                  </a:ext>
                </a:extLst>
              </p14:cNvPr>
              <p14:cNvContentPartPr/>
              <p14:nvPr/>
            </p14:nvContentPartPr>
            <p14:xfrm>
              <a:off x="7472442" y="5949939"/>
              <a:ext cx="784080" cy="2829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F70E0C2-5EB9-4C21-82D9-481989E69B51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7436802" y="5878299"/>
                <a:ext cx="85572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892E16B-46A8-4B29-8E48-23B975E9C571}"/>
                  </a:ext>
                </a:extLst>
              </p14:cNvPr>
              <p14:cNvContentPartPr/>
              <p14:nvPr/>
            </p14:nvContentPartPr>
            <p14:xfrm>
              <a:off x="8351202" y="5851299"/>
              <a:ext cx="55080" cy="928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892E16B-46A8-4B29-8E48-23B975E9C571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8315562" y="5779659"/>
                <a:ext cx="1267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EF854CF-1C94-4768-A690-445A2A3AB1C0}"/>
                  </a:ext>
                </a:extLst>
              </p14:cNvPr>
              <p14:cNvContentPartPr/>
              <p14:nvPr/>
            </p14:nvContentPartPr>
            <p14:xfrm>
              <a:off x="8422122" y="5980179"/>
              <a:ext cx="502560" cy="2404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EF854CF-1C94-4768-A690-445A2A3AB1C0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8386482" y="5908179"/>
                <a:ext cx="57420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1CD8A64-269E-44C0-89A1-04B874CBD0F7}"/>
                  </a:ext>
                </a:extLst>
              </p14:cNvPr>
              <p14:cNvContentPartPr/>
              <p14:nvPr/>
            </p14:nvContentPartPr>
            <p14:xfrm>
              <a:off x="9043842" y="6007539"/>
              <a:ext cx="641160" cy="2422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1CD8A64-269E-44C0-89A1-04B874CBD0F7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9008202" y="5935539"/>
                <a:ext cx="712800" cy="38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3099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EA097D-B7C8-419B-9FB3-F6CB20639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3299" y="326980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Building Blocks for Machine Learning</a:t>
            </a:r>
          </a:p>
        </p:txBody>
      </p:sp>
      <p:pic>
        <p:nvPicPr>
          <p:cNvPr id="1026" name="Picture 2" descr="What is Deep Learning(DL)? : Simple Detailed Introduction for Dummies | by  Co-learning Lounge | Co-Learning Lounge | Medium">
            <a:extLst>
              <a:ext uri="{FF2B5EF4-FFF2-40B4-BE49-F238E27FC236}">
                <a16:creationId xmlns:a16="http://schemas.microsoft.com/office/drawing/2014/main" id="{2DAEEC12-C064-4667-9C01-DD229B347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651" y="98852"/>
            <a:ext cx="2140950" cy="105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3540863C-2A97-4AF0-850F-7EAA26912BCF}"/>
              </a:ext>
            </a:extLst>
          </p:cNvPr>
          <p:cNvSpPr txBox="1"/>
          <p:nvPr/>
        </p:nvSpPr>
        <p:spPr>
          <a:xfrm>
            <a:off x="3937687" y="1198323"/>
            <a:ext cx="49509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Different Commonly used ML &amp; DL models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D2B4A8-94D2-4C69-A731-6ED0922004B1}"/>
                  </a:ext>
                </a:extLst>
              </p14:cNvPr>
              <p14:cNvContentPartPr/>
              <p14:nvPr/>
            </p14:nvContentPartPr>
            <p14:xfrm>
              <a:off x="2542602" y="2424099"/>
              <a:ext cx="10800" cy="15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D2B4A8-94D2-4C69-A731-6ED0922004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6602" y="2352099"/>
                <a:ext cx="824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497FF8-71FA-46A5-B5D3-9885E79F901A}"/>
                  </a:ext>
                </a:extLst>
              </p14:cNvPr>
              <p14:cNvContentPartPr/>
              <p14:nvPr/>
            </p14:nvContentPartPr>
            <p14:xfrm>
              <a:off x="1305282" y="1887699"/>
              <a:ext cx="268200" cy="31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497FF8-71FA-46A5-B5D3-9885E79F90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9642" y="1816059"/>
                <a:ext cx="33984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A0BF6D2-06C3-4175-BAD7-A09C9A4D5384}"/>
                  </a:ext>
                </a:extLst>
              </p14:cNvPr>
              <p14:cNvContentPartPr/>
              <p14:nvPr/>
            </p14:nvContentPartPr>
            <p14:xfrm>
              <a:off x="1638642" y="1856739"/>
              <a:ext cx="83880" cy="341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A0BF6D2-06C3-4175-BAD7-A09C9A4D538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03002" y="1785099"/>
                <a:ext cx="15552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FE3160-1452-41CA-A278-85603026E0AE}"/>
                  </a:ext>
                </a:extLst>
              </p14:cNvPr>
              <p14:cNvContentPartPr/>
              <p14:nvPr/>
            </p14:nvContentPartPr>
            <p14:xfrm>
              <a:off x="1788042" y="1993179"/>
              <a:ext cx="207000" cy="250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FE3160-1452-41CA-A278-85603026E0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52402" y="1921539"/>
                <a:ext cx="27864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AAB7802-3BCA-445C-8CE3-478F423B4BE0}"/>
                  </a:ext>
                </a:extLst>
              </p14:cNvPr>
              <p14:cNvContentPartPr/>
              <p14:nvPr/>
            </p14:nvContentPartPr>
            <p14:xfrm>
              <a:off x="2041842" y="1932339"/>
              <a:ext cx="123840" cy="275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AAB7802-3BCA-445C-8CE3-478F423B4BE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05842" y="1860699"/>
                <a:ext cx="19548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7E620FE-F702-43D2-892A-59FFB4A8AF59}"/>
                  </a:ext>
                </a:extLst>
              </p14:cNvPr>
              <p14:cNvContentPartPr/>
              <p14:nvPr/>
            </p14:nvContentPartPr>
            <p14:xfrm>
              <a:off x="2202042" y="1916859"/>
              <a:ext cx="141120" cy="275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7E620FE-F702-43D2-892A-59FFB4A8AF5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66402" y="1845219"/>
                <a:ext cx="21276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47831C6-EF5D-431F-9309-0E777FB5B6A0}"/>
                  </a:ext>
                </a:extLst>
              </p14:cNvPr>
              <p14:cNvContentPartPr/>
              <p14:nvPr/>
            </p14:nvContentPartPr>
            <p14:xfrm>
              <a:off x="2419842" y="1966899"/>
              <a:ext cx="40680" cy="172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47831C6-EF5D-431F-9309-0E777FB5B6A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384202" y="1895259"/>
                <a:ext cx="11232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90DFE43-ECF1-484F-833C-CD1B10AFB99A}"/>
                  </a:ext>
                </a:extLst>
              </p14:cNvPr>
              <p14:cNvContentPartPr/>
              <p14:nvPr/>
            </p14:nvContentPartPr>
            <p14:xfrm>
              <a:off x="2461242" y="1793379"/>
              <a:ext cx="22320" cy="42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90DFE43-ECF1-484F-833C-CD1B10AFB99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25602" y="1721379"/>
                <a:ext cx="939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CEFC94C-439F-4288-B4C9-85BAA493B024}"/>
                  </a:ext>
                </a:extLst>
              </p14:cNvPr>
              <p14:cNvContentPartPr/>
              <p14:nvPr/>
            </p14:nvContentPartPr>
            <p14:xfrm>
              <a:off x="2573562" y="1736859"/>
              <a:ext cx="648360" cy="472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CEFC94C-439F-4288-B4C9-85BAA493B02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537922" y="1665219"/>
                <a:ext cx="72000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464FC4A-0178-4D36-A2DF-F74AAB48B6A4}"/>
                  </a:ext>
                </a:extLst>
              </p14:cNvPr>
              <p14:cNvContentPartPr/>
              <p14:nvPr/>
            </p14:nvContentPartPr>
            <p14:xfrm>
              <a:off x="1777602" y="2414379"/>
              <a:ext cx="333000" cy="297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464FC4A-0178-4D36-A2DF-F74AAB48B6A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741962" y="2342379"/>
                <a:ext cx="40464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4FB9412-ED4D-4596-9B29-2C2C31F178A8}"/>
                  </a:ext>
                </a:extLst>
              </p14:cNvPr>
              <p14:cNvContentPartPr/>
              <p14:nvPr/>
            </p14:nvContentPartPr>
            <p14:xfrm>
              <a:off x="2248842" y="2412579"/>
              <a:ext cx="239400" cy="332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4FB9412-ED4D-4596-9B29-2C2C31F178A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12842" y="2340579"/>
                <a:ext cx="31104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65106A4-0833-435B-812B-1816A56F3F11}"/>
                  </a:ext>
                </a:extLst>
              </p14:cNvPr>
              <p14:cNvContentPartPr/>
              <p14:nvPr/>
            </p14:nvContentPartPr>
            <p14:xfrm>
              <a:off x="2768682" y="2414739"/>
              <a:ext cx="480240" cy="256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65106A4-0833-435B-812B-1816A56F3F1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732682" y="2343099"/>
                <a:ext cx="55188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1EC8426-614F-4609-A2C5-78A978D35D03}"/>
                  </a:ext>
                </a:extLst>
              </p14:cNvPr>
              <p14:cNvContentPartPr/>
              <p14:nvPr/>
            </p14:nvContentPartPr>
            <p14:xfrm>
              <a:off x="3339642" y="2317539"/>
              <a:ext cx="529200" cy="330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1EC8426-614F-4609-A2C5-78A978D35D0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303642" y="2245539"/>
                <a:ext cx="60084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CEB746A-387A-4644-A2B2-F0142CB27D95}"/>
                  </a:ext>
                </a:extLst>
              </p14:cNvPr>
              <p14:cNvContentPartPr/>
              <p14:nvPr/>
            </p14:nvContentPartPr>
            <p14:xfrm>
              <a:off x="4922562" y="1726419"/>
              <a:ext cx="51120" cy="366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CEB746A-387A-4644-A2B2-F0142CB27D9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886922" y="1654419"/>
                <a:ext cx="12276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25D0036-C63D-467E-B15A-07A5ED22C728}"/>
                  </a:ext>
                </a:extLst>
              </p14:cNvPr>
              <p14:cNvContentPartPr/>
              <p14:nvPr/>
            </p14:nvContentPartPr>
            <p14:xfrm>
              <a:off x="4879722" y="1791939"/>
              <a:ext cx="178920" cy="247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25D0036-C63D-467E-B15A-07A5ED22C72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844082" y="1720299"/>
                <a:ext cx="25056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46DF066-26CF-49CA-8548-EFD17E093EA2}"/>
                  </a:ext>
                </a:extLst>
              </p14:cNvPr>
              <p14:cNvContentPartPr/>
              <p14:nvPr/>
            </p14:nvContentPartPr>
            <p14:xfrm>
              <a:off x="5181762" y="1766019"/>
              <a:ext cx="256680" cy="299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46DF066-26CF-49CA-8548-EFD17E093EA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145762" y="1694019"/>
                <a:ext cx="32832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1D7F02B-3135-42B7-AA57-15F28051FBF4}"/>
                  </a:ext>
                </a:extLst>
              </p14:cNvPr>
              <p14:cNvContentPartPr/>
              <p14:nvPr/>
            </p14:nvContentPartPr>
            <p14:xfrm>
              <a:off x="5047842" y="2209539"/>
              <a:ext cx="563760" cy="184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1D7F02B-3135-42B7-AA57-15F28051FBF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012202" y="2137539"/>
                <a:ext cx="63540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8B32228-896C-4908-98A4-FA1BE522A1B2}"/>
                  </a:ext>
                </a:extLst>
              </p14:cNvPr>
              <p14:cNvContentPartPr/>
              <p14:nvPr/>
            </p14:nvContentPartPr>
            <p14:xfrm>
              <a:off x="5680722" y="2087859"/>
              <a:ext cx="522000" cy="312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8B32228-896C-4908-98A4-FA1BE522A1B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645082" y="2016219"/>
                <a:ext cx="59364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183AE31-CD7D-4CEF-B01C-886F34E478BA}"/>
                  </a:ext>
                </a:extLst>
              </p14:cNvPr>
              <p14:cNvContentPartPr/>
              <p14:nvPr/>
            </p14:nvContentPartPr>
            <p14:xfrm>
              <a:off x="6246282" y="2084619"/>
              <a:ext cx="106920" cy="374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183AE31-CD7D-4CEF-B01C-886F34E478B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210642" y="2012979"/>
                <a:ext cx="17856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6F38110-C1B8-401A-B54E-8409DCDB717D}"/>
                  </a:ext>
                </a:extLst>
              </p14:cNvPr>
              <p14:cNvContentPartPr/>
              <p14:nvPr/>
            </p14:nvContentPartPr>
            <p14:xfrm>
              <a:off x="7582602" y="1774659"/>
              <a:ext cx="10800" cy="343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6F38110-C1B8-401A-B54E-8409DCDB717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546962" y="1703019"/>
                <a:ext cx="8244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F84B925-9AC0-4A1E-8CBF-E3E00755FBC4}"/>
                  </a:ext>
                </a:extLst>
              </p14:cNvPr>
              <p14:cNvContentPartPr/>
              <p14:nvPr/>
            </p14:nvContentPartPr>
            <p14:xfrm>
              <a:off x="7544082" y="1750179"/>
              <a:ext cx="207000" cy="338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F84B925-9AC0-4A1E-8CBF-E3E00755FBC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508082" y="1678179"/>
                <a:ext cx="27864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601D55E-C1F6-4ADB-8A5B-B351F8C04A93}"/>
                  </a:ext>
                </a:extLst>
              </p14:cNvPr>
              <p14:cNvContentPartPr/>
              <p14:nvPr/>
            </p14:nvContentPartPr>
            <p14:xfrm>
              <a:off x="7789962" y="1796259"/>
              <a:ext cx="152280" cy="2725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601D55E-C1F6-4ADB-8A5B-B351F8C04A9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754322" y="1724259"/>
                <a:ext cx="22392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C7A767B-2526-4EF4-955E-BB6D14B6D5CA}"/>
                  </a:ext>
                </a:extLst>
              </p14:cNvPr>
              <p14:cNvContentPartPr/>
              <p14:nvPr/>
            </p14:nvContentPartPr>
            <p14:xfrm>
              <a:off x="8027202" y="1802019"/>
              <a:ext cx="217440" cy="2754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C7A767B-2526-4EF4-955E-BB6D14B6D5C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991562" y="1730019"/>
                <a:ext cx="28908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46AB96C-93E9-43B2-8E16-22344C6890F0}"/>
                  </a:ext>
                </a:extLst>
              </p14:cNvPr>
              <p14:cNvContentPartPr/>
              <p14:nvPr/>
            </p14:nvContentPartPr>
            <p14:xfrm>
              <a:off x="7761882" y="2298459"/>
              <a:ext cx="637920" cy="230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46AB96C-93E9-43B2-8E16-22344C6890F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725882" y="2226459"/>
                <a:ext cx="7095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651EF05-4BB9-4897-BB36-53188555D6D5}"/>
                  </a:ext>
                </a:extLst>
              </p14:cNvPr>
              <p14:cNvContentPartPr/>
              <p14:nvPr/>
            </p14:nvContentPartPr>
            <p14:xfrm>
              <a:off x="8481522" y="2209899"/>
              <a:ext cx="572400" cy="3049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651EF05-4BB9-4897-BB36-53188555D6D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445882" y="2138259"/>
                <a:ext cx="6440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4FE1188-C944-4D27-B1E0-C353421DC0FE}"/>
                  </a:ext>
                </a:extLst>
              </p14:cNvPr>
              <p14:cNvContentPartPr/>
              <p14:nvPr/>
            </p14:nvContentPartPr>
            <p14:xfrm>
              <a:off x="9079122" y="2145459"/>
              <a:ext cx="64800" cy="339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4FE1188-C944-4D27-B1E0-C353421DC0F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043482" y="2073459"/>
                <a:ext cx="13644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29F9175-4BB4-4099-8679-B0E1CCE09F82}"/>
                  </a:ext>
                </a:extLst>
              </p14:cNvPr>
              <p14:cNvContentPartPr/>
              <p14:nvPr/>
            </p14:nvContentPartPr>
            <p14:xfrm>
              <a:off x="10182882" y="1740459"/>
              <a:ext cx="73800" cy="357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29F9175-4BB4-4099-8679-B0E1CCE09F8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146882" y="1668819"/>
                <a:ext cx="14544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FA70857-6EDA-4A6E-B276-BA1E8FE28540}"/>
                  </a:ext>
                </a:extLst>
              </p14:cNvPr>
              <p14:cNvContentPartPr/>
              <p14:nvPr/>
            </p14:nvContentPartPr>
            <p14:xfrm>
              <a:off x="10235442" y="1724259"/>
              <a:ext cx="381240" cy="398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FA70857-6EDA-4A6E-B276-BA1E8FE2854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0199442" y="1652259"/>
                <a:ext cx="45288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C4DCAEF-C985-42FC-880E-0B17118CD5E3}"/>
                  </a:ext>
                </a:extLst>
              </p14:cNvPr>
              <p14:cNvContentPartPr/>
              <p14:nvPr/>
            </p14:nvContentPartPr>
            <p14:xfrm>
              <a:off x="10656282" y="1931979"/>
              <a:ext cx="88200" cy="1558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C4DCAEF-C985-42FC-880E-0B17118CD5E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620282" y="1860339"/>
                <a:ext cx="15984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50CC35F-16A5-419B-8A08-63D81302BAA9}"/>
                  </a:ext>
                </a:extLst>
              </p14:cNvPr>
              <p14:cNvContentPartPr/>
              <p14:nvPr/>
            </p14:nvContentPartPr>
            <p14:xfrm>
              <a:off x="10818282" y="1966179"/>
              <a:ext cx="142200" cy="1281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50CC35F-16A5-419B-8A08-63D81302BAA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782642" y="1894539"/>
                <a:ext cx="21384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23A2199-B043-4CF1-9FDB-B67B9EC4F135}"/>
                  </a:ext>
                </a:extLst>
              </p14:cNvPr>
              <p14:cNvContentPartPr/>
              <p14:nvPr/>
            </p14:nvContentPartPr>
            <p14:xfrm>
              <a:off x="11040762" y="1714539"/>
              <a:ext cx="37080" cy="523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23A2199-B043-4CF1-9FDB-B67B9EC4F13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1005122" y="1642539"/>
                <a:ext cx="10872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02CCF67-B5C5-4235-8AC0-D9CA07FF1E7C}"/>
                  </a:ext>
                </a:extLst>
              </p14:cNvPr>
              <p14:cNvContentPartPr/>
              <p14:nvPr/>
            </p14:nvContentPartPr>
            <p14:xfrm>
              <a:off x="11043642" y="1914339"/>
              <a:ext cx="437760" cy="207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02CCF67-B5C5-4235-8AC0-D9CA07FF1E7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1008002" y="1842339"/>
                <a:ext cx="5094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A7313E1-6283-42B4-A3CD-0AA429721FA8}"/>
                  </a:ext>
                </a:extLst>
              </p14:cNvPr>
              <p14:cNvContentPartPr/>
              <p14:nvPr/>
            </p14:nvContentPartPr>
            <p14:xfrm>
              <a:off x="11517402" y="1965099"/>
              <a:ext cx="320760" cy="156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A7313E1-6283-42B4-A3CD-0AA429721FA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1481402" y="1893099"/>
                <a:ext cx="3924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9C0CD0F-BA0A-4A48-92A4-B81EBF028407}"/>
                  </a:ext>
                </a:extLst>
              </p14:cNvPr>
              <p14:cNvContentPartPr/>
              <p14:nvPr/>
            </p14:nvContentPartPr>
            <p14:xfrm>
              <a:off x="10445322" y="2426979"/>
              <a:ext cx="734760" cy="216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9C0CD0F-BA0A-4A48-92A4-B81EBF02840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409322" y="2354979"/>
                <a:ext cx="8064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13CEE75-042A-45AD-902D-3CAC71075E3B}"/>
                  </a:ext>
                </a:extLst>
              </p14:cNvPr>
              <p14:cNvContentPartPr/>
              <p14:nvPr/>
            </p14:nvContentPartPr>
            <p14:xfrm>
              <a:off x="11267562" y="2297379"/>
              <a:ext cx="442800" cy="421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13CEE75-042A-45AD-902D-3CAC71075E3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1231922" y="2225379"/>
                <a:ext cx="51444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27B132B-7A2A-4651-A5DE-63E5B5B2E50F}"/>
                  </a:ext>
                </a:extLst>
              </p14:cNvPr>
              <p14:cNvContentPartPr/>
              <p14:nvPr/>
            </p14:nvContentPartPr>
            <p14:xfrm>
              <a:off x="10205922" y="2900379"/>
              <a:ext cx="711000" cy="1958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27B132B-7A2A-4651-A5DE-63E5B5B2E50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170282" y="2828739"/>
                <a:ext cx="78264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629C467-B563-4A46-99FC-BEC97A9E6BC8}"/>
                  </a:ext>
                </a:extLst>
              </p14:cNvPr>
              <p14:cNvContentPartPr/>
              <p14:nvPr/>
            </p14:nvContentPartPr>
            <p14:xfrm>
              <a:off x="10956162" y="2830539"/>
              <a:ext cx="672480" cy="2818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629C467-B563-4A46-99FC-BEC97A9E6BC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920522" y="2758539"/>
                <a:ext cx="74412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77B35FB-33AF-46BC-975F-4CEF969B3E8A}"/>
                  </a:ext>
                </a:extLst>
              </p14:cNvPr>
              <p14:cNvContentPartPr/>
              <p14:nvPr/>
            </p14:nvContentPartPr>
            <p14:xfrm>
              <a:off x="11651682" y="2806059"/>
              <a:ext cx="46440" cy="4100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77B35FB-33AF-46BC-975F-4CEF969B3E8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1615682" y="2734059"/>
                <a:ext cx="11808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BDF2F9C-5D86-461D-B48E-89FD393E1C8A}"/>
                  </a:ext>
                </a:extLst>
              </p14:cNvPr>
              <p14:cNvContentPartPr/>
              <p14:nvPr/>
            </p14:nvContentPartPr>
            <p14:xfrm>
              <a:off x="1330482" y="2957619"/>
              <a:ext cx="1758240" cy="691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BDF2F9C-5D86-461D-B48E-89FD393E1C8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294842" y="2885979"/>
                <a:ext cx="18298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80940C9-81E1-4FC8-AA34-3A01D0BC8F33}"/>
                  </a:ext>
                </a:extLst>
              </p14:cNvPr>
              <p14:cNvContentPartPr/>
              <p14:nvPr/>
            </p14:nvContentPartPr>
            <p14:xfrm>
              <a:off x="4910682" y="2629299"/>
              <a:ext cx="1126080" cy="817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80940C9-81E1-4FC8-AA34-3A01D0BC8F33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875042" y="2557659"/>
                <a:ext cx="11977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3D8C68F-7083-4531-B3E8-D9A93B3E4714}"/>
                  </a:ext>
                </a:extLst>
              </p14:cNvPr>
              <p14:cNvContentPartPr/>
              <p14:nvPr/>
            </p14:nvContentPartPr>
            <p14:xfrm>
              <a:off x="7370922" y="2697699"/>
              <a:ext cx="1479600" cy="137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3D8C68F-7083-4531-B3E8-D9A93B3E4714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334922" y="2626059"/>
                <a:ext cx="155124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26E0DD9-DB71-468E-90EB-6861CA8C4E77}"/>
                  </a:ext>
                </a:extLst>
              </p14:cNvPr>
              <p14:cNvContentPartPr/>
              <p14:nvPr/>
            </p14:nvContentPartPr>
            <p14:xfrm>
              <a:off x="10429842" y="3241299"/>
              <a:ext cx="1274760" cy="590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26E0DD9-DB71-468E-90EB-6861CA8C4E77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0394202" y="3169299"/>
                <a:ext cx="13464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1286999-015F-4465-AD3C-A36FA56FCCC9}"/>
                  </a:ext>
                </a:extLst>
              </p14:cNvPr>
              <p14:cNvContentPartPr/>
              <p14:nvPr/>
            </p14:nvContentPartPr>
            <p14:xfrm>
              <a:off x="3966762" y="2301339"/>
              <a:ext cx="47520" cy="4201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1286999-015F-4465-AD3C-A36FA56FCCC9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931122" y="2229339"/>
                <a:ext cx="11916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C20CB5D-2CCC-41F9-B2C0-6E7DC11A944A}"/>
                  </a:ext>
                </a:extLst>
              </p14:cNvPr>
              <p14:cNvContentPartPr/>
              <p14:nvPr/>
            </p14:nvContentPartPr>
            <p14:xfrm>
              <a:off x="535962" y="3413379"/>
              <a:ext cx="29520" cy="2451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C20CB5D-2CCC-41F9-B2C0-6E7DC11A944A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99962" y="3341379"/>
                <a:ext cx="10116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439B2AC-5F59-4E46-ACBF-E939764CCED0}"/>
                  </a:ext>
                </a:extLst>
              </p14:cNvPr>
              <p14:cNvContentPartPr/>
              <p14:nvPr/>
            </p14:nvContentPartPr>
            <p14:xfrm>
              <a:off x="562962" y="3355779"/>
              <a:ext cx="92520" cy="4093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439B2AC-5F59-4E46-ACBF-E939764CCED0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26962" y="3283779"/>
                <a:ext cx="16416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2F91089-8767-4C53-BE6F-2589E9FF267D}"/>
                  </a:ext>
                </a:extLst>
              </p14:cNvPr>
              <p14:cNvContentPartPr/>
              <p14:nvPr/>
            </p14:nvContentPartPr>
            <p14:xfrm>
              <a:off x="277482" y="3322659"/>
              <a:ext cx="209160" cy="4395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2F91089-8767-4C53-BE6F-2589E9FF267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41482" y="3251019"/>
                <a:ext cx="280800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AE4D47D-80F1-49F9-B9C1-7D886A291507}"/>
                  </a:ext>
                </a:extLst>
              </p14:cNvPr>
              <p14:cNvContentPartPr/>
              <p14:nvPr/>
            </p14:nvContentPartPr>
            <p14:xfrm>
              <a:off x="835122" y="3328779"/>
              <a:ext cx="291960" cy="3837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AE4D47D-80F1-49F9-B9C1-7D886A291507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99482" y="3256779"/>
                <a:ext cx="36360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20AAEFA-2F55-49D9-B8C4-D5A273F784A9}"/>
                  </a:ext>
                </a:extLst>
              </p14:cNvPr>
              <p14:cNvContentPartPr/>
              <p14:nvPr/>
            </p14:nvContentPartPr>
            <p14:xfrm>
              <a:off x="1123482" y="3374139"/>
              <a:ext cx="21240" cy="381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20AAEFA-2F55-49D9-B8C4-D5A273F784A9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087482" y="3302139"/>
                <a:ext cx="928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5FC8D68-965F-4FED-BBF3-A8FDB64CF670}"/>
                  </a:ext>
                </a:extLst>
              </p14:cNvPr>
              <p14:cNvContentPartPr/>
              <p14:nvPr/>
            </p14:nvContentPartPr>
            <p14:xfrm>
              <a:off x="1176762" y="3432099"/>
              <a:ext cx="1028880" cy="2916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5FC8D68-965F-4FED-BBF3-A8FDB64CF670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140762" y="3360459"/>
                <a:ext cx="110052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142F919-5C9D-4393-AE5B-F3D4D30C268F}"/>
                  </a:ext>
                </a:extLst>
              </p14:cNvPr>
              <p14:cNvContentPartPr/>
              <p14:nvPr/>
            </p14:nvContentPartPr>
            <p14:xfrm>
              <a:off x="2452962" y="3427059"/>
              <a:ext cx="509760" cy="1836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142F919-5C9D-4393-AE5B-F3D4D30C268F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417322" y="3355419"/>
                <a:ext cx="58140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B9DEF99-5777-466E-95A4-5D88F34EB12C}"/>
                  </a:ext>
                </a:extLst>
              </p14:cNvPr>
              <p14:cNvContentPartPr/>
              <p14:nvPr/>
            </p14:nvContentPartPr>
            <p14:xfrm>
              <a:off x="2916642" y="3443259"/>
              <a:ext cx="120600" cy="5731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B9DEF99-5777-466E-95A4-5D88F34EB12C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881002" y="3371619"/>
                <a:ext cx="192240" cy="7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7F73685-FD97-4871-B010-F18E57FCFBE5}"/>
                  </a:ext>
                </a:extLst>
              </p14:cNvPr>
              <p14:cNvContentPartPr/>
              <p14:nvPr/>
            </p14:nvContentPartPr>
            <p14:xfrm>
              <a:off x="3139842" y="3375939"/>
              <a:ext cx="902520" cy="2872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7F73685-FD97-4871-B010-F18E57FCFBE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103842" y="3304299"/>
                <a:ext cx="97416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1F3E8F5-B5C8-4749-8D53-827A3C574655}"/>
                  </a:ext>
                </a:extLst>
              </p14:cNvPr>
              <p14:cNvContentPartPr/>
              <p14:nvPr/>
            </p14:nvContentPartPr>
            <p14:xfrm>
              <a:off x="4026162" y="3252459"/>
              <a:ext cx="10800" cy="226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1F3E8F5-B5C8-4749-8D53-827A3C574655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990522" y="3180459"/>
                <a:ext cx="8244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4D3EE75-D3B6-4AD1-99EE-EC7CEEF4CE59}"/>
                  </a:ext>
                </a:extLst>
              </p14:cNvPr>
              <p14:cNvContentPartPr/>
              <p14:nvPr/>
            </p14:nvContentPartPr>
            <p14:xfrm>
              <a:off x="4044882" y="3271179"/>
              <a:ext cx="21240" cy="1659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4D3EE75-D3B6-4AD1-99EE-EC7CEEF4CE59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009242" y="3199539"/>
                <a:ext cx="9288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452D6AE-7986-49D2-BB3B-1EC45E87634A}"/>
                  </a:ext>
                </a:extLst>
              </p14:cNvPr>
              <p14:cNvContentPartPr/>
              <p14:nvPr/>
            </p14:nvContentPartPr>
            <p14:xfrm>
              <a:off x="4113282" y="3445059"/>
              <a:ext cx="6480" cy="1659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452D6AE-7986-49D2-BB3B-1EC45E87634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077282" y="3373059"/>
                <a:ext cx="7812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B6489A0-3492-4D6D-88EA-71B68606DF21}"/>
                  </a:ext>
                </a:extLst>
              </p14:cNvPr>
              <p14:cNvContentPartPr/>
              <p14:nvPr/>
            </p14:nvContentPartPr>
            <p14:xfrm>
              <a:off x="4184202" y="3414459"/>
              <a:ext cx="359640" cy="2383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B6489A0-3492-4D6D-88EA-71B68606DF21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148202" y="3342819"/>
                <a:ext cx="43128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6071A9F-B637-4E1E-BAF8-B400985CB147}"/>
                  </a:ext>
                </a:extLst>
              </p14:cNvPr>
              <p14:cNvContentPartPr/>
              <p14:nvPr/>
            </p14:nvContentPartPr>
            <p14:xfrm>
              <a:off x="511842" y="4239579"/>
              <a:ext cx="15840" cy="1731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6071A9F-B637-4E1E-BAF8-B400985CB147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75842" y="4167579"/>
                <a:ext cx="874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FCC9C10-DC89-47DC-BAC7-08B1D1CEE5E3}"/>
                  </a:ext>
                </a:extLst>
              </p14:cNvPr>
              <p14:cNvContentPartPr/>
              <p14:nvPr/>
            </p14:nvContentPartPr>
            <p14:xfrm>
              <a:off x="632802" y="4214019"/>
              <a:ext cx="72720" cy="1818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FCC9C10-DC89-47DC-BAC7-08B1D1CEE5E3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96802" y="4142019"/>
                <a:ext cx="14436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DFB1949-766B-4DDD-87FA-5C84B25A3410}"/>
                  </a:ext>
                </a:extLst>
              </p14:cNvPr>
              <p14:cNvContentPartPr/>
              <p14:nvPr/>
            </p14:nvContentPartPr>
            <p14:xfrm>
              <a:off x="848442" y="4200339"/>
              <a:ext cx="110880" cy="2772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DFB1949-766B-4DDD-87FA-5C84B25A3410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812442" y="4128699"/>
                <a:ext cx="18252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482BD08-1476-4475-BD61-1D7595F990DA}"/>
                  </a:ext>
                </a:extLst>
              </p14:cNvPr>
              <p14:cNvContentPartPr/>
              <p14:nvPr/>
            </p14:nvContentPartPr>
            <p14:xfrm>
              <a:off x="235002" y="4232739"/>
              <a:ext cx="335880" cy="3402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482BD08-1476-4475-BD61-1D7595F990DA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99002" y="4160739"/>
                <a:ext cx="40752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12E9D61-15BC-490F-A3E1-11E282B0D8B6}"/>
                  </a:ext>
                </a:extLst>
              </p14:cNvPr>
              <p14:cNvContentPartPr/>
              <p14:nvPr/>
            </p14:nvContentPartPr>
            <p14:xfrm>
              <a:off x="1380882" y="4138419"/>
              <a:ext cx="328680" cy="3686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12E9D61-15BC-490F-A3E1-11E282B0D8B6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345242" y="4066419"/>
                <a:ext cx="40032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797FF2C-1CC7-4FA8-AF72-20DECD9CECAB}"/>
                  </a:ext>
                </a:extLst>
              </p14:cNvPr>
              <p14:cNvContentPartPr/>
              <p14:nvPr/>
            </p14:nvContentPartPr>
            <p14:xfrm>
              <a:off x="1672122" y="4330299"/>
              <a:ext cx="147600" cy="180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797FF2C-1CC7-4FA8-AF72-20DECD9CECAB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636122" y="4258299"/>
                <a:ext cx="21924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BABBC2B-5B02-4FB5-828B-AC45D02CA056}"/>
                  </a:ext>
                </a:extLst>
              </p14:cNvPr>
              <p14:cNvContentPartPr/>
              <p14:nvPr/>
            </p14:nvContentPartPr>
            <p14:xfrm>
              <a:off x="1968042" y="4300059"/>
              <a:ext cx="169200" cy="4276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BABBC2B-5B02-4FB5-828B-AC45D02CA056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932402" y="4228059"/>
                <a:ext cx="24084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794F316-1066-40D5-BBA8-1F70DE463A46}"/>
                  </a:ext>
                </a:extLst>
              </p14:cNvPr>
              <p14:cNvContentPartPr/>
              <p14:nvPr/>
            </p14:nvContentPartPr>
            <p14:xfrm>
              <a:off x="2278002" y="4354779"/>
              <a:ext cx="67320" cy="1310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794F316-1066-40D5-BBA8-1F70DE463A46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2242002" y="4282779"/>
                <a:ext cx="1389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38BC013-C99A-494C-AAB8-77D72DF40307}"/>
                  </a:ext>
                </a:extLst>
              </p14:cNvPr>
              <p14:cNvContentPartPr/>
              <p14:nvPr/>
            </p14:nvContentPartPr>
            <p14:xfrm>
              <a:off x="2368722" y="4139139"/>
              <a:ext cx="227880" cy="2970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38BC013-C99A-494C-AAB8-77D72DF40307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2333082" y="4067499"/>
                <a:ext cx="29952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7A42A90-A822-4D1C-A110-FDBC5853385A}"/>
                  </a:ext>
                </a:extLst>
              </p14:cNvPr>
              <p14:cNvContentPartPr/>
              <p14:nvPr/>
            </p14:nvContentPartPr>
            <p14:xfrm>
              <a:off x="2655282" y="4109259"/>
              <a:ext cx="160560" cy="3099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7A42A90-A822-4D1C-A110-FDBC5853385A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2619282" y="4037259"/>
                <a:ext cx="23220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EAD8815-C0E5-48E9-A259-19B455C94AAB}"/>
                  </a:ext>
                </a:extLst>
              </p14:cNvPr>
              <p14:cNvContentPartPr/>
              <p14:nvPr/>
            </p14:nvContentPartPr>
            <p14:xfrm>
              <a:off x="2815122" y="4063539"/>
              <a:ext cx="213120" cy="3758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EAD8815-C0E5-48E9-A259-19B455C94AAB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2779482" y="3991899"/>
                <a:ext cx="28476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0190975-3A21-458A-884A-5A1343C22DD3}"/>
                  </a:ext>
                </a:extLst>
              </p14:cNvPr>
              <p14:cNvContentPartPr/>
              <p14:nvPr/>
            </p14:nvContentPartPr>
            <p14:xfrm>
              <a:off x="3079722" y="4205019"/>
              <a:ext cx="176760" cy="1980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0190975-3A21-458A-884A-5A1343C22DD3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3043722" y="4133019"/>
                <a:ext cx="24840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F9F0E82-408A-4C27-9469-FBF9C3CF10CA}"/>
                  </a:ext>
                </a:extLst>
              </p14:cNvPr>
              <p14:cNvContentPartPr/>
              <p14:nvPr/>
            </p14:nvContentPartPr>
            <p14:xfrm>
              <a:off x="3628002" y="4145979"/>
              <a:ext cx="244440" cy="2764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F9F0E82-408A-4C27-9469-FBF9C3CF10CA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3592362" y="4073979"/>
                <a:ext cx="31608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74C93C4-E58D-41B3-907D-A18CE599F8A2}"/>
                  </a:ext>
                </a:extLst>
              </p14:cNvPr>
              <p14:cNvContentPartPr/>
              <p14:nvPr/>
            </p14:nvContentPartPr>
            <p14:xfrm>
              <a:off x="3908442" y="4156419"/>
              <a:ext cx="156600" cy="2066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74C93C4-E58D-41B3-907D-A18CE599F8A2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3872442" y="4084779"/>
                <a:ext cx="22824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D5BBC0F-AAE6-4F35-9855-D9E3B02E340A}"/>
                  </a:ext>
                </a:extLst>
              </p14:cNvPr>
              <p14:cNvContentPartPr/>
              <p14:nvPr/>
            </p14:nvContentPartPr>
            <p14:xfrm>
              <a:off x="4150002" y="4147419"/>
              <a:ext cx="189720" cy="6976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D5BBC0F-AAE6-4F35-9855-D9E3B02E340A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4114002" y="4075779"/>
                <a:ext cx="261360" cy="8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1338B24-65E1-4898-8CB8-866AC2A773F9}"/>
                  </a:ext>
                </a:extLst>
              </p14:cNvPr>
              <p14:cNvContentPartPr/>
              <p14:nvPr/>
            </p14:nvContentPartPr>
            <p14:xfrm>
              <a:off x="4465002" y="4059939"/>
              <a:ext cx="888120" cy="3056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1338B24-65E1-4898-8CB8-866AC2A773F9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4429002" y="3988299"/>
                <a:ext cx="95976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630BBB0-A5CA-40E4-9673-365E762415D9}"/>
                  </a:ext>
                </a:extLst>
              </p14:cNvPr>
              <p14:cNvContentPartPr/>
              <p14:nvPr/>
            </p14:nvContentPartPr>
            <p14:xfrm>
              <a:off x="5369322" y="4205019"/>
              <a:ext cx="10800" cy="410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630BBB0-A5CA-40E4-9673-365E762415D9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333682" y="4133379"/>
                <a:ext cx="8244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AD7F93F-E67F-4D42-AF48-E4735B0433C2}"/>
                  </a:ext>
                </a:extLst>
              </p14:cNvPr>
              <p14:cNvContentPartPr/>
              <p14:nvPr/>
            </p14:nvContentPartPr>
            <p14:xfrm>
              <a:off x="5391282" y="3938259"/>
              <a:ext cx="14040" cy="669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AD7F93F-E67F-4D42-AF48-E4735B0433C2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5355282" y="3866259"/>
                <a:ext cx="856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C244CB4-B834-46E2-A53E-C11BB6007468}"/>
                  </a:ext>
                </a:extLst>
              </p14:cNvPr>
              <p14:cNvContentPartPr/>
              <p14:nvPr/>
            </p14:nvContentPartPr>
            <p14:xfrm>
              <a:off x="5484882" y="4081179"/>
              <a:ext cx="222120" cy="2131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C244CB4-B834-46E2-A53E-C11BB6007468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5449242" y="4009539"/>
                <a:ext cx="29376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0936BC2-668C-44E3-9553-366A76056804}"/>
                  </a:ext>
                </a:extLst>
              </p14:cNvPr>
              <p14:cNvContentPartPr/>
              <p14:nvPr/>
            </p14:nvContentPartPr>
            <p14:xfrm>
              <a:off x="5754162" y="4103499"/>
              <a:ext cx="108360" cy="2322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0936BC2-668C-44E3-9553-366A76056804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718162" y="4031859"/>
                <a:ext cx="18000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16B6D3B-A50C-4C91-91DA-0AB18C094E2E}"/>
                  </a:ext>
                </a:extLst>
              </p14:cNvPr>
              <p14:cNvContentPartPr/>
              <p14:nvPr/>
            </p14:nvContentPartPr>
            <p14:xfrm>
              <a:off x="446322" y="5098899"/>
              <a:ext cx="42480" cy="1468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16B6D3B-A50C-4C91-91DA-0AB18C094E2E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410682" y="5026899"/>
                <a:ext cx="1141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0E6D6F4-AF60-47F6-8441-D25F93CC0D56}"/>
                  </a:ext>
                </a:extLst>
              </p14:cNvPr>
              <p14:cNvContentPartPr/>
              <p14:nvPr/>
            </p14:nvContentPartPr>
            <p14:xfrm>
              <a:off x="630282" y="5027259"/>
              <a:ext cx="80640" cy="1771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0E6D6F4-AF60-47F6-8441-D25F93CC0D56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94642" y="4955259"/>
                <a:ext cx="15228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79DAB19-D5D7-4236-AF40-DB06B1C14A18}"/>
                  </a:ext>
                </a:extLst>
              </p14:cNvPr>
              <p14:cNvContentPartPr/>
              <p14:nvPr/>
            </p14:nvContentPartPr>
            <p14:xfrm>
              <a:off x="822162" y="4962819"/>
              <a:ext cx="144360" cy="3322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79DAB19-D5D7-4236-AF40-DB06B1C14A18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786162" y="4891179"/>
                <a:ext cx="21600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F21E115-9FC8-4FEC-B39A-551FC5168E13}"/>
                  </a:ext>
                </a:extLst>
              </p14:cNvPr>
              <p14:cNvContentPartPr/>
              <p14:nvPr/>
            </p14:nvContentPartPr>
            <p14:xfrm>
              <a:off x="212682" y="4925019"/>
              <a:ext cx="352800" cy="4341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F21E115-9FC8-4FEC-B39A-551FC5168E13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77042" y="4853019"/>
                <a:ext cx="42444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EE4940A-F462-41C5-884B-BF494A5A0B5F}"/>
                  </a:ext>
                </a:extLst>
              </p14:cNvPr>
              <p14:cNvContentPartPr/>
              <p14:nvPr/>
            </p14:nvContentPartPr>
            <p14:xfrm>
              <a:off x="783642" y="4980459"/>
              <a:ext cx="30600" cy="1450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EE4940A-F462-41C5-884B-BF494A5A0B5F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748002" y="4908459"/>
                <a:ext cx="10224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5E34DD8-AC2D-4017-927D-B933AFE730F6}"/>
                  </a:ext>
                </a:extLst>
              </p14:cNvPr>
              <p14:cNvContentPartPr/>
              <p14:nvPr/>
            </p14:nvContentPartPr>
            <p14:xfrm>
              <a:off x="1528842" y="4958859"/>
              <a:ext cx="14040" cy="4104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5E34DD8-AC2D-4017-927D-B933AFE730F6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493202" y="4886859"/>
                <a:ext cx="8568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C7E3898-828F-4D9C-A5EB-8633161BCCAF}"/>
                  </a:ext>
                </a:extLst>
              </p14:cNvPr>
              <p14:cNvContentPartPr/>
              <p14:nvPr/>
            </p14:nvContentPartPr>
            <p14:xfrm>
              <a:off x="1433082" y="5044899"/>
              <a:ext cx="539280" cy="3625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C7E3898-828F-4D9C-A5EB-8633161BCCAF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397442" y="4973259"/>
                <a:ext cx="61092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A195ED6-0074-4E49-90B6-929EC8D461CB}"/>
                  </a:ext>
                </a:extLst>
              </p14:cNvPr>
              <p14:cNvContentPartPr/>
              <p14:nvPr/>
            </p14:nvContentPartPr>
            <p14:xfrm>
              <a:off x="2044002" y="5149659"/>
              <a:ext cx="298800" cy="2095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A195ED6-0074-4E49-90B6-929EC8D461CB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2008362" y="5077659"/>
                <a:ext cx="37044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EF6A361-C852-4B09-86F1-3F032E85EA74}"/>
                  </a:ext>
                </a:extLst>
              </p14:cNvPr>
              <p14:cNvContentPartPr/>
              <p14:nvPr/>
            </p14:nvContentPartPr>
            <p14:xfrm>
              <a:off x="2337402" y="5012859"/>
              <a:ext cx="28800" cy="550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EF6A361-C852-4B09-86F1-3F032E85EA74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2301762" y="4941219"/>
                <a:ext cx="10044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3CE0EA5-43E2-47E6-84FE-6DADD6A1934F}"/>
                  </a:ext>
                </a:extLst>
              </p14:cNvPr>
              <p14:cNvContentPartPr/>
              <p14:nvPr/>
            </p14:nvContentPartPr>
            <p14:xfrm>
              <a:off x="2503002" y="5115099"/>
              <a:ext cx="152280" cy="3754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3CE0EA5-43E2-47E6-84FE-6DADD6A1934F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2467362" y="5043099"/>
                <a:ext cx="22392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EA4528D-C45D-4BF5-B426-98F9CB7DC9DE}"/>
                  </a:ext>
                </a:extLst>
              </p14:cNvPr>
              <p14:cNvContentPartPr/>
              <p14:nvPr/>
            </p14:nvContentPartPr>
            <p14:xfrm>
              <a:off x="2772282" y="5006379"/>
              <a:ext cx="88200" cy="2905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EA4528D-C45D-4BF5-B426-98F9CB7DC9DE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736642" y="4934379"/>
                <a:ext cx="15984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535A5BA-1AF1-4415-9DA4-6CBB5902498B}"/>
                  </a:ext>
                </a:extLst>
              </p14:cNvPr>
              <p14:cNvContentPartPr/>
              <p14:nvPr/>
            </p14:nvContentPartPr>
            <p14:xfrm>
              <a:off x="2917362" y="5096019"/>
              <a:ext cx="445680" cy="2242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535A5BA-1AF1-4415-9DA4-6CBB5902498B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2881722" y="5024019"/>
                <a:ext cx="51732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550DB42-3B59-4C0D-9E41-267863D4A18D}"/>
                  </a:ext>
                </a:extLst>
              </p14:cNvPr>
              <p14:cNvContentPartPr/>
              <p14:nvPr/>
            </p14:nvContentPartPr>
            <p14:xfrm>
              <a:off x="3649962" y="4826379"/>
              <a:ext cx="45360" cy="5169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550DB42-3B59-4C0D-9E41-267863D4A18D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3613962" y="4754379"/>
                <a:ext cx="117000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2C7EF34-9561-4C02-917E-2D543635412A}"/>
                  </a:ext>
                </a:extLst>
              </p14:cNvPr>
              <p14:cNvContentPartPr/>
              <p14:nvPr/>
            </p14:nvContentPartPr>
            <p14:xfrm>
              <a:off x="3545202" y="4986579"/>
              <a:ext cx="399600" cy="2606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2C7EF34-9561-4C02-917E-2D543635412A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3509202" y="4914579"/>
                <a:ext cx="47124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7454182-3242-4A90-841C-FFA628A89709}"/>
                  </a:ext>
                </a:extLst>
              </p14:cNvPr>
              <p14:cNvContentPartPr/>
              <p14:nvPr/>
            </p14:nvContentPartPr>
            <p14:xfrm>
              <a:off x="3988722" y="5056419"/>
              <a:ext cx="572040" cy="2509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7454182-3242-4A90-841C-FFA628A89709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3952722" y="4984419"/>
                <a:ext cx="64368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6EE826C-B38F-4DEB-BB96-3203A1D4B439}"/>
                  </a:ext>
                </a:extLst>
              </p14:cNvPr>
              <p14:cNvContentPartPr/>
              <p14:nvPr/>
            </p14:nvContentPartPr>
            <p14:xfrm>
              <a:off x="453162" y="5868219"/>
              <a:ext cx="38520" cy="2138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6EE826C-B38F-4DEB-BB96-3203A1D4B439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417162" y="5796219"/>
                <a:ext cx="11016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DCDC9BD-FDA7-430C-8A47-8AD798D45C95}"/>
                  </a:ext>
                </a:extLst>
              </p14:cNvPr>
              <p14:cNvContentPartPr/>
              <p14:nvPr/>
            </p14:nvContentPartPr>
            <p14:xfrm>
              <a:off x="577002" y="5751219"/>
              <a:ext cx="154080" cy="2239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DCDC9BD-FDA7-430C-8A47-8AD798D45C95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541362" y="5679579"/>
                <a:ext cx="22572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0F5EA7C-884E-4C4A-9686-45FFDEBA7B9B}"/>
                  </a:ext>
                </a:extLst>
              </p14:cNvPr>
              <p14:cNvContentPartPr/>
              <p14:nvPr/>
            </p14:nvContentPartPr>
            <p14:xfrm>
              <a:off x="728202" y="5707299"/>
              <a:ext cx="208440" cy="4316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0F5EA7C-884E-4C4A-9686-45FFDEBA7B9B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692202" y="5635299"/>
                <a:ext cx="28008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7BDDD7F-272B-4612-97F7-93297D9BC4F5}"/>
                  </a:ext>
                </a:extLst>
              </p14:cNvPr>
              <p14:cNvContentPartPr/>
              <p14:nvPr/>
            </p14:nvContentPartPr>
            <p14:xfrm>
              <a:off x="164082" y="5906019"/>
              <a:ext cx="347040" cy="4852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7BDDD7F-272B-4612-97F7-93297D9BC4F5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28442" y="5834379"/>
                <a:ext cx="418680" cy="6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B5AA0CD-EDB0-45CC-8DC9-3462C1820A9E}"/>
                  </a:ext>
                </a:extLst>
              </p14:cNvPr>
              <p14:cNvContentPartPr/>
              <p14:nvPr/>
            </p14:nvContentPartPr>
            <p14:xfrm>
              <a:off x="1231842" y="5802699"/>
              <a:ext cx="368280" cy="2948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B5AA0CD-EDB0-45CC-8DC9-3462C1820A9E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1195842" y="5730699"/>
                <a:ext cx="43992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62F44BD-BC78-4EE2-B52F-CB5ABE6473D4}"/>
                  </a:ext>
                </a:extLst>
              </p14:cNvPr>
              <p14:cNvContentPartPr/>
              <p14:nvPr/>
            </p14:nvContentPartPr>
            <p14:xfrm>
              <a:off x="1642242" y="5793699"/>
              <a:ext cx="147240" cy="3333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62F44BD-BC78-4EE2-B52F-CB5ABE6473D4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1606602" y="5721699"/>
                <a:ext cx="21888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4F33A26-7D35-4B82-A063-4703678B2BBB}"/>
                  </a:ext>
                </a:extLst>
              </p14:cNvPr>
              <p14:cNvContentPartPr/>
              <p14:nvPr/>
            </p14:nvContentPartPr>
            <p14:xfrm>
              <a:off x="1957242" y="5779659"/>
              <a:ext cx="406800" cy="3765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4F33A26-7D35-4B82-A063-4703678B2BBB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921242" y="5707659"/>
                <a:ext cx="47844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169F80C-F405-4AC2-A647-9F7CB1C60CA5}"/>
                  </a:ext>
                </a:extLst>
              </p14:cNvPr>
              <p14:cNvContentPartPr/>
              <p14:nvPr/>
            </p14:nvContentPartPr>
            <p14:xfrm>
              <a:off x="4547442" y="3231219"/>
              <a:ext cx="1284480" cy="23796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169F80C-F405-4AC2-A647-9F7CB1C60CA5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4511802" y="3159579"/>
                <a:ext cx="1356120" cy="25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A6D3AC5-2024-49A8-8D9E-2D8E8C73D094}"/>
                  </a:ext>
                </a:extLst>
              </p14:cNvPr>
              <p14:cNvContentPartPr/>
              <p14:nvPr/>
            </p14:nvContentPartPr>
            <p14:xfrm>
              <a:off x="6146922" y="3499779"/>
              <a:ext cx="158040" cy="2210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A6D3AC5-2024-49A8-8D9E-2D8E8C73D094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6111282" y="3427779"/>
                <a:ext cx="2296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31BC003-9E39-405A-8C22-4A4A94BB2D2C}"/>
                  </a:ext>
                </a:extLst>
              </p14:cNvPr>
              <p14:cNvContentPartPr/>
              <p14:nvPr/>
            </p14:nvContentPartPr>
            <p14:xfrm>
              <a:off x="6334122" y="3471339"/>
              <a:ext cx="101520" cy="3844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31BC003-9E39-405A-8C22-4A4A94BB2D2C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6298122" y="3399699"/>
                <a:ext cx="17316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49339CF-87F3-42E0-83D6-6B6AC5D073E3}"/>
                  </a:ext>
                </a:extLst>
              </p14:cNvPr>
              <p14:cNvContentPartPr/>
              <p14:nvPr/>
            </p14:nvContentPartPr>
            <p14:xfrm>
              <a:off x="5935242" y="3516699"/>
              <a:ext cx="177480" cy="4798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49339CF-87F3-42E0-83D6-6B6AC5D073E3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5899602" y="3444699"/>
                <a:ext cx="24912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40FC1F7-E813-4065-8EC9-EB331ED62D16}"/>
                  </a:ext>
                </a:extLst>
              </p14:cNvPr>
              <p14:cNvContentPartPr/>
              <p14:nvPr/>
            </p14:nvContentPartPr>
            <p14:xfrm>
              <a:off x="6613842" y="3425619"/>
              <a:ext cx="313200" cy="4510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40FC1F7-E813-4065-8EC9-EB331ED62D16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6578202" y="3353619"/>
                <a:ext cx="384840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92C7420-6892-47CB-9772-AE22159D7D11}"/>
                  </a:ext>
                </a:extLst>
              </p14:cNvPr>
              <p14:cNvContentPartPr/>
              <p14:nvPr/>
            </p14:nvContentPartPr>
            <p14:xfrm>
              <a:off x="7039722" y="3691299"/>
              <a:ext cx="432360" cy="2613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92C7420-6892-47CB-9772-AE22159D7D11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7003722" y="3619299"/>
                <a:ext cx="50400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58FA691-CA96-4630-8B16-A990131AE887}"/>
                  </a:ext>
                </a:extLst>
              </p14:cNvPr>
              <p14:cNvContentPartPr/>
              <p14:nvPr/>
            </p14:nvContentPartPr>
            <p14:xfrm>
              <a:off x="7450482" y="3470979"/>
              <a:ext cx="30960" cy="918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58FA691-CA96-4630-8B16-A990131AE887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7414842" y="3399339"/>
                <a:ext cx="10260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81A2885-91C2-4CDD-9E80-49D93E8911C1}"/>
                  </a:ext>
                </a:extLst>
              </p14:cNvPr>
              <p14:cNvContentPartPr/>
              <p14:nvPr/>
            </p14:nvContentPartPr>
            <p14:xfrm>
              <a:off x="7581162" y="3698499"/>
              <a:ext cx="150480" cy="2736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81A2885-91C2-4CDD-9E80-49D93E8911C1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7545522" y="3626859"/>
                <a:ext cx="22212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C0056DF-4B78-4624-AC99-6EDE46B48B6D}"/>
                  </a:ext>
                </a:extLst>
              </p14:cNvPr>
              <p14:cNvContentPartPr/>
              <p14:nvPr/>
            </p14:nvContentPartPr>
            <p14:xfrm>
              <a:off x="7798242" y="3675819"/>
              <a:ext cx="258840" cy="2358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C0056DF-4B78-4624-AC99-6EDE46B48B6D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7762602" y="3603819"/>
                <a:ext cx="33048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C96FD73-CA8B-4E00-8705-DE3EA38FC8B3}"/>
                  </a:ext>
                </a:extLst>
              </p14:cNvPr>
              <p14:cNvContentPartPr/>
              <p14:nvPr/>
            </p14:nvContentPartPr>
            <p14:xfrm>
              <a:off x="8355162" y="3465579"/>
              <a:ext cx="261360" cy="4755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C96FD73-CA8B-4E00-8705-DE3EA38FC8B3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8319162" y="3393579"/>
                <a:ext cx="33300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0D88CEF-730E-43BE-9CC0-BE6EDAE6BCFE}"/>
                  </a:ext>
                </a:extLst>
              </p14:cNvPr>
              <p14:cNvContentPartPr/>
              <p14:nvPr/>
            </p14:nvContentPartPr>
            <p14:xfrm>
              <a:off x="8754042" y="3697779"/>
              <a:ext cx="150480" cy="1533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0D88CEF-730E-43BE-9CC0-BE6EDAE6BCFE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8718042" y="3626139"/>
                <a:ext cx="2221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77BE01B1-0A4D-40C7-B9EC-F0D6AA3D69DD}"/>
                  </a:ext>
                </a:extLst>
              </p14:cNvPr>
              <p14:cNvContentPartPr/>
              <p14:nvPr/>
            </p14:nvContentPartPr>
            <p14:xfrm>
              <a:off x="8919642" y="3689139"/>
              <a:ext cx="216720" cy="4478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77BE01B1-0A4D-40C7-B9EC-F0D6AA3D69DD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8884002" y="3617139"/>
                <a:ext cx="288360" cy="5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2D9B357-AFDB-4EE3-AC79-7E6E44CB010C}"/>
                  </a:ext>
                </a:extLst>
              </p14:cNvPr>
              <p14:cNvContentPartPr/>
              <p14:nvPr/>
            </p14:nvContentPartPr>
            <p14:xfrm>
              <a:off x="9197922" y="3665379"/>
              <a:ext cx="394200" cy="3366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2D9B357-AFDB-4EE3-AC79-7E6E44CB010C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9161922" y="3593379"/>
                <a:ext cx="46584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F77BDC9-CCA6-42C7-8C20-C2A35C716AB3}"/>
                  </a:ext>
                </a:extLst>
              </p14:cNvPr>
              <p14:cNvContentPartPr/>
              <p14:nvPr/>
            </p14:nvContentPartPr>
            <p14:xfrm>
              <a:off x="6083922" y="4328499"/>
              <a:ext cx="252000" cy="2570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F77BDC9-CCA6-42C7-8C20-C2A35C716AB3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6047922" y="4256859"/>
                <a:ext cx="32364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58EA5CC-9133-41E0-A800-01869D2798D6}"/>
                  </a:ext>
                </a:extLst>
              </p14:cNvPr>
              <p14:cNvContentPartPr/>
              <p14:nvPr/>
            </p14:nvContentPartPr>
            <p14:xfrm>
              <a:off x="6416202" y="4413099"/>
              <a:ext cx="18000" cy="2185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58EA5CC-9133-41E0-A800-01869D2798D6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6380202" y="4341459"/>
                <a:ext cx="8964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513BC111-D4D9-4CB1-999C-4DA9C3633F99}"/>
                  </a:ext>
                </a:extLst>
              </p14:cNvPr>
              <p14:cNvContentPartPr/>
              <p14:nvPr/>
            </p14:nvContentPartPr>
            <p14:xfrm>
              <a:off x="6491802" y="4363059"/>
              <a:ext cx="149040" cy="3297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513BC111-D4D9-4CB1-999C-4DA9C3633F99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6456162" y="4291419"/>
                <a:ext cx="22068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FF34C88-E3B1-4233-8B8D-F9D5E91BBC76}"/>
                  </a:ext>
                </a:extLst>
              </p14:cNvPr>
              <p14:cNvContentPartPr/>
              <p14:nvPr/>
            </p14:nvContentPartPr>
            <p14:xfrm>
              <a:off x="5917242" y="4315179"/>
              <a:ext cx="439200" cy="5097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FF34C88-E3B1-4233-8B8D-F9D5E91BBC76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5881242" y="4243179"/>
                <a:ext cx="51084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87FD0FA1-AD66-44F8-AD57-456C9E121AC8}"/>
                  </a:ext>
                </a:extLst>
              </p14:cNvPr>
              <p14:cNvContentPartPr/>
              <p14:nvPr/>
            </p14:nvContentPartPr>
            <p14:xfrm>
              <a:off x="7402242" y="4256499"/>
              <a:ext cx="273240" cy="3474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87FD0FA1-AD66-44F8-AD57-456C9E121AC8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7366602" y="4184499"/>
                <a:ext cx="34488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01E3CF3-694F-47E8-9F6B-3D11BB798D8D}"/>
                  </a:ext>
                </a:extLst>
              </p14:cNvPr>
              <p14:cNvContentPartPr/>
              <p14:nvPr/>
            </p14:nvContentPartPr>
            <p14:xfrm>
              <a:off x="7424202" y="4256499"/>
              <a:ext cx="216000" cy="1566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01E3CF3-694F-47E8-9F6B-3D11BB798D8D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7388562" y="4184859"/>
                <a:ext cx="28764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DDD9A96-2E90-4B9C-A777-22BE46341E81}"/>
                  </a:ext>
                </a:extLst>
              </p14:cNvPr>
              <p14:cNvContentPartPr/>
              <p14:nvPr/>
            </p14:nvContentPartPr>
            <p14:xfrm>
              <a:off x="7780602" y="4214019"/>
              <a:ext cx="302040" cy="3672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DDD9A96-2E90-4B9C-A777-22BE46341E81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7744602" y="4142379"/>
                <a:ext cx="37368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B6EC8B2-8332-4E97-B223-6BBE1FF8ADEF}"/>
                  </a:ext>
                </a:extLst>
              </p14:cNvPr>
              <p14:cNvContentPartPr/>
              <p14:nvPr/>
            </p14:nvContentPartPr>
            <p14:xfrm>
              <a:off x="8155002" y="4129059"/>
              <a:ext cx="301680" cy="4417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B6EC8B2-8332-4E97-B223-6BBE1FF8ADEF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8119002" y="4057419"/>
                <a:ext cx="373320" cy="58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64A99229-277A-4596-8362-CE68010F13C2}"/>
                  </a:ext>
                </a:extLst>
              </p14:cNvPr>
              <p14:cNvContentPartPr/>
              <p14:nvPr/>
            </p14:nvContentPartPr>
            <p14:xfrm>
              <a:off x="6146922" y="5125539"/>
              <a:ext cx="171000" cy="2070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64A99229-277A-4596-8362-CE68010F13C2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6110922" y="5053539"/>
                <a:ext cx="24264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B3AE383-AF26-4051-B6B4-78FAD2F3B0B1}"/>
                  </a:ext>
                </a:extLst>
              </p14:cNvPr>
              <p14:cNvContentPartPr/>
              <p14:nvPr/>
            </p14:nvContentPartPr>
            <p14:xfrm>
              <a:off x="6348162" y="5168379"/>
              <a:ext cx="22320" cy="1555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B3AE383-AF26-4051-B6B4-78FAD2F3B0B1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6312162" y="5096739"/>
                <a:ext cx="9396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2BC9D2F-E75A-47E1-8EB6-30A4D0F9D8D1}"/>
                  </a:ext>
                </a:extLst>
              </p14:cNvPr>
              <p14:cNvContentPartPr/>
              <p14:nvPr/>
            </p14:nvContentPartPr>
            <p14:xfrm>
              <a:off x="6469842" y="5163699"/>
              <a:ext cx="23760" cy="1641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2BC9D2F-E75A-47E1-8EB6-30A4D0F9D8D1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6434202" y="5092059"/>
                <a:ext cx="9540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F770AEA-44B8-48E0-8337-CA88CAC91061}"/>
                  </a:ext>
                </a:extLst>
              </p14:cNvPr>
              <p14:cNvContentPartPr/>
              <p14:nvPr/>
            </p14:nvContentPartPr>
            <p14:xfrm>
              <a:off x="6484962" y="5111859"/>
              <a:ext cx="163800" cy="5115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F770AEA-44B8-48E0-8337-CA88CAC91061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6449322" y="5039859"/>
                <a:ext cx="23544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BA7C0C1-08EA-45B9-B448-FECDF523C5F6}"/>
                  </a:ext>
                </a:extLst>
              </p14:cNvPr>
              <p14:cNvContentPartPr/>
              <p14:nvPr/>
            </p14:nvContentPartPr>
            <p14:xfrm>
              <a:off x="5992842" y="4975779"/>
              <a:ext cx="270360" cy="5137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BA7C0C1-08EA-45B9-B448-FECDF523C5F6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5957202" y="4903779"/>
                <a:ext cx="34200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1024" name="Ink 1023">
                <a:extLst>
                  <a:ext uri="{FF2B5EF4-FFF2-40B4-BE49-F238E27FC236}">
                    <a16:creationId xmlns:a16="http://schemas.microsoft.com/office/drawing/2014/main" id="{C94F783B-0878-4974-BDD8-EA615B9BE587}"/>
                  </a:ext>
                </a:extLst>
              </p14:cNvPr>
              <p14:cNvContentPartPr/>
              <p14:nvPr/>
            </p14:nvContentPartPr>
            <p14:xfrm>
              <a:off x="7240962" y="5083779"/>
              <a:ext cx="408960" cy="399600"/>
            </p14:xfrm>
          </p:contentPart>
        </mc:Choice>
        <mc:Fallback>
          <p:pic>
            <p:nvPicPr>
              <p:cNvPr id="1024" name="Ink 1023">
                <a:extLst>
                  <a:ext uri="{FF2B5EF4-FFF2-40B4-BE49-F238E27FC236}">
                    <a16:creationId xmlns:a16="http://schemas.microsoft.com/office/drawing/2014/main" id="{C94F783B-0878-4974-BDD8-EA615B9BE587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7205322" y="5012139"/>
                <a:ext cx="48060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025" name="Ink 1024">
                <a:extLst>
                  <a:ext uri="{FF2B5EF4-FFF2-40B4-BE49-F238E27FC236}">
                    <a16:creationId xmlns:a16="http://schemas.microsoft.com/office/drawing/2014/main" id="{CF83BFDB-8D72-4E70-9922-DA4E2B962C56}"/>
                  </a:ext>
                </a:extLst>
              </p14:cNvPr>
              <p14:cNvContentPartPr/>
              <p14:nvPr/>
            </p14:nvContentPartPr>
            <p14:xfrm>
              <a:off x="7362642" y="5062179"/>
              <a:ext cx="239400" cy="159480"/>
            </p14:xfrm>
          </p:contentPart>
        </mc:Choice>
        <mc:Fallback>
          <p:pic>
            <p:nvPicPr>
              <p:cNvPr id="1025" name="Ink 1024">
                <a:extLst>
                  <a:ext uri="{FF2B5EF4-FFF2-40B4-BE49-F238E27FC236}">
                    <a16:creationId xmlns:a16="http://schemas.microsoft.com/office/drawing/2014/main" id="{CF83BFDB-8D72-4E70-9922-DA4E2B962C56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7326642" y="4990179"/>
                <a:ext cx="31104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1027" name="Ink 1026">
                <a:extLst>
                  <a:ext uri="{FF2B5EF4-FFF2-40B4-BE49-F238E27FC236}">
                    <a16:creationId xmlns:a16="http://schemas.microsoft.com/office/drawing/2014/main" id="{9E645374-E263-4431-98A8-E174C354A0BB}"/>
                  </a:ext>
                </a:extLst>
              </p14:cNvPr>
              <p14:cNvContentPartPr/>
              <p14:nvPr/>
            </p14:nvContentPartPr>
            <p14:xfrm>
              <a:off x="7829922" y="5176659"/>
              <a:ext cx="218880" cy="59040"/>
            </p14:xfrm>
          </p:contentPart>
        </mc:Choice>
        <mc:Fallback>
          <p:pic>
            <p:nvPicPr>
              <p:cNvPr id="1027" name="Ink 1026">
                <a:extLst>
                  <a:ext uri="{FF2B5EF4-FFF2-40B4-BE49-F238E27FC236}">
                    <a16:creationId xmlns:a16="http://schemas.microsoft.com/office/drawing/2014/main" id="{9E645374-E263-4431-98A8-E174C354A0BB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7793922" y="5104659"/>
                <a:ext cx="2905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1028" name="Ink 1027">
                <a:extLst>
                  <a:ext uri="{FF2B5EF4-FFF2-40B4-BE49-F238E27FC236}">
                    <a16:creationId xmlns:a16="http://schemas.microsoft.com/office/drawing/2014/main" id="{614B048A-B062-4718-B27D-1F0E55CC5553}"/>
                  </a:ext>
                </a:extLst>
              </p14:cNvPr>
              <p14:cNvContentPartPr/>
              <p14:nvPr/>
            </p14:nvContentPartPr>
            <p14:xfrm>
              <a:off x="8223402" y="4995579"/>
              <a:ext cx="827640" cy="260280"/>
            </p14:xfrm>
          </p:contentPart>
        </mc:Choice>
        <mc:Fallback>
          <p:pic>
            <p:nvPicPr>
              <p:cNvPr id="1028" name="Ink 1027">
                <a:extLst>
                  <a:ext uri="{FF2B5EF4-FFF2-40B4-BE49-F238E27FC236}">
                    <a16:creationId xmlns:a16="http://schemas.microsoft.com/office/drawing/2014/main" id="{614B048A-B062-4718-B27D-1F0E55CC5553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8187762" y="4923939"/>
                <a:ext cx="89928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1029" name="Ink 1028">
                <a:extLst>
                  <a:ext uri="{FF2B5EF4-FFF2-40B4-BE49-F238E27FC236}">
                    <a16:creationId xmlns:a16="http://schemas.microsoft.com/office/drawing/2014/main" id="{17EBEA5A-A8F1-4E88-A3B6-ECFE96763B28}"/>
                  </a:ext>
                </a:extLst>
              </p14:cNvPr>
              <p14:cNvContentPartPr/>
              <p14:nvPr/>
            </p14:nvContentPartPr>
            <p14:xfrm>
              <a:off x="8994522" y="5000619"/>
              <a:ext cx="227520" cy="213480"/>
            </p14:xfrm>
          </p:contentPart>
        </mc:Choice>
        <mc:Fallback>
          <p:pic>
            <p:nvPicPr>
              <p:cNvPr id="1029" name="Ink 1028">
                <a:extLst>
                  <a:ext uri="{FF2B5EF4-FFF2-40B4-BE49-F238E27FC236}">
                    <a16:creationId xmlns:a16="http://schemas.microsoft.com/office/drawing/2014/main" id="{17EBEA5A-A8F1-4E88-A3B6-ECFE96763B28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8958882" y="4928979"/>
                <a:ext cx="29916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030" name="Ink 1029">
                <a:extLst>
                  <a:ext uri="{FF2B5EF4-FFF2-40B4-BE49-F238E27FC236}">
                    <a16:creationId xmlns:a16="http://schemas.microsoft.com/office/drawing/2014/main" id="{0B186CF6-1F7F-42A7-813A-754D9D540566}"/>
                  </a:ext>
                </a:extLst>
              </p14:cNvPr>
              <p14:cNvContentPartPr/>
              <p14:nvPr/>
            </p14:nvContentPartPr>
            <p14:xfrm>
              <a:off x="9343722" y="5002779"/>
              <a:ext cx="178200" cy="350640"/>
            </p14:xfrm>
          </p:contentPart>
        </mc:Choice>
        <mc:Fallback>
          <p:pic>
            <p:nvPicPr>
              <p:cNvPr id="1030" name="Ink 1029">
                <a:extLst>
                  <a:ext uri="{FF2B5EF4-FFF2-40B4-BE49-F238E27FC236}">
                    <a16:creationId xmlns:a16="http://schemas.microsoft.com/office/drawing/2014/main" id="{0B186CF6-1F7F-42A7-813A-754D9D540566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9307722" y="4931139"/>
                <a:ext cx="24984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031" name="Ink 1030">
                <a:extLst>
                  <a:ext uri="{FF2B5EF4-FFF2-40B4-BE49-F238E27FC236}">
                    <a16:creationId xmlns:a16="http://schemas.microsoft.com/office/drawing/2014/main" id="{EFA74B3C-BF7C-46DB-8EC7-62F43BF8FF97}"/>
                  </a:ext>
                </a:extLst>
              </p14:cNvPr>
              <p14:cNvContentPartPr/>
              <p14:nvPr/>
            </p14:nvContentPartPr>
            <p14:xfrm>
              <a:off x="5962242" y="6193299"/>
              <a:ext cx="139320" cy="272160"/>
            </p14:xfrm>
          </p:contentPart>
        </mc:Choice>
        <mc:Fallback>
          <p:pic>
            <p:nvPicPr>
              <p:cNvPr id="1031" name="Ink 1030">
                <a:extLst>
                  <a:ext uri="{FF2B5EF4-FFF2-40B4-BE49-F238E27FC236}">
                    <a16:creationId xmlns:a16="http://schemas.microsoft.com/office/drawing/2014/main" id="{EFA74B3C-BF7C-46DB-8EC7-62F43BF8FF97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5926242" y="6121659"/>
                <a:ext cx="21096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1032" name="Ink 1031">
                <a:extLst>
                  <a:ext uri="{FF2B5EF4-FFF2-40B4-BE49-F238E27FC236}">
                    <a16:creationId xmlns:a16="http://schemas.microsoft.com/office/drawing/2014/main" id="{61DB12A6-FE42-431C-8600-BA2DAB41BC61}"/>
                  </a:ext>
                </a:extLst>
              </p14:cNvPr>
              <p14:cNvContentPartPr/>
              <p14:nvPr/>
            </p14:nvContentPartPr>
            <p14:xfrm>
              <a:off x="6124242" y="6207699"/>
              <a:ext cx="27000" cy="165240"/>
            </p14:xfrm>
          </p:contentPart>
        </mc:Choice>
        <mc:Fallback>
          <p:pic>
            <p:nvPicPr>
              <p:cNvPr id="1032" name="Ink 1031">
                <a:extLst>
                  <a:ext uri="{FF2B5EF4-FFF2-40B4-BE49-F238E27FC236}">
                    <a16:creationId xmlns:a16="http://schemas.microsoft.com/office/drawing/2014/main" id="{61DB12A6-FE42-431C-8600-BA2DAB41BC61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6088242" y="6135699"/>
                <a:ext cx="986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1033" name="Ink 1032">
                <a:extLst>
                  <a:ext uri="{FF2B5EF4-FFF2-40B4-BE49-F238E27FC236}">
                    <a16:creationId xmlns:a16="http://schemas.microsoft.com/office/drawing/2014/main" id="{F09582A5-9A4B-443C-80B7-41264819B3D6}"/>
                  </a:ext>
                </a:extLst>
              </p14:cNvPr>
              <p14:cNvContentPartPr/>
              <p14:nvPr/>
            </p14:nvContentPartPr>
            <p14:xfrm>
              <a:off x="6247002" y="6164499"/>
              <a:ext cx="178560" cy="209160"/>
            </p14:xfrm>
          </p:contentPart>
        </mc:Choice>
        <mc:Fallback>
          <p:pic>
            <p:nvPicPr>
              <p:cNvPr id="1033" name="Ink 1032">
                <a:extLst>
                  <a:ext uri="{FF2B5EF4-FFF2-40B4-BE49-F238E27FC236}">
                    <a16:creationId xmlns:a16="http://schemas.microsoft.com/office/drawing/2014/main" id="{F09582A5-9A4B-443C-80B7-41264819B3D6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6211002" y="6092499"/>
                <a:ext cx="25020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1034" name="Ink 1033">
                <a:extLst>
                  <a:ext uri="{FF2B5EF4-FFF2-40B4-BE49-F238E27FC236}">
                    <a16:creationId xmlns:a16="http://schemas.microsoft.com/office/drawing/2014/main" id="{061010C0-F61C-4E98-A041-D392F93418E5}"/>
                  </a:ext>
                </a:extLst>
              </p14:cNvPr>
              <p14:cNvContentPartPr/>
              <p14:nvPr/>
            </p14:nvContentPartPr>
            <p14:xfrm>
              <a:off x="6355002" y="6141459"/>
              <a:ext cx="196920" cy="373320"/>
            </p14:xfrm>
          </p:contentPart>
        </mc:Choice>
        <mc:Fallback>
          <p:pic>
            <p:nvPicPr>
              <p:cNvPr id="1034" name="Ink 1033">
                <a:extLst>
                  <a:ext uri="{FF2B5EF4-FFF2-40B4-BE49-F238E27FC236}">
                    <a16:creationId xmlns:a16="http://schemas.microsoft.com/office/drawing/2014/main" id="{061010C0-F61C-4E98-A041-D392F93418E5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6319362" y="6069819"/>
                <a:ext cx="26856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1035" name="Ink 1034">
                <a:extLst>
                  <a:ext uri="{FF2B5EF4-FFF2-40B4-BE49-F238E27FC236}">
                    <a16:creationId xmlns:a16="http://schemas.microsoft.com/office/drawing/2014/main" id="{A1341185-5FE9-4DF8-BC4B-04C7713C77AB}"/>
                  </a:ext>
                </a:extLst>
              </p14:cNvPr>
              <p14:cNvContentPartPr/>
              <p14:nvPr/>
            </p14:nvContentPartPr>
            <p14:xfrm>
              <a:off x="5739762" y="5961459"/>
              <a:ext cx="672120" cy="524160"/>
            </p14:xfrm>
          </p:contentPart>
        </mc:Choice>
        <mc:Fallback>
          <p:pic>
            <p:nvPicPr>
              <p:cNvPr id="1035" name="Ink 1034">
                <a:extLst>
                  <a:ext uri="{FF2B5EF4-FFF2-40B4-BE49-F238E27FC236}">
                    <a16:creationId xmlns:a16="http://schemas.microsoft.com/office/drawing/2014/main" id="{A1341185-5FE9-4DF8-BC4B-04C7713C77AB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5704122" y="5889459"/>
                <a:ext cx="743760" cy="6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1036" name="Ink 1035">
                <a:extLst>
                  <a:ext uri="{FF2B5EF4-FFF2-40B4-BE49-F238E27FC236}">
                    <a16:creationId xmlns:a16="http://schemas.microsoft.com/office/drawing/2014/main" id="{9F460BF2-D2EF-4D6F-A39D-5FF04064513D}"/>
                  </a:ext>
                </a:extLst>
              </p14:cNvPr>
              <p14:cNvContentPartPr/>
              <p14:nvPr/>
            </p14:nvContentPartPr>
            <p14:xfrm>
              <a:off x="7057722" y="5742579"/>
              <a:ext cx="600480" cy="553680"/>
            </p14:xfrm>
          </p:contentPart>
        </mc:Choice>
        <mc:Fallback>
          <p:pic>
            <p:nvPicPr>
              <p:cNvPr id="1036" name="Ink 1035">
                <a:extLst>
                  <a:ext uri="{FF2B5EF4-FFF2-40B4-BE49-F238E27FC236}">
                    <a16:creationId xmlns:a16="http://schemas.microsoft.com/office/drawing/2014/main" id="{9F460BF2-D2EF-4D6F-A39D-5FF04064513D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7021722" y="5670579"/>
                <a:ext cx="672120" cy="69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1037" name="Ink 1036">
                <a:extLst>
                  <a:ext uri="{FF2B5EF4-FFF2-40B4-BE49-F238E27FC236}">
                    <a16:creationId xmlns:a16="http://schemas.microsoft.com/office/drawing/2014/main" id="{A979A921-C8DB-4127-8A7D-B82C9D00C3B1}"/>
                  </a:ext>
                </a:extLst>
              </p14:cNvPr>
              <p14:cNvContentPartPr/>
              <p14:nvPr/>
            </p14:nvContentPartPr>
            <p14:xfrm>
              <a:off x="7715442" y="6007899"/>
              <a:ext cx="215280" cy="173880"/>
            </p14:xfrm>
          </p:contentPart>
        </mc:Choice>
        <mc:Fallback>
          <p:pic>
            <p:nvPicPr>
              <p:cNvPr id="1037" name="Ink 1036">
                <a:extLst>
                  <a:ext uri="{FF2B5EF4-FFF2-40B4-BE49-F238E27FC236}">
                    <a16:creationId xmlns:a16="http://schemas.microsoft.com/office/drawing/2014/main" id="{A979A921-C8DB-4127-8A7D-B82C9D00C3B1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7679802" y="5935899"/>
                <a:ext cx="28692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1038" name="Ink 1037">
                <a:extLst>
                  <a:ext uri="{FF2B5EF4-FFF2-40B4-BE49-F238E27FC236}">
                    <a16:creationId xmlns:a16="http://schemas.microsoft.com/office/drawing/2014/main" id="{18843073-6B83-4175-AE42-442BBCB46FE3}"/>
                  </a:ext>
                </a:extLst>
              </p14:cNvPr>
              <p14:cNvContentPartPr/>
              <p14:nvPr/>
            </p14:nvContentPartPr>
            <p14:xfrm>
              <a:off x="8020002" y="5740059"/>
              <a:ext cx="1149480" cy="444960"/>
            </p14:xfrm>
          </p:contentPart>
        </mc:Choice>
        <mc:Fallback>
          <p:pic>
            <p:nvPicPr>
              <p:cNvPr id="1038" name="Ink 1037">
                <a:extLst>
                  <a:ext uri="{FF2B5EF4-FFF2-40B4-BE49-F238E27FC236}">
                    <a16:creationId xmlns:a16="http://schemas.microsoft.com/office/drawing/2014/main" id="{18843073-6B83-4175-AE42-442BBCB46FE3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7984362" y="5668059"/>
                <a:ext cx="122112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1039" name="Ink 1038">
                <a:extLst>
                  <a:ext uri="{FF2B5EF4-FFF2-40B4-BE49-F238E27FC236}">
                    <a16:creationId xmlns:a16="http://schemas.microsoft.com/office/drawing/2014/main" id="{C7B38DF5-B601-4CAE-9F09-16B96557EFE7}"/>
                  </a:ext>
                </a:extLst>
              </p14:cNvPr>
              <p14:cNvContentPartPr/>
              <p14:nvPr/>
            </p14:nvContentPartPr>
            <p14:xfrm>
              <a:off x="9635322" y="5642499"/>
              <a:ext cx="311040" cy="541440"/>
            </p14:xfrm>
          </p:contentPart>
        </mc:Choice>
        <mc:Fallback>
          <p:pic>
            <p:nvPicPr>
              <p:cNvPr id="1039" name="Ink 1038">
                <a:extLst>
                  <a:ext uri="{FF2B5EF4-FFF2-40B4-BE49-F238E27FC236}">
                    <a16:creationId xmlns:a16="http://schemas.microsoft.com/office/drawing/2014/main" id="{C7B38DF5-B601-4CAE-9F09-16B96557EFE7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9599682" y="5570499"/>
                <a:ext cx="382680" cy="68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1040" name="Ink 1039">
                <a:extLst>
                  <a:ext uri="{FF2B5EF4-FFF2-40B4-BE49-F238E27FC236}">
                    <a16:creationId xmlns:a16="http://schemas.microsoft.com/office/drawing/2014/main" id="{BF0FDE29-48C8-49EB-B110-88EFC8918CF3}"/>
                  </a:ext>
                </a:extLst>
              </p14:cNvPr>
              <p14:cNvContentPartPr/>
              <p14:nvPr/>
            </p14:nvContentPartPr>
            <p14:xfrm>
              <a:off x="9666642" y="5808099"/>
              <a:ext cx="585000" cy="297360"/>
            </p14:xfrm>
          </p:contentPart>
        </mc:Choice>
        <mc:Fallback>
          <p:pic>
            <p:nvPicPr>
              <p:cNvPr id="1040" name="Ink 1039">
                <a:extLst>
                  <a:ext uri="{FF2B5EF4-FFF2-40B4-BE49-F238E27FC236}">
                    <a16:creationId xmlns:a16="http://schemas.microsoft.com/office/drawing/2014/main" id="{BF0FDE29-48C8-49EB-B110-88EFC8918CF3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9630642" y="5736099"/>
                <a:ext cx="65664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1041" name="Ink 1040">
                <a:extLst>
                  <a:ext uri="{FF2B5EF4-FFF2-40B4-BE49-F238E27FC236}">
                    <a16:creationId xmlns:a16="http://schemas.microsoft.com/office/drawing/2014/main" id="{A365B785-D6B2-4EDD-8996-FEC08238CD7C}"/>
                  </a:ext>
                </a:extLst>
              </p14:cNvPr>
              <p14:cNvContentPartPr/>
              <p14:nvPr/>
            </p14:nvContentPartPr>
            <p14:xfrm>
              <a:off x="10271082" y="5803059"/>
              <a:ext cx="423720" cy="311760"/>
            </p14:xfrm>
          </p:contentPart>
        </mc:Choice>
        <mc:Fallback>
          <p:pic>
            <p:nvPicPr>
              <p:cNvPr id="1041" name="Ink 1040">
                <a:extLst>
                  <a:ext uri="{FF2B5EF4-FFF2-40B4-BE49-F238E27FC236}">
                    <a16:creationId xmlns:a16="http://schemas.microsoft.com/office/drawing/2014/main" id="{A365B785-D6B2-4EDD-8996-FEC08238CD7C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10235442" y="5731419"/>
                <a:ext cx="49536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BC27C623-6805-483D-BA9A-2AD72BA79D66}"/>
                  </a:ext>
                </a:extLst>
              </p14:cNvPr>
              <p14:cNvContentPartPr/>
              <p14:nvPr/>
            </p14:nvContentPartPr>
            <p14:xfrm>
              <a:off x="10831242" y="5772099"/>
              <a:ext cx="812520" cy="422280"/>
            </p14:xfrm>
          </p:contentPart>
        </mc:Choice>
        <mc:Fallback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BC27C623-6805-483D-BA9A-2AD72BA79D66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10795242" y="5700459"/>
                <a:ext cx="884160" cy="56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552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EA097D-B7C8-419B-9FB3-F6CB20639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3299" y="326980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Building Blocks for Machine Learning</a:t>
            </a:r>
          </a:p>
        </p:txBody>
      </p:sp>
      <p:pic>
        <p:nvPicPr>
          <p:cNvPr id="1026" name="Picture 2" descr="What is Deep Learning(DL)? : Simple Detailed Introduction for Dummies | by  Co-learning Lounge | Co-Learning Lounge | Medium">
            <a:extLst>
              <a:ext uri="{FF2B5EF4-FFF2-40B4-BE49-F238E27FC236}">
                <a16:creationId xmlns:a16="http://schemas.microsoft.com/office/drawing/2014/main" id="{2DAEEC12-C064-4667-9C01-DD229B347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651" y="98852"/>
            <a:ext cx="2140950" cy="105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3540863C-2A97-4AF0-850F-7EAA26912BCF}"/>
              </a:ext>
            </a:extLst>
          </p:cNvPr>
          <p:cNvSpPr txBox="1"/>
          <p:nvPr/>
        </p:nvSpPr>
        <p:spPr>
          <a:xfrm>
            <a:off x="3937687" y="1198323"/>
            <a:ext cx="49509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Different Commonly used ML &amp; DL models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D2B4A8-94D2-4C69-A731-6ED0922004B1}"/>
                  </a:ext>
                </a:extLst>
              </p14:cNvPr>
              <p14:cNvContentPartPr/>
              <p14:nvPr/>
            </p14:nvContentPartPr>
            <p14:xfrm>
              <a:off x="2542602" y="2424099"/>
              <a:ext cx="10800" cy="15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D2B4A8-94D2-4C69-A731-6ED0922004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6602" y="2352099"/>
                <a:ext cx="824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497FF8-71FA-46A5-B5D3-9885E79F901A}"/>
                  </a:ext>
                </a:extLst>
              </p14:cNvPr>
              <p14:cNvContentPartPr/>
              <p14:nvPr/>
            </p14:nvContentPartPr>
            <p14:xfrm>
              <a:off x="1305282" y="1887699"/>
              <a:ext cx="268200" cy="31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497FF8-71FA-46A5-B5D3-9885E79F90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9282" y="1815617"/>
                <a:ext cx="339840" cy="4584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A0BF6D2-06C3-4175-BAD7-A09C9A4D5384}"/>
                  </a:ext>
                </a:extLst>
              </p14:cNvPr>
              <p14:cNvContentPartPr/>
              <p14:nvPr/>
            </p14:nvContentPartPr>
            <p14:xfrm>
              <a:off x="1638642" y="1856739"/>
              <a:ext cx="83880" cy="341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A0BF6D2-06C3-4175-BAD7-A09C9A4D538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02487" y="1784739"/>
                <a:ext cx="155829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FE3160-1452-41CA-A278-85603026E0AE}"/>
                  </a:ext>
                </a:extLst>
              </p14:cNvPr>
              <p14:cNvContentPartPr/>
              <p14:nvPr/>
            </p14:nvContentPartPr>
            <p14:xfrm>
              <a:off x="1788042" y="1993179"/>
              <a:ext cx="207000" cy="250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FE3160-1452-41CA-A278-85603026E0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52042" y="1921075"/>
                <a:ext cx="278640" cy="3944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AAB7802-3BCA-445C-8CE3-478F423B4BE0}"/>
                  </a:ext>
                </a:extLst>
              </p14:cNvPr>
              <p14:cNvContentPartPr/>
              <p14:nvPr/>
            </p14:nvContentPartPr>
            <p14:xfrm>
              <a:off x="2041842" y="1932339"/>
              <a:ext cx="123840" cy="275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AAB7802-3BCA-445C-8CE3-478F423B4BE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05842" y="1860339"/>
                <a:ext cx="19548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7E620FE-F702-43D2-892A-59FFB4A8AF59}"/>
                  </a:ext>
                </a:extLst>
              </p14:cNvPr>
              <p14:cNvContentPartPr/>
              <p14:nvPr/>
            </p14:nvContentPartPr>
            <p14:xfrm>
              <a:off x="2202042" y="1916859"/>
              <a:ext cx="141120" cy="275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7E620FE-F702-43D2-892A-59FFB4A8AF5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66042" y="1844859"/>
                <a:ext cx="21276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47831C6-EF5D-431F-9309-0E777FB5B6A0}"/>
                  </a:ext>
                </a:extLst>
              </p14:cNvPr>
              <p14:cNvContentPartPr/>
              <p14:nvPr/>
            </p14:nvContentPartPr>
            <p14:xfrm>
              <a:off x="2419842" y="1966899"/>
              <a:ext cx="40680" cy="172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47831C6-EF5D-431F-9309-0E777FB5B6A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383842" y="1894899"/>
                <a:ext cx="11232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90DFE43-ECF1-484F-833C-CD1B10AFB99A}"/>
                  </a:ext>
                </a:extLst>
              </p14:cNvPr>
              <p14:cNvContentPartPr/>
              <p14:nvPr/>
            </p14:nvContentPartPr>
            <p14:xfrm>
              <a:off x="2461242" y="1793379"/>
              <a:ext cx="22320" cy="42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90DFE43-ECF1-484F-833C-CD1B10AFB99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24652" y="1721379"/>
                <a:ext cx="95134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CEFC94C-439F-4288-B4C9-85BAA493B024}"/>
                  </a:ext>
                </a:extLst>
              </p14:cNvPr>
              <p14:cNvContentPartPr/>
              <p14:nvPr/>
            </p14:nvContentPartPr>
            <p14:xfrm>
              <a:off x="2573562" y="1736859"/>
              <a:ext cx="648360" cy="472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CEFC94C-439F-4288-B4C9-85BAA493B02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537562" y="1664859"/>
                <a:ext cx="72000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464FC4A-0178-4D36-A2DF-F74AAB48B6A4}"/>
                  </a:ext>
                </a:extLst>
              </p14:cNvPr>
              <p14:cNvContentPartPr/>
              <p14:nvPr/>
            </p14:nvContentPartPr>
            <p14:xfrm>
              <a:off x="1777602" y="2414379"/>
              <a:ext cx="333000" cy="297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464FC4A-0178-4D36-A2DF-F74AAB48B6A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741602" y="2342379"/>
                <a:ext cx="40464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4FB9412-ED4D-4596-9B29-2C2C31F178A8}"/>
                  </a:ext>
                </a:extLst>
              </p14:cNvPr>
              <p14:cNvContentPartPr/>
              <p14:nvPr/>
            </p14:nvContentPartPr>
            <p14:xfrm>
              <a:off x="2248842" y="2412579"/>
              <a:ext cx="239400" cy="332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4FB9412-ED4D-4596-9B29-2C2C31F178A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12842" y="2340579"/>
                <a:ext cx="31104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65106A4-0833-435B-812B-1816A56F3F11}"/>
                  </a:ext>
                </a:extLst>
              </p14:cNvPr>
              <p14:cNvContentPartPr/>
              <p14:nvPr/>
            </p14:nvContentPartPr>
            <p14:xfrm>
              <a:off x="2768682" y="2414739"/>
              <a:ext cx="480240" cy="256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65106A4-0833-435B-812B-1816A56F3F1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732682" y="2342638"/>
                <a:ext cx="551880" cy="400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1EC8426-614F-4609-A2C5-78A978D35D03}"/>
                  </a:ext>
                </a:extLst>
              </p14:cNvPr>
              <p14:cNvContentPartPr/>
              <p14:nvPr/>
            </p14:nvContentPartPr>
            <p14:xfrm>
              <a:off x="3339642" y="2317539"/>
              <a:ext cx="529200" cy="330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1EC8426-614F-4609-A2C5-78A978D35D0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303642" y="2245539"/>
                <a:ext cx="60084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CEB746A-387A-4644-A2B2-F0142CB27D95}"/>
                  </a:ext>
                </a:extLst>
              </p14:cNvPr>
              <p14:cNvContentPartPr/>
              <p14:nvPr/>
            </p14:nvContentPartPr>
            <p14:xfrm>
              <a:off x="4922562" y="1726419"/>
              <a:ext cx="51120" cy="366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CEB746A-387A-4644-A2B2-F0142CB27D9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886562" y="1654419"/>
                <a:ext cx="12276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25D0036-C63D-467E-B15A-07A5ED22C728}"/>
                  </a:ext>
                </a:extLst>
              </p14:cNvPr>
              <p14:cNvContentPartPr/>
              <p14:nvPr/>
            </p14:nvContentPartPr>
            <p14:xfrm>
              <a:off x="4879722" y="1791939"/>
              <a:ext cx="178920" cy="247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25D0036-C63D-467E-B15A-07A5ED22C72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843649" y="1719939"/>
                <a:ext cx="250704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46DF066-26CF-49CA-8548-EFD17E093EA2}"/>
                  </a:ext>
                </a:extLst>
              </p14:cNvPr>
              <p14:cNvContentPartPr/>
              <p14:nvPr/>
            </p14:nvContentPartPr>
            <p14:xfrm>
              <a:off x="5181762" y="1766019"/>
              <a:ext cx="256680" cy="299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46DF066-26CF-49CA-8548-EFD17E093EA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145762" y="1694105"/>
                <a:ext cx="328320" cy="442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1D7F02B-3135-42B7-AA57-15F28051FBF4}"/>
                  </a:ext>
                </a:extLst>
              </p14:cNvPr>
              <p14:cNvContentPartPr/>
              <p14:nvPr/>
            </p14:nvContentPartPr>
            <p14:xfrm>
              <a:off x="5047842" y="2209539"/>
              <a:ext cx="563760" cy="184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1D7F02B-3135-42B7-AA57-15F28051FBF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011842" y="2137539"/>
                <a:ext cx="63540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8B32228-896C-4908-98A4-FA1BE522A1B2}"/>
                  </a:ext>
                </a:extLst>
              </p14:cNvPr>
              <p14:cNvContentPartPr/>
              <p14:nvPr/>
            </p14:nvContentPartPr>
            <p14:xfrm>
              <a:off x="5680722" y="2087859"/>
              <a:ext cx="522000" cy="312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8B32228-896C-4908-98A4-FA1BE522A1B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644722" y="2015859"/>
                <a:ext cx="59364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183AE31-CD7D-4CEF-B01C-886F34E478BA}"/>
                  </a:ext>
                </a:extLst>
              </p14:cNvPr>
              <p14:cNvContentPartPr/>
              <p14:nvPr/>
            </p14:nvContentPartPr>
            <p14:xfrm>
              <a:off x="6246282" y="2084619"/>
              <a:ext cx="106920" cy="374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183AE31-CD7D-4CEF-B01C-886F34E478B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210282" y="2012550"/>
                <a:ext cx="178560" cy="518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6F38110-C1B8-401A-B54E-8409DCDB717D}"/>
                  </a:ext>
                </a:extLst>
              </p14:cNvPr>
              <p14:cNvContentPartPr/>
              <p14:nvPr/>
            </p14:nvContentPartPr>
            <p14:xfrm>
              <a:off x="7582602" y="1774659"/>
              <a:ext cx="10800" cy="343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6F38110-C1B8-401A-B54E-8409DCDB717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546602" y="1702659"/>
                <a:ext cx="8244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F84B925-9AC0-4A1E-8CBF-E3E00755FBC4}"/>
                  </a:ext>
                </a:extLst>
              </p14:cNvPr>
              <p14:cNvContentPartPr/>
              <p14:nvPr/>
            </p14:nvContentPartPr>
            <p14:xfrm>
              <a:off x="7544082" y="1750179"/>
              <a:ext cx="207000" cy="338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F84B925-9AC0-4A1E-8CBF-E3E00755FBC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508144" y="1678179"/>
                <a:ext cx="278516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601D55E-C1F6-4ADB-8A5B-B351F8C04A93}"/>
                  </a:ext>
                </a:extLst>
              </p14:cNvPr>
              <p14:cNvContentPartPr/>
              <p14:nvPr/>
            </p14:nvContentPartPr>
            <p14:xfrm>
              <a:off x="7789962" y="1796259"/>
              <a:ext cx="152280" cy="2725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601D55E-C1F6-4ADB-8A5B-B351F8C04A9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753962" y="1724259"/>
                <a:ext cx="22392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C7A767B-2526-4EF4-955E-BB6D14B6D5CA}"/>
                  </a:ext>
                </a:extLst>
              </p14:cNvPr>
              <p14:cNvContentPartPr/>
              <p14:nvPr/>
            </p14:nvContentPartPr>
            <p14:xfrm>
              <a:off x="8027202" y="1802019"/>
              <a:ext cx="217440" cy="2754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C7A767B-2526-4EF4-955E-BB6D14B6D5C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991202" y="1730019"/>
                <a:ext cx="28908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46AB96C-93E9-43B2-8E16-22344C6890F0}"/>
                  </a:ext>
                </a:extLst>
              </p14:cNvPr>
              <p14:cNvContentPartPr/>
              <p14:nvPr/>
            </p14:nvContentPartPr>
            <p14:xfrm>
              <a:off x="7761882" y="2298459"/>
              <a:ext cx="637920" cy="230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46AB96C-93E9-43B2-8E16-22344C6890F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725882" y="2226459"/>
                <a:ext cx="7095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651EF05-4BB9-4897-BB36-53188555D6D5}"/>
                  </a:ext>
                </a:extLst>
              </p14:cNvPr>
              <p14:cNvContentPartPr/>
              <p14:nvPr/>
            </p14:nvContentPartPr>
            <p14:xfrm>
              <a:off x="8481522" y="2209899"/>
              <a:ext cx="572400" cy="3049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651EF05-4BB9-4897-BB36-53188555D6D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445522" y="2137899"/>
                <a:ext cx="6440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4FE1188-C944-4D27-B1E0-C353421DC0FE}"/>
                  </a:ext>
                </a:extLst>
              </p14:cNvPr>
              <p14:cNvContentPartPr/>
              <p14:nvPr/>
            </p14:nvContentPartPr>
            <p14:xfrm>
              <a:off x="9079122" y="2145459"/>
              <a:ext cx="64800" cy="339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4FE1188-C944-4D27-B1E0-C353421DC0F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043122" y="2073459"/>
                <a:ext cx="13644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29F9175-4BB4-4099-8679-B0E1CCE09F82}"/>
                  </a:ext>
                </a:extLst>
              </p14:cNvPr>
              <p14:cNvContentPartPr/>
              <p14:nvPr/>
            </p14:nvContentPartPr>
            <p14:xfrm>
              <a:off x="10182882" y="1740459"/>
              <a:ext cx="73800" cy="357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29F9175-4BB4-4099-8679-B0E1CCE09F8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146882" y="1668386"/>
                <a:ext cx="145440" cy="501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FA70857-6EDA-4A6E-B276-BA1E8FE28540}"/>
                  </a:ext>
                </a:extLst>
              </p14:cNvPr>
              <p14:cNvContentPartPr/>
              <p14:nvPr/>
            </p14:nvContentPartPr>
            <p14:xfrm>
              <a:off x="10235442" y="1724259"/>
              <a:ext cx="381240" cy="398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FA70857-6EDA-4A6E-B276-BA1E8FE2854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0199442" y="1652259"/>
                <a:ext cx="45288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C4DCAEF-C985-42FC-880E-0B17118CD5E3}"/>
                  </a:ext>
                </a:extLst>
              </p14:cNvPr>
              <p14:cNvContentPartPr/>
              <p14:nvPr/>
            </p14:nvContentPartPr>
            <p14:xfrm>
              <a:off x="10656282" y="1931979"/>
              <a:ext cx="88200" cy="1558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C4DCAEF-C985-42FC-880E-0B17118CD5E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620282" y="1859812"/>
                <a:ext cx="159840" cy="2998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50CC35F-16A5-419B-8A08-63D81302BAA9}"/>
                  </a:ext>
                </a:extLst>
              </p14:cNvPr>
              <p14:cNvContentPartPr/>
              <p14:nvPr/>
            </p14:nvContentPartPr>
            <p14:xfrm>
              <a:off x="10818282" y="1966179"/>
              <a:ext cx="142200" cy="1281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50CC35F-16A5-419B-8A08-63D81302BAA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782282" y="1894179"/>
                <a:ext cx="21384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23A2199-B043-4CF1-9FDB-B67B9EC4F135}"/>
                  </a:ext>
                </a:extLst>
              </p14:cNvPr>
              <p14:cNvContentPartPr/>
              <p14:nvPr/>
            </p14:nvContentPartPr>
            <p14:xfrm>
              <a:off x="11040762" y="1714539"/>
              <a:ext cx="37080" cy="523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23A2199-B043-4CF1-9FDB-B67B9EC4F13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1004409" y="1642539"/>
                <a:ext cx="109422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02CCF67-B5C5-4235-8AC0-D9CA07FF1E7C}"/>
                  </a:ext>
                </a:extLst>
              </p14:cNvPr>
              <p14:cNvContentPartPr/>
              <p14:nvPr/>
            </p14:nvContentPartPr>
            <p14:xfrm>
              <a:off x="11043642" y="1914339"/>
              <a:ext cx="437760" cy="207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02CCF67-B5C5-4235-8AC0-D9CA07FF1E7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1007612" y="1842339"/>
                <a:ext cx="509459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A7313E1-6283-42B4-A3CD-0AA429721FA8}"/>
                  </a:ext>
                </a:extLst>
              </p14:cNvPr>
              <p14:cNvContentPartPr/>
              <p14:nvPr/>
            </p14:nvContentPartPr>
            <p14:xfrm>
              <a:off x="11517402" y="1965099"/>
              <a:ext cx="320760" cy="156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A7313E1-6283-42B4-A3CD-0AA429721FA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1481442" y="1893099"/>
                <a:ext cx="39232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9C0CD0F-BA0A-4A48-92A4-B81EBF028407}"/>
                  </a:ext>
                </a:extLst>
              </p14:cNvPr>
              <p14:cNvContentPartPr/>
              <p14:nvPr/>
            </p14:nvContentPartPr>
            <p14:xfrm>
              <a:off x="10445322" y="2426979"/>
              <a:ext cx="734760" cy="216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9C0CD0F-BA0A-4A48-92A4-B81EBF02840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409340" y="2354979"/>
                <a:ext cx="806365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13CEE75-042A-45AD-902D-3CAC71075E3B}"/>
                  </a:ext>
                </a:extLst>
              </p14:cNvPr>
              <p14:cNvContentPartPr/>
              <p14:nvPr/>
            </p14:nvContentPartPr>
            <p14:xfrm>
              <a:off x="11267562" y="2297379"/>
              <a:ext cx="442800" cy="421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13CEE75-042A-45AD-902D-3CAC71075E3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1231562" y="2225379"/>
                <a:ext cx="51444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27B132B-7A2A-4651-A5DE-63E5B5B2E50F}"/>
                  </a:ext>
                </a:extLst>
              </p14:cNvPr>
              <p14:cNvContentPartPr/>
              <p14:nvPr/>
            </p14:nvContentPartPr>
            <p14:xfrm>
              <a:off x="10205922" y="2900379"/>
              <a:ext cx="711000" cy="1958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27B132B-7A2A-4651-A5DE-63E5B5B2E50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169904" y="2828379"/>
                <a:ext cx="782676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629C467-B563-4A46-99FC-BEC97A9E6BC8}"/>
                  </a:ext>
                </a:extLst>
              </p14:cNvPr>
              <p14:cNvContentPartPr/>
              <p14:nvPr/>
            </p14:nvContentPartPr>
            <p14:xfrm>
              <a:off x="10956162" y="2830539"/>
              <a:ext cx="672480" cy="2818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629C467-B563-4A46-99FC-BEC97A9E6BC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920143" y="2758539"/>
                <a:ext cx="744158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77B35FB-33AF-46BC-975F-4CEF969B3E8A}"/>
                  </a:ext>
                </a:extLst>
              </p14:cNvPr>
              <p14:cNvContentPartPr/>
              <p14:nvPr/>
            </p14:nvContentPartPr>
            <p14:xfrm>
              <a:off x="11651682" y="2806059"/>
              <a:ext cx="46440" cy="4100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77B35FB-33AF-46BC-975F-4CEF969B3E8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1615682" y="2734122"/>
                <a:ext cx="118080" cy="553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BDF2F9C-5D86-461D-B48E-89FD393E1C8A}"/>
                  </a:ext>
                </a:extLst>
              </p14:cNvPr>
              <p14:cNvContentPartPr/>
              <p14:nvPr/>
            </p14:nvContentPartPr>
            <p14:xfrm>
              <a:off x="1330482" y="2957619"/>
              <a:ext cx="1758240" cy="691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BDF2F9C-5D86-461D-B48E-89FD393E1C8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294475" y="2885619"/>
                <a:ext cx="1829895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80940C9-81E1-4FC8-AA34-3A01D0BC8F33}"/>
                  </a:ext>
                </a:extLst>
              </p14:cNvPr>
              <p14:cNvContentPartPr/>
              <p14:nvPr/>
            </p14:nvContentPartPr>
            <p14:xfrm>
              <a:off x="4910682" y="2629299"/>
              <a:ext cx="1126080" cy="817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80940C9-81E1-4FC8-AA34-3A01D0BC8F33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874682" y="2556980"/>
                <a:ext cx="1197720" cy="225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3D8C68F-7083-4531-B3E8-D9A93B3E4714}"/>
                  </a:ext>
                </a:extLst>
              </p14:cNvPr>
              <p14:cNvContentPartPr/>
              <p14:nvPr/>
            </p14:nvContentPartPr>
            <p14:xfrm>
              <a:off x="7370922" y="2697699"/>
              <a:ext cx="1479600" cy="137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3D8C68F-7083-4531-B3E8-D9A93B3E4714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334922" y="2625699"/>
                <a:ext cx="155124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26E0DD9-DB71-468E-90EB-6861CA8C4E77}"/>
                  </a:ext>
                </a:extLst>
              </p14:cNvPr>
              <p14:cNvContentPartPr/>
              <p14:nvPr/>
            </p14:nvContentPartPr>
            <p14:xfrm>
              <a:off x="10429842" y="3241299"/>
              <a:ext cx="1274760" cy="590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26E0DD9-DB71-468E-90EB-6861CA8C4E77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0393842" y="3169299"/>
                <a:ext cx="13464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1286999-015F-4465-AD3C-A36FA56FCCC9}"/>
                  </a:ext>
                </a:extLst>
              </p14:cNvPr>
              <p14:cNvContentPartPr/>
              <p14:nvPr/>
            </p14:nvContentPartPr>
            <p14:xfrm>
              <a:off x="3966762" y="2301339"/>
              <a:ext cx="47520" cy="4201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1286999-015F-4465-AD3C-A36FA56FCCC9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930762" y="2229339"/>
                <a:ext cx="11916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1F3E8F5-B5C8-4749-8D53-827A3C574655}"/>
                  </a:ext>
                </a:extLst>
              </p14:cNvPr>
              <p14:cNvContentPartPr/>
              <p14:nvPr/>
            </p14:nvContentPartPr>
            <p14:xfrm>
              <a:off x="4026162" y="3252459"/>
              <a:ext cx="10800" cy="226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1F3E8F5-B5C8-4749-8D53-827A3C574655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990162" y="3180459"/>
                <a:ext cx="8244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FD1BBCCE-6483-4E9B-81DE-A7EF7E4AD072}"/>
                  </a:ext>
                </a:extLst>
              </p14:cNvPr>
              <p14:cNvContentPartPr/>
              <p14:nvPr/>
            </p14:nvContentPartPr>
            <p14:xfrm>
              <a:off x="535962" y="3390339"/>
              <a:ext cx="28080" cy="246600"/>
            </p14:xfrm>
          </p:contentPart>
        </mc:Choice>
        <mc:Fallback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FD1BBCCE-6483-4E9B-81DE-A7EF7E4AD072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99962" y="3318339"/>
                <a:ext cx="9972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BD9D92F8-4703-42C7-A946-DD610BADBD1A}"/>
                  </a:ext>
                </a:extLst>
              </p14:cNvPr>
              <p14:cNvContentPartPr/>
              <p14:nvPr/>
            </p14:nvContentPartPr>
            <p14:xfrm>
              <a:off x="642522" y="3434979"/>
              <a:ext cx="179280" cy="173880"/>
            </p14:xfrm>
          </p:contentPart>
        </mc:Choice>
        <mc:Fallback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BD9D92F8-4703-42C7-A946-DD610BADBD1A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06522" y="3363339"/>
                <a:ext cx="25092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045" name="Ink 1044">
                <a:extLst>
                  <a:ext uri="{FF2B5EF4-FFF2-40B4-BE49-F238E27FC236}">
                    <a16:creationId xmlns:a16="http://schemas.microsoft.com/office/drawing/2014/main" id="{75A03C05-C8F8-43CA-907A-848B12B61EE9}"/>
                  </a:ext>
                </a:extLst>
              </p14:cNvPr>
              <p14:cNvContentPartPr/>
              <p14:nvPr/>
            </p14:nvContentPartPr>
            <p14:xfrm>
              <a:off x="603282" y="3417339"/>
              <a:ext cx="200160" cy="235440"/>
            </p14:xfrm>
          </p:contentPart>
        </mc:Choice>
        <mc:Fallback>
          <p:pic>
            <p:nvPicPr>
              <p:cNvPr id="1045" name="Ink 1044">
                <a:extLst>
                  <a:ext uri="{FF2B5EF4-FFF2-40B4-BE49-F238E27FC236}">
                    <a16:creationId xmlns:a16="http://schemas.microsoft.com/office/drawing/2014/main" id="{75A03C05-C8F8-43CA-907A-848B12B61EE9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67642" y="3345699"/>
                <a:ext cx="2718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046" name="Ink 1045">
                <a:extLst>
                  <a:ext uri="{FF2B5EF4-FFF2-40B4-BE49-F238E27FC236}">
                    <a16:creationId xmlns:a16="http://schemas.microsoft.com/office/drawing/2014/main" id="{CEEFF93D-446E-45C9-85EE-6DB94BF67947}"/>
                  </a:ext>
                </a:extLst>
              </p14:cNvPr>
              <p14:cNvContentPartPr/>
              <p14:nvPr/>
            </p14:nvContentPartPr>
            <p14:xfrm>
              <a:off x="213042" y="3294939"/>
              <a:ext cx="792360" cy="557640"/>
            </p14:xfrm>
          </p:contentPart>
        </mc:Choice>
        <mc:Fallback>
          <p:pic>
            <p:nvPicPr>
              <p:cNvPr id="1046" name="Ink 1045">
                <a:extLst>
                  <a:ext uri="{FF2B5EF4-FFF2-40B4-BE49-F238E27FC236}">
                    <a16:creationId xmlns:a16="http://schemas.microsoft.com/office/drawing/2014/main" id="{CEEFF93D-446E-45C9-85EE-6DB94BF67947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77042" y="3222939"/>
                <a:ext cx="864000" cy="7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047" name="Ink 1046">
                <a:extLst>
                  <a:ext uri="{FF2B5EF4-FFF2-40B4-BE49-F238E27FC236}">
                    <a16:creationId xmlns:a16="http://schemas.microsoft.com/office/drawing/2014/main" id="{94A3E080-0A8D-4C26-A320-BA175BD4C20B}"/>
                  </a:ext>
                </a:extLst>
              </p14:cNvPr>
              <p14:cNvContentPartPr/>
              <p14:nvPr/>
            </p14:nvContentPartPr>
            <p14:xfrm>
              <a:off x="1244802" y="3323379"/>
              <a:ext cx="567720" cy="500040"/>
            </p14:xfrm>
          </p:contentPart>
        </mc:Choice>
        <mc:Fallback>
          <p:pic>
            <p:nvPicPr>
              <p:cNvPr id="1047" name="Ink 1046">
                <a:extLst>
                  <a:ext uri="{FF2B5EF4-FFF2-40B4-BE49-F238E27FC236}">
                    <a16:creationId xmlns:a16="http://schemas.microsoft.com/office/drawing/2014/main" id="{94A3E080-0A8D-4C26-A320-BA175BD4C20B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208802" y="3251739"/>
                <a:ext cx="639360" cy="64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048" name="Ink 1047">
                <a:extLst>
                  <a:ext uri="{FF2B5EF4-FFF2-40B4-BE49-F238E27FC236}">
                    <a16:creationId xmlns:a16="http://schemas.microsoft.com/office/drawing/2014/main" id="{1D37581F-5B1E-4C69-90FD-B255D8EF882C}"/>
                  </a:ext>
                </a:extLst>
              </p14:cNvPr>
              <p14:cNvContentPartPr/>
              <p14:nvPr/>
            </p14:nvContentPartPr>
            <p14:xfrm>
              <a:off x="1742322" y="3477819"/>
              <a:ext cx="280440" cy="278640"/>
            </p14:xfrm>
          </p:contentPart>
        </mc:Choice>
        <mc:Fallback>
          <p:pic>
            <p:nvPicPr>
              <p:cNvPr id="1048" name="Ink 1047">
                <a:extLst>
                  <a:ext uri="{FF2B5EF4-FFF2-40B4-BE49-F238E27FC236}">
                    <a16:creationId xmlns:a16="http://schemas.microsoft.com/office/drawing/2014/main" id="{1D37581F-5B1E-4C69-90FD-B255D8EF882C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706682" y="3406179"/>
                <a:ext cx="35208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049" name="Ink 1048">
                <a:extLst>
                  <a:ext uri="{FF2B5EF4-FFF2-40B4-BE49-F238E27FC236}">
                    <a16:creationId xmlns:a16="http://schemas.microsoft.com/office/drawing/2014/main" id="{B5929CF4-BA1C-4BC1-8DCC-0FD4FD2B2ADC}"/>
                  </a:ext>
                </a:extLst>
              </p14:cNvPr>
              <p14:cNvContentPartPr/>
              <p14:nvPr/>
            </p14:nvContentPartPr>
            <p14:xfrm>
              <a:off x="1998282" y="3543339"/>
              <a:ext cx="290520" cy="209520"/>
            </p14:xfrm>
          </p:contentPart>
        </mc:Choice>
        <mc:Fallback>
          <p:pic>
            <p:nvPicPr>
              <p:cNvPr id="1049" name="Ink 1048">
                <a:extLst>
                  <a:ext uri="{FF2B5EF4-FFF2-40B4-BE49-F238E27FC236}">
                    <a16:creationId xmlns:a16="http://schemas.microsoft.com/office/drawing/2014/main" id="{B5929CF4-BA1C-4BC1-8DCC-0FD4FD2B2ADC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962282" y="3471699"/>
                <a:ext cx="36216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050" name="Ink 1049">
                <a:extLst>
                  <a:ext uri="{FF2B5EF4-FFF2-40B4-BE49-F238E27FC236}">
                    <a16:creationId xmlns:a16="http://schemas.microsoft.com/office/drawing/2014/main" id="{13370586-A706-4BD7-8345-18F054A4B354}"/>
                  </a:ext>
                </a:extLst>
              </p14:cNvPr>
              <p14:cNvContentPartPr/>
              <p14:nvPr/>
            </p14:nvContentPartPr>
            <p14:xfrm>
              <a:off x="2369082" y="3352899"/>
              <a:ext cx="607320" cy="408600"/>
            </p14:xfrm>
          </p:contentPart>
        </mc:Choice>
        <mc:Fallback>
          <p:pic>
            <p:nvPicPr>
              <p:cNvPr id="1050" name="Ink 1049">
                <a:extLst>
                  <a:ext uri="{FF2B5EF4-FFF2-40B4-BE49-F238E27FC236}">
                    <a16:creationId xmlns:a16="http://schemas.microsoft.com/office/drawing/2014/main" id="{13370586-A706-4BD7-8345-18F054A4B354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333082" y="3281259"/>
                <a:ext cx="67896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051" name="Ink 1050">
                <a:extLst>
                  <a:ext uri="{FF2B5EF4-FFF2-40B4-BE49-F238E27FC236}">
                    <a16:creationId xmlns:a16="http://schemas.microsoft.com/office/drawing/2014/main" id="{8F3D63B8-5834-48F1-81A2-A38ADDDA9558}"/>
                  </a:ext>
                </a:extLst>
              </p14:cNvPr>
              <p14:cNvContentPartPr/>
              <p14:nvPr/>
            </p14:nvContentPartPr>
            <p14:xfrm>
              <a:off x="2996562" y="3353619"/>
              <a:ext cx="18000" cy="14760"/>
            </p14:xfrm>
          </p:contentPart>
        </mc:Choice>
        <mc:Fallback>
          <p:pic>
            <p:nvPicPr>
              <p:cNvPr id="1051" name="Ink 1050">
                <a:extLst>
                  <a:ext uri="{FF2B5EF4-FFF2-40B4-BE49-F238E27FC236}">
                    <a16:creationId xmlns:a16="http://schemas.microsoft.com/office/drawing/2014/main" id="{8F3D63B8-5834-48F1-81A2-A38ADDDA9558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960562" y="3281979"/>
                <a:ext cx="896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052" name="Ink 1051">
                <a:extLst>
                  <a:ext uri="{FF2B5EF4-FFF2-40B4-BE49-F238E27FC236}">
                    <a16:creationId xmlns:a16="http://schemas.microsoft.com/office/drawing/2014/main" id="{B8DDBA99-301B-41F5-8571-BB36728901A0}"/>
                  </a:ext>
                </a:extLst>
              </p14:cNvPr>
              <p14:cNvContentPartPr/>
              <p14:nvPr/>
            </p14:nvContentPartPr>
            <p14:xfrm>
              <a:off x="3095202" y="3518139"/>
              <a:ext cx="547920" cy="234720"/>
            </p14:xfrm>
          </p:contentPart>
        </mc:Choice>
        <mc:Fallback>
          <p:pic>
            <p:nvPicPr>
              <p:cNvPr id="1052" name="Ink 1051">
                <a:extLst>
                  <a:ext uri="{FF2B5EF4-FFF2-40B4-BE49-F238E27FC236}">
                    <a16:creationId xmlns:a16="http://schemas.microsoft.com/office/drawing/2014/main" id="{B8DDBA99-301B-41F5-8571-BB36728901A0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059562" y="3446499"/>
                <a:ext cx="61956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053" name="Ink 1052">
                <a:extLst>
                  <a:ext uri="{FF2B5EF4-FFF2-40B4-BE49-F238E27FC236}">
                    <a16:creationId xmlns:a16="http://schemas.microsoft.com/office/drawing/2014/main" id="{A3AA50CB-A4CC-4EBC-84EF-B339E153E292}"/>
                  </a:ext>
                </a:extLst>
              </p14:cNvPr>
              <p14:cNvContentPartPr/>
              <p14:nvPr/>
            </p14:nvContentPartPr>
            <p14:xfrm>
              <a:off x="3752562" y="3302859"/>
              <a:ext cx="69480" cy="538920"/>
            </p14:xfrm>
          </p:contentPart>
        </mc:Choice>
        <mc:Fallback>
          <p:pic>
            <p:nvPicPr>
              <p:cNvPr id="1053" name="Ink 1052">
                <a:extLst>
                  <a:ext uri="{FF2B5EF4-FFF2-40B4-BE49-F238E27FC236}">
                    <a16:creationId xmlns:a16="http://schemas.microsoft.com/office/drawing/2014/main" id="{A3AA50CB-A4CC-4EBC-84EF-B339E153E292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716922" y="3230859"/>
                <a:ext cx="141120" cy="68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054" name="Ink 1053">
                <a:extLst>
                  <a:ext uri="{FF2B5EF4-FFF2-40B4-BE49-F238E27FC236}">
                    <a16:creationId xmlns:a16="http://schemas.microsoft.com/office/drawing/2014/main" id="{E83FD11C-8ED6-4495-87A8-2C394A4B4340}"/>
                  </a:ext>
                </a:extLst>
              </p14:cNvPr>
              <p14:cNvContentPartPr/>
              <p14:nvPr/>
            </p14:nvContentPartPr>
            <p14:xfrm>
              <a:off x="3842922" y="3468099"/>
              <a:ext cx="268560" cy="228960"/>
            </p14:xfrm>
          </p:contentPart>
        </mc:Choice>
        <mc:Fallback>
          <p:pic>
            <p:nvPicPr>
              <p:cNvPr id="1054" name="Ink 1053">
                <a:extLst>
                  <a:ext uri="{FF2B5EF4-FFF2-40B4-BE49-F238E27FC236}">
                    <a16:creationId xmlns:a16="http://schemas.microsoft.com/office/drawing/2014/main" id="{E83FD11C-8ED6-4495-87A8-2C394A4B4340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806922" y="3396099"/>
                <a:ext cx="34020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055" name="Ink 1054">
                <a:extLst>
                  <a:ext uri="{FF2B5EF4-FFF2-40B4-BE49-F238E27FC236}">
                    <a16:creationId xmlns:a16="http://schemas.microsoft.com/office/drawing/2014/main" id="{99AA2316-7CEA-40E3-9B46-DCDFF463318D}"/>
                  </a:ext>
                </a:extLst>
              </p14:cNvPr>
              <p14:cNvContentPartPr/>
              <p14:nvPr/>
            </p14:nvContentPartPr>
            <p14:xfrm>
              <a:off x="1546122" y="4172259"/>
              <a:ext cx="394560" cy="417960"/>
            </p14:xfrm>
          </p:contentPart>
        </mc:Choice>
        <mc:Fallback>
          <p:pic>
            <p:nvPicPr>
              <p:cNvPr id="1055" name="Ink 1054">
                <a:extLst>
                  <a:ext uri="{FF2B5EF4-FFF2-40B4-BE49-F238E27FC236}">
                    <a16:creationId xmlns:a16="http://schemas.microsoft.com/office/drawing/2014/main" id="{99AA2316-7CEA-40E3-9B46-DCDFF463318D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510482" y="4100259"/>
                <a:ext cx="46620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056" name="Ink 1055">
                <a:extLst>
                  <a:ext uri="{FF2B5EF4-FFF2-40B4-BE49-F238E27FC236}">
                    <a16:creationId xmlns:a16="http://schemas.microsoft.com/office/drawing/2014/main" id="{257EE008-10FE-43EE-9286-8D50DB05F269}"/>
                  </a:ext>
                </a:extLst>
              </p14:cNvPr>
              <p14:cNvContentPartPr/>
              <p14:nvPr/>
            </p14:nvContentPartPr>
            <p14:xfrm>
              <a:off x="2031402" y="4315899"/>
              <a:ext cx="430560" cy="257760"/>
            </p14:xfrm>
          </p:contentPart>
        </mc:Choice>
        <mc:Fallback>
          <p:pic>
            <p:nvPicPr>
              <p:cNvPr id="1056" name="Ink 1055">
                <a:extLst>
                  <a:ext uri="{FF2B5EF4-FFF2-40B4-BE49-F238E27FC236}">
                    <a16:creationId xmlns:a16="http://schemas.microsoft.com/office/drawing/2014/main" id="{257EE008-10FE-43EE-9286-8D50DB05F269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995762" y="4243899"/>
                <a:ext cx="50220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057" name="Ink 1056">
                <a:extLst>
                  <a:ext uri="{FF2B5EF4-FFF2-40B4-BE49-F238E27FC236}">
                    <a16:creationId xmlns:a16="http://schemas.microsoft.com/office/drawing/2014/main" id="{0B2C9D34-DAC8-46AD-9239-95C4C91D592D}"/>
                  </a:ext>
                </a:extLst>
              </p14:cNvPr>
              <p14:cNvContentPartPr/>
              <p14:nvPr/>
            </p14:nvContentPartPr>
            <p14:xfrm>
              <a:off x="2621082" y="4274499"/>
              <a:ext cx="210240" cy="339120"/>
            </p14:xfrm>
          </p:contentPart>
        </mc:Choice>
        <mc:Fallback>
          <p:pic>
            <p:nvPicPr>
              <p:cNvPr id="1057" name="Ink 1056">
                <a:extLst>
                  <a:ext uri="{FF2B5EF4-FFF2-40B4-BE49-F238E27FC236}">
                    <a16:creationId xmlns:a16="http://schemas.microsoft.com/office/drawing/2014/main" id="{0B2C9D34-DAC8-46AD-9239-95C4C91D592D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585442" y="4202499"/>
                <a:ext cx="28188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058" name="Ink 1057">
                <a:extLst>
                  <a:ext uri="{FF2B5EF4-FFF2-40B4-BE49-F238E27FC236}">
                    <a16:creationId xmlns:a16="http://schemas.microsoft.com/office/drawing/2014/main" id="{CA63E809-ABD1-42C8-BF79-5C41694EBACC}"/>
                  </a:ext>
                </a:extLst>
              </p14:cNvPr>
              <p14:cNvContentPartPr/>
              <p14:nvPr/>
            </p14:nvContentPartPr>
            <p14:xfrm>
              <a:off x="2987202" y="4139859"/>
              <a:ext cx="61200" cy="423360"/>
            </p14:xfrm>
          </p:contentPart>
        </mc:Choice>
        <mc:Fallback>
          <p:pic>
            <p:nvPicPr>
              <p:cNvPr id="1058" name="Ink 1057">
                <a:extLst>
                  <a:ext uri="{FF2B5EF4-FFF2-40B4-BE49-F238E27FC236}">
                    <a16:creationId xmlns:a16="http://schemas.microsoft.com/office/drawing/2014/main" id="{CA63E809-ABD1-42C8-BF79-5C41694EBACC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951202" y="4068219"/>
                <a:ext cx="13284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059" name="Ink 1058">
                <a:extLst>
                  <a:ext uri="{FF2B5EF4-FFF2-40B4-BE49-F238E27FC236}">
                    <a16:creationId xmlns:a16="http://schemas.microsoft.com/office/drawing/2014/main" id="{7F81AEFD-D90D-431E-AB93-243C0B0C6EBB}"/>
                  </a:ext>
                </a:extLst>
              </p14:cNvPr>
              <p14:cNvContentPartPr/>
              <p14:nvPr/>
            </p14:nvContentPartPr>
            <p14:xfrm>
              <a:off x="3060642" y="4148859"/>
              <a:ext cx="257400" cy="315720"/>
            </p14:xfrm>
          </p:contentPart>
        </mc:Choice>
        <mc:Fallback>
          <p:pic>
            <p:nvPicPr>
              <p:cNvPr id="1059" name="Ink 1058">
                <a:extLst>
                  <a:ext uri="{FF2B5EF4-FFF2-40B4-BE49-F238E27FC236}">
                    <a16:creationId xmlns:a16="http://schemas.microsoft.com/office/drawing/2014/main" id="{7F81AEFD-D90D-431E-AB93-243C0B0C6EBB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025002" y="4076859"/>
                <a:ext cx="32904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060" name="Ink 1059">
                <a:extLst>
                  <a:ext uri="{FF2B5EF4-FFF2-40B4-BE49-F238E27FC236}">
                    <a16:creationId xmlns:a16="http://schemas.microsoft.com/office/drawing/2014/main" id="{E8DADCC0-6F9E-4291-87D3-9DAA81B78951}"/>
                  </a:ext>
                </a:extLst>
              </p14:cNvPr>
              <p14:cNvContentPartPr/>
              <p14:nvPr/>
            </p14:nvContentPartPr>
            <p14:xfrm>
              <a:off x="3409482" y="4377459"/>
              <a:ext cx="52920" cy="23400"/>
            </p14:xfrm>
          </p:contentPart>
        </mc:Choice>
        <mc:Fallback>
          <p:pic>
            <p:nvPicPr>
              <p:cNvPr id="1060" name="Ink 1059">
                <a:extLst>
                  <a:ext uri="{FF2B5EF4-FFF2-40B4-BE49-F238E27FC236}">
                    <a16:creationId xmlns:a16="http://schemas.microsoft.com/office/drawing/2014/main" id="{E8DADCC0-6F9E-4291-87D3-9DAA81B78951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373482" y="4305459"/>
                <a:ext cx="1245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061" name="Ink 1060">
                <a:extLst>
                  <a:ext uri="{FF2B5EF4-FFF2-40B4-BE49-F238E27FC236}">
                    <a16:creationId xmlns:a16="http://schemas.microsoft.com/office/drawing/2014/main" id="{E9B3DD71-2662-43A9-B90A-23819B2877FC}"/>
                  </a:ext>
                </a:extLst>
              </p14:cNvPr>
              <p14:cNvContentPartPr/>
              <p14:nvPr/>
            </p14:nvContentPartPr>
            <p14:xfrm>
              <a:off x="3226602" y="4239579"/>
              <a:ext cx="424800" cy="695880"/>
            </p14:xfrm>
          </p:contentPart>
        </mc:Choice>
        <mc:Fallback>
          <p:pic>
            <p:nvPicPr>
              <p:cNvPr id="1061" name="Ink 1060">
                <a:extLst>
                  <a:ext uri="{FF2B5EF4-FFF2-40B4-BE49-F238E27FC236}">
                    <a16:creationId xmlns:a16="http://schemas.microsoft.com/office/drawing/2014/main" id="{E9B3DD71-2662-43A9-B90A-23819B2877FC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190602" y="4167579"/>
                <a:ext cx="496440" cy="83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062" name="Ink 1061">
                <a:extLst>
                  <a:ext uri="{FF2B5EF4-FFF2-40B4-BE49-F238E27FC236}">
                    <a16:creationId xmlns:a16="http://schemas.microsoft.com/office/drawing/2014/main" id="{F53FD98E-3D85-46D8-B1E8-A181BBB9C536}"/>
                  </a:ext>
                </a:extLst>
              </p14:cNvPr>
              <p14:cNvContentPartPr/>
              <p14:nvPr/>
            </p14:nvContentPartPr>
            <p14:xfrm>
              <a:off x="3976482" y="4123299"/>
              <a:ext cx="310680" cy="449280"/>
            </p14:xfrm>
          </p:contentPart>
        </mc:Choice>
        <mc:Fallback>
          <p:pic>
            <p:nvPicPr>
              <p:cNvPr id="1062" name="Ink 1061">
                <a:extLst>
                  <a:ext uri="{FF2B5EF4-FFF2-40B4-BE49-F238E27FC236}">
                    <a16:creationId xmlns:a16="http://schemas.microsoft.com/office/drawing/2014/main" id="{F53FD98E-3D85-46D8-B1E8-A181BBB9C536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940842" y="4051299"/>
                <a:ext cx="38232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063" name="Ink 1062">
                <a:extLst>
                  <a:ext uri="{FF2B5EF4-FFF2-40B4-BE49-F238E27FC236}">
                    <a16:creationId xmlns:a16="http://schemas.microsoft.com/office/drawing/2014/main" id="{E2A09C22-1FB3-41B3-B520-ACE0507E5FCB}"/>
                  </a:ext>
                </a:extLst>
              </p14:cNvPr>
              <p14:cNvContentPartPr/>
              <p14:nvPr/>
            </p14:nvContentPartPr>
            <p14:xfrm>
              <a:off x="4069362" y="4349739"/>
              <a:ext cx="277200" cy="37080"/>
            </p14:xfrm>
          </p:contentPart>
        </mc:Choice>
        <mc:Fallback>
          <p:pic>
            <p:nvPicPr>
              <p:cNvPr id="1063" name="Ink 1062">
                <a:extLst>
                  <a:ext uri="{FF2B5EF4-FFF2-40B4-BE49-F238E27FC236}">
                    <a16:creationId xmlns:a16="http://schemas.microsoft.com/office/drawing/2014/main" id="{E2A09C22-1FB3-41B3-B520-ACE0507E5FCB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033722" y="4277739"/>
                <a:ext cx="34884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064" name="Ink 1063">
                <a:extLst>
                  <a:ext uri="{FF2B5EF4-FFF2-40B4-BE49-F238E27FC236}">
                    <a16:creationId xmlns:a16="http://schemas.microsoft.com/office/drawing/2014/main" id="{02C3FFA4-0E28-4AB8-92C5-71980EA377CE}"/>
                  </a:ext>
                </a:extLst>
              </p14:cNvPr>
              <p14:cNvContentPartPr/>
              <p14:nvPr/>
            </p14:nvContentPartPr>
            <p14:xfrm>
              <a:off x="4443042" y="4215099"/>
              <a:ext cx="27720" cy="281520"/>
            </p14:xfrm>
          </p:contentPart>
        </mc:Choice>
        <mc:Fallback>
          <p:pic>
            <p:nvPicPr>
              <p:cNvPr id="1064" name="Ink 1063">
                <a:extLst>
                  <a:ext uri="{FF2B5EF4-FFF2-40B4-BE49-F238E27FC236}">
                    <a16:creationId xmlns:a16="http://schemas.microsoft.com/office/drawing/2014/main" id="{02C3FFA4-0E28-4AB8-92C5-71980EA377CE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407402" y="4143099"/>
                <a:ext cx="9936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065" name="Ink 1064">
                <a:extLst>
                  <a:ext uri="{FF2B5EF4-FFF2-40B4-BE49-F238E27FC236}">
                    <a16:creationId xmlns:a16="http://schemas.microsoft.com/office/drawing/2014/main" id="{C37631CB-EE34-4BB6-A556-CC92FFBE358C}"/>
                  </a:ext>
                </a:extLst>
              </p14:cNvPr>
              <p14:cNvContentPartPr/>
              <p14:nvPr/>
            </p14:nvContentPartPr>
            <p14:xfrm>
              <a:off x="4576242" y="4244979"/>
              <a:ext cx="691920" cy="538920"/>
            </p14:xfrm>
          </p:contentPart>
        </mc:Choice>
        <mc:Fallback>
          <p:pic>
            <p:nvPicPr>
              <p:cNvPr id="1065" name="Ink 1064">
                <a:extLst>
                  <a:ext uri="{FF2B5EF4-FFF2-40B4-BE49-F238E27FC236}">
                    <a16:creationId xmlns:a16="http://schemas.microsoft.com/office/drawing/2014/main" id="{C37631CB-EE34-4BB6-A556-CC92FFBE358C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4540602" y="4172979"/>
                <a:ext cx="763560" cy="68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066" name="Ink 1065">
                <a:extLst>
                  <a:ext uri="{FF2B5EF4-FFF2-40B4-BE49-F238E27FC236}">
                    <a16:creationId xmlns:a16="http://schemas.microsoft.com/office/drawing/2014/main" id="{BE1A8D6A-3796-4920-B6EB-415BD09E2FB0}"/>
                  </a:ext>
                </a:extLst>
              </p14:cNvPr>
              <p14:cNvContentPartPr/>
              <p14:nvPr/>
            </p14:nvContentPartPr>
            <p14:xfrm>
              <a:off x="5340882" y="3993339"/>
              <a:ext cx="153720" cy="447840"/>
            </p14:xfrm>
          </p:contentPart>
        </mc:Choice>
        <mc:Fallback>
          <p:pic>
            <p:nvPicPr>
              <p:cNvPr id="1066" name="Ink 1065">
                <a:extLst>
                  <a:ext uri="{FF2B5EF4-FFF2-40B4-BE49-F238E27FC236}">
                    <a16:creationId xmlns:a16="http://schemas.microsoft.com/office/drawing/2014/main" id="{BE1A8D6A-3796-4920-B6EB-415BD09E2FB0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305242" y="3921699"/>
                <a:ext cx="225360" cy="5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067" name="Ink 1066">
                <a:extLst>
                  <a:ext uri="{FF2B5EF4-FFF2-40B4-BE49-F238E27FC236}">
                    <a16:creationId xmlns:a16="http://schemas.microsoft.com/office/drawing/2014/main" id="{D6524AD0-C4BC-4A37-89E3-5334935724AF}"/>
                  </a:ext>
                </a:extLst>
              </p14:cNvPr>
              <p14:cNvContentPartPr/>
              <p14:nvPr/>
            </p14:nvContentPartPr>
            <p14:xfrm>
              <a:off x="5631042" y="3983979"/>
              <a:ext cx="27000" cy="470160"/>
            </p14:xfrm>
          </p:contentPart>
        </mc:Choice>
        <mc:Fallback>
          <p:pic>
            <p:nvPicPr>
              <p:cNvPr id="1067" name="Ink 1066">
                <a:extLst>
                  <a:ext uri="{FF2B5EF4-FFF2-40B4-BE49-F238E27FC236}">
                    <a16:creationId xmlns:a16="http://schemas.microsoft.com/office/drawing/2014/main" id="{D6524AD0-C4BC-4A37-89E3-5334935724AF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595042" y="3912339"/>
                <a:ext cx="9864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068" name="Ink 1067">
                <a:extLst>
                  <a:ext uri="{FF2B5EF4-FFF2-40B4-BE49-F238E27FC236}">
                    <a16:creationId xmlns:a16="http://schemas.microsoft.com/office/drawing/2014/main" id="{EF6BD9D8-B527-4D9A-A355-628848D1FCC2}"/>
                  </a:ext>
                </a:extLst>
              </p14:cNvPr>
              <p14:cNvContentPartPr/>
              <p14:nvPr/>
            </p14:nvContentPartPr>
            <p14:xfrm>
              <a:off x="5511882" y="4150299"/>
              <a:ext cx="447120" cy="318240"/>
            </p14:xfrm>
          </p:contentPart>
        </mc:Choice>
        <mc:Fallback>
          <p:pic>
            <p:nvPicPr>
              <p:cNvPr id="1068" name="Ink 1067">
                <a:extLst>
                  <a:ext uri="{FF2B5EF4-FFF2-40B4-BE49-F238E27FC236}">
                    <a16:creationId xmlns:a16="http://schemas.microsoft.com/office/drawing/2014/main" id="{EF6BD9D8-B527-4D9A-A355-628848D1FCC2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5475882" y="4078299"/>
                <a:ext cx="51876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069" name="Ink 1068">
                <a:extLst>
                  <a:ext uri="{FF2B5EF4-FFF2-40B4-BE49-F238E27FC236}">
                    <a16:creationId xmlns:a16="http://schemas.microsoft.com/office/drawing/2014/main" id="{38A5E121-4814-4D83-B0C9-6D7194E7036B}"/>
                  </a:ext>
                </a:extLst>
              </p14:cNvPr>
              <p14:cNvContentPartPr/>
              <p14:nvPr/>
            </p14:nvContentPartPr>
            <p14:xfrm>
              <a:off x="6036402" y="4329219"/>
              <a:ext cx="327960" cy="226800"/>
            </p14:xfrm>
          </p:contentPart>
        </mc:Choice>
        <mc:Fallback>
          <p:pic>
            <p:nvPicPr>
              <p:cNvPr id="1069" name="Ink 1068">
                <a:extLst>
                  <a:ext uri="{FF2B5EF4-FFF2-40B4-BE49-F238E27FC236}">
                    <a16:creationId xmlns:a16="http://schemas.microsoft.com/office/drawing/2014/main" id="{38A5E121-4814-4D83-B0C9-6D7194E7036B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000762" y="4257579"/>
                <a:ext cx="39960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070" name="Ink 1069">
                <a:extLst>
                  <a:ext uri="{FF2B5EF4-FFF2-40B4-BE49-F238E27FC236}">
                    <a16:creationId xmlns:a16="http://schemas.microsoft.com/office/drawing/2014/main" id="{CE91D126-5C16-4154-A452-04895B12A7DE}"/>
                  </a:ext>
                </a:extLst>
              </p14:cNvPr>
              <p14:cNvContentPartPr/>
              <p14:nvPr/>
            </p14:nvContentPartPr>
            <p14:xfrm>
              <a:off x="299442" y="5561859"/>
              <a:ext cx="492120" cy="67680"/>
            </p14:xfrm>
          </p:contentPart>
        </mc:Choice>
        <mc:Fallback>
          <p:pic>
            <p:nvPicPr>
              <p:cNvPr id="1070" name="Ink 1069">
                <a:extLst>
                  <a:ext uri="{FF2B5EF4-FFF2-40B4-BE49-F238E27FC236}">
                    <a16:creationId xmlns:a16="http://schemas.microsoft.com/office/drawing/2014/main" id="{CE91D126-5C16-4154-A452-04895B12A7DE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63442" y="5490219"/>
                <a:ext cx="56376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071" name="Ink 1070">
                <a:extLst>
                  <a:ext uri="{FF2B5EF4-FFF2-40B4-BE49-F238E27FC236}">
                    <a16:creationId xmlns:a16="http://schemas.microsoft.com/office/drawing/2014/main" id="{268EF9A2-332E-46F4-B3E3-84CB9789AC38}"/>
                  </a:ext>
                </a:extLst>
              </p14:cNvPr>
              <p14:cNvContentPartPr/>
              <p14:nvPr/>
            </p14:nvContentPartPr>
            <p14:xfrm>
              <a:off x="1136802" y="5159739"/>
              <a:ext cx="630000" cy="490320"/>
            </p14:xfrm>
          </p:contentPart>
        </mc:Choice>
        <mc:Fallback>
          <p:pic>
            <p:nvPicPr>
              <p:cNvPr id="1071" name="Ink 1070">
                <a:extLst>
                  <a:ext uri="{FF2B5EF4-FFF2-40B4-BE49-F238E27FC236}">
                    <a16:creationId xmlns:a16="http://schemas.microsoft.com/office/drawing/2014/main" id="{268EF9A2-332E-46F4-B3E3-84CB9789AC38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101162" y="5087739"/>
                <a:ext cx="70164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072" name="Ink 1071">
                <a:extLst>
                  <a:ext uri="{FF2B5EF4-FFF2-40B4-BE49-F238E27FC236}">
                    <a16:creationId xmlns:a16="http://schemas.microsoft.com/office/drawing/2014/main" id="{FDC7773A-6162-4A80-BED4-D6DA486E8AB8}"/>
                  </a:ext>
                </a:extLst>
              </p14:cNvPr>
              <p14:cNvContentPartPr/>
              <p14:nvPr/>
            </p14:nvContentPartPr>
            <p14:xfrm>
              <a:off x="1915842" y="5184579"/>
              <a:ext cx="312480" cy="463680"/>
            </p14:xfrm>
          </p:contentPart>
        </mc:Choice>
        <mc:Fallback>
          <p:pic>
            <p:nvPicPr>
              <p:cNvPr id="1072" name="Ink 1071">
                <a:extLst>
                  <a:ext uri="{FF2B5EF4-FFF2-40B4-BE49-F238E27FC236}">
                    <a16:creationId xmlns:a16="http://schemas.microsoft.com/office/drawing/2014/main" id="{FDC7773A-6162-4A80-BED4-D6DA486E8AB8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880202" y="5112939"/>
                <a:ext cx="38412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073" name="Ink 1072">
                <a:extLst>
                  <a:ext uri="{FF2B5EF4-FFF2-40B4-BE49-F238E27FC236}">
                    <a16:creationId xmlns:a16="http://schemas.microsoft.com/office/drawing/2014/main" id="{3EA3E393-CDED-4C3B-85F1-C43700429419}"/>
                  </a:ext>
                </a:extLst>
              </p14:cNvPr>
              <p14:cNvContentPartPr/>
              <p14:nvPr/>
            </p14:nvContentPartPr>
            <p14:xfrm>
              <a:off x="2299602" y="5276379"/>
              <a:ext cx="583560" cy="405000"/>
            </p14:xfrm>
          </p:contentPart>
        </mc:Choice>
        <mc:Fallback>
          <p:pic>
            <p:nvPicPr>
              <p:cNvPr id="1073" name="Ink 1072">
                <a:extLst>
                  <a:ext uri="{FF2B5EF4-FFF2-40B4-BE49-F238E27FC236}">
                    <a16:creationId xmlns:a16="http://schemas.microsoft.com/office/drawing/2014/main" id="{3EA3E393-CDED-4C3B-85F1-C43700429419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2263962" y="5204379"/>
                <a:ext cx="65520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074" name="Ink 1073">
                <a:extLst>
                  <a:ext uri="{FF2B5EF4-FFF2-40B4-BE49-F238E27FC236}">
                    <a16:creationId xmlns:a16="http://schemas.microsoft.com/office/drawing/2014/main" id="{FCC01BF6-F649-48CA-B5D9-31AE84897F8E}"/>
                  </a:ext>
                </a:extLst>
              </p14:cNvPr>
              <p14:cNvContentPartPr/>
              <p14:nvPr/>
            </p14:nvContentPartPr>
            <p14:xfrm>
              <a:off x="3459522" y="5418219"/>
              <a:ext cx="515160" cy="135720"/>
            </p14:xfrm>
          </p:contentPart>
        </mc:Choice>
        <mc:Fallback>
          <p:pic>
            <p:nvPicPr>
              <p:cNvPr id="1074" name="Ink 1073">
                <a:extLst>
                  <a:ext uri="{FF2B5EF4-FFF2-40B4-BE49-F238E27FC236}">
                    <a16:creationId xmlns:a16="http://schemas.microsoft.com/office/drawing/2014/main" id="{FCC01BF6-F649-48CA-B5D9-31AE84897F8E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3423882" y="5346219"/>
                <a:ext cx="58680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075" name="Ink 1074">
                <a:extLst>
                  <a:ext uri="{FF2B5EF4-FFF2-40B4-BE49-F238E27FC236}">
                    <a16:creationId xmlns:a16="http://schemas.microsoft.com/office/drawing/2014/main" id="{4468EA67-B2C9-4704-8FF9-F6A00013F270}"/>
                  </a:ext>
                </a:extLst>
              </p14:cNvPr>
              <p14:cNvContentPartPr/>
              <p14:nvPr/>
            </p14:nvContentPartPr>
            <p14:xfrm>
              <a:off x="4388322" y="5215899"/>
              <a:ext cx="239040" cy="398160"/>
            </p14:xfrm>
          </p:contentPart>
        </mc:Choice>
        <mc:Fallback>
          <p:pic>
            <p:nvPicPr>
              <p:cNvPr id="1075" name="Ink 1074">
                <a:extLst>
                  <a:ext uri="{FF2B5EF4-FFF2-40B4-BE49-F238E27FC236}">
                    <a16:creationId xmlns:a16="http://schemas.microsoft.com/office/drawing/2014/main" id="{4468EA67-B2C9-4704-8FF9-F6A00013F270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4352322" y="5143899"/>
                <a:ext cx="310680" cy="5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076" name="Ink 1075">
                <a:extLst>
                  <a:ext uri="{FF2B5EF4-FFF2-40B4-BE49-F238E27FC236}">
                    <a16:creationId xmlns:a16="http://schemas.microsoft.com/office/drawing/2014/main" id="{4FE90AE0-4C60-4831-BA71-A600EAEE57DD}"/>
                  </a:ext>
                </a:extLst>
              </p14:cNvPr>
              <p14:cNvContentPartPr/>
              <p14:nvPr/>
            </p14:nvContentPartPr>
            <p14:xfrm>
              <a:off x="4224162" y="5162979"/>
              <a:ext cx="445680" cy="484200"/>
            </p14:xfrm>
          </p:contentPart>
        </mc:Choice>
        <mc:Fallback>
          <p:pic>
            <p:nvPicPr>
              <p:cNvPr id="1076" name="Ink 1075">
                <a:extLst>
                  <a:ext uri="{FF2B5EF4-FFF2-40B4-BE49-F238E27FC236}">
                    <a16:creationId xmlns:a16="http://schemas.microsoft.com/office/drawing/2014/main" id="{4FE90AE0-4C60-4831-BA71-A600EAEE57DD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4188162" y="5091339"/>
                <a:ext cx="51732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077" name="Ink 1076">
                <a:extLst>
                  <a:ext uri="{FF2B5EF4-FFF2-40B4-BE49-F238E27FC236}">
                    <a16:creationId xmlns:a16="http://schemas.microsoft.com/office/drawing/2014/main" id="{F3A17560-2752-40CC-899C-E0C20A6EA069}"/>
                  </a:ext>
                </a:extLst>
              </p14:cNvPr>
              <p14:cNvContentPartPr/>
              <p14:nvPr/>
            </p14:nvContentPartPr>
            <p14:xfrm>
              <a:off x="5169162" y="5148579"/>
              <a:ext cx="425160" cy="480240"/>
            </p14:xfrm>
          </p:contentPart>
        </mc:Choice>
        <mc:Fallback>
          <p:pic>
            <p:nvPicPr>
              <p:cNvPr id="1077" name="Ink 1076">
                <a:extLst>
                  <a:ext uri="{FF2B5EF4-FFF2-40B4-BE49-F238E27FC236}">
                    <a16:creationId xmlns:a16="http://schemas.microsoft.com/office/drawing/2014/main" id="{F3A17560-2752-40CC-899C-E0C20A6EA069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5133162" y="5076579"/>
                <a:ext cx="496800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078" name="Ink 1077">
                <a:extLst>
                  <a:ext uri="{FF2B5EF4-FFF2-40B4-BE49-F238E27FC236}">
                    <a16:creationId xmlns:a16="http://schemas.microsoft.com/office/drawing/2014/main" id="{32BEE5A1-B520-4184-AD89-DFE779080ABD}"/>
                  </a:ext>
                </a:extLst>
              </p14:cNvPr>
              <p14:cNvContentPartPr/>
              <p14:nvPr/>
            </p14:nvContentPartPr>
            <p14:xfrm>
              <a:off x="5805282" y="5207619"/>
              <a:ext cx="343440" cy="333360"/>
            </p14:xfrm>
          </p:contentPart>
        </mc:Choice>
        <mc:Fallback>
          <p:pic>
            <p:nvPicPr>
              <p:cNvPr id="1078" name="Ink 1077">
                <a:extLst>
                  <a:ext uri="{FF2B5EF4-FFF2-40B4-BE49-F238E27FC236}">
                    <a16:creationId xmlns:a16="http://schemas.microsoft.com/office/drawing/2014/main" id="{32BEE5A1-B520-4184-AD89-DFE779080ABD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5769282" y="5135619"/>
                <a:ext cx="41508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079" name="Ink 1078">
                <a:extLst>
                  <a:ext uri="{FF2B5EF4-FFF2-40B4-BE49-F238E27FC236}">
                    <a16:creationId xmlns:a16="http://schemas.microsoft.com/office/drawing/2014/main" id="{61F39035-77BF-4A4B-A19B-E3D26712BBBE}"/>
                  </a:ext>
                </a:extLst>
              </p14:cNvPr>
              <p14:cNvContentPartPr/>
              <p14:nvPr/>
            </p14:nvContentPartPr>
            <p14:xfrm>
              <a:off x="6307122" y="5313099"/>
              <a:ext cx="395280" cy="258480"/>
            </p14:xfrm>
          </p:contentPart>
        </mc:Choice>
        <mc:Fallback>
          <p:pic>
            <p:nvPicPr>
              <p:cNvPr id="1079" name="Ink 1078">
                <a:extLst>
                  <a:ext uri="{FF2B5EF4-FFF2-40B4-BE49-F238E27FC236}">
                    <a16:creationId xmlns:a16="http://schemas.microsoft.com/office/drawing/2014/main" id="{61F39035-77BF-4A4B-A19B-E3D26712BBBE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6271122" y="5241459"/>
                <a:ext cx="46692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080" name="Ink 1079">
                <a:extLst>
                  <a:ext uri="{FF2B5EF4-FFF2-40B4-BE49-F238E27FC236}">
                    <a16:creationId xmlns:a16="http://schemas.microsoft.com/office/drawing/2014/main" id="{AD85C242-3E6C-4751-AD75-846EEE7B7299}"/>
                  </a:ext>
                </a:extLst>
              </p14:cNvPr>
              <p14:cNvContentPartPr/>
              <p14:nvPr/>
            </p14:nvContentPartPr>
            <p14:xfrm>
              <a:off x="6808962" y="5279979"/>
              <a:ext cx="187560" cy="273960"/>
            </p14:xfrm>
          </p:contentPart>
        </mc:Choice>
        <mc:Fallback>
          <p:pic>
            <p:nvPicPr>
              <p:cNvPr id="1080" name="Ink 1079">
                <a:extLst>
                  <a:ext uri="{FF2B5EF4-FFF2-40B4-BE49-F238E27FC236}">
                    <a16:creationId xmlns:a16="http://schemas.microsoft.com/office/drawing/2014/main" id="{AD85C242-3E6C-4751-AD75-846EEE7B7299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6772962" y="5208339"/>
                <a:ext cx="25920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081" name="Ink 1080">
                <a:extLst>
                  <a:ext uri="{FF2B5EF4-FFF2-40B4-BE49-F238E27FC236}">
                    <a16:creationId xmlns:a16="http://schemas.microsoft.com/office/drawing/2014/main" id="{5217F332-FFA6-47D0-A665-DDF169555DB9}"/>
                  </a:ext>
                </a:extLst>
              </p14:cNvPr>
              <p14:cNvContentPartPr/>
              <p14:nvPr/>
            </p14:nvContentPartPr>
            <p14:xfrm>
              <a:off x="7149162" y="5142099"/>
              <a:ext cx="385920" cy="370080"/>
            </p14:xfrm>
          </p:contentPart>
        </mc:Choice>
        <mc:Fallback>
          <p:pic>
            <p:nvPicPr>
              <p:cNvPr id="1081" name="Ink 1080">
                <a:extLst>
                  <a:ext uri="{FF2B5EF4-FFF2-40B4-BE49-F238E27FC236}">
                    <a16:creationId xmlns:a16="http://schemas.microsoft.com/office/drawing/2014/main" id="{5217F332-FFA6-47D0-A665-DDF169555DB9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7113522" y="5070099"/>
                <a:ext cx="45756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082" name="Ink 1081">
                <a:extLst>
                  <a:ext uri="{FF2B5EF4-FFF2-40B4-BE49-F238E27FC236}">
                    <a16:creationId xmlns:a16="http://schemas.microsoft.com/office/drawing/2014/main" id="{36FB5DE0-54E8-49CD-ADE4-E9ABF4A5F3C7}"/>
                  </a:ext>
                </a:extLst>
              </p14:cNvPr>
              <p14:cNvContentPartPr/>
              <p14:nvPr/>
            </p14:nvContentPartPr>
            <p14:xfrm>
              <a:off x="345162" y="6253779"/>
              <a:ext cx="458640" cy="34920"/>
            </p14:xfrm>
          </p:contentPart>
        </mc:Choice>
        <mc:Fallback>
          <p:pic>
            <p:nvPicPr>
              <p:cNvPr id="1082" name="Ink 1081">
                <a:extLst>
                  <a:ext uri="{FF2B5EF4-FFF2-40B4-BE49-F238E27FC236}">
                    <a16:creationId xmlns:a16="http://schemas.microsoft.com/office/drawing/2014/main" id="{36FB5DE0-54E8-49CD-ADE4-E9ABF4A5F3C7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309522" y="6181779"/>
                <a:ext cx="5302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083" name="Ink 1082">
                <a:extLst>
                  <a:ext uri="{FF2B5EF4-FFF2-40B4-BE49-F238E27FC236}">
                    <a16:creationId xmlns:a16="http://schemas.microsoft.com/office/drawing/2014/main" id="{94897413-69F3-4FB3-AA97-DDF3CF8DECE7}"/>
                  </a:ext>
                </a:extLst>
              </p14:cNvPr>
              <p14:cNvContentPartPr/>
              <p14:nvPr/>
            </p14:nvContentPartPr>
            <p14:xfrm>
              <a:off x="1559802" y="6066939"/>
              <a:ext cx="366840" cy="448200"/>
            </p14:xfrm>
          </p:contentPart>
        </mc:Choice>
        <mc:Fallback>
          <p:pic>
            <p:nvPicPr>
              <p:cNvPr id="1083" name="Ink 1082">
                <a:extLst>
                  <a:ext uri="{FF2B5EF4-FFF2-40B4-BE49-F238E27FC236}">
                    <a16:creationId xmlns:a16="http://schemas.microsoft.com/office/drawing/2014/main" id="{94897413-69F3-4FB3-AA97-DDF3CF8DECE7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523802" y="5995299"/>
                <a:ext cx="43848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084" name="Ink 1083">
                <a:extLst>
                  <a:ext uri="{FF2B5EF4-FFF2-40B4-BE49-F238E27FC236}">
                    <a16:creationId xmlns:a16="http://schemas.microsoft.com/office/drawing/2014/main" id="{09509FB7-8FFE-4AF1-9655-76A22B9F756A}"/>
                  </a:ext>
                </a:extLst>
              </p14:cNvPr>
              <p14:cNvContentPartPr/>
              <p14:nvPr/>
            </p14:nvContentPartPr>
            <p14:xfrm>
              <a:off x="1979202" y="6154419"/>
              <a:ext cx="48240" cy="60840"/>
            </p14:xfrm>
          </p:contentPart>
        </mc:Choice>
        <mc:Fallback>
          <p:pic>
            <p:nvPicPr>
              <p:cNvPr id="1084" name="Ink 1083">
                <a:extLst>
                  <a:ext uri="{FF2B5EF4-FFF2-40B4-BE49-F238E27FC236}">
                    <a16:creationId xmlns:a16="http://schemas.microsoft.com/office/drawing/2014/main" id="{09509FB7-8FFE-4AF1-9655-76A22B9F756A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943562" y="6082779"/>
                <a:ext cx="11988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085" name="Ink 1084">
                <a:extLst>
                  <a:ext uri="{FF2B5EF4-FFF2-40B4-BE49-F238E27FC236}">
                    <a16:creationId xmlns:a16="http://schemas.microsoft.com/office/drawing/2014/main" id="{CBB68EB4-57CA-4000-BFED-51D02C60A934}"/>
                  </a:ext>
                </a:extLst>
              </p14:cNvPr>
              <p14:cNvContentPartPr/>
              <p14:nvPr/>
            </p14:nvContentPartPr>
            <p14:xfrm>
              <a:off x="2149122" y="6035259"/>
              <a:ext cx="888120" cy="813600"/>
            </p14:xfrm>
          </p:contentPart>
        </mc:Choice>
        <mc:Fallback>
          <p:pic>
            <p:nvPicPr>
              <p:cNvPr id="1085" name="Ink 1084">
                <a:extLst>
                  <a:ext uri="{FF2B5EF4-FFF2-40B4-BE49-F238E27FC236}">
                    <a16:creationId xmlns:a16="http://schemas.microsoft.com/office/drawing/2014/main" id="{CBB68EB4-57CA-4000-BFED-51D02C60A934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113122" y="5963619"/>
                <a:ext cx="959760" cy="9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086" name="Ink 1085">
                <a:extLst>
                  <a:ext uri="{FF2B5EF4-FFF2-40B4-BE49-F238E27FC236}">
                    <a16:creationId xmlns:a16="http://schemas.microsoft.com/office/drawing/2014/main" id="{1235F001-63AA-475F-AE83-0D8C37CD1723}"/>
                  </a:ext>
                </a:extLst>
              </p14:cNvPr>
              <p14:cNvContentPartPr/>
              <p14:nvPr/>
            </p14:nvContentPartPr>
            <p14:xfrm>
              <a:off x="2999802" y="6163482"/>
              <a:ext cx="299880" cy="32400"/>
            </p14:xfrm>
          </p:contentPart>
        </mc:Choice>
        <mc:Fallback>
          <p:pic>
            <p:nvPicPr>
              <p:cNvPr id="1086" name="Ink 1085">
                <a:extLst>
                  <a:ext uri="{FF2B5EF4-FFF2-40B4-BE49-F238E27FC236}">
                    <a16:creationId xmlns:a16="http://schemas.microsoft.com/office/drawing/2014/main" id="{1235F001-63AA-475F-AE83-0D8C37CD1723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2964162" y="6091482"/>
                <a:ext cx="3715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087" name="Ink 1086">
                <a:extLst>
                  <a:ext uri="{FF2B5EF4-FFF2-40B4-BE49-F238E27FC236}">
                    <a16:creationId xmlns:a16="http://schemas.microsoft.com/office/drawing/2014/main" id="{3F0B21DB-95A9-4615-8132-9A7E9B4C973F}"/>
                  </a:ext>
                </a:extLst>
              </p14:cNvPr>
              <p14:cNvContentPartPr/>
              <p14:nvPr/>
            </p14:nvContentPartPr>
            <p14:xfrm>
              <a:off x="3410202" y="6081402"/>
              <a:ext cx="649440" cy="517680"/>
            </p14:xfrm>
          </p:contentPart>
        </mc:Choice>
        <mc:Fallback>
          <p:pic>
            <p:nvPicPr>
              <p:cNvPr id="1087" name="Ink 1086">
                <a:extLst>
                  <a:ext uri="{FF2B5EF4-FFF2-40B4-BE49-F238E27FC236}">
                    <a16:creationId xmlns:a16="http://schemas.microsoft.com/office/drawing/2014/main" id="{3F0B21DB-95A9-4615-8132-9A7E9B4C973F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3374202" y="6009402"/>
                <a:ext cx="721080" cy="6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088" name="Ink 1087">
                <a:extLst>
                  <a:ext uri="{FF2B5EF4-FFF2-40B4-BE49-F238E27FC236}">
                    <a16:creationId xmlns:a16="http://schemas.microsoft.com/office/drawing/2014/main" id="{DE5DF212-E3B3-40AE-91F4-5A5C40E9A156}"/>
                  </a:ext>
                </a:extLst>
              </p14:cNvPr>
              <p14:cNvContentPartPr/>
              <p14:nvPr/>
            </p14:nvContentPartPr>
            <p14:xfrm>
              <a:off x="4135242" y="6109482"/>
              <a:ext cx="326520" cy="346320"/>
            </p14:xfrm>
          </p:contentPart>
        </mc:Choice>
        <mc:Fallback>
          <p:pic>
            <p:nvPicPr>
              <p:cNvPr id="1088" name="Ink 1087">
                <a:extLst>
                  <a:ext uri="{FF2B5EF4-FFF2-40B4-BE49-F238E27FC236}">
                    <a16:creationId xmlns:a16="http://schemas.microsoft.com/office/drawing/2014/main" id="{DE5DF212-E3B3-40AE-91F4-5A5C40E9A156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4099242" y="6037482"/>
                <a:ext cx="39816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089" name="Ink 1088">
                <a:extLst>
                  <a:ext uri="{FF2B5EF4-FFF2-40B4-BE49-F238E27FC236}">
                    <a16:creationId xmlns:a16="http://schemas.microsoft.com/office/drawing/2014/main" id="{3A9B164E-DCA0-4318-94A1-7FD83A4FF17A}"/>
                  </a:ext>
                </a:extLst>
              </p14:cNvPr>
              <p14:cNvContentPartPr/>
              <p14:nvPr/>
            </p14:nvContentPartPr>
            <p14:xfrm>
              <a:off x="4582002" y="6141882"/>
              <a:ext cx="422280" cy="358560"/>
            </p14:xfrm>
          </p:contentPart>
        </mc:Choice>
        <mc:Fallback>
          <p:pic>
            <p:nvPicPr>
              <p:cNvPr id="1089" name="Ink 1088">
                <a:extLst>
                  <a:ext uri="{FF2B5EF4-FFF2-40B4-BE49-F238E27FC236}">
                    <a16:creationId xmlns:a16="http://schemas.microsoft.com/office/drawing/2014/main" id="{3A9B164E-DCA0-4318-94A1-7FD83A4FF17A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4546362" y="6069882"/>
                <a:ext cx="49392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090" name="Ink 1089">
                <a:extLst>
                  <a:ext uri="{FF2B5EF4-FFF2-40B4-BE49-F238E27FC236}">
                    <a16:creationId xmlns:a16="http://schemas.microsoft.com/office/drawing/2014/main" id="{CF0D44F9-3896-4374-AB73-EDDC49930E5B}"/>
                  </a:ext>
                </a:extLst>
              </p14:cNvPr>
              <p14:cNvContentPartPr/>
              <p14:nvPr/>
            </p14:nvContentPartPr>
            <p14:xfrm>
              <a:off x="7264362" y="4404882"/>
              <a:ext cx="582480" cy="1868040"/>
            </p14:xfrm>
          </p:contentPart>
        </mc:Choice>
        <mc:Fallback>
          <p:pic>
            <p:nvPicPr>
              <p:cNvPr id="1090" name="Ink 1089">
                <a:extLst>
                  <a:ext uri="{FF2B5EF4-FFF2-40B4-BE49-F238E27FC236}">
                    <a16:creationId xmlns:a16="http://schemas.microsoft.com/office/drawing/2014/main" id="{CF0D44F9-3896-4374-AB73-EDDC49930E5B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7228722" y="4332882"/>
                <a:ext cx="654120" cy="20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091" name="Ink 1090">
                <a:extLst>
                  <a:ext uri="{FF2B5EF4-FFF2-40B4-BE49-F238E27FC236}">
                    <a16:creationId xmlns:a16="http://schemas.microsoft.com/office/drawing/2014/main" id="{C1D32FB1-DE76-4526-BE5A-1D74BE715FAC}"/>
                  </a:ext>
                </a:extLst>
              </p14:cNvPr>
              <p14:cNvContentPartPr/>
              <p14:nvPr/>
            </p14:nvContentPartPr>
            <p14:xfrm>
              <a:off x="7933962" y="4591002"/>
              <a:ext cx="600120" cy="327240"/>
            </p14:xfrm>
          </p:contentPart>
        </mc:Choice>
        <mc:Fallback>
          <p:pic>
            <p:nvPicPr>
              <p:cNvPr id="1091" name="Ink 1090">
                <a:extLst>
                  <a:ext uri="{FF2B5EF4-FFF2-40B4-BE49-F238E27FC236}">
                    <a16:creationId xmlns:a16="http://schemas.microsoft.com/office/drawing/2014/main" id="{C1D32FB1-DE76-4526-BE5A-1D74BE715FAC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7897962" y="4519002"/>
                <a:ext cx="67176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092" name="Ink 1091">
                <a:extLst>
                  <a:ext uri="{FF2B5EF4-FFF2-40B4-BE49-F238E27FC236}">
                    <a16:creationId xmlns:a16="http://schemas.microsoft.com/office/drawing/2014/main" id="{EF8BE303-A4D6-4492-BA60-FEBD9D8E3CF6}"/>
                  </a:ext>
                </a:extLst>
              </p14:cNvPr>
              <p14:cNvContentPartPr/>
              <p14:nvPr/>
            </p14:nvContentPartPr>
            <p14:xfrm>
              <a:off x="8783202" y="4583442"/>
              <a:ext cx="482040" cy="354600"/>
            </p14:xfrm>
          </p:contentPart>
        </mc:Choice>
        <mc:Fallback>
          <p:pic>
            <p:nvPicPr>
              <p:cNvPr id="1092" name="Ink 1091">
                <a:extLst>
                  <a:ext uri="{FF2B5EF4-FFF2-40B4-BE49-F238E27FC236}">
                    <a16:creationId xmlns:a16="http://schemas.microsoft.com/office/drawing/2014/main" id="{EF8BE303-A4D6-4492-BA60-FEBD9D8E3CF6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8747202" y="4511442"/>
                <a:ext cx="55368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093" name="Ink 1092">
                <a:extLst>
                  <a:ext uri="{FF2B5EF4-FFF2-40B4-BE49-F238E27FC236}">
                    <a16:creationId xmlns:a16="http://schemas.microsoft.com/office/drawing/2014/main" id="{0EEA80B1-4FD4-4249-B3BC-76F122CF9CDC}"/>
                  </a:ext>
                </a:extLst>
              </p14:cNvPr>
              <p14:cNvContentPartPr/>
              <p14:nvPr/>
            </p14:nvContentPartPr>
            <p14:xfrm>
              <a:off x="9350562" y="4606482"/>
              <a:ext cx="104760" cy="329400"/>
            </p14:xfrm>
          </p:contentPart>
        </mc:Choice>
        <mc:Fallback>
          <p:pic>
            <p:nvPicPr>
              <p:cNvPr id="1093" name="Ink 1092">
                <a:extLst>
                  <a:ext uri="{FF2B5EF4-FFF2-40B4-BE49-F238E27FC236}">
                    <a16:creationId xmlns:a16="http://schemas.microsoft.com/office/drawing/2014/main" id="{0EEA80B1-4FD4-4249-B3BC-76F122CF9CDC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9314562" y="4534482"/>
                <a:ext cx="17640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094" name="Ink 1093">
                <a:extLst>
                  <a:ext uri="{FF2B5EF4-FFF2-40B4-BE49-F238E27FC236}">
                    <a16:creationId xmlns:a16="http://schemas.microsoft.com/office/drawing/2014/main" id="{4A4D56B9-DA15-4308-A535-562A0344AB86}"/>
                  </a:ext>
                </a:extLst>
              </p14:cNvPr>
              <p14:cNvContentPartPr/>
              <p14:nvPr/>
            </p14:nvContentPartPr>
            <p14:xfrm>
              <a:off x="9322482" y="4541322"/>
              <a:ext cx="320400" cy="158400"/>
            </p14:xfrm>
          </p:contentPart>
        </mc:Choice>
        <mc:Fallback>
          <p:pic>
            <p:nvPicPr>
              <p:cNvPr id="1094" name="Ink 1093">
                <a:extLst>
                  <a:ext uri="{FF2B5EF4-FFF2-40B4-BE49-F238E27FC236}">
                    <a16:creationId xmlns:a16="http://schemas.microsoft.com/office/drawing/2014/main" id="{4A4D56B9-DA15-4308-A535-562A0344AB86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9286842" y="4469682"/>
                <a:ext cx="39204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095" name="Ink 1094">
                <a:extLst>
                  <a:ext uri="{FF2B5EF4-FFF2-40B4-BE49-F238E27FC236}">
                    <a16:creationId xmlns:a16="http://schemas.microsoft.com/office/drawing/2014/main" id="{48956D99-FBBB-4792-B1A5-6A4AD0C0905F}"/>
                  </a:ext>
                </a:extLst>
              </p14:cNvPr>
              <p14:cNvContentPartPr/>
              <p14:nvPr/>
            </p14:nvContentPartPr>
            <p14:xfrm>
              <a:off x="9691122" y="4579482"/>
              <a:ext cx="334080" cy="351720"/>
            </p14:xfrm>
          </p:contentPart>
        </mc:Choice>
        <mc:Fallback>
          <p:pic>
            <p:nvPicPr>
              <p:cNvPr id="1095" name="Ink 1094">
                <a:extLst>
                  <a:ext uri="{FF2B5EF4-FFF2-40B4-BE49-F238E27FC236}">
                    <a16:creationId xmlns:a16="http://schemas.microsoft.com/office/drawing/2014/main" id="{48956D99-FBBB-4792-B1A5-6A4AD0C0905F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9655122" y="4507482"/>
                <a:ext cx="40572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096" name="Ink 1095">
                <a:extLst>
                  <a:ext uri="{FF2B5EF4-FFF2-40B4-BE49-F238E27FC236}">
                    <a16:creationId xmlns:a16="http://schemas.microsoft.com/office/drawing/2014/main" id="{F0E0D2DC-756D-4BB7-95AB-B44210983C8B}"/>
                  </a:ext>
                </a:extLst>
              </p14:cNvPr>
              <p14:cNvContentPartPr/>
              <p14:nvPr/>
            </p14:nvContentPartPr>
            <p14:xfrm>
              <a:off x="10209522" y="4597482"/>
              <a:ext cx="91800" cy="219240"/>
            </p14:xfrm>
          </p:contentPart>
        </mc:Choice>
        <mc:Fallback>
          <p:pic>
            <p:nvPicPr>
              <p:cNvPr id="1096" name="Ink 1095">
                <a:extLst>
                  <a:ext uri="{FF2B5EF4-FFF2-40B4-BE49-F238E27FC236}">
                    <a16:creationId xmlns:a16="http://schemas.microsoft.com/office/drawing/2014/main" id="{F0E0D2DC-756D-4BB7-95AB-B44210983C8B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0173882" y="4525842"/>
                <a:ext cx="16344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097" name="Ink 1096">
                <a:extLst>
                  <a:ext uri="{FF2B5EF4-FFF2-40B4-BE49-F238E27FC236}">
                    <a16:creationId xmlns:a16="http://schemas.microsoft.com/office/drawing/2014/main" id="{5FF2D289-0DCA-45E5-8080-3EF62A9D9449}"/>
                  </a:ext>
                </a:extLst>
              </p14:cNvPr>
              <p14:cNvContentPartPr/>
              <p14:nvPr/>
            </p14:nvContentPartPr>
            <p14:xfrm>
              <a:off x="10420122" y="4621242"/>
              <a:ext cx="114120" cy="195840"/>
            </p14:xfrm>
          </p:contentPart>
        </mc:Choice>
        <mc:Fallback>
          <p:pic>
            <p:nvPicPr>
              <p:cNvPr id="1097" name="Ink 1096">
                <a:extLst>
                  <a:ext uri="{FF2B5EF4-FFF2-40B4-BE49-F238E27FC236}">
                    <a16:creationId xmlns:a16="http://schemas.microsoft.com/office/drawing/2014/main" id="{5FF2D289-0DCA-45E5-8080-3EF62A9D9449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10384122" y="4549602"/>
                <a:ext cx="18576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098" name="Ink 1097">
                <a:extLst>
                  <a:ext uri="{FF2B5EF4-FFF2-40B4-BE49-F238E27FC236}">
                    <a16:creationId xmlns:a16="http://schemas.microsoft.com/office/drawing/2014/main" id="{C30E13F6-D41A-454D-89FD-25B08AD4FDBB}"/>
                  </a:ext>
                </a:extLst>
              </p14:cNvPr>
              <p14:cNvContentPartPr/>
              <p14:nvPr/>
            </p14:nvContentPartPr>
            <p14:xfrm>
              <a:off x="10642602" y="4630602"/>
              <a:ext cx="122760" cy="225360"/>
            </p14:xfrm>
          </p:contentPart>
        </mc:Choice>
        <mc:Fallback>
          <p:pic>
            <p:nvPicPr>
              <p:cNvPr id="1098" name="Ink 1097">
                <a:extLst>
                  <a:ext uri="{FF2B5EF4-FFF2-40B4-BE49-F238E27FC236}">
                    <a16:creationId xmlns:a16="http://schemas.microsoft.com/office/drawing/2014/main" id="{C30E13F6-D41A-454D-89FD-25B08AD4FDBB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0606602" y="4558962"/>
                <a:ext cx="19440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099" name="Ink 1098">
                <a:extLst>
                  <a:ext uri="{FF2B5EF4-FFF2-40B4-BE49-F238E27FC236}">
                    <a16:creationId xmlns:a16="http://schemas.microsoft.com/office/drawing/2014/main" id="{E6343799-29DA-4F6F-A0F4-D7762B4C786E}"/>
                  </a:ext>
                </a:extLst>
              </p14:cNvPr>
              <p14:cNvContentPartPr/>
              <p14:nvPr/>
            </p14:nvContentPartPr>
            <p14:xfrm>
              <a:off x="10903962" y="4529802"/>
              <a:ext cx="670320" cy="406800"/>
            </p14:xfrm>
          </p:contentPart>
        </mc:Choice>
        <mc:Fallback>
          <p:pic>
            <p:nvPicPr>
              <p:cNvPr id="1099" name="Ink 1098">
                <a:extLst>
                  <a:ext uri="{FF2B5EF4-FFF2-40B4-BE49-F238E27FC236}">
                    <a16:creationId xmlns:a16="http://schemas.microsoft.com/office/drawing/2014/main" id="{E6343799-29DA-4F6F-A0F4-D7762B4C786E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0868322" y="4458162"/>
                <a:ext cx="741960" cy="55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756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EA097D-B7C8-419B-9FB3-F6CB20639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3299" y="326980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Building Blocks for Machine Learning</a:t>
            </a:r>
          </a:p>
        </p:txBody>
      </p:sp>
      <p:pic>
        <p:nvPicPr>
          <p:cNvPr id="1026" name="Picture 2" descr="What is Deep Learning(DL)? : Simple Detailed Introduction for Dummies | by  Co-learning Lounge | Co-Learning Lounge | Medium">
            <a:extLst>
              <a:ext uri="{FF2B5EF4-FFF2-40B4-BE49-F238E27FC236}">
                <a16:creationId xmlns:a16="http://schemas.microsoft.com/office/drawing/2014/main" id="{2DAEEC12-C064-4667-9C01-DD229B347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651" y="98852"/>
            <a:ext cx="2140950" cy="105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3540863C-2A97-4AF0-850F-7EAA26912BCF}"/>
              </a:ext>
            </a:extLst>
          </p:cNvPr>
          <p:cNvSpPr txBox="1"/>
          <p:nvPr/>
        </p:nvSpPr>
        <p:spPr>
          <a:xfrm>
            <a:off x="3937687" y="1198323"/>
            <a:ext cx="49509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Different Commonly used ML &amp; DL models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D2B4A8-94D2-4C69-A731-6ED0922004B1}"/>
                  </a:ext>
                </a:extLst>
              </p14:cNvPr>
              <p14:cNvContentPartPr/>
              <p14:nvPr/>
            </p14:nvContentPartPr>
            <p14:xfrm>
              <a:off x="2542602" y="2424099"/>
              <a:ext cx="10800" cy="15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D2B4A8-94D2-4C69-A731-6ED0922004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6602" y="2352099"/>
                <a:ext cx="824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497FF8-71FA-46A5-B5D3-9885E79F901A}"/>
                  </a:ext>
                </a:extLst>
              </p14:cNvPr>
              <p14:cNvContentPartPr/>
              <p14:nvPr/>
            </p14:nvContentPartPr>
            <p14:xfrm>
              <a:off x="1305282" y="1887699"/>
              <a:ext cx="268200" cy="31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497FF8-71FA-46A5-B5D3-9885E79F90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9282" y="1815617"/>
                <a:ext cx="339840" cy="4584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A0BF6D2-06C3-4175-BAD7-A09C9A4D5384}"/>
                  </a:ext>
                </a:extLst>
              </p14:cNvPr>
              <p14:cNvContentPartPr/>
              <p14:nvPr/>
            </p14:nvContentPartPr>
            <p14:xfrm>
              <a:off x="1638642" y="1856739"/>
              <a:ext cx="83880" cy="341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A0BF6D2-06C3-4175-BAD7-A09C9A4D538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02487" y="1784739"/>
                <a:ext cx="155829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FE3160-1452-41CA-A278-85603026E0AE}"/>
                  </a:ext>
                </a:extLst>
              </p14:cNvPr>
              <p14:cNvContentPartPr/>
              <p14:nvPr/>
            </p14:nvContentPartPr>
            <p14:xfrm>
              <a:off x="1788042" y="1993179"/>
              <a:ext cx="207000" cy="250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FE3160-1452-41CA-A278-85603026E0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52042" y="1921075"/>
                <a:ext cx="278640" cy="3944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AAB7802-3BCA-445C-8CE3-478F423B4BE0}"/>
                  </a:ext>
                </a:extLst>
              </p14:cNvPr>
              <p14:cNvContentPartPr/>
              <p14:nvPr/>
            </p14:nvContentPartPr>
            <p14:xfrm>
              <a:off x="2041842" y="1932339"/>
              <a:ext cx="123840" cy="275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AAB7802-3BCA-445C-8CE3-478F423B4BE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05842" y="1860339"/>
                <a:ext cx="19548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7E620FE-F702-43D2-892A-59FFB4A8AF59}"/>
                  </a:ext>
                </a:extLst>
              </p14:cNvPr>
              <p14:cNvContentPartPr/>
              <p14:nvPr/>
            </p14:nvContentPartPr>
            <p14:xfrm>
              <a:off x="2202042" y="1916859"/>
              <a:ext cx="141120" cy="275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7E620FE-F702-43D2-892A-59FFB4A8AF5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66042" y="1844859"/>
                <a:ext cx="21276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47831C6-EF5D-431F-9309-0E777FB5B6A0}"/>
                  </a:ext>
                </a:extLst>
              </p14:cNvPr>
              <p14:cNvContentPartPr/>
              <p14:nvPr/>
            </p14:nvContentPartPr>
            <p14:xfrm>
              <a:off x="2419842" y="1966899"/>
              <a:ext cx="40680" cy="172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47831C6-EF5D-431F-9309-0E777FB5B6A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383842" y="1894899"/>
                <a:ext cx="11232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90DFE43-ECF1-484F-833C-CD1B10AFB99A}"/>
                  </a:ext>
                </a:extLst>
              </p14:cNvPr>
              <p14:cNvContentPartPr/>
              <p14:nvPr/>
            </p14:nvContentPartPr>
            <p14:xfrm>
              <a:off x="2461242" y="1793379"/>
              <a:ext cx="22320" cy="42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90DFE43-ECF1-484F-833C-CD1B10AFB99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24652" y="1721379"/>
                <a:ext cx="95134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CEFC94C-439F-4288-B4C9-85BAA493B024}"/>
                  </a:ext>
                </a:extLst>
              </p14:cNvPr>
              <p14:cNvContentPartPr/>
              <p14:nvPr/>
            </p14:nvContentPartPr>
            <p14:xfrm>
              <a:off x="2573562" y="1736859"/>
              <a:ext cx="648360" cy="472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CEFC94C-439F-4288-B4C9-85BAA493B02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537562" y="1664859"/>
                <a:ext cx="72000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464FC4A-0178-4D36-A2DF-F74AAB48B6A4}"/>
                  </a:ext>
                </a:extLst>
              </p14:cNvPr>
              <p14:cNvContentPartPr/>
              <p14:nvPr/>
            </p14:nvContentPartPr>
            <p14:xfrm>
              <a:off x="1777602" y="2414379"/>
              <a:ext cx="333000" cy="297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464FC4A-0178-4D36-A2DF-F74AAB48B6A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741602" y="2342379"/>
                <a:ext cx="40464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4FB9412-ED4D-4596-9B29-2C2C31F178A8}"/>
                  </a:ext>
                </a:extLst>
              </p14:cNvPr>
              <p14:cNvContentPartPr/>
              <p14:nvPr/>
            </p14:nvContentPartPr>
            <p14:xfrm>
              <a:off x="2248842" y="2412579"/>
              <a:ext cx="239400" cy="332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4FB9412-ED4D-4596-9B29-2C2C31F178A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12842" y="2340579"/>
                <a:ext cx="31104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65106A4-0833-435B-812B-1816A56F3F11}"/>
                  </a:ext>
                </a:extLst>
              </p14:cNvPr>
              <p14:cNvContentPartPr/>
              <p14:nvPr/>
            </p14:nvContentPartPr>
            <p14:xfrm>
              <a:off x="2768682" y="2414739"/>
              <a:ext cx="480240" cy="256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65106A4-0833-435B-812B-1816A56F3F1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732682" y="2342638"/>
                <a:ext cx="551880" cy="400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1EC8426-614F-4609-A2C5-78A978D35D03}"/>
                  </a:ext>
                </a:extLst>
              </p14:cNvPr>
              <p14:cNvContentPartPr/>
              <p14:nvPr/>
            </p14:nvContentPartPr>
            <p14:xfrm>
              <a:off x="3339642" y="2317539"/>
              <a:ext cx="529200" cy="330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1EC8426-614F-4609-A2C5-78A978D35D0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303642" y="2245539"/>
                <a:ext cx="60084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CEB746A-387A-4644-A2B2-F0142CB27D95}"/>
                  </a:ext>
                </a:extLst>
              </p14:cNvPr>
              <p14:cNvContentPartPr/>
              <p14:nvPr/>
            </p14:nvContentPartPr>
            <p14:xfrm>
              <a:off x="4922562" y="1726419"/>
              <a:ext cx="51120" cy="366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CEB746A-387A-4644-A2B2-F0142CB27D9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886562" y="1654419"/>
                <a:ext cx="12276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25D0036-C63D-467E-B15A-07A5ED22C728}"/>
                  </a:ext>
                </a:extLst>
              </p14:cNvPr>
              <p14:cNvContentPartPr/>
              <p14:nvPr/>
            </p14:nvContentPartPr>
            <p14:xfrm>
              <a:off x="4879722" y="1791939"/>
              <a:ext cx="178920" cy="247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25D0036-C63D-467E-B15A-07A5ED22C72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843649" y="1719939"/>
                <a:ext cx="250704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46DF066-26CF-49CA-8548-EFD17E093EA2}"/>
                  </a:ext>
                </a:extLst>
              </p14:cNvPr>
              <p14:cNvContentPartPr/>
              <p14:nvPr/>
            </p14:nvContentPartPr>
            <p14:xfrm>
              <a:off x="5181762" y="1766019"/>
              <a:ext cx="256680" cy="299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46DF066-26CF-49CA-8548-EFD17E093EA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145762" y="1694105"/>
                <a:ext cx="328320" cy="442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1D7F02B-3135-42B7-AA57-15F28051FBF4}"/>
                  </a:ext>
                </a:extLst>
              </p14:cNvPr>
              <p14:cNvContentPartPr/>
              <p14:nvPr/>
            </p14:nvContentPartPr>
            <p14:xfrm>
              <a:off x="5047842" y="2209539"/>
              <a:ext cx="563760" cy="184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1D7F02B-3135-42B7-AA57-15F28051FBF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011842" y="2137539"/>
                <a:ext cx="63540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8B32228-896C-4908-98A4-FA1BE522A1B2}"/>
                  </a:ext>
                </a:extLst>
              </p14:cNvPr>
              <p14:cNvContentPartPr/>
              <p14:nvPr/>
            </p14:nvContentPartPr>
            <p14:xfrm>
              <a:off x="5680722" y="2087859"/>
              <a:ext cx="522000" cy="312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8B32228-896C-4908-98A4-FA1BE522A1B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644722" y="2015859"/>
                <a:ext cx="59364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183AE31-CD7D-4CEF-B01C-886F34E478BA}"/>
                  </a:ext>
                </a:extLst>
              </p14:cNvPr>
              <p14:cNvContentPartPr/>
              <p14:nvPr/>
            </p14:nvContentPartPr>
            <p14:xfrm>
              <a:off x="6246282" y="2084619"/>
              <a:ext cx="106920" cy="374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183AE31-CD7D-4CEF-B01C-886F34E478B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210282" y="2012550"/>
                <a:ext cx="178560" cy="518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6F38110-C1B8-401A-B54E-8409DCDB717D}"/>
                  </a:ext>
                </a:extLst>
              </p14:cNvPr>
              <p14:cNvContentPartPr/>
              <p14:nvPr/>
            </p14:nvContentPartPr>
            <p14:xfrm>
              <a:off x="7582602" y="1774659"/>
              <a:ext cx="10800" cy="343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6F38110-C1B8-401A-B54E-8409DCDB717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546602" y="1702659"/>
                <a:ext cx="8244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F84B925-9AC0-4A1E-8CBF-E3E00755FBC4}"/>
                  </a:ext>
                </a:extLst>
              </p14:cNvPr>
              <p14:cNvContentPartPr/>
              <p14:nvPr/>
            </p14:nvContentPartPr>
            <p14:xfrm>
              <a:off x="7544082" y="1750179"/>
              <a:ext cx="207000" cy="338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F84B925-9AC0-4A1E-8CBF-E3E00755FBC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508144" y="1678179"/>
                <a:ext cx="278516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601D55E-C1F6-4ADB-8A5B-B351F8C04A93}"/>
                  </a:ext>
                </a:extLst>
              </p14:cNvPr>
              <p14:cNvContentPartPr/>
              <p14:nvPr/>
            </p14:nvContentPartPr>
            <p14:xfrm>
              <a:off x="7789962" y="1796259"/>
              <a:ext cx="152280" cy="2725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601D55E-C1F6-4ADB-8A5B-B351F8C04A9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753962" y="1724259"/>
                <a:ext cx="22392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C7A767B-2526-4EF4-955E-BB6D14B6D5CA}"/>
                  </a:ext>
                </a:extLst>
              </p14:cNvPr>
              <p14:cNvContentPartPr/>
              <p14:nvPr/>
            </p14:nvContentPartPr>
            <p14:xfrm>
              <a:off x="8027202" y="1802019"/>
              <a:ext cx="217440" cy="2754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C7A767B-2526-4EF4-955E-BB6D14B6D5C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991202" y="1730019"/>
                <a:ext cx="28908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46AB96C-93E9-43B2-8E16-22344C6890F0}"/>
                  </a:ext>
                </a:extLst>
              </p14:cNvPr>
              <p14:cNvContentPartPr/>
              <p14:nvPr/>
            </p14:nvContentPartPr>
            <p14:xfrm>
              <a:off x="7761882" y="2298459"/>
              <a:ext cx="637920" cy="230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46AB96C-93E9-43B2-8E16-22344C6890F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725882" y="2226459"/>
                <a:ext cx="7095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651EF05-4BB9-4897-BB36-53188555D6D5}"/>
                  </a:ext>
                </a:extLst>
              </p14:cNvPr>
              <p14:cNvContentPartPr/>
              <p14:nvPr/>
            </p14:nvContentPartPr>
            <p14:xfrm>
              <a:off x="8481522" y="2209899"/>
              <a:ext cx="572400" cy="3049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651EF05-4BB9-4897-BB36-53188555D6D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445522" y="2137899"/>
                <a:ext cx="6440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4FE1188-C944-4D27-B1E0-C353421DC0FE}"/>
                  </a:ext>
                </a:extLst>
              </p14:cNvPr>
              <p14:cNvContentPartPr/>
              <p14:nvPr/>
            </p14:nvContentPartPr>
            <p14:xfrm>
              <a:off x="9079122" y="2145459"/>
              <a:ext cx="64800" cy="339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4FE1188-C944-4D27-B1E0-C353421DC0F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043122" y="2073459"/>
                <a:ext cx="13644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29F9175-4BB4-4099-8679-B0E1CCE09F82}"/>
                  </a:ext>
                </a:extLst>
              </p14:cNvPr>
              <p14:cNvContentPartPr/>
              <p14:nvPr/>
            </p14:nvContentPartPr>
            <p14:xfrm>
              <a:off x="10182882" y="1740459"/>
              <a:ext cx="73800" cy="357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29F9175-4BB4-4099-8679-B0E1CCE09F8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146882" y="1668386"/>
                <a:ext cx="145440" cy="501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FA70857-6EDA-4A6E-B276-BA1E8FE28540}"/>
                  </a:ext>
                </a:extLst>
              </p14:cNvPr>
              <p14:cNvContentPartPr/>
              <p14:nvPr/>
            </p14:nvContentPartPr>
            <p14:xfrm>
              <a:off x="10235442" y="1724259"/>
              <a:ext cx="381240" cy="398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FA70857-6EDA-4A6E-B276-BA1E8FE2854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0199442" y="1652259"/>
                <a:ext cx="45288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C4DCAEF-C985-42FC-880E-0B17118CD5E3}"/>
                  </a:ext>
                </a:extLst>
              </p14:cNvPr>
              <p14:cNvContentPartPr/>
              <p14:nvPr/>
            </p14:nvContentPartPr>
            <p14:xfrm>
              <a:off x="10656282" y="1931979"/>
              <a:ext cx="88200" cy="1558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C4DCAEF-C985-42FC-880E-0B17118CD5E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620282" y="1859812"/>
                <a:ext cx="159840" cy="2998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50CC35F-16A5-419B-8A08-63D81302BAA9}"/>
                  </a:ext>
                </a:extLst>
              </p14:cNvPr>
              <p14:cNvContentPartPr/>
              <p14:nvPr/>
            </p14:nvContentPartPr>
            <p14:xfrm>
              <a:off x="10818282" y="1966179"/>
              <a:ext cx="142200" cy="1281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50CC35F-16A5-419B-8A08-63D81302BAA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782282" y="1894179"/>
                <a:ext cx="21384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23A2199-B043-4CF1-9FDB-B67B9EC4F135}"/>
                  </a:ext>
                </a:extLst>
              </p14:cNvPr>
              <p14:cNvContentPartPr/>
              <p14:nvPr/>
            </p14:nvContentPartPr>
            <p14:xfrm>
              <a:off x="11040762" y="1714539"/>
              <a:ext cx="37080" cy="523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23A2199-B043-4CF1-9FDB-B67B9EC4F13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1004409" y="1642539"/>
                <a:ext cx="109422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02CCF67-B5C5-4235-8AC0-D9CA07FF1E7C}"/>
                  </a:ext>
                </a:extLst>
              </p14:cNvPr>
              <p14:cNvContentPartPr/>
              <p14:nvPr/>
            </p14:nvContentPartPr>
            <p14:xfrm>
              <a:off x="11043642" y="1914339"/>
              <a:ext cx="437760" cy="207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02CCF67-B5C5-4235-8AC0-D9CA07FF1E7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1007612" y="1842339"/>
                <a:ext cx="509459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A7313E1-6283-42B4-A3CD-0AA429721FA8}"/>
                  </a:ext>
                </a:extLst>
              </p14:cNvPr>
              <p14:cNvContentPartPr/>
              <p14:nvPr/>
            </p14:nvContentPartPr>
            <p14:xfrm>
              <a:off x="11517402" y="1965099"/>
              <a:ext cx="320760" cy="156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A7313E1-6283-42B4-A3CD-0AA429721FA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1481442" y="1893099"/>
                <a:ext cx="39232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9C0CD0F-BA0A-4A48-92A4-B81EBF028407}"/>
                  </a:ext>
                </a:extLst>
              </p14:cNvPr>
              <p14:cNvContentPartPr/>
              <p14:nvPr/>
            </p14:nvContentPartPr>
            <p14:xfrm>
              <a:off x="10445322" y="2426979"/>
              <a:ext cx="734760" cy="216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9C0CD0F-BA0A-4A48-92A4-B81EBF02840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409340" y="2354979"/>
                <a:ext cx="806365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13CEE75-042A-45AD-902D-3CAC71075E3B}"/>
                  </a:ext>
                </a:extLst>
              </p14:cNvPr>
              <p14:cNvContentPartPr/>
              <p14:nvPr/>
            </p14:nvContentPartPr>
            <p14:xfrm>
              <a:off x="11267562" y="2297379"/>
              <a:ext cx="442800" cy="421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13CEE75-042A-45AD-902D-3CAC71075E3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1231562" y="2225379"/>
                <a:ext cx="51444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27B132B-7A2A-4651-A5DE-63E5B5B2E50F}"/>
                  </a:ext>
                </a:extLst>
              </p14:cNvPr>
              <p14:cNvContentPartPr/>
              <p14:nvPr/>
            </p14:nvContentPartPr>
            <p14:xfrm>
              <a:off x="10205922" y="2900379"/>
              <a:ext cx="711000" cy="1958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27B132B-7A2A-4651-A5DE-63E5B5B2E50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169904" y="2828379"/>
                <a:ext cx="782676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629C467-B563-4A46-99FC-BEC97A9E6BC8}"/>
                  </a:ext>
                </a:extLst>
              </p14:cNvPr>
              <p14:cNvContentPartPr/>
              <p14:nvPr/>
            </p14:nvContentPartPr>
            <p14:xfrm>
              <a:off x="10956162" y="2830539"/>
              <a:ext cx="672480" cy="2818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629C467-B563-4A46-99FC-BEC97A9E6BC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920143" y="2758539"/>
                <a:ext cx="744158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77B35FB-33AF-46BC-975F-4CEF969B3E8A}"/>
                  </a:ext>
                </a:extLst>
              </p14:cNvPr>
              <p14:cNvContentPartPr/>
              <p14:nvPr/>
            </p14:nvContentPartPr>
            <p14:xfrm>
              <a:off x="11651682" y="2806059"/>
              <a:ext cx="46440" cy="4100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77B35FB-33AF-46BC-975F-4CEF969B3E8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1615682" y="2734122"/>
                <a:ext cx="118080" cy="553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BDF2F9C-5D86-461D-B48E-89FD393E1C8A}"/>
                  </a:ext>
                </a:extLst>
              </p14:cNvPr>
              <p14:cNvContentPartPr/>
              <p14:nvPr/>
            </p14:nvContentPartPr>
            <p14:xfrm>
              <a:off x="1330482" y="2957619"/>
              <a:ext cx="1758240" cy="691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BDF2F9C-5D86-461D-B48E-89FD393E1C8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294475" y="2885619"/>
                <a:ext cx="1829895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80940C9-81E1-4FC8-AA34-3A01D0BC8F33}"/>
                  </a:ext>
                </a:extLst>
              </p14:cNvPr>
              <p14:cNvContentPartPr/>
              <p14:nvPr/>
            </p14:nvContentPartPr>
            <p14:xfrm>
              <a:off x="4910682" y="2629299"/>
              <a:ext cx="1126080" cy="817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80940C9-81E1-4FC8-AA34-3A01D0BC8F33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874682" y="2556980"/>
                <a:ext cx="1197720" cy="225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3D8C68F-7083-4531-B3E8-D9A93B3E4714}"/>
                  </a:ext>
                </a:extLst>
              </p14:cNvPr>
              <p14:cNvContentPartPr/>
              <p14:nvPr/>
            </p14:nvContentPartPr>
            <p14:xfrm>
              <a:off x="7370922" y="2697699"/>
              <a:ext cx="1479600" cy="137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3D8C68F-7083-4531-B3E8-D9A93B3E4714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334922" y="2625699"/>
                <a:ext cx="155124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26E0DD9-DB71-468E-90EB-6861CA8C4E77}"/>
                  </a:ext>
                </a:extLst>
              </p14:cNvPr>
              <p14:cNvContentPartPr/>
              <p14:nvPr/>
            </p14:nvContentPartPr>
            <p14:xfrm>
              <a:off x="10429842" y="3241299"/>
              <a:ext cx="1274760" cy="590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26E0DD9-DB71-468E-90EB-6861CA8C4E77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0393842" y="3169299"/>
                <a:ext cx="13464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1286999-015F-4465-AD3C-A36FA56FCCC9}"/>
                  </a:ext>
                </a:extLst>
              </p14:cNvPr>
              <p14:cNvContentPartPr/>
              <p14:nvPr/>
            </p14:nvContentPartPr>
            <p14:xfrm>
              <a:off x="3966762" y="2301339"/>
              <a:ext cx="47520" cy="4201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1286999-015F-4465-AD3C-A36FA56FCCC9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930762" y="2229339"/>
                <a:ext cx="11916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948C560-8B1E-4CD6-8749-D84176C420EA}"/>
                  </a:ext>
                </a:extLst>
              </p14:cNvPr>
              <p14:cNvContentPartPr/>
              <p14:nvPr/>
            </p14:nvContentPartPr>
            <p14:xfrm>
              <a:off x="5334762" y="2753859"/>
              <a:ext cx="1805040" cy="3186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948C560-8B1E-4CD6-8749-D84176C420EA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299122" y="2682219"/>
                <a:ext cx="187668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2484633-518B-47A9-AD6F-61911D8BA03D}"/>
                  </a:ext>
                </a:extLst>
              </p14:cNvPr>
              <p14:cNvContentPartPr/>
              <p14:nvPr/>
            </p14:nvContentPartPr>
            <p14:xfrm>
              <a:off x="689322" y="3652419"/>
              <a:ext cx="14040" cy="2588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2484633-518B-47A9-AD6F-61911D8BA03D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53682" y="3580779"/>
                <a:ext cx="8568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884D039-AF9F-451B-A340-89081E3EEA81}"/>
                  </a:ext>
                </a:extLst>
              </p14:cNvPr>
              <p14:cNvContentPartPr/>
              <p14:nvPr/>
            </p14:nvContentPartPr>
            <p14:xfrm>
              <a:off x="817482" y="3599859"/>
              <a:ext cx="176760" cy="4132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884D039-AF9F-451B-A340-89081E3EEA81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81842" y="3528219"/>
                <a:ext cx="24840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AA2EB06-00C3-4A40-9CA7-38380E65E198}"/>
                  </a:ext>
                </a:extLst>
              </p14:cNvPr>
              <p14:cNvContentPartPr/>
              <p14:nvPr/>
            </p14:nvContentPartPr>
            <p14:xfrm>
              <a:off x="291162" y="3595539"/>
              <a:ext cx="337320" cy="5227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AA2EB06-00C3-4A40-9CA7-38380E65E19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55162" y="3523899"/>
                <a:ext cx="40896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A297BF4-0089-4335-963B-F727AD4040B0}"/>
                  </a:ext>
                </a:extLst>
              </p14:cNvPr>
              <p14:cNvContentPartPr/>
              <p14:nvPr/>
            </p14:nvContentPartPr>
            <p14:xfrm>
              <a:off x="1224642" y="3589419"/>
              <a:ext cx="313920" cy="4744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A297BF4-0089-4335-963B-F727AD4040B0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188642" y="3517419"/>
                <a:ext cx="385560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667F12D-2B19-4F5E-A41C-8F1D7D079AE4}"/>
                  </a:ext>
                </a:extLst>
              </p14:cNvPr>
              <p14:cNvContentPartPr/>
              <p14:nvPr/>
            </p14:nvContentPartPr>
            <p14:xfrm>
              <a:off x="1749162" y="3559179"/>
              <a:ext cx="342000" cy="5032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667F12D-2B19-4F5E-A41C-8F1D7D079AE4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713522" y="3487539"/>
                <a:ext cx="41364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30C7EA2-7A62-42B3-A656-7DC0E81F9CE9}"/>
                  </a:ext>
                </a:extLst>
              </p14:cNvPr>
              <p14:cNvContentPartPr/>
              <p14:nvPr/>
            </p14:nvContentPartPr>
            <p14:xfrm>
              <a:off x="2273322" y="3488979"/>
              <a:ext cx="396360" cy="4582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30C7EA2-7A62-42B3-A656-7DC0E81F9CE9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237322" y="3416979"/>
                <a:ext cx="46800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B016550-2BCD-4EA3-8609-D94A0CFB08BC}"/>
                  </a:ext>
                </a:extLst>
              </p14:cNvPr>
              <p14:cNvContentPartPr/>
              <p14:nvPr/>
            </p14:nvContentPartPr>
            <p14:xfrm>
              <a:off x="3521442" y="3667899"/>
              <a:ext cx="827640" cy="2754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B016550-2BCD-4EA3-8609-D94A0CFB08BC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485442" y="3595899"/>
                <a:ext cx="89928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ED66369-655A-4C80-8BAC-E09ABBBACFC7}"/>
                  </a:ext>
                </a:extLst>
              </p14:cNvPr>
              <p14:cNvContentPartPr/>
              <p14:nvPr/>
            </p14:nvContentPartPr>
            <p14:xfrm>
              <a:off x="4477242" y="3458379"/>
              <a:ext cx="748800" cy="4392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ED66369-655A-4C80-8BAC-E09ABBBACFC7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441602" y="3386379"/>
                <a:ext cx="82044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7F5D9FE-92A2-4099-8FEB-57F1DF71B5B0}"/>
                  </a:ext>
                </a:extLst>
              </p14:cNvPr>
              <p14:cNvContentPartPr/>
              <p14:nvPr/>
            </p14:nvContentPartPr>
            <p14:xfrm>
              <a:off x="5359962" y="3477459"/>
              <a:ext cx="39240" cy="4302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7F5D9FE-92A2-4099-8FEB-57F1DF71B5B0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5323962" y="3405459"/>
                <a:ext cx="11088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4E25448-82AF-497A-93AA-7435D5DDC866}"/>
                  </a:ext>
                </a:extLst>
              </p14:cNvPr>
              <p14:cNvContentPartPr/>
              <p14:nvPr/>
            </p14:nvContentPartPr>
            <p14:xfrm>
              <a:off x="5746242" y="3319419"/>
              <a:ext cx="383760" cy="6872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4E25448-82AF-497A-93AA-7435D5DDC866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710602" y="3247779"/>
                <a:ext cx="455400" cy="83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357D142-2561-45CB-824A-D214BDBFD146}"/>
                  </a:ext>
                </a:extLst>
              </p14:cNvPr>
              <p14:cNvContentPartPr/>
              <p14:nvPr/>
            </p14:nvContentPartPr>
            <p14:xfrm>
              <a:off x="6129642" y="3550899"/>
              <a:ext cx="783720" cy="3286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357D142-2561-45CB-824A-D214BDBFD146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6094002" y="3479259"/>
                <a:ext cx="85536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635AE45-6883-40D2-9AE6-5DF7C115810C}"/>
                  </a:ext>
                </a:extLst>
              </p14:cNvPr>
              <p14:cNvContentPartPr/>
              <p14:nvPr/>
            </p14:nvContentPartPr>
            <p14:xfrm>
              <a:off x="7013082" y="3574299"/>
              <a:ext cx="223560" cy="2530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635AE45-6883-40D2-9AE6-5DF7C115810C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6977442" y="3502299"/>
                <a:ext cx="29520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72006A3-338C-487A-83F9-027003AD65D4}"/>
                  </a:ext>
                </a:extLst>
              </p14:cNvPr>
              <p14:cNvContentPartPr/>
              <p14:nvPr/>
            </p14:nvContentPartPr>
            <p14:xfrm>
              <a:off x="7298202" y="3631539"/>
              <a:ext cx="128160" cy="1548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72006A3-338C-487A-83F9-027003AD65D4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262562" y="3559899"/>
                <a:ext cx="19980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3421A4E-803C-4FD6-99B4-C302C7BB4F36}"/>
                  </a:ext>
                </a:extLst>
              </p14:cNvPr>
              <p14:cNvContentPartPr/>
              <p14:nvPr/>
            </p14:nvContentPartPr>
            <p14:xfrm>
              <a:off x="7342842" y="3423819"/>
              <a:ext cx="279000" cy="3992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3421A4E-803C-4FD6-99B4-C302C7BB4F36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7306842" y="3352179"/>
                <a:ext cx="35064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8925C60-818F-490F-A3D4-B4C593A4EFC8}"/>
                  </a:ext>
                </a:extLst>
              </p14:cNvPr>
              <p14:cNvContentPartPr/>
              <p14:nvPr/>
            </p14:nvContentPartPr>
            <p14:xfrm>
              <a:off x="7738122" y="3633699"/>
              <a:ext cx="270000" cy="1422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8925C60-818F-490F-A3D4-B4C593A4EFC8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702482" y="3561699"/>
                <a:ext cx="34164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81D624B-2A7D-4C73-A375-272240504A8D}"/>
                  </a:ext>
                </a:extLst>
              </p14:cNvPr>
              <p14:cNvContentPartPr/>
              <p14:nvPr/>
            </p14:nvContentPartPr>
            <p14:xfrm>
              <a:off x="8127282" y="3428859"/>
              <a:ext cx="29520" cy="4420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81D624B-2A7D-4C73-A375-272240504A8D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8091642" y="3356859"/>
                <a:ext cx="101160" cy="5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7A5E0F7-AF13-4BF8-81C5-77820FC72478}"/>
                  </a:ext>
                </a:extLst>
              </p14:cNvPr>
              <p14:cNvContentPartPr/>
              <p14:nvPr/>
            </p14:nvContentPartPr>
            <p14:xfrm>
              <a:off x="8170842" y="3481419"/>
              <a:ext cx="270000" cy="3574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7A5E0F7-AF13-4BF8-81C5-77820FC72478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8135202" y="3409779"/>
                <a:ext cx="34164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51435D0-C859-4624-B5E5-174C2D032022}"/>
                  </a:ext>
                </a:extLst>
              </p14:cNvPr>
              <p14:cNvContentPartPr/>
              <p14:nvPr/>
            </p14:nvContentPartPr>
            <p14:xfrm>
              <a:off x="8517522" y="3629019"/>
              <a:ext cx="353880" cy="2167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51435D0-C859-4624-B5E5-174C2D032022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481882" y="3557019"/>
                <a:ext cx="42552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2D426F2-B610-4718-AAF1-DC0D1605D1DB}"/>
                  </a:ext>
                </a:extLst>
              </p14:cNvPr>
              <p14:cNvContentPartPr/>
              <p14:nvPr/>
            </p14:nvContentPartPr>
            <p14:xfrm>
              <a:off x="9373602" y="3567459"/>
              <a:ext cx="678600" cy="2610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2D426F2-B610-4718-AAF1-DC0D1605D1DB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9337962" y="3495459"/>
                <a:ext cx="75024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7788C89-9233-4795-A639-C383C9C912F9}"/>
                  </a:ext>
                </a:extLst>
              </p14:cNvPr>
              <p14:cNvContentPartPr/>
              <p14:nvPr/>
            </p14:nvContentPartPr>
            <p14:xfrm>
              <a:off x="10146522" y="3519219"/>
              <a:ext cx="243720" cy="2538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7788C89-9233-4795-A639-C383C9C912F9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0110522" y="3447219"/>
                <a:ext cx="31536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AB9266B-7281-4AA4-B6CA-7E0D3F9CBEA1}"/>
                  </a:ext>
                </a:extLst>
              </p14:cNvPr>
              <p14:cNvContentPartPr/>
              <p14:nvPr/>
            </p14:nvContentPartPr>
            <p14:xfrm>
              <a:off x="10552602" y="3566019"/>
              <a:ext cx="176040" cy="2336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AB9266B-7281-4AA4-B6CA-7E0D3F9CBEA1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0516602" y="3494019"/>
                <a:ext cx="24768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3F8518F-86F2-40A3-AC58-955DAAB2BA38}"/>
                  </a:ext>
                </a:extLst>
              </p14:cNvPr>
              <p14:cNvContentPartPr/>
              <p14:nvPr/>
            </p14:nvContentPartPr>
            <p14:xfrm>
              <a:off x="10713162" y="3455139"/>
              <a:ext cx="447480" cy="4093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3F8518F-86F2-40A3-AC58-955DAAB2BA38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0677162" y="3383139"/>
                <a:ext cx="51912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A0D7147-C682-4C27-BC61-3391D1A073EA}"/>
                  </a:ext>
                </a:extLst>
              </p14:cNvPr>
              <p14:cNvContentPartPr/>
              <p14:nvPr/>
            </p14:nvContentPartPr>
            <p14:xfrm>
              <a:off x="7494042" y="4258659"/>
              <a:ext cx="730440" cy="2746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A0D7147-C682-4C27-BC61-3391D1A073EA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7458042" y="4186659"/>
                <a:ext cx="80208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FB10454-E539-4244-8281-903169806956}"/>
                  </a:ext>
                </a:extLst>
              </p14:cNvPr>
              <p14:cNvContentPartPr/>
              <p14:nvPr/>
            </p14:nvContentPartPr>
            <p14:xfrm>
              <a:off x="8305122" y="4059219"/>
              <a:ext cx="19800" cy="4118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FB10454-E539-4244-8281-903169806956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8269482" y="3987579"/>
                <a:ext cx="91440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E44EEB4-46E9-41F7-8A35-6B0A424C21F9}"/>
                  </a:ext>
                </a:extLst>
              </p14:cNvPr>
              <p14:cNvContentPartPr/>
              <p14:nvPr/>
            </p14:nvContentPartPr>
            <p14:xfrm>
              <a:off x="8278482" y="4137699"/>
              <a:ext cx="721080" cy="2613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E44EEB4-46E9-41F7-8A35-6B0A424C21F9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8242482" y="4065699"/>
                <a:ext cx="79272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B6872F5-BDE5-4AF1-A95C-4C048C3D4A32}"/>
                  </a:ext>
                </a:extLst>
              </p14:cNvPr>
              <p14:cNvContentPartPr/>
              <p14:nvPr/>
            </p14:nvContentPartPr>
            <p14:xfrm>
              <a:off x="9145722" y="4147419"/>
              <a:ext cx="341280" cy="2044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B6872F5-BDE5-4AF1-A95C-4C048C3D4A32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9109722" y="4075779"/>
                <a:ext cx="4129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28AC6BB-A246-4F6C-AF02-BFB9AE0861E7}"/>
                  </a:ext>
                </a:extLst>
              </p14:cNvPr>
              <p14:cNvContentPartPr/>
              <p14:nvPr/>
            </p14:nvContentPartPr>
            <p14:xfrm>
              <a:off x="9607962" y="4053459"/>
              <a:ext cx="288720" cy="3301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28AC6BB-A246-4F6C-AF02-BFB9AE0861E7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9572322" y="3981459"/>
                <a:ext cx="36036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20A3ED9-67A2-45CD-87C4-3F1FAA387F3D}"/>
                  </a:ext>
                </a:extLst>
              </p14:cNvPr>
              <p14:cNvContentPartPr/>
              <p14:nvPr/>
            </p14:nvContentPartPr>
            <p14:xfrm>
              <a:off x="9678882" y="4146699"/>
              <a:ext cx="151200" cy="1612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20A3ED9-67A2-45CD-87C4-3F1FAA387F3D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9642882" y="4075059"/>
                <a:ext cx="22284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DD75452-6732-404D-9884-2E071148BBC0}"/>
                  </a:ext>
                </a:extLst>
              </p14:cNvPr>
              <p14:cNvContentPartPr/>
              <p14:nvPr/>
            </p14:nvContentPartPr>
            <p14:xfrm>
              <a:off x="9857442" y="4005579"/>
              <a:ext cx="335880" cy="5356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DD75452-6732-404D-9884-2E071148BBC0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9821802" y="3933579"/>
                <a:ext cx="407520" cy="67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A824268-4A18-4C47-A9DA-5EC3926D7C72}"/>
                  </a:ext>
                </a:extLst>
              </p14:cNvPr>
              <p14:cNvContentPartPr/>
              <p14:nvPr/>
            </p14:nvContentPartPr>
            <p14:xfrm>
              <a:off x="727482" y="4916739"/>
              <a:ext cx="9360" cy="1400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A824268-4A18-4C47-A9DA-5EC3926D7C72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691482" y="4845099"/>
                <a:ext cx="810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841C7F1-7D00-424E-8D53-29F1A7162DCC}"/>
                  </a:ext>
                </a:extLst>
              </p14:cNvPr>
              <p14:cNvContentPartPr/>
              <p14:nvPr/>
            </p14:nvContentPartPr>
            <p14:xfrm>
              <a:off x="859602" y="4894059"/>
              <a:ext cx="81360" cy="1508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841C7F1-7D00-424E-8D53-29F1A7162DCC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823602" y="4822059"/>
                <a:ext cx="15300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C8FBB8F-3C38-44A7-B8B8-FD9EF8393846}"/>
                  </a:ext>
                </a:extLst>
              </p14:cNvPr>
              <p14:cNvContentPartPr/>
              <p14:nvPr/>
            </p14:nvContentPartPr>
            <p14:xfrm>
              <a:off x="1056522" y="4773459"/>
              <a:ext cx="145080" cy="3992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C8FBB8F-3C38-44A7-B8B8-FD9EF8393846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020522" y="4701819"/>
                <a:ext cx="21672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F8CE0E5-6A8B-48C5-8126-C801A85ED833}"/>
                  </a:ext>
                </a:extLst>
              </p14:cNvPr>
              <p14:cNvContentPartPr/>
              <p14:nvPr/>
            </p14:nvContentPartPr>
            <p14:xfrm>
              <a:off x="431922" y="4818099"/>
              <a:ext cx="237960" cy="4363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F8CE0E5-6A8B-48C5-8126-C801A85ED833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396282" y="4746459"/>
                <a:ext cx="309600" cy="5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2E8871C-AB64-40DD-8446-F7DD582D1317}"/>
                  </a:ext>
                </a:extLst>
              </p14:cNvPr>
              <p14:cNvContentPartPr/>
              <p14:nvPr/>
            </p14:nvContentPartPr>
            <p14:xfrm>
              <a:off x="1648362" y="4727739"/>
              <a:ext cx="203760" cy="3099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2E8871C-AB64-40DD-8446-F7DD582D1317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612722" y="4655739"/>
                <a:ext cx="27540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74E25B6-F50C-40F1-B136-DD5BE0BDE1EC}"/>
                  </a:ext>
                </a:extLst>
              </p14:cNvPr>
              <p14:cNvContentPartPr/>
              <p14:nvPr/>
            </p14:nvContentPartPr>
            <p14:xfrm>
              <a:off x="1839162" y="4758699"/>
              <a:ext cx="155160" cy="2930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74E25B6-F50C-40F1-B136-DD5BE0BDE1EC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803522" y="4686699"/>
                <a:ext cx="22680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FFBB7B9-80BD-435D-B9CA-94A643FC76F1}"/>
                  </a:ext>
                </a:extLst>
              </p14:cNvPr>
              <p14:cNvContentPartPr/>
              <p14:nvPr/>
            </p14:nvContentPartPr>
            <p14:xfrm>
              <a:off x="1622442" y="4885059"/>
              <a:ext cx="357480" cy="651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FFBB7B9-80BD-435D-B9CA-94A643FC76F1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586802" y="4813419"/>
                <a:ext cx="42912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C7951CF-CA33-403E-B7FF-2AB08745BBCB}"/>
                  </a:ext>
                </a:extLst>
              </p14:cNvPr>
              <p14:cNvContentPartPr/>
              <p14:nvPr/>
            </p14:nvContentPartPr>
            <p14:xfrm>
              <a:off x="2126442" y="4627299"/>
              <a:ext cx="257760" cy="3960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C7951CF-CA33-403E-B7FF-2AB08745BBCB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2090802" y="4555299"/>
                <a:ext cx="32940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29A8E73-6AC5-40F3-A47E-EE484965250F}"/>
                  </a:ext>
                </a:extLst>
              </p14:cNvPr>
              <p14:cNvContentPartPr/>
              <p14:nvPr/>
            </p14:nvContentPartPr>
            <p14:xfrm>
              <a:off x="2557362" y="4547739"/>
              <a:ext cx="312120" cy="4986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29A8E73-6AC5-40F3-A47E-EE484965250F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2521362" y="4475739"/>
                <a:ext cx="383760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EFC615D-DF30-4F50-A3B1-9A6D13053CCB}"/>
                  </a:ext>
                </a:extLst>
              </p14:cNvPr>
              <p14:cNvContentPartPr/>
              <p14:nvPr/>
            </p14:nvContentPartPr>
            <p14:xfrm>
              <a:off x="3439362" y="4470699"/>
              <a:ext cx="305280" cy="6202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EFC615D-DF30-4F50-A3B1-9A6D13053CCB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3403722" y="4398699"/>
                <a:ext cx="376920" cy="7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E2516B8-EBB8-4BA2-B9E7-C5D70E032B8D}"/>
                  </a:ext>
                </a:extLst>
              </p14:cNvPr>
              <p14:cNvContentPartPr/>
              <p14:nvPr/>
            </p14:nvContentPartPr>
            <p14:xfrm>
              <a:off x="3712962" y="4595259"/>
              <a:ext cx="327960" cy="3445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E2516B8-EBB8-4BA2-B9E7-C5D70E032B8D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3676962" y="4523259"/>
                <a:ext cx="39960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8CC0B09-BE46-402F-8CDC-C9302BC5E1A9}"/>
                  </a:ext>
                </a:extLst>
              </p14:cNvPr>
              <p14:cNvContentPartPr/>
              <p14:nvPr/>
            </p14:nvContentPartPr>
            <p14:xfrm>
              <a:off x="3747522" y="4749339"/>
              <a:ext cx="289440" cy="489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8CC0B09-BE46-402F-8CDC-C9302BC5E1A9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3711522" y="4677339"/>
                <a:ext cx="3610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84CD68D-1E0A-49BE-9A98-5A7D7A79496B}"/>
                  </a:ext>
                </a:extLst>
              </p14:cNvPr>
              <p14:cNvContentPartPr/>
              <p14:nvPr/>
            </p14:nvContentPartPr>
            <p14:xfrm>
              <a:off x="4221642" y="4607139"/>
              <a:ext cx="162000" cy="3074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84CD68D-1E0A-49BE-9A98-5A7D7A79496B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4185642" y="4535499"/>
                <a:ext cx="23364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86A5701-B2E4-4C68-9D83-1BC809306F34}"/>
                  </a:ext>
                </a:extLst>
              </p14:cNvPr>
              <p14:cNvContentPartPr/>
              <p14:nvPr/>
            </p14:nvContentPartPr>
            <p14:xfrm>
              <a:off x="4563282" y="4570779"/>
              <a:ext cx="52560" cy="3736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86A5701-B2E4-4C68-9D83-1BC809306F34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4527642" y="4499139"/>
                <a:ext cx="12420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409B8E8-D433-44BB-BDED-9EECECDE36CC}"/>
                  </a:ext>
                </a:extLst>
              </p14:cNvPr>
              <p14:cNvContentPartPr/>
              <p14:nvPr/>
            </p14:nvContentPartPr>
            <p14:xfrm>
              <a:off x="4586682" y="4494819"/>
              <a:ext cx="199440" cy="3902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409B8E8-D433-44BB-BDED-9EECECDE36CC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4550682" y="4422819"/>
                <a:ext cx="27108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0DA4838-EC5A-42DF-B4C5-576C90CD6DBC}"/>
                  </a:ext>
                </a:extLst>
              </p14:cNvPr>
              <p14:cNvContentPartPr/>
              <p14:nvPr/>
            </p14:nvContentPartPr>
            <p14:xfrm>
              <a:off x="4908522" y="4483659"/>
              <a:ext cx="55440" cy="5626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0DA4838-EC5A-42DF-B4C5-576C90CD6DBC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4872522" y="4411659"/>
                <a:ext cx="12708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13E9EA30-DA6B-4374-83D6-C47877A3FA59}"/>
                  </a:ext>
                </a:extLst>
              </p14:cNvPr>
              <p14:cNvContentPartPr/>
              <p14:nvPr/>
            </p14:nvContentPartPr>
            <p14:xfrm>
              <a:off x="4938402" y="4512099"/>
              <a:ext cx="337680" cy="4143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13E9EA30-DA6B-4374-83D6-C47877A3FA59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4902402" y="4440099"/>
                <a:ext cx="40932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AA6A304-88CC-4843-9A01-AE50D3702EE3}"/>
                  </a:ext>
                </a:extLst>
              </p14:cNvPr>
              <p14:cNvContentPartPr/>
              <p14:nvPr/>
            </p14:nvContentPartPr>
            <p14:xfrm>
              <a:off x="5276082" y="4430379"/>
              <a:ext cx="820800" cy="4752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AA6A304-88CC-4843-9A01-AE50D3702EE3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5240442" y="4358739"/>
                <a:ext cx="89244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883621F-DD57-499A-B85C-9F806F9DCA8B}"/>
                  </a:ext>
                </a:extLst>
              </p14:cNvPr>
              <p14:cNvContentPartPr/>
              <p14:nvPr/>
            </p14:nvContentPartPr>
            <p14:xfrm>
              <a:off x="6361842" y="4745379"/>
              <a:ext cx="321840" cy="3128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883621F-DD57-499A-B85C-9F806F9DCA8B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6326202" y="4673739"/>
                <a:ext cx="39348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FB40B11-0DCB-4B94-AE2D-73CAE4AB284C}"/>
                  </a:ext>
                </a:extLst>
              </p14:cNvPr>
              <p14:cNvContentPartPr/>
              <p14:nvPr/>
            </p14:nvContentPartPr>
            <p14:xfrm>
              <a:off x="6787002" y="4745739"/>
              <a:ext cx="554040" cy="2606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FB40B11-0DCB-4B94-AE2D-73CAE4AB284C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6751002" y="4674099"/>
                <a:ext cx="62568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25BEE7D-D1AE-4195-AD22-D7AD9CB52C5E}"/>
                  </a:ext>
                </a:extLst>
              </p14:cNvPr>
              <p14:cNvContentPartPr/>
              <p14:nvPr/>
            </p14:nvContentPartPr>
            <p14:xfrm>
              <a:off x="7420242" y="4745019"/>
              <a:ext cx="212040" cy="3103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25BEE7D-D1AE-4195-AD22-D7AD9CB52C5E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7384602" y="4673379"/>
                <a:ext cx="28368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39CD04F-9452-487D-88CB-21952ED8B4D4}"/>
                  </a:ext>
                </a:extLst>
              </p14:cNvPr>
              <p14:cNvContentPartPr/>
              <p14:nvPr/>
            </p14:nvContentPartPr>
            <p14:xfrm>
              <a:off x="7642362" y="4554939"/>
              <a:ext cx="531000" cy="4658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39CD04F-9452-487D-88CB-21952ED8B4D4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7606722" y="4483299"/>
                <a:ext cx="60264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E70C7A5-C66E-4176-9464-9D5A0C6C3DDB}"/>
                  </a:ext>
                </a:extLst>
              </p14:cNvPr>
              <p14:cNvContentPartPr/>
              <p14:nvPr/>
            </p14:nvContentPartPr>
            <p14:xfrm>
              <a:off x="8893002" y="4808379"/>
              <a:ext cx="627480" cy="1814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E70C7A5-C66E-4176-9464-9D5A0C6C3DDB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8857002" y="4736379"/>
                <a:ext cx="69912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B5F4AE2-F860-4643-BA04-2434E6977516}"/>
                  </a:ext>
                </a:extLst>
              </p14:cNvPr>
              <p14:cNvContentPartPr/>
              <p14:nvPr/>
            </p14:nvContentPartPr>
            <p14:xfrm>
              <a:off x="9589242" y="4658259"/>
              <a:ext cx="15480" cy="3099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B5F4AE2-F860-4643-BA04-2434E6977516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9553602" y="4586259"/>
                <a:ext cx="8712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0260D8F-93C5-4B8D-8400-42DE67B4AA99}"/>
                  </a:ext>
                </a:extLst>
              </p14:cNvPr>
              <p14:cNvContentPartPr/>
              <p14:nvPr/>
            </p14:nvContentPartPr>
            <p14:xfrm>
              <a:off x="9616962" y="4680939"/>
              <a:ext cx="538920" cy="2610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0260D8F-93C5-4B8D-8400-42DE67B4AA99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9581322" y="4609299"/>
                <a:ext cx="61056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0EA81DA-4478-4F13-A322-26074258580B}"/>
                  </a:ext>
                </a:extLst>
              </p14:cNvPr>
              <p14:cNvContentPartPr/>
              <p14:nvPr/>
            </p14:nvContentPartPr>
            <p14:xfrm>
              <a:off x="10232202" y="4666899"/>
              <a:ext cx="356400" cy="2437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0EA81DA-4478-4F13-A322-26074258580B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10196562" y="4594899"/>
                <a:ext cx="42804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EBFBDDE-543F-4CB2-BBC2-9FDBDEC0FFB4}"/>
                  </a:ext>
                </a:extLst>
              </p14:cNvPr>
              <p14:cNvContentPartPr/>
              <p14:nvPr/>
            </p14:nvContentPartPr>
            <p14:xfrm>
              <a:off x="10821522" y="4509219"/>
              <a:ext cx="343800" cy="4716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EBFBDDE-543F-4CB2-BBC2-9FDBDEC0FFB4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0785522" y="4437219"/>
                <a:ext cx="415440" cy="61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25CA2DA4-8269-4FB0-B7F2-9F9F18F80A03}"/>
                  </a:ext>
                </a:extLst>
              </p14:cNvPr>
              <p14:cNvContentPartPr/>
              <p14:nvPr/>
            </p14:nvContentPartPr>
            <p14:xfrm>
              <a:off x="10894962" y="4696419"/>
              <a:ext cx="300960" cy="1342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25CA2DA4-8269-4FB0-B7F2-9F9F18F80A03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0859322" y="4624779"/>
                <a:ext cx="37260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69294EC5-1180-4CFE-891F-E7E74AC23268}"/>
                  </a:ext>
                </a:extLst>
              </p14:cNvPr>
              <p14:cNvContentPartPr/>
              <p14:nvPr/>
            </p14:nvContentPartPr>
            <p14:xfrm>
              <a:off x="10967322" y="4468179"/>
              <a:ext cx="496440" cy="6300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69294EC5-1180-4CFE-891F-E7E74AC23268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10931322" y="4396539"/>
                <a:ext cx="568080" cy="7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EF3186A8-92A6-4436-88DD-F46D8F147819}"/>
                  </a:ext>
                </a:extLst>
              </p14:cNvPr>
              <p14:cNvContentPartPr/>
              <p14:nvPr/>
            </p14:nvContentPartPr>
            <p14:xfrm>
              <a:off x="667002" y="5811339"/>
              <a:ext cx="23040" cy="2214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EF3186A8-92A6-4436-88DD-F46D8F147819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631002" y="5739699"/>
                <a:ext cx="9468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EF54A59-F570-44A0-A3F7-99F55DE75791}"/>
                  </a:ext>
                </a:extLst>
              </p14:cNvPr>
              <p14:cNvContentPartPr/>
              <p14:nvPr/>
            </p14:nvContentPartPr>
            <p14:xfrm>
              <a:off x="795882" y="5794419"/>
              <a:ext cx="41040" cy="2322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EF54A59-F570-44A0-A3F7-99F55DE75791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759882" y="5722779"/>
                <a:ext cx="11268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0B96411-7378-48C4-B68D-B96A47FCCD0F}"/>
                  </a:ext>
                </a:extLst>
              </p14:cNvPr>
              <p14:cNvContentPartPr/>
              <p14:nvPr/>
            </p14:nvContentPartPr>
            <p14:xfrm>
              <a:off x="966162" y="5708019"/>
              <a:ext cx="154440" cy="3924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0B96411-7378-48C4-B68D-B96A47FCCD0F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930522" y="5636019"/>
                <a:ext cx="22608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EC2BBA1-25DC-4339-8E29-092B85447421}"/>
                  </a:ext>
                </a:extLst>
              </p14:cNvPr>
              <p14:cNvContentPartPr/>
              <p14:nvPr/>
            </p14:nvContentPartPr>
            <p14:xfrm>
              <a:off x="329682" y="5664819"/>
              <a:ext cx="298080" cy="5529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EC2BBA1-25DC-4339-8E29-092B85447421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294042" y="5592819"/>
                <a:ext cx="369720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B65C025-2108-4B78-830B-B7F227B025F8}"/>
                  </a:ext>
                </a:extLst>
              </p14:cNvPr>
              <p14:cNvContentPartPr/>
              <p14:nvPr/>
            </p14:nvContentPartPr>
            <p14:xfrm>
              <a:off x="512922" y="5770299"/>
              <a:ext cx="51480" cy="3128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B65C025-2108-4B78-830B-B7F227B025F8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477282" y="5698299"/>
                <a:ext cx="12312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EADB498-9851-4A31-9F57-AD66AF511741}"/>
                  </a:ext>
                </a:extLst>
              </p14:cNvPr>
              <p14:cNvContentPartPr/>
              <p14:nvPr/>
            </p14:nvContentPartPr>
            <p14:xfrm>
              <a:off x="1428402" y="5711979"/>
              <a:ext cx="48600" cy="4233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EADB498-9851-4A31-9F57-AD66AF511741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1392402" y="5640339"/>
                <a:ext cx="12024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B1AAE26-08D6-47F4-B667-6BA411D2CC15}"/>
                  </a:ext>
                </a:extLst>
              </p14:cNvPr>
              <p14:cNvContentPartPr/>
              <p14:nvPr/>
            </p14:nvContentPartPr>
            <p14:xfrm>
              <a:off x="1416162" y="5632779"/>
              <a:ext cx="429480" cy="3970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B1AAE26-08D6-47F4-B667-6BA411D2CC15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1380522" y="5561139"/>
                <a:ext cx="50112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7040A53-4081-475B-B850-513755992AB3}"/>
                  </a:ext>
                </a:extLst>
              </p14:cNvPr>
              <p14:cNvContentPartPr/>
              <p14:nvPr/>
            </p14:nvContentPartPr>
            <p14:xfrm>
              <a:off x="1850682" y="5612259"/>
              <a:ext cx="331560" cy="4226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7040A53-4081-475B-B850-513755992AB3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1815042" y="5540619"/>
                <a:ext cx="403200" cy="5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1801C00-2B2B-47E7-9971-8ACCDB94B1D1}"/>
                  </a:ext>
                </a:extLst>
              </p14:cNvPr>
              <p14:cNvContentPartPr/>
              <p14:nvPr/>
            </p14:nvContentPartPr>
            <p14:xfrm>
              <a:off x="2333082" y="5518659"/>
              <a:ext cx="369720" cy="5551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1801C00-2B2B-47E7-9971-8ACCDB94B1D1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2297082" y="5446659"/>
                <a:ext cx="441360" cy="69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CA4ED97-4B3F-4E40-B1AF-24804A073DED}"/>
                  </a:ext>
                </a:extLst>
              </p14:cNvPr>
              <p14:cNvContentPartPr/>
              <p14:nvPr/>
            </p14:nvContentPartPr>
            <p14:xfrm>
              <a:off x="3098082" y="5428299"/>
              <a:ext cx="294120" cy="7632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CA4ED97-4B3F-4E40-B1AF-24804A073DED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3062442" y="5356299"/>
                <a:ext cx="365760" cy="90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829C29CC-BE7D-42FD-B2A3-D1D84BEE0D37}"/>
                  </a:ext>
                </a:extLst>
              </p14:cNvPr>
              <p14:cNvContentPartPr/>
              <p14:nvPr/>
            </p14:nvContentPartPr>
            <p14:xfrm>
              <a:off x="3499482" y="5568699"/>
              <a:ext cx="561600" cy="5392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829C29CC-BE7D-42FD-B2A3-D1D84BEE0D37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3463482" y="5497059"/>
                <a:ext cx="63324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447B3EA9-AFC1-404B-8BE5-BDAF836DED01}"/>
                  </a:ext>
                </a:extLst>
              </p14:cNvPr>
              <p14:cNvContentPartPr/>
              <p14:nvPr/>
            </p14:nvContentPartPr>
            <p14:xfrm>
              <a:off x="4102842" y="5797299"/>
              <a:ext cx="537480" cy="2419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447B3EA9-AFC1-404B-8BE5-BDAF836DED01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4066842" y="5725659"/>
                <a:ext cx="60912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83D6E3DB-9DD5-4F7C-941E-84FEB92672DE}"/>
                  </a:ext>
                </a:extLst>
              </p14:cNvPr>
              <p14:cNvContentPartPr/>
              <p14:nvPr/>
            </p14:nvContentPartPr>
            <p14:xfrm>
              <a:off x="4435482" y="5782179"/>
              <a:ext cx="124920" cy="262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83D6E3DB-9DD5-4F7C-941E-84FEB92672DE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4399842" y="5710539"/>
                <a:ext cx="19656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3C2F623-52DC-4359-9E51-2CFB69F5D2EB}"/>
                  </a:ext>
                </a:extLst>
              </p14:cNvPr>
              <p14:cNvContentPartPr/>
              <p14:nvPr/>
            </p14:nvContentPartPr>
            <p14:xfrm>
              <a:off x="4679202" y="5742579"/>
              <a:ext cx="142920" cy="2606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3C2F623-52DC-4359-9E51-2CFB69F5D2EB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4643562" y="5670579"/>
                <a:ext cx="21456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47A46D78-ACE3-42CD-A728-D643C6A6B34C}"/>
                  </a:ext>
                </a:extLst>
              </p14:cNvPr>
              <p14:cNvContentPartPr/>
              <p14:nvPr/>
            </p14:nvContentPartPr>
            <p14:xfrm>
              <a:off x="4874322" y="5684979"/>
              <a:ext cx="132480" cy="2721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47A46D78-ACE3-42CD-A728-D643C6A6B34C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4838682" y="5612979"/>
                <a:ext cx="20412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BFAF591-036B-40D6-B467-8AC8FB7B3E14}"/>
                  </a:ext>
                </a:extLst>
              </p14:cNvPr>
              <p14:cNvContentPartPr/>
              <p14:nvPr/>
            </p14:nvContentPartPr>
            <p14:xfrm>
              <a:off x="5062962" y="5726379"/>
              <a:ext cx="96480" cy="1749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BFAF591-036B-40D6-B467-8AC8FB7B3E14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5026962" y="5654739"/>
                <a:ext cx="16812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58942C1-2D99-4F78-AC31-3CAFB2C7DA05}"/>
                  </a:ext>
                </a:extLst>
              </p14:cNvPr>
              <p14:cNvContentPartPr/>
              <p14:nvPr/>
            </p14:nvContentPartPr>
            <p14:xfrm>
              <a:off x="5256642" y="5762739"/>
              <a:ext cx="412920" cy="1756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58942C1-2D99-4F78-AC31-3CAFB2C7DA05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5221002" y="5691099"/>
                <a:ext cx="48456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2AFB3A6D-D34D-477C-97E4-2138C7383D85}"/>
                  </a:ext>
                </a:extLst>
              </p14:cNvPr>
              <p14:cNvContentPartPr/>
              <p14:nvPr/>
            </p14:nvContentPartPr>
            <p14:xfrm>
              <a:off x="5642562" y="5438739"/>
              <a:ext cx="75960" cy="5713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2AFB3A6D-D34D-477C-97E4-2138C7383D85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5606562" y="5367099"/>
                <a:ext cx="147600" cy="71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0BD21911-4AB3-4CCB-B037-DD4B7880DBDE}"/>
                  </a:ext>
                </a:extLst>
              </p14:cNvPr>
              <p14:cNvContentPartPr/>
              <p14:nvPr/>
            </p14:nvContentPartPr>
            <p14:xfrm>
              <a:off x="5705562" y="5691819"/>
              <a:ext cx="420840" cy="1195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0BD21911-4AB3-4CCB-B037-DD4B7880DBDE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5669562" y="5619819"/>
                <a:ext cx="492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FBB22F4-A450-4BB7-BA14-76FF701D04E3}"/>
                  </a:ext>
                </a:extLst>
              </p14:cNvPr>
              <p14:cNvContentPartPr/>
              <p14:nvPr/>
            </p14:nvContentPartPr>
            <p14:xfrm>
              <a:off x="6307122" y="5531979"/>
              <a:ext cx="296280" cy="4172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FBB22F4-A450-4BB7-BA14-76FF701D04E3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6271122" y="5459979"/>
                <a:ext cx="36792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B21B732-0D02-4BB9-89DD-C5A6D8B83B2C}"/>
                  </a:ext>
                </a:extLst>
              </p14:cNvPr>
              <p14:cNvContentPartPr/>
              <p14:nvPr/>
            </p14:nvContentPartPr>
            <p14:xfrm>
              <a:off x="6678282" y="5654019"/>
              <a:ext cx="548640" cy="2415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B21B732-0D02-4BB9-89DD-C5A6D8B83B2C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6642282" y="5582019"/>
                <a:ext cx="62028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024" name="Ink 1023">
                <a:extLst>
                  <a:ext uri="{FF2B5EF4-FFF2-40B4-BE49-F238E27FC236}">
                    <a16:creationId xmlns:a16="http://schemas.microsoft.com/office/drawing/2014/main" id="{12AE89B8-647B-4D40-8475-3A145964621E}"/>
                  </a:ext>
                </a:extLst>
              </p14:cNvPr>
              <p14:cNvContentPartPr/>
              <p14:nvPr/>
            </p14:nvContentPartPr>
            <p14:xfrm>
              <a:off x="7276962" y="5528739"/>
              <a:ext cx="194760" cy="321120"/>
            </p14:xfrm>
          </p:contentPart>
        </mc:Choice>
        <mc:Fallback>
          <p:pic>
            <p:nvPicPr>
              <p:cNvPr id="1024" name="Ink 1023">
                <a:extLst>
                  <a:ext uri="{FF2B5EF4-FFF2-40B4-BE49-F238E27FC236}">
                    <a16:creationId xmlns:a16="http://schemas.microsoft.com/office/drawing/2014/main" id="{12AE89B8-647B-4D40-8475-3A145964621E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7240962" y="5457099"/>
                <a:ext cx="26640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1025" name="Ink 1024">
                <a:extLst>
                  <a:ext uri="{FF2B5EF4-FFF2-40B4-BE49-F238E27FC236}">
                    <a16:creationId xmlns:a16="http://schemas.microsoft.com/office/drawing/2014/main" id="{3E8FA155-A140-4162-97A6-278DE6095A7D}"/>
                  </a:ext>
                </a:extLst>
              </p14:cNvPr>
              <p14:cNvContentPartPr/>
              <p14:nvPr/>
            </p14:nvContentPartPr>
            <p14:xfrm>
              <a:off x="7391082" y="5424339"/>
              <a:ext cx="441360" cy="420120"/>
            </p14:xfrm>
          </p:contentPart>
        </mc:Choice>
        <mc:Fallback>
          <p:pic>
            <p:nvPicPr>
              <p:cNvPr id="1025" name="Ink 1024">
                <a:extLst>
                  <a:ext uri="{FF2B5EF4-FFF2-40B4-BE49-F238E27FC236}">
                    <a16:creationId xmlns:a16="http://schemas.microsoft.com/office/drawing/2014/main" id="{3E8FA155-A140-4162-97A6-278DE6095A7D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7355442" y="5352699"/>
                <a:ext cx="51300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027" name="Ink 1026">
                <a:extLst>
                  <a:ext uri="{FF2B5EF4-FFF2-40B4-BE49-F238E27FC236}">
                    <a16:creationId xmlns:a16="http://schemas.microsoft.com/office/drawing/2014/main" id="{5D61A73C-3D8B-497E-A1B2-A6A004BBD6F8}"/>
                  </a:ext>
                </a:extLst>
              </p14:cNvPr>
              <p14:cNvContentPartPr/>
              <p14:nvPr/>
            </p14:nvContentPartPr>
            <p14:xfrm>
              <a:off x="8080842" y="5386899"/>
              <a:ext cx="459360" cy="546840"/>
            </p14:xfrm>
          </p:contentPart>
        </mc:Choice>
        <mc:Fallback>
          <p:pic>
            <p:nvPicPr>
              <p:cNvPr id="1027" name="Ink 1026">
                <a:extLst>
                  <a:ext uri="{FF2B5EF4-FFF2-40B4-BE49-F238E27FC236}">
                    <a16:creationId xmlns:a16="http://schemas.microsoft.com/office/drawing/2014/main" id="{5D61A73C-3D8B-497E-A1B2-A6A004BBD6F8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8045202" y="5314899"/>
                <a:ext cx="531000" cy="6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1028" name="Ink 1027">
                <a:extLst>
                  <a:ext uri="{FF2B5EF4-FFF2-40B4-BE49-F238E27FC236}">
                    <a16:creationId xmlns:a16="http://schemas.microsoft.com/office/drawing/2014/main" id="{F57CE072-A240-4599-8D49-4D3ED11DA810}"/>
                  </a:ext>
                </a:extLst>
              </p14:cNvPr>
              <p14:cNvContentPartPr/>
              <p14:nvPr/>
            </p14:nvContentPartPr>
            <p14:xfrm>
              <a:off x="8590242" y="5596419"/>
              <a:ext cx="207720" cy="227880"/>
            </p14:xfrm>
          </p:contentPart>
        </mc:Choice>
        <mc:Fallback>
          <p:pic>
            <p:nvPicPr>
              <p:cNvPr id="1028" name="Ink 1027">
                <a:extLst>
                  <a:ext uri="{FF2B5EF4-FFF2-40B4-BE49-F238E27FC236}">
                    <a16:creationId xmlns:a16="http://schemas.microsoft.com/office/drawing/2014/main" id="{F57CE072-A240-4599-8D49-4D3ED11DA810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8554242" y="5524779"/>
                <a:ext cx="27936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1029" name="Ink 1028">
                <a:extLst>
                  <a:ext uri="{FF2B5EF4-FFF2-40B4-BE49-F238E27FC236}">
                    <a16:creationId xmlns:a16="http://schemas.microsoft.com/office/drawing/2014/main" id="{D606C269-4BA4-49D6-9CE1-3A15C191C85B}"/>
                  </a:ext>
                </a:extLst>
              </p14:cNvPr>
              <p14:cNvContentPartPr/>
              <p14:nvPr/>
            </p14:nvContentPartPr>
            <p14:xfrm>
              <a:off x="8827122" y="5476899"/>
              <a:ext cx="63000" cy="476280"/>
            </p14:xfrm>
          </p:contentPart>
        </mc:Choice>
        <mc:Fallback>
          <p:pic>
            <p:nvPicPr>
              <p:cNvPr id="1029" name="Ink 1028">
                <a:extLst>
                  <a:ext uri="{FF2B5EF4-FFF2-40B4-BE49-F238E27FC236}">
                    <a16:creationId xmlns:a16="http://schemas.microsoft.com/office/drawing/2014/main" id="{D606C269-4BA4-49D6-9CE1-3A15C191C85B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8791122" y="5404899"/>
                <a:ext cx="134640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1030" name="Ink 1029">
                <a:extLst>
                  <a:ext uri="{FF2B5EF4-FFF2-40B4-BE49-F238E27FC236}">
                    <a16:creationId xmlns:a16="http://schemas.microsoft.com/office/drawing/2014/main" id="{AD302E78-E29D-4225-8938-1257DDA94018}"/>
                  </a:ext>
                </a:extLst>
              </p14:cNvPr>
              <p14:cNvContentPartPr/>
              <p14:nvPr/>
            </p14:nvContentPartPr>
            <p14:xfrm>
              <a:off x="8830722" y="5575539"/>
              <a:ext cx="559080" cy="232200"/>
            </p14:xfrm>
          </p:contentPart>
        </mc:Choice>
        <mc:Fallback>
          <p:pic>
            <p:nvPicPr>
              <p:cNvPr id="1030" name="Ink 1029">
                <a:extLst>
                  <a:ext uri="{FF2B5EF4-FFF2-40B4-BE49-F238E27FC236}">
                    <a16:creationId xmlns:a16="http://schemas.microsoft.com/office/drawing/2014/main" id="{AD302E78-E29D-4225-8938-1257DDA94018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8794722" y="5503899"/>
                <a:ext cx="63072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031" name="Ink 1030">
                <a:extLst>
                  <a:ext uri="{FF2B5EF4-FFF2-40B4-BE49-F238E27FC236}">
                    <a16:creationId xmlns:a16="http://schemas.microsoft.com/office/drawing/2014/main" id="{2A6C8F7B-EE1F-458F-8E01-CC96FB240884}"/>
                  </a:ext>
                </a:extLst>
              </p14:cNvPr>
              <p14:cNvContentPartPr/>
              <p14:nvPr/>
            </p14:nvContentPartPr>
            <p14:xfrm>
              <a:off x="9548202" y="5600379"/>
              <a:ext cx="326880" cy="229680"/>
            </p14:xfrm>
          </p:contentPart>
        </mc:Choice>
        <mc:Fallback>
          <p:pic>
            <p:nvPicPr>
              <p:cNvPr id="1031" name="Ink 1030">
                <a:extLst>
                  <a:ext uri="{FF2B5EF4-FFF2-40B4-BE49-F238E27FC236}">
                    <a16:creationId xmlns:a16="http://schemas.microsoft.com/office/drawing/2014/main" id="{2A6C8F7B-EE1F-458F-8E01-CC96FB240884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9512202" y="5528739"/>
                <a:ext cx="39852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032" name="Ink 1031">
                <a:extLst>
                  <a:ext uri="{FF2B5EF4-FFF2-40B4-BE49-F238E27FC236}">
                    <a16:creationId xmlns:a16="http://schemas.microsoft.com/office/drawing/2014/main" id="{98BBF4BA-A6D2-444B-BF7E-BF8740730E24}"/>
                  </a:ext>
                </a:extLst>
              </p14:cNvPr>
              <p14:cNvContentPartPr/>
              <p14:nvPr/>
            </p14:nvContentPartPr>
            <p14:xfrm>
              <a:off x="10005402" y="5458539"/>
              <a:ext cx="305280" cy="397440"/>
            </p14:xfrm>
          </p:contentPart>
        </mc:Choice>
        <mc:Fallback>
          <p:pic>
            <p:nvPicPr>
              <p:cNvPr id="1032" name="Ink 1031">
                <a:extLst>
                  <a:ext uri="{FF2B5EF4-FFF2-40B4-BE49-F238E27FC236}">
                    <a16:creationId xmlns:a16="http://schemas.microsoft.com/office/drawing/2014/main" id="{98BBF4BA-A6D2-444B-BF7E-BF8740730E24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9969762" y="5386539"/>
                <a:ext cx="376920" cy="54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1033" name="Ink 1032">
                <a:extLst>
                  <a:ext uri="{FF2B5EF4-FFF2-40B4-BE49-F238E27FC236}">
                    <a16:creationId xmlns:a16="http://schemas.microsoft.com/office/drawing/2014/main" id="{12833AFD-76B8-4F36-A556-E1F8BC8248C8}"/>
                  </a:ext>
                </a:extLst>
              </p14:cNvPr>
              <p14:cNvContentPartPr/>
              <p14:nvPr/>
            </p14:nvContentPartPr>
            <p14:xfrm>
              <a:off x="10049682" y="5530899"/>
              <a:ext cx="245880" cy="168120"/>
            </p14:xfrm>
          </p:contentPart>
        </mc:Choice>
        <mc:Fallback>
          <p:pic>
            <p:nvPicPr>
              <p:cNvPr id="1033" name="Ink 1032">
                <a:extLst>
                  <a:ext uri="{FF2B5EF4-FFF2-40B4-BE49-F238E27FC236}">
                    <a16:creationId xmlns:a16="http://schemas.microsoft.com/office/drawing/2014/main" id="{12833AFD-76B8-4F36-A556-E1F8BC8248C8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10014042" y="5458899"/>
                <a:ext cx="31752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1034" name="Ink 1033">
                <a:extLst>
                  <a:ext uri="{FF2B5EF4-FFF2-40B4-BE49-F238E27FC236}">
                    <a16:creationId xmlns:a16="http://schemas.microsoft.com/office/drawing/2014/main" id="{D945E2F9-CD9C-4668-A6C7-E0579674E413}"/>
                  </a:ext>
                </a:extLst>
              </p14:cNvPr>
              <p14:cNvContentPartPr/>
              <p14:nvPr/>
            </p14:nvContentPartPr>
            <p14:xfrm>
              <a:off x="10321842" y="5382579"/>
              <a:ext cx="356040" cy="595440"/>
            </p14:xfrm>
          </p:contentPart>
        </mc:Choice>
        <mc:Fallback>
          <p:pic>
            <p:nvPicPr>
              <p:cNvPr id="1034" name="Ink 1033">
                <a:extLst>
                  <a:ext uri="{FF2B5EF4-FFF2-40B4-BE49-F238E27FC236}">
                    <a16:creationId xmlns:a16="http://schemas.microsoft.com/office/drawing/2014/main" id="{D945E2F9-CD9C-4668-A6C7-E0579674E413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0285842" y="5310579"/>
                <a:ext cx="427680" cy="73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1035" name="Ink 1034">
                <a:extLst>
                  <a:ext uri="{FF2B5EF4-FFF2-40B4-BE49-F238E27FC236}">
                    <a16:creationId xmlns:a16="http://schemas.microsoft.com/office/drawing/2014/main" id="{6CB3DD33-F288-435D-BB83-BFC57AC6C36D}"/>
                  </a:ext>
                </a:extLst>
              </p14:cNvPr>
              <p14:cNvContentPartPr/>
              <p14:nvPr/>
            </p14:nvContentPartPr>
            <p14:xfrm>
              <a:off x="7091202" y="1470819"/>
              <a:ext cx="362880" cy="738000"/>
            </p14:xfrm>
          </p:contentPart>
        </mc:Choice>
        <mc:Fallback>
          <p:pic>
            <p:nvPicPr>
              <p:cNvPr id="1035" name="Ink 1034">
                <a:extLst>
                  <a:ext uri="{FF2B5EF4-FFF2-40B4-BE49-F238E27FC236}">
                    <a16:creationId xmlns:a16="http://schemas.microsoft.com/office/drawing/2014/main" id="{6CB3DD33-F288-435D-BB83-BFC57AC6C36D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7055562" y="1399179"/>
                <a:ext cx="434520" cy="8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1036" name="Ink 1035">
                <a:extLst>
                  <a:ext uri="{FF2B5EF4-FFF2-40B4-BE49-F238E27FC236}">
                    <a16:creationId xmlns:a16="http://schemas.microsoft.com/office/drawing/2014/main" id="{8BB22EEE-2DE5-4ABB-89C3-E4C1877F9319}"/>
                  </a:ext>
                </a:extLst>
              </p14:cNvPr>
              <p14:cNvContentPartPr/>
              <p14:nvPr/>
            </p14:nvContentPartPr>
            <p14:xfrm>
              <a:off x="7811922" y="1283979"/>
              <a:ext cx="280080" cy="265320"/>
            </p14:xfrm>
          </p:contentPart>
        </mc:Choice>
        <mc:Fallback>
          <p:pic>
            <p:nvPicPr>
              <p:cNvPr id="1036" name="Ink 1035">
                <a:extLst>
                  <a:ext uri="{FF2B5EF4-FFF2-40B4-BE49-F238E27FC236}">
                    <a16:creationId xmlns:a16="http://schemas.microsoft.com/office/drawing/2014/main" id="{8BB22EEE-2DE5-4ABB-89C3-E4C1877F9319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7775922" y="1212339"/>
                <a:ext cx="35172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1037" name="Ink 1036">
                <a:extLst>
                  <a:ext uri="{FF2B5EF4-FFF2-40B4-BE49-F238E27FC236}">
                    <a16:creationId xmlns:a16="http://schemas.microsoft.com/office/drawing/2014/main" id="{FC9E85E4-5204-448B-BF1F-98C2109D98E7}"/>
                  </a:ext>
                </a:extLst>
              </p14:cNvPr>
              <p14:cNvContentPartPr/>
              <p14:nvPr/>
            </p14:nvContentPartPr>
            <p14:xfrm>
              <a:off x="7919922" y="1423299"/>
              <a:ext cx="209880" cy="41760"/>
            </p14:xfrm>
          </p:contentPart>
        </mc:Choice>
        <mc:Fallback>
          <p:pic>
            <p:nvPicPr>
              <p:cNvPr id="1037" name="Ink 1036">
                <a:extLst>
                  <a:ext uri="{FF2B5EF4-FFF2-40B4-BE49-F238E27FC236}">
                    <a16:creationId xmlns:a16="http://schemas.microsoft.com/office/drawing/2014/main" id="{FC9E85E4-5204-448B-BF1F-98C2109D98E7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7884282" y="1351659"/>
                <a:ext cx="28152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1038" name="Ink 1037">
                <a:extLst>
                  <a:ext uri="{FF2B5EF4-FFF2-40B4-BE49-F238E27FC236}">
                    <a16:creationId xmlns:a16="http://schemas.microsoft.com/office/drawing/2014/main" id="{62C1381D-4DFE-4571-888D-FBF3AF92D4BD}"/>
                  </a:ext>
                </a:extLst>
              </p14:cNvPr>
              <p14:cNvContentPartPr/>
              <p14:nvPr/>
            </p14:nvContentPartPr>
            <p14:xfrm>
              <a:off x="8263002" y="1272819"/>
              <a:ext cx="246600" cy="274320"/>
            </p14:xfrm>
          </p:contentPart>
        </mc:Choice>
        <mc:Fallback>
          <p:pic>
            <p:nvPicPr>
              <p:cNvPr id="1038" name="Ink 1037">
                <a:extLst>
                  <a:ext uri="{FF2B5EF4-FFF2-40B4-BE49-F238E27FC236}">
                    <a16:creationId xmlns:a16="http://schemas.microsoft.com/office/drawing/2014/main" id="{62C1381D-4DFE-4571-888D-FBF3AF92D4BD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8227002" y="1201179"/>
                <a:ext cx="31824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1039" name="Ink 1038">
                <a:extLst>
                  <a:ext uri="{FF2B5EF4-FFF2-40B4-BE49-F238E27FC236}">
                    <a16:creationId xmlns:a16="http://schemas.microsoft.com/office/drawing/2014/main" id="{68527DC9-00EF-4F66-93D8-D7A8EFFD976C}"/>
                  </a:ext>
                </a:extLst>
              </p14:cNvPr>
              <p14:cNvContentPartPr/>
              <p14:nvPr/>
            </p14:nvContentPartPr>
            <p14:xfrm>
              <a:off x="8631642" y="1239339"/>
              <a:ext cx="416160" cy="357840"/>
            </p14:xfrm>
          </p:contentPart>
        </mc:Choice>
        <mc:Fallback>
          <p:pic>
            <p:nvPicPr>
              <p:cNvPr id="1039" name="Ink 1038">
                <a:extLst>
                  <a:ext uri="{FF2B5EF4-FFF2-40B4-BE49-F238E27FC236}">
                    <a16:creationId xmlns:a16="http://schemas.microsoft.com/office/drawing/2014/main" id="{68527DC9-00EF-4F66-93D8-D7A8EFFD976C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8595642" y="1167699"/>
                <a:ext cx="48780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1040" name="Ink 1039">
                <a:extLst>
                  <a:ext uri="{FF2B5EF4-FFF2-40B4-BE49-F238E27FC236}">
                    <a16:creationId xmlns:a16="http://schemas.microsoft.com/office/drawing/2014/main" id="{FB6C7FD6-26DA-4DC9-97F6-7AF2FF39CE06}"/>
                  </a:ext>
                </a:extLst>
              </p14:cNvPr>
              <p14:cNvContentPartPr/>
              <p14:nvPr/>
            </p14:nvContentPartPr>
            <p14:xfrm>
              <a:off x="8943402" y="1142859"/>
              <a:ext cx="360720" cy="591120"/>
            </p14:xfrm>
          </p:contentPart>
        </mc:Choice>
        <mc:Fallback>
          <p:pic>
            <p:nvPicPr>
              <p:cNvPr id="1040" name="Ink 1039">
                <a:extLst>
                  <a:ext uri="{FF2B5EF4-FFF2-40B4-BE49-F238E27FC236}">
                    <a16:creationId xmlns:a16="http://schemas.microsoft.com/office/drawing/2014/main" id="{FB6C7FD6-26DA-4DC9-97F6-7AF2FF39CE06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8907402" y="1070859"/>
                <a:ext cx="432360" cy="73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1041" name="Ink 1040">
                <a:extLst>
                  <a:ext uri="{FF2B5EF4-FFF2-40B4-BE49-F238E27FC236}">
                    <a16:creationId xmlns:a16="http://schemas.microsoft.com/office/drawing/2014/main" id="{A71D4D2F-102D-469E-A9D9-585C82D4008C}"/>
                  </a:ext>
                </a:extLst>
              </p14:cNvPr>
              <p14:cNvContentPartPr/>
              <p14:nvPr/>
            </p14:nvContentPartPr>
            <p14:xfrm>
              <a:off x="7570722" y="995979"/>
              <a:ext cx="375840" cy="717840"/>
            </p14:xfrm>
          </p:contentPart>
        </mc:Choice>
        <mc:Fallback>
          <p:pic>
            <p:nvPicPr>
              <p:cNvPr id="1041" name="Ink 1040">
                <a:extLst>
                  <a:ext uri="{FF2B5EF4-FFF2-40B4-BE49-F238E27FC236}">
                    <a16:creationId xmlns:a16="http://schemas.microsoft.com/office/drawing/2014/main" id="{A71D4D2F-102D-469E-A9D9-585C82D4008C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7535082" y="923979"/>
                <a:ext cx="447480" cy="86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C6362EB7-397B-45D6-8AD5-3EF0F9FAE8EE}"/>
                  </a:ext>
                </a:extLst>
              </p14:cNvPr>
              <p14:cNvContentPartPr/>
              <p14:nvPr/>
            </p14:nvContentPartPr>
            <p14:xfrm>
              <a:off x="6526362" y="1101099"/>
              <a:ext cx="401040" cy="630720"/>
            </p14:xfrm>
          </p:contentPart>
        </mc:Choice>
        <mc:Fallback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C6362EB7-397B-45D6-8AD5-3EF0F9FAE8EE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6490362" y="1029459"/>
                <a:ext cx="472680" cy="77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1100" name="Ink 1099">
                <a:extLst>
                  <a:ext uri="{FF2B5EF4-FFF2-40B4-BE49-F238E27FC236}">
                    <a16:creationId xmlns:a16="http://schemas.microsoft.com/office/drawing/2014/main" id="{48A85C89-C70F-4E40-9A1F-4BB2A001CC13}"/>
                  </a:ext>
                </a:extLst>
              </p14:cNvPr>
              <p14:cNvContentPartPr/>
              <p14:nvPr/>
            </p14:nvContentPartPr>
            <p14:xfrm>
              <a:off x="6478122" y="1025139"/>
              <a:ext cx="195120" cy="293400"/>
            </p14:xfrm>
          </p:contentPart>
        </mc:Choice>
        <mc:Fallback>
          <p:pic>
            <p:nvPicPr>
              <p:cNvPr id="1100" name="Ink 1099">
                <a:extLst>
                  <a:ext uri="{FF2B5EF4-FFF2-40B4-BE49-F238E27FC236}">
                    <a16:creationId xmlns:a16="http://schemas.microsoft.com/office/drawing/2014/main" id="{48A85C89-C70F-4E40-9A1F-4BB2A001CC13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6442482" y="953499"/>
                <a:ext cx="26676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1101" name="Ink 1100">
                <a:extLst>
                  <a:ext uri="{FF2B5EF4-FFF2-40B4-BE49-F238E27FC236}">
                    <a16:creationId xmlns:a16="http://schemas.microsoft.com/office/drawing/2014/main" id="{A486B30E-10E6-4719-867C-AA09718B834E}"/>
                  </a:ext>
                </a:extLst>
              </p14:cNvPr>
              <p14:cNvContentPartPr/>
              <p14:nvPr/>
            </p14:nvContentPartPr>
            <p14:xfrm>
              <a:off x="3309402" y="812379"/>
              <a:ext cx="369360" cy="398160"/>
            </p14:xfrm>
          </p:contentPart>
        </mc:Choice>
        <mc:Fallback>
          <p:pic>
            <p:nvPicPr>
              <p:cNvPr id="1101" name="Ink 1100">
                <a:extLst>
                  <a:ext uri="{FF2B5EF4-FFF2-40B4-BE49-F238E27FC236}">
                    <a16:creationId xmlns:a16="http://schemas.microsoft.com/office/drawing/2014/main" id="{A486B30E-10E6-4719-867C-AA09718B834E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3273762" y="740739"/>
                <a:ext cx="441000" cy="5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1102" name="Ink 1101">
                <a:extLst>
                  <a:ext uri="{FF2B5EF4-FFF2-40B4-BE49-F238E27FC236}">
                    <a16:creationId xmlns:a16="http://schemas.microsoft.com/office/drawing/2014/main" id="{52A66267-D102-4BD4-86BD-EE5580B91B6F}"/>
                  </a:ext>
                </a:extLst>
              </p14:cNvPr>
              <p14:cNvContentPartPr/>
              <p14:nvPr/>
            </p14:nvContentPartPr>
            <p14:xfrm>
              <a:off x="3771282" y="1055019"/>
              <a:ext cx="149760" cy="148320"/>
            </p14:xfrm>
          </p:contentPart>
        </mc:Choice>
        <mc:Fallback>
          <p:pic>
            <p:nvPicPr>
              <p:cNvPr id="1102" name="Ink 1101">
                <a:extLst>
                  <a:ext uri="{FF2B5EF4-FFF2-40B4-BE49-F238E27FC236}">
                    <a16:creationId xmlns:a16="http://schemas.microsoft.com/office/drawing/2014/main" id="{52A66267-D102-4BD4-86BD-EE5580B91B6F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3735642" y="983379"/>
                <a:ext cx="2214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1">
            <p14:nvContentPartPr>
              <p14:cNvPr id="1103" name="Ink 1102">
                <a:extLst>
                  <a:ext uri="{FF2B5EF4-FFF2-40B4-BE49-F238E27FC236}">
                    <a16:creationId xmlns:a16="http://schemas.microsoft.com/office/drawing/2014/main" id="{138A5D80-472B-4468-90DA-02CC67D6C8A4}"/>
                  </a:ext>
                </a:extLst>
              </p14:cNvPr>
              <p14:cNvContentPartPr/>
              <p14:nvPr/>
            </p14:nvContentPartPr>
            <p14:xfrm>
              <a:off x="4025802" y="868539"/>
              <a:ext cx="33120" cy="332640"/>
            </p14:xfrm>
          </p:contentPart>
        </mc:Choice>
        <mc:Fallback>
          <p:pic>
            <p:nvPicPr>
              <p:cNvPr id="1103" name="Ink 1102">
                <a:extLst>
                  <a:ext uri="{FF2B5EF4-FFF2-40B4-BE49-F238E27FC236}">
                    <a16:creationId xmlns:a16="http://schemas.microsoft.com/office/drawing/2014/main" id="{138A5D80-472B-4468-90DA-02CC67D6C8A4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3989802" y="796899"/>
                <a:ext cx="10476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3">
            <p14:nvContentPartPr>
              <p14:cNvPr id="1104" name="Ink 1103">
                <a:extLst>
                  <a:ext uri="{FF2B5EF4-FFF2-40B4-BE49-F238E27FC236}">
                    <a16:creationId xmlns:a16="http://schemas.microsoft.com/office/drawing/2014/main" id="{D64E619D-6D45-4B27-8503-15ECD3D3CE00}"/>
                  </a:ext>
                </a:extLst>
              </p14:cNvPr>
              <p14:cNvContentPartPr/>
              <p14:nvPr/>
            </p14:nvContentPartPr>
            <p14:xfrm>
              <a:off x="3993042" y="1033419"/>
              <a:ext cx="142200" cy="28080"/>
            </p14:xfrm>
          </p:contentPart>
        </mc:Choice>
        <mc:Fallback>
          <p:pic>
            <p:nvPicPr>
              <p:cNvPr id="1104" name="Ink 1103">
                <a:extLst>
                  <a:ext uri="{FF2B5EF4-FFF2-40B4-BE49-F238E27FC236}">
                    <a16:creationId xmlns:a16="http://schemas.microsoft.com/office/drawing/2014/main" id="{D64E619D-6D45-4B27-8503-15ECD3D3CE00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3957402" y="961419"/>
                <a:ext cx="2138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5">
            <p14:nvContentPartPr>
              <p14:cNvPr id="1105" name="Ink 1104">
                <a:extLst>
                  <a:ext uri="{FF2B5EF4-FFF2-40B4-BE49-F238E27FC236}">
                    <a16:creationId xmlns:a16="http://schemas.microsoft.com/office/drawing/2014/main" id="{59D76493-3D3A-42C8-99A9-4ED40FAFBE2D}"/>
                  </a:ext>
                </a:extLst>
              </p14:cNvPr>
              <p14:cNvContentPartPr/>
              <p14:nvPr/>
            </p14:nvContentPartPr>
            <p14:xfrm>
              <a:off x="4198242" y="1049259"/>
              <a:ext cx="147240" cy="147240"/>
            </p14:xfrm>
          </p:contentPart>
        </mc:Choice>
        <mc:Fallback>
          <p:pic>
            <p:nvPicPr>
              <p:cNvPr id="1105" name="Ink 1104">
                <a:extLst>
                  <a:ext uri="{FF2B5EF4-FFF2-40B4-BE49-F238E27FC236}">
                    <a16:creationId xmlns:a16="http://schemas.microsoft.com/office/drawing/2014/main" id="{59D76493-3D3A-42C8-99A9-4ED40FAFBE2D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4162602" y="977259"/>
                <a:ext cx="2188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7">
            <p14:nvContentPartPr>
              <p14:cNvPr id="1106" name="Ink 1105">
                <a:extLst>
                  <a:ext uri="{FF2B5EF4-FFF2-40B4-BE49-F238E27FC236}">
                    <a16:creationId xmlns:a16="http://schemas.microsoft.com/office/drawing/2014/main" id="{B7D90ED3-E7BB-4FD6-A311-E5494F0BDB10}"/>
                  </a:ext>
                </a:extLst>
              </p14:cNvPr>
              <p14:cNvContentPartPr/>
              <p14:nvPr/>
            </p14:nvContentPartPr>
            <p14:xfrm>
              <a:off x="4460322" y="1075899"/>
              <a:ext cx="131040" cy="102960"/>
            </p14:xfrm>
          </p:contentPart>
        </mc:Choice>
        <mc:Fallback>
          <p:pic>
            <p:nvPicPr>
              <p:cNvPr id="1106" name="Ink 1105">
                <a:extLst>
                  <a:ext uri="{FF2B5EF4-FFF2-40B4-BE49-F238E27FC236}">
                    <a16:creationId xmlns:a16="http://schemas.microsoft.com/office/drawing/2014/main" id="{B7D90ED3-E7BB-4FD6-A311-E5494F0BDB10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4424682" y="1004259"/>
                <a:ext cx="2026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9">
            <p14:nvContentPartPr>
              <p14:cNvPr id="1107" name="Ink 1106">
                <a:extLst>
                  <a:ext uri="{FF2B5EF4-FFF2-40B4-BE49-F238E27FC236}">
                    <a16:creationId xmlns:a16="http://schemas.microsoft.com/office/drawing/2014/main" id="{606FD6D3-C3F3-4514-8C9A-1AEB5E9D09FD}"/>
                  </a:ext>
                </a:extLst>
              </p14:cNvPr>
              <p14:cNvContentPartPr/>
              <p14:nvPr/>
            </p14:nvContentPartPr>
            <p14:xfrm>
              <a:off x="4692522" y="1056459"/>
              <a:ext cx="414360" cy="137880"/>
            </p14:xfrm>
          </p:contentPart>
        </mc:Choice>
        <mc:Fallback>
          <p:pic>
            <p:nvPicPr>
              <p:cNvPr id="1107" name="Ink 1106">
                <a:extLst>
                  <a:ext uri="{FF2B5EF4-FFF2-40B4-BE49-F238E27FC236}">
                    <a16:creationId xmlns:a16="http://schemas.microsoft.com/office/drawing/2014/main" id="{606FD6D3-C3F3-4514-8C9A-1AEB5E9D09FD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4656522" y="984819"/>
                <a:ext cx="48600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1">
            <p14:nvContentPartPr>
              <p14:cNvPr id="1108" name="Ink 1107">
                <a:extLst>
                  <a:ext uri="{FF2B5EF4-FFF2-40B4-BE49-F238E27FC236}">
                    <a16:creationId xmlns:a16="http://schemas.microsoft.com/office/drawing/2014/main" id="{41A26BA8-2A47-4ED2-BCAE-57AE50F65560}"/>
                  </a:ext>
                </a:extLst>
              </p14:cNvPr>
              <p14:cNvContentPartPr/>
              <p14:nvPr/>
            </p14:nvContentPartPr>
            <p14:xfrm>
              <a:off x="5215602" y="846219"/>
              <a:ext cx="506520" cy="310320"/>
            </p14:xfrm>
          </p:contentPart>
        </mc:Choice>
        <mc:Fallback>
          <p:pic>
            <p:nvPicPr>
              <p:cNvPr id="1108" name="Ink 1107">
                <a:extLst>
                  <a:ext uri="{FF2B5EF4-FFF2-40B4-BE49-F238E27FC236}">
                    <a16:creationId xmlns:a16="http://schemas.microsoft.com/office/drawing/2014/main" id="{41A26BA8-2A47-4ED2-BCAE-57AE50F65560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5179962" y="774579"/>
                <a:ext cx="57816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3">
            <p14:nvContentPartPr>
              <p14:cNvPr id="1109" name="Ink 1108">
                <a:extLst>
                  <a:ext uri="{FF2B5EF4-FFF2-40B4-BE49-F238E27FC236}">
                    <a16:creationId xmlns:a16="http://schemas.microsoft.com/office/drawing/2014/main" id="{BE362225-A738-46FE-82A8-19B446C1A3F6}"/>
                  </a:ext>
                </a:extLst>
              </p14:cNvPr>
              <p14:cNvContentPartPr/>
              <p14:nvPr/>
            </p14:nvContentPartPr>
            <p14:xfrm>
              <a:off x="5768562" y="1009299"/>
              <a:ext cx="659880" cy="147240"/>
            </p14:xfrm>
          </p:contentPart>
        </mc:Choice>
        <mc:Fallback>
          <p:pic>
            <p:nvPicPr>
              <p:cNvPr id="1109" name="Ink 1108">
                <a:extLst>
                  <a:ext uri="{FF2B5EF4-FFF2-40B4-BE49-F238E27FC236}">
                    <a16:creationId xmlns:a16="http://schemas.microsoft.com/office/drawing/2014/main" id="{BE362225-A738-46FE-82A8-19B446C1A3F6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5732562" y="937659"/>
                <a:ext cx="73152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5">
            <p14:nvContentPartPr>
              <p14:cNvPr id="1110" name="Ink 1109">
                <a:extLst>
                  <a:ext uri="{FF2B5EF4-FFF2-40B4-BE49-F238E27FC236}">
                    <a16:creationId xmlns:a16="http://schemas.microsoft.com/office/drawing/2014/main" id="{1117B8B1-25B1-411A-BE1E-8490BE7F9BA1}"/>
                  </a:ext>
                </a:extLst>
              </p14:cNvPr>
              <p14:cNvContentPartPr/>
              <p14:nvPr/>
            </p14:nvContentPartPr>
            <p14:xfrm>
              <a:off x="2744922" y="948819"/>
              <a:ext cx="480240" cy="84600"/>
            </p14:xfrm>
          </p:contentPart>
        </mc:Choice>
        <mc:Fallback>
          <p:pic>
            <p:nvPicPr>
              <p:cNvPr id="1110" name="Ink 1109">
                <a:extLst>
                  <a:ext uri="{FF2B5EF4-FFF2-40B4-BE49-F238E27FC236}">
                    <a16:creationId xmlns:a16="http://schemas.microsoft.com/office/drawing/2014/main" id="{1117B8B1-25B1-411A-BE1E-8490BE7F9BA1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2709282" y="877179"/>
                <a:ext cx="5518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7">
            <p14:nvContentPartPr>
              <p14:cNvPr id="1111" name="Ink 1110">
                <a:extLst>
                  <a:ext uri="{FF2B5EF4-FFF2-40B4-BE49-F238E27FC236}">
                    <a16:creationId xmlns:a16="http://schemas.microsoft.com/office/drawing/2014/main" id="{BF3180C0-B25F-4613-81FE-6F91C9612360}"/>
                  </a:ext>
                </a:extLst>
              </p14:cNvPr>
              <p14:cNvContentPartPr/>
              <p14:nvPr/>
            </p14:nvContentPartPr>
            <p14:xfrm>
              <a:off x="2831682" y="838659"/>
              <a:ext cx="200880" cy="237600"/>
            </p14:xfrm>
          </p:contentPart>
        </mc:Choice>
        <mc:Fallback>
          <p:pic>
            <p:nvPicPr>
              <p:cNvPr id="1111" name="Ink 1110">
                <a:extLst>
                  <a:ext uri="{FF2B5EF4-FFF2-40B4-BE49-F238E27FC236}">
                    <a16:creationId xmlns:a16="http://schemas.microsoft.com/office/drawing/2014/main" id="{BF3180C0-B25F-4613-81FE-6F91C9612360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2796042" y="766659"/>
                <a:ext cx="27252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9">
            <p14:nvContentPartPr>
              <p14:cNvPr id="1112" name="Ink 1111">
                <a:extLst>
                  <a:ext uri="{FF2B5EF4-FFF2-40B4-BE49-F238E27FC236}">
                    <a16:creationId xmlns:a16="http://schemas.microsoft.com/office/drawing/2014/main" id="{0FE24071-FBF0-4311-B1FF-A93228F278FC}"/>
                  </a:ext>
                </a:extLst>
              </p14:cNvPr>
              <p14:cNvContentPartPr/>
              <p14:nvPr/>
            </p14:nvContentPartPr>
            <p14:xfrm>
              <a:off x="680682" y="980499"/>
              <a:ext cx="445320" cy="116640"/>
            </p14:xfrm>
          </p:contentPart>
        </mc:Choice>
        <mc:Fallback>
          <p:pic>
            <p:nvPicPr>
              <p:cNvPr id="1112" name="Ink 1111">
                <a:extLst>
                  <a:ext uri="{FF2B5EF4-FFF2-40B4-BE49-F238E27FC236}">
                    <a16:creationId xmlns:a16="http://schemas.microsoft.com/office/drawing/2014/main" id="{0FE24071-FBF0-4311-B1FF-A93228F278FC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645042" y="908859"/>
                <a:ext cx="5169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1">
            <p14:nvContentPartPr>
              <p14:cNvPr id="1113" name="Ink 1112">
                <a:extLst>
                  <a:ext uri="{FF2B5EF4-FFF2-40B4-BE49-F238E27FC236}">
                    <a16:creationId xmlns:a16="http://schemas.microsoft.com/office/drawing/2014/main" id="{020C1254-9E5D-44F2-837F-E23F0A675F52}"/>
                  </a:ext>
                </a:extLst>
              </p14:cNvPr>
              <p14:cNvContentPartPr/>
              <p14:nvPr/>
            </p14:nvContentPartPr>
            <p14:xfrm>
              <a:off x="950322" y="1012179"/>
              <a:ext cx="35280" cy="300960"/>
            </p14:xfrm>
          </p:contentPart>
        </mc:Choice>
        <mc:Fallback>
          <p:pic>
            <p:nvPicPr>
              <p:cNvPr id="1113" name="Ink 1112">
                <a:extLst>
                  <a:ext uri="{FF2B5EF4-FFF2-40B4-BE49-F238E27FC236}">
                    <a16:creationId xmlns:a16="http://schemas.microsoft.com/office/drawing/2014/main" id="{020C1254-9E5D-44F2-837F-E23F0A675F52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914322" y="940539"/>
                <a:ext cx="10692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3">
            <p14:nvContentPartPr>
              <p14:cNvPr id="1114" name="Ink 1113">
                <a:extLst>
                  <a:ext uri="{FF2B5EF4-FFF2-40B4-BE49-F238E27FC236}">
                    <a16:creationId xmlns:a16="http://schemas.microsoft.com/office/drawing/2014/main" id="{EFBB015B-72CC-4019-99A3-92BBD900C880}"/>
                  </a:ext>
                </a:extLst>
              </p14:cNvPr>
              <p14:cNvContentPartPr/>
              <p14:nvPr/>
            </p14:nvContentPartPr>
            <p14:xfrm>
              <a:off x="1087842" y="1007499"/>
              <a:ext cx="192600" cy="243720"/>
            </p14:xfrm>
          </p:contentPart>
        </mc:Choice>
        <mc:Fallback>
          <p:pic>
            <p:nvPicPr>
              <p:cNvPr id="1114" name="Ink 1113">
                <a:extLst>
                  <a:ext uri="{FF2B5EF4-FFF2-40B4-BE49-F238E27FC236}">
                    <a16:creationId xmlns:a16="http://schemas.microsoft.com/office/drawing/2014/main" id="{EFBB015B-72CC-4019-99A3-92BBD900C880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1052202" y="935859"/>
                <a:ext cx="26424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5">
            <p14:nvContentPartPr>
              <p14:cNvPr id="1115" name="Ink 1114">
                <a:extLst>
                  <a:ext uri="{FF2B5EF4-FFF2-40B4-BE49-F238E27FC236}">
                    <a16:creationId xmlns:a16="http://schemas.microsoft.com/office/drawing/2014/main" id="{B568B7DA-23AE-4211-8FBE-8B8E7BE8CDF9}"/>
                  </a:ext>
                </a:extLst>
              </p14:cNvPr>
              <p14:cNvContentPartPr/>
              <p14:nvPr/>
            </p14:nvContentPartPr>
            <p14:xfrm>
              <a:off x="1293762" y="1094979"/>
              <a:ext cx="177480" cy="129240"/>
            </p14:xfrm>
          </p:contentPart>
        </mc:Choice>
        <mc:Fallback>
          <p:pic>
            <p:nvPicPr>
              <p:cNvPr id="1115" name="Ink 1114">
                <a:extLst>
                  <a:ext uri="{FF2B5EF4-FFF2-40B4-BE49-F238E27FC236}">
                    <a16:creationId xmlns:a16="http://schemas.microsoft.com/office/drawing/2014/main" id="{B568B7DA-23AE-4211-8FBE-8B8E7BE8CDF9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1258122" y="1022979"/>
                <a:ext cx="2491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7">
            <p14:nvContentPartPr>
              <p14:cNvPr id="1116" name="Ink 1115">
                <a:extLst>
                  <a:ext uri="{FF2B5EF4-FFF2-40B4-BE49-F238E27FC236}">
                    <a16:creationId xmlns:a16="http://schemas.microsoft.com/office/drawing/2014/main" id="{26DDD597-8B7B-456F-BBAA-1DACEBDC9FAF}"/>
                  </a:ext>
                </a:extLst>
              </p14:cNvPr>
              <p14:cNvContentPartPr/>
              <p14:nvPr/>
            </p14:nvContentPartPr>
            <p14:xfrm>
              <a:off x="1560522" y="878259"/>
              <a:ext cx="410040" cy="251280"/>
            </p14:xfrm>
          </p:contentPart>
        </mc:Choice>
        <mc:Fallback>
          <p:pic>
            <p:nvPicPr>
              <p:cNvPr id="1116" name="Ink 1115">
                <a:extLst>
                  <a:ext uri="{FF2B5EF4-FFF2-40B4-BE49-F238E27FC236}">
                    <a16:creationId xmlns:a16="http://schemas.microsoft.com/office/drawing/2014/main" id="{26DDD597-8B7B-456F-BBAA-1DACEBDC9FAF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1524882" y="806259"/>
                <a:ext cx="48168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9">
            <p14:nvContentPartPr>
              <p14:cNvPr id="1117" name="Ink 1116">
                <a:extLst>
                  <a:ext uri="{FF2B5EF4-FFF2-40B4-BE49-F238E27FC236}">
                    <a16:creationId xmlns:a16="http://schemas.microsoft.com/office/drawing/2014/main" id="{89EAF972-4323-4635-B213-56135B6BEFA3}"/>
                  </a:ext>
                </a:extLst>
              </p14:cNvPr>
              <p14:cNvContentPartPr/>
              <p14:nvPr/>
            </p14:nvContentPartPr>
            <p14:xfrm>
              <a:off x="2054082" y="773859"/>
              <a:ext cx="58320" cy="194400"/>
            </p14:xfrm>
          </p:contentPart>
        </mc:Choice>
        <mc:Fallback>
          <p:pic>
            <p:nvPicPr>
              <p:cNvPr id="1117" name="Ink 1116">
                <a:extLst>
                  <a:ext uri="{FF2B5EF4-FFF2-40B4-BE49-F238E27FC236}">
                    <a16:creationId xmlns:a16="http://schemas.microsoft.com/office/drawing/2014/main" id="{89EAF972-4323-4635-B213-56135B6BEFA3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2018442" y="701859"/>
                <a:ext cx="12996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1">
            <p14:nvContentPartPr>
              <p14:cNvPr id="1118" name="Ink 1117">
                <a:extLst>
                  <a:ext uri="{FF2B5EF4-FFF2-40B4-BE49-F238E27FC236}">
                    <a16:creationId xmlns:a16="http://schemas.microsoft.com/office/drawing/2014/main" id="{E01925E6-B1B9-46C5-A02B-F158E14B6785}"/>
                  </a:ext>
                </a:extLst>
              </p14:cNvPr>
              <p14:cNvContentPartPr/>
              <p14:nvPr/>
            </p14:nvContentPartPr>
            <p14:xfrm>
              <a:off x="2158122" y="720219"/>
              <a:ext cx="352800" cy="284400"/>
            </p14:xfrm>
          </p:contentPart>
        </mc:Choice>
        <mc:Fallback>
          <p:pic>
            <p:nvPicPr>
              <p:cNvPr id="1118" name="Ink 1117">
                <a:extLst>
                  <a:ext uri="{FF2B5EF4-FFF2-40B4-BE49-F238E27FC236}">
                    <a16:creationId xmlns:a16="http://schemas.microsoft.com/office/drawing/2014/main" id="{E01925E6-B1B9-46C5-A02B-F158E14B6785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2122482" y="648219"/>
                <a:ext cx="42444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3">
            <p14:nvContentPartPr>
              <p14:cNvPr id="1119" name="Ink 1118">
                <a:extLst>
                  <a:ext uri="{FF2B5EF4-FFF2-40B4-BE49-F238E27FC236}">
                    <a16:creationId xmlns:a16="http://schemas.microsoft.com/office/drawing/2014/main" id="{B7882498-8BF9-4C48-9A64-CF6BD33E829E}"/>
                  </a:ext>
                </a:extLst>
              </p14:cNvPr>
              <p14:cNvContentPartPr/>
              <p14:nvPr/>
            </p14:nvContentPartPr>
            <p14:xfrm>
              <a:off x="2467362" y="741819"/>
              <a:ext cx="200880" cy="117360"/>
            </p14:xfrm>
          </p:contentPart>
        </mc:Choice>
        <mc:Fallback>
          <p:pic>
            <p:nvPicPr>
              <p:cNvPr id="1119" name="Ink 1118">
                <a:extLst>
                  <a:ext uri="{FF2B5EF4-FFF2-40B4-BE49-F238E27FC236}">
                    <a16:creationId xmlns:a16="http://schemas.microsoft.com/office/drawing/2014/main" id="{B7882498-8BF9-4C48-9A64-CF6BD33E829E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2431722" y="669819"/>
                <a:ext cx="2725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5">
            <p14:nvContentPartPr>
              <p14:cNvPr id="1120" name="Ink 1119">
                <a:extLst>
                  <a:ext uri="{FF2B5EF4-FFF2-40B4-BE49-F238E27FC236}">
                    <a16:creationId xmlns:a16="http://schemas.microsoft.com/office/drawing/2014/main" id="{D74FF1EC-074F-4E66-805E-E2618EF709CA}"/>
                  </a:ext>
                </a:extLst>
              </p14:cNvPr>
              <p14:cNvContentPartPr/>
              <p14:nvPr/>
            </p14:nvContentPartPr>
            <p14:xfrm>
              <a:off x="2629722" y="539859"/>
              <a:ext cx="56880" cy="69840"/>
            </p14:xfrm>
          </p:contentPart>
        </mc:Choice>
        <mc:Fallback>
          <p:pic>
            <p:nvPicPr>
              <p:cNvPr id="1120" name="Ink 1119">
                <a:extLst>
                  <a:ext uri="{FF2B5EF4-FFF2-40B4-BE49-F238E27FC236}">
                    <a16:creationId xmlns:a16="http://schemas.microsoft.com/office/drawing/2014/main" id="{D74FF1EC-074F-4E66-805E-E2618EF709CA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2593722" y="467859"/>
                <a:ext cx="1285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7">
            <p14:nvContentPartPr>
              <p14:cNvPr id="1121" name="Ink 1120">
                <a:extLst>
                  <a:ext uri="{FF2B5EF4-FFF2-40B4-BE49-F238E27FC236}">
                    <a16:creationId xmlns:a16="http://schemas.microsoft.com/office/drawing/2014/main" id="{E97EDEC8-7D94-4FAD-98D8-3F025F1865C8}"/>
                  </a:ext>
                </a:extLst>
              </p14:cNvPr>
              <p14:cNvContentPartPr/>
              <p14:nvPr/>
            </p14:nvContentPartPr>
            <p14:xfrm>
              <a:off x="2775882" y="590619"/>
              <a:ext cx="408240" cy="207000"/>
            </p14:xfrm>
          </p:contentPart>
        </mc:Choice>
        <mc:Fallback>
          <p:pic>
            <p:nvPicPr>
              <p:cNvPr id="1121" name="Ink 1120">
                <a:extLst>
                  <a:ext uri="{FF2B5EF4-FFF2-40B4-BE49-F238E27FC236}">
                    <a16:creationId xmlns:a16="http://schemas.microsoft.com/office/drawing/2014/main" id="{E97EDEC8-7D94-4FAD-98D8-3F025F1865C8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2740242" y="518619"/>
                <a:ext cx="47988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9">
            <p14:nvContentPartPr>
              <p14:cNvPr id="1122" name="Ink 1121">
                <a:extLst>
                  <a:ext uri="{FF2B5EF4-FFF2-40B4-BE49-F238E27FC236}">
                    <a16:creationId xmlns:a16="http://schemas.microsoft.com/office/drawing/2014/main" id="{00C59DC1-42BA-47E5-B952-CD4B5C7C393C}"/>
                  </a:ext>
                </a:extLst>
              </p14:cNvPr>
              <p14:cNvContentPartPr/>
              <p14:nvPr/>
            </p14:nvContentPartPr>
            <p14:xfrm>
              <a:off x="2791722" y="853419"/>
              <a:ext cx="155880" cy="77400"/>
            </p14:xfrm>
          </p:contentPart>
        </mc:Choice>
        <mc:Fallback>
          <p:pic>
            <p:nvPicPr>
              <p:cNvPr id="1122" name="Ink 1121">
                <a:extLst>
                  <a:ext uri="{FF2B5EF4-FFF2-40B4-BE49-F238E27FC236}">
                    <a16:creationId xmlns:a16="http://schemas.microsoft.com/office/drawing/2014/main" id="{00C59DC1-42BA-47E5-B952-CD4B5C7C393C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2756082" y="781419"/>
                <a:ext cx="2275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1">
            <p14:nvContentPartPr>
              <p14:cNvPr id="1123" name="Ink 1122">
                <a:extLst>
                  <a:ext uri="{FF2B5EF4-FFF2-40B4-BE49-F238E27FC236}">
                    <a16:creationId xmlns:a16="http://schemas.microsoft.com/office/drawing/2014/main" id="{AF2F5FDE-9510-4C68-9749-DF44B7597EA4}"/>
                  </a:ext>
                </a:extLst>
              </p14:cNvPr>
              <p14:cNvContentPartPr/>
              <p14:nvPr/>
            </p14:nvContentPartPr>
            <p14:xfrm>
              <a:off x="2761842" y="940539"/>
              <a:ext cx="55800" cy="106560"/>
            </p14:xfrm>
          </p:contentPart>
        </mc:Choice>
        <mc:Fallback>
          <p:pic>
            <p:nvPicPr>
              <p:cNvPr id="1123" name="Ink 1122">
                <a:extLst>
                  <a:ext uri="{FF2B5EF4-FFF2-40B4-BE49-F238E27FC236}">
                    <a16:creationId xmlns:a16="http://schemas.microsoft.com/office/drawing/2014/main" id="{AF2F5FDE-9510-4C68-9749-DF44B7597EA4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2725842" y="868899"/>
                <a:ext cx="12744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3">
            <p14:nvContentPartPr>
              <p14:cNvPr id="1124" name="Ink 1123">
                <a:extLst>
                  <a:ext uri="{FF2B5EF4-FFF2-40B4-BE49-F238E27FC236}">
                    <a16:creationId xmlns:a16="http://schemas.microsoft.com/office/drawing/2014/main" id="{42CFF939-8756-4502-887F-DA9CC316B0E0}"/>
                  </a:ext>
                </a:extLst>
              </p14:cNvPr>
              <p14:cNvContentPartPr/>
              <p14:nvPr/>
            </p14:nvContentPartPr>
            <p14:xfrm>
              <a:off x="2854362" y="1070499"/>
              <a:ext cx="3240" cy="7200"/>
            </p14:xfrm>
          </p:contentPart>
        </mc:Choice>
        <mc:Fallback>
          <p:pic>
            <p:nvPicPr>
              <p:cNvPr id="1124" name="Ink 1123">
                <a:extLst>
                  <a:ext uri="{FF2B5EF4-FFF2-40B4-BE49-F238E27FC236}">
                    <a16:creationId xmlns:a16="http://schemas.microsoft.com/office/drawing/2014/main" id="{42CFF939-8756-4502-887F-DA9CC316B0E0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2818362" y="998499"/>
                <a:ext cx="748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5">
            <p14:nvContentPartPr>
              <p14:cNvPr id="1125" name="Ink 1124">
                <a:extLst>
                  <a:ext uri="{FF2B5EF4-FFF2-40B4-BE49-F238E27FC236}">
                    <a16:creationId xmlns:a16="http://schemas.microsoft.com/office/drawing/2014/main" id="{9C1E5809-394D-4C2A-AD68-3400FF7F8A17}"/>
                  </a:ext>
                </a:extLst>
              </p14:cNvPr>
              <p14:cNvContentPartPr/>
              <p14:nvPr/>
            </p14:nvContentPartPr>
            <p14:xfrm>
              <a:off x="2794242" y="1000299"/>
              <a:ext cx="180720" cy="109800"/>
            </p14:xfrm>
          </p:contentPart>
        </mc:Choice>
        <mc:Fallback>
          <p:pic>
            <p:nvPicPr>
              <p:cNvPr id="1125" name="Ink 1124">
                <a:extLst>
                  <a:ext uri="{FF2B5EF4-FFF2-40B4-BE49-F238E27FC236}">
                    <a16:creationId xmlns:a16="http://schemas.microsoft.com/office/drawing/2014/main" id="{9C1E5809-394D-4C2A-AD68-3400FF7F8A17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2758242" y="928299"/>
                <a:ext cx="25236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7">
            <p14:nvContentPartPr>
              <p14:cNvPr id="1126" name="Ink 1125">
                <a:extLst>
                  <a:ext uri="{FF2B5EF4-FFF2-40B4-BE49-F238E27FC236}">
                    <a16:creationId xmlns:a16="http://schemas.microsoft.com/office/drawing/2014/main" id="{6C107D93-A06F-4FA1-A2CF-78B136F09B00}"/>
                  </a:ext>
                </a:extLst>
              </p14:cNvPr>
              <p14:cNvContentPartPr/>
              <p14:nvPr/>
            </p14:nvContentPartPr>
            <p14:xfrm>
              <a:off x="-360078" y="5473299"/>
              <a:ext cx="833040" cy="965880"/>
            </p14:xfrm>
          </p:contentPart>
        </mc:Choice>
        <mc:Fallback>
          <p:pic>
            <p:nvPicPr>
              <p:cNvPr id="1126" name="Ink 1125">
                <a:extLst>
                  <a:ext uri="{FF2B5EF4-FFF2-40B4-BE49-F238E27FC236}">
                    <a16:creationId xmlns:a16="http://schemas.microsoft.com/office/drawing/2014/main" id="{6C107D93-A06F-4FA1-A2CF-78B136F09B00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-396078" y="5401299"/>
                <a:ext cx="904680" cy="110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6866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EA097D-B7C8-419B-9FB3-F6CB20639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3299" y="326980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Building Blocks for Machine Learning</a:t>
            </a:r>
          </a:p>
        </p:txBody>
      </p:sp>
      <p:pic>
        <p:nvPicPr>
          <p:cNvPr id="1026" name="Picture 2" descr="What is Deep Learning(DL)? : Simple Detailed Introduction for Dummies | by  Co-learning Lounge | Co-Learning Lounge | Medium">
            <a:extLst>
              <a:ext uri="{FF2B5EF4-FFF2-40B4-BE49-F238E27FC236}">
                <a16:creationId xmlns:a16="http://schemas.microsoft.com/office/drawing/2014/main" id="{2DAEEC12-C064-4667-9C01-DD229B347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651" y="98852"/>
            <a:ext cx="2140950" cy="105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3540863C-2A97-4AF0-850F-7EAA26912BCF}"/>
              </a:ext>
            </a:extLst>
          </p:cNvPr>
          <p:cNvSpPr txBox="1"/>
          <p:nvPr/>
        </p:nvSpPr>
        <p:spPr>
          <a:xfrm>
            <a:off x="3937687" y="1198323"/>
            <a:ext cx="49509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Different Commonly used ML &amp; DL models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D2B4A8-94D2-4C69-A731-6ED0922004B1}"/>
                  </a:ext>
                </a:extLst>
              </p14:cNvPr>
              <p14:cNvContentPartPr/>
              <p14:nvPr/>
            </p14:nvContentPartPr>
            <p14:xfrm>
              <a:off x="2542602" y="2424099"/>
              <a:ext cx="10800" cy="15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D2B4A8-94D2-4C69-A731-6ED0922004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6602" y="2352099"/>
                <a:ext cx="824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497FF8-71FA-46A5-B5D3-9885E79F901A}"/>
                  </a:ext>
                </a:extLst>
              </p14:cNvPr>
              <p14:cNvContentPartPr/>
              <p14:nvPr/>
            </p14:nvContentPartPr>
            <p14:xfrm>
              <a:off x="1305282" y="1887699"/>
              <a:ext cx="268200" cy="31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497FF8-71FA-46A5-B5D3-9885E79F90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9282" y="1815617"/>
                <a:ext cx="339840" cy="4584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A0BF6D2-06C3-4175-BAD7-A09C9A4D5384}"/>
                  </a:ext>
                </a:extLst>
              </p14:cNvPr>
              <p14:cNvContentPartPr/>
              <p14:nvPr/>
            </p14:nvContentPartPr>
            <p14:xfrm>
              <a:off x="1638642" y="1856739"/>
              <a:ext cx="83880" cy="341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A0BF6D2-06C3-4175-BAD7-A09C9A4D538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02487" y="1784739"/>
                <a:ext cx="155829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FE3160-1452-41CA-A278-85603026E0AE}"/>
                  </a:ext>
                </a:extLst>
              </p14:cNvPr>
              <p14:cNvContentPartPr/>
              <p14:nvPr/>
            </p14:nvContentPartPr>
            <p14:xfrm>
              <a:off x="1788042" y="1993179"/>
              <a:ext cx="207000" cy="250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FE3160-1452-41CA-A278-85603026E0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52042" y="1921075"/>
                <a:ext cx="278640" cy="3944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AAB7802-3BCA-445C-8CE3-478F423B4BE0}"/>
                  </a:ext>
                </a:extLst>
              </p14:cNvPr>
              <p14:cNvContentPartPr/>
              <p14:nvPr/>
            </p14:nvContentPartPr>
            <p14:xfrm>
              <a:off x="2041842" y="1932339"/>
              <a:ext cx="123840" cy="275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AAB7802-3BCA-445C-8CE3-478F423B4BE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05842" y="1860339"/>
                <a:ext cx="19548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7E620FE-F702-43D2-892A-59FFB4A8AF59}"/>
                  </a:ext>
                </a:extLst>
              </p14:cNvPr>
              <p14:cNvContentPartPr/>
              <p14:nvPr/>
            </p14:nvContentPartPr>
            <p14:xfrm>
              <a:off x="2202042" y="1916859"/>
              <a:ext cx="141120" cy="275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7E620FE-F702-43D2-892A-59FFB4A8AF5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66042" y="1844859"/>
                <a:ext cx="21276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47831C6-EF5D-431F-9309-0E777FB5B6A0}"/>
                  </a:ext>
                </a:extLst>
              </p14:cNvPr>
              <p14:cNvContentPartPr/>
              <p14:nvPr/>
            </p14:nvContentPartPr>
            <p14:xfrm>
              <a:off x="2419842" y="1966899"/>
              <a:ext cx="40680" cy="172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47831C6-EF5D-431F-9309-0E777FB5B6A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383842" y="1894899"/>
                <a:ext cx="11232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90DFE43-ECF1-484F-833C-CD1B10AFB99A}"/>
                  </a:ext>
                </a:extLst>
              </p14:cNvPr>
              <p14:cNvContentPartPr/>
              <p14:nvPr/>
            </p14:nvContentPartPr>
            <p14:xfrm>
              <a:off x="2461242" y="1793379"/>
              <a:ext cx="22320" cy="42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90DFE43-ECF1-484F-833C-CD1B10AFB99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24652" y="1721379"/>
                <a:ext cx="95134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CEFC94C-439F-4288-B4C9-85BAA493B024}"/>
                  </a:ext>
                </a:extLst>
              </p14:cNvPr>
              <p14:cNvContentPartPr/>
              <p14:nvPr/>
            </p14:nvContentPartPr>
            <p14:xfrm>
              <a:off x="2573562" y="1736859"/>
              <a:ext cx="648360" cy="472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CEFC94C-439F-4288-B4C9-85BAA493B02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537562" y="1664859"/>
                <a:ext cx="72000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464FC4A-0178-4D36-A2DF-F74AAB48B6A4}"/>
                  </a:ext>
                </a:extLst>
              </p14:cNvPr>
              <p14:cNvContentPartPr/>
              <p14:nvPr/>
            </p14:nvContentPartPr>
            <p14:xfrm>
              <a:off x="1777602" y="2414379"/>
              <a:ext cx="333000" cy="297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464FC4A-0178-4D36-A2DF-F74AAB48B6A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741602" y="2342379"/>
                <a:ext cx="40464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4FB9412-ED4D-4596-9B29-2C2C31F178A8}"/>
                  </a:ext>
                </a:extLst>
              </p14:cNvPr>
              <p14:cNvContentPartPr/>
              <p14:nvPr/>
            </p14:nvContentPartPr>
            <p14:xfrm>
              <a:off x="2248842" y="2412579"/>
              <a:ext cx="239400" cy="332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4FB9412-ED4D-4596-9B29-2C2C31F178A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12842" y="2340579"/>
                <a:ext cx="31104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65106A4-0833-435B-812B-1816A56F3F11}"/>
                  </a:ext>
                </a:extLst>
              </p14:cNvPr>
              <p14:cNvContentPartPr/>
              <p14:nvPr/>
            </p14:nvContentPartPr>
            <p14:xfrm>
              <a:off x="2768682" y="2414739"/>
              <a:ext cx="480240" cy="256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65106A4-0833-435B-812B-1816A56F3F1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732682" y="2342638"/>
                <a:ext cx="551880" cy="400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1EC8426-614F-4609-A2C5-78A978D35D03}"/>
                  </a:ext>
                </a:extLst>
              </p14:cNvPr>
              <p14:cNvContentPartPr/>
              <p14:nvPr/>
            </p14:nvContentPartPr>
            <p14:xfrm>
              <a:off x="3339642" y="2317539"/>
              <a:ext cx="529200" cy="330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1EC8426-614F-4609-A2C5-78A978D35D0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303642" y="2245539"/>
                <a:ext cx="60084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CEB746A-387A-4644-A2B2-F0142CB27D95}"/>
                  </a:ext>
                </a:extLst>
              </p14:cNvPr>
              <p14:cNvContentPartPr/>
              <p14:nvPr/>
            </p14:nvContentPartPr>
            <p14:xfrm>
              <a:off x="4922562" y="1726419"/>
              <a:ext cx="51120" cy="366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CEB746A-387A-4644-A2B2-F0142CB27D9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886562" y="1654419"/>
                <a:ext cx="12276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25D0036-C63D-467E-B15A-07A5ED22C728}"/>
                  </a:ext>
                </a:extLst>
              </p14:cNvPr>
              <p14:cNvContentPartPr/>
              <p14:nvPr/>
            </p14:nvContentPartPr>
            <p14:xfrm>
              <a:off x="4879722" y="1791939"/>
              <a:ext cx="178920" cy="247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25D0036-C63D-467E-B15A-07A5ED22C72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843649" y="1719939"/>
                <a:ext cx="250704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46DF066-26CF-49CA-8548-EFD17E093EA2}"/>
                  </a:ext>
                </a:extLst>
              </p14:cNvPr>
              <p14:cNvContentPartPr/>
              <p14:nvPr/>
            </p14:nvContentPartPr>
            <p14:xfrm>
              <a:off x="5181762" y="1766019"/>
              <a:ext cx="256680" cy="299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46DF066-26CF-49CA-8548-EFD17E093EA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145762" y="1694105"/>
                <a:ext cx="328320" cy="442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1D7F02B-3135-42B7-AA57-15F28051FBF4}"/>
                  </a:ext>
                </a:extLst>
              </p14:cNvPr>
              <p14:cNvContentPartPr/>
              <p14:nvPr/>
            </p14:nvContentPartPr>
            <p14:xfrm>
              <a:off x="5047842" y="2209539"/>
              <a:ext cx="563760" cy="184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1D7F02B-3135-42B7-AA57-15F28051FBF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011842" y="2137539"/>
                <a:ext cx="63540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8B32228-896C-4908-98A4-FA1BE522A1B2}"/>
                  </a:ext>
                </a:extLst>
              </p14:cNvPr>
              <p14:cNvContentPartPr/>
              <p14:nvPr/>
            </p14:nvContentPartPr>
            <p14:xfrm>
              <a:off x="5680722" y="2087859"/>
              <a:ext cx="522000" cy="312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8B32228-896C-4908-98A4-FA1BE522A1B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644722" y="2015859"/>
                <a:ext cx="59364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183AE31-CD7D-4CEF-B01C-886F34E478BA}"/>
                  </a:ext>
                </a:extLst>
              </p14:cNvPr>
              <p14:cNvContentPartPr/>
              <p14:nvPr/>
            </p14:nvContentPartPr>
            <p14:xfrm>
              <a:off x="6246282" y="2084619"/>
              <a:ext cx="106920" cy="374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183AE31-CD7D-4CEF-B01C-886F34E478B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210282" y="2012550"/>
                <a:ext cx="178560" cy="518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6F38110-C1B8-401A-B54E-8409DCDB717D}"/>
                  </a:ext>
                </a:extLst>
              </p14:cNvPr>
              <p14:cNvContentPartPr/>
              <p14:nvPr/>
            </p14:nvContentPartPr>
            <p14:xfrm>
              <a:off x="7582602" y="1774659"/>
              <a:ext cx="10800" cy="343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6F38110-C1B8-401A-B54E-8409DCDB717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546602" y="1702659"/>
                <a:ext cx="8244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F84B925-9AC0-4A1E-8CBF-E3E00755FBC4}"/>
                  </a:ext>
                </a:extLst>
              </p14:cNvPr>
              <p14:cNvContentPartPr/>
              <p14:nvPr/>
            </p14:nvContentPartPr>
            <p14:xfrm>
              <a:off x="7544082" y="1750179"/>
              <a:ext cx="207000" cy="338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F84B925-9AC0-4A1E-8CBF-E3E00755FBC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508144" y="1678179"/>
                <a:ext cx="278516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601D55E-C1F6-4ADB-8A5B-B351F8C04A93}"/>
                  </a:ext>
                </a:extLst>
              </p14:cNvPr>
              <p14:cNvContentPartPr/>
              <p14:nvPr/>
            </p14:nvContentPartPr>
            <p14:xfrm>
              <a:off x="7789962" y="1796259"/>
              <a:ext cx="152280" cy="2725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601D55E-C1F6-4ADB-8A5B-B351F8C04A9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753962" y="1724259"/>
                <a:ext cx="22392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C7A767B-2526-4EF4-955E-BB6D14B6D5CA}"/>
                  </a:ext>
                </a:extLst>
              </p14:cNvPr>
              <p14:cNvContentPartPr/>
              <p14:nvPr/>
            </p14:nvContentPartPr>
            <p14:xfrm>
              <a:off x="8027202" y="1802019"/>
              <a:ext cx="217440" cy="2754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C7A767B-2526-4EF4-955E-BB6D14B6D5C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991202" y="1730019"/>
                <a:ext cx="28908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46AB96C-93E9-43B2-8E16-22344C6890F0}"/>
                  </a:ext>
                </a:extLst>
              </p14:cNvPr>
              <p14:cNvContentPartPr/>
              <p14:nvPr/>
            </p14:nvContentPartPr>
            <p14:xfrm>
              <a:off x="7761882" y="2298459"/>
              <a:ext cx="637920" cy="230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46AB96C-93E9-43B2-8E16-22344C6890F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725882" y="2226459"/>
                <a:ext cx="7095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651EF05-4BB9-4897-BB36-53188555D6D5}"/>
                  </a:ext>
                </a:extLst>
              </p14:cNvPr>
              <p14:cNvContentPartPr/>
              <p14:nvPr/>
            </p14:nvContentPartPr>
            <p14:xfrm>
              <a:off x="8481522" y="2209899"/>
              <a:ext cx="572400" cy="3049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651EF05-4BB9-4897-BB36-53188555D6D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445522" y="2137899"/>
                <a:ext cx="6440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4FE1188-C944-4D27-B1E0-C353421DC0FE}"/>
                  </a:ext>
                </a:extLst>
              </p14:cNvPr>
              <p14:cNvContentPartPr/>
              <p14:nvPr/>
            </p14:nvContentPartPr>
            <p14:xfrm>
              <a:off x="9079122" y="2145459"/>
              <a:ext cx="64800" cy="339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4FE1188-C944-4D27-B1E0-C353421DC0F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043122" y="2073459"/>
                <a:ext cx="13644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29F9175-4BB4-4099-8679-B0E1CCE09F82}"/>
                  </a:ext>
                </a:extLst>
              </p14:cNvPr>
              <p14:cNvContentPartPr/>
              <p14:nvPr/>
            </p14:nvContentPartPr>
            <p14:xfrm>
              <a:off x="10182882" y="1740459"/>
              <a:ext cx="73800" cy="357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29F9175-4BB4-4099-8679-B0E1CCE09F8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146882" y="1668386"/>
                <a:ext cx="145440" cy="501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FA70857-6EDA-4A6E-B276-BA1E8FE28540}"/>
                  </a:ext>
                </a:extLst>
              </p14:cNvPr>
              <p14:cNvContentPartPr/>
              <p14:nvPr/>
            </p14:nvContentPartPr>
            <p14:xfrm>
              <a:off x="10235442" y="1724259"/>
              <a:ext cx="381240" cy="398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FA70857-6EDA-4A6E-B276-BA1E8FE2854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0199442" y="1652259"/>
                <a:ext cx="45288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C4DCAEF-C985-42FC-880E-0B17118CD5E3}"/>
                  </a:ext>
                </a:extLst>
              </p14:cNvPr>
              <p14:cNvContentPartPr/>
              <p14:nvPr/>
            </p14:nvContentPartPr>
            <p14:xfrm>
              <a:off x="10656282" y="1931979"/>
              <a:ext cx="88200" cy="1558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C4DCAEF-C985-42FC-880E-0B17118CD5E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620282" y="1859812"/>
                <a:ext cx="159840" cy="2998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50CC35F-16A5-419B-8A08-63D81302BAA9}"/>
                  </a:ext>
                </a:extLst>
              </p14:cNvPr>
              <p14:cNvContentPartPr/>
              <p14:nvPr/>
            </p14:nvContentPartPr>
            <p14:xfrm>
              <a:off x="10818282" y="1966179"/>
              <a:ext cx="142200" cy="1281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50CC35F-16A5-419B-8A08-63D81302BAA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782282" y="1894179"/>
                <a:ext cx="21384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23A2199-B043-4CF1-9FDB-B67B9EC4F135}"/>
                  </a:ext>
                </a:extLst>
              </p14:cNvPr>
              <p14:cNvContentPartPr/>
              <p14:nvPr/>
            </p14:nvContentPartPr>
            <p14:xfrm>
              <a:off x="11040762" y="1714539"/>
              <a:ext cx="37080" cy="523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23A2199-B043-4CF1-9FDB-B67B9EC4F13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1004409" y="1642539"/>
                <a:ext cx="109422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02CCF67-B5C5-4235-8AC0-D9CA07FF1E7C}"/>
                  </a:ext>
                </a:extLst>
              </p14:cNvPr>
              <p14:cNvContentPartPr/>
              <p14:nvPr/>
            </p14:nvContentPartPr>
            <p14:xfrm>
              <a:off x="11043642" y="1914339"/>
              <a:ext cx="437760" cy="207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02CCF67-B5C5-4235-8AC0-D9CA07FF1E7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1007612" y="1842339"/>
                <a:ext cx="509459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A7313E1-6283-42B4-A3CD-0AA429721FA8}"/>
                  </a:ext>
                </a:extLst>
              </p14:cNvPr>
              <p14:cNvContentPartPr/>
              <p14:nvPr/>
            </p14:nvContentPartPr>
            <p14:xfrm>
              <a:off x="11517402" y="1965099"/>
              <a:ext cx="320760" cy="156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A7313E1-6283-42B4-A3CD-0AA429721FA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1481442" y="1893099"/>
                <a:ext cx="39232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9C0CD0F-BA0A-4A48-92A4-B81EBF028407}"/>
                  </a:ext>
                </a:extLst>
              </p14:cNvPr>
              <p14:cNvContentPartPr/>
              <p14:nvPr/>
            </p14:nvContentPartPr>
            <p14:xfrm>
              <a:off x="10445322" y="2426979"/>
              <a:ext cx="734760" cy="216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9C0CD0F-BA0A-4A48-92A4-B81EBF02840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409340" y="2354979"/>
                <a:ext cx="806365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13CEE75-042A-45AD-902D-3CAC71075E3B}"/>
                  </a:ext>
                </a:extLst>
              </p14:cNvPr>
              <p14:cNvContentPartPr/>
              <p14:nvPr/>
            </p14:nvContentPartPr>
            <p14:xfrm>
              <a:off x="11267562" y="2297379"/>
              <a:ext cx="442800" cy="421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13CEE75-042A-45AD-902D-3CAC71075E3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1231562" y="2225379"/>
                <a:ext cx="51444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27B132B-7A2A-4651-A5DE-63E5B5B2E50F}"/>
                  </a:ext>
                </a:extLst>
              </p14:cNvPr>
              <p14:cNvContentPartPr/>
              <p14:nvPr/>
            </p14:nvContentPartPr>
            <p14:xfrm>
              <a:off x="10205922" y="2900379"/>
              <a:ext cx="711000" cy="1958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27B132B-7A2A-4651-A5DE-63E5B5B2E50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169904" y="2828379"/>
                <a:ext cx="782676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629C467-B563-4A46-99FC-BEC97A9E6BC8}"/>
                  </a:ext>
                </a:extLst>
              </p14:cNvPr>
              <p14:cNvContentPartPr/>
              <p14:nvPr/>
            </p14:nvContentPartPr>
            <p14:xfrm>
              <a:off x="10956162" y="2830539"/>
              <a:ext cx="672480" cy="2818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629C467-B563-4A46-99FC-BEC97A9E6BC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920143" y="2758539"/>
                <a:ext cx="744158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77B35FB-33AF-46BC-975F-4CEF969B3E8A}"/>
                  </a:ext>
                </a:extLst>
              </p14:cNvPr>
              <p14:cNvContentPartPr/>
              <p14:nvPr/>
            </p14:nvContentPartPr>
            <p14:xfrm>
              <a:off x="11651682" y="2806059"/>
              <a:ext cx="46440" cy="4100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77B35FB-33AF-46BC-975F-4CEF969B3E8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1615682" y="2734122"/>
                <a:ext cx="118080" cy="553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BDF2F9C-5D86-461D-B48E-89FD393E1C8A}"/>
                  </a:ext>
                </a:extLst>
              </p14:cNvPr>
              <p14:cNvContentPartPr/>
              <p14:nvPr/>
            </p14:nvContentPartPr>
            <p14:xfrm>
              <a:off x="1330482" y="2957619"/>
              <a:ext cx="1758240" cy="691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BDF2F9C-5D86-461D-B48E-89FD393E1C8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294475" y="2885619"/>
                <a:ext cx="1829895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80940C9-81E1-4FC8-AA34-3A01D0BC8F33}"/>
                  </a:ext>
                </a:extLst>
              </p14:cNvPr>
              <p14:cNvContentPartPr/>
              <p14:nvPr/>
            </p14:nvContentPartPr>
            <p14:xfrm>
              <a:off x="4910682" y="2629299"/>
              <a:ext cx="1126080" cy="817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80940C9-81E1-4FC8-AA34-3A01D0BC8F33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874682" y="2556980"/>
                <a:ext cx="1197720" cy="225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3D8C68F-7083-4531-B3E8-D9A93B3E4714}"/>
                  </a:ext>
                </a:extLst>
              </p14:cNvPr>
              <p14:cNvContentPartPr/>
              <p14:nvPr/>
            </p14:nvContentPartPr>
            <p14:xfrm>
              <a:off x="7370922" y="2697699"/>
              <a:ext cx="1479600" cy="137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3D8C68F-7083-4531-B3E8-D9A93B3E4714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334922" y="2625699"/>
                <a:ext cx="155124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26E0DD9-DB71-468E-90EB-6861CA8C4E77}"/>
                  </a:ext>
                </a:extLst>
              </p14:cNvPr>
              <p14:cNvContentPartPr/>
              <p14:nvPr/>
            </p14:nvContentPartPr>
            <p14:xfrm>
              <a:off x="10429842" y="3241299"/>
              <a:ext cx="1274760" cy="590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26E0DD9-DB71-468E-90EB-6861CA8C4E77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0393842" y="3169299"/>
                <a:ext cx="13464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1286999-015F-4465-AD3C-A36FA56FCCC9}"/>
                  </a:ext>
                </a:extLst>
              </p14:cNvPr>
              <p14:cNvContentPartPr/>
              <p14:nvPr/>
            </p14:nvContentPartPr>
            <p14:xfrm>
              <a:off x="3966762" y="2301339"/>
              <a:ext cx="47520" cy="4201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1286999-015F-4465-AD3C-A36FA56FCCC9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930762" y="2229339"/>
                <a:ext cx="11916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948C560-8B1E-4CD6-8749-D84176C420EA}"/>
                  </a:ext>
                </a:extLst>
              </p14:cNvPr>
              <p14:cNvContentPartPr/>
              <p14:nvPr/>
            </p14:nvContentPartPr>
            <p14:xfrm>
              <a:off x="5334762" y="2753859"/>
              <a:ext cx="1805040" cy="3186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948C560-8B1E-4CD6-8749-D84176C420EA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298762" y="2681859"/>
                <a:ext cx="187668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A7748B2-3EEC-4D1D-A0A9-CCA554124E7F}"/>
                  </a:ext>
                </a:extLst>
              </p14:cNvPr>
              <p14:cNvContentPartPr/>
              <p14:nvPr/>
            </p14:nvContentPartPr>
            <p14:xfrm>
              <a:off x="399882" y="3761499"/>
              <a:ext cx="46080" cy="2055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A7748B2-3EEC-4D1D-A0A9-CCA554124E7F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63882" y="3689499"/>
                <a:ext cx="11772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035" name="Ink 1034">
                <a:extLst>
                  <a:ext uri="{FF2B5EF4-FFF2-40B4-BE49-F238E27FC236}">
                    <a16:creationId xmlns:a16="http://schemas.microsoft.com/office/drawing/2014/main" id="{8DD59F1A-6D32-4377-8CFE-A534AF3CB022}"/>
                  </a:ext>
                </a:extLst>
              </p14:cNvPr>
              <p14:cNvContentPartPr/>
              <p14:nvPr/>
            </p14:nvContentPartPr>
            <p14:xfrm>
              <a:off x="499602" y="3711459"/>
              <a:ext cx="204840" cy="205920"/>
            </p14:xfrm>
          </p:contentPart>
        </mc:Choice>
        <mc:Fallback>
          <p:pic>
            <p:nvPicPr>
              <p:cNvPr id="1035" name="Ink 1034">
                <a:extLst>
                  <a:ext uri="{FF2B5EF4-FFF2-40B4-BE49-F238E27FC236}">
                    <a16:creationId xmlns:a16="http://schemas.microsoft.com/office/drawing/2014/main" id="{8DD59F1A-6D32-4377-8CFE-A534AF3CB022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63962" y="3639459"/>
                <a:ext cx="27648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036" name="Ink 1035">
                <a:extLst>
                  <a:ext uri="{FF2B5EF4-FFF2-40B4-BE49-F238E27FC236}">
                    <a16:creationId xmlns:a16="http://schemas.microsoft.com/office/drawing/2014/main" id="{B80DA8FE-703E-44DD-86C0-3841040DEF5A}"/>
                  </a:ext>
                </a:extLst>
              </p14:cNvPr>
              <p14:cNvContentPartPr/>
              <p14:nvPr/>
            </p14:nvContentPartPr>
            <p14:xfrm>
              <a:off x="757362" y="3636939"/>
              <a:ext cx="167040" cy="447120"/>
            </p14:xfrm>
          </p:contentPart>
        </mc:Choice>
        <mc:Fallback>
          <p:pic>
            <p:nvPicPr>
              <p:cNvPr id="1036" name="Ink 1035">
                <a:extLst>
                  <a:ext uri="{FF2B5EF4-FFF2-40B4-BE49-F238E27FC236}">
                    <a16:creationId xmlns:a16="http://schemas.microsoft.com/office/drawing/2014/main" id="{B80DA8FE-703E-44DD-86C0-3841040DEF5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21722" y="3565299"/>
                <a:ext cx="238680" cy="5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037" name="Ink 1036">
                <a:extLst>
                  <a:ext uri="{FF2B5EF4-FFF2-40B4-BE49-F238E27FC236}">
                    <a16:creationId xmlns:a16="http://schemas.microsoft.com/office/drawing/2014/main" id="{26687CD0-C419-492B-95CB-ECF5ED11321F}"/>
                  </a:ext>
                </a:extLst>
              </p14:cNvPr>
              <p14:cNvContentPartPr/>
              <p14:nvPr/>
            </p14:nvContentPartPr>
            <p14:xfrm>
              <a:off x="121242" y="3521739"/>
              <a:ext cx="317880" cy="606240"/>
            </p14:xfrm>
          </p:contentPart>
        </mc:Choice>
        <mc:Fallback>
          <p:pic>
            <p:nvPicPr>
              <p:cNvPr id="1037" name="Ink 1036">
                <a:extLst>
                  <a:ext uri="{FF2B5EF4-FFF2-40B4-BE49-F238E27FC236}">
                    <a16:creationId xmlns:a16="http://schemas.microsoft.com/office/drawing/2014/main" id="{26687CD0-C419-492B-95CB-ECF5ED11321F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5602" y="3450099"/>
                <a:ext cx="389520" cy="7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038" name="Ink 1037">
                <a:extLst>
                  <a:ext uri="{FF2B5EF4-FFF2-40B4-BE49-F238E27FC236}">
                    <a16:creationId xmlns:a16="http://schemas.microsoft.com/office/drawing/2014/main" id="{91C96413-98E0-4E13-888F-E2B2D97CF63B}"/>
                  </a:ext>
                </a:extLst>
              </p14:cNvPr>
              <p14:cNvContentPartPr/>
              <p14:nvPr/>
            </p14:nvContentPartPr>
            <p14:xfrm>
              <a:off x="1394202" y="3625059"/>
              <a:ext cx="352440" cy="405000"/>
            </p14:xfrm>
          </p:contentPart>
        </mc:Choice>
        <mc:Fallback>
          <p:pic>
            <p:nvPicPr>
              <p:cNvPr id="1038" name="Ink 1037">
                <a:extLst>
                  <a:ext uri="{FF2B5EF4-FFF2-40B4-BE49-F238E27FC236}">
                    <a16:creationId xmlns:a16="http://schemas.microsoft.com/office/drawing/2014/main" id="{91C96413-98E0-4E13-888F-E2B2D97CF63B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358202" y="3553059"/>
                <a:ext cx="42408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039" name="Ink 1038">
                <a:extLst>
                  <a:ext uri="{FF2B5EF4-FFF2-40B4-BE49-F238E27FC236}">
                    <a16:creationId xmlns:a16="http://schemas.microsoft.com/office/drawing/2014/main" id="{218D45CA-9CA9-484C-81B9-88AADBB5DF04}"/>
                  </a:ext>
                </a:extLst>
              </p14:cNvPr>
              <p14:cNvContentPartPr/>
              <p14:nvPr/>
            </p14:nvContentPartPr>
            <p14:xfrm>
              <a:off x="1855722" y="3626859"/>
              <a:ext cx="202320" cy="410040"/>
            </p14:xfrm>
          </p:contentPart>
        </mc:Choice>
        <mc:Fallback>
          <p:pic>
            <p:nvPicPr>
              <p:cNvPr id="1039" name="Ink 1038">
                <a:extLst>
                  <a:ext uri="{FF2B5EF4-FFF2-40B4-BE49-F238E27FC236}">
                    <a16:creationId xmlns:a16="http://schemas.microsoft.com/office/drawing/2014/main" id="{218D45CA-9CA9-484C-81B9-88AADBB5DF04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820082" y="3554859"/>
                <a:ext cx="27396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040" name="Ink 1039">
                <a:extLst>
                  <a:ext uri="{FF2B5EF4-FFF2-40B4-BE49-F238E27FC236}">
                    <a16:creationId xmlns:a16="http://schemas.microsoft.com/office/drawing/2014/main" id="{39D02E0F-A2AC-493B-A1A1-8039293E59EC}"/>
                  </a:ext>
                </a:extLst>
              </p14:cNvPr>
              <p14:cNvContentPartPr/>
              <p14:nvPr/>
            </p14:nvContentPartPr>
            <p14:xfrm>
              <a:off x="2360442" y="3546579"/>
              <a:ext cx="367200" cy="58680"/>
            </p14:xfrm>
          </p:contentPart>
        </mc:Choice>
        <mc:Fallback>
          <p:pic>
            <p:nvPicPr>
              <p:cNvPr id="1040" name="Ink 1039">
                <a:extLst>
                  <a:ext uri="{FF2B5EF4-FFF2-40B4-BE49-F238E27FC236}">
                    <a16:creationId xmlns:a16="http://schemas.microsoft.com/office/drawing/2014/main" id="{39D02E0F-A2AC-493B-A1A1-8039293E59EC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324442" y="3474579"/>
                <a:ext cx="4388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041" name="Ink 1040">
                <a:extLst>
                  <a:ext uri="{FF2B5EF4-FFF2-40B4-BE49-F238E27FC236}">
                    <a16:creationId xmlns:a16="http://schemas.microsoft.com/office/drawing/2014/main" id="{A2FB6EE9-0ED5-45BD-AAB4-4487D56758B3}"/>
                  </a:ext>
                </a:extLst>
              </p14:cNvPr>
              <p14:cNvContentPartPr/>
              <p14:nvPr/>
            </p14:nvContentPartPr>
            <p14:xfrm>
              <a:off x="2371962" y="3580059"/>
              <a:ext cx="130320" cy="571680"/>
            </p14:xfrm>
          </p:contentPart>
        </mc:Choice>
        <mc:Fallback>
          <p:pic>
            <p:nvPicPr>
              <p:cNvPr id="1041" name="Ink 1040">
                <a:extLst>
                  <a:ext uri="{FF2B5EF4-FFF2-40B4-BE49-F238E27FC236}">
                    <a16:creationId xmlns:a16="http://schemas.microsoft.com/office/drawing/2014/main" id="{A2FB6EE9-0ED5-45BD-AAB4-4487D56758B3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335962" y="3508419"/>
                <a:ext cx="201960" cy="71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F9478889-A21D-4401-839C-5FC1BD3367D7}"/>
                  </a:ext>
                </a:extLst>
              </p14:cNvPr>
              <p14:cNvContentPartPr/>
              <p14:nvPr/>
            </p14:nvContentPartPr>
            <p14:xfrm>
              <a:off x="2805042" y="3582219"/>
              <a:ext cx="436680" cy="473760"/>
            </p14:xfrm>
          </p:contentPart>
        </mc:Choice>
        <mc:Fallback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F9478889-A21D-4401-839C-5FC1BD3367D7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769042" y="3510579"/>
                <a:ext cx="50832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97DF0F6A-F33B-4BF5-B036-B92BD83F8907}"/>
                  </a:ext>
                </a:extLst>
              </p14:cNvPr>
              <p14:cNvContentPartPr/>
              <p14:nvPr/>
            </p14:nvContentPartPr>
            <p14:xfrm>
              <a:off x="431562" y="4657899"/>
              <a:ext cx="38160" cy="281520"/>
            </p14:xfrm>
          </p:contentPart>
        </mc:Choice>
        <mc:Fallback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97DF0F6A-F33B-4BF5-B036-B92BD83F8907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95922" y="4586259"/>
                <a:ext cx="10980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6695C5E8-4A78-4C78-8C77-25D0F1716AD9}"/>
                  </a:ext>
                </a:extLst>
              </p14:cNvPr>
              <p14:cNvContentPartPr/>
              <p14:nvPr/>
            </p14:nvContentPartPr>
            <p14:xfrm>
              <a:off x="488442" y="4645659"/>
              <a:ext cx="176400" cy="293040"/>
            </p14:xfrm>
          </p:contentPart>
        </mc:Choice>
        <mc:Fallback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6695C5E8-4A78-4C78-8C77-25D0F1716AD9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52442" y="4574019"/>
                <a:ext cx="24804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045" name="Ink 1044">
                <a:extLst>
                  <a:ext uri="{FF2B5EF4-FFF2-40B4-BE49-F238E27FC236}">
                    <a16:creationId xmlns:a16="http://schemas.microsoft.com/office/drawing/2014/main" id="{5B02FAFC-5C97-4BF4-A8CE-481CBAF64C3E}"/>
                  </a:ext>
                </a:extLst>
              </p14:cNvPr>
              <p14:cNvContentPartPr/>
              <p14:nvPr/>
            </p14:nvContentPartPr>
            <p14:xfrm>
              <a:off x="617682" y="4587699"/>
              <a:ext cx="139320" cy="423720"/>
            </p14:xfrm>
          </p:contentPart>
        </mc:Choice>
        <mc:Fallback>
          <p:pic>
            <p:nvPicPr>
              <p:cNvPr id="1045" name="Ink 1044">
                <a:extLst>
                  <a:ext uri="{FF2B5EF4-FFF2-40B4-BE49-F238E27FC236}">
                    <a16:creationId xmlns:a16="http://schemas.microsoft.com/office/drawing/2014/main" id="{5B02FAFC-5C97-4BF4-A8CE-481CBAF64C3E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82042" y="4515699"/>
                <a:ext cx="21096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046" name="Ink 1045">
                <a:extLst>
                  <a:ext uri="{FF2B5EF4-FFF2-40B4-BE49-F238E27FC236}">
                    <a16:creationId xmlns:a16="http://schemas.microsoft.com/office/drawing/2014/main" id="{3258CEB4-E733-4085-BB45-019F42E72272}"/>
                  </a:ext>
                </a:extLst>
              </p14:cNvPr>
              <p14:cNvContentPartPr/>
              <p14:nvPr/>
            </p14:nvContentPartPr>
            <p14:xfrm>
              <a:off x="202242" y="4607139"/>
              <a:ext cx="287280" cy="527760"/>
            </p14:xfrm>
          </p:contentPart>
        </mc:Choice>
        <mc:Fallback>
          <p:pic>
            <p:nvPicPr>
              <p:cNvPr id="1046" name="Ink 1045">
                <a:extLst>
                  <a:ext uri="{FF2B5EF4-FFF2-40B4-BE49-F238E27FC236}">
                    <a16:creationId xmlns:a16="http://schemas.microsoft.com/office/drawing/2014/main" id="{3258CEB4-E733-4085-BB45-019F42E72272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66602" y="4535499"/>
                <a:ext cx="358920" cy="6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047" name="Ink 1046">
                <a:extLst>
                  <a:ext uri="{FF2B5EF4-FFF2-40B4-BE49-F238E27FC236}">
                    <a16:creationId xmlns:a16="http://schemas.microsoft.com/office/drawing/2014/main" id="{06D29DB0-0E86-405F-ADBF-7697A4E18638}"/>
                  </a:ext>
                </a:extLst>
              </p14:cNvPr>
              <p14:cNvContentPartPr/>
              <p14:nvPr/>
            </p14:nvContentPartPr>
            <p14:xfrm>
              <a:off x="1286202" y="4484739"/>
              <a:ext cx="586440" cy="613080"/>
            </p14:xfrm>
          </p:contentPart>
        </mc:Choice>
        <mc:Fallback>
          <p:pic>
            <p:nvPicPr>
              <p:cNvPr id="1047" name="Ink 1046">
                <a:extLst>
                  <a:ext uri="{FF2B5EF4-FFF2-40B4-BE49-F238E27FC236}">
                    <a16:creationId xmlns:a16="http://schemas.microsoft.com/office/drawing/2014/main" id="{06D29DB0-0E86-405F-ADBF-7697A4E18638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250202" y="4412739"/>
                <a:ext cx="658080" cy="75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048" name="Ink 1047">
                <a:extLst>
                  <a:ext uri="{FF2B5EF4-FFF2-40B4-BE49-F238E27FC236}">
                    <a16:creationId xmlns:a16="http://schemas.microsoft.com/office/drawing/2014/main" id="{1E01976F-5015-4236-BE35-B5D8B3511B16}"/>
                  </a:ext>
                </a:extLst>
              </p14:cNvPr>
              <p14:cNvContentPartPr/>
              <p14:nvPr/>
            </p14:nvContentPartPr>
            <p14:xfrm>
              <a:off x="1968042" y="4567899"/>
              <a:ext cx="334440" cy="459720"/>
            </p14:xfrm>
          </p:contentPart>
        </mc:Choice>
        <mc:Fallback>
          <p:pic>
            <p:nvPicPr>
              <p:cNvPr id="1048" name="Ink 1047">
                <a:extLst>
                  <a:ext uri="{FF2B5EF4-FFF2-40B4-BE49-F238E27FC236}">
                    <a16:creationId xmlns:a16="http://schemas.microsoft.com/office/drawing/2014/main" id="{1E01976F-5015-4236-BE35-B5D8B3511B16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932042" y="4496259"/>
                <a:ext cx="406080" cy="6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049" name="Ink 1048">
                <a:extLst>
                  <a:ext uri="{FF2B5EF4-FFF2-40B4-BE49-F238E27FC236}">
                    <a16:creationId xmlns:a16="http://schemas.microsoft.com/office/drawing/2014/main" id="{650AA5C7-1AA2-4732-8382-473DDE5CAC7F}"/>
                  </a:ext>
                </a:extLst>
              </p14:cNvPr>
              <p14:cNvContentPartPr/>
              <p14:nvPr/>
            </p14:nvContentPartPr>
            <p14:xfrm>
              <a:off x="2386002" y="4445499"/>
              <a:ext cx="308880" cy="517320"/>
            </p14:xfrm>
          </p:contentPart>
        </mc:Choice>
        <mc:Fallback>
          <p:pic>
            <p:nvPicPr>
              <p:cNvPr id="1049" name="Ink 1048">
                <a:extLst>
                  <a:ext uri="{FF2B5EF4-FFF2-40B4-BE49-F238E27FC236}">
                    <a16:creationId xmlns:a16="http://schemas.microsoft.com/office/drawing/2014/main" id="{650AA5C7-1AA2-4732-8382-473DDE5CAC7F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350362" y="4373859"/>
                <a:ext cx="380520" cy="66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050" name="Ink 1049">
                <a:extLst>
                  <a:ext uri="{FF2B5EF4-FFF2-40B4-BE49-F238E27FC236}">
                    <a16:creationId xmlns:a16="http://schemas.microsoft.com/office/drawing/2014/main" id="{CC6E7094-7D65-425F-A8AA-FE5F5D3FEBE1}"/>
                  </a:ext>
                </a:extLst>
              </p14:cNvPr>
              <p14:cNvContentPartPr/>
              <p14:nvPr/>
            </p14:nvContentPartPr>
            <p14:xfrm>
              <a:off x="3615402" y="3252819"/>
              <a:ext cx="307440" cy="891720"/>
            </p14:xfrm>
          </p:contentPart>
        </mc:Choice>
        <mc:Fallback>
          <p:pic>
            <p:nvPicPr>
              <p:cNvPr id="1050" name="Ink 1049">
                <a:extLst>
                  <a:ext uri="{FF2B5EF4-FFF2-40B4-BE49-F238E27FC236}">
                    <a16:creationId xmlns:a16="http://schemas.microsoft.com/office/drawing/2014/main" id="{CC6E7094-7D65-425F-A8AA-FE5F5D3FEBE1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579402" y="3180819"/>
                <a:ext cx="379080" cy="10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051" name="Ink 1050">
                <a:extLst>
                  <a:ext uri="{FF2B5EF4-FFF2-40B4-BE49-F238E27FC236}">
                    <a16:creationId xmlns:a16="http://schemas.microsoft.com/office/drawing/2014/main" id="{EBA9E826-74B8-4BDC-817F-83600975FEEB}"/>
                  </a:ext>
                </a:extLst>
              </p14:cNvPr>
              <p14:cNvContentPartPr/>
              <p14:nvPr/>
            </p14:nvContentPartPr>
            <p14:xfrm>
              <a:off x="3938322" y="3560259"/>
              <a:ext cx="254520" cy="471600"/>
            </p14:xfrm>
          </p:contentPart>
        </mc:Choice>
        <mc:Fallback>
          <p:pic>
            <p:nvPicPr>
              <p:cNvPr id="1051" name="Ink 1050">
                <a:extLst>
                  <a:ext uri="{FF2B5EF4-FFF2-40B4-BE49-F238E27FC236}">
                    <a16:creationId xmlns:a16="http://schemas.microsoft.com/office/drawing/2014/main" id="{EBA9E826-74B8-4BDC-817F-83600975FEEB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902322" y="3488619"/>
                <a:ext cx="326160" cy="61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052" name="Ink 1051">
                <a:extLst>
                  <a:ext uri="{FF2B5EF4-FFF2-40B4-BE49-F238E27FC236}">
                    <a16:creationId xmlns:a16="http://schemas.microsoft.com/office/drawing/2014/main" id="{67E23535-7A6C-4E1C-872F-770FE8F162BB}"/>
                  </a:ext>
                </a:extLst>
              </p14:cNvPr>
              <p14:cNvContentPartPr/>
              <p14:nvPr/>
            </p14:nvContentPartPr>
            <p14:xfrm>
              <a:off x="4234602" y="3750339"/>
              <a:ext cx="525960" cy="279360"/>
            </p14:xfrm>
          </p:contentPart>
        </mc:Choice>
        <mc:Fallback>
          <p:pic>
            <p:nvPicPr>
              <p:cNvPr id="1052" name="Ink 1051">
                <a:extLst>
                  <a:ext uri="{FF2B5EF4-FFF2-40B4-BE49-F238E27FC236}">
                    <a16:creationId xmlns:a16="http://schemas.microsoft.com/office/drawing/2014/main" id="{67E23535-7A6C-4E1C-872F-770FE8F162BB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198602" y="3678339"/>
                <a:ext cx="59760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053" name="Ink 1052">
                <a:extLst>
                  <a:ext uri="{FF2B5EF4-FFF2-40B4-BE49-F238E27FC236}">
                    <a16:creationId xmlns:a16="http://schemas.microsoft.com/office/drawing/2014/main" id="{A9107BFB-3508-4C4C-83D0-F4F55D8698C1}"/>
                  </a:ext>
                </a:extLst>
              </p14:cNvPr>
              <p14:cNvContentPartPr/>
              <p14:nvPr/>
            </p14:nvContentPartPr>
            <p14:xfrm>
              <a:off x="4807722" y="3769059"/>
              <a:ext cx="226800" cy="748440"/>
            </p14:xfrm>
          </p:contentPart>
        </mc:Choice>
        <mc:Fallback>
          <p:pic>
            <p:nvPicPr>
              <p:cNvPr id="1053" name="Ink 1052">
                <a:extLst>
                  <a:ext uri="{FF2B5EF4-FFF2-40B4-BE49-F238E27FC236}">
                    <a16:creationId xmlns:a16="http://schemas.microsoft.com/office/drawing/2014/main" id="{A9107BFB-3508-4C4C-83D0-F4F55D8698C1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772082" y="3697419"/>
                <a:ext cx="298440" cy="89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054" name="Ink 1053">
                <a:extLst>
                  <a:ext uri="{FF2B5EF4-FFF2-40B4-BE49-F238E27FC236}">
                    <a16:creationId xmlns:a16="http://schemas.microsoft.com/office/drawing/2014/main" id="{DF586B52-3D60-48E6-96E5-B9439CD8331C}"/>
                  </a:ext>
                </a:extLst>
              </p14:cNvPr>
              <p14:cNvContentPartPr/>
              <p14:nvPr/>
            </p14:nvContentPartPr>
            <p14:xfrm>
              <a:off x="5502162" y="3537579"/>
              <a:ext cx="234360" cy="445680"/>
            </p14:xfrm>
          </p:contentPart>
        </mc:Choice>
        <mc:Fallback>
          <p:pic>
            <p:nvPicPr>
              <p:cNvPr id="1054" name="Ink 1053">
                <a:extLst>
                  <a:ext uri="{FF2B5EF4-FFF2-40B4-BE49-F238E27FC236}">
                    <a16:creationId xmlns:a16="http://schemas.microsoft.com/office/drawing/2014/main" id="{DF586B52-3D60-48E6-96E5-B9439CD8331C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5466522" y="3465579"/>
                <a:ext cx="30600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055" name="Ink 1054">
                <a:extLst>
                  <a:ext uri="{FF2B5EF4-FFF2-40B4-BE49-F238E27FC236}">
                    <a16:creationId xmlns:a16="http://schemas.microsoft.com/office/drawing/2014/main" id="{1639E40C-D92F-4AA4-8254-230134D11AC5}"/>
                  </a:ext>
                </a:extLst>
              </p14:cNvPr>
              <p14:cNvContentPartPr/>
              <p14:nvPr/>
            </p14:nvContentPartPr>
            <p14:xfrm>
              <a:off x="5911122" y="3545859"/>
              <a:ext cx="715680" cy="421200"/>
            </p14:xfrm>
          </p:contentPart>
        </mc:Choice>
        <mc:Fallback>
          <p:pic>
            <p:nvPicPr>
              <p:cNvPr id="1055" name="Ink 1054">
                <a:extLst>
                  <a:ext uri="{FF2B5EF4-FFF2-40B4-BE49-F238E27FC236}">
                    <a16:creationId xmlns:a16="http://schemas.microsoft.com/office/drawing/2014/main" id="{1639E40C-D92F-4AA4-8254-230134D11AC5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875122" y="3473859"/>
                <a:ext cx="78732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056" name="Ink 1055">
                <a:extLst>
                  <a:ext uri="{FF2B5EF4-FFF2-40B4-BE49-F238E27FC236}">
                    <a16:creationId xmlns:a16="http://schemas.microsoft.com/office/drawing/2014/main" id="{DB8C1069-21A3-4149-90E1-42DFCDF6D77C}"/>
                  </a:ext>
                </a:extLst>
              </p14:cNvPr>
              <p14:cNvContentPartPr/>
              <p14:nvPr/>
            </p14:nvContentPartPr>
            <p14:xfrm>
              <a:off x="6728322" y="3525339"/>
              <a:ext cx="77760" cy="513720"/>
            </p14:xfrm>
          </p:contentPart>
        </mc:Choice>
        <mc:Fallback>
          <p:pic>
            <p:nvPicPr>
              <p:cNvPr id="1056" name="Ink 1055">
                <a:extLst>
                  <a:ext uri="{FF2B5EF4-FFF2-40B4-BE49-F238E27FC236}">
                    <a16:creationId xmlns:a16="http://schemas.microsoft.com/office/drawing/2014/main" id="{DB8C1069-21A3-4149-90E1-42DFCDF6D77C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6692322" y="3453699"/>
                <a:ext cx="14940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057" name="Ink 1056">
                <a:extLst>
                  <a:ext uri="{FF2B5EF4-FFF2-40B4-BE49-F238E27FC236}">
                    <a16:creationId xmlns:a16="http://schemas.microsoft.com/office/drawing/2014/main" id="{084D2024-D6DA-477E-A57A-A6D51271A405}"/>
                  </a:ext>
                </a:extLst>
              </p14:cNvPr>
              <p14:cNvContentPartPr/>
              <p14:nvPr/>
            </p14:nvContentPartPr>
            <p14:xfrm>
              <a:off x="6723282" y="3721539"/>
              <a:ext cx="270000" cy="92880"/>
            </p14:xfrm>
          </p:contentPart>
        </mc:Choice>
        <mc:Fallback>
          <p:pic>
            <p:nvPicPr>
              <p:cNvPr id="1057" name="Ink 1056">
                <a:extLst>
                  <a:ext uri="{FF2B5EF4-FFF2-40B4-BE49-F238E27FC236}">
                    <a16:creationId xmlns:a16="http://schemas.microsoft.com/office/drawing/2014/main" id="{084D2024-D6DA-477E-A57A-A6D51271A405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6687282" y="3649539"/>
                <a:ext cx="34164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058" name="Ink 1057">
                <a:extLst>
                  <a:ext uri="{FF2B5EF4-FFF2-40B4-BE49-F238E27FC236}">
                    <a16:creationId xmlns:a16="http://schemas.microsoft.com/office/drawing/2014/main" id="{FEE783DE-6637-4831-92A6-2B33422F3C2D}"/>
                  </a:ext>
                </a:extLst>
              </p14:cNvPr>
              <p14:cNvContentPartPr/>
              <p14:nvPr/>
            </p14:nvContentPartPr>
            <p14:xfrm>
              <a:off x="7615002" y="3459819"/>
              <a:ext cx="75240" cy="548640"/>
            </p14:xfrm>
          </p:contentPart>
        </mc:Choice>
        <mc:Fallback>
          <p:pic>
            <p:nvPicPr>
              <p:cNvPr id="1058" name="Ink 1057">
                <a:extLst>
                  <a:ext uri="{FF2B5EF4-FFF2-40B4-BE49-F238E27FC236}">
                    <a16:creationId xmlns:a16="http://schemas.microsoft.com/office/drawing/2014/main" id="{FEE783DE-6637-4831-92A6-2B33422F3C2D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7579362" y="3388179"/>
                <a:ext cx="146880" cy="6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059" name="Ink 1058">
                <a:extLst>
                  <a:ext uri="{FF2B5EF4-FFF2-40B4-BE49-F238E27FC236}">
                    <a16:creationId xmlns:a16="http://schemas.microsoft.com/office/drawing/2014/main" id="{FCFFC23C-C59C-45BD-96C4-7C17067179AC}"/>
                  </a:ext>
                </a:extLst>
              </p14:cNvPr>
              <p14:cNvContentPartPr/>
              <p14:nvPr/>
            </p14:nvContentPartPr>
            <p14:xfrm>
              <a:off x="7549482" y="3731619"/>
              <a:ext cx="331560" cy="82800"/>
            </p14:xfrm>
          </p:contentPart>
        </mc:Choice>
        <mc:Fallback>
          <p:pic>
            <p:nvPicPr>
              <p:cNvPr id="1059" name="Ink 1058">
                <a:extLst>
                  <a:ext uri="{FF2B5EF4-FFF2-40B4-BE49-F238E27FC236}">
                    <a16:creationId xmlns:a16="http://schemas.microsoft.com/office/drawing/2014/main" id="{FCFFC23C-C59C-45BD-96C4-7C17067179AC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7513842" y="3659979"/>
                <a:ext cx="4032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060" name="Ink 1059">
                <a:extLst>
                  <a:ext uri="{FF2B5EF4-FFF2-40B4-BE49-F238E27FC236}">
                    <a16:creationId xmlns:a16="http://schemas.microsoft.com/office/drawing/2014/main" id="{000866E6-E2AD-4859-BDA0-2B74D37E2CD1}"/>
                  </a:ext>
                </a:extLst>
              </p14:cNvPr>
              <p14:cNvContentPartPr/>
              <p14:nvPr/>
            </p14:nvContentPartPr>
            <p14:xfrm>
              <a:off x="7841082" y="3692739"/>
              <a:ext cx="662400" cy="315720"/>
            </p14:xfrm>
          </p:contentPart>
        </mc:Choice>
        <mc:Fallback>
          <p:pic>
            <p:nvPicPr>
              <p:cNvPr id="1060" name="Ink 1059">
                <a:extLst>
                  <a:ext uri="{FF2B5EF4-FFF2-40B4-BE49-F238E27FC236}">
                    <a16:creationId xmlns:a16="http://schemas.microsoft.com/office/drawing/2014/main" id="{000866E6-E2AD-4859-BDA0-2B74D37E2CD1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7805082" y="3620739"/>
                <a:ext cx="73404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061" name="Ink 1060">
                <a:extLst>
                  <a:ext uri="{FF2B5EF4-FFF2-40B4-BE49-F238E27FC236}">
                    <a16:creationId xmlns:a16="http://schemas.microsoft.com/office/drawing/2014/main" id="{B182CF0E-3A56-4725-AF6F-ADE9866ABB53}"/>
                  </a:ext>
                </a:extLst>
              </p14:cNvPr>
              <p14:cNvContentPartPr/>
              <p14:nvPr/>
            </p14:nvContentPartPr>
            <p14:xfrm>
              <a:off x="8566122" y="3713259"/>
              <a:ext cx="348120" cy="252720"/>
            </p14:xfrm>
          </p:contentPart>
        </mc:Choice>
        <mc:Fallback>
          <p:pic>
            <p:nvPicPr>
              <p:cNvPr id="1061" name="Ink 1060">
                <a:extLst>
                  <a:ext uri="{FF2B5EF4-FFF2-40B4-BE49-F238E27FC236}">
                    <a16:creationId xmlns:a16="http://schemas.microsoft.com/office/drawing/2014/main" id="{B182CF0E-3A56-4725-AF6F-ADE9866ABB53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530122" y="3641619"/>
                <a:ext cx="41976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062" name="Ink 1061">
                <a:extLst>
                  <a:ext uri="{FF2B5EF4-FFF2-40B4-BE49-F238E27FC236}">
                    <a16:creationId xmlns:a16="http://schemas.microsoft.com/office/drawing/2014/main" id="{168F9D0F-5223-49BE-B03A-53EECD654BB4}"/>
                  </a:ext>
                </a:extLst>
              </p14:cNvPr>
              <p14:cNvContentPartPr/>
              <p14:nvPr/>
            </p14:nvContentPartPr>
            <p14:xfrm>
              <a:off x="9466842" y="3731259"/>
              <a:ext cx="655920" cy="256680"/>
            </p14:xfrm>
          </p:contentPart>
        </mc:Choice>
        <mc:Fallback>
          <p:pic>
            <p:nvPicPr>
              <p:cNvPr id="1062" name="Ink 1061">
                <a:extLst>
                  <a:ext uri="{FF2B5EF4-FFF2-40B4-BE49-F238E27FC236}">
                    <a16:creationId xmlns:a16="http://schemas.microsoft.com/office/drawing/2014/main" id="{168F9D0F-5223-49BE-B03A-53EECD654BB4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9431202" y="3659619"/>
                <a:ext cx="72756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063" name="Ink 1062">
                <a:extLst>
                  <a:ext uri="{FF2B5EF4-FFF2-40B4-BE49-F238E27FC236}">
                    <a16:creationId xmlns:a16="http://schemas.microsoft.com/office/drawing/2014/main" id="{4173678D-16C6-4072-B521-42D97CCA49D6}"/>
                  </a:ext>
                </a:extLst>
              </p14:cNvPr>
              <p14:cNvContentPartPr/>
              <p14:nvPr/>
            </p14:nvContentPartPr>
            <p14:xfrm>
              <a:off x="10248762" y="3513459"/>
              <a:ext cx="531000" cy="419760"/>
            </p14:xfrm>
          </p:contentPart>
        </mc:Choice>
        <mc:Fallback>
          <p:pic>
            <p:nvPicPr>
              <p:cNvPr id="1063" name="Ink 1062">
                <a:extLst>
                  <a:ext uri="{FF2B5EF4-FFF2-40B4-BE49-F238E27FC236}">
                    <a16:creationId xmlns:a16="http://schemas.microsoft.com/office/drawing/2014/main" id="{4173678D-16C6-4072-B521-42D97CCA49D6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0212762" y="3441819"/>
                <a:ext cx="60264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064" name="Ink 1063">
                <a:extLst>
                  <a:ext uri="{FF2B5EF4-FFF2-40B4-BE49-F238E27FC236}">
                    <a16:creationId xmlns:a16="http://schemas.microsoft.com/office/drawing/2014/main" id="{555F1A6F-5BA1-4FD8-A387-5353C60611F8}"/>
                  </a:ext>
                </a:extLst>
              </p14:cNvPr>
              <p14:cNvContentPartPr/>
              <p14:nvPr/>
            </p14:nvContentPartPr>
            <p14:xfrm>
              <a:off x="10859682" y="3605619"/>
              <a:ext cx="21240" cy="390960"/>
            </p14:xfrm>
          </p:contentPart>
        </mc:Choice>
        <mc:Fallback>
          <p:pic>
            <p:nvPicPr>
              <p:cNvPr id="1064" name="Ink 1063">
                <a:extLst>
                  <a:ext uri="{FF2B5EF4-FFF2-40B4-BE49-F238E27FC236}">
                    <a16:creationId xmlns:a16="http://schemas.microsoft.com/office/drawing/2014/main" id="{555F1A6F-5BA1-4FD8-A387-5353C60611F8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0824042" y="3533979"/>
                <a:ext cx="9288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065" name="Ink 1064">
                <a:extLst>
                  <a:ext uri="{FF2B5EF4-FFF2-40B4-BE49-F238E27FC236}">
                    <a16:creationId xmlns:a16="http://schemas.microsoft.com/office/drawing/2014/main" id="{0DFD5FB6-8276-4C3D-88B7-29CC230116D0}"/>
                  </a:ext>
                </a:extLst>
              </p14:cNvPr>
              <p14:cNvContentPartPr/>
              <p14:nvPr/>
            </p14:nvContentPartPr>
            <p14:xfrm>
              <a:off x="10672482" y="3564219"/>
              <a:ext cx="465840" cy="643680"/>
            </p14:xfrm>
          </p:contentPart>
        </mc:Choice>
        <mc:Fallback>
          <p:pic>
            <p:nvPicPr>
              <p:cNvPr id="1065" name="Ink 1064">
                <a:extLst>
                  <a:ext uri="{FF2B5EF4-FFF2-40B4-BE49-F238E27FC236}">
                    <a16:creationId xmlns:a16="http://schemas.microsoft.com/office/drawing/2014/main" id="{0DFD5FB6-8276-4C3D-88B7-29CC230116D0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0636842" y="3492219"/>
                <a:ext cx="537480" cy="78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066" name="Ink 1065">
                <a:extLst>
                  <a:ext uri="{FF2B5EF4-FFF2-40B4-BE49-F238E27FC236}">
                    <a16:creationId xmlns:a16="http://schemas.microsoft.com/office/drawing/2014/main" id="{6AE86571-CABE-4A87-8BB6-AA1B4EB8CA7F}"/>
                  </a:ext>
                </a:extLst>
              </p14:cNvPr>
              <p14:cNvContentPartPr/>
              <p14:nvPr/>
            </p14:nvContentPartPr>
            <p14:xfrm>
              <a:off x="3416322" y="4467459"/>
              <a:ext cx="323280" cy="651600"/>
            </p14:xfrm>
          </p:contentPart>
        </mc:Choice>
        <mc:Fallback>
          <p:pic>
            <p:nvPicPr>
              <p:cNvPr id="1066" name="Ink 1065">
                <a:extLst>
                  <a:ext uri="{FF2B5EF4-FFF2-40B4-BE49-F238E27FC236}">
                    <a16:creationId xmlns:a16="http://schemas.microsoft.com/office/drawing/2014/main" id="{6AE86571-CABE-4A87-8BB6-AA1B4EB8CA7F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3380682" y="4395459"/>
                <a:ext cx="394920" cy="79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067" name="Ink 1066">
                <a:extLst>
                  <a:ext uri="{FF2B5EF4-FFF2-40B4-BE49-F238E27FC236}">
                    <a16:creationId xmlns:a16="http://schemas.microsoft.com/office/drawing/2014/main" id="{AA5F0EAD-04C0-4A2E-A86B-23C0D492B63F}"/>
                  </a:ext>
                </a:extLst>
              </p14:cNvPr>
              <p14:cNvContentPartPr/>
              <p14:nvPr/>
            </p14:nvContentPartPr>
            <p14:xfrm>
              <a:off x="3979362" y="4642779"/>
              <a:ext cx="522360" cy="494640"/>
            </p14:xfrm>
          </p:contentPart>
        </mc:Choice>
        <mc:Fallback>
          <p:pic>
            <p:nvPicPr>
              <p:cNvPr id="1067" name="Ink 1066">
                <a:extLst>
                  <a:ext uri="{FF2B5EF4-FFF2-40B4-BE49-F238E27FC236}">
                    <a16:creationId xmlns:a16="http://schemas.microsoft.com/office/drawing/2014/main" id="{AA5F0EAD-04C0-4A2E-A86B-23C0D492B63F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3943362" y="4571139"/>
                <a:ext cx="59400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068" name="Ink 1067">
                <a:extLst>
                  <a:ext uri="{FF2B5EF4-FFF2-40B4-BE49-F238E27FC236}">
                    <a16:creationId xmlns:a16="http://schemas.microsoft.com/office/drawing/2014/main" id="{763515B3-C1C2-45E3-B291-83F53091ABAF}"/>
                  </a:ext>
                </a:extLst>
              </p14:cNvPr>
              <p14:cNvContentPartPr/>
              <p14:nvPr/>
            </p14:nvContentPartPr>
            <p14:xfrm>
              <a:off x="4614402" y="4980819"/>
              <a:ext cx="57240" cy="4320"/>
            </p14:xfrm>
          </p:contentPart>
        </mc:Choice>
        <mc:Fallback>
          <p:pic>
            <p:nvPicPr>
              <p:cNvPr id="1068" name="Ink 1067">
                <a:extLst>
                  <a:ext uri="{FF2B5EF4-FFF2-40B4-BE49-F238E27FC236}">
                    <a16:creationId xmlns:a16="http://schemas.microsoft.com/office/drawing/2014/main" id="{763515B3-C1C2-45E3-B291-83F53091ABAF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4578762" y="4908819"/>
                <a:ext cx="12888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069" name="Ink 1068">
                <a:extLst>
                  <a:ext uri="{FF2B5EF4-FFF2-40B4-BE49-F238E27FC236}">
                    <a16:creationId xmlns:a16="http://schemas.microsoft.com/office/drawing/2014/main" id="{C2FC14EC-FCD0-4C69-8172-D94B2D79A8E7}"/>
                  </a:ext>
                </a:extLst>
              </p14:cNvPr>
              <p14:cNvContentPartPr/>
              <p14:nvPr/>
            </p14:nvContentPartPr>
            <p14:xfrm>
              <a:off x="4649322" y="4716939"/>
              <a:ext cx="414000" cy="446760"/>
            </p14:xfrm>
          </p:contentPart>
        </mc:Choice>
        <mc:Fallback>
          <p:pic>
            <p:nvPicPr>
              <p:cNvPr id="1069" name="Ink 1068">
                <a:extLst>
                  <a:ext uri="{FF2B5EF4-FFF2-40B4-BE49-F238E27FC236}">
                    <a16:creationId xmlns:a16="http://schemas.microsoft.com/office/drawing/2014/main" id="{C2FC14EC-FCD0-4C69-8172-D94B2D79A8E7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4613322" y="4644939"/>
                <a:ext cx="485640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070" name="Ink 1069">
                <a:extLst>
                  <a:ext uri="{FF2B5EF4-FFF2-40B4-BE49-F238E27FC236}">
                    <a16:creationId xmlns:a16="http://schemas.microsoft.com/office/drawing/2014/main" id="{470872DE-4754-4051-B7FE-038835EACDF6}"/>
                  </a:ext>
                </a:extLst>
              </p14:cNvPr>
              <p14:cNvContentPartPr/>
              <p14:nvPr/>
            </p14:nvContentPartPr>
            <p14:xfrm>
              <a:off x="4973682" y="4925739"/>
              <a:ext cx="276120" cy="47520"/>
            </p14:xfrm>
          </p:contentPart>
        </mc:Choice>
        <mc:Fallback>
          <p:pic>
            <p:nvPicPr>
              <p:cNvPr id="1070" name="Ink 1069">
                <a:extLst>
                  <a:ext uri="{FF2B5EF4-FFF2-40B4-BE49-F238E27FC236}">
                    <a16:creationId xmlns:a16="http://schemas.microsoft.com/office/drawing/2014/main" id="{470872DE-4754-4051-B7FE-038835EACDF6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4937682" y="4853739"/>
                <a:ext cx="34776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071" name="Ink 1070">
                <a:extLst>
                  <a:ext uri="{FF2B5EF4-FFF2-40B4-BE49-F238E27FC236}">
                    <a16:creationId xmlns:a16="http://schemas.microsoft.com/office/drawing/2014/main" id="{E2F950F1-E413-4155-A9BA-B1347C3AD034}"/>
                  </a:ext>
                </a:extLst>
              </p14:cNvPr>
              <p14:cNvContentPartPr/>
              <p14:nvPr/>
            </p14:nvContentPartPr>
            <p14:xfrm>
              <a:off x="5304162" y="4683819"/>
              <a:ext cx="404640" cy="536760"/>
            </p14:xfrm>
          </p:contentPart>
        </mc:Choice>
        <mc:Fallback>
          <p:pic>
            <p:nvPicPr>
              <p:cNvPr id="1071" name="Ink 1070">
                <a:extLst>
                  <a:ext uri="{FF2B5EF4-FFF2-40B4-BE49-F238E27FC236}">
                    <a16:creationId xmlns:a16="http://schemas.microsoft.com/office/drawing/2014/main" id="{E2F950F1-E413-4155-A9BA-B1347C3AD034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5268162" y="4612179"/>
                <a:ext cx="476280" cy="68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072" name="Ink 1071">
                <a:extLst>
                  <a:ext uri="{FF2B5EF4-FFF2-40B4-BE49-F238E27FC236}">
                    <a16:creationId xmlns:a16="http://schemas.microsoft.com/office/drawing/2014/main" id="{4CE521C8-E3EE-449C-A396-93403F76DDC3}"/>
                  </a:ext>
                </a:extLst>
              </p14:cNvPr>
              <p14:cNvContentPartPr/>
              <p14:nvPr/>
            </p14:nvContentPartPr>
            <p14:xfrm>
              <a:off x="6536442" y="4599579"/>
              <a:ext cx="468360" cy="498960"/>
            </p14:xfrm>
          </p:contentPart>
        </mc:Choice>
        <mc:Fallback>
          <p:pic>
            <p:nvPicPr>
              <p:cNvPr id="1072" name="Ink 1071">
                <a:extLst>
                  <a:ext uri="{FF2B5EF4-FFF2-40B4-BE49-F238E27FC236}">
                    <a16:creationId xmlns:a16="http://schemas.microsoft.com/office/drawing/2014/main" id="{4CE521C8-E3EE-449C-A396-93403F76DDC3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6500442" y="4527579"/>
                <a:ext cx="54000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073" name="Ink 1072">
                <a:extLst>
                  <a:ext uri="{FF2B5EF4-FFF2-40B4-BE49-F238E27FC236}">
                    <a16:creationId xmlns:a16="http://schemas.microsoft.com/office/drawing/2014/main" id="{960E1198-6487-4B22-BBE7-5F33DC939C9F}"/>
                  </a:ext>
                </a:extLst>
              </p14:cNvPr>
              <p14:cNvContentPartPr/>
              <p14:nvPr/>
            </p14:nvContentPartPr>
            <p14:xfrm>
              <a:off x="7031082" y="4818459"/>
              <a:ext cx="373680" cy="197640"/>
            </p14:xfrm>
          </p:contentPart>
        </mc:Choice>
        <mc:Fallback>
          <p:pic>
            <p:nvPicPr>
              <p:cNvPr id="1073" name="Ink 1072">
                <a:extLst>
                  <a:ext uri="{FF2B5EF4-FFF2-40B4-BE49-F238E27FC236}">
                    <a16:creationId xmlns:a16="http://schemas.microsoft.com/office/drawing/2014/main" id="{960E1198-6487-4B22-BBE7-5F33DC939C9F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6995442" y="4746459"/>
                <a:ext cx="44532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074" name="Ink 1073">
                <a:extLst>
                  <a:ext uri="{FF2B5EF4-FFF2-40B4-BE49-F238E27FC236}">
                    <a16:creationId xmlns:a16="http://schemas.microsoft.com/office/drawing/2014/main" id="{6ED8B123-E2AF-4754-802C-CE6EC1506EF4}"/>
                  </a:ext>
                </a:extLst>
              </p14:cNvPr>
              <p14:cNvContentPartPr/>
              <p14:nvPr/>
            </p14:nvContentPartPr>
            <p14:xfrm>
              <a:off x="7438242" y="4831059"/>
              <a:ext cx="44280" cy="209520"/>
            </p14:xfrm>
          </p:contentPart>
        </mc:Choice>
        <mc:Fallback>
          <p:pic>
            <p:nvPicPr>
              <p:cNvPr id="1074" name="Ink 1073">
                <a:extLst>
                  <a:ext uri="{FF2B5EF4-FFF2-40B4-BE49-F238E27FC236}">
                    <a16:creationId xmlns:a16="http://schemas.microsoft.com/office/drawing/2014/main" id="{6ED8B123-E2AF-4754-802C-CE6EC1506EF4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7402602" y="4759059"/>
                <a:ext cx="11592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075" name="Ink 1074">
                <a:extLst>
                  <a:ext uri="{FF2B5EF4-FFF2-40B4-BE49-F238E27FC236}">
                    <a16:creationId xmlns:a16="http://schemas.microsoft.com/office/drawing/2014/main" id="{CA5AC8A8-BF75-4D48-A85C-8BF70C2BC641}"/>
                  </a:ext>
                </a:extLst>
              </p14:cNvPr>
              <p14:cNvContentPartPr/>
              <p14:nvPr/>
            </p14:nvContentPartPr>
            <p14:xfrm>
              <a:off x="7594122" y="4808019"/>
              <a:ext cx="1098720" cy="243720"/>
            </p14:xfrm>
          </p:contentPart>
        </mc:Choice>
        <mc:Fallback>
          <p:pic>
            <p:nvPicPr>
              <p:cNvPr id="1075" name="Ink 1074">
                <a:extLst>
                  <a:ext uri="{FF2B5EF4-FFF2-40B4-BE49-F238E27FC236}">
                    <a16:creationId xmlns:a16="http://schemas.microsoft.com/office/drawing/2014/main" id="{CA5AC8A8-BF75-4D48-A85C-8BF70C2BC641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7558122" y="4736019"/>
                <a:ext cx="117036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076" name="Ink 1075">
                <a:extLst>
                  <a:ext uri="{FF2B5EF4-FFF2-40B4-BE49-F238E27FC236}">
                    <a16:creationId xmlns:a16="http://schemas.microsoft.com/office/drawing/2014/main" id="{4B2FEAD2-CD78-4899-A6C9-C75BE18E2EC3}"/>
                  </a:ext>
                </a:extLst>
              </p14:cNvPr>
              <p14:cNvContentPartPr/>
              <p14:nvPr/>
            </p14:nvContentPartPr>
            <p14:xfrm>
              <a:off x="8724162" y="4808019"/>
              <a:ext cx="255600" cy="184680"/>
            </p14:xfrm>
          </p:contentPart>
        </mc:Choice>
        <mc:Fallback>
          <p:pic>
            <p:nvPicPr>
              <p:cNvPr id="1076" name="Ink 1075">
                <a:extLst>
                  <a:ext uri="{FF2B5EF4-FFF2-40B4-BE49-F238E27FC236}">
                    <a16:creationId xmlns:a16="http://schemas.microsoft.com/office/drawing/2014/main" id="{4B2FEAD2-CD78-4899-A6C9-C75BE18E2EC3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8688162" y="4736379"/>
                <a:ext cx="32724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077" name="Ink 1076">
                <a:extLst>
                  <a:ext uri="{FF2B5EF4-FFF2-40B4-BE49-F238E27FC236}">
                    <a16:creationId xmlns:a16="http://schemas.microsoft.com/office/drawing/2014/main" id="{2F966C86-5748-4573-9D39-ED2EB5896E59}"/>
                  </a:ext>
                </a:extLst>
              </p14:cNvPr>
              <p14:cNvContentPartPr/>
              <p14:nvPr/>
            </p14:nvContentPartPr>
            <p14:xfrm>
              <a:off x="9103242" y="4597779"/>
              <a:ext cx="528840" cy="435960"/>
            </p14:xfrm>
          </p:contentPart>
        </mc:Choice>
        <mc:Fallback>
          <p:pic>
            <p:nvPicPr>
              <p:cNvPr id="1077" name="Ink 1076">
                <a:extLst>
                  <a:ext uri="{FF2B5EF4-FFF2-40B4-BE49-F238E27FC236}">
                    <a16:creationId xmlns:a16="http://schemas.microsoft.com/office/drawing/2014/main" id="{2F966C86-5748-4573-9D39-ED2EB5896E59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9067242" y="4525779"/>
                <a:ext cx="60048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078" name="Ink 1077">
                <a:extLst>
                  <a:ext uri="{FF2B5EF4-FFF2-40B4-BE49-F238E27FC236}">
                    <a16:creationId xmlns:a16="http://schemas.microsoft.com/office/drawing/2014/main" id="{9E184B16-7E7D-4AAE-AF15-088AD0FDB918}"/>
                  </a:ext>
                </a:extLst>
              </p14:cNvPr>
              <p14:cNvContentPartPr/>
              <p14:nvPr/>
            </p14:nvContentPartPr>
            <p14:xfrm>
              <a:off x="10425162" y="4494819"/>
              <a:ext cx="486000" cy="500400"/>
            </p14:xfrm>
          </p:contentPart>
        </mc:Choice>
        <mc:Fallback>
          <p:pic>
            <p:nvPicPr>
              <p:cNvPr id="1078" name="Ink 1077">
                <a:extLst>
                  <a:ext uri="{FF2B5EF4-FFF2-40B4-BE49-F238E27FC236}">
                    <a16:creationId xmlns:a16="http://schemas.microsoft.com/office/drawing/2014/main" id="{9E184B16-7E7D-4AAE-AF15-088AD0FDB918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10389522" y="4423179"/>
                <a:ext cx="55764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079" name="Ink 1078">
                <a:extLst>
                  <a:ext uri="{FF2B5EF4-FFF2-40B4-BE49-F238E27FC236}">
                    <a16:creationId xmlns:a16="http://schemas.microsoft.com/office/drawing/2014/main" id="{11EB7599-A56D-45E9-A3A3-0A71F00FE78B}"/>
                  </a:ext>
                </a:extLst>
              </p14:cNvPr>
              <p14:cNvContentPartPr/>
              <p14:nvPr/>
            </p14:nvContentPartPr>
            <p14:xfrm>
              <a:off x="10943922" y="4806939"/>
              <a:ext cx="364680" cy="165960"/>
            </p14:xfrm>
          </p:contentPart>
        </mc:Choice>
        <mc:Fallback>
          <p:pic>
            <p:nvPicPr>
              <p:cNvPr id="1079" name="Ink 1078">
                <a:extLst>
                  <a:ext uri="{FF2B5EF4-FFF2-40B4-BE49-F238E27FC236}">
                    <a16:creationId xmlns:a16="http://schemas.microsoft.com/office/drawing/2014/main" id="{11EB7599-A56D-45E9-A3A3-0A71F00FE78B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10907922" y="4735299"/>
                <a:ext cx="43632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080" name="Ink 1079">
                <a:extLst>
                  <a:ext uri="{FF2B5EF4-FFF2-40B4-BE49-F238E27FC236}">
                    <a16:creationId xmlns:a16="http://schemas.microsoft.com/office/drawing/2014/main" id="{1D4B29B9-2C3B-442E-B576-9DD65FFBD887}"/>
                  </a:ext>
                </a:extLst>
              </p14:cNvPr>
              <p14:cNvContentPartPr/>
              <p14:nvPr/>
            </p14:nvContentPartPr>
            <p14:xfrm>
              <a:off x="11374842" y="4557819"/>
              <a:ext cx="39600" cy="54360"/>
            </p14:xfrm>
          </p:contentPart>
        </mc:Choice>
        <mc:Fallback>
          <p:pic>
            <p:nvPicPr>
              <p:cNvPr id="1080" name="Ink 1079">
                <a:extLst>
                  <a:ext uri="{FF2B5EF4-FFF2-40B4-BE49-F238E27FC236}">
                    <a16:creationId xmlns:a16="http://schemas.microsoft.com/office/drawing/2014/main" id="{1D4B29B9-2C3B-442E-B576-9DD65FFBD887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1339202" y="4485819"/>
                <a:ext cx="1112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081" name="Ink 1080">
                <a:extLst>
                  <a:ext uri="{FF2B5EF4-FFF2-40B4-BE49-F238E27FC236}">
                    <a16:creationId xmlns:a16="http://schemas.microsoft.com/office/drawing/2014/main" id="{CCFB1446-3F73-49FC-A70E-C29FC93D7022}"/>
                  </a:ext>
                </a:extLst>
              </p14:cNvPr>
              <p14:cNvContentPartPr/>
              <p14:nvPr/>
            </p14:nvContentPartPr>
            <p14:xfrm>
              <a:off x="11522802" y="4532979"/>
              <a:ext cx="299520" cy="476280"/>
            </p14:xfrm>
          </p:contentPart>
        </mc:Choice>
        <mc:Fallback>
          <p:pic>
            <p:nvPicPr>
              <p:cNvPr id="1081" name="Ink 1080">
                <a:extLst>
                  <a:ext uri="{FF2B5EF4-FFF2-40B4-BE49-F238E27FC236}">
                    <a16:creationId xmlns:a16="http://schemas.microsoft.com/office/drawing/2014/main" id="{CCFB1446-3F73-49FC-A70E-C29FC93D7022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11487162" y="4460979"/>
                <a:ext cx="371160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082" name="Ink 1081">
                <a:extLst>
                  <a:ext uri="{FF2B5EF4-FFF2-40B4-BE49-F238E27FC236}">
                    <a16:creationId xmlns:a16="http://schemas.microsoft.com/office/drawing/2014/main" id="{B032461E-C9E1-4626-B1FD-6ED58463C490}"/>
                  </a:ext>
                </a:extLst>
              </p14:cNvPr>
              <p14:cNvContentPartPr/>
              <p14:nvPr/>
            </p14:nvContentPartPr>
            <p14:xfrm>
              <a:off x="11398962" y="4504539"/>
              <a:ext cx="651960" cy="695880"/>
            </p14:xfrm>
          </p:contentPart>
        </mc:Choice>
        <mc:Fallback>
          <p:pic>
            <p:nvPicPr>
              <p:cNvPr id="1082" name="Ink 1081">
                <a:extLst>
                  <a:ext uri="{FF2B5EF4-FFF2-40B4-BE49-F238E27FC236}">
                    <a16:creationId xmlns:a16="http://schemas.microsoft.com/office/drawing/2014/main" id="{B032461E-C9E1-4626-B1FD-6ED58463C490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1363322" y="4432899"/>
                <a:ext cx="723600" cy="83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083" name="Ink 1082">
                <a:extLst>
                  <a:ext uri="{FF2B5EF4-FFF2-40B4-BE49-F238E27FC236}">
                    <a16:creationId xmlns:a16="http://schemas.microsoft.com/office/drawing/2014/main" id="{638D9EE0-A8D2-49C2-AC4A-92FA776E9F13}"/>
                  </a:ext>
                </a:extLst>
              </p14:cNvPr>
              <p14:cNvContentPartPr/>
              <p14:nvPr/>
            </p14:nvContentPartPr>
            <p14:xfrm>
              <a:off x="288642" y="5808099"/>
              <a:ext cx="203040" cy="254880"/>
            </p14:xfrm>
          </p:contentPart>
        </mc:Choice>
        <mc:Fallback>
          <p:pic>
            <p:nvPicPr>
              <p:cNvPr id="1083" name="Ink 1082">
                <a:extLst>
                  <a:ext uri="{FF2B5EF4-FFF2-40B4-BE49-F238E27FC236}">
                    <a16:creationId xmlns:a16="http://schemas.microsoft.com/office/drawing/2014/main" id="{638D9EE0-A8D2-49C2-AC4A-92FA776E9F13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253002" y="5736099"/>
                <a:ext cx="27468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084" name="Ink 1083">
                <a:extLst>
                  <a:ext uri="{FF2B5EF4-FFF2-40B4-BE49-F238E27FC236}">
                    <a16:creationId xmlns:a16="http://schemas.microsoft.com/office/drawing/2014/main" id="{49D5EDCB-D57B-43E8-B7C9-816051CF6A25}"/>
                  </a:ext>
                </a:extLst>
              </p14:cNvPr>
              <p14:cNvContentPartPr/>
              <p14:nvPr/>
            </p14:nvContentPartPr>
            <p14:xfrm>
              <a:off x="583842" y="5644299"/>
              <a:ext cx="122760" cy="405360"/>
            </p14:xfrm>
          </p:contentPart>
        </mc:Choice>
        <mc:Fallback>
          <p:pic>
            <p:nvPicPr>
              <p:cNvPr id="1084" name="Ink 1083">
                <a:extLst>
                  <a:ext uri="{FF2B5EF4-FFF2-40B4-BE49-F238E27FC236}">
                    <a16:creationId xmlns:a16="http://schemas.microsoft.com/office/drawing/2014/main" id="{49D5EDCB-D57B-43E8-B7C9-816051CF6A25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548202" y="5572659"/>
                <a:ext cx="19440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085" name="Ink 1084">
                <a:extLst>
                  <a:ext uri="{FF2B5EF4-FFF2-40B4-BE49-F238E27FC236}">
                    <a16:creationId xmlns:a16="http://schemas.microsoft.com/office/drawing/2014/main" id="{8C8E1981-0CFE-4ADA-908F-95D8CBA242FE}"/>
                  </a:ext>
                </a:extLst>
              </p14:cNvPr>
              <p14:cNvContentPartPr/>
              <p14:nvPr/>
            </p14:nvContentPartPr>
            <p14:xfrm>
              <a:off x="111522" y="5569059"/>
              <a:ext cx="252000" cy="519840"/>
            </p14:xfrm>
          </p:contentPart>
        </mc:Choice>
        <mc:Fallback>
          <p:pic>
            <p:nvPicPr>
              <p:cNvPr id="1085" name="Ink 1084">
                <a:extLst>
                  <a:ext uri="{FF2B5EF4-FFF2-40B4-BE49-F238E27FC236}">
                    <a16:creationId xmlns:a16="http://schemas.microsoft.com/office/drawing/2014/main" id="{8C8E1981-0CFE-4ADA-908F-95D8CBA242FE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75882" y="5497059"/>
                <a:ext cx="323640" cy="66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086" name="Ink 1085">
                <a:extLst>
                  <a:ext uri="{FF2B5EF4-FFF2-40B4-BE49-F238E27FC236}">
                    <a16:creationId xmlns:a16="http://schemas.microsoft.com/office/drawing/2014/main" id="{55F15097-C68E-4FE8-BDA6-A849CAAB9952}"/>
                  </a:ext>
                </a:extLst>
              </p14:cNvPr>
              <p14:cNvContentPartPr/>
              <p14:nvPr/>
            </p14:nvContentPartPr>
            <p14:xfrm>
              <a:off x="1083522" y="5610459"/>
              <a:ext cx="333000" cy="399600"/>
            </p14:xfrm>
          </p:contentPart>
        </mc:Choice>
        <mc:Fallback>
          <p:pic>
            <p:nvPicPr>
              <p:cNvPr id="1086" name="Ink 1085">
                <a:extLst>
                  <a:ext uri="{FF2B5EF4-FFF2-40B4-BE49-F238E27FC236}">
                    <a16:creationId xmlns:a16="http://schemas.microsoft.com/office/drawing/2014/main" id="{55F15097-C68E-4FE8-BDA6-A849CAAB9952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1047882" y="5538459"/>
                <a:ext cx="40464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087" name="Ink 1086">
                <a:extLst>
                  <a:ext uri="{FF2B5EF4-FFF2-40B4-BE49-F238E27FC236}">
                    <a16:creationId xmlns:a16="http://schemas.microsoft.com/office/drawing/2014/main" id="{E5F7A924-26AD-47C6-8A0F-F732041BC46C}"/>
                  </a:ext>
                </a:extLst>
              </p14:cNvPr>
              <p14:cNvContentPartPr/>
              <p14:nvPr/>
            </p14:nvContentPartPr>
            <p14:xfrm>
              <a:off x="1079202" y="5799099"/>
              <a:ext cx="469080" cy="78120"/>
            </p14:xfrm>
          </p:contentPart>
        </mc:Choice>
        <mc:Fallback>
          <p:pic>
            <p:nvPicPr>
              <p:cNvPr id="1087" name="Ink 1086">
                <a:extLst>
                  <a:ext uri="{FF2B5EF4-FFF2-40B4-BE49-F238E27FC236}">
                    <a16:creationId xmlns:a16="http://schemas.microsoft.com/office/drawing/2014/main" id="{E5F7A924-26AD-47C6-8A0F-F732041BC46C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043202" y="5727459"/>
                <a:ext cx="54072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088" name="Ink 1087">
                <a:extLst>
                  <a:ext uri="{FF2B5EF4-FFF2-40B4-BE49-F238E27FC236}">
                    <a16:creationId xmlns:a16="http://schemas.microsoft.com/office/drawing/2014/main" id="{612C66D1-68EA-4F90-8EBC-AE69CFB5894E}"/>
                  </a:ext>
                </a:extLst>
              </p14:cNvPr>
              <p14:cNvContentPartPr/>
              <p14:nvPr/>
            </p14:nvContentPartPr>
            <p14:xfrm>
              <a:off x="1720722" y="5514339"/>
              <a:ext cx="232560" cy="481320"/>
            </p14:xfrm>
          </p:contentPart>
        </mc:Choice>
        <mc:Fallback>
          <p:pic>
            <p:nvPicPr>
              <p:cNvPr id="1088" name="Ink 1087">
                <a:extLst>
                  <a:ext uri="{FF2B5EF4-FFF2-40B4-BE49-F238E27FC236}">
                    <a16:creationId xmlns:a16="http://schemas.microsoft.com/office/drawing/2014/main" id="{612C66D1-68EA-4F90-8EBC-AE69CFB5894E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1684722" y="5442699"/>
                <a:ext cx="30420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089" name="Ink 1088">
                <a:extLst>
                  <a:ext uri="{FF2B5EF4-FFF2-40B4-BE49-F238E27FC236}">
                    <a16:creationId xmlns:a16="http://schemas.microsoft.com/office/drawing/2014/main" id="{EAB43B42-DA25-450C-B4B9-A9100DBBFF44}"/>
                  </a:ext>
                </a:extLst>
              </p14:cNvPr>
              <p14:cNvContentPartPr/>
              <p14:nvPr/>
            </p14:nvContentPartPr>
            <p14:xfrm>
              <a:off x="1578522" y="5695779"/>
              <a:ext cx="407520" cy="57960"/>
            </p14:xfrm>
          </p:contentPart>
        </mc:Choice>
        <mc:Fallback>
          <p:pic>
            <p:nvPicPr>
              <p:cNvPr id="1089" name="Ink 1088">
                <a:extLst>
                  <a:ext uri="{FF2B5EF4-FFF2-40B4-BE49-F238E27FC236}">
                    <a16:creationId xmlns:a16="http://schemas.microsoft.com/office/drawing/2014/main" id="{EAB43B42-DA25-450C-B4B9-A9100DBBFF44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542882" y="5624139"/>
                <a:ext cx="47916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090" name="Ink 1089">
                <a:extLst>
                  <a:ext uri="{FF2B5EF4-FFF2-40B4-BE49-F238E27FC236}">
                    <a16:creationId xmlns:a16="http://schemas.microsoft.com/office/drawing/2014/main" id="{3784B728-6CE5-42D8-A4D6-D69AAD03D982}"/>
                  </a:ext>
                </a:extLst>
              </p14:cNvPr>
              <p14:cNvContentPartPr/>
              <p14:nvPr/>
            </p14:nvContentPartPr>
            <p14:xfrm>
              <a:off x="2085042" y="5721339"/>
              <a:ext cx="674640" cy="279720"/>
            </p14:xfrm>
          </p:contentPart>
        </mc:Choice>
        <mc:Fallback>
          <p:pic>
            <p:nvPicPr>
              <p:cNvPr id="1090" name="Ink 1089">
                <a:extLst>
                  <a:ext uri="{FF2B5EF4-FFF2-40B4-BE49-F238E27FC236}">
                    <a16:creationId xmlns:a16="http://schemas.microsoft.com/office/drawing/2014/main" id="{3784B728-6CE5-42D8-A4D6-D69AAD03D982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2049402" y="5649699"/>
                <a:ext cx="74628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091" name="Ink 1090">
                <a:extLst>
                  <a:ext uri="{FF2B5EF4-FFF2-40B4-BE49-F238E27FC236}">
                    <a16:creationId xmlns:a16="http://schemas.microsoft.com/office/drawing/2014/main" id="{5CD46818-F57D-4AFA-82B9-817616774DF6}"/>
                  </a:ext>
                </a:extLst>
              </p14:cNvPr>
              <p14:cNvContentPartPr/>
              <p14:nvPr/>
            </p14:nvContentPartPr>
            <p14:xfrm>
              <a:off x="2893962" y="5416419"/>
              <a:ext cx="69480" cy="587160"/>
            </p14:xfrm>
          </p:contentPart>
        </mc:Choice>
        <mc:Fallback>
          <p:pic>
            <p:nvPicPr>
              <p:cNvPr id="1091" name="Ink 1090">
                <a:extLst>
                  <a:ext uri="{FF2B5EF4-FFF2-40B4-BE49-F238E27FC236}">
                    <a16:creationId xmlns:a16="http://schemas.microsoft.com/office/drawing/2014/main" id="{5CD46818-F57D-4AFA-82B9-817616774DF6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2858322" y="5344419"/>
                <a:ext cx="141120" cy="73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092" name="Ink 1091">
                <a:extLst>
                  <a:ext uri="{FF2B5EF4-FFF2-40B4-BE49-F238E27FC236}">
                    <a16:creationId xmlns:a16="http://schemas.microsoft.com/office/drawing/2014/main" id="{62B3E34C-314F-4287-9756-96DF2ADBDFFE}"/>
                  </a:ext>
                </a:extLst>
              </p14:cNvPr>
              <p14:cNvContentPartPr/>
              <p14:nvPr/>
            </p14:nvContentPartPr>
            <p14:xfrm>
              <a:off x="2832042" y="5714139"/>
              <a:ext cx="316440" cy="54360"/>
            </p14:xfrm>
          </p:contentPart>
        </mc:Choice>
        <mc:Fallback>
          <p:pic>
            <p:nvPicPr>
              <p:cNvPr id="1092" name="Ink 1091">
                <a:extLst>
                  <a:ext uri="{FF2B5EF4-FFF2-40B4-BE49-F238E27FC236}">
                    <a16:creationId xmlns:a16="http://schemas.microsoft.com/office/drawing/2014/main" id="{62B3E34C-314F-4287-9756-96DF2ADBDFFE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2796042" y="5642139"/>
                <a:ext cx="3880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093" name="Ink 1092">
                <a:extLst>
                  <a:ext uri="{FF2B5EF4-FFF2-40B4-BE49-F238E27FC236}">
                    <a16:creationId xmlns:a16="http://schemas.microsoft.com/office/drawing/2014/main" id="{FF0FB3AC-3721-4D21-B036-00CDCDC4C70F}"/>
                  </a:ext>
                </a:extLst>
              </p14:cNvPr>
              <p14:cNvContentPartPr/>
              <p14:nvPr/>
            </p14:nvContentPartPr>
            <p14:xfrm>
              <a:off x="3150282" y="5691459"/>
              <a:ext cx="249480" cy="245520"/>
            </p14:xfrm>
          </p:contentPart>
        </mc:Choice>
        <mc:Fallback>
          <p:pic>
            <p:nvPicPr>
              <p:cNvPr id="1093" name="Ink 1092">
                <a:extLst>
                  <a:ext uri="{FF2B5EF4-FFF2-40B4-BE49-F238E27FC236}">
                    <a16:creationId xmlns:a16="http://schemas.microsoft.com/office/drawing/2014/main" id="{FF0FB3AC-3721-4D21-B036-00CDCDC4C70F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114642" y="5619459"/>
                <a:ext cx="32112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094" name="Ink 1093">
                <a:extLst>
                  <a:ext uri="{FF2B5EF4-FFF2-40B4-BE49-F238E27FC236}">
                    <a16:creationId xmlns:a16="http://schemas.microsoft.com/office/drawing/2014/main" id="{206ED5C0-D367-48DF-9951-DBF3FE84E417}"/>
                  </a:ext>
                </a:extLst>
              </p14:cNvPr>
              <p14:cNvContentPartPr/>
              <p14:nvPr/>
            </p14:nvContentPartPr>
            <p14:xfrm>
              <a:off x="3488322" y="5773179"/>
              <a:ext cx="283680" cy="150480"/>
            </p14:xfrm>
          </p:contentPart>
        </mc:Choice>
        <mc:Fallback>
          <p:pic>
            <p:nvPicPr>
              <p:cNvPr id="1094" name="Ink 1093">
                <a:extLst>
                  <a:ext uri="{FF2B5EF4-FFF2-40B4-BE49-F238E27FC236}">
                    <a16:creationId xmlns:a16="http://schemas.microsoft.com/office/drawing/2014/main" id="{206ED5C0-D367-48DF-9951-DBF3FE84E417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3452322" y="5701539"/>
                <a:ext cx="35532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095" name="Ink 1094">
                <a:extLst>
                  <a:ext uri="{FF2B5EF4-FFF2-40B4-BE49-F238E27FC236}">
                    <a16:creationId xmlns:a16="http://schemas.microsoft.com/office/drawing/2014/main" id="{95A3219E-7248-4E42-A419-A44D71D0BFA9}"/>
                  </a:ext>
                </a:extLst>
              </p14:cNvPr>
              <p14:cNvContentPartPr/>
              <p14:nvPr/>
            </p14:nvContentPartPr>
            <p14:xfrm>
              <a:off x="4061082" y="5384379"/>
              <a:ext cx="48240" cy="582120"/>
            </p14:xfrm>
          </p:contentPart>
        </mc:Choice>
        <mc:Fallback>
          <p:pic>
            <p:nvPicPr>
              <p:cNvPr id="1095" name="Ink 1094">
                <a:extLst>
                  <a:ext uri="{FF2B5EF4-FFF2-40B4-BE49-F238E27FC236}">
                    <a16:creationId xmlns:a16="http://schemas.microsoft.com/office/drawing/2014/main" id="{95A3219E-7248-4E42-A419-A44D71D0BFA9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4025442" y="5312379"/>
                <a:ext cx="119880" cy="7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096" name="Ink 1095">
                <a:extLst>
                  <a:ext uri="{FF2B5EF4-FFF2-40B4-BE49-F238E27FC236}">
                    <a16:creationId xmlns:a16="http://schemas.microsoft.com/office/drawing/2014/main" id="{DF4CC656-4D42-4357-B60D-85ABCD9C6D2A}"/>
                  </a:ext>
                </a:extLst>
              </p14:cNvPr>
              <p14:cNvContentPartPr/>
              <p14:nvPr/>
            </p14:nvContentPartPr>
            <p14:xfrm>
              <a:off x="3907722" y="5412459"/>
              <a:ext cx="519840" cy="451800"/>
            </p14:xfrm>
          </p:contentPart>
        </mc:Choice>
        <mc:Fallback>
          <p:pic>
            <p:nvPicPr>
              <p:cNvPr id="1096" name="Ink 1095">
                <a:extLst>
                  <a:ext uri="{FF2B5EF4-FFF2-40B4-BE49-F238E27FC236}">
                    <a16:creationId xmlns:a16="http://schemas.microsoft.com/office/drawing/2014/main" id="{DF4CC656-4D42-4357-B60D-85ABCD9C6D2A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3872082" y="5340819"/>
                <a:ext cx="59148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097" name="Ink 1096">
                <a:extLst>
                  <a:ext uri="{FF2B5EF4-FFF2-40B4-BE49-F238E27FC236}">
                    <a16:creationId xmlns:a16="http://schemas.microsoft.com/office/drawing/2014/main" id="{74169DA6-A812-468C-B669-5B040776B23A}"/>
                  </a:ext>
                </a:extLst>
              </p14:cNvPr>
              <p14:cNvContentPartPr/>
              <p14:nvPr/>
            </p14:nvContentPartPr>
            <p14:xfrm>
              <a:off x="4511082" y="5608659"/>
              <a:ext cx="523080" cy="251280"/>
            </p14:xfrm>
          </p:contentPart>
        </mc:Choice>
        <mc:Fallback>
          <p:pic>
            <p:nvPicPr>
              <p:cNvPr id="1097" name="Ink 1096">
                <a:extLst>
                  <a:ext uri="{FF2B5EF4-FFF2-40B4-BE49-F238E27FC236}">
                    <a16:creationId xmlns:a16="http://schemas.microsoft.com/office/drawing/2014/main" id="{74169DA6-A812-468C-B669-5B040776B23A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4475082" y="5536659"/>
                <a:ext cx="59472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098" name="Ink 1097">
                <a:extLst>
                  <a:ext uri="{FF2B5EF4-FFF2-40B4-BE49-F238E27FC236}">
                    <a16:creationId xmlns:a16="http://schemas.microsoft.com/office/drawing/2014/main" id="{BF241B37-868F-49E9-810B-9D19FE497381}"/>
                  </a:ext>
                </a:extLst>
              </p14:cNvPr>
              <p14:cNvContentPartPr/>
              <p14:nvPr/>
            </p14:nvContentPartPr>
            <p14:xfrm>
              <a:off x="6348162" y="5590659"/>
              <a:ext cx="920160" cy="245880"/>
            </p14:xfrm>
          </p:contentPart>
        </mc:Choice>
        <mc:Fallback>
          <p:pic>
            <p:nvPicPr>
              <p:cNvPr id="1098" name="Ink 1097">
                <a:extLst>
                  <a:ext uri="{FF2B5EF4-FFF2-40B4-BE49-F238E27FC236}">
                    <a16:creationId xmlns:a16="http://schemas.microsoft.com/office/drawing/2014/main" id="{BF241B37-868F-49E9-810B-9D19FE497381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6312522" y="5518659"/>
                <a:ext cx="99180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099" name="Ink 1098">
                <a:extLst>
                  <a:ext uri="{FF2B5EF4-FFF2-40B4-BE49-F238E27FC236}">
                    <a16:creationId xmlns:a16="http://schemas.microsoft.com/office/drawing/2014/main" id="{9F821C73-853F-4B4F-91A5-B79F0320B0CC}"/>
                  </a:ext>
                </a:extLst>
              </p14:cNvPr>
              <p14:cNvContentPartPr/>
              <p14:nvPr/>
            </p14:nvContentPartPr>
            <p14:xfrm>
              <a:off x="7544442" y="5342979"/>
              <a:ext cx="786240" cy="471600"/>
            </p14:xfrm>
          </p:contentPart>
        </mc:Choice>
        <mc:Fallback>
          <p:pic>
            <p:nvPicPr>
              <p:cNvPr id="1099" name="Ink 1098">
                <a:extLst>
                  <a:ext uri="{FF2B5EF4-FFF2-40B4-BE49-F238E27FC236}">
                    <a16:creationId xmlns:a16="http://schemas.microsoft.com/office/drawing/2014/main" id="{9F821C73-853F-4B4F-91A5-B79F0320B0CC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7508802" y="5270979"/>
                <a:ext cx="857880" cy="61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100" name="Ink 1099">
                <a:extLst>
                  <a:ext uri="{FF2B5EF4-FFF2-40B4-BE49-F238E27FC236}">
                    <a16:creationId xmlns:a16="http://schemas.microsoft.com/office/drawing/2014/main" id="{A6263BDA-9190-4DF4-8140-EB4445FD8A9B}"/>
                  </a:ext>
                </a:extLst>
              </p14:cNvPr>
              <p14:cNvContentPartPr/>
              <p14:nvPr/>
            </p14:nvContentPartPr>
            <p14:xfrm>
              <a:off x="8342202" y="5399859"/>
              <a:ext cx="105480" cy="496440"/>
            </p14:xfrm>
          </p:contentPart>
        </mc:Choice>
        <mc:Fallback>
          <p:pic>
            <p:nvPicPr>
              <p:cNvPr id="1100" name="Ink 1099">
                <a:extLst>
                  <a:ext uri="{FF2B5EF4-FFF2-40B4-BE49-F238E27FC236}">
                    <a16:creationId xmlns:a16="http://schemas.microsoft.com/office/drawing/2014/main" id="{A6263BDA-9190-4DF4-8140-EB4445FD8A9B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8306562" y="5328219"/>
                <a:ext cx="17712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101" name="Ink 1100">
                <a:extLst>
                  <a:ext uri="{FF2B5EF4-FFF2-40B4-BE49-F238E27FC236}">
                    <a16:creationId xmlns:a16="http://schemas.microsoft.com/office/drawing/2014/main" id="{40921F21-BEC7-48E1-83F0-0F40572B5D2E}"/>
                  </a:ext>
                </a:extLst>
              </p14:cNvPr>
              <p14:cNvContentPartPr/>
              <p14:nvPr/>
            </p14:nvContentPartPr>
            <p14:xfrm>
              <a:off x="251202" y="6247659"/>
              <a:ext cx="281160" cy="307080"/>
            </p14:xfrm>
          </p:contentPart>
        </mc:Choice>
        <mc:Fallback>
          <p:pic>
            <p:nvPicPr>
              <p:cNvPr id="1101" name="Ink 1100">
                <a:extLst>
                  <a:ext uri="{FF2B5EF4-FFF2-40B4-BE49-F238E27FC236}">
                    <a16:creationId xmlns:a16="http://schemas.microsoft.com/office/drawing/2014/main" id="{40921F21-BEC7-48E1-83F0-0F40572B5D2E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215202" y="6175659"/>
                <a:ext cx="35280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102" name="Ink 1101">
                <a:extLst>
                  <a:ext uri="{FF2B5EF4-FFF2-40B4-BE49-F238E27FC236}">
                    <a16:creationId xmlns:a16="http://schemas.microsoft.com/office/drawing/2014/main" id="{ED171E73-A766-4E00-9AA0-92D7DC59BD58}"/>
                  </a:ext>
                </a:extLst>
              </p14:cNvPr>
              <p14:cNvContentPartPr/>
              <p14:nvPr/>
            </p14:nvContentPartPr>
            <p14:xfrm>
              <a:off x="619122" y="6204819"/>
              <a:ext cx="83520" cy="364680"/>
            </p14:xfrm>
          </p:contentPart>
        </mc:Choice>
        <mc:Fallback>
          <p:pic>
            <p:nvPicPr>
              <p:cNvPr id="1102" name="Ink 1101">
                <a:extLst>
                  <a:ext uri="{FF2B5EF4-FFF2-40B4-BE49-F238E27FC236}">
                    <a16:creationId xmlns:a16="http://schemas.microsoft.com/office/drawing/2014/main" id="{ED171E73-A766-4E00-9AA0-92D7DC59BD58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583482" y="6133179"/>
                <a:ext cx="15516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103" name="Ink 1102">
                <a:extLst>
                  <a:ext uri="{FF2B5EF4-FFF2-40B4-BE49-F238E27FC236}">
                    <a16:creationId xmlns:a16="http://schemas.microsoft.com/office/drawing/2014/main" id="{2F3213A0-DD24-4D7B-9573-7A4DD3979E31}"/>
                  </a:ext>
                </a:extLst>
              </p14:cNvPr>
              <p14:cNvContentPartPr/>
              <p14:nvPr/>
            </p14:nvContentPartPr>
            <p14:xfrm>
              <a:off x="127722" y="6151899"/>
              <a:ext cx="148320" cy="512280"/>
            </p14:xfrm>
          </p:contentPart>
        </mc:Choice>
        <mc:Fallback>
          <p:pic>
            <p:nvPicPr>
              <p:cNvPr id="1103" name="Ink 1102">
                <a:extLst>
                  <a:ext uri="{FF2B5EF4-FFF2-40B4-BE49-F238E27FC236}">
                    <a16:creationId xmlns:a16="http://schemas.microsoft.com/office/drawing/2014/main" id="{2F3213A0-DD24-4D7B-9573-7A4DD3979E31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92082" y="6080259"/>
                <a:ext cx="219960" cy="6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104" name="Ink 1103">
                <a:extLst>
                  <a:ext uri="{FF2B5EF4-FFF2-40B4-BE49-F238E27FC236}">
                    <a16:creationId xmlns:a16="http://schemas.microsoft.com/office/drawing/2014/main" id="{A5A29785-981D-4BF6-BAE1-6E5FAAE564E8}"/>
                  </a:ext>
                </a:extLst>
              </p14:cNvPr>
              <p14:cNvContentPartPr/>
              <p14:nvPr/>
            </p14:nvContentPartPr>
            <p14:xfrm>
              <a:off x="1330842" y="6280059"/>
              <a:ext cx="369000" cy="31320"/>
            </p14:xfrm>
          </p:contentPart>
        </mc:Choice>
        <mc:Fallback>
          <p:pic>
            <p:nvPicPr>
              <p:cNvPr id="1104" name="Ink 1103">
                <a:extLst>
                  <a:ext uri="{FF2B5EF4-FFF2-40B4-BE49-F238E27FC236}">
                    <a16:creationId xmlns:a16="http://schemas.microsoft.com/office/drawing/2014/main" id="{A5A29785-981D-4BF6-BAE1-6E5FAAE564E8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1294842" y="6208059"/>
                <a:ext cx="4406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105" name="Ink 1104">
                <a:extLst>
                  <a:ext uri="{FF2B5EF4-FFF2-40B4-BE49-F238E27FC236}">
                    <a16:creationId xmlns:a16="http://schemas.microsoft.com/office/drawing/2014/main" id="{912DB5E4-5AAC-4F60-A5B9-D88524C5F413}"/>
                  </a:ext>
                </a:extLst>
              </p14:cNvPr>
              <p14:cNvContentPartPr/>
              <p14:nvPr/>
            </p14:nvContentPartPr>
            <p14:xfrm>
              <a:off x="1436322" y="6268539"/>
              <a:ext cx="250200" cy="445320"/>
            </p14:xfrm>
          </p:contentPart>
        </mc:Choice>
        <mc:Fallback>
          <p:pic>
            <p:nvPicPr>
              <p:cNvPr id="1105" name="Ink 1104">
                <a:extLst>
                  <a:ext uri="{FF2B5EF4-FFF2-40B4-BE49-F238E27FC236}">
                    <a16:creationId xmlns:a16="http://schemas.microsoft.com/office/drawing/2014/main" id="{912DB5E4-5AAC-4F60-A5B9-D88524C5F413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1400322" y="6196539"/>
                <a:ext cx="32184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106" name="Ink 1105">
                <a:extLst>
                  <a:ext uri="{FF2B5EF4-FFF2-40B4-BE49-F238E27FC236}">
                    <a16:creationId xmlns:a16="http://schemas.microsoft.com/office/drawing/2014/main" id="{AC793C15-6ED5-4CD3-BA1B-9AA3EDB0DD30}"/>
                  </a:ext>
                </a:extLst>
              </p14:cNvPr>
              <p14:cNvContentPartPr/>
              <p14:nvPr/>
            </p14:nvContentPartPr>
            <p14:xfrm>
              <a:off x="535962" y="6293082"/>
              <a:ext cx="64080" cy="248400"/>
            </p14:xfrm>
          </p:contentPart>
        </mc:Choice>
        <mc:Fallback>
          <p:pic>
            <p:nvPicPr>
              <p:cNvPr id="1106" name="Ink 1105">
                <a:extLst>
                  <a:ext uri="{FF2B5EF4-FFF2-40B4-BE49-F238E27FC236}">
                    <a16:creationId xmlns:a16="http://schemas.microsoft.com/office/drawing/2014/main" id="{AC793C15-6ED5-4CD3-BA1B-9AA3EDB0DD30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499962" y="6221442"/>
                <a:ext cx="13572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107" name="Ink 1106">
                <a:extLst>
                  <a:ext uri="{FF2B5EF4-FFF2-40B4-BE49-F238E27FC236}">
                    <a16:creationId xmlns:a16="http://schemas.microsoft.com/office/drawing/2014/main" id="{8B314489-1B0A-4ECC-AB3F-1AC26218BE9F}"/>
                  </a:ext>
                </a:extLst>
              </p14:cNvPr>
              <p14:cNvContentPartPr/>
              <p14:nvPr/>
            </p14:nvContentPartPr>
            <p14:xfrm>
              <a:off x="1649442" y="6330522"/>
              <a:ext cx="286920" cy="323640"/>
            </p14:xfrm>
          </p:contentPart>
        </mc:Choice>
        <mc:Fallback>
          <p:pic>
            <p:nvPicPr>
              <p:cNvPr id="1107" name="Ink 1106">
                <a:extLst>
                  <a:ext uri="{FF2B5EF4-FFF2-40B4-BE49-F238E27FC236}">
                    <a16:creationId xmlns:a16="http://schemas.microsoft.com/office/drawing/2014/main" id="{8B314489-1B0A-4ECC-AB3F-1AC26218BE9F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1613442" y="6258522"/>
                <a:ext cx="35856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108" name="Ink 1107">
                <a:extLst>
                  <a:ext uri="{FF2B5EF4-FFF2-40B4-BE49-F238E27FC236}">
                    <a16:creationId xmlns:a16="http://schemas.microsoft.com/office/drawing/2014/main" id="{5FB54B56-658A-4E79-9CD1-59582A47197E}"/>
                  </a:ext>
                </a:extLst>
              </p14:cNvPr>
              <p14:cNvContentPartPr/>
              <p14:nvPr/>
            </p14:nvContentPartPr>
            <p14:xfrm>
              <a:off x="1952562" y="6424842"/>
              <a:ext cx="303840" cy="192600"/>
            </p14:xfrm>
          </p:contentPart>
        </mc:Choice>
        <mc:Fallback>
          <p:pic>
            <p:nvPicPr>
              <p:cNvPr id="1108" name="Ink 1107">
                <a:extLst>
                  <a:ext uri="{FF2B5EF4-FFF2-40B4-BE49-F238E27FC236}">
                    <a16:creationId xmlns:a16="http://schemas.microsoft.com/office/drawing/2014/main" id="{5FB54B56-658A-4E79-9CD1-59582A47197E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1916922" y="6352842"/>
                <a:ext cx="37548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109" name="Ink 1108">
                <a:extLst>
                  <a:ext uri="{FF2B5EF4-FFF2-40B4-BE49-F238E27FC236}">
                    <a16:creationId xmlns:a16="http://schemas.microsoft.com/office/drawing/2014/main" id="{515E5C51-80AF-428D-A349-50A8672DC2A4}"/>
                  </a:ext>
                </a:extLst>
              </p14:cNvPr>
              <p14:cNvContentPartPr/>
              <p14:nvPr/>
            </p14:nvContentPartPr>
            <p14:xfrm>
              <a:off x="2389602" y="6269322"/>
              <a:ext cx="570600" cy="353880"/>
            </p14:xfrm>
          </p:contentPart>
        </mc:Choice>
        <mc:Fallback>
          <p:pic>
            <p:nvPicPr>
              <p:cNvPr id="1109" name="Ink 1108">
                <a:extLst>
                  <a:ext uri="{FF2B5EF4-FFF2-40B4-BE49-F238E27FC236}">
                    <a16:creationId xmlns:a16="http://schemas.microsoft.com/office/drawing/2014/main" id="{515E5C51-80AF-428D-A349-50A8672DC2A4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2353962" y="6197682"/>
                <a:ext cx="64224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110" name="Ink 1109">
                <a:extLst>
                  <a:ext uri="{FF2B5EF4-FFF2-40B4-BE49-F238E27FC236}">
                    <a16:creationId xmlns:a16="http://schemas.microsoft.com/office/drawing/2014/main" id="{7763CB88-5558-423C-B4E3-C10BB9917518}"/>
                  </a:ext>
                </a:extLst>
              </p14:cNvPr>
              <p14:cNvContentPartPr/>
              <p14:nvPr/>
            </p14:nvContentPartPr>
            <p14:xfrm>
              <a:off x="3112482" y="6141882"/>
              <a:ext cx="144000" cy="651240"/>
            </p14:xfrm>
          </p:contentPart>
        </mc:Choice>
        <mc:Fallback>
          <p:pic>
            <p:nvPicPr>
              <p:cNvPr id="1110" name="Ink 1109">
                <a:extLst>
                  <a:ext uri="{FF2B5EF4-FFF2-40B4-BE49-F238E27FC236}">
                    <a16:creationId xmlns:a16="http://schemas.microsoft.com/office/drawing/2014/main" id="{7763CB88-5558-423C-B4E3-C10BB9917518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3076842" y="6069882"/>
                <a:ext cx="215640" cy="79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111" name="Ink 1110">
                <a:extLst>
                  <a:ext uri="{FF2B5EF4-FFF2-40B4-BE49-F238E27FC236}">
                    <a16:creationId xmlns:a16="http://schemas.microsoft.com/office/drawing/2014/main" id="{4619DBFD-2439-4F69-8FE4-FF51525159D9}"/>
                  </a:ext>
                </a:extLst>
              </p14:cNvPr>
              <p14:cNvContentPartPr/>
              <p14:nvPr/>
            </p14:nvContentPartPr>
            <p14:xfrm>
              <a:off x="3034362" y="6265362"/>
              <a:ext cx="817560" cy="244800"/>
            </p14:xfrm>
          </p:contentPart>
        </mc:Choice>
        <mc:Fallback>
          <p:pic>
            <p:nvPicPr>
              <p:cNvPr id="1111" name="Ink 1110">
                <a:extLst>
                  <a:ext uri="{FF2B5EF4-FFF2-40B4-BE49-F238E27FC236}">
                    <a16:creationId xmlns:a16="http://schemas.microsoft.com/office/drawing/2014/main" id="{4619DBFD-2439-4F69-8FE4-FF51525159D9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2998722" y="6193722"/>
                <a:ext cx="88920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112" name="Ink 1111">
                <a:extLst>
                  <a:ext uri="{FF2B5EF4-FFF2-40B4-BE49-F238E27FC236}">
                    <a16:creationId xmlns:a16="http://schemas.microsoft.com/office/drawing/2014/main" id="{56192712-1716-49C2-86FF-6F143A2EE64A}"/>
                  </a:ext>
                </a:extLst>
              </p14:cNvPr>
              <p14:cNvContentPartPr/>
              <p14:nvPr/>
            </p14:nvContentPartPr>
            <p14:xfrm>
              <a:off x="3979722" y="6275082"/>
              <a:ext cx="717840" cy="265680"/>
            </p14:xfrm>
          </p:contentPart>
        </mc:Choice>
        <mc:Fallback>
          <p:pic>
            <p:nvPicPr>
              <p:cNvPr id="1112" name="Ink 1111">
                <a:extLst>
                  <a:ext uri="{FF2B5EF4-FFF2-40B4-BE49-F238E27FC236}">
                    <a16:creationId xmlns:a16="http://schemas.microsoft.com/office/drawing/2014/main" id="{56192712-1716-49C2-86FF-6F143A2EE64A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3943722" y="6203082"/>
                <a:ext cx="78948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113" name="Ink 1112">
                <a:extLst>
                  <a:ext uri="{FF2B5EF4-FFF2-40B4-BE49-F238E27FC236}">
                    <a16:creationId xmlns:a16="http://schemas.microsoft.com/office/drawing/2014/main" id="{05C175FF-EC95-422A-8F69-82C260184936}"/>
                  </a:ext>
                </a:extLst>
              </p14:cNvPr>
              <p14:cNvContentPartPr/>
              <p14:nvPr/>
            </p14:nvContentPartPr>
            <p14:xfrm>
              <a:off x="4790082" y="6233322"/>
              <a:ext cx="551160" cy="340920"/>
            </p14:xfrm>
          </p:contentPart>
        </mc:Choice>
        <mc:Fallback>
          <p:pic>
            <p:nvPicPr>
              <p:cNvPr id="1113" name="Ink 1112">
                <a:extLst>
                  <a:ext uri="{FF2B5EF4-FFF2-40B4-BE49-F238E27FC236}">
                    <a16:creationId xmlns:a16="http://schemas.microsoft.com/office/drawing/2014/main" id="{05C175FF-EC95-422A-8F69-82C260184936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4754442" y="6161322"/>
                <a:ext cx="62280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1114" name="Ink 1113">
                <a:extLst>
                  <a:ext uri="{FF2B5EF4-FFF2-40B4-BE49-F238E27FC236}">
                    <a16:creationId xmlns:a16="http://schemas.microsoft.com/office/drawing/2014/main" id="{0CD1F535-09AB-4515-8B2F-5303F676BF81}"/>
                  </a:ext>
                </a:extLst>
              </p14:cNvPr>
              <p14:cNvContentPartPr/>
              <p14:nvPr/>
            </p14:nvContentPartPr>
            <p14:xfrm>
              <a:off x="6386682" y="6192282"/>
              <a:ext cx="203040" cy="261000"/>
            </p14:xfrm>
          </p:contentPart>
        </mc:Choice>
        <mc:Fallback>
          <p:pic>
            <p:nvPicPr>
              <p:cNvPr id="1114" name="Ink 1113">
                <a:extLst>
                  <a:ext uri="{FF2B5EF4-FFF2-40B4-BE49-F238E27FC236}">
                    <a16:creationId xmlns:a16="http://schemas.microsoft.com/office/drawing/2014/main" id="{0CD1F535-09AB-4515-8B2F-5303F676BF81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6350682" y="6120642"/>
                <a:ext cx="27468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115" name="Ink 1114">
                <a:extLst>
                  <a:ext uri="{FF2B5EF4-FFF2-40B4-BE49-F238E27FC236}">
                    <a16:creationId xmlns:a16="http://schemas.microsoft.com/office/drawing/2014/main" id="{0D825103-72DA-470C-81FB-99A4135888FE}"/>
                  </a:ext>
                </a:extLst>
              </p14:cNvPr>
              <p14:cNvContentPartPr/>
              <p14:nvPr/>
            </p14:nvContentPartPr>
            <p14:xfrm>
              <a:off x="6667482" y="6223242"/>
              <a:ext cx="52560" cy="271080"/>
            </p14:xfrm>
          </p:contentPart>
        </mc:Choice>
        <mc:Fallback>
          <p:pic>
            <p:nvPicPr>
              <p:cNvPr id="1115" name="Ink 1114">
                <a:extLst>
                  <a:ext uri="{FF2B5EF4-FFF2-40B4-BE49-F238E27FC236}">
                    <a16:creationId xmlns:a16="http://schemas.microsoft.com/office/drawing/2014/main" id="{0D825103-72DA-470C-81FB-99A4135888FE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6631482" y="6151242"/>
                <a:ext cx="12420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1116" name="Ink 1115">
                <a:extLst>
                  <a:ext uri="{FF2B5EF4-FFF2-40B4-BE49-F238E27FC236}">
                    <a16:creationId xmlns:a16="http://schemas.microsoft.com/office/drawing/2014/main" id="{C1EA2C9C-8C9C-4010-BFD0-9B8AB60EC5D1}"/>
                  </a:ext>
                </a:extLst>
              </p14:cNvPr>
              <p14:cNvContentPartPr/>
              <p14:nvPr/>
            </p14:nvContentPartPr>
            <p14:xfrm>
              <a:off x="6836682" y="6240522"/>
              <a:ext cx="50760" cy="192960"/>
            </p14:xfrm>
          </p:contentPart>
        </mc:Choice>
        <mc:Fallback>
          <p:pic>
            <p:nvPicPr>
              <p:cNvPr id="1116" name="Ink 1115">
                <a:extLst>
                  <a:ext uri="{FF2B5EF4-FFF2-40B4-BE49-F238E27FC236}">
                    <a16:creationId xmlns:a16="http://schemas.microsoft.com/office/drawing/2014/main" id="{C1EA2C9C-8C9C-4010-BFD0-9B8AB60EC5D1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6800682" y="6168522"/>
                <a:ext cx="12240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1117" name="Ink 1116">
                <a:extLst>
                  <a:ext uri="{FF2B5EF4-FFF2-40B4-BE49-F238E27FC236}">
                    <a16:creationId xmlns:a16="http://schemas.microsoft.com/office/drawing/2014/main" id="{88F5A95D-221E-4DB6-8711-0DAC7C64989A}"/>
                  </a:ext>
                </a:extLst>
              </p14:cNvPr>
              <p14:cNvContentPartPr/>
              <p14:nvPr/>
            </p14:nvContentPartPr>
            <p14:xfrm>
              <a:off x="6885642" y="6207402"/>
              <a:ext cx="208080" cy="317520"/>
            </p14:xfrm>
          </p:contentPart>
        </mc:Choice>
        <mc:Fallback>
          <p:pic>
            <p:nvPicPr>
              <p:cNvPr id="1117" name="Ink 1116">
                <a:extLst>
                  <a:ext uri="{FF2B5EF4-FFF2-40B4-BE49-F238E27FC236}">
                    <a16:creationId xmlns:a16="http://schemas.microsoft.com/office/drawing/2014/main" id="{88F5A95D-221E-4DB6-8711-0DAC7C64989A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6849642" y="6135402"/>
                <a:ext cx="27972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1118" name="Ink 1117">
                <a:extLst>
                  <a:ext uri="{FF2B5EF4-FFF2-40B4-BE49-F238E27FC236}">
                    <a16:creationId xmlns:a16="http://schemas.microsoft.com/office/drawing/2014/main" id="{3018A415-5AD6-4D7A-8ABA-A967E48B6727}"/>
                  </a:ext>
                </a:extLst>
              </p14:cNvPr>
              <p14:cNvContentPartPr/>
              <p14:nvPr/>
            </p14:nvContentPartPr>
            <p14:xfrm>
              <a:off x="6144402" y="6049002"/>
              <a:ext cx="280080" cy="502200"/>
            </p14:xfrm>
          </p:contentPart>
        </mc:Choice>
        <mc:Fallback>
          <p:pic>
            <p:nvPicPr>
              <p:cNvPr id="1118" name="Ink 1117">
                <a:extLst>
                  <a:ext uri="{FF2B5EF4-FFF2-40B4-BE49-F238E27FC236}">
                    <a16:creationId xmlns:a16="http://schemas.microsoft.com/office/drawing/2014/main" id="{3018A415-5AD6-4D7A-8ABA-A967E48B6727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6108762" y="5977362"/>
                <a:ext cx="35172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119" name="Ink 1118">
                <a:extLst>
                  <a:ext uri="{FF2B5EF4-FFF2-40B4-BE49-F238E27FC236}">
                    <a16:creationId xmlns:a16="http://schemas.microsoft.com/office/drawing/2014/main" id="{4EF86323-F9B7-41FF-B82E-9802D38A2B5C}"/>
                  </a:ext>
                </a:extLst>
              </p14:cNvPr>
              <p14:cNvContentPartPr/>
              <p14:nvPr/>
            </p14:nvContentPartPr>
            <p14:xfrm>
              <a:off x="7686282" y="6200562"/>
              <a:ext cx="51480" cy="352440"/>
            </p14:xfrm>
          </p:contentPart>
        </mc:Choice>
        <mc:Fallback>
          <p:pic>
            <p:nvPicPr>
              <p:cNvPr id="1119" name="Ink 1118">
                <a:extLst>
                  <a:ext uri="{FF2B5EF4-FFF2-40B4-BE49-F238E27FC236}">
                    <a16:creationId xmlns:a16="http://schemas.microsoft.com/office/drawing/2014/main" id="{4EF86323-F9B7-41FF-B82E-9802D38A2B5C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7650642" y="6128922"/>
                <a:ext cx="12312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120" name="Ink 1119">
                <a:extLst>
                  <a:ext uri="{FF2B5EF4-FFF2-40B4-BE49-F238E27FC236}">
                    <a16:creationId xmlns:a16="http://schemas.microsoft.com/office/drawing/2014/main" id="{9BF74694-9741-4FC8-8743-0ECAA454513C}"/>
                  </a:ext>
                </a:extLst>
              </p14:cNvPr>
              <p14:cNvContentPartPr/>
              <p14:nvPr/>
            </p14:nvContentPartPr>
            <p14:xfrm>
              <a:off x="7678722" y="6137562"/>
              <a:ext cx="435240" cy="398160"/>
            </p14:xfrm>
          </p:contentPart>
        </mc:Choice>
        <mc:Fallback>
          <p:pic>
            <p:nvPicPr>
              <p:cNvPr id="1120" name="Ink 1119">
                <a:extLst>
                  <a:ext uri="{FF2B5EF4-FFF2-40B4-BE49-F238E27FC236}">
                    <a16:creationId xmlns:a16="http://schemas.microsoft.com/office/drawing/2014/main" id="{9BF74694-9741-4FC8-8743-0ECAA454513C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7643082" y="6065562"/>
                <a:ext cx="506880" cy="5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1121" name="Ink 1120">
                <a:extLst>
                  <a:ext uri="{FF2B5EF4-FFF2-40B4-BE49-F238E27FC236}">
                    <a16:creationId xmlns:a16="http://schemas.microsoft.com/office/drawing/2014/main" id="{4B4CFBE0-7889-43AE-B2CA-41CD47994BF7}"/>
                  </a:ext>
                </a:extLst>
              </p14:cNvPr>
              <p14:cNvContentPartPr/>
              <p14:nvPr/>
            </p14:nvContentPartPr>
            <p14:xfrm>
              <a:off x="8270562" y="6098682"/>
              <a:ext cx="235800" cy="446040"/>
            </p14:xfrm>
          </p:contentPart>
        </mc:Choice>
        <mc:Fallback>
          <p:pic>
            <p:nvPicPr>
              <p:cNvPr id="1121" name="Ink 1120">
                <a:extLst>
                  <a:ext uri="{FF2B5EF4-FFF2-40B4-BE49-F238E27FC236}">
                    <a16:creationId xmlns:a16="http://schemas.microsoft.com/office/drawing/2014/main" id="{4B4CFBE0-7889-43AE-B2CA-41CD47994BF7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8234922" y="6026682"/>
                <a:ext cx="30744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1122" name="Ink 1121">
                <a:extLst>
                  <a:ext uri="{FF2B5EF4-FFF2-40B4-BE49-F238E27FC236}">
                    <a16:creationId xmlns:a16="http://schemas.microsoft.com/office/drawing/2014/main" id="{99E5FF83-EC05-40BE-B675-2FE9C1225446}"/>
                  </a:ext>
                </a:extLst>
              </p14:cNvPr>
              <p14:cNvContentPartPr/>
              <p14:nvPr/>
            </p14:nvContentPartPr>
            <p14:xfrm>
              <a:off x="8286762" y="6263922"/>
              <a:ext cx="191880" cy="18720"/>
            </p14:xfrm>
          </p:contentPart>
        </mc:Choice>
        <mc:Fallback>
          <p:pic>
            <p:nvPicPr>
              <p:cNvPr id="1122" name="Ink 1121">
                <a:extLst>
                  <a:ext uri="{FF2B5EF4-FFF2-40B4-BE49-F238E27FC236}">
                    <a16:creationId xmlns:a16="http://schemas.microsoft.com/office/drawing/2014/main" id="{99E5FF83-EC05-40BE-B675-2FE9C1225446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8251122" y="6192282"/>
                <a:ext cx="2635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1123" name="Ink 1122">
                <a:extLst>
                  <a:ext uri="{FF2B5EF4-FFF2-40B4-BE49-F238E27FC236}">
                    <a16:creationId xmlns:a16="http://schemas.microsoft.com/office/drawing/2014/main" id="{24296B49-2C2B-435B-A35A-35681E42F87C}"/>
                  </a:ext>
                </a:extLst>
              </p14:cNvPr>
              <p14:cNvContentPartPr/>
              <p14:nvPr/>
            </p14:nvContentPartPr>
            <p14:xfrm>
              <a:off x="8276682" y="6443202"/>
              <a:ext cx="342360" cy="23400"/>
            </p14:xfrm>
          </p:contentPart>
        </mc:Choice>
        <mc:Fallback>
          <p:pic>
            <p:nvPicPr>
              <p:cNvPr id="1123" name="Ink 1122">
                <a:extLst>
                  <a:ext uri="{FF2B5EF4-FFF2-40B4-BE49-F238E27FC236}">
                    <a16:creationId xmlns:a16="http://schemas.microsoft.com/office/drawing/2014/main" id="{24296B49-2C2B-435B-A35A-35681E42F87C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8241042" y="6371562"/>
                <a:ext cx="4140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1124" name="Ink 1123">
                <a:extLst>
                  <a:ext uri="{FF2B5EF4-FFF2-40B4-BE49-F238E27FC236}">
                    <a16:creationId xmlns:a16="http://schemas.microsoft.com/office/drawing/2014/main" id="{56DB6194-BA95-493A-B034-EBBC943C973A}"/>
                  </a:ext>
                </a:extLst>
              </p14:cNvPr>
              <p14:cNvContentPartPr/>
              <p14:nvPr/>
            </p14:nvContentPartPr>
            <p14:xfrm>
              <a:off x="8700042" y="5993922"/>
              <a:ext cx="421560" cy="548640"/>
            </p14:xfrm>
          </p:contentPart>
        </mc:Choice>
        <mc:Fallback>
          <p:pic>
            <p:nvPicPr>
              <p:cNvPr id="1124" name="Ink 1123">
                <a:extLst>
                  <a:ext uri="{FF2B5EF4-FFF2-40B4-BE49-F238E27FC236}">
                    <a16:creationId xmlns:a16="http://schemas.microsoft.com/office/drawing/2014/main" id="{56DB6194-BA95-493A-B034-EBBC943C973A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8664042" y="5921922"/>
                <a:ext cx="493200" cy="6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1125" name="Ink 1124">
                <a:extLst>
                  <a:ext uri="{FF2B5EF4-FFF2-40B4-BE49-F238E27FC236}">
                    <a16:creationId xmlns:a16="http://schemas.microsoft.com/office/drawing/2014/main" id="{14A91F49-3067-4B1A-A749-5AA49EA59E9E}"/>
                  </a:ext>
                </a:extLst>
              </p14:cNvPr>
              <p14:cNvContentPartPr/>
              <p14:nvPr/>
            </p14:nvContentPartPr>
            <p14:xfrm>
              <a:off x="9146442" y="6183642"/>
              <a:ext cx="281880" cy="46440"/>
            </p14:xfrm>
          </p:contentPart>
        </mc:Choice>
        <mc:Fallback>
          <p:pic>
            <p:nvPicPr>
              <p:cNvPr id="1125" name="Ink 1124">
                <a:extLst>
                  <a:ext uri="{FF2B5EF4-FFF2-40B4-BE49-F238E27FC236}">
                    <a16:creationId xmlns:a16="http://schemas.microsoft.com/office/drawing/2014/main" id="{14A91F49-3067-4B1A-A749-5AA49EA59E9E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9110442" y="6111642"/>
                <a:ext cx="3535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1126" name="Ink 1125">
                <a:extLst>
                  <a:ext uri="{FF2B5EF4-FFF2-40B4-BE49-F238E27FC236}">
                    <a16:creationId xmlns:a16="http://schemas.microsoft.com/office/drawing/2014/main" id="{0162BE85-184B-4F0D-ADC6-D42DED6DC6B5}"/>
                  </a:ext>
                </a:extLst>
              </p14:cNvPr>
              <p14:cNvContentPartPr/>
              <p14:nvPr/>
            </p14:nvContentPartPr>
            <p14:xfrm>
              <a:off x="9211962" y="6155922"/>
              <a:ext cx="119160" cy="374040"/>
            </p14:xfrm>
          </p:contentPart>
        </mc:Choice>
        <mc:Fallback>
          <p:pic>
            <p:nvPicPr>
              <p:cNvPr id="1126" name="Ink 1125">
                <a:extLst>
                  <a:ext uri="{FF2B5EF4-FFF2-40B4-BE49-F238E27FC236}">
                    <a16:creationId xmlns:a16="http://schemas.microsoft.com/office/drawing/2014/main" id="{0162BE85-184B-4F0D-ADC6-D42DED6DC6B5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9176322" y="6083922"/>
                <a:ext cx="19080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1127" name="Ink 1126">
                <a:extLst>
                  <a:ext uri="{FF2B5EF4-FFF2-40B4-BE49-F238E27FC236}">
                    <a16:creationId xmlns:a16="http://schemas.microsoft.com/office/drawing/2014/main" id="{FA61D7BB-3904-4836-8562-CF96FAF073D4}"/>
                  </a:ext>
                </a:extLst>
              </p14:cNvPr>
              <p14:cNvContentPartPr/>
              <p14:nvPr/>
            </p14:nvContentPartPr>
            <p14:xfrm>
              <a:off x="9827562" y="6162762"/>
              <a:ext cx="829440" cy="270720"/>
            </p14:xfrm>
          </p:contentPart>
        </mc:Choice>
        <mc:Fallback>
          <p:pic>
            <p:nvPicPr>
              <p:cNvPr id="1127" name="Ink 1126">
                <a:extLst>
                  <a:ext uri="{FF2B5EF4-FFF2-40B4-BE49-F238E27FC236}">
                    <a16:creationId xmlns:a16="http://schemas.microsoft.com/office/drawing/2014/main" id="{FA61D7BB-3904-4836-8562-CF96FAF073D4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9791562" y="6091122"/>
                <a:ext cx="90108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1128" name="Ink 1127">
                <a:extLst>
                  <a:ext uri="{FF2B5EF4-FFF2-40B4-BE49-F238E27FC236}">
                    <a16:creationId xmlns:a16="http://schemas.microsoft.com/office/drawing/2014/main" id="{0FC4CE38-6B42-4694-8E3A-0BF63A13C578}"/>
                  </a:ext>
                </a:extLst>
              </p14:cNvPr>
              <p14:cNvContentPartPr/>
              <p14:nvPr/>
            </p14:nvContentPartPr>
            <p14:xfrm>
              <a:off x="10702722" y="5962242"/>
              <a:ext cx="907920" cy="492480"/>
            </p14:xfrm>
          </p:contentPart>
        </mc:Choice>
        <mc:Fallback>
          <p:pic>
            <p:nvPicPr>
              <p:cNvPr id="1128" name="Ink 1127">
                <a:extLst>
                  <a:ext uri="{FF2B5EF4-FFF2-40B4-BE49-F238E27FC236}">
                    <a16:creationId xmlns:a16="http://schemas.microsoft.com/office/drawing/2014/main" id="{0FC4CE38-6B42-4694-8E3A-0BF63A13C578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10666722" y="5890602"/>
                <a:ext cx="979560" cy="6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1129" name="Ink 1128">
                <a:extLst>
                  <a:ext uri="{FF2B5EF4-FFF2-40B4-BE49-F238E27FC236}">
                    <a16:creationId xmlns:a16="http://schemas.microsoft.com/office/drawing/2014/main" id="{B39DF8BD-09E4-4996-9F5F-DDBB494270C7}"/>
                  </a:ext>
                </a:extLst>
              </p14:cNvPr>
              <p14:cNvContentPartPr/>
              <p14:nvPr/>
            </p14:nvContentPartPr>
            <p14:xfrm>
              <a:off x="11630802" y="6011202"/>
              <a:ext cx="72720" cy="526320"/>
            </p14:xfrm>
          </p:contentPart>
        </mc:Choice>
        <mc:Fallback>
          <p:pic>
            <p:nvPicPr>
              <p:cNvPr id="1129" name="Ink 1128">
                <a:extLst>
                  <a:ext uri="{FF2B5EF4-FFF2-40B4-BE49-F238E27FC236}">
                    <a16:creationId xmlns:a16="http://schemas.microsoft.com/office/drawing/2014/main" id="{B39DF8BD-09E4-4996-9F5F-DDBB494270C7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11594802" y="5939562"/>
                <a:ext cx="144360" cy="6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1130" name="Ink 1129">
                <a:extLst>
                  <a:ext uri="{FF2B5EF4-FFF2-40B4-BE49-F238E27FC236}">
                    <a16:creationId xmlns:a16="http://schemas.microsoft.com/office/drawing/2014/main" id="{F7A5FFB4-A03A-45AC-87DC-C353AEA4CBBF}"/>
                  </a:ext>
                </a:extLst>
              </p14:cNvPr>
              <p14:cNvContentPartPr/>
              <p14:nvPr/>
            </p14:nvContentPartPr>
            <p14:xfrm>
              <a:off x="-47238" y="5083842"/>
              <a:ext cx="853920" cy="188640"/>
            </p14:xfrm>
          </p:contentPart>
        </mc:Choice>
        <mc:Fallback>
          <p:pic>
            <p:nvPicPr>
              <p:cNvPr id="1130" name="Ink 1129">
                <a:extLst>
                  <a:ext uri="{FF2B5EF4-FFF2-40B4-BE49-F238E27FC236}">
                    <a16:creationId xmlns:a16="http://schemas.microsoft.com/office/drawing/2014/main" id="{F7A5FFB4-A03A-45AC-87DC-C353AEA4CBBF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-82878" y="5012202"/>
                <a:ext cx="92556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1131" name="Ink 1130">
                <a:extLst>
                  <a:ext uri="{FF2B5EF4-FFF2-40B4-BE49-F238E27FC236}">
                    <a16:creationId xmlns:a16="http://schemas.microsoft.com/office/drawing/2014/main" id="{D3480ED8-2CD8-4139-9439-405FE5CAF8B9}"/>
                  </a:ext>
                </a:extLst>
              </p14:cNvPr>
              <p14:cNvContentPartPr/>
              <p14:nvPr/>
            </p14:nvContentPartPr>
            <p14:xfrm>
              <a:off x="-19518" y="5209482"/>
              <a:ext cx="840240" cy="104400"/>
            </p14:xfrm>
          </p:contentPart>
        </mc:Choice>
        <mc:Fallback>
          <p:pic>
            <p:nvPicPr>
              <p:cNvPr id="1131" name="Ink 1130">
                <a:extLst>
                  <a:ext uri="{FF2B5EF4-FFF2-40B4-BE49-F238E27FC236}">
                    <a16:creationId xmlns:a16="http://schemas.microsoft.com/office/drawing/2014/main" id="{D3480ED8-2CD8-4139-9439-405FE5CAF8B9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-55158" y="5137482"/>
                <a:ext cx="91188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1132" name="Ink 1131">
                <a:extLst>
                  <a:ext uri="{FF2B5EF4-FFF2-40B4-BE49-F238E27FC236}">
                    <a16:creationId xmlns:a16="http://schemas.microsoft.com/office/drawing/2014/main" id="{55370140-84BF-45F1-BB68-14FB9C6E9A56}"/>
                  </a:ext>
                </a:extLst>
              </p14:cNvPr>
              <p14:cNvContentPartPr/>
              <p14:nvPr/>
            </p14:nvContentPartPr>
            <p14:xfrm>
              <a:off x="767082" y="5085642"/>
              <a:ext cx="38880" cy="105120"/>
            </p14:xfrm>
          </p:contentPart>
        </mc:Choice>
        <mc:Fallback>
          <p:pic>
            <p:nvPicPr>
              <p:cNvPr id="1132" name="Ink 1131">
                <a:extLst>
                  <a:ext uri="{FF2B5EF4-FFF2-40B4-BE49-F238E27FC236}">
                    <a16:creationId xmlns:a16="http://schemas.microsoft.com/office/drawing/2014/main" id="{55370140-84BF-45F1-BB68-14FB9C6E9A56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731442" y="5013642"/>
                <a:ext cx="11052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1133" name="Ink 1132">
                <a:extLst>
                  <a:ext uri="{FF2B5EF4-FFF2-40B4-BE49-F238E27FC236}">
                    <a16:creationId xmlns:a16="http://schemas.microsoft.com/office/drawing/2014/main" id="{68D551BC-42D8-4B51-BD19-05B226900541}"/>
                  </a:ext>
                </a:extLst>
              </p14:cNvPr>
              <p14:cNvContentPartPr/>
              <p14:nvPr/>
            </p14:nvContentPartPr>
            <p14:xfrm>
              <a:off x="5911122" y="6085722"/>
              <a:ext cx="363960" cy="237960"/>
            </p14:xfrm>
          </p:contentPart>
        </mc:Choice>
        <mc:Fallback>
          <p:pic>
            <p:nvPicPr>
              <p:cNvPr id="1133" name="Ink 1132">
                <a:extLst>
                  <a:ext uri="{FF2B5EF4-FFF2-40B4-BE49-F238E27FC236}">
                    <a16:creationId xmlns:a16="http://schemas.microsoft.com/office/drawing/2014/main" id="{68D551BC-42D8-4B51-BD19-05B226900541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5875122" y="6013722"/>
                <a:ext cx="43560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1">
            <p14:nvContentPartPr>
              <p14:cNvPr id="1134" name="Ink 1133">
                <a:extLst>
                  <a:ext uri="{FF2B5EF4-FFF2-40B4-BE49-F238E27FC236}">
                    <a16:creationId xmlns:a16="http://schemas.microsoft.com/office/drawing/2014/main" id="{CC44BC23-FF90-4FA9-A0D3-D370AD7CA6CF}"/>
                  </a:ext>
                </a:extLst>
              </p14:cNvPr>
              <p14:cNvContentPartPr/>
              <p14:nvPr/>
            </p14:nvContentPartPr>
            <p14:xfrm>
              <a:off x="5932002" y="6157362"/>
              <a:ext cx="578160" cy="230760"/>
            </p14:xfrm>
          </p:contentPart>
        </mc:Choice>
        <mc:Fallback>
          <p:pic>
            <p:nvPicPr>
              <p:cNvPr id="1134" name="Ink 1133">
                <a:extLst>
                  <a:ext uri="{FF2B5EF4-FFF2-40B4-BE49-F238E27FC236}">
                    <a16:creationId xmlns:a16="http://schemas.microsoft.com/office/drawing/2014/main" id="{CC44BC23-FF90-4FA9-A0D3-D370AD7CA6CF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5896362" y="6085362"/>
                <a:ext cx="64980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3">
            <p14:nvContentPartPr>
              <p14:cNvPr id="1135" name="Ink 1134">
                <a:extLst>
                  <a:ext uri="{FF2B5EF4-FFF2-40B4-BE49-F238E27FC236}">
                    <a16:creationId xmlns:a16="http://schemas.microsoft.com/office/drawing/2014/main" id="{D37F9C77-664F-43AE-88AE-C103AE1BCFB9}"/>
                  </a:ext>
                </a:extLst>
              </p14:cNvPr>
              <p14:cNvContentPartPr/>
              <p14:nvPr/>
            </p14:nvContentPartPr>
            <p14:xfrm>
              <a:off x="520842" y="1804602"/>
              <a:ext cx="212760" cy="1243800"/>
            </p14:xfrm>
          </p:contentPart>
        </mc:Choice>
        <mc:Fallback>
          <p:pic>
            <p:nvPicPr>
              <p:cNvPr id="1135" name="Ink 1134">
                <a:extLst>
                  <a:ext uri="{FF2B5EF4-FFF2-40B4-BE49-F238E27FC236}">
                    <a16:creationId xmlns:a16="http://schemas.microsoft.com/office/drawing/2014/main" id="{D37F9C77-664F-43AE-88AE-C103AE1BCFB9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485202" y="1732602"/>
                <a:ext cx="284400" cy="13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5">
            <p14:nvContentPartPr>
              <p14:cNvPr id="1136" name="Ink 1135">
                <a:extLst>
                  <a:ext uri="{FF2B5EF4-FFF2-40B4-BE49-F238E27FC236}">
                    <a16:creationId xmlns:a16="http://schemas.microsoft.com/office/drawing/2014/main" id="{B8937C2A-964C-4708-83BB-FC36F8B70C37}"/>
                  </a:ext>
                </a:extLst>
              </p14:cNvPr>
              <p14:cNvContentPartPr/>
              <p14:nvPr/>
            </p14:nvContentPartPr>
            <p14:xfrm>
              <a:off x="431922" y="1657722"/>
              <a:ext cx="400680" cy="397800"/>
            </p14:xfrm>
          </p:contentPart>
        </mc:Choice>
        <mc:Fallback>
          <p:pic>
            <p:nvPicPr>
              <p:cNvPr id="1136" name="Ink 1135">
                <a:extLst>
                  <a:ext uri="{FF2B5EF4-FFF2-40B4-BE49-F238E27FC236}">
                    <a16:creationId xmlns:a16="http://schemas.microsoft.com/office/drawing/2014/main" id="{B8937C2A-964C-4708-83BB-FC36F8B70C37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396282" y="1585722"/>
                <a:ext cx="472320" cy="5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7">
            <p14:nvContentPartPr>
              <p14:cNvPr id="1137" name="Ink 1136">
                <a:extLst>
                  <a:ext uri="{FF2B5EF4-FFF2-40B4-BE49-F238E27FC236}">
                    <a16:creationId xmlns:a16="http://schemas.microsoft.com/office/drawing/2014/main" id="{5FE832A9-68E1-45FB-B3C8-219879E91A22}"/>
                  </a:ext>
                </a:extLst>
              </p14:cNvPr>
              <p14:cNvContentPartPr/>
              <p14:nvPr/>
            </p14:nvContentPartPr>
            <p14:xfrm>
              <a:off x="413922" y="1764642"/>
              <a:ext cx="78480" cy="69840"/>
            </p14:xfrm>
          </p:contentPart>
        </mc:Choice>
        <mc:Fallback>
          <p:pic>
            <p:nvPicPr>
              <p:cNvPr id="1137" name="Ink 1136">
                <a:extLst>
                  <a:ext uri="{FF2B5EF4-FFF2-40B4-BE49-F238E27FC236}">
                    <a16:creationId xmlns:a16="http://schemas.microsoft.com/office/drawing/2014/main" id="{5FE832A9-68E1-45FB-B3C8-219879E91A22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378282" y="1692642"/>
                <a:ext cx="1501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9">
            <p14:nvContentPartPr>
              <p14:cNvPr id="1138" name="Ink 1137">
                <a:extLst>
                  <a:ext uri="{FF2B5EF4-FFF2-40B4-BE49-F238E27FC236}">
                    <a16:creationId xmlns:a16="http://schemas.microsoft.com/office/drawing/2014/main" id="{5C26A355-5E99-4FC3-B0DF-0227BE4198A9}"/>
                  </a:ext>
                </a:extLst>
              </p14:cNvPr>
              <p14:cNvContentPartPr/>
              <p14:nvPr/>
            </p14:nvContentPartPr>
            <p14:xfrm>
              <a:off x="238962" y="619122"/>
              <a:ext cx="146160" cy="823320"/>
            </p14:xfrm>
          </p:contentPart>
        </mc:Choice>
        <mc:Fallback>
          <p:pic>
            <p:nvPicPr>
              <p:cNvPr id="1138" name="Ink 1137">
                <a:extLst>
                  <a:ext uri="{FF2B5EF4-FFF2-40B4-BE49-F238E27FC236}">
                    <a16:creationId xmlns:a16="http://schemas.microsoft.com/office/drawing/2014/main" id="{5C26A355-5E99-4FC3-B0DF-0227BE4198A9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203322" y="547122"/>
                <a:ext cx="217800" cy="9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1">
            <p14:nvContentPartPr>
              <p14:cNvPr id="1139" name="Ink 1138">
                <a:extLst>
                  <a:ext uri="{FF2B5EF4-FFF2-40B4-BE49-F238E27FC236}">
                    <a16:creationId xmlns:a16="http://schemas.microsoft.com/office/drawing/2014/main" id="{41B24F9B-93B8-4AD5-81EB-320379E8458C}"/>
                  </a:ext>
                </a:extLst>
              </p14:cNvPr>
              <p14:cNvContentPartPr/>
              <p14:nvPr/>
            </p14:nvContentPartPr>
            <p14:xfrm>
              <a:off x="69762" y="1043922"/>
              <a:ext cx="307800" cy="122760"/>
            </p14:xfrm>
          </p:contentPart>
        </mc:Choice>
        <mc:Fallback>
          <p:pic>
            <p:nvPicPr>
              <p:cNvPr id="1139" name="Ink 1138">
                <a:extLst>
                  <a:ext uri="{FF2B5EF4-FFF2-40B4-BE49-F238E27FC236}">
                    <a16:creationId xmlns:a16="http://schemas.microsoft.com/office/drawing/2014/main" id="{41B24F9B-93B8-4AD5-81EB-320379E8458C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34122" y="971922"/>
                <a:ext cx="37944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3">
            <p14:nvContentPartPr>
              <p14:cNvPr id="1140" name="Ink 1139">
                <a:extLst>
                  <a:ext uri="{FF2B5EF4-FFF2-40B4-BE49-F238E27FC236}">
                    <a16:creationId xmlns:a16="http://schemas.microsoft.com/office/drawing/2014/main" id="{5ED9F0C0-E334-427F-AD29-F51AC3AA514E}"/>
                  </a:ext>
                </a:extLst>
              </p14:cNvPr>
              <p14:cNvContentPartPr/>
              <p14:nvPr/>
            </p14:nvContentPartPr>
            <p14:xfrm>
              <a:off x="528402" y="768522"/>
              <a:ext cx="28440" cy="434520"/>
            </p14:xfrm>
          </p:contentPart>
        </mc:Choice>
        <mc:Fallback>
          <p:pic>
            <p:nvPicPr>
              <p:cNvPr id="1140" name="Ink 1139">
                <a:extLst>
                  <a:ext uri="{FF2B5EF4-FFF2-40B4-BE49-F238E27FC236}">
                    <a16:creationId xmlns:a16="http://schemas.microsoft.com/office/drawing/2014/main" id="{5ED9F0C0-E334-427F-AD29-F51AC3AA514E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492762" y="696882"/>
                <a:ext cx="10008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5">
            <p14:nvContentPartPr>
              <p14:cNvPr id="1141" name="Ink 1140">
                <a:extLst>
                  <a:ext uri="{FF2B5EF4-FFF2-40B4-BE49-F238E27FC236}">
                    <a16:creationId xmlns:a16="http://schemas.microsoft.com/office/drawing/2014/main" id="{E85438F9-917F-413C-98FA-02EDDA943C75}"/>
                  </a:ext>
                </a:extLst>
              </p14:cNvPr>
              <p14:cNvContentPartPr/>
              <p14:nvPr/>
            </p14:nvContentPartPr>
            <p14:xfrm>
              <a:off x="649002" y="976962"/>
              <a:ext cx="259920" cy="187920"/>
            </p14:xfrm>
          </p:contentPart>
        </mc:Choice>
        <mc:Fallback>
          <p:pic>
            <p:nvPicPr>
              <p:cNvPr id="1141" name="Ink 1140">
                <a:extLst>
                  <a:ext uri="{FF2B5EF4-FFF2-40B4-BE49-F238E27FC236}">
                    <a16:creationId xmlns:a16="http://schemas.microsoft.com/office/drawing/2014/main" id="{E85438F9-917F-413C-98FA-02EDDA943C75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613002" y="905322"/>
                <a:ext cx="33156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7">
            <p14:nvContentPartPr>
              <p14:cNvPr id="1142" name="Ink 1141">
                <a:extLst>
                  <a:ext uri="{FF2B5EF4-FFF2-40B4-BE49-F238E27FC236}">
                    <a16:creationId xmlns:a16="http://schemas.microsoft.com/office/drawing/2014/main" id="{1BD7E207-2C71-426C-8375-8AD97D3ABD3F}"/>
                  </a:ext>
                </a:extLst>
              </p14:cNvPr>
              <p14:cNvContentPartPr/>
              <p14:nvPr/>
            </p14:nvContentPartPr>
            <p14:xfrm>
              <a:off x="983442" y="894882"/>
              <a:ext cx="71280" cy="232560"/>
            </p14:xfrm>
          </p:contentPart>
        </mc:Choice>
        <mc:Fallback>
          <p:pic>
            <p:nvPicPr>
              <p:cNvPr id="1142" name="Ink 1141">
                <a:extLst>
                  <a:ext uri="{FF2B5EF4-FFF2-40B4-BE49-F238E27FC236}">
                    <a16:creationId xmlns:a16="http://schemas.microsoft.com/office/drawing/2014/main" id="{1BD7E207-2C71-426C-8375-8AD97D3ABD3F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947802" y="823242"/>
                <a:ext cx="14292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9">
            <p14:nvContentPartPr>
              <p14:cNvPr id="1143" name="Ink 1142">
                <a:extLst>
                  <a:ext uri="{FF2B5EF4-FFF2-40B4-BE49-F238E27FC236}">
                    <a16:creationId xmlns:a16="http://schemas.microsoft.com/office/drawing/2014/main" id="{5A52919D-2165-400F-B948-3954909E5FD9}"/>
                  </a:ext>
                </a:extLst>
              </p14:cNvPr>
              <p14:cNvContentPartPr/>
              <p14:nvPr/>
            </p14:nvContentPartPr>
            <p14:xfrm>
              <a:off x="1151922" y="799122"/>
              <a:ext cx="259560" cy="315720"/>
            </p14:xfrm>
          </p:contentPart>
        </mc:Choice>
        <mc:Fallback>
          <p:pic>
            <p:nvPicPr>
              <p:cNvPr id="1143" name="Ink 1142">
                <a:extLst>
                  <a:ext uri="{FF2B5EF4-FFF2-40B4-BE49-F238E27FC236}">
                    <a16:creationId xmlns:a16="http://schemas.microsoft.com/office/drawing/2014/main" id="{5A52919D-2165-400F-B948-3954909E5FD9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1116282" y="727482"/>
                <a:ext cx="33120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1">
            <p14:nvContentPartPr>
              <p14:cNvPr id="1144" name="Ink 1143">
                <a:extLst>
                  <a:ext uri="{FF2B5EF4-FFF2-40B4-BE49-F238E27FC236}">
                    <a16:creationId xmlns:a16="http://schemas.microsoft.com/office/drawing/2014/main" id="{55EACE45-065A-458F-B310-A16BD35D6AD7}"/>
                  </a:ext>
                </a:extLst>
              </p14:cNvPr>
              <p14:cNvContentPartPr/>
              <p14:nvPr/>
            </p14:nvContentPartPr>
            <p14:xfrm>
              <a:off x="1240482" y="786882"/>
              <a:ext cx="138600" cy="129600"/>
            </p14:xfrm>
          </p:contentPart>
        </mc:Choice>
        <mc:Fallback>
          <p:pic>
            <p:nvPicPr>
              <p:cNvPr id="1144" name="Ink 1143">
                <a:extLst>
                  <a:ext uri="{FF2B5EF4-FFF2-40B4-BE49-F238E27FC236}">
                    <a16:creationId xmlns:a16="http://schemas.microsoft.com/office/drawing/2014/main" id="{55EACE45-065A-458F-B310-A16BD35D6AD7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1204842" y="714882"/>
                <a:ext cx="2102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3">
            <p14:nvContentPartPr>
              <p14:cNvPr id="1145" name="Ink 1144">
                <a:extLst>
                  <a:ext uri="{FF2B5EF4-FFF2-40B4-BE49-F238E27FC236}">
                    <a16:creationId xmlns:a16="http://schemas.microsoft.com/office/drawing/2014/main" id="{A1E4DB50-BE5A-411E-86F6-A2438C6A507A}"/>
                  </a:ext>
                </a:extLst>
              </p14:cNvPr>
              <p14:cNvContentPartPr/>
              <p14:nvPr/>
            </p14:nvContentPartPr>
            <p14:xfrm>
              <a:off x="1579242" y="1072002"/>
              <a:ext cx="74160" cy="153000"/>
            </p14:xfrm>
          </p:contentPart>
        </mc:Choice>
        <mc:Fallback>
          <p:pic>
            <p:nvPicPr>
              <p:cNvPr id="1145" name="Ink 1144">
                <a:extLst>
                  <a:ext uri="{FF2B5EF4-FFF2-40B4-BE49-F238E27FC236}">
                    <a16:creationId xmlns:a16="http://schemas.microsoft.com/office/drawing/2014/main" id="{A1E4DB50-BE5A-411E-86F6-A2438C6A507A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1543602" y="1000362"/>
                <a:ext cx="14580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5">
            <p14:nvContentPartPr>
              <p14:cNvPr id="1146" name="Ink 1145">
                <a:extLst>
                  <a:ext uri="{FF2B5EF4-FFF2-40B4-BE49-F238E27FC236}">
                    <a16:creationId xmlns:a16="http://schemas.microsoft.com/office/drawing/2014/main" id="{6B29C1D5-87FE-41D2-AA7B-09942133021D}"/>
                  </a:ext>
                </a:extLst>
              </p14:cNvPr>
              <p14:cNvContentPartPr/>
              <p14:nvPr/>
            </p14:nvContentPartPr>
            <p14:xfrm>
              <a:off x="1982082" y="921522"/>
              <a:ext cx="423000" cy="597240"/>
            </p14:xfrm>
          </p:contentPart>
        </mc:Choice>
        <mc:Fallback>
          <p:pic>
            <p:nvPicPr>
              <p:cNvPr id="1146" name="Ink 1145">
                <a:extLst>
                  <a:ext uri="{FF2B5EF4-FFF2-40B4-BE49-F238E27FC236}">
                    <a16:creationId xmlns:a16="http://schemas.microsoft.com/office/drawing/2014/main" id="{6B29C1D5-87FE-41D2-AA7B-09942133021D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1946082" y="849522"/>
                <a:ext cx="494640" cy="74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7">
            <p14:nvContentPartPr>
              <p14:cNvPr id="1147" name="Ink 1146">
                <a:extLst>
                  <a:ext uri="{FF2B5EF4-FFF2-40B4-BE49-F238E27FC236}">
                    <a16:creationId xmlns:a16="http://schemas.microsoft.com/office/drawing/2014/main" id="{0FA9B755-F863-46A7-A0CA-EFEFBFE92C68}"/>
                  </a:ext>
                </a:extLst>
              </p14:cNvPr>
              <p14:cNvContentPartPr/>
              <p14:nvPr/>
            </p14:nvContentPartPr>
            <p14:xfrm>
              <a:off x="2449362" y="930882"/>
              <a:ext cx="14760" cy="83520"/>
            </p14:xfrm>
          </p:contentPart>
        </mc:Choice>
        <mc:Fallback>
          <p:pic>
            <p:nvPicPr>
              <p:cNvPr id="1147" name="Ink 1146">
                <a:extLst>
                  <a:ext uri="{FF2B5EF4-FFF2-40B4-BE49-F238E27FC236}">
                    <a16:creationId xmlns:a16="http://schemas.microsoft.com/office/drawing/2014/main" id="{0FA9B755-F863-46A7-A0CA-EFEFBFE92C68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2413362" y="858882"/>
                <a:ext cx="864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9">
            <p14:nvContentPartPr>
              <p14:cNvPr id="1148" name="Ink 1147">
                <a:extLst>
                  <a:ext uri="{FF2B5EF4-FFF2-40B4-BE49-F238E27FC236}">
                    <a16:creationId xmlns:a16="http://schemas.microsoft.com/office/drawing/2014/main" id="{F029FB0B-6F7C-4F15-A963-392B1DB8DEC8}"/>
                  </a:ext>
                </a:extLst>
              </p14:cNvPr>
              <p14:cNvContentPartPr/>
              <p14:nvPr/>
            </p14:nvContentPartPr>
            <p14:xfrm>
              <a:off x="2477802" y="1120962"/>
              <a:ext cx="221040" cy="160920"/>
            </p14:xfrm>
          </p:contentPart>
        </mc:Choice>
        <mc:Fallback>
          <p:pic>
            <p:nvPicPr>
              <p:cNvPr id="1148" name="Ink 1147">
                <a:extLst>
                  <a:ext uri="{FF2B5EF4-FFF2-40B4-BE49-F238E27FC236}">
                    <a16:creationId xmlns:a16="http://schemas.microsoft.com/office/drawing/2014/main" id="{F029FB0B-6F7C-4F15-A963-392B1DB8DEC8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2442162" y="1049322"/>
                <a:ext cx="29268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1">
            <p14:nvContentPartPr>
              <p14:cNvPr id="1149" name="Ink 1148">
                <a:extLst>
                  <a:ext uri="{FF2B5EF4-FFF2-40B4-BE49-F238E27FC236}">
                    <a16:creationId xmlns:a16="http://schemas.microsoft.com/office/drawing/2014/main" id="{A526C1DA-4501-4905-BA11-C157185BD2AB}"/>
                  </a:ext>
                </a:extLst>
              </p14:cNvPr>
              <p14:cNvContentPartPr/>
              <p14:nvPr/>
            </p14:nvContentPartPr>
            <p14:xfrm>
              <a:off x="2771562" y="1142922"/>
              <a:ext cx="323280" cy="144360"/>
            </p14:xfrm>
          </p:contentPart>
        </mc:Choice>
        <mc:Fallback>
          <p:pic>
            <p:nvPicPr>
              <p:cNvPr id="1149" name="Ink 1148">
                <a:extLst>
                  <a:ext uri="{FF2B5EF4-FFF2-40B4-BE49-F238E27FC236}">
                    <a16:creationId xmlns:a16="http://schemas.microsoft.com/office/drawing/2014/main" id="{A526C1DA-4501-4905-BA11-C157185BD2AB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2735922" y="1070922"/>
                <a:ext cx="3949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3">
            <p14:nvContentPartPr>
              <p14:cNvPr id="1150" name="Ink 1149">
                <a:extLst>
                  <a:ext uri="{FF2B5EF4-FFF2-40B4-BE49-F238E27FC236}">
                    <a16:creationId xmlns:a16="http://schemas.microsoft.com/office/drawing/2014/main" id="{32CB0C9A-A6CF-47BA-9C9E-DE2B59F1CBCC}"/>
                  </a:ext>
                </a:extLst>
              </p14:cNvPr>
              <p14:cNvContentPartPr/>
              <p14:nvPr/>
            </p14:nvContentPartPr>
            <p14:xfrm>
              <a:off x="3135882" y="1120602"/>
              <a:ext cx="541080" cy="432000"/>
            </p14:xfrm>
          </p:contentPart>
        </mc:Choice>
        <mc:Fallback>
          <p:pic>
            <p:nvPicPr>
              <p:cNvPr id="1150" name="Ink 1149">
                <a:extLst>
                  <a:ext uri="{FF2B5EF4-FFF2-40B4-BE49-F238E27FC236}">
                    <a16:creationId xmlns:a16="http://schemas.microsoft.com/office/drawing/2014/main" id="{32CB0C9A-A6CF-47BA-9C9E-DE2B59F1CBCC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3100242" y="1048962"/>
                <a:ext cx="61272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5">
            <p14:nvContentPartPr>
              <p14:cNvPr id="1151" name="Ink 1150">
                <a:extLst>
                  <a:ext uri="{FF2B5EF4-FFF2-40B4-BE49-F238E27FC236}">
                    <a16:creationId xmlns:a16="http://schemas.microsoft.com/office/drawing/2014/main" id="{7125BD1F-2A13-4319-94CE-6B59BE20045F}"/>
                  </a:ext>
                </a:extLst>
              </p14:cNvPr>
              <p14:cNvContentPartPr/>
              <p14:nvPr/>
            </p14:nvContentPartPr>
            <p14:xfrm>
              <a:off x="194682" y="1339842"/>
              <a:ext cx="1063800" cy="227880"/>
            </p14:xfrm>
          </p:contentPart>
        </mc:Choice>
        <mc:Fallback>
          <p:pic>
            <p:nvPicPr>
              <p:cNvPr id="1151" name="Ink 1150">
                <a:extLst>
                  <a:ext uri="{FF2B5EF4-FFF2-40B4-BE49-F238E27FC236}">
                    <a16:creationId xmlns:a16="http://schemas.microsoft.com/office/drawing/2014/main" id="{7125BD1F-2A13-4319-94CE-6B59BE20045F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159042" y="1268202"/>
                <a:ext cx="113544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7">
            <p14:nvContentPartPr>
              <p14:cNvPr id="1152" name="Ink 1151">
                <a:extLst>
                  <a:ext uri="{FF2B5EF4-FFF2-40B4-BE49-F238E27FC236}">
                    <a16:creationId xmlns:a16="http://schemas.microsoft.com/office/drawing/2014/main" id="{033341F0-77B5-4353-9C6F-782A6F498C36}"/>
                  </a:ext>
                </a:extLst>
              </p14:cNvPr>
              <p14:cNvContentPartPr/>
              <p14:nvPr/>
            </p14:nvContentPartPr>
            <p14:xfrm>
              <a:off x="246522" y="1407522"/>
              <a:ext cx="1088280" cy="217080"/>
            </p14:xfrm>
          </p:contentPart>
        </mc:Choice>
        <mc:Fallback>
          <p:pic>
            <p:nvPicPr>
              <p:cNvPr id="1152" name="Ink 1151">
                <a:extLst>
                  <a:ext uri="{FF2B5EF4-FFF2-40B4-BE49-F238E27FC236}">
                    <a16:creationId xmlns:a16="http://schemas.microsoft.com/office/drawing/2014/main" id="{033341F0-77B5-4353-9C6F-782A6F498C36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210882" y="1335882"/>
                <a:ext cx="115992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9">
            <p14:nvContentPartPr>
              <p14:cNvPr id="1153" name="Ink 1152">
                <a:extLst>
                  <a:ext uri="{FF2B5EF4-FFF2-40B4-BE49-F238E27FC236}">
                    <a16:creationId xmlns:a16="http://schemas.microsoft.com/office/drawing/2014/main" id="{0B2DE1DF-8070-46FC-8A57-EC0C6658FE87}"/>
                  </a:ext>
                </a:extLst>
              </p14:cNvPr>
              <p14:cNvContentPartPr/>
              <p14:nvPr/>
            </p14:nvContentPartPr>
            <p14:xfrm>
              <a:off x="1830882" y="1532442"/>
              <a:ext cx="1303560" cy="93600"/>
            </p14:xfrm>
          </p:contentPart>
        </mc:Choice>
        <mc:Fallback>
          <p:pic>
            <p:nvPicPr>
              <p:cNvPr id="1153" name="Ink 1152">
                <a:extLst>
                  <a:ext uri="{FF2B5EF4-FFF2-40B4-BE49-F238E27FC236}">
                    <a16:creationId xmlns:a16="http://schemas.microsoft.com/office/drawing/2014/main" id="{0B2DE1DF-8070-46FC-8A57-EC0C6658FE87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1795242" y="1460802"/>
                <a:ext cx="13752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1">
            <p14:nvContentPartPr>
              <p14:cNvPr id="1154" name="Ink 1153">
                <a:extLst>
                  <a:ext uri="{FF2B5EF4-FFF2-40B4-BE49-F238E27FC236}">
                    <a16:creationId xmlns:a16="http://schemas.microsoft.com/office/drawing/2014/main" id="{AFCB163F-CD4F-4749-98CB-DE01964DB63A}"/>
                  </a:ext>
                </a:extLst>
              </p14:cNvPr>
              <p14:cNvContentPartPr/>
              <p14:nvPr/>
            </p14:nvContentPartPr>
            <p14:xfrm>
              <a:off x="1978122" y="1637922"/>
              <a:ext cx="1207080" cy="111960"/>
            </p14:xfrm>
          </p:contentPart>
        </mc:Choice>
        <mc:Fallback>
          <p:pic>
            <p:nvPicPr>
              <p:cNvPr id="1154" name="Ink 1153">
                <a:extLst>
                  <a:ext uri="{FF2B5EF4-FFF2-40B4-BE49-F238E27FC236}">
                    <a16:creationId xmlns:a16="http://schemas.microsoft.com/office/drawing/2014/main" id="{AFCB163F-CD4F-4749-98CB-DE01964DB63A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1942482" y="1566282"/>
                <a:ext cx="12787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3">
            <p14:nvContentPartPr>
              <p14:cNvPr id="1155" name="Ink 1154">
                <a:extLst>
                  <a:ext uri="{FF2B5EF4-FFF2-40B4-BE49-F238E27FC236}">
                    <a16:creationId xmlns:a16="http://schemas.microsoft.com/office/drawing/2014/main" id="{9E2703E6-F0B0-4C60-BA4A-FBC01CDD96DC}"/>
                  </a:ext>
                </a:extLst>
              </p14:cNvPr>
              <p14:cNvContentPartPr/>
              <p14:nvPr/>
            </p14:nvContentPartPr>
            <p14:xfrm>
              <a:off x="2026362" y="1547562"/>
              <a:ext cx="951840" cy="145800"/>
            </p14:xfrm>
          </p:contentPart>
        </mc:Choice>
        <mc:Fallback>
          <p:pic>
            <p:nvPicPr>
              <p:cNvPr id="1155" name="Ink 1154">
                <a:extLst>
                  <a:ext uri="{FF2B5EF4-FFF2-40B4-BE49-F238E27FC236}">
                    <a16:creationId xmlns:a16="http://schemas.microsoft.com/office/drawing/2014/main" id="{9E2703E6-F0B0-4C60-BA4A-FBC01CDD96DC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1990362" y="1475562"/>
                <a:ext cx="102348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5">
            <p14:nvContentPartPr>
              <p14:cNvPr id="1156" name="Ink 1155">
                <a:extLst>
                  <a:ext uri="{FF2B5EF4-FFF2-40B4-BE49-F238E27FC236}">
                    <a16:creationId xmlns:a16="http://schemas.microsoft.com/office/drawing/2014/main" id="{7949A8CB-5DA4-447D-9B4D-D402A6EFE082}"/>
                  </a:ext>
                </a:extLst>
              </p14:cNvPr>
              <p14:cNvContentPartPr/>
              <p14:nvPr/>
            </p14:nvContentPartPr>
            <p14:xfrm>
              <a:off x="2390682" y="1589322"/>
              <a:ext cx="673560" cy="101160"/>
            </p14:xfrm>
          </p:contentPart>
        </mc:Choice>
        <mc:Fallback>
          <p:pic>
            <p:nvPicPr>
              <p:cNvPr id="1156" name="Ink 1155">
                <a:extLst>
                  <a:ext uri="{FF2B5EF4-FFF2-40B4-BE49-F238E27FC236}">
                    <a16:creationId xmlns:a16="http://schemas.microsoft.com/office/drawing/2014/main" id="{7949A8CB-5DA4-447D-9B4D-D402A6EFE082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2354682" y="1517682"/>
                <a:ext cx="74520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7">
            <p14:nvContentPartPr>
              <p14:cNvPr id="1157" name="Ink 1156">
                <a:extLst>
                  <a:ext uri="{FF2B5EF4-FFF2-40B4-BE49-F238E27FC236}">
                    <a16:creationId xmlns:a16="http://schemas.microsoft.com/office/drawing/2014/main" id="{26745181-8526-46F5-829E-6FF719356D00}"/>
                  </a:ext>
                </a:extLst>
              </p14:cNvPr>
              <p14:cNvContentPartPr/>
              <p14:nvPr/>
            </p14:nvContentPartPr>
            <p14:xfrm>
              <a:off x="3093402" y="1647282"/>
              <a:ext cx="7920" cy="10080"/>
            </p14:xfrm>
          </p:contentPart>
        </mc:Choice>
        <mc:Fallback>
          <p:pic>
            <p:nvPicPr>
              <p:cNvPr id="1157" name="Ink 1156">
                <a:extLst>
                  <a:ext uri="{FF2B5EF4-FFF2-40B4-BE49-F238E27FC236}">
                    <a16:creationId xmlns:a16="http://schemas.microsoft.com/office/drawing/2014/main" id="{26745181-8526-46F5-829E-6FF719356D00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3057402" y="1575642"/>
                <a:ext cx="795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9">
            <p14:nvContentPartPr>
              <p14:cNvPr id="1158" name="Ink 1157">
                <a:extLst>
                  <a:ext uri="{FF2B5EF4-FFF2-40B4-BE49-F238E27FC236}">
                    <a16:creationId xmlns:a16="http://schemas.microsoft.com/office/drawing/2014/main" id="{512FD17F-46AA-4CF6-ADE5-8CE573F3B6DE}"/>
                  </a:ext>
                </a:extLst>
              </p14:cNvPr>
              <p14:cNvContentPartPr/>
              <p14:nvPr/>
            </p14:nvContentPartPr>
            <p14:xfrm>
              <a:off x="1927722" y="1538562"/>
              <a:ext cx="281520" cy="18720"/>
            </p14:xfrm>
          </p:contentPart>
        </mc:Choice>
        <mc:Fallback>
          <p:pic>
            <p:nvPicPr>
              <p:cNvPr id="1158" name="Ink 1157">
                <a:extLst>
                  <a:ext uri="{FF2B5EF4-FFF2-40B4-BE49-F238E27FC236}">
                    <a16:creationId xmlns:a16="http://schemas.microsoft.com/office/drawing/2014/main" id="{512FD17F-46AA-4CF6-ADE5-8CE573F3B6DE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1892082" y="1466562"/>
                <a:ext cx="3531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1">
            <p14:nvContentPartPr>
              <p14:cNvPr id="1159" name="Ink 1158">
                <a:extLst>
                  <a:ext uri="{FF2B5EF4-FFF2-40B4-BE49-F238E27FC236}">
                    <a16:creationId xmlns:a16="http://schemas.microsoft.com/office/drawing/2014/main" id="{D21B769D-D4AE-47FA-A7E1-F01D6212C05C}"/>
                  </a:ext>
                </a:extLst>
              </p14:cNvPr>
              <p14:cNvContentPartPr/>
              <p14:nvPr/>
            </p14:nvContentPartPr>
            <p14:xfrm>
              <a:off x="1872282" y="1564482"/>
              <a:ext cx="291600" cy="21960"/>
            </p14:xfrm>
          </p:contentPart>
        </mc:Choice>
        <mc:Fallback>
          <p:pic>
            <p:nvPicPr>
              <p:cNvPr id="1159" name="Ink 1158">
                <a:extLst>
                  <a:ext uri="{FF2B5EF4-FFF2-40B4-BE49-F238E27FC236}">
                    <a16:creationId xmlns:a16="http://schemas.microsoft.com/office/drawing/2014/main" id="{D21B769D-D4AE-47FA-A7E1-F01D6212C05C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1836642" y="1492482"/>
                <a:ext cx="3632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3">
            <p14:nvContentPartPr>
              <p14:cNvPr id="1160" name="Ink 1159">
                <a:extLst>
                  <a:ext uri="{FF2B5EF4-FFF2-40B4-BE49-F238E27FC236}">
                    <a16:creationId xmlns:a16="http://schemas.microsoft.com/office/drawing/2014/main" id="{B47D7E74-A02F-403C-BEB0-05A29E2F9245}"/>
                  </a:ext>
                </a:extLst>
              </p14:cNvPr>
              <p14:cNvContentPartPr/>
              <p14:nvPr/>
            </p14:nvContentPartPr>
            <p14:xfrm>
              <a:off x="1891722" y="1590042"/>
              <a:ext cx="244080" cy="38520"/>
            </p14:xfrm>
          </p:contentPart>
        </mc:Choice>
        <mc:Fallback>
          <p:pic>
            <p:nvPicPr>
              <p:cNvPr id="1160" name="Ink 1159">
                <a:extLst>
                  <a:ext uri="{FF2B5EF4-FFF2-40B4-BE49-F238E27FC236}">
                    <a16:creationId xmlns:a16="http://schemas.microsoft.com/office/drawing/2014/main" id="{B47D7E74-A02F-403C-BEB0-05A29E2F9245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1856082" y="1518402"/>
                <a:ext cx="315720" cy="18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7488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126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1506142 - Rahad Arman Nabid</dc:creator>
  <cp:lastModifiedBy>1506142 - Rahad Arman Nabid</cp:lastModifiedBy>
  <cp:revision>2</cp:revision>
  <dcterms:created xsi:type="dcterms:W3CDTF">2022-01-23T09:32:12Z</dcterms:created>
  <dcterms:modified xsi:type="dcterms:W3CDTF">2022-01-24T11:49:41Z</dcterms:modified>
</cp:coreProperties>
</file>