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0.13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 1 872,'15'15'3597,"-1"2"-2293,-14-17-1377,-1 1 0,1 0 0,0 0 0,0 0 0,-1 0 0,1 0 0,-1 0 0,1 0 1,-1 0-1,1-1 0,-1 1 0,1 0 0,-1 0 0,0-1 0,1 1 0,-1 0 0,0-1 0,0 1 1,1 0-1,-1-1 0,0 1 0,0-1 0,0 0 0,0 1 0,0-1 0,-1 1 0,-23 5-2202,9-7 1110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0.07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192 188 196,'23'-1'5532,"-20"12"-5339,0 7-180,-1 0 0,0 0 0,-2 0 0,0 0 0,-1 0 0,-4 27 1,0-1 8,-35 277-29,19-182 77,-5 194-1,53-430 361,-16 22-496,-3-1 1,-3 0-1,-7-112 0,-2 144 49,-2 1 0,-1-1 0,-3 1-1,-1 0 1,-2 1 0,-2 1 0,-28-57 0,14 55 63,23 36-25,0-1 0,1 0 0,0 0 0,0-1 0,-6-16 0,12 24-21,-1 0 0,0 0 1,1 0-1,-1 0 0,1 0 0,-1 0 0,1 0 0,-1 0 0,1 0 0,0 0 0,-1 1 1,1-1-1,0 0 0,0 0 0,0 1 0,-1-1 0,1 0 0,0 1 0,0-1 0,0 1 1,0-1-1,0 1 0,0-1 0,0 1 0,1 0 0,-1 0 0,2-1 0,36-9-35,-35 9 27,118-21-209,169-7 0,-88 12 75,-170 13 148,-1 2 19,0-2 0,0-1 0,-1-1 0,0-2 0,35-13 0,-50 10 92,-18 3-5,1 8-109,-1-1 1,0 1 0,0 0-1,1 0 1,-1 0 0,0 0-1,0 0 1,0 0 0,1 0-1,-1 1 1,0-1 0,0 0-1,1 1 1,-1 0 0,1-1 0,-1 1-1,-2 2 1,-10 5-9,2 1 1,-1 1-1,1 0 1,1 1-1,0 0 1,0 1-1,1 0 1,1 1-1,-14 23 1,1 4 11,2 1 1,-17 47 0,18-37-6,2 2 1,3 0 0,2 1-1,2 0 1,2 0-1,0 60 1,9-102 1,-1 1 1,1-1-1,1 1 1,1-1-1,0 1 0,0-1 1,1 0-1,0 0 1,1-1-1,1 0 1,0 1-1,0-2 0,11 15 1,-12-19-219,0 0 0,1-1 0,0 1 0,-1-1 0,2 0 0,-1-1 0,1 1 0,-1-1 0,1-1 0,0 1 0,0-1 0,1-1 0,-1 1 0,1-1 0,-1 0 0,1-1 0,0 0 0,0 0 0,-1 0 0,1-1 0,0 0 0,13-3 0,7-3-946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3.50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52 294 360,'-32'5'5006,"27"-6"-4742,-10-1 1479,667-10-562,3 0-2056,-643 12 853,-2 0 14,0-1-1,0 1 0,0 1 0,0 0 0,0 0 0,0 1 0,0 1 0,13 4 0,-28-6-134,0-1 0,0 0 0,-1 0-1,1-1 1,0 0 0,-9-2 0,-10-10-1565,1 0 0,-26-23 0,-77-77 5273,121 108-3263,-6-7-96,0 1 1,-1 1-1,0 0 0,-1 0 1,0 1-1,-1 1 1,1 0-1,-2 1 1,-27-10-1,55 23-105,0 1 0,0 0 0,-1 0 0,0 1 0,15 14 0,74 65-132,-91-76 29,0 0 1,0 1 0,-1 0-1,0 0 1,-1 1-1,0 0 1,-1 1 0,-1 0-1,0 0 1,-1 0-1,4 18 1,-7-25-13,-1 0-1,0 1 1,-1-1-1,1 1 1,-1-1 0,-1 1-1,1-1 1,-1 1-1,-1-1 1,1 0 0,-1 1-1,-1-1 1,1 0-1,-1 0 1,0 0 0,-1-1-1,0 1 1,0-1-1,0 0 1,-1 0 0,0 0-1,0-1 1,0 0-1,-9 7 1,-9 7-718,-50 30 0,63-44-135,0 0-1,-1 0 1,1-1-1,-21 4 1,17-5-312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4.21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 65 832,'-7'-64'7565,"24"84"-7021,-13-4-466,-1 1 0,0 0 0,-2 0 0,0 0 0,-1 0 0,-2 20 1,1-7 18,-14 264 502,4-124-552,14 228 0,-2-384-61,0-1 1,1 1 0,1 0 0,0-1-1,1 0 1,0 0 0,1 0 0,1 0 0,12 21-1,-14-29-2,-1-1 0,1 1-1,0-1 1,1 0 0,-1 0-1,1 0 1,-1 0 0,1-1-1,0 0 1,0 0 0,1 0-1,-1-1 1,0 0 0,1 0-1,0 0 1,-1-1 0,1 1-1,0-1 1,0-1 0,0 1-1,0-1 1,0 0 0,0 0-1,11-3 1,5-1-10,-1-2 0,0 0-1,0-2 1,-1 0 0,0-1 0,0-1 0,-1-1-1,0 0 1,-1-2 0,0 0 0,29-29 0,-29 24 109,0 0 1,-1-2-1,-1 0 1,-1-1-1,0-1 1,-2 0 0,-1-1-1,0 0 1,14-45-1,-21 50 263,-1-1-1,4-34 1,-7 49-298,-1 0 0,0 0 0,1 1 0,-1-1 0,-1 0-1,1 0 1,0 0 0,-1 0 0,0 1 0,0-1 0,0 0 0,0 1 0,-1-1 0,1 1 0,-1-1 0,0 1-1,0 0 1,0-1 0,-1 1 0,-4-5 0,6 8-48,0-1 0,0 1 0,1 0-1,-1 0 1,0 0 0,0 0 0,0 0 0,0 0 0,1 0-1,-1 0 1,0 0 0,0 0 0,0 0 0,0 1 0,1-1-1,-1 0 1,0 0 0,0 1 0,1-1 0,-1 1 0,0-1-1,1 1 1,-1-1 0,0 1 0,1-1 0,-1 1 0,0-1-1,1 1 1,-1 0 0,1-1 0,0 1 0,-1 0 0,1 0-1,-1-1 1,1 1 0,0 0 0,0 0 0,-1 0 0,1-1-1,0 2 1,-13 36-2,13-37 2,-5 25-1,1 1-1,1 1 0,1-1 0,1 0 0,5 38 0,3-4-27,19 78 0,-22-121-25,6 27 18,20 55 0,-26-89-134,0-1 0,1 0 0,0 0 0,0 0 0,1-1 0,1 1 0,-1-1 0,1-1-1,1 1 1,16 13 0,-22-20 40,-1-1 0,1 0 0,-1 0 0,1 0 0,0-1 0,-1 1 0,1 0 0,0-1 0,0 1 0,0-1 0,-1 1 0,1-1 0,0 0 0,0 0 0,0 0 0,0 0 0,0 0 0,0 0 0,-1 0 0,1-1 0,0 1 0,0-1 0,0 1 0,-1-1 0,1 0 0,0 0 0,-1 1 0,1-1 0,0 0 0,-1-1 0,2 0 0,2-2-307,-1-1 0,-1 1 0,1 0 1,-1-1-1,0 0 0,0 0 0,0 0 1,0 0-1,1-6 0,6-18-1009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4.5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 87 1232,'-10'-39'3676,"0"-9"483,35 76-4914,-15-6-2337,-9-20 2783,-1 0-1,1 1 1,-1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5.1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54 1008,'33'24'3556,"-19"-14"-2907,-1 0 0,0 0 0,12 14 0,-21-19-625,0 0-1,0 0 1,0 1 0,-1-1-1,1 1 1,-2 0-1,1 0 1,0 0-1,-1 1 1,0-1-1,1 9 1,5 43 58,-2 0 0,-3 85 1,-18 117 154,11-214-241,4-45 9,-1 0 0,1 0 1,0 0-1,0 0 0,-1 0 1,1 1-1,0-1 0,0 0 1,0 0-1,0 0 0,1 0 1,-1 0-1,0 0 0,0 0 1,1 0-1,-1 0 0,0 0 0,1 0 1,-1 0-1,2 2 0,10-16 97,11-37-18,56-214 36,-54 172-136,61-157 0,-82 242 25,-1 0-1,1 0 1,0 0 0,0 1-1,1-1 1,0 1-1,0 0 1,0 1 0,9-8-1,-12 12 3,0 0 0,0 0 0,0 0 0,0-1 0,0 2 0,0-1 0,0 0 0,0 0 0,0 1 0,0-1 0,0 1 0,0 0 0,1-1 0,-1 1 0,0 0 0,0 0 0,0 1 0,1-1 0,-1 0 0,0 1 0,0-1 0,0 1 0,0 0 0,0 0-1,0 0 1,0 0 0,0 0 0,0 0 0,0 0 0,0 0 0,-1 1 0,1-1 0,-1 1 0,1 0 0,-1-1 0,3 4 0,4 5 56,-1 0 0,0 1-1,0 0 1,-1 1 0,0-1-1,6 21 1,18 80 223,-3-8-136,-19-80-147,1-1 1,1 0-1,1 0 0,0-1 1,2 0-1,18 22 1,-26-37-31,1 0 0,1-1 0,-1 0 0,1 0 0,0-1 0,0 1 0,1-1 1,0-1-1,0 0 0,0 0 0,0 0 0,0-1 0,1 0 0,-1-1 0,1 0 1,0 0-1,0-1 0,0 0 0,0-1 0,15 0 0,-8-2-13,0 0 1,0-1-1,0 0 0,-1-1 1,1-1-1,-1-1 0,0 0 1,0-1-1,-1 0 0,0-1 0,0-1 1,-1-1-1,0 1 0,-1-2 1,0 0-1,0 0 0,-1-1 1,-1-1-1,0 1 0,-1-2 0,0 1 1,-1-1-1,-1-1 0,0 0 1,-1 0-1,0 0 0,-1 0 1,-1-1-1,-1 0 0,0 0 0,-1 0 1,1-19-1,-2 0 255,-2 1 1,-5-42-1,5 68-90,0-1 0,-1 1 1,0-1-1,0 1 0,-1 0 1,0 0-1,-1 0 0,0 0 1,0 0-1,-1 1 0,1 0 1,-2 0-1,1 0 0,-10-9 1,13 15-107,1 0 0,0 0 0,-1 0-1,1 1 1,-1-1 0,1 0 0,-1 1 0,1 0 0,-1-1 0,1 1 0,-1 0 0,1-1 0,-1 1 0,1 0 0,-1 0 0,1 0 0,-1 1 0,1-1 0,-1 0 0,0 1 0,1-1 0,-1 0 0,1 1 0,0 0 0,-1-1 0,1 1 0,-1 0 0,1 0 0,0 0-1,0 0 1,-1 0 0,1 0 0,0 0 0,0 0 0,0 0 0,0 1 0,0-1 0,1 0 0,-1 1 0,0-1 0,0 2 0,-5 7 57,1-1 0,0 2 1,0-1-1,-4 15 0,1 1 53,2 0 0,1 1 0,1-1 0,1 1 0,1 0 0,2 0 0,1-1 0,5 38 1,-4-50-148,0 1 0,2-1 1,0-1-1,0 1 1,1 0-1,1-1 1,0 0-1,1 0 1,0-1-1,1 0 1,0 0-1,1-1 1,0 0-1,1 0 1,1-1-1,-1 0 1,15 9-1,-14-13-257,1 0 0,0 0-1,0-1 1,0-1 0,1 0 0,-1-1-1,1 0 1,0-1 0,0 0 0,0-1-1,23-1 1,-10-2-1313,1-1 0,-1-1 1,0-1-1,46-15 0,-40 9 169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5.71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24 196,'3'8'6888,"2"11"-5673,-1 27-1003,1 0-1,2-1 1,3 1-1,18 53 1,5 28-105,-11-38-50,-9-45 126,-3 1 0,7 66 0,-17-105-93,0-1 0,0 1 0,-1 0 0,0 0 0,0-1 1,-1 1-1,0 0 0,0-1 0,0 0 0,0 1 0,-1-1 1,0 0-1,-6 8 0,8-11-25,0 0 0,-1 0 0,0-1-1,1 1 1,-1 0 0,0-1 0,0 1 0,0-1 0,0 1 0,0-1 0,0 0 0,0 0 0,0 0 0,0 0-1,-1-1 1,1 1 0,0 0 0,-1-1 0,1 0 0,0 1 0,-1-1 0,1 0 0,0 0 0,-1 0 0,1-1-1,-1 1 1,1-1 0,0 1 0,0-1 0,-1 0 0,1 0 0,0 0 0,0 0 0,0 0 0,-3-2 0,4 1 1,-1 0 0,0 0 1,1 0-1,-1 0 0,1 0 0,0 0 1,0-1-1,0 1 0,0-1 1,0 1-1,0 0 0,1-1 1,-1 0-1,1 1 0,-1-1 1,1 1-1,0-1 0,0 1 1,1-1-1,-1 0 0,0 1 1,2-5-1,14-61 335,-14 65-369,19-60-313,3 1 1,3 2-1,2 0 0,42-62 1,48-43-3676,14 13-3595,-102 118 5750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8.31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123 16 260,'-9'-13'9549,"9"14"-9549,0-1 0,0 0-1,0 0 1,-1 0-1,1 0 1,0 0 0,0 0-1,0 0 1,0 0-1,0 0 1,0 0-1,-1 0 1,1 0 0,0 1-1,0-1 1,0 0-1,0 0 1,0 0 0,0 0-1,-1 0 1,1 0-1,0 0 1,0 0-1,0-1 1,0 1 0,0 0-1,-1 0 1,1 0-1,0 0 1,0 0 0,0 0-1,0 0 1,0 0-1,0 0 1,0 0-1,-1 0 1,1 0 0,0 0-1,0-1 1,0 1-1,0 0 1,0 0 0,0 0-1,0 0 1,0 0-1,0 0 1,0-1-1,0 1 1,0 0 0,0 0-1,-1 0 1,1 0-1,0 0 1,0 0-1,0-1 1,0 1 0,0 0-1,0 0 1,1 0-1,-1 0 1,0-1 0,-4 7 19,1 0 0,0 0 1,0 0-1,0 0 1,1 1-1,0-1 1,0 1-1,1-1 0,-1 13 1,-1-3 5,-23 136-84,-6 194 0,18-154 34,11-168-75,1-15 14,1-1 1,0 0-1,0 1 0,1-1 1,0 0-1,2 11 1,8-45-3255,-14-36-844,4 34 2871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8.8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 1 892,'-4'3'5224,"-5"6"-4113,3 12-1069,0 0 0,2 1 0,0-1 0,2 1 0,-1 31 0,2-31-28,-7 120-3,5 1-1,27 233 1,-23-365-37,-1-8 4,0 0 0,0 0 0,0 1-1,1-1 1,-1 0 0,1 0 0,0 0 0,0 0 0,0 0 0,0 0 0,0 0 0,1 0-1,1 3 1,3-26-2686,-7-8 474,1 8 827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9.58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115 1 180,'-7'4'4722,"-21"15"-4058,3-1-169,22-16-416,0 0 1,1-1-1,-1 1 1,0 0-1,1 0 1,-1 0-1,1 1 1,0-1-1,-4 5 1,0-1 125,5-5-174,0 0 1,-1 0-1,1 0 1,0 0-1,0 1 0,0-1 1,1 0-1,-1 0 1,0 1-1,0-1 0,1 0 1,-1 1-1,0 1 1,-2 18-31,1-1 0,1 1 0,1-1 0,0 1 0,6 28 0,-2 3 5,1 190 57,9 100 11,-9-255 87,-5-86-169,-15-39-4501,11 21 3213,-1-2 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40.0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295 0 1052,'3'6'4695,"6"4"-3517,5 7-1188,96 181 794,-80-134-700,-2 1 1,-4 1 0,-2 1-1,21 117 1,-28-90-73,-5 0-1,-3 189 1,-11-228-43,-2 0-1,-2-1 1,-3 0 0,-2 0 0,-3-1 0,-2-1 0,-2-1 0,-2 0 0,-2-2-1,-3-1 1,-2-1 0,-1-1 0,-3-1 0,-2-2 0,-69 67 0,95-102-136,-1 0-1,0 0 1,0-1 0,0-1 0,-1 1 0,-13 5-1,17-10-128,1 0 0,0 0 0,-1-1 0,0 1 0,1-1 0,-1-1 0,0 1 0,1-1 0,-1-1 0,0 1 0,1-1 0,-1 0 0,-7-2 0,-11-5-960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40.7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977 45 364,'11'-10'1784,"-11"9"-1647,1 0 1,-1 0-1,1 0 0,-1 0 0,1 0 1,-1 0-1,0 0 0,0 0 0,1 0 1,-1 0-1,0 0 0,0-1 0,0 1 1,0 0-1,0 0 0,0 0 0,-1-1 1,0 0-64,-1 1 1,1 0-1,-1 0 1,1 0 0,-1 0-1,0 0 1,1 0-1,-1 0 1,0 1 0,1-1-1,-1 1 1,0-1-1,0 1 1,0-1-1,-3 1 1,-6-1 157,0 1 0,-1 0 0,1 0 0,0 1-1,-12 3 1,-9 6-7,0 3 0,-47 24-1,-72 37-250,74-38 35,1 4-1,-113 77 1,171-102-3,0 0 0,1 2-1,0 0 1,2 0 0,0 2 0,1 0 0,1 0 0,-15 30 0,13-18 3,2 1-1,1 0 1,2 1-1,0 0 1,-4 39-1,5 7 3,4 1 0,3 0-1,3 0 1,15 94 0,-7-100 81,3-1 1,4 0-1,3 0 1,2-2-1,4-1 0,68 133 1,-73-168-162,2-1 0,2 0 1,0-2-1,3-1 0,0-1 1,37 30-1,-42-41-259,2-2 0,0 0 0,1-2 1,1-1-1,0-1 0,1-1 0,0-1 1,1-1-1,38 8 0,-51-16-251,1 1 0,-1-2 0,0 0 0,26-2 0,5-5-825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0.4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39 172 116,'8'-24'1295,"-2"0"0,0-1 0,-2 0 0,3-49 0,-22 128-872,-12 147-313,9 0 1,9 1 0,29 354-1,30-217-1820,-49-295-2158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47.2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917 338 916,'22'15'5849,"-22"-16"-5824,-16-42 190,6 19 149,3 3-170,-1 0-1,-1 1 0,-1 0 0,-1 0 0,0 1 1,-2 1-1,0 0 0,-27-29 0,30 39-115,1 0-1,-1 0 0,0 1 0,0 0 0,-1 1 0,0 0 1,0 0-1,-1 1 0,1 1 0,-1 0 0,0 1 1,0 0-1,-1 1 0,1 0 0,0 1 0,-1 0 0,-16 2 1,15-1-41,0 2-1,0 0 1,0 1 0,1 0 0,-1 1 0,1 1 0,0 0 0,0 0-1,1 2 1,-1-1 0,-11 9 0,9-3-24,0 1 0,1 0 0,0 1 0,0 0 0,2 1 0,0 0 0,-11 19 0,-5 19-28,1 2-1,3 0 1,2 1-1,-14 63 1,-5 28-36,8 1 0,5 2 0,-11 232 1,37-350 0,2-1 0,1 0 0,1 1 0,2-1 0,1 0 0,2-1 1,12 35-1,-16-54-67,2 0 1,-1 0-1,2-1 1,-1 0 0,2 0-1,-1 0 1,1-1-1,0 0 1,1-1 0,0 1-1,1-1 1,-1-1-1,2 0 1,-1 0 0,1-1-1,0 0 1,0 0-1,0-1 1,1-1 0,0 1-1,0-2 1,15 4-1,-12-5-402,-1 0-1,0-1 1,1-1-1,-1 0 0,1-1 1,-1 0-1,0-1 1,1 0-1,19-7 1,8-4-869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48.4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11 295 280,'13'-15'635,"16"-20"1537,26-42 0,-48 65-1802,0 1 1,-1-1 0,-1 0-1,0 0 1,0 0 0,-1-1-1,-1 0 1,3-20 0,-6 32-329,1-1 1,-1 1-1,0-1 1,0 0-1,0 1 1,0-1 0,0 1-1,0-1 1,0 0-1,-1 1 1,1-1-1,-1 1 1,1-1-1,-1 1 1,1-1-1,-1 1 1,0-1-1,0 1 1,1 0-1,-1-1 1,-2 0 0,2 1-15,0 1 1,0-1-1,0 1 1,-1-1 0,1 1-1,0 0 1,0-1-1,-1 1 1,1 0-1,0 0 1,-1 0 0,1 0-1,0 0 1,0 0-1,-1 1 1,1-1 0,0 0-1,0 1 1,0-1-1,-2 1 1,-3 2-14,1-1 0,0 1 0,1 0 0,-1 0 0,0 1 0,1-1 0,0 1 0,-1 0 0,2 0 0,-7 9 0,2 1-21,1 1-1,1 1 0,0-1 0,1 1 0,1 0 1,1 0-1,-3 22 0,-2 117-34,9-94-171,9 71 1,-8-112 147,2 0 0,0-1 0,1 0 0,1 0 0,1 0 0,0 0 0,17 27 0,-23-42 24,1-1 0,0 1 1,1-1-1,-1 0 0,1 0 1,-1 0-1,1 0 1,0 0-1,0-1 0,0 1 1,0-1-1,1 0 1,-1 0-1,1 0 0,-1 0 1,1 0-1,0-1 0,-1 0 1,1 0-1,0 0 1,0 0-1,0 0 0,0-1 1,0 0-1,0 0 0,0 0 1,0 0-1,0-1 1,0 1-1,-1-1 0,1 0 1,0 0-1,0 0 1,0-1-1,-1 0 0,1 1 1,-1-1-1,5-3 0,2-2 3,-1 0-1,0-1 0,0 1 0,-1-2 1,1 1-1,-2-1 0,1 0 0,-2-1 0,1 0 1,-1 0-1,-1 0 0,5-12 0,-5 8 32,-2 0 1,0 0-1,0-1 0,-2 1 0,1-1 0,-2 1 0,0-1 1,-1 1-1,0-1 0,-1 1 0,-1-1 0,0 1 0,-1 0 1,0 0-1,-12-24 0,-5-4 68,-1 1-1,-1 2 1,-48-61 0,56 80 42,-1 0 0,-1 1 1,0 0-1,-2 2 0,0 0 0,-35-23 1,45 37-133,10 8-21,12 10-19,-5-10 27,1 0-1,-1-1 1,1 0-1,0-1 1,0 0-1,0 0 1,0-1 0,0 0-1,1-1 1,-1 0-1,12 0 1,20-2-287,53-6 0,-52 2 122,110-12-226,126-7 416,-272 24 34,1 0 0,-1 1 0,0 0 0,1 0 0,-1 0 1,0 0-1,0 1 0,0 0 0,0 1 0,-1-1 0,1 1 0,0 0 0,-1 0 0,0 1 0,0 0 0,0 0 0,0 0 0,4 5 0,-3-1 1,0 1 1,0 0-1,0 0 1,-2 0-1,1 1 0,-1-1 1,0 1-1,-1 0 1,0 0-1,2 14 0,6 54 137,2 93 0,-5-42-72,0-20-27,21 170 56,-26-280-282,2-14 27,4-19-92,9-99-584,-11 73 258,15-63 0,-11 75 36,0 0 610,2 0 1,2 1 0,33-74-1,-41 108 27,0 1-1,1 0 0,0 0 0,1 1 0,1-1 0,-1 2 0,14-12 0,-15 17-71,0-1-1,0 1 1,0 0-1,0 0 1,1 1-1,0 0 0,0 1 1,0 0-1,0 0 1,0 1-1,19-2 1,-21 4-18,-1-1 0,1 1 0,-1 1 1,1-1-1,-1 1 0,1 0 1,-1 1-1,0-1 0,1 1 1,-1 0-1,0 1 0,0 0 1,0 0-1,9 7 0,-7-4 23,0 1-1,-1 0 1,0 0-1,0 1 1,-1 0-1,0 0 1,0 0-1,8 17 1,-3 2 69,0 1 0,-2 0 0,-1 0 0,-1 1 1,5 47-1,-8-33 12,-2 0 1,-2 0-1,-2 0 1,-14 77-1,9-94 244,7-26-365,0 0 0,-1 0 0,1 0 1,0 0-1,0 0 0,0 0 0,0 0 0,-1 0 0,1 0 1,0 0-1,0 0 0,0 0 0,0 0 0,-1 0 0,1 0 0,0 0 1,0 0-1,0 0 0,0 0 0,-1 0 0,1 0 0,0 0 1,0 0-1,0 0 0,0 0 0,-1-1 0,1 1 0,0 0 1,0 0-1,0 0 0,0 0 0,0 0 0,0 0 0,-1-1 1,1 1-1,0 0 0,0 0 0,0 0 0,0 0 0,0 0 0,0-1 1,0 1-1,0 0 0,0 0 0,0 0 0,0 0 0,0-1 1,0 1-1,0 0 0,0 0 0,0 0 0,0-1 0,0 1 1,0 0-1,0 0 0,0-1 0,-1-5 5,0 0 0,0 0 0,1-1 0,-1 1 0,3-13-1,52-299-497,-45 281 465,2 0 1,1 1-1,2 0 1,1 1-1,2 1 0,30-46 1,-43 75 22,-1 0 1,1 1-1,0-1 1,1 1-1,-1-1 1,1 1-1,0 1 0,0-1 1,0 1-1,0-1 1,1 1-1,-1 1 1,1-1-1,0 1 1,8-2-1,-10 3 9,1 1-1,-1-1 0,0 1 1,1 0-1,-1 1 0,0-1 1,1 1-1,-1 0 0,0 0 1,0 0-1,1 0 0,-1 1 1,0 0-1,0 0 1,-1 0-1,1 0 0,0 0 1,-1 1-1,1 0 0,-1-1 1,0 1-1,4 5 0,6 7 27,-1 1-1,0 0 0,-1 1 1,-1 0-1,-1 1 0,0 0 1,-2 1-1,9 27 0,-1 16 57,11 84-1,-19-94-54,3 0 0,25 83 0,-34-133-102,-1-1 1,0 1 0,1-1-1,0 1 1,-1-1-1,1 1 1,0-1-1,0 1 1,-1-1 0,1 0-1,0 1 1,0-1-1,1 0 1,-1 0-1,0 0 1,0 0 0,1 0-1,-1 0 1,0 0-1,1 0 1,-1-1-1,1 1 1,-1 0 0,1-1-1,-1 1 1,1-1-1,-1 0 1,1 1-1,2-1 1,-2-1-144,-1 1 1,1-1-1,0 0 0,0 0 1,-1 0-1,1 0 0,0 0 1,-1 0-1,1 0 0,5-8-1038,-6 7 1038,0 1 1,0-1-1,0 0 0,0 0 1,-1 1-1,1-1 0,-1 0 1,1 0-1,-1-2 0,5-20-1190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49.2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1 280,'22'17'5047,"-20"-13"-4731,9 34 1205,-7 47-1992,-4-72 843,-1 367 522,13 717 383,4-955-1283,-8-87-898,0 64 1,-18-183-4778,5 28 4395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49.60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1 355 1012,'3'-29'850,"0"-1"525,2 1 0,11-42-1,-14 62-1228,2-1 0,-1 2-1,1-1 1,1 0 0,0 1-1,0 0 1,0 0-1,1 0 1,0 1 0,1 0-1,12-11 1,-4 7-133,1 1 1,0 0-1,0 1 1,1 1-1,0 1 1,0 0-1,1 1 1,0 1-1,0 1 1,0 0-1,0 2 0,1 0 1,-1 1-1,1 0 1,25 4-1,-32-2-3,1 0 1,-1 2-1,1-1 0,-1 1 0,0 1 0,0 0 1,0 1-1,-1 0 0,0 1 0,0 0 0,0 1 1,0 0-1,-1 0 0,-1 1 0,1 1 0,-1 0 1,0 0-1,-1 1 0,0-1 0,-1 2 0,0-1 1,-1 1-1,8 17 0,-11-20 7,0-1 0,-1 1 0,0 0 0,0 0 0,-1 0 0,0 1 0,0-1 0,-1 0 0,0 0 0,0 1 0,-1-1 0,0 0 0,-1 0 0,-4 15 0,1-11 2,-1 0-1,1-1 0,-2 0 1,0 0-1,0 0 0,-1-1 1,0 0-1,-17 16 1,0-5 16,0-1 1,-2 0 0,0-3 0,-1 0 0,-1-1 0,-52 19 0,41-20 13,-75 17 1,99-29-137,0 0-1,-1-1 1,1-1 0,-1 0 0,1-1 0,-1-1 0,-28-6-1,44 7 38,0 0-1,0 1 0,1-1 0,-1 0 1,0-1-1,0 1 0,0 0 0,1 0 0,-1 0 1,0 0-1,0-1 0,1 1 0,-1 0 1,0-1-1,0 1 0,1 0 0,-1-1 0,0 1 1,1-1-1,-1 1 0,1-1 0,-1 1 1,1-1-1,-1 0 0,1 1 0,-1-1 0,1 0 1,-1 1-1,1-1 0,0 0 0,-1 0 1,1 1-1,0-1 0,0 0 0,0 0 0,0 1 1,-1-1-1,1 0 0,0 0 0,0 0 1,0 1-1,1-1 0,-1 0 0,0 0 0,0 0 1,0 1-1,0-1 0,1 0 0,-1 1 0,0-1 1,1 0-1,-1 0 0,1 0 0,4-4-592,-1 0 0,0 0 0,1 0 0,0 1 0,8-6 0,7-5-644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0.1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 57 712,'0'-35'5193,"-2"14"-2864,-9 117-2094,7 13-258,5 0 1,18 144-1,-14-221 38,2-1 0,10 34 0,-15-58-19,1-1-1,-1 1 1,1 0 0,0-1 0,1 1 0,-1-1 0,1 0 0,1 0 0,-1-1 0,1 1 0,0-1-1,0 0 1,0 0 0,1 0 0,10 6 0,-12-10-2,0 0 0,0 0 0,0 0-1,0-1 1,0 1 0,0-1 0,1 0 0,-1 0-1,0 0 1,0-1 0,0 1 0,0-1 0,0 0-1,0-1 1,0 1 0,0 0 0,0-1 0,0 0 0,-1 0-1,1 0 1,-1-1 0,1 1 0,4-5 0,9-8 4,-1 0 0,30-34 0,-43 44 7,23-27 26,-2-2 1,-2 0-1,35-71 1,37-121 484,-69 161-140,-22 58-307,2-4 99,0-1 1,-1 0-1,0 1 1,-1-1-1,0 0 1,-1-1-1,0 1 1,-1 0-1,0-17 1,-7 17 208,0 20-185,-1 24-10,3 30-11,2 0-1,4 0 1,2 0 0,2 0 0,4-1-1,2 0 1,25 74 0,-29-109-727,1-1-1,1 0 1,1-1 0,24 39-1,-32-58 422,0 0 0,0 0 0,0 0-1,1-1 1,0 0 0,0 0 0,0 0 0,1 0-1,-1 0 1,1-1 0,0 0 0,0 0 0,0 0-1,0-1 1,1 0 0,-1 0 0,1 0 0,-1-1-1,1 1 1,0-1 0,-1-1 0,1 1 0,0-1-1,0 0 1,-1 0 0,1 0 0,11-3 0,-6-1-518,0 0 1,-1 0-1,1-1 1,-1 0-1,17-12 1,18-15-1090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1.2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1 148 152,'30'-61'5262,"-23"46"-4351,0 0 0,0 1 0,17-23-1,-24 37-896,1-1-1,-1 1 0,0 0 0,0-1 0,1 1 0,-1 0 0,0-1 0,1 1 0,-1 0 0,0-1 0,1 1 0,-1 0 0,0 0 0,1-1 0,-1 1 0,1 0 0,-1 0 0,0 0 0,1 0 0,-1 0 0,1 0 0,-1 0 0,1 0 0,-1 0 0,0 0 0,1 0 0,-1 0 0,1 0 0,-1 0 0,1 0 0,-1 0 0,0 0 0,1 0 0,-1 0 0,1 1 0,-1-1 0,1 0 0,13 19 240,5 34-7,-19-50-218,19 80 192,-3 0 0,7 152 0,-14-131-147,14 292-6,17 152-387,-36-517 57,-1-3-121,10 42 1,-11-62-125,0-1 1,1 0-1,-1-1 1,2 1-1,-1 0 1,6 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1.8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85 500,'14'-14'4557,"-11"13"-4394,28-3 309,-20 3-251,411-38-425,-276 28-14,-139 11 211,269-15-832,-226 16 559,-1 1 0,1 2 0,74 17 1,-115-19 534,-1 1 0,0-1 1,0 1-1,0 1 0,0-1 1,0 1-1,9 7 1,-17-11-204,-1 1 0,1-1 0,0 1 0,-1-1 1,1 1-1,-1-1 0,1 1 0,-1-1 0,1 1 1,-1-1-1,1 0 0,-1 1 0,1-1 1,-1 0-1,1 0 0,-1 1 0,0-1 0,1 0 1,-1 0-1,0 0 0,1 0 0,-1 0 1,1 0-1,-1 0 0,0 0 0,1 0 0,-1 0 1,0 0-1,0 0 0,-25 3 500,-19-1-61,1 1 0,-1 3 0,-80 21 0,110-22-498,0 0 0,0 2 0,0-1 1,0 2-1,1 0 0,1 1 0,-1 0 0,1 1 1,1 0-1,0 1 0,0 0 0,1 1 0,1 1 1,-10 14-1,8-7 3,1 0 0,1 1 0,1 0 0,1 1 0,1-1-1,0 2 1,2-1 0,1 1 0,1-1 0,-1 32 0,3-37-15,1 1 1,1-1-1,1 0 0,0 0 1,1 0-1,1 0 0,0-1 0,2 1 1,-1-1-1,2-1 0,1 1 1,0-1-1,0 0 0,17 20 1,-22-29-14,1-1 1,1-1 0,-1 1 0,1-1 0,-1 0-1,1 0 1,0 0 0,1 0 0,-1-1 0,1 0-1,0 0 1,-1-1 0,1 1 0,0-1 0,0-1-1,1 1 1,-1-1 0,0 0 0,0 0 0,1-1-1,-1 0 1,0 0 0,1 0 0,-1-1 0,0 0-1,1 0 1,-1-1 0,0 1 0,0-2 0,0 1-1,0 0 1,9-7 0,2-1-24,0-2 1,-1-1-1,0 0 1,-1-1-1,0 0 1,-1-1-1,-1-1 1,21-32-1,-4-6 308,-2-1 0,-2-2 1,-3 0-1,20-81 0,10-21 591,-45 144-773,-1 14-2,5 27 60,-2 45 84,-3 46-41,-6-79-234,1 0 1,1 0 0,2 0 0,2-1 0,23 70 0,-29-103-80,0 0 0,1 0 0,0-1 1,0 1-1,0 0 0,1-1 0,-1 1 1,1-1-1,-1 0 0,1 0 0,0 0 1,0 0-1,1-1 0,-1 1 0,1-1 1,4 3-1,-5-4-106,0-1 0,0 1 0,1-1 0,-1 1 0,0-1 0,0 0 0,0 0 0,0 0 0,1-1 0,-1 1 0,0-1 0,0 0 0,0 0 0,0 0 0,0 0 0,0 0 0,0-1 0,0 1 0,-1-1 0,1 0 1,4-3-1,18-16-1243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2.21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 26 1112,'-24'-24'4847,"20"22"-4561,3 3-245,-1 0 0,1 0 1,0 0-1,0-1 1,0 1-1,1 1 1,-1-1-1,0 0 1,0 0-1,0 0 1,1 0-1,-1 0 1,1 1-1,-1-1 1,1 0-1,-1 1 1,1-1-1,0 0 1,0 1-1,-1-1 1,1 0-1,0 1 1,0-1-1,0 1 1,1-1-1,-1 0 1,0 2-1,10 371 1937,31 1-1659,-22-213-279,-1-33-1117,61 230 0,-79-359 1066,1 3-292,1 1 0,-1-1-1,0 0 1,0 1 0,-1-1 0,1 1-1,-1 0 1,1-1 0,-1 1 0,0-1-1,-1 1 1,1 0 0,-1-1 0,1 1-1,-1-1 1,-2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2.5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3 220,'113'-3'3943,"60"16"-2351,-47-3-1009,-73-8-34,0 3 0,-1 2 0,96 26-1,-140-31-428,0 2-1,-1-1 0,1 1 0,-1 0 0,0 1 0,0 0 1,0 0-1,-1 0 0,0 1 0,0 0 0,0 0 0,-1 0 1,1 1-1,-2 0 0,1 0 0,-1 0 0,0 1 0,0-1 1,-1 1-1,0 0 0,-1 0 0,4 15 0,-1 13 134,0 0 0,-3 1 0,-1-1 0,-3 38 0,0-5-218,2-37-108,9 203-1333,8-311-8733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2.9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82 1360,'4'-71'10401,"0"61"-9744,-3 10-651,-1-1 0,1 1-1,-1 0 1,1 0 0,-1 0 0,1 0-1,-1 1 1,1-1 0,-1 0-1,1 0 1,-1 0 0,1 0-1,-1 0 1,1 1 0,-1-1-1,0 0 1,1 0 0,-1 1-1,1-1 1,-1 0 0,0 0-1,1 1 1,-1-1 0,0 1-1,1-1 1,-1 0 0,0 1-1,0-1 1,1 1 0,-1-1-1,0 0 1,0 1 0,0-1-1,0 1 1,0-1 0,1 1-1,14 27-420,-10-18 84,5 7-257,2 3-2290,1 0-1,29 35 1,-25-40 1167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0.7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1 251 84,'664'-239'5228,"-656"236"-5193,1 0 0,-1 1 0,0 1 0,0 0 0,1 0 0,-1 0 0,16 1 0,-21 1-23,-1 0 1,1-1 0,0 1 0,-1 0 0,1 0 0,-1 0 0,1 0-1,-1 1 1,0-1 0,1 1 0,-1-1 0,0 1 0,0 0-1,0 0 1,0 0 0,0 0 0,-1 0 0,1 1 0,-1-1-1,1 0 1,-1 1 0,0-1 0,0 1 0,0-1 0,0 1 0,0 0-1,0 2 1,3 24 75,-1-1 0,-1 1 0,-2-1 0,-1 1 0,-1-1-1,-8 42 1,1 1 59,-6 45 32,-5 62 1,19-154-173,1 1-1,1 0 0,1-1 0,1 1 1,7 25-1,-9-45-106,0 0 1,1 0-1,0-1 1,0 1-1,0 0 1,0-1-1,1 0 1,0 1-1,4 3 1,-7-7 4,1 0 1,0-1-1,0 1 0,-1 0 0,1-1 1,0 1-1,0-1 0,0 1 1,0-1-1,-1 0 0,1 1 0,0-1 1,0 0-1,0 0 0,0 0 1,0 1-1,0-1 0,0 0 0,0 0 1,2-1-1,-2 1-70,1-1 0,0 0 1,-1 1-1,1-1 0,0 0 0,-1 0 0,1 0 1,-1 0-1,0-1 0,1 1 0,-1 0 1,0-1-1,0 1 0,0-1 0,1-1 0,11-15-1128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3.3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159 0 216,'5'2'585,"0"0"1,0 0-1,0 1 1,0-1-1,0 1 0,-1 0 1,1 1-1,-1-1 0,0 1 1,7 7-1,-9-8-448,0 1 0,0-1 0,-1 1 0,1 0 0,-1-1 0,0 1 0,0 0 0,0 0 0,0 0 0,-1 0 0,0 0 0,0 0 0,0 0 0,0 0 0,-2 7 0,-3 11-76,0 0-1,-2 0 1,-1-1 0,-1 0 0,-12 22 0,-7 17 85,-13 32 42,-27 66-59,60-135-131,1 0 0,1 1 0,1 0 0,-4 43 1,8-63-6,1 0 1,0 0 0,0-1 0,0 1 0,0 0 0,1 0 0,0-1 0,0 1 0,0 0 0,0-1 0,0 1 0,1-1 0,-1 1 0,1-1 0,0 0 0,0 0-1,0 1 1,0-2 0,1 1 0,3 4 0,-1-4-17,-1-1 0,0 1 0,1-1 0,-1 0-1,1 0 1,0-1 0,0 1 0,0-1 0,0 0-1,0 0 1,0-1 0,0 0 0,7 0 0,12-2-79,0-1 0,-1-1 0,1-1 0,-1-1 0,25-10 0,-10 3 22,47-25 0,-73 32 91,0-1 0,-1 0 1,0 0-1,0-1 0,-1-1 1,0 1-1,17-21 0,-25 26-1,0 0 0,-1 0 1,1 0-1,0 0 0,-1 0 0,0 0 0,0 0 1,0-1-1,0 1 0,0 0 0,-1-1 0,1 1 0,-1 0 1,0-1-1,0 1 0,0-1 0,-1-3 0,-1 0 11,0 0 0,0 1 0,-1-1 0,1 1 1,-1-1-1,-1 1 0,1 0 0,-5-6 0,-10-9 60,0 1 0,0 0 1,-30-23-1,39 36-55,-55-45 168,39 34-67,1-2 0,1 0 0,1-2 0,-30-37 0,51 58-126,0 0 0,0 0 1,1 0-1,-1-1 0,0 1 0,1 0 0,-1 0 1,1 0-1,-1-1 0,1 1 0,0 0 0,0 0 1,-1-1-1,1 1 0,0 0 0,0-1 1,0 1-1,0 0 0,1-1 0,-1 1 0,0 0 1,0 0-1,1-1 0,0 0 0,0-1-1,1 1 0,-1 0 0,1 0 0,0 1-1,0-1 1,-1 0 0,1 0 0,0 1 0,0-1 0,1 1-1,3-2 1,6-2-3,0 0 1,1 1-1,21-5 0,-34 9 3,100-20-11,1 4-1,1 4 1,191 4-1,-277 8 22,0 1 0,0 1 0,0 1-1,0 0 1,0 1 0,27 10 0,-37-11-9,0 1 0,0-1 0,-1 1 1,1 0-1,-1 0 0,0 0 0,0 1 1,0 0-1,0 0 0,-1 0 0,0 0 1,0 1-1,0-1 0,-1 1 0,0 0 1,0 1-1,-1-1 0,4 13 0,-2-2-1,-1 0 0,-1 0-1,0 1 1,-2-1 0,-1 29 0,-18 91-21,3-30-23,15-97 40,-3 19-15,2 1-1,3 49 1,-1-79 18,0 1 1,0 0 0,0 0 0,0 0 0,0 0-1,0-1 1,0 1 0,0 0 0,1 0 0,-1 0 0,0-1-1,1 1 1,-1 0 0,0-1 0,1 1 0,-1 0-1,1 0 1,-1-1 0,1 1 0,-1-1 0,1 1-1,0-1 1,-1 1 0,1-1 0,0 1 0,-1-1-1,1 1 1,0-1 0,-1 0 0,3 1 0,-2-1 1,1 0 1,0 0 0,0-1-1,0 1 1,-1-1 0,1 1-1,0-1 1,-1 1 0,1-1-1,0 0 1,-1 0 0,1 0 0,1-1-1,4-3 6,-1-1 1,0 1-1,0-1 0,0 0 0,5-8 0,26-51 18,51-120-1,-1-3-121,-71 159 77,2 1-1,0 0 1,1 2 0,30-31-1,-38 46 28,0 1-1,1 0 1,0 0-1,0 1 1,1 1-1,1 0 1,-1 1-1,1 0 1,0 1-1,1 1 1,25-6-1,-33 9 1,0 1 0,-1 0 0,1 1-1,0 0 1,-1 0 0,1 0 0,0 1-1,-1 0 1,1 0 0,-1 1 0,1 0-1,-1 0 1,0 0 0,0 1 0,0 0-1,0 0 1,0 1 0,0-1 0,-1 1-1,0 0 1,0 1 0,0-1 0,0 1-1,-1 0 1,0 0 0,0 1 0,0-1-1,-1 1 1,4 7 0,2 8 19,-1 1-1,-1 0 1,-1 1-1,0 0 1,-2 0-1,-1 0 1,0 44 0,11 59-67,-12-112-6,2 0-1,0-1 1,0 1-1,1-1 1,1 0-1,13 23 1,-16-32-94,0 1 1,0-1-1,0 0 0,0-1 1,1 1-1,-1-1 1,1 1-1,0-1 0,0 0 1,8 4-1,-7-5-239,-1-1 0,1 1-1,-1-1 1,1-1 0,-1 1 0,1 0-1,0-1 1,-1 0 0,1 0 0,0-1-1,-1 1 1,1-1 0,-1 0 0,1 0-1,-1-1 1,1 1 0,7-5-1,10-3-1030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4.1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442 1160 900,'-2'-3'245,"0"1"0,0-1 1,-1 1-1,1 0 0,-1 0 0,1 0 0,-1 0 0,0 0 1,0 1-1,0-1 0,0 1 0,0 0 0,0-1 0,0 1 1,0 1-1,0-1 0,0 0 0,-1 1 0,1 0 0,0 0 1,-5 0-1,-4 0-23,0 1-1,1 0 1,-1 1 0,-19 5 0,15-1-37,0 0 1,1 1-1,-1 1 1,2 1-1,-1 0 1,1 1-1,1 0 1,-1 1-1,2 0 0,0 1 1,0 1-1,-12 17 1,10-11-128,2 0 1,0 0 0,1 1-1,1 0 1,1 1-1,1 0 1,0 1-1,-7 38 1,13-46-60,1 0 1,0 1-1,0-1 1,1 0-1,1 0 0,1 1 1,3 17-1,-4-29-18,-1 0 0,1-1 0,0 1 0,0 0 0,0 0 0,0-1 0,0 1 0,0-1 0,1 1 0,0-1 0,-1 1 0,1-1 0,0 0 0,0 0 0,0 0 0,0 0 0,0 0 0,1 0 0,-1-1-1,1 1 1,-1-1 0,1 1 0,-1-1 0,1 0 0,0 0 0,0 0 0,-1-1 0,1 1 0,0-1 0,0 1 0,0-1 0,0 0 0,0 0 0,-1 0 0,1 0 0,0-1 0,0 1 0,0-1 0,0 0 0,-1 0 0,1 0 0,3-2 0,10-4-37,0-1 1,0 0 0,-1-1 0,0-1 0,-1-1 0,0 0 0,-1 0 0,0-1-1,-1-1 1,0-1 0,-1 1 0,10-17 0,13-25 465,52-109 1,-81 153-338,-5 10-68,0 1-1,0-1 1,1 0 0,-1 0-1,0 0 1,0 1 0,1-1-1,-1 0 1,0 0 0,1 1-1,-1-1 1,1 0 0,-1 1-1,1-1 1,-1 1 0,1-1-1,0 0 1,-1 1 0,1-1-1,0 1 1,-1 0 0,1-1-1,0 1 1,-1 0 0,1-1-1,0 1 1,0 0 0,0 0-1,-1-1 1,1 1 0,1 0-1,-1 1 0,0 0 0,1 0-1,-1 0 1,-1 0-1,1 1 1,0-1-1,0 0 1,0 0-1,0 1 1,-1-1 0,1 1-1,-1-1 1,1 0-1,0 4 1,9 58 44,-10-63-48,7 95 27,11 78-35,-15-155-1,0-1 1,2 1-1,0-1 0,1 0 0,1-1 0,1 1 1,12 19-1,-18-32 2,1-1 0,-1 0-1,1 0 1,0 0 0,-1 0 0,1 0 0,1-1 0,-1 1-1,0-1 1,0 0 0,1 0 0,0 0 0,-1 0-1,1-1 1,0 1 0,0-1 0,6 1 0,-3-1-5,0-1 1,0 0-1,0 0 1,-1-1-1,1 0 0,0 0 1,-1 0-1,1-1 1,11-5-1,-1 0-12,0-2-1,0 0 1,-1-1 0,0-1-1,-1 0 1,23-23 0,-12 7 27,-2-1 0,-1 0 0,-1-2 0,-2-1 0,0 0 0,26-63 0,-26 44 20,-3 0 1,-2-1-1,-2-1 0,7-61 0,-9 0 196,-6 0-1,-5 0 0,-25-205 0,12 217 603,-5 1-1,-50-158 1,53 228-341,8 31-303,1 19-170,5 4 24,0 1 0,2-1-1,0 1 1,2-1 0,10 41 0,0 12 71,169 1102 910,-177-1154-1125,-1-14-124,-2 1-1,1 1 0,-2-1 1,1 0-1,-2 0 0,1 1 1,-3 17-1,-89-54-12123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5.51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0 340,'4'18'1620,"0"0"0,1 27 0,-4 84-975,-2-68 109,-3 455 954,4-511-1791,0 0-1,0 0 1,0 0-1,1 0 0,0-1 1,0 1-1,1 0 1,1 4-1,30-71-7407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5.9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0 186 784,'25'-9'5884,"-18"9"-5394,-6 1-448,1 0-1,0 1 0,-1-1 1,1 1-1,-1-1 0,0 1 1,1-1-1,-1 1 0,0 0 1,0 0-1,0-1 0,0 1 0,-1 0 1,1 0-1,1 3 0,10 30 163,-2-1 0,12 72 0,-6-27-108,8 39 47,-16-68-136,2 0-1,2-1 1,3-1 0,1 0 0,27 54 0,-43-102 9,1 1 1,-1-1 0,0 1-1,0-1 1,0 0-1,0 1 1,0-1-1,1 1 1,-1-1 0,0 0-1,0 1 1,1-1-1,-1 0 1,0 1-1,0-1 1,1 0 0,-1 0-1,0 1 1,1-1-1,-1 0 1,0 0-1,1 0 1,-1 1 0,1-1-1,-1 0 1,0 0-1,1 0 1,-1 0 0,1 0-1,-1 0 1,0 0-1,1 0 1,-1 0-1,1 0 1,-1 0 0,1 0-1,-1 0 1,0 0-1,1 0 1,-1 0-1,1 0 1,-1-1 0,0 1-1,1 0 1,-1 0-1,0 0 1,1-1-1,-1 1 1,0 0 0,1-1-1,15-29 478,3-44-158,-6 13-443,42-115 0,-13 49-340,80-225-3761,-93 274 1046,-18 47 1815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6.3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335 1 60,'30'6'4899,"-21"-2"-4286,27 20 1225,26 39-1554,-56-55-1,16 17-242,-1 1 1,-1 1-1,-1 0 0,-2 2 1,0 0-1,-2 1 0,-2 0 1,-1 1-1,-1 1 1,-1 0-1,-2 0 0,-2 1 1,0 0-1,-3 0 1,0 1-1,-2-1 0,-2 0 1,-1 1-1,-1-1 1,-2 0-1,-2 0 0,-1-1 1,-19 53-1,0-17-44,-3-1-1,-3-1 1,-56 82-1,71-121-318,-1-2-1,-1 0 1,-2-1-1,0-1 0,-2-1 1,0-1-1,-1-1 1,-1-1-1,-1-2 1,-34 18-1,40-27-660,0 0 0,-1-1 0,-35 6-1,16-6-267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56.7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146 13 904,'-21'-13'6053,"18"13"-5851,0 1-67,1 0 1,-1 1-1,1-1 1,-1 0-1,1 1 0,-1 0 1,1-1-1,0 1 1,0 0-1,-2 2 1,-4 5-71,0 0 1,1 0 0,1 0-1,-6 12 1,2 1 45,1 0 0,2 0 0,0 1 1,1 0-1,1 0 0,2 0 0,0 1 0,1 29 0,4 28 59,12 83 0,-14-163-169,11 84 65,3 0 0,4 0 0,4-2 0,3-1 0,4-1 0,4-1 0,3-2 0,53 86 0,-69-134-172,2-1 0,1-2 0,2 0 0,0-1-1,1-1 1,2-2 0,57 38 0,-62-46-502,1-2 0,0 0-1,1-2 1,1-1 0,-1-1 0,1 0 0,1-3 0,0 0-1,0-1 1,0-2 0,29 0 0,-2-7-1041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0.3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128 202 420,'-39'25'4394,"-30"-2"-2567,50-22-212,18-1-1591,16-16 289,25-17-420,12 3 94,2 2 0,0 2 1,2 3-1,1 2 0,0 3 0,1 2 0,1 3 0,1 2 0,120-5 0,-138 17 3,1 1-1,-1 3 1,1 1-1,-1 2 1,-1 2-1,0 1 0,53 23 1,-47-13 160,-1 1 1,-1 3 0,-2 1-1,0 3 1,68 59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1.21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217 12 4,'-15'-5'3941,"-3"-1"-1898,18 6-2034,0 0 0,0 0-1,-1 0 1,1 0 0,0 0-1,0 0 1,-1 0-1,1 0 1,0 1 0,0-1-1,-1 0 1,1 0 0,0 0-1,0 0 1,0 0-1,-1 1 1,1-1 0,0 0-1,0 0 1,0 0-1,0 1 1,0-1 0,-1 0-1,1 0 1,0 1 0,0-1-1,0 0 1,0 0-1,0 1 1,0-1 0,0 0-1,0 0 1,0 1 0,0-1-1,0 0 1,0 0-1,0 1 1,0-1 0,0 0-1,0 0 1,0 1 0,0-1-1,0 0 1,0 0-1,1 1 1,-1-1 0,0 0-1,0 0 1,0 0 0,0 1-1,0-1 1,1 0-1,-1 0 1,0 0 0,0 0-1,0 1 1,1-1 0,7 21 28,15 25 1,83 99-3,-20-29-69,-34-43-81,80 124-115,-113-165 221,-2 0 1,-1 1-1,-2 1 1,14 48-1,-27-80 11,0 1-1,0 0 1,-1-1-1,1 1 1,0 0 0,-1 0-1,0 0 1,0-1-1,0 1 1,0 0-1,0 0 1,0 0-1,-1-1 1,1 1-1,-1 0 1,0 0 0,0-1-1,0 1 1,0 0-1,-1-1 1,1 0-1,-1 1 1,1-1-1,-1 0 1,-2 3 0,0-2-9,-1-1 1,1 0 0,-1 1 0,1-2-1,-1 1 1,0 0 0,0-1 0,0 0 0,0 0-1,0-1 1,0 1 0,0-1 0,-7-1 0,-38 1 50,-1 2 0,1 3 1,0 1-1,0 3 0,0 1 1,1 3-1,-62 26 0,66-18 198,-44 28 0,102-57-183,1-2 0,-1 0 0,-1 0 0,0-1 0,0 0 0,-1-1 0,-1-1 0,0 0 0,0 0 0,-2-1 0,12-21 0,7-31 71,-2-1 0,22-98-1,13-144-146,-58 297 10,1-9 0,1-7 2,2 1-1,10-32 1,-12 79-1774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1.63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100 0 620,'45'143'3564,"-40"-130"-3465,-1 1 0,-1 0 1,0 0-1,-1 0 0,-1 0 1,0 1-1,0-1 0,-2 0 1,0 0-1,-4 22 0,5-35-91,-1 0 0,1 0 0,0 0 0,-1 1 0,1-1 0,-1 0-1,1 0 1,-1 0 0,0 0 0,0 0 0,1 0 0,-1 0-1,0 0 1,0-1 0,0 1 0,0 0 0,0 0 0,0-1 0,0 1-1,0 0 1,0-1 0,0 1 0,0-1 0,0 1 0,-2-1-1,0 0 4,1 1-1,-1-1 0,0 0 0,0-1 0,1 1 0,-1 0 0,0-1 0,1 0 0,-1 1 0,-5-3 0,1-1-3,0 1-1,0-1 1,0 0 0,1-1 0,0 0-1,-12-10 1,-25-61-16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2.0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88 44 1372,'-9'-2'823,"1"0"0,-1-1 0,1 0-1,-1 0 1,1-1 0,0 0 0,0 0 0,-13-10-1,26 13-838,0 0 0,0 0-1,0 0 1,0 0-1,0 1 1,0 0-1,0 0 1,5 1-1,164 11 104,-91-9-175,-1 3-1,1 5 1,134 33 0,-156-19-688,-27 1-2510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1.1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15 447 1196,'-8'-165'4869,"3"98"-2162,4-97-1,1 162-2731,-1-1 1,2 1-1,-1 0 0,0 0 0,0-1 0,1 1 0,-1 0 0,1 0 0,0 0 0,-1 0 0,1-1 1,0 1-1,0 0 0,1 1 0,-1-1 0,0 0 0,1 0 0,-1 0 0,1 1 0,3-4 0,-2 4-267,0 0-1,0 1 0,0-1 0,0 0 0,0 1 1,0 0-1,1 0 0,-1 0 0,0 0 0,0 0 0,0 1 1,1-1-1,-1 1 0,4 1 0,24 4-3401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2.3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121 8 148,'-44'-8'7679,"40"9"-7378,3 0-283,-1 0-1,1 1 1,0-1 0,0 0 0,0 0 0,0 1 0,0-1 0,1 0 0,-1 1 0,0-1-1,1 1 1,-1-1 0,0 3 0,-10 38 121,1 0 0,-7 76 0,5 91-72,11-161-62,-2 16-87,-2 35-631,5 1 0,15 136 0,-12-193-2891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2.8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0 176 332,'11'27'4642,"-10"-20"-4178,5 17 52,81 159 648,-82-171-1154,0 1 0,-2-1 0,4 17 0,-5-18 7,0-1 1,1 1-1,0-1 1,8 17-1,-9-21 54,-6-11-57,-8-11-29,-1-13-7,2-1 0,2 0 0,0 0 0,2-1 0,1 0 0,2 0 0,-1-62 0,5 79 17,0 1 1,1-1-1,1 0 1,0 1-1,1-1 1,0 1-1,1 0 1,0 0-1,7-13 1,-7 20 2,-1 1 0,1-1 0,0 1 0,0-1 0,0 1 0,1 0 0,0 1 0,0-1 0,0 1 0,1 0 0,-1 0 0,1 1 0,0 0 0,0 0 0,0 0 0,0 0 0,1 1 0,-1 0 1,1 1-1,8-2 0,6 1-11,1 2 0,-1 0 1,0 1-1,1 1 0,-1 1 1,31 9-1,-28-6 17,0-2 0,0 0 1,0-2-1,40 0 0,6-15 476,-92 47-28,-1-4-441,1 2 0,1 0 0,2 1 0,1 2 0,1-1 0,3 2 0,0 0 0,3 1 0,1 0 0,-10 71 0,20-99-35,0-1 0,0 1 0,1-1 0,0 1 0,0-1 0,1 0 0,0 0 0,1 0 0,0 0 0,0 0 0,1 0 0,6 11 0,-8-16-182,0 1 0,1-1 1,-1 0-1,1 0 0,0 0 0,0 0 1,0 0-1,0 0 0,0-1 0,0 0 1,1 0-1,-1 0 0,1 0 1,0 0-1,-1 0 0,1-1 0,0 0 1,0 0-1,0 0 0,0 0 1,0-1-1,0 0 0,0 1 0,0-1 1,0-1-1,0 1 0,7-2 1,4-3-1049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3.5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412 0 92,'-18'1'724,"0"0"0,0 1 0,0 1 0,1 1 0,-1 0 0,1 1 0,-22 10 0,22-7-417,-1 0 0,2 2 0,0 0 0,0 1 1,1 0-1,-24 24 0,28-24-279,0 0 1,1 2-1,1-1 0,-1 1 0,2 0 1,0 1-1,1 0 0,0 1 1,1-1-1,1 1 0,0 0 0,1 0 1,0 1-1,2 0 0,0-1 1,0 1-1,2 0 0,2 31 0,-1-36-55,1 1-1,1-1 0,0 0 1,0 0-1,1 0 0,1 0 0,-1-1 1,2 0-1,0 0 0,0 0 0,0 0 1,1-1-1,1 0 0,12 11 0,-14-15-13,-1-1 0,1 1 0,0-1 0,0-1-1,1 1 1,-1-1 0,1-1 0,0 1-1,0-1 1,0 0 0,0 0 0,0-1-1,0 0 1,0 0 0,0-1 0,0 0 0,0 0-1,1-1 1,-1 0 0,0 0 0,0 0-1,0-1 1,0 0 0,9-4 0,-1-1 39,-1-1 0,1 0 1,-1-1-1,-1-1 0,0 0 1,0 0-1,-1-1 1,0-1-1,-1 0 0,16-23 1,5-13 218,44-89 1,-35 60 299,-32 52 274,-15 54-510,4 27-350,1-16 132,3 44-1,-1-74-213,0 0-1,0 0 0,1 0 1,1-1-1,0 1 1,0-1-1,1 0 1,0 0-1,9 15 0,-12-22-64,0 0-1,1 0 0,-1-1 1,0 1-1,1 0 0,1 0-216,-2 0 216,1-1 1,-1 0-1,1 0 0,0 0 0,0 0 1,0 0-1,0 0 0,0 0 1,0-1-1,0 1 0,0-1 1,0 1-1,0-1 0,0 0 1,3 0-1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3.90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9 1264,'11'-8'7427,"-7"27"-7364,6 43-5,3 0 0,3 0 0,28 68-1,-43-125-125,10 33-965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4.2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90 780,'10'-18'1450,"-7"10"-643,1 1 0,0-1 1,1 1-1,0-1 0,0 1 0,10-9 1,-14 15-783,1 0 1,-1 0-1,1 0 0,0 0 1,-1 0-1,1 0 1,0 1-1,0-1 0,0 0 1,-1 1-1,1 0 1,0-1-1,0 1 0,0 0 1,0 0-1,0 0 1,0 0-1,0 0 1,0 1-1,-1-1 0,1 0 1,0 1-1,0 0 1,0-1-1,-1 1 0,1 0 1,0 0-1,0 0 1,-1 0-1,1 0 0,-1 0 1,1 0-1,-1 1 1,0-1-1,2 3 0,3 1-229,-1 1-1,0 1 0,0-1 0,-1 1 1,0-1-1,0 1 0,-1 0 0,0 1 0,4 10 1,13 70-4702,-16-67 3656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4.56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2 151 204,'3'7'631,"11"36"2118,11 50-1,-22-79-2496,-1 0 0,0 1-1,-1 0 1,-1-1 0,0 1 0,-1-1-1,-5 24 1,6-38-249,0 0-1,0 1 0,0-1 1,0 0-1,0 1 1,0-1-1,0 0 0,0 0 1,0 1-1,0-1 1,0 0-1,0 1 0,-1-1 1,1 0-1,0 1 1,0-1-1,0 0 0,0 0 1,-1 1-1,1-1 1,0 0-1,0 0 0,-1 1 1,1-1-1,0 0 1,0 0-1,-1 0 0,1 0 1,0 1-1,-1-1 1,1 0-1,0 0 0,0 0 1,-1 0-1,1 0 1,0 0-1,-1 0 0,1 0 1,0 0-1,-1 0 1,-11-11-60,-4-20-129,13 16 149,0 1 0,2-1 0,0 0 0,0 0 0,2 0 0,0 0 0,0 0 0,1 0 0,1 0 0,5-14 0,-3 11 14,1 0-1,1 1 1,1 0-1,0 0 1,1 0 0,0 1-1,21-25 1,-26 36 29,1 0-1,0 0 1,0 0-1,0 1 1,0 0-1,1 0 1,0 0-1,0 1 1,0-1-1,0 1 1,0 1-1,0-1 1,1 1-1,0 0 1,-1 1-1,1 0 1,0 0-1,0 0 1,-1 1 0,1 0-1,0 0 1,0 1-1,0-1 1,10 4-1,-8-1 40,-1 0 0,0 0 1,0 1-1,-1 0 0,1 0 0,-1 1 0,0 0 0,0 1 1,0-1-1,-1 1 0,0 0 0,0 1 0,0 0 0,-1 0 0,0 0 1,-1 0-1,1 1 0,6 15 0,-4-3 43,-1-1 0,-1 0 0,0 1 0,-2 0 0,0 0 0,0 29 0,-13 117 52,2-76-570,8-68-331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6.72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5 835 524,'-4'-7'5642,"3"5"-5555,1 0-1,0 0 1,0-1 0,0 1 0,0 0 0,1 0-1,-1 0 1,0-1 0,1 1 0,0 0 0,1-3-1,16-36-77,-17 36-12,1-1 0,0 1 0,0 0 0,1 0 0,-1 0 0,1 0 0,0 0 0,0 1 0,6-7 0,37-30-30,3 1 0,95-58 0,-82 59 33,2 3 0,1 2 0,115-42 0,-144 65 32,1 0 0,0 3 1,1 1-1,0 1 0,0 3 1,0 1-1,1 1 1,67 9-1,32 24 6,-6-1 62,-130-31-87,-1 1-1,1-1 1,0 0 0,0 0-1,-1 1 1,1-1 0,0 0-1,0-1 1,0 1 0,-1 0-1,1 0 1,0-1 0,-1 1-1,1-1 1,0 1 0,-1-1-1,1 0 1,0 0 0,-1 1-1,1-1 1,-1 0 0,1-1-1,-1 1 1,0 0 0,0 0-1,1 0 1,-1-1 0,0 1-1,0-1 1,0 1 0,0-1-1,-1 1 1,1-1 0,0 0-1,-1 1 1,1-1 0,-1 0-1,1 1 1,-1-1 0,0 0-1,0 0 1,0 1 0,0-1-1,0 0 1,0 0 0,0 0-1,0 1 1,-2-4 0,0-7-62,0 0 1,-1 1 0,0 0 0,-1 0-1,-1 0 1,-7-15 0,0 3 38,-2 1 0,0 0 0,-1 1 0,-1 1 0,-30-29 0,40 43 4,-1 0 0,1 1 1,-1 0-1,-1 0 0,1 1 0,-1 0 1,1 0-1,-1 1 0,0-1 0,-1 2 1,1-1-1,0 2 0,-1-1 0,1 1 1,-1 0-1,0 0 0,1 1 0,-1 1 1,0-1-1,-14 4 0,22-4 3,0 0-1,1 0 0,-1 0 1,0 0-1,1 0 1,-1 0-1,0 1 1,1-1-1,-1 0 1,1 0-1,-1 0 1,0 1-1,1-1 1,-1 0-1,1 1 1,-1-1-1,0 1 1,1-1-1,-1 0 1,1 1-1,0-1 1,-1 1-1,1 0 1,-1-1-1,1 1 1,0-1-1,-1 1 1,1-1-1,0 1 1,0 0-1,-1-1 1,1 1-1,0 0 1,0-1-1,0 1 1,0 1-1,1 0-5,-1 0 1,1-1-1,0 1 0,0 0 1,1 0-1,-1 0 0,0-1 1,1 1-1,-1-1 0,1 1 1,2 2-1,52 33-205,18-6-140,-62-27 310,1 0-1,-1 1 0,0 0 1,-1 1-1,1 0 1,-1 1-1,0 0 0,0 0 1,15 17-1,-24-22 46,-1 0-1,0 0 1,0 0 0,0 0-1,0 0 1,0 0 0,-1 1 0,1-1-1,-1 0 1,1 1 0,-1-1-1,0 0 1,0 1 0,0-1 0,0 0-1,0 1 1,-1-1 0,1 0-1,-1 0 1,1 1 0,-1-1-1,0 0 1,0 0 0,0 0 0,0 0-1,0 1 1,0-2 0,-1 1-1,1 0 1,-4 3 0,-6 8 98,-1 0 0,0-1 1,-18 13-1,13-10 9,10-9-93,0 1 0,0 0 0,1 1 0,0 0 0,0 0 0,1 0 0,0 1 0,0-1-1,1 1 1,0 0 0,1 1 0,0-1 0,0 1 0,1-1 0,0 1 0,1 0 0,0 0 0,1-1-1,0 11 1,3-16-16,5-12-73,5-12-89,-1-6 108,0-2-1,-2 0 1,-1 0-1,7-34 1,-10 34-802,1-1-1,2 1 1,1 1-1,15-30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18.1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217 2165 580,'11'46'8327,"-17"-73"-7722,1 5-563,1-1-1,2 0 0,0 1 1,2-38-1,15-95-27,-7 86 33,124-983-463,-95 846 370,-16 102 97,-4-2 1,5-143-1,-22 159-46,0 90-9,0 0 0,0 0 1,0 0-1,0 0 0,0 0 0,0 0 1,0 0-1,0-1 0,0 1 1,0 0-1,0 0 0,0 0 0,0 0 1,0 0-1,0 0 0,0 0 0,0 0 1,0-1-1,0 1 0,0 0 0,0 0 1,0 0-1,0 0 0,0 0 0,0 0 1,-1 0-1,1 0 0,0 0 1,0 0-1,0 0 0,0 0 0,0-1 1,0 1-1,0 0 0,0 0 0,-1 0 1,1 0-1,0 0 0,0 0 0,0 0 1,0 0-1,0 0 0,0 0 1,0 0-1,0 0 0,-1 0 0,1 0 1,0 0-1,0 0 0,0 0 0,0 0 1,0 1-1,0-1 0,0 0 0,0 0 1,-1 0-1,1 0 0,0 0 0,0 0 1,0 0-1,0 0 0,0 0 1,0 0-1,0 0 0,0 1 0,-11 9-97,-11 17 61,20-24 20,-43 54-50,15-21-1,2 1 0,-24 43 0,30-40 71,1 0 0,2 1 0,2 2-1,2-1 1,2 2 0,-11 65 0,23-105-11,1-1 0,0 1 0,0-1 1,0 1-1,0-1 0,1 1 0,0-1 0,-1 1 1,1-1-1,0 0 0,1 1 0,1 3 0,-3-7 6,1 1-1,-1 0 1,0-1-1,1 1 0,-1-1 1,1 1-1,-1-1 1,1 1-1,-1-1 0,1 1 1,-1-1-1,1 0 1,0 1-1,-1-1 1,1 0-1,-1 0 0,1 1 1,0-1-1,-1 0 1,1 0-1,0 0 0,-1 0 1,1 0-1,1 0 1,-1 0 0,1 0 0,-1-1 0,1 0 0,-1 1 0,1-1 0,-1 0 0,0 0 0,0 0 0,1 0 0,-1 0 0,0 0 0,0 0 0,0 0 0,0 0 0,2-3 0,23-36 11,-1-1 0,-1-1-1,-3-1 1,-1-1 0,21-72 0,-13 37-1,-23 62-9,-4 12 1,0 0 1,1 0 0,-1 0-1,1 1 1,0-1-1,1 0 1,-1 1 0,1 0-1,3-6 1,-5 10 0,0 0 0,0 0 1,0 0-1,1 0 0,-1 0 1,0 0-1,0 1 0,0-1 1,0 0-1,0 0 0,0 1 1,0-1-1,0 1 0,0-1 1,0 1-1,-1-1 0,1 1 1,0-1-1,0 1 0,0 0 1,0-1-1,-1 1 0,1 0 1,0 0-1,-1 0 0,1 0 1,0 1-1,19 25-11,20 52 32,-3 2-1,-3 2 0,29 110 0,-47-143 1,-14-46-18,-1 1 1,1-1-1,-1 1 0,0 0 1,-1-1-1,1 1 1,-1 0-1,0 6 0,0-10 1,0 0-1,-1 0 1,1-1-1,0 1 1,0 0-1,-1 0 1,1-1-1,0 1 1,-1 0-1,1-1 1,-1 1 0,1-1-1,-1 1 1,0 0-1,1-1 1,-1 1-1,1-1 1,-1 0-1,0 1 1,1-1-1,-2 1 1,-26 0 2,8-7-84,0-1-1,1-1 0,0 0 0,0-1 0,1-1 0,-32-24 0,-38-19-143,57 38 218,-2 0-1,1 3 0,-2 0 1,0 2-1,0 2 0,-1 1 1,-49-3-1,55 5-96,54 2-46,85-2 137,185-33 1,-257 31 80,-62 9 150,-81 6-156,73-7-139,1 1-1,-1 1 0,1 2 1,-49 14-1,46 8-4814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3.5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63 1 672,'-4'9'5495,"-16"36"-5007,12-2-304,2 0 0,1 1 0,3-1 0,4 75 0,0-28-142,-15 642-149,4-368 217,33 130 0,-4-206-39,-20-272-80,-1-9-47,1-1 0,0 1-1,1-1 1,0 1 0,0-1-1,3 11 1,-6-65-5864,-1 28 4650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4.24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424 1 432,'-36'72'2551,"-49"77"0,-140 157-1811,212-292-763,1 1 1,1 1-1,1 0 0,0 1 1,-11 25-1,64-114-26,-22 21 255,3 0 0,2 2 0,2 1 0,3 1 0,1 2 0,49-54 0,-78 95-184,0 1 0,0 1 0,0-1 0,0 0 0,1 1 0,-1-1 0,1 1 0,5-3 0,-6 5-12,-1-1 0,0 1 0,0 0-1,0 0 1,0 0 0,0 0 0,0 0-1,0 0 1,1 0 0,-1 1-1,0-1 1,0 1 0,0 0 0,0-1-1,0 1 1,0 0 0,-1 0 0,1 0-1,3 3 1,12 10 36,0 1 0,-1 0-1,0 1 1,-2 1 0,0 1 0,0 0 0,12 25 0,8 7-8,20 32-73,-31-45-388,1 0 0,35 38 0,-49-64-103,-8-8 154,0 0 0,0 0 1,1 0-1,-1 0 1,1 0-1,0-1 0,0 1 1,0-1-1,0 0 1,0 0-1,1 0 0,-1 0 1,6 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1.44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310 9 784,'-27'-9'4430,"24"10"-4184,-33 11 672,26-6-943,0 0 0,1 0 0,-1 1 1,-10 11-1,11-7 60,0 0 0,0 1 0,1 0 0,1 1-1,0-1 1,1 1 0,1 0 0,-7 21 0,-24 115 109,35-144-138,-13 83 142,4 1-1,3 0 1,7 111-1,40 268 264,-12-193-381,-24-230-105,-3 0 1,-1 0-1,-7 47 1,5-76-334,0 1-1,-2-1 1,0 0 0,-1 0 0,-1 0 0,0-1-1,-1 1 1,-1-2 0,0 1 0,-1-1-1,-15 19 1,-1-7-936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5.0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147 197 56,'7'32'5718,"-9"-28"-5480,-14 50-957,10-35 1180,-41 138-51,19-70-248,-19 108-1,39-135-306,35-81-144,-13 0 271,-1-1-1,0 0 0,-2-1 1,-1 0-1,11-34 1,26-131 141,-21 77-23,-11 52 24,2 1-1,2 1 0,29-58 1,-48 113-119,1 0 0,0 1 1,-1-1-1,1 1 1,0-1-1,0 1 1,0 0-1,0-1 0,0 1 1,0 0-1,0-1 1,1 1-1,-1 0 1,0 0-1,1 0 0,-1 0 1,1 0-1,-1 1 1,1-1-1,-1 0 0,1 1 1,-1-1-1,1 1 1,2-1-1,-2 1 6,-1 1 0,1 0 0,0-1 0,0 1-1,0 0 1,-1 0 0,1 0 0,0 0 0,-1 0 0,1 0-1,-1 0 1,1 1 0,-1-1 0,1 0 0,-1 1 0,0-1 0,2 3-1,5 9 42,-1 0 0,0 0 0,-1 1-1,6 15 1,22 70-307,-3 1 0,-5 2 0,-4 1 0,16 199 0,-38-296-127,1 0 0,-1 0 0,0 0 1,0-1-1,-1 1 0,0 0 0,0 0 1,-1-1-1,1 1 0,-5 10 0,-2-8-791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5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93 1184,'-19'-16'5318,"20"15"-5248,3-2-57,0 0 0,0 1 0,0 0 0,1-1-1,-1 2 1,1-1 0,-1 0 0,1 1 0,0 0 0,-1 0 0,1 0 0,0 1 0,8-1 0,5-1-39,81-15-134,1 1-985,-35 2-2493,-50 10 2498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5.71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172 15 240,'-27'-14'5623,"24"14"-5452,0 2-67,-1 0 1,1 0-1,-1 0 1,1 0 0,0 0-1,0 1 1,0-1-1,0 1 1,-3 4-1,-7 8-184,2 0-1,-19 32 0,21-30 91,1 0 0,1 0 0,0 0 0,2 1 0,-6 29 1,9-38-8,0 1 0,1-1 0,1 1 0,0-1 0,0 1 0,1-1 0,0 1 0,0-1 0,1 1 0,1-1 0,-1 0 0,8 16 0,-7-20-100,0-1 0,0 1 0,0-1 0,1 0 1,0 0-1,-1 0 0,2 0 0,-1-1 1,0 0-1,1 1 0,-1-2 0,1 1 0,0 0 1,0-1-1,0 0 0,0 0 0,0-1 0,0 1 1,1-1-1,-1 0 0,6 0 0,-4 0-73,0-1 0,0 0 0,1 0 0,-1-1 0,0 0-1,0 0 1,0-1 0,0 0 0,-1 0 0,1 0 0,0-1-1,-1 0 1,0 0 0,1-1 0,8-7 0,-2 1-1015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6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239 10 24,'-28'-10'4860,"23"11"-4590,-31 13 824,27-8-1064,0 1 0,0 0 0,1 0 0,-14 16 0,9-6 85,0 0 1,1 1-1,0 1 0,2 0 1,0 0-1,1 1 1,1 0-1,-9 36 0,14-42-106,1-1 0,0 0-1,1 0 1,0 1 0,1-1-1,1 1 1,0-1 0,1 0 0,0 1-1,1-1 1,0 0 0,1 0-1,1-1 1,0 1 0,9 15-1,-10-21-51,1 0 0,-1-1-1,1 1 1,1-1 0,-1-1-1,1 1 1,0-1 0,1 0-1,-1 0 1,1 0 0,0-1-1,0 0 1,0-1-1,0 1 1,1-1 0,14 3-1,-10-4-598,-1 0 0,1 0 0,-1-1 0,1-1 0,0 0 0,21-3 0,-13-1-634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7.4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50 764,'140'-18'3790,"-31"3"-3182,125-1 1,760 63 876,-238-3-1189,-64-45-267,-466 0 22,130-5 22,792 30-105,-924-10-48,25 0 26,270 51-1,-488-59 78,1-1-1,33 1 1,-64-6-30,-1 0 0,1 1 0,-1-1 0,1 0 0,0 0-1,-1 0 1,1-1 0,0 1 0,-1 0 0,1 0 0,-1 0 0,1 0 0,0 0 0,-1-1 0,1 1-1,-1 0 1,1-1 0,-1 1 0,1 0 0,-1-1 0,1 1 0,-1 0 0,1-1 0,-1 1 0,1-1-1,-1 1 1,0-1 0,1 1 0,-1-1 0,0 0 0,0 1 0,1-1 0,-1 0 0,-6-23-638,3 19 516,-1 0 1,1 0-1,-1 0 1,0 0-1,0 1 1,-9-8 0,-49-17-1813,25 13-202,19 6 1052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7.7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221 18 872,'-16'-5'1215,"-1"1"-1,0 1 1,1 0-1,-23 0 1,44 5-1177,1 1 0,0-1 0,-1 1 0,1 0 0,-1 0 0,0 1 0,0-1 0,7 7 0,14 10-6,-7-9 8,-2 2 0,0 0 0,0 1 0,-1 1 0,-1 0 1,14 18-1,-21-24-23,-1 1 1,0 1-1,0-1 1,-1 1-1,-1 0 1,0 1-1,0-1 0,-1 1 1,0 0-1,-1 0 1,3 24-1,-7-26-11,0 0-1,0 1 0,-1-1 1,0 0-1,-1 0 0,0 0 1,0 0-1,-1-1 0,-1 1 1,0-1-1,0 0 0,0 0 1,-1-1-1,-1 1 0,-14 13 1,-7 7-358,-1-3 1,-58 42 0,64-51-748,-1-2-1,-1 0 0,-42 18 0,31-19-194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9.5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229 0 112,'-25'70'4099,"-19"32"-2808,39-91-1264,-7 19 168,0 1 0,-11 46 0,20-60-119,0 0 0,2 0 0,-1 21 0,3-33 67,1-11-113,2-7-116,11-9-63,2-5 387,-20 43-224,0-1 0,-1 1 1,-1-1-1,-8 18 0,-52 54 98,51-50-72,12-29-43,-1-1 0,1 0 1,-1 0-1,0 0 0,-1-1 1,0 1-1,-5 7 0,15-20-256,22-23-696,-27 27 632,0-1-1,0 1 1,0-1-1,0 1 1,0-1-1,0 1 0,-1-1 1,1 0-1,-1 1 1,0-5-1,0-4-806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29.96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138 5 400,'-27'4'2647,"0"0"1,-53-1-1,76-2-2548,182 5 119,178-16 1,-27 0-2673,-278 10-2173,-42-2 3378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30.3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 51 84,'-3'7'880,"1"0"0,-1 1 0,1-1-1,1 1 1,-1 8 0,4 34 492,4-29-1487,0 0 0,18 37 1,-21-51 246,9 22-94,-1 1 0,-2 1 0,-1-1 0,-1 2 0,-1-1 0,2 56 0,-8-86-26,0 0 0,0 1 1,0-1-1,0 0 0,0 0 1,0 0-1,0 0 0,0 0 1,0 1-1,-1-1 0,1 0 0,0 0 1,-1 0-1,1 0 0,-1 0 1,1 0-1,-1 0 0,0 0 1,1 0-1,-1 0 0,0 0 1,0-1-1,1 1 0,-1 0 1,0 0-1,0-1 0,-1 2 1,1-3-5,0 1-1,1-1 1,-1 1 0,0 0 0,0-1 0,1 1 0,-1-1 0,1 1 0,-1-1 0,0 0 0,1 1 0,-1-1 0,1 0 0,-1 1 0,1-1 0,-1 0 0,1 0-1,0 1 1,-1-1 0,1 0 0,0 0 0,0 0 0,0 1 0,-1-1 0,1 0 0,0 0 0,0 0 0,0 0 0,0 1 0,0-1 0,1 0 0,-1 0 0,0 0 0,0 0-1,1 1 1,-1-2 0,3-34 2,2 1 0,0 0-1,3 1 1,1-1 0,18-45 0,-17 58-229,0 0 1,2 1 0,0 0 0,1 1-1,1 0 1,1 1 0,1 1-1,32-30 1,16-5-3105,-43 39 2125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30.8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192 6 252,'-7'-1'4786,"-21"-3"-3575,22 4-1175,0 1 0,0 0 0,0 0 0,0 0 0,0 1 0,0 0-1,0 0 1,0 1 0,1-1 0,-1 1 0,1 1 0,0-1 0,0 1 0,0 0-1,0 0 1,1 0 0,-1 1 0,1-1 0,0 1 0,1 0 0,-1 0 0,1 1-1,0-1 1,0 1 0,1-1 0,-3 10 0,-1 2-38,1 0 0,0 0 0,1 0 0,1 0 0,1 1 0,1-1 0,0 1 0,3 22 0,-2-31-43,2 0 0,0 0 0,0 0 0,0 0 0,1 0 0,1 0 0,-1 0 0,8 11 0,-10-18 14,0-1 0,0 1 0,1 0 0,-1-1 0,0 0 0,1 1 0,-1-1 0,1 0 0,-1 1 0,1-1 0,0 0 0,-1 0 0,1-1 0,0 1 1,0 0-1,0 0 0,0-1 0,2 1 0,-1-1-8,0 0 1,-1-1 0,1 1-1,-1-1 1,1 1 0,-1-1 0,0 0-1,1 0 1,-1 0 0,0-1-1,1 1 1,-1 0 0,0-1 0,0 0-1,0 1 1,0-1 0,-1 0-1,3-2 1,10-14-71,-1 0 1,-1-1-1,0 0 0,-2 0 0,0-1 1,-1-1-1,-1 0 0,7-29 0,29-68 1228,-44 118-1110,0 0 1,0 0 0,0 0 0,0 0-1,0-1 1,0 1 0,0 0 0,1 0-1,-1 0 1,0-1 0,0 1 0,0 0-1,0 0 1,0 0 0,1 0 0,-1 0-1,0-1 1,0 1 0,0 0 0,0 0-1,1 0 1,-1 0 0,0 0 0,0 0-1,0 0 1,1 0 0,-1 0 0,0 0-1,0 0 1,0 0 0,1 0 0,-1 0-1,0 0 1,0 0 0,1 0 0,-1 0-1,0 0 1,0 0 0,0 0 0,1 0-1,-1 0 1,0 0 0,0 0 0,0 1-1,0-1 1,1 0 0,-1 0 0,0 0-1,0 0 1,0 0 0,0 1 0,0-1-1,1 0 1,-1 0 0,0 1 0,11 17 258,3 23 7,45 159 268,-57-194-646,0 1 1,0-1-1,0 1 0,1-1 0,0 0 0,0 0 0,1 0 1,-1 0-1,1-1 0,1 1 0,8 8 0,-12-14-53,0 0-1,1 0 0,-1 0 0,0 0 1,1 0-1,-1 0 0,0 0 1,1-1-1,-1 1 0,0 0 0,1-1 1,-1 1-1,0-1 0,0 0 1,1 1-1,-1-1 0,0 0 1,0 0-1,9-12-1567,2-5 512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1.7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1 442 1008,'8'-35'1100,"3"6"36,9 0-232,3 3-448,10 1-264,6 0-144,8 3-92,5 1-112,2 0-152,2-1-160,3 3-220,6-1-176,-3 1-80,3 1 28</inkml:trace>
  <inkml:trace contextRef="#ctx0" brushRef="#br0" timeOffset="1">816 57 104,'81'-21'1928,"-45"10"-647,1 2 1,57-6-1,-91 14-1260,0 1 1,0 0 0,0 1-1,-1-1 1,1 0 0,0 1-1,0 0 1,0-1 0,0 1-1,-1 0 1,1 1-1,-1-1 1,1 0 0,0 1-1,-1-1 1,0 1 0,1 0-1,1 2 1,0 1 20,0-1 0,0 1 1,-1 0-1,0 0 0,0 0 1,0 1-1,-1-1 0,3 9 1,1 8 118,-1 1-1,0 0 1,1 34 0,-6-55-145,10 195 722,-8-106-774,4 0 1,22 109-1,-21-185-1077,20-76-5108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31.3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1 180,'11'36'5840,"0"0"-5297,-8 18-476,-3 1 1,-8 70 0,2-50 32,5-59-62,0 4-38,10-37-101,8-36-109,35-92 163,-45 130 79,1-1 0,0 1 0,1 1 0,0 0 0,1 0 0,21-22 0,-26 32-13,-1 0 0,1 0 0,0 0 0,0 1 0,0-1 0,0 1 0,1 0 0,-1 1 0,1 0 0,0 0 0,0 0 0,0 0 0,0 1 0,0 0 0,0 0 1,0 1-1,7-1 0,-9 2-5,-1 0 1,1 0 0,0 0 0,-1 0 0,1 0 0,-1 1-1,1-1 1,-1 1 0,0 0 0,0 0 0,0 0 0,0 1-1,0-1 1,0 1 0,-1-1 0,1 1 0,-1 0 0,0 0-1,1 0 1,-1 0 0,-1 1 0,1-1 0,0 1 0,-1-1-1,0 1 1,0-1 0,0 1 0,1 7 0,0 5 13,0 0 1,-2 0-1,0 0 1,0 1-1,-5 20 1,3-18-171,1 0-1,0 1 1,2 19 0,3-28-480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34.0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26 26 408,'-11'-11'6350,"10"11"-6295,0 0 1,1 0-1,-1 0 0,0-1 1,1 1-1,-1 0 1,0 0-1,1-1 1,-1 1-1,1 0 0,-1-1 1,0 1-1,1-1 1,-1 1-1,1-1 1,-1 1-1,1-1 1,0 1-1,-1-1 0,1 1 1,-1-1-1,1 1 1,0-1-1,0 0 1,-1 1-1,1-1 0,0 0 1,0 1-1,0-1 1,-1 0-1,1 0-68,17 16-1341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35.2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21 453 356,'1'2'261,"0"1"-1,-1-1 1,1 0 0,-1 1-1,0-1 1,1 0-1,-1 1 1,0-1 0,0 1-1,-1-1 1,1 1 0,0-1-1,-1 0 1,1 1-1,-1-1 1,0 0 0,-2 4-1,-5 25-48,1 45 412,5-69-356,4-6 120,-1-1-374,-1 0 0,21-37 38,-10 16-18,2-5 3,-1 0 1,17-51-1,-18 43-1,20-39-1,-9 29 14,2 1 0,45-61 1,-61 93-42,0 1 0,1-1 1,0 1-1,1 1 0,0 0 1,1 0-1,0 1 0,0 1 1,1 0-1,0 0 0,0 1 1,0 0-1,1 1 0,18-4 1,-28 8-4,1 0 1,-1 0-1,1 1 1,-1-1 0,1 1-1,-1 0 1,1 0-1,-1 0 1,1 1-1,-1-1 1,1 1 0,-1 0-1,1 0 1,-1 0-1,1 0 1,-1 1-1,0-1 1,0 1 0,0 0-1,0 0 1,0 0-1,0 0 1,0 0-1,-1 1 1,1-1 0,-1 1-1,0 0 1,0 0-1,0 0 1,0 0-1,0 0 1,0 0 0,-1 0-1,0 1 1,0-1-1,0 0 1,1 5-1,2 11 29,-1 1 0,-1 0 0,-1-1 0,-1 1 0,-3 25 0,3-38-33,4 153 173,-3-158-183,4 39 24,-5-39-32,0-1 0,0 0 0,0 0 1,0 1-1,1-1 0,-1 0 0,1 0 0,-1 1 0,1-1 1,-1 0-1,1 0 0,-1 0 0,1 0 0,0 0 0,0 0 1,-1 0-1,1 0 0,0 0 0,0 0 0,0 0 1,0 0-1,0-1 0,0 1 0,1 0 0,-1-1 0,2 1 1,-1-1-60,0 0 0,0-1 1,-1 0-1,1 1 1,0-1-1,0 0 0,0 0 1,0 0-1,-1 0 0,1 0 1,0 0-1,-1-1 1,1 1-1,-1 0 0,0-1 1,1 0-1,-1 1 0,0-1 1,0 0-1,0 1 1,0-1-1,0 0 0,1-3 1,12-46-3234,-13 32 2126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1.8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1171 864,'0'-9'5832,"169"-130"-5673,-159 129-133,0 0 0,0-1 0,-1 0 0,15-24-1,6-7-5,65-92-66,-36 87 72,72-75-138,-125 116 104,-1 0-1,0 0 1,0 0 0,-1-1-1,4-7 1,19-25-30,-9 16-63,-17 21 90,0-1 0,1 1 0,-1 0 0,1 0 0,-1 0 0,1 0-1,0 0 1,0 1 0,0-1 0,0 0 0,0 1 0,0 0 0,1-1 0,-1 1-1,0 0 1,1 0 0,-1 0 0,5-1 0,40-36-168,-33 29 166,1 1-65,-1-1-1,-1 0 0,16-14 1,-23 16 54,1 2 0,0-1 0,0 1 0,0 0 0,1 0 0,13-6 1,-15 8 18,0-1 1,0 0-1,0-1 0,0 1 1,-1-1-1,0-1 1,5-5-1,-7 7 3,-1 1 0,1-1-1,0 1 1,1 0-1,-1 0 1,0 0 0,1 0-1,-1 0 1,1 1-1,0 0 1,0 0 0,0 0-1,0 0 1,1 0-1,-1 1 1,0 0 0,6-1-1,3 6 218,-11-3-215,0 0-1,0 0 0,0 0 0,0-1 1,0 1-1,0 0 0,0-1 1,1 0-1,-1 1 0,0-1 0,0 0 1,0 0-1,1 0 0,-1-1 0,0 1 1,0 0-1,0-1 0,1 0 1,-1 1-1,3-3 0,113-50-124,-71 39 22,-39 12 80,1 0 0,-1 0 0,0-1 0,0 0 0,13-7 0,-6 1 55,5-2-22,-1-1 0,32-27 0,-41 31-84,-9 8 48,0-1 0,0 0 0,0 1-1,-1-1 1,1 1 0,0-1 0,0 0-1,0 0 1,-1 0 0,1 1-1,0-1 1,-1 0 0,1 0 0,-1 0-1,1 0 1,-1 0 0,1 0 0,-1 0-1,1 0 1,-1-2 0,0 2 11,13 11-102,-4-8-1213,-8-2 1317,-1 0 0,1 0 0,0 0 0,-1 0 0,1 0 0,-1 0-1,1 0 1,-1 0 0,1 0 0,-1-1 0,1 1 0,-1 0 0,1 0 0,-1-1 0,1 1 0,-1 0 0,1-1 0,-1 1 0,1-1 0,3 1-312,-1 0 432,0 0-1,0 0 1,0 0 0,0 0 0,0-1 0,0 1 0,0-1 0,0 1 0,0-1 0,-1 0 0,1 0-1,0-1 1,0 1 0,-1-1 0,1 1 0,-1-1 0,4-2 0,-5 2-96,1 1 1,-1 0-1,1-1 0,-1 1 1,1 0-1,0 0 0,-1 0 1,1 0-1,0 1 1,0-1-1,0 0 0,0 1 1,-1-1-1,1 1 0,0 0 1,4-1-1,17-4-394,-16 1 398,-7 4-15,6 4-75,-4-4 36,-1 0 0,0 1 0,1-1 0,-1 0 0,0 0 0,1 0 0,-1 1 0,1-2 0,-1 1 0,1 0 0,-1 0 0,0 0 0,1-1 0,-1 1 0,0 0-1,1-1 1,1-1 0,-2 2 55,-1 0-1,1-1 0,0 1 0,-1-1 1,1 1-1,-1 0 0,1 0 1,0-1-1,-1 1 0,1 0 0,-1 0 1,1 0-1,0 0 0,-1 0 0,1 0 1,0 0-1,-1 0 0,1 0 1,0 0-1,-1 0 0,1 0 0,0 0 1,-1 1-1,1-1 0,0 0 0,-1 0 1,1 1-1,-1-1 0,1 0 1,-1 1-1,1-1 0,-1 1 0,1-1 1,-1 0-1,1 1 0,-1-1 0,1 1 1,-1 0-1,0-1 0,1 1 1,-1-1-1,0 1 0,1 0 0,-1-1 1,0 1-1,0-1 0,0 2 0,2 0 43,-1 0 0,1 0-1,-1 0 1,1 0 0,0 0-1,-1 0 1,1-1 0,0 1-1,0-1 1,5 3 0,-6-3-57,1-1 0,-1 1 0,1 0 0,-1 0 0,0 0-1,1 0 1,-1 0 0,0 0 0,0 0 0,0 0 0,0 1 0,0-1 0,0 0 0,0 1 0,0-1 0,0 1 0,0 2 0,-1-4 21,13 6-51,-12-5 28,0 0 0,1-1 0,-1 1 0,1 0 0,-1 0 0,1-1 0,-1 1 0,1-1 0,-1 1 0,1-1 0,-1 1 0,1-1 0,0 0 0,1 0 59,40-12 364,-13 3-416,-25 8-9,1 0 0,-1-1 0,1 0 0,-1 0-1,0 0 1,9-6 0,-12 6 12,0 1-1,0 0 1,0 1 0,-1-1-1,1 0 1,0 1-1,0-1 1,0 1 0,1 0-1,-1 0 1,0 0-1,0 0 1,0 0 0,0 0-1,0 0 1,0 1-1,0-1 1,0 1 0,0-1-1,0 1 1,0 0-1,2 1 1,7 1 57,22 15 14,-4-1-17,-16-12-37,-8-3-30,1 1 0,0-1 0,0-1-1,0 1 1,0-1 0,0 0 0,0 0 0,0-1-1,0 0 1,8 0 0,5-1-75,-1 0 0,1 2 0,-1 0 0,0 1 0,26 6 0,-28-5 92,1-1-65,0-1 0,0-1 1,0-1-1,1 0 0,24-5 0,-24 3-34,0 0 1,0 2-1,0 0 0,33 3 0,-34-1 126,0-1-1,-1 0 0,1-1 1,0-1-1,24-6 1,-2-1-82,15-2 147,52-20 0,-19 20 87,-52 0-160,40-9 111,-69 19-133,1 0 0,0 0 0,-1 0 0,1 1 0,-1 0 0,1 0 0,-1 1 0,11 2 0,-8 0-13,1 0 0,0-1 0,0 0 0,0-1 1,17 1-1,-22-1 2,1 0-1,-1 0 1,1 0 0,-1 1-1,1 0 1,-1 0 0,0 0-1,0 1 1,0-1 0,8 8-1,-8-7 2,0 0-1,0 1 1,1-2 0,-1 1-1,0-1 1,1 1-1,0-1 1,-1-1 0,1 1-1,0-1 1,6 0 0,68-10-75,-64 9 81,4 0 16,0 0 1,34 6-1,-49-5-23,47 5-19,-52-6 49,7 1 33,-1-1 1,1 0-1,-1-1 0,1 0 0,-1 0 0,1 0 0,-1-1 0,7-2 1,-13 3-66,1 0 1,0 0-1,-1 1 1,1-1-1,0 0 1,0 0-1,-1 1 1,1-1-1,0 0 1,0 1-1,0-1 1,0 1-1,0 0 1,0-1-1,0 1 1,0-1-1,0 1 1,0 0-1,0 0 0,0 0 1,0 0-1,0 0 1,0 0-1,0 0 1,0 0-1,0 0 1,0 0-1,1 0 1,-1 1-1,0-1 1,0 0-1,0 1 1,-1-1-1,1 1 1,0-1-1,0 1 1,0 0-1,0-1 1,0 1-1,1 1 1,-2-2 4,1 1 0,-1-1 0,1 1 0,-1-1 0,1 0 0,-1 1 0,1-1 0,-1 0 0,1 0 0,-1 1 0,1-1 0,0 0 0,-1 0 0,1 0 1,-1 0-1,1 0 0,-1 0 0,1 0 0,0 0 0,-1 0 0,1 0 0,0 0 0,-1 0 0,1 0 0,-1-1 0,1 1 0,-1 0 0,1 0 0,-1-1 0,1 1 0,-1 0 0,2-1 0,-1 1 49,0 0 0,0 1 0,0-1 0,0 0 0,0 0 0,0 0 0,0 1 0,0-1 0,0 0 0,0-1 0,0 1 0,0 0 0,0 0 0,0 0 0,0 0 0,0-1 0,0 1 0,0-1 0,0 1 0,0-1 0,0 1 0,-1-1 0,1 1 0,0-1 0,1-1 0,0 1-38,0 1 0,-1-1 0,1 0 0,0 1 1,0-1-1,0 1 0,0-1 0,0 1 0,0 0 1,-1 0-1,1 0 0,0 0 0,0 0 0,0 1 0,0-1 1,4 1-1,-5 0-24,1 0 0,0-1 0,0 0 0,0 1 0,0-1 0,0 0 0,0 0 0,0 0 0,0 0 0,0 0 0,0-1 0,0 1 0,0-1 0,0 1 0,0-1 0,0 0 0,2-1 0,-4 2 12,11 2-498,8 0 141,-17-1 358,1-1-1,-1 1 1,0-1 0,0 1 0,1-1 0,-1 0 0,0 0 0,1 0-1,-1 0 1,1 0 0,-1 0 0,0-1 0,0 1 0,4-2 0,-4 1-2,1-1 1,0 1 0,0 1 0,0-1-1,0 0 1,0 1 0,0-1 0,0 1 0,0 0-1,6 0 1,4-1-52,-11 1 41,1 0 0,0 0 0,-1 0 0,1 0 0,0 0 0,-1 0 0,1 1 0,-1-1 1,1 1-1,-1 0 0,3 1 0,21 3-566,-12-7 454,4 5-72,13-8 478,33 9 224,-19-8-91,-28-5-1158,-70-11-5352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4.5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16 123 400,'-7'-12'5580,"2"-16"-3812,2-24-1283,3 50-416,1-19 432,-2 21-493,1 0-1,0 0 1,0 0-1,0-1 1,0 1-1,0 0 0,0 0 1,0 0-1,0-1 1,0 1-1,0 0 1,0 0-1,0-1 0,0 1 1,0 0-1,0 0 1,0-1-1,0 1 1,0 0-1,0 0 0,0 0 1,0-1-1,0 1 1,0 0-1,0 0 1,0 0-1,0-1 1,1 1-1,-1 0 0,0 0 1,0 0-1,0-1 1,0 1-1,1 0 1,-1 0-1,0 0 0,0 0 1,0 0-1,1 0 1,-1-1-1,0 1 1,0 0-1,0 0 0,1 0 1,-1 0-1,0 0 1,0 0-1,1 0 1,-1 0-1,0 0 0,0 0 1,1 0-1,-1 0 1,0 0-1,7 30-53,2 11 77,-3 1 0,-1-1 0,-2 70 0,-19 130 6,0 14-72,23-219-80,-4-25-1160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4.9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79 38 472,'12'-31'5988,"-12"25"-5541,4 8-439,-1 0 0,0 0 1,0 0-1,0 0 1,-1 1-1,1-1 1,0 1-1,-1 0 0,0 0 1,3 5-1,0-3-2,28 37 17,-1 2 0,-2 0 0,30 64 0,-44-76-7,-3 1 1,-1 1-1,-1-1 0,-2 2 0,10 70 1,-15-68-3,-2 1-1,-2 0 1,-1 0 0,-2 0 0,-2 0 0,-1-1 0,-2 0 0,-17 50-1,19-69-226,-1 0 0,-1 0 0,-1-1 0,-1 0 0,0-1 0,-1 0 0,-1 0 0,0-1-1,-1-1 1,-1 0 0,0-1 0,0 0 0,-2-1 0,1-1 0,-2-1 0,1 0 0,-1-1-1,-22 9 1,8-9-983,1-4-6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5.5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501 11 716,'-44'-10'4614,"21"9"-4287,1 2 1,-1 0 0,-23 5 0,36-4-241,1 1 1,0 0-1,0 1 0,1 0 1,-1 0-1,1 1 1,-9 6-1,-53 42 573,52-36-625,1 2 1,0-1-1,2 2 1,0 0-1,2 1 1,0 0-1,1 1 0,1 1 1,1 0-1,1 0 1,2 1-1,0 0 1,-6 43-1,5-17-9,3 1-1,2 0 1,2 0 0,3 0-1,13 89 1,-6-90-35,2 0-1,2 0 0,3-2 1,1 1-1,3-2 1,1-1-1,38 59 1,-43-80-68,1-1 1,1-1-1,2 0 0,0-2 1,1 0-1,1-1 0,1-1 1,1-2-1,0 0 1,2-1-1,-1-2 0,2 0 1,0-2-1,30 9 1,-32-12-645,-1-2 0,1 0 0,1-2 1,-1-1-1,1-1 0,-1-1 1,41-2-1,-29-7-602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6.1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35 23 1200,'-35'7'5182,"50"-6"-4313,164-14-660,174-5 107,224 62-967,-551-42 88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6.5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310 1 132,'-38'1'3001,"28"-1"-2079,-1 1-1,1-1 0,-1 2 1,-18 3-1,27-4-895,0 1 0,0-1 0,0 0 0,1 0 0,-1 1 0,0-1 0,1 1 0,-1 0 0,1-1 0,-1 1 0,1 0 0,0 0 0,0 0 0,0 0 0,0 0 0,-1 4 0,-12 40 99,11-29-42,-51 206 100,-38 364 0,81-441-524,11-126-335,0 1 0,2 0 0,0-1 0,2 1 0,5 19-1,4-14-2074,-2-20 1456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7.0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0 281 348,'20'-21'5793,"-17"20"-5488,-1 2-228,-1 1 1,0-1 0,0 1 0,0 0 0,0-1 0,0 1-1,0 0 1,-1 0 0,1 0 0,-1 0 0,1-1 0,-1 1-1,1 0 1,-1 0 0,0 0 0,0 0 0,0 2 0,17 426 169,-17-422-241,-14-228-216,0-46 269,14 259-64,1 0 0,-1 0 0,1 1 0,1-1 0,-1 0 0,1 1 0,0-1 0,1 1 0,0 0 0,0 0 0,0 0 0,0 0 0,1 0 0,0 1 0,0-1 0,1 1 0,-1 0 0,11-7 0,-4 4-12,1 1 0,0 0 0,0 1-1,1 0 1,0 1 0,0 0 0,0 1 0,19-3 0,358-41-323,-202 30 661,-188 18-313,0 0 1,0 0 0,0 0-1,0 0 1,0 0 0,1 0-1,-1-1 1,0 1 0,0 0-1,0 0 1,0 0-1,0 0 1,1 0 0,-1 0-1,0 0 1,0 0 0,0 0-1,0 0 1,1 0 0,-1 0-1,0 0 1,0 0 0,0 0-1,0 0 1,0 0 0,1 0-1,-1 0 1,0 0-1,0 0 1,0 0 0,0 1-1,0-1 1,1 0 0,-1 0-1,0 0 1,0 0 0,0 0-1,0 0 1,0 0 0,0 1-1,0-1 1,0 0 0,1 0-1,-1 0 1,0 0 0,0 0-1,0 0 1,0 1-1,0-1 1,0 0 0,0 0-1,0 0 1,0 0 0,0 1-1,0-1 1,0 0 0,0 0-1,0 0 1,0 0 0,0 0-1,0 1 1,0-1 0,0 0-1,0 0 1,0 0-1,-1 0 1,1 0 0,0 1-1,0-1 1,-14 14 235,-34 22-219,36-28 25,-13 11-44,0 1 0,2 1-1,0 1 1,2 1-1,0 1 1,2 1 0,-23 37-1,34-48-18,0 1 1,1 0-1,0 0 0,1 1 0,1 0 0,0 0 1,2 1-1,-1-1 0,2 1 0,0 0 0,1-1 1,1 1-1,1 0 0,0 0 0,6 25 0,-6-36-65,1 0 0,0 0-1,0-1 1,1 1-1,-1-1 1,1 0 0,1 0-1,-1 0 1,1 0-1,0 0 1,0-1-1,0 1 1,0-1 0,1 0-1,0-1 1,-1 1-1,2-1 1,-1 0 0,0 0-1,11 4 1,-4-3-427,0-1 1,0 0-1,0 0 1,0-1-1,1-1 1,-1 0 0,0-1-1,1 0 1,16-3-1,7-3-797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2.0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16 164 144,'-7'-44'4518,"-1"-75"1,53 139-5960,-36-14 710,41 16-4120,-31-17 3421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7.4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339 188 332,'10'-11'941,"0"-1"-1,-1 0 1,-1 0 0,12-23-1,-18 32-833,-1 1-1,1-1 0,-1 0 0,1 0 1,-1 0-1,0 0 0,0 0 0,-1 0 1,1 0-1,-1-1 0,1 1 0,-1 0 1,0 0-1,0 0 0,0-1 0,-1 1 1,1 0-1,-1 0 0,0 0 0,0 0 1,0 0-1,0 0 0,0 0 0,-1 0 1,1 0-1,-1 0 0,0 1 0,-3-5 1,2 5-85,0 0 0,0 1 1,0-1-1,0 1 1,0-1-1,-1 1 0,1 0 1,0 0-1,-1 1 0,1-1 1,-1 1-1,1-1 0,-1 1 1,1 0-1,-1 0 1,1 1-1,0-1 0,-1 1 1,1 0-1,-1-1 0,1 2 1,0-1-1,-4 2 0,-10 4-2,0 1 0,-30 19 0,43-24-13,-16 11 3,0 0-1,1 2 1,1 0 0,0 1 0,1 1-1,1 0 1,-21 32 0,30-40-13,0 1 1,0 0 0,2 1 0,-1-1 0,1 1-1,1 0 1,0 0 0,1 0 0,0 1 0,1-1-1,0 1 1,1 0 0,1-1 0,0 1 0,0 0-1,3 15 1,-2-24-30,0 0 0,-1 0 0,2-1 0,-1 1 0,0 0 0,1 0-1,0-1 1,-1 1 0,2-1 0,-1 1 0,0-1 0,1 0 0,-1 0 0,1 0 0,0 0 0,0 0-1,0-1 1,0 1 0,1-1 0,-1 0 0,1 0 0,-1 0 0,1 0 0,4 1 0,-3-2-23,0-1 1,0 1-1,0-1 1,0 0-1,0-1 1,0 1-1,0-1 1,-1 0 0,1 0-1,0 0 1,0-1-1,-1 0 1,1 0-1,-1 0 1,1 0-1,-1-1 1,0 1 0,0-1-1,5-5 1,9-8-12,0-1 0,0-1 0,-2-1 1,28-39-1,40-90 1064,-44 73 291,-40 75-1284,0 0 0,0-1 0,0 1 0,0 0 1,0 0-1,0 0 0,0-1 0,0 1 0,0 0 0,0 0 1,0 0-1,0-1 0,1 1 0,-1 0 0,0 0 0,0 0 1,0 0-1,0-1 0,0 1 0,1 0 0,-1 0 0,0 0 1,0 0-1,0 0 0,0 0 0,1-1 0,-1 1 0,0 0 0,0 0 1,0 0-1,1 0 0,-1 0 0,0 0 0,0 0 0,0 0 1,1 0-1,-1 0 0,0 0 0,0 0 0,0 0 0,1 0 1,-1 0-1,0 0 0,0 0 0,0 0 0,1 0 0,-1 1 1,0-1-1,0 0 0,0 0 0,0 0 0,1 0 0,-1 0 1,0 0-1,0 1 0,0-1 0,0 0 0,0 0 0,1 0 0,-1 0 1,0 1-1,0-1 0,0 0 0,0 0 0,0 0 0,0 1 1,7 25 99,0 51-135,-6-61 76,0 1-74,1-1 1,0 1 0,2 0-1,0-1 1,0 0 0,12 25-1,-14-36-191,0-1 0,0 0-1,1 0 1,-1-1 0,1 1 0,0 0-1,0-1 1,0 0 0,0 1 0,1-1-1,-1 0 1,1-1 0,0 1 0,0-1-1,0 0 1,0 0 0,0 0 0,0 0-1,1-1 1,-1 1 0,0-1-1,1 0 1,-1-1 0,1 1 0,0-1-1,-1 0 1,1 0 0,6-1 0,12-3-1191,2-3 100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7.8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1 685 264,'10'-9'7188,"-5"27"-4752,-6 51-3644,0-36 1758,1-24-754,3 47 219,11 74-1,7-54-5817</inkml:trace>
  <inkml:trace contextRef="#ctx0" brushRef="#br0" timeOffset="1">85 130 1340,'0'-119'6849,"0"118"-6836,0 1 1,0 0 0,-1-1-1,1 1 1,0 0-1,0 0 1,0-1-1,0 1 1,0 0 0,0-1-1,0 1 1,0 0-1,0-1 1,0 1 0,0 0-1,0-1 1,0 1-1,0 0 1,1 0-1,-1-1 1,0 1 0,0 0-1,0-1 1,0 1-1,0 0 1,1 0 0,-1-1-1,0 1 1,0 0-1,0 0 1,1 0-1,-1-1 1,0 1 0,1 0-1,-1 0 1,0 0-1,0 0 1,1-1 0,-1 1-1,1 0 1,9 10 115,8 22-205,-9-4 32,5 11-2064,-1 1 0,13 81 0,-22-86 625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8.16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1 241 452,'16'33'3240,"20"60"0,1 37-1289,-22-75-2069,-15-68 127,0 0 0,1 0-1,1 1 1,0-1-1,0 0 1,6-13-1,3-25 24,-3 3 23,2 1-1,20-56 0,-25 89-39,0-1 0,2 1 1,0 0-1,0 0 1,1 0-1,1 1 1,0 1-1,1-1 1,0 2-1,23-21 1,-29 28 0,1 0 1,0 1 0,0 0 0,1 0 0,-1 0 0,1 0 0,-1 1 0,1 0 0,0 0 0,0 1-1,0 0 1,0 0 0,0 0 0,0 0 0,0 1 0,0 0 0,0 1 0,0-1 0,0 1 0,0 0-1,0 1 1,0-1 0,-1 1 0,1 0 0,0 1 0,-1-1 0,0 1 0,1 0 0,-1 1 0,0-1-1,-1 1 1,1 0 0,4 4 0,5 7 76,-1 0 1,0 0-1,-1 1 0,-1 1 0,0 0 0,-1 0 1,-1 1-1,12 34 0,-9-11-38,-2 1 0,-2 0 0,4 82 0,3 11-2315,-8-108-178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8.9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23 980,'5'-23'5997,"4"32"-4669,10 35-1583,-12-13 328,-1 0 0,-2 1 0,-1 0 0,-1 49 0,-18 132 61,7-125-164,-1-21-1,7-53-60,0 0 0,1 1 0,1 0-1,0-1 1,1 1 0,0 0 0,4 22 0,-4-35 8,0-1 0,0 0 0,1 0 0,-1 0 0,0 0-1,1 1 1,-1-1 0,0 0 0,1 0 0,-1 0-1,1 0 1,0 0 0,-1 0 0,1 0 0,0 0 0,0 0-1,-1 0 1,1-1 0,0 1 0,0 0 0,0 0 0,0-1-1,0 1 1,0-1 0,0 1 0,0-1 0,0 1 0,3 0-1,-2-2-110,-1 1 0,1-1 0,0 1 0,0-1 0,-1 0-1,1 1 1,0-1 0,-1 0 0,1 0 0,-1 0 0,1 0-1,-1-1 1,1 1 0,0-2-194,-1 2 193,0 0 1,2-3 0,9-13-1100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9.2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 1164,'35'-4'6123,"-35"5"-6033,2 5 14,-1 0-1,0 0 0,0 0 0,0 0 1,-1 0-1,0 9 0,-2 115-58,0-37-348,3 0 1,17 117-1,-13-160-4446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49.6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61 102 592,'1'-6'359,"1"0"-1,0-1 1,0 1-1,1 0 1,0 0-1,0 0 1,0 0-1,1 1 1,-1-1-1,1 1 1,1 0 0,-1 0-1,9-7 1,-10 10-292,0 0 1,1 1 0,-1-1 0,1 1 0,0-1-1,-1 1 1,1 0 0,0 0 0,-1 1-1,1-1 1,0 1 0,0 0 0,0 0-1,0 0 1,-1 0 0,1 1 0,0 0 0,0-1-1,-1 2 1,1-1 0,0 0 0,-1 1-1,1-1 1,5 5 0,7 4 32,-1 0 1,-1 1-1,1 0 0,-2 2 1,0-1-1,0 2 0,-1 0 1,-1 0-1,-1 1 0,0 0 0,0 1 1,-2 0-1,0 1 0,-1-1 1,8 29-1,-4-9-65,-3 0 1,-1 0-1,-1 0 0,-2 1 1,-2 0-1,-4 65 0,-3-50-72,-2 0 0,-3 0 0,-1-1 0,-3 0 0,-23 52 0,26-76-316,-1 0-1,-2 0 0,0-1 0,-2-1 1,-1-1-1,-1 0 0,-1-1 0,-1-1 1,-1-1-1,-35 27 0,45-40-83,0-1 0,-1 0 0,0-1 0,0 0 0,-16 5 1,-19 3-856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0.0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362 0 712,'-26'14'860,"1"0"-1,1 2 1,0 1 0,1 0-1,1 2 1,-28 31-1,32-29-717,0 1 0,2 1-1,1 1 1,0 0-1,2 1 1,1 0-1,1 1 1,1 0-1,1 1 1,-9 53-1,13-48-131,1 0 0,2 0 0,1 0 0,2 1-1,1-1 1,1 0 0,2 0 0,1 0 0,2-1 0,13 37 0,-6-32 74,1 0 0,1-1 0,2-1 1,2-1-1,1-1 0,2 0 1,52 53-1,-44-54-269,2-1-1,1-2 1,2-1 0,0-2-1,1-2 1,75 33 0,-76-41-541,0-2 0,2-1 1,0-2-1,0-1 0,0-3 1,1-1-1,71 0 0,-41-10-696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0.5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1 794 168,'17'16'1290,"-1"1"1,0 0-1,-1 1 1,21 35-1,-24-32-983,-1 0 0,-1 1 0,0 1 0,6 27 0,-7-15-256,-2 0 0,-2 1 0,-1 0 1,-2 1-1,-1-1 0,-6 53 0,0-40 9,-6 105 236,72-878-532,-52 648 224,38-225-238,-36 252 188,2 1-1,2 1 0,2 0 1,25-49-1,-35 82 49,1 1 0,1-1 0,0 1 1,0 1-1,1 0 0,1 0 0,0 1 0,1 0 0,0 1 0,22-14 0,-28 20 18,1 1-1,-1 0 0,1 0 0,-1 0 1,1 1-1,0 0 0,0 1 0,0-1 1,0 1-1,0 1 0,1-1 0,-1 1 0,0 0 1,0 1-1,0 0 0,0 0 0,0 0 1,0 1-1,0 0 0,0 1 0,-1-1 0,1 1 1,-1 1-1,1-1 0,7 7 0,-4-3 7,-1 0 0,0 1 0,-1 0 0,1 0 0,-1 1 0,-1 0-1,0 1 1,0 0 0,-1 0 0,0 0 0,6 17 0,-6-11 0,-1 1 0,0 1 0,-1-1 0,-1 0 0,-1 1 1,0-1-1,-2 21 0,-1-7-44,-2 0 0,-1 0-1,-2 0 1,-1-1 0,-1 0 0,-2 0 0,-1-1 0,-21 40-1,20-47-8,-2 0 0,0-2 0,-2 1 0,0-2 0,-1 0 0,-1-1 0,-1-1 0,0-1 0,-1 0 0,-1-2 0,0 0 0,-1-1 0,0-1 0,-35 12 0,41-18 96,-1 0 1,1-2-1,-1 0 1,1-1-1,-1-1 1,0 0-1,0-1 1,0-1-1,0 0 1,0-2-1,0 0 1,0-1-1,1 0 1,-1-1-1,1-1 1,0-1-1,0 0 1,0-1-1,1-1 1,0-1-1,1 0 1,-16-13-1,16 8 86,14 14-138,-1 0-1,1 0 1,0 0-1,0-1 1,0 1 0,0 0-1,0 0 1,0 0 0,0 0-1,0 0 1,0 0-1,0 0 1,0-1 0,0 1-1,0 0 1,0 0 0,0 0-1,0 0 1,0 0-1,0 0 1,0-1 0,0 1-1,0 0 1,0 0 0,0 0-1,0 0 1,0 0-1,0 0 1,1 0 0,-1-1-1,0 1 1,0 0 0,0 0-1,0 0 1,0 0-1,0 0 1,0 0 0,0 0-1,0 0 1,1 0-1,-1 0 1,0 0 0,0 0-1,0 0 1,0-1 0,0 1-1,0 0 1,1 0-1,-1 0 1,0 0 0,0 0-1,0 0 1,0 0 0,0 0-1,0 0 1,1 1-1,29 10-33,4 13 68,-1 2 0,-1 1 0,-2 2-1,-1 1 1,34 44 0,-62-72-33,90 118 62,-5 3 0,87 168 0,-163-273-230,2 4-689,1 0 0,0-1 0,1 0 0,2-2 0,21 23 0,-22-31-587,2-6 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1.1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64 208 660,'-56'-113'6781,"56"114"-6770,0-1-1,0 0 1,0 0 0,-1 0 0,1 0 0,0 0 0,0 0 0,0 1 0,0-1 0,0 0 0,0 0-1,0 0 1,0 0 0,0 0 0,0 0 0,-1 0 0,1 0 0,0 0 0,0 1 0,0-1-1,0 0 1,0 0 0,0 0 0,-1 0 0,1 0 0,0 0 0,0 0 0,0 0 0,0 0-1,0 0 1,-1 0 0,1 0 0,0 0 0,0 0 0,0 0 0,0 0 0,0 0 0,-1 0-1,1 0 1,0-1 0,0 1 0,0 0 0,0 0 0,0 0 0,0 0 0,0 0 0,-1 0 0,1 0-1,0 0 1,0 0 0,0-1 0,-1 16 124,14 62 235,6 122 0,-15-121-418,23 120-1,-25-191 17,0 1 0,0 0 0,1-1-1,0 0 1,0 1 0,0-1-1,1 0 1,0-1 0,9 12-1,-11-16 21,0 0-1,0 0 1,1 0-1,-1 0 0,0-1 1,0 1-1,1-1 1,-1 0-1,1 0 0,0 0 1,-1 0-1,1 0 1,0 0-1,-1 0 0,1-1 1,0 0-1,0 1 1,-1-1-1,1 0 1,0 0-1,0-1 0,0 1 1,-1-1-1,1 1 1,0-1-1,-1 0 0,1 0 1,0 0-1,-1 0 1,3-2-1,11-6-4,-1-1 0,0 0 0,-1-1 0,-1-1 0,1 0 0,-2-1 0,21-27 0,67-109 95,-97 143-70,38-68 254,46-116-1,0-2 1006,-83 183-1131,9-12 692,-10 23-521,-1 14-315,-2-3 8,5 269 88,0-216-293,2-1 0,20 82 0,-24-134-39,1 0 0,0 0 1,1-1-1,1 1 0,0-1 1,0 0-1,15 20 1,-18-29-19,0 1 1,0-1 0,0 1 0,1-1 0,-1 0 0,1-1 0,0 1-1,-1-1 1,1 1 0,0-1 0,1 0 0,-1-1 0,0 1-1,0-1 1,1 1 0,-1-1 0,1-1 0,-1 1 0,1-1 0,-1 1-1,1-1 1,-1-1 0,1 1 0,-1-1 0,1 1 0,8-4-1,8-3-1033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2.21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69 392,'4'-7'607,"0"0"0,0 0 1,0 0-1,1 0 0,0 1 0,0 0 1,8-7-1,-13 12-545,1 0 0,0 1 0,0-1 1,0 0-1,0 1 0,1-1 0,-1 0 0,0 1 0,0 0 1,0-1-1,0 1 0,1 0 0,-1-1 0,0 1 1,0 0-1,0 0 0,1 0 0,-1 0 0,0 0 0,0 0 1,2 1-1,-1 0-24,-1 0 0,1 0 1,0 0-1,-1 0 0,1 1 0,-1-1 1,0 0-1,1 1 0,-1-1 0,0 1 1,0 0-1,0-1 0,0 1 0,0 0 1,0 0-1,-1 0 0,1-1 0,0 4 1,5 15 139,-1 1 1,0 0 0,-2 0 0,1 37 0,-7 91 202,1-95-238,-8 193-7,30 334 1,-17-556-151,0 0 1,2 0-1,0 0 0,2-1 1,13 34-1,-18-53 11,1 1 1,-1-1 0,1 0-1,0 0 1,0 0-1,1-1 1,0 1-1,-1-1 1,2 0-1,-1 0 1,0 0-1,1 0 1,-1-1 0,1 0-1,0 0 1,0 0-1,1-1 1,-1 1-1,0-1 1,1-1-1,-1 1 1,1-1-1,0 0 1,0 0-1,-1 0 1,1-1 0,0 0-1,0 0 1,9-2-1,3-2 11,1 0-1,-1-2 1,1 0-1,-2-1 1,1-1 0,-1 0-1,0-2 1,-1 0-1,0 0 1,-1-2-1,0 0 1,0-1 0,21-24-1,-4 0 20,-2-2 1,-1-1-1,-3-1 0,28-54 0,24-71 34,-69 143-30,-1-1 0,-1 1-1,-1-1 1,-1 0-1,2-37 1,-6 57-27,-1-1-1,0 1 1,0 0 0,0-1 0,-1 1 0,0 0-1,0-1 1,0 1 0,0 0 0,-1 0-1,1 0 1,-1 0 0,0 0 0,0 0-1,0 1 1,-1-1 0,0 0 0,1 1 0,-1 0-1,-6-5 1,4 5-9,1 0 0,-1 0-1,-1 0 1,1 1 0,0 0-1,-1 0 1,1 1 0,0-1-1,-1 1 1,0 0 0,1 1-1,-1-1 1,0 1 0,-7 1-1,5-1-1,-1 1 0,1 0 0,0 1 0,0 0 0,-1 0 0,1 1-1,0 0 1,1 0 0,-1 1 0,1-1 0,-1 2 0,1-1 0,0 1 0,1 0-1,-1 1 1,1 0 0,0 0 0,0 0 0,1 0 0,0 1 0,-7 13 0,5-2 6,2 0 0,1 1 0,0 0 0,1 0 0,1 0 0,1 1 0,1-1 0,0 0 0,1 0 0,7 34 0,7 16 3,36 100-1,-49-162-2,6 18-3,1 0 0,1 0 1,1-1-1,2-1 0,0 0 0,20 26 1,-27-41-18,1 0 1,0-1 0,1 1-1,-1-1 1,2-1 0,-1 0-1,1 0 1,0 0 0,0-1 0,0-1-1,1 1 1,-1-2 0,1 1-1,0-1 1,0-1 0,1 0-1,-1 0 1,16 0 0,0-2-58,0-1 1,0-1 0,0-1-1,0-2 1,-1 0-1,0-2 1,0 0-1,42-20 1,-36 11 115,0-1-1,-2-2 1,0 0 0,-1-2 0,0-2-1,23-25 1,-16 10 73,-1-1-1,-3-1 1,-1-2-1,-2-1 1,-2-2-1,-2 0 1,-1-2-1,30-94 1,-38 87-42,-2 1 0,7-64 0,-17 93-53,-1 0 1,-2 0 0,0 0-1,-1 1 1,-2-1 0,0 0-1,-11-36 1,13 57-19,0-1 1,0 1-1,-1-1 1,1 1 0,-1 0-1,0 0 1,1 0-1,-2 0 1,1 0-1,0 0 1,0 0-1,-1 1 1,0-1-1,1 1 1,-1 0-1,0 0 1,0 0-1,0 0 1,0 0-1,-1 1 1,1-1 0,0 1-1,-1 0 1,1 0-1,-1 0 1,1 1-1,-1-1 1,1 1-1,-1 0 1,0-1-1,1 2 1,-1-1-1,1 0 1,-1 1-1,0 0 1,1 0 0,-4 1-1,-2 1 3,1 0-1,-1 0 0,1 1 1,0 0-1,0 1 1,0 0-1,0 0 1,1 1-1,0 0 1,0 0-1,1 0 1,0 1-1,-10 13 1,11-12 0,0 0 1,1 0 0,0 0 0,0 0 0,1 1 0,0-1 0,0 1 0,1 0 0,0 0 0,1 0 0,-1 0-1,2 13 1,1-15 0,0 0-1,0 0 1,1 0-1,0 0 1,0 0-1,1-1 1,0 1-1,0-1 1,1 0-1,-1 0 1,2 0-1,-1 0 1,0-1-1,1 1 1,0-1-1,10 7 1,14 10-33,2-1 1,0-2 0,1-2-1,54 23 1,61 33-131,-132-64 152,0 1 1,-1 0-1,0 1 0,-1 1 1,-1 0-1,1 1 0,11 16 1,-20-23 9,0 1 0,0-1 0,0 1 1,-1 0-1,0 0 0,-1 0 1,1 0-1,-1 0 0,-1 1 0,1-1 1,-1 1-1,0-1 0,-1 1 1,0 8-1,-2-5 3,1 1 0,-2-1 1,1 0-1,-2 0 0,1 0 1,-1 0-1,-1-1 0,-10 18 1,4-11-8,-1 0 1,-1 0 0,-1-1-1,0 0 1,-1-1 0,-1-1-1,0-1 1,-1 0 0,-35 20-1,44-29-180,0 0-1,0-1 1,-1 0-1,1-1 1,-1 0-1,0 0 1,-14 1-1,18-3-143,0 0 1,0 0-1,1 0 0,-1 0 1,0-1-1,0 0 0,0 0 1,1-1-1,-1 1 1,0-1-1,1 0 0,-1 0 1,1 0-1,0-1 0,-5-3 1,-5-9-1212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2.40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250 1 332,'-4'21'5851,"1"-17"-5364,2-2-394,-1 0 0,-1 0 0,1 0-1,0-1 1,0 1 0,-1-1-1,1 1 1,-1-1 0,1 0 0,-6 2-1,-12 5-13,8-1-75,-1 0-1,1 1 1,0 1-1,0-1 0,1 2 1,1 0-1,-1 0 1,2 1-1,-1 0 0,1 0 1,1 1-1,0 1 1,1-1-1,-10 26 0,10-20 19,1 1-1,1-1 0,0 1 0,2 0 1,0 1-1,1-1 0,1 0 0,1 1 1,1-1-1,5 31 0,-3-33-36,1 0 0,0 0 0,1 0 0,1 0-1,1-1 1,0 0 0,2 0 0,-1-1 0,2 0 0,0-1 0,19 22 0,-20-27-56,1 0 1,0 0 0,1-1 0,0 0 0,0-1-1,1 0 1,-1-1 0,2 0 0,-1-1 0,0-1-1,1 1 1,0-2 0,0 0 0,0-1 0,0 0-1,19 0 1,-9-3-520,0 0-1,-1-2 0,1 0 0,-1-2 1,1 0-1,-1-2 0,32-14 1,-9 2-616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3.6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44 8 48,'-22'17'5209,"19"-17"-4992,2 0-173,0 0-1,0 0 1,0 0 0,0 1-1,0-1 1,1 0-1,-1 0 1,0 1-1,0-1 1,0 1 0,0-1-1,0 1 1,1-1-1,-1 1 1,0-1-1,0 1 1,1 0 0,-1 0-1,0-1 1,0 2-1,38 6-13,4-4-52,-1-2 0,1-1-1,57-7 1,-19 1-114,397-27-4358,-397 26 3358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4.4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435 218 392,'19'1'1157,"-12"-1"-217,1 1 0,-1-1 0,1-1 1,-1 1-1,8-3 0,-75-14-237,52 15-803,0-1 1,0 0 0,0 0-1,0-1 1,1 0 0,0 0-1,-1-1 1,2 0 0,-1 0-1,0-1 1,1 0 0,0 0-1,1 0 1,-7-9-1,2 4 80,0 0 0,-1 0 0,-17-12-1,19 16 79,-1 1 1,0 0-1,0 0 0,-1 1 0,0 1 0,0 0 1,0 0-1,0 1 0,0 0 0,-20-2 0,2 2 35,-82-7 726,181 65-1007,-33-30 187,85 64-122,-110-79 121,-1 0 0,0 1 0,-1 0 0,-1 1 0,1 0 0,-2 1 0,13 22 0,-17-22 13,1 2 1,-2-1 0,0 0 0,0 1 0,-1-1-1,-1 1 1,-1 0 0,0 0 0,-1-1-1,0 1 1,-5 20 0,2-26 2,0 0 1,0 0-1,-1-1 1,0 0-1,0 0 1,-1 0-1,0-1 1,-1 1-1,1-1 0,-2-1 1,1 1-1,0-1 1,-1-1-1,0 1 1,-10 3-1,7-2 26,0 1 0,0-1 1,1 2-1,0-1 0,0 2 0,-16 19 1,21-16 162,12-22 83,8-19-163,-1-2 0,-1 0 0,-2 0 0,-1-1-1,-1-1 1,6-43 0,-1-10-143,-2 25-840,5-118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7.04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94 47 816,'-7'-39'6583,"9"32"-5645,3 25-736,4 37-147,-3 1-1,-2 0 1,-4 85-1,-30 167 69,1-112-95,-22 198-151,51-389 32,-1-1-55,0 1 0,1-1 0,0 0-1,-1 0 1,2 1 0,-1-1-1,0 0 1,1 1 0,0-1-1,0 0 1,2 7 0,21-54-5533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7.4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1 140 968,'0'-1'195,"1"-1"0,11-14 2147,-11 15-2147,1 0 0,-1 0 1,1 0-1,-1 0 0,1 1 0,-1-1 0,1 1 0,-1-1 0,1 1 1,0-1-1,-1 1 0,3 0 0,-1 1-143,-1 0 0,1 0 0,-1 0-1,1 1 1,-1-1 0,0 1 0,0 0 0,0 0 0,0 0 0,0 0 0,0 0-1,0 0 1,-1 0 0,1 0 0,-1 1 0,2 3 0,64 121 183,78 207 1,-91-198-255,100 180 0,-151-310 33,56 88-65,-52-84 116,1-1 0,0 1 0,0-2-1,0 1 1,1-1 0,19 13 0,-28-21-51,1 1 1,-1-1 0,1 0 0,-1 0-1,1 0 1,-1 0 0,1 0 0,-1 0-1,0 0 1,1 0 0,-1 0-1,1 0 1,-1-1 0,1 1 0,-1 0-1,1 0 1,-1 0 0,1 0-1,-1-1 1,0 1 0,1 0 0,-1-1-1,1 1 1,-1 0 0,0-1 0,1 1-1,-1 0 1,0-1 0,1 1-1,-1 0 1,0-1 0,0 1 0,1-1-1,-1 1 1,0-1 0,0 1-1,0-1 1,0 1 0,0-1 0,0 1-1,1 0 1,-1-1 0,0 1 0,0-1-1,-1 1 1,1-2 0,4-25 119,-4 26-117,0-139 174,-21-176 0,4 125-193,12 124-101,-5-131-221,10 163-191,1 0 1,2 0-1,12-53 1,-14 82 176,0 0 1,1 0-1,0-1 1,0 1-1,1 0 1,0 1-1,0-1 1,0 0-1,0 1 1,1 0-1,7-9 1,6 3-1056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8.2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280 23 1132,'1'6'208,"-1"0"0,0-1 0,-1 1 0,1 0-1,-1 0 1,0 0 0,-1-1 0,1 1 0,-1 0 0,0-1 0,0 0-1,-5 8 1,-44 65 3159,23-38-2579,0 7-797,1 0-1,-33 88 1,49-105 4,1 0-1,2 1 1,1 0-1,1 1 1,2-1-1,-1 34 1,5-58-17,0 0 1,0-1 0,1 1 0,0 0-1,0-1 1,0 1 0,1-1-1,0 1 1,0-1 0,1 0 0,0 0-1,0 0 1,0 0 0,6 7-1,-5-9 6,-1-1-1,1 0 0,-1 0 0,1-1 1,0 1-1,0-1 0,0 0 0,1 0 1,-1 0-1,0-1 0,1 1 0,-1-1 0,1 0 1,-1 0-1,1-1 0,0 1 0,-1-1 1,1 0-1,-1-1 0,1 1 0,6-2 1,2 0-32,0 0 1,0-1 0,0 0-1,-1-1 1,1-1 0,-1 0-1,0 0 1,17-12-1,-26 15 48,0 0-1,0-1 0,0 1 1,0-1-1,0 1 0,-1-1 1,1 0-1,-1 0 0,0 0 0,0 0 1,0 0-1,0-1 0,0 1 1,-1-1-1,0 1 0,0-1 1,0 0-1,0 1 0,0-1 0,-1 0 1,1 0-1,-1 1 0,0-1 1,0 0-1,-1 0 0,1 1 1,-1-1-1,0 0 0,0 0 0,0 1 1,0-1-1,-1 1 0,-2-5 1,-7-12 39,-2 0 0,0 2 0,-1-1 0,-1 2 0,-33-31 0,-13-16 117,25 25-32,23 25-70,0 0-1,0 0 1,2-1-1,0-1 1,0 0-1,-10-22 0,20 36-54,1 0-1,-1 0 0,1 0 0,-1 0 1,1 0-1,0-1 0,0 1 1,0 0-1,0 0 0,0 0 0,0 0 1,0 0-1,1 0 0,-1-1 0,1 1 1,0 0-1,0 0 0,-1 0 1,1 1-1,1-1 0,-1 0 0,0 0 1,0 0-1,1 1 0,-1-1 0,0 1 1,1-1-1,0 1 0,-1-1 1,1 1-1,0 0 0,0 0 0,0 0 1,-1 0-1,1 0 0,0 0 0,1 1 1,2-2-1,11-3-34,1 1 0,0 0 0,30-3 0,-33 5 5,256-13-235,-107 10 396,-149 4-96,1 0-1,0 1 0,-1 1 0,1 0 0,-1 1 0,17 4 1,-27-5-27,0 1 1,1 0 0,-1 0 0,-1 0 0,1 0 0,0 0 0,-1 1-1,1-1 1,-1 1 0,1 0 0,-1 0 0,0 0 0,-1 1 0,1-1-1,0 1 1,-1-1 0,0 1 0,0 0 0,0 0 0,0 0 0,-1 0-1,1 0 1,-1 1 0,1 6 0,4 40 7,-3-1-1,-2 1 1,-10 97 0,1-38-20,7-87 10,-1 29 28,2-48-84,2-5-46,4-28-279,64-314-748,-55 284 1254,3 2 1,3 0-1,48-95 0,-66 145-71,1 0 0,0 1 0,1 0 0,0 0 1,-1 0-1,2 0 0,-1 1 0,1 0 0,7-6 0,-11 10-37,0 0 1,0 0-1,0 0 1,0 0 0,0 1-1,1-1 1,-1 0-1,0 1 1,0 0-1,0-1 1,1 1 0,-1 0-1,0 0 1,1 1-1,-1-1 1,0 0-1,0 1 1,0-1-1,1 1 1,-1 0 0,0-1-1,0 1 1,0 0-1,0 1 1,0-1-1,0 0 1,-1 0-1,1 1 1,0-1 0,-1 1-1,1 0 1,-1-1-1,1 1 1,1 4-1,5 4 40,-1 1 0,-1 1 1,0-1-1,0 1 0,-1 0 0,-1 0 0,0 1 0,0 0 0,-2-1 0,2 15 0,2 25 83,-2 59 0,-3-86-107,16 325 67,-8-276-1844,21 82 0,-27-145 1151,-2-8 309,0 0 1,0 0-1,0 0 1,-1 0-1,1 0 1,-1 0-1,0 0 0,1 1 1,-2-1-1,1 0 1,0 0-1,-2 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9.1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1459 144,'10'9'368,"1"0"0,-1 0-1,1-1 1,1-1 0,-1 0 0,1 0-1,1-1 1,-1-1 0,1 0 0,0-1-1,0 0 1,22 3 0,2-1-172,1-1 0,-1-3 0,52-2 0,-55-1 28,0-2 0,-1-2 0,1 0 0,-1-3 0,0-1 0,48-19 0,-59 18-113,-1-1 0,-1-1 1,0-1-1,0 0 0,-2-1 0,1-2 1,-2 1-1,0-2 0,-1-1 0,17-23 1,-6 1-116,-2-2 1,-1 0 0,-3-1-1,-1-2 1,-3 0 0,-1-1-1,-3 0 1,-1-1 0,-3 0-1,-1-1 1,1-81 0,-9 17 398,-5 1 1,-5-1-1,-48-212 0,54 293-152,3 21-159,2 23-85,33 448 267,-8-76-100,-18-288-143,11 92 8,-15-162-35,2 0-1,0 0 1,2-1 0,19 43-1,-25-64-6,0 0-1,0-1 0,1 1 1,-1-1-1,1 0 0,0 1 1,0-1-1,1-1 0,-1 1 1,1 0-1,0-1 0,0 0 1,0 0-1,0 0 0,1 0 1,-1-1-1,1 1 0,0-1 1,-1 0-1,1-1 0,0 1 1,0-1-1,0 0 0,0 0 1,0-1-1,1 1 0,-1-1 1,0 0-1,0 0 0,0-1 1,0 0-1,0 0 0,0 0 1,0 0-1,0-1 0,0 0 1,0 0-1,-1 0 0,1-1 1,-1 1-1,8-7 0,7-5-132,-1 0 0,0-2 0,-1 0 0,-1-1 1,-1-1-1,0 0 0,24-39 0,-13 11-33,-3 0 0,28-74 1,-46 99 301,-4 17 60,0-1-1,0 1 1,0-1 0,0 1 0,1 0 0,0-1-1,0 1 1,4-6 0,-5 10-168,0 0 0,0 0 1,0 1-1,0-1 0,0 0 0,0 1 0,-1-1 1,1 1-1,0-1 0,0 1 0,0-1 1,-1 1-1,1 0 0,0-1 0,-1 1 0,1 0 1,0-1-1,-1 1 0,1 0 0,-1 0 1,1 0-1,-1 0 0,0-1 0,1 1 0,0 2 1,12 25-5,-8-18-80,0 0 1,0 1-1,1-2 0,1 1 1,0-1-1,0 0 1,11 11-1,33 29-3637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3:59.4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20 119 152,'0'-15'1507,"-1"0"-1,0 1 1,-1-1-1,-1 0 1,0 1-1,-6-17 1,20 55-1836,-3-11-1142,-1 1 0,-1 0 0,-1 1 0,5 16 0,-7-19-62,1-2 132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0.04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 0 1200,'6'10'523,"-1"1"-1,0-1 1,0 1 0,-1 0-1,-1 1 1,0-1 0,0 0-1,-1 1 1,0 0 0,-1-1-1,-1 21 1,-2 15-303,-13 73 0,10-87 294,-14 87-13,20-111-547,6-17-44,7-18-92,8-36-191,-4 9 185,1 1 0,4 1 0,1 0 0,38-58 1,-59 105 195,0 0 0,0 0 0,1 0 1,-1 0-1,1 0 0,0 1 0,0-1 1,0 1-1,1 0 0,-1 0 0,1 1 1,0-1-1,-1 1 0,8-2 0,-9 4 6,0-1 0,0 1 0,-1 0-1,1 0 1,0 1 0,0-1 0,0 1-1,0-1 1,0 1 0,-1 0 0,1 0 0,0 0-1,-1 0 1,1 1 0,0-1 0,-1 1-1,0-1 1,1 1 0,-1 0 0,0 0-1,0 0 1,0 0 0,0 0 0,0 1 0,-1-1-1,3 5 1,6 8 42,-1 0 0,-1 1 0,0 1-1,-1-1 1,-1 1 0,5 22 0,13 108 293,-20-112-293,1 1 0,2-1 0,1 0 0,15 38-1,-21-67-63,0-1-1,1 0 0,0 0 0,-1 1 0,2-2 0,-1 1 0,1 0 0,-1-1 0,1 0 0,0 1 0,1-2 0,-1 1 0,1 0 0,-1-1 1,1 0-1,0 0 0,11 4 0,-9-5-16,0 0 1,0-1-1,0 0 0,0 0 1,0-1-1,0 0 0,0 0 1,0-1-1,0 0 0,0 0 1,0-1-1,-1 1 1,8-4-1,2-1-18,-1-1 1,1-1-1,-2 0 0,1-1 1,-1 0-1,0-2 1,-1 1-1,0-2 0,-1 1 1,-1-2-1,17-20 1,-12 7 17,-2 0 0,0-1 0,-2 0 1,0-1-1,-2-1 0,7-32 0,-8 17 461,-1-1-1,-2 0 0,-1-65 1,-4 109-402,-1 0 0,0 0 0,0 0 1,0 0-1,0 0 0,0 0 0,0 0 0,0-1 1,0 1-1,0 0 0,-1 0 0,1 0 0,0 0 1,-1 0-1,1 0 0,-1 0 0,1 0 0,-1 0 1,1 0-1,-1 0 0,-1 0 0,2 1-20,-1 0-1,0 0 0,0 0 0,1 1 1,-1-1-1,0 0 0,0 1 0,1-1 1,-1 1-1,1-1 0,-1 1 1,0-1-1,1 1 0,-1-1 0,1 1 1,-1 0-1,1-1 0,-1 1 0,1 0 1,-1 1-1,-23 45 57,14-23-23,1 0 0,1 0 0,2 1 1,0 0-1,1 0 0,2 0 0,-1 30 0,4-45-59,1 0 0,-1 0-1,1 0 1,1-1 0,0 1 0,0-1 0,1 1 0,0-1 0,1 0 0,0 0 0,0 0 0,1 0 0,0-1 0,1 0 0,0 0-1,0-1 1,1 1 0,-1-1 0,1 0 0,1-1 0,11 8 0,-7-7-351,1 0 0,0-1 1,0 0-1,1-1 0,0-1 0,-1 0 0,19 2 0,2-1-2742,65 0-1,-64-7 1729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0.44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293 195 476,'6'-8'527,"0"0"0,-1-1 0,0 0 0,0 0 0,-1 0 0,0-1 0,-1 1 0,0-1 0,-1 0 0,1 0 0,-2 0 0,0 0 0,0 0 0,0-1 0,-2 1 1,-1-18-1,2 27-523,0 1 1,-1-1-1,1 0 1,0 1-1,0-1 0,0 0 1,0 1-1,-1-1 1,1 1-1,0-1 1,-1 1-1,1-1 1,0 0-1,-1 1 1,1-1-1,-1 1 1,1 0-1,-1-1 1,1 1-1,-1-1 1,1 1-1,-1 0 1,1-1-1,-1 1 1,0 0-1,1 0 1,-1-1-1,0 1 1,1 0-1,-1 0 1,1 0-1,-2 0 1,-21 9 32,-16 23-32,9 1 6,1 1-1,1 2 1,2 0 0,2 2-1,1 1 1,3 0-1,0 2 1,3 0 0,-23 82-1,38-111-28,0 0 0,1 0-1,1 0 1,-1 0 0,2 0 0,0 0-1,0 0 1,6 22 0,-6-31 3,-1 0 1,1-1-1,0 1 1,0 0-1,0-1 1,0 1-1,1-1 1,-1 1-1,1-1 1,-1 0-1,1 1 0,0-1 1,0 0-1,0 0 1,0 0-1,0 0 1,0-1-1,0 1 1,1-1-1,-1 1 1,1-1-1,-1 0 1,1 0-1,-1 0 0,1 0 1,0 0-1,0-1 1,-1 1-1,1-1 1,0 0-1,0 1 1,0-2-1,-1 1 1,1 0-1,0 0 1,0-1-1,0 1 1,-1-1-1,1 0 0,0 0 1,-1 0-1,5-3 1,3-1-5,-1 0 0,0 0 1,0-1-1,0-1 0,-1 1 0,0-1 1,0-1-1,-1 0 0,13-16 0,3-10 83,24-47 0,-11 18 138,-15 26 8,-11 18-3,1 0 1,13-19-1,-21 35-169,-1 0-1,1 0 1,-1 0 0,1 0-1,0 0 1,0 0 0,0 1-1,1-1 1,-1 1 0,1 0-1,-1 0 1,1 0 0,0 1-1,-1-1 1,1 1 0,0 0-1,4-1 1,-4 3-16,0-1 0,0 0 0,1 1 0,-1 0 1,0 0-1,-1 0 0,1 1 0,0-1 0,0 1 0,-1 0 0,1 0 0,0 0 0,-1 1 1,0-1-1,0 1 0,0 0 0,0-1 0,5 8 0,6 6 6,-2 2 0,16 25 1,-15-21-35,-8-15 28,41 56-1438,-20-40-2370,-21-20 3155,1 0 0,-1-1 0,0 1 0,0-1 0,9 2 0,-3-2-897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0.7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0 555 24,'11'-23'2042,"-9"17"-1296,1 0 0,24-35 5223,-18 32-5223,-8 8-733,0 1 0,1 0-1,-1 0 1,0 0 0,1 0 0,-1 0 0,0 0-1,1 0 1,-1 0 0,0 1 0,1-1 0,-1 0-1,0 1 1,0-1 0,1 1 0,-1 0 0,0-1-1,0 1 1,0 0 0,0-1 0,0 1 0,0 0 0,0 0-1,0 0 1,0 0 0,0 0 0,-1 0 0,1 0-1,0 1 1,-1-1 0,1 0 0,0 0 0,0 2-1,18 42-39,-5 0 43,14 42-357,21 118 1,-49-205 344,0 0 1,0 0-1,0 1 1,0-1-1,0 0 0,0 0 1,1 1-1,-1-1 1,0 0-1,0 0 1,0 1-1,0-1 1,0 0-1,0 0 1,0 0-1,-1 1 1,1-1-1,0 0 1,0 0-1,0 1 1,0-1-1,0 0 1,0 0-1,0 0 1,0 1-1,0-1 1,-1 0-1,1 0 1,0 0-1,0 1 1,0-1-1,0 0 1,-1 0-1,1 0 0,0 0 1,0 0-1,0 0 1,-1 1-1,1-1 1,0 0-1,0 0 1,-1 0-1,-11-5 91,-11-11-22,15 6-37,0 1 0,1-1 1,1 0-1,-1 0 1,2-1-1,-1 0 0,1 0 1,1 0-1,0-1 0,1 0 1,0 1-1,1-1 1,0 0-1,1 0 0,0 0 1,1-14-1,1-8-85,2 0 0,1 1-1,2-1 1,15-49 0,-6 33-592,3 2 1,2 0-1,38-66 1,-29 67-2530,49-62 0,-60 85 1744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2.7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69 873 300,'2'-32'769,"-1"1"1,-1 0-1,-2-1 1,-1 1-1,-1 0 1,-2 0-1,-1 0 1,-1 1-1,-13-31 1,12 47-679,3 15-37,0 31-18,6 53 7,4-18-20,17 190 155,-15-213-176,2-1 1,2 0-1,29 76 0,-34-109-105,0 0-1,1 0 0,12 16 0,7-4-1245,-10-19-904,-14-3 2120,0 0 1,7-4-929,3-20-1717</inkml:trace>
  <inkml:trace contextRef="#ctx0" brushRef="#br0" timeOffset="1">17 155 1320,'-3'-26'1500,"3"5"68,-4 1 37,4 5-689,0-1-420,0 5-252,4-1-144,-4 2-84,0 2-80,0 1-68,0 3-96,0 0-156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1.6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63 1 668,'-6'2'7074,"1"14"-5946,1 17-1730,-18 177 864,-3 100-241,25-303-168,3 48-359,-3-52 235,1 0-1,-1 0 1,1-1 0,0 1 0,0 0-1,0 0 1,0 0 0,0-1-1,1 1 1,-1-1 0,1 1-1,0-1 1,0 1 0,0-1-1,3 3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1.9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5 644,'11'-4'4644,"-10"4"-4528,4 18 1532,-4 37-1866,-2-44 607,-1 150 221,2 129 72,1-279-765,1 0 0,-1 0-1,2-1 1,-1 1-1,8 18 1,-10-28-20,1 0 1,-1 1-1,1-1 1,-1 0-1,1 1 0,-1-1 1,1 0-1,-1 0 0,1 0 1,0 1-1,0-1 0,0 0 1,0 0-1,0 0 0,0 0 1,0-1-1,0 1 0,0 0 1,0 0-1,0-1 1,0 1-1,1 0 0,-1-1 1,0 1-1,1-1 0,-1 0 1,0 1-1,1-1 0,-1 0 1,0 0-1,1 0 0,-1 0 1,0 0-1,1 0 0,-1 0 1,0 0-1,1-1 1,-1 1-1,0 0 0,1-1 1,-1 1-1,0-1 0,0 0 1,1 1-1,-1-1 0,0 0 1,0 0-1,0 0 0,0 0 1,0 1-1,0-2 0,0 1 1,-1 0-1,1 0 1,1-2-1,9-9-1152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2.2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 1004,'2'0'275,"0"0"-1,0 0 1,1 0-1,-1 0 1,0 0-1,0 0 1,0 1-1,0-1 1,0 1-1,0 0 1,10 5 1372,-8-3-1373,0 1-49,0 0 1,0 0-1,-1 0 0,1 0 1,-1 1-1,5 8 0,1 6-225,-1 1 0,10 33 0,-16-47 130,75 202-1314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2.7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167 8 1068,'-54'-7'6371,"50"13"-6287,1 1 1,-1 0-1,2 0 1,-1 0 0,-2 9-1,4-12-51,-12 32-40,8-23 1,1 0 0,0-1 0,1 2 0,-3 13 0,-49 443-41,54-375-1561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3.0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418 5 976,'5'-2'279,"-1"1"0,1 1 0,0-1 0,0 1 0,0-1-1,-1 1 1,1 1 0,0-1 0,0 1 0,0 0 0,-1 0 0,1 0 0,0 0-1,-1 1 1,1 0 0,-1 0 0,6 4 0,-4-1-186,-1 0 0,0 0 0,0 0 0,-1 1-1,0-1 1,0 1 0,0 0 0,-1 0 0,0 1 0,0-1 0,3 11 0,8 25 142,-2 1 1,-2 0-1,8 84 0,-7 135 250,-11-259-479,1 68 140,-4 0-1,-2 0 0,-27 125 0,22-154-128,-3-1 1,-1-1 0,-2 0-1,-1-2 1,-3 1 0,-1-2-1,-41 56 1,36-59-356,-2-1 0,-1-1 1,-48 40-1,65-62-137,-1 0 0,0-1-1,-1 0 1,0-1 0,0 0 0,-1-2 0,1 1 0,-1-2-1,-1 0 1,1-1 0,-1 0 0,-24 1 0,-1-5-870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3.5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284 97 364,'83'-90'6729,"-70"84"-5246,-25 33-848,10-23-728,-83 148 646,-21 44-145,73-120-330,4 1-1,2 1 1,5 1 0,2 1 0,4 1-1,4 0 1,3 1 0,3 112 0,8-147-115,3 1 0,1-1 0,3-1 0,1 1-1,3-1 1,33 78 0,-30-91-152,1 0-1,2-1 1,1-1-1,2 0 1,1-2-1,1-1 1,1 0-1,2-2 1,43 33-1,-47-41-459,1-1 1,1-2-1,0 0 0,1-2 0,1 0 0,0-2 1,0-1-1,1-1 0,0-2 0,58 8 0,-23-12-726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4.9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749 257 860,'-23'-23'2356,"-40"-51"0,42 46-1882,-35-34 0,47 54-277,0 0 0,0 0-1,-1 1 1,0 1 0,-1 0 0,1 0 0,-23-8 0,25 12-146,-1 0 0,1 1 0,0 0 0,-1 1 0,1-1 0,-1 2 0,1-1 1,-1 1-1,1 1 0,0-1 0,-1 2 0,1-1 0,0 1 0,-13 6 0,0 1 11,1 1 0,0 1 0,1 0 0,-22 19 1,25-15-51,0 0 0,1 1 1,1 1-1,1 0 1,0 1-1,1 1 1,1-1-1,1 2 1,1 0-1,1 0 0,-8 31 1,-4 30 5,-16 137 1,36-218-19,-9 67 57,4 1-1,3-1 0,3 1 0,3 0 1,13 72-1,-11-107-52,1-1-1,2 0 0,1 0 1,2-1-1,1-1 1,1 0-1,2-1 1,1 0-1,1-1 1,2-1-1,1-1 0,27 28 1,-39-47-154,0-1 1,0 0-1,0 0 1,1-1-1,0 0 0,0-1 1,1 0-1,-1 0 1,1-2-1,0 1 1,23 3-1,-23-5-358,1-1 1,0 0-1,-1-1 1,1 0-1,-1-1 0,1-1 1,-1 1-1,1-2 1,-1 0-1,0 0 0,20-10 1,-2-3-892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08.0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35 180,'6'-8'4519,"-5"8"-4506,-1 0 1,0 0 0,1-1-1,-1 1 1,1 0-1,-1 0 1,1 0 0,-1 0-1,1 0 1,-1 0-1,0 0 1,1 0 0,-1 0-1,1 0 1,-1 0-1,1 0 1,-1 0 0,1 0-1,-1 0 1,0 1-1,1-1 1,-1 0 0,1 0-1,-1 0 1,0 1 0,1-1-1,-1 0 1,1 1-1,-1-1 1,0 0 0,0 1-1,1-1 1,-1 0-1,0 1 1,1-1 0,-1 1-1,0-1 1,0 0-1,0 1 1,0-1 0,1 1-1,-1-1 1,0 1-1,0-1 1,0 0 0,0 1-1,0-1 1,0 1-1,0-1 1,0 1 0,0-1-1,0 1 1,0-1-1,-1 1 1,1-1 0,0 0-1,0 1 1,0-1-1,-1 1 1,1-1 0,0 0-1,0 1 1,-1-1-1,1 0 1,0 1 0,-1-1-1,1 1 1,-9 5 246,19-6 362,1-11-288,-6 5-79,-3 11 200,9-19-776,24 3 263,-31 10-192,-1 0-1,0 1 1,1-1-1,-1 0 1,0-1-1,0 1 0,0-1 1,6-3-1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3.38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66 297 84,'-35'-6'5334,"28"3"-4800,6 2-389,-1-1 0,0 1 1,0 0-1,1-1 0,-1 1 0,1-1 0,0 1 1,-1-1-1,1 1 0,0-1 0,0 0 1,0 0-1,-2-4 0,2 3-119,0-1 1,1 1-1,-1-1 0,1 1 1,0-1-1,0 0 0,0 1 1,1-1-1,-1 0 0,1 1 0,0-1 1,0 1-1,0-1 0,0 1 1,1 0-1,-1-1 0,1 1 0,4-6 1,6-7-24,0 0 0,2 1 1,0 0-1,0 1 1,1 1-1,1 0 0,0 1 1,1 1-1,0 1 0,21-10 1,-27 14-16,1 1 1,-1 0 0,1 1 0,1 0 0,-1 1 0,0 0-1,1 1 1,-1 1 0,1 0 0,0 0 0,0 1 0,-1 1 0,1 0-1,0 1 1,-1 0 0,1 1 0,12 4 0,-19-4-7,0 0 1,0 0 0,0 0-1,0 1 1,-1 0-1,1 0 1,-1 0 0,0 1-1,0 0 1,0 0-1,-1 0 1,0 0 0,0 1-1,0 0 1,4 10 0,-4-7 5,-1 0 0,0 1 0,-1-1 1,0 1-1,0 0 0,-1 0 1,0-1-1,-1 1 0,-2 17 1,-3 3 8,-1 0 0,-1 0-1,-1-1 1,-2-1 0,-26 54 0,5-26 132,-3-1-1,-3-1 0,-1-2 0,-53 54 0,91-106-129,0 0 1,0 0-1,0 0 0,0 0 0,0 0 1,0 0-1,1 0 0,-1 0 0,0 0 1,0 1-1,0-1 0,0 0 0,0 0 1,0 0-1,0 0 0,0 0 0,0 0 0,1 0 1,-1 0-1,0 0 0,0 1 0,0-1 1,0 0-1,0 0 0,0 0 0,0 0 1,0 0-1,0 0 0,0 0 0,0 1 1,0-1-1,0 0 0,0 0 0,0 0 1,0 0-1,0 0 0,0 0 0,0 0 1,0 1-1,0-1 0,0 0 0,0 0 1,0 0-1,0 0 0,0 0 0,-1 0 1,1 0-1,0 0 0,0 1 0,0-1 0,0 0 1,0 0-1,0 0 0,0 0 0,0 0 1,0 0-1,0 0 0,-1 0 0,1 0 1,0 0-1,0 0 0,0 0 0,0 0 1,15-4-80,18-13-53,3-8 89,-2-1 1,-1-2-1,-1-1 1,-1-2 0,-2-1-1,33-44 1,-22 16 210,-1-1 0,58-130-1,-86 156-11,-11 27-77,-8 22-69,-11 28 4,-1 0 32,2 0 0,2 2 1,-15 60-1,28-93-60,1-1 0,0 1 0,1-1 0,0 1 0,1 0 1,0 0-1,1-1 0,0 1 0,1 0 0,0-1 0,0 1 0,1-1 1,0 0-1,1 0 0,0 0 0,1 0 0,0-1 0,1 0 1,0 0-1,8 9 0,-5-9-343,0-1 1,1-1 0,1 0-1,-1 0 1,1-1 0,0 0-1,1-1 1,-1 0-1,1-1 1,0 0 0,0-1-1,0 0 1,1-1 0,-1 0-1,0-1 1,1-1 0,0 0-1,-1-1 1,23-3-1,6-5-909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3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41 356 180,'-13'-32'1861,"8"24"-1478,1 0-1,1 0 0,0 0 0,0 0 1,0 0-1,1-1 0,1 1 1,-1-1-1,1 1 0,1-1 0,0-13 1,0 21-385,1 0 0,0 0 1,-1 1-1,1-1 0,0 0 1,0 1-1,-1-1 1,1 0-1,0 1 0,0-1 1,0 1-1,0-1 0,0 1 1,0 0-1,0 0 1,0-1-1,0 1 0,0 0 1,0 0-1,0 0 0,0 0 1,0 0-1,0 0 1,0 0-1,0 0 0,0 0 1,0 0-1,0 1 0,0-1 1,0 0-1,0 1 0,-1-1 1,1 1-1,0-1 1,0 1-1,1 0 0,35 17 43,-25-10-38,0 1-1,-1 0 1,1 1 0,-2 0-1,0 1 1,0 0-1,-1 0 1,0 1 0,-1 1-1,0-1 1,-1 1-1,-1 0 1,0 1-1,-1-1 1,0 1 0,-1 0-1,4 28 1,-5-23-1,-1 1 0,-1-1 0,-1 1 0,-1-1 0,0 1 0,-2-1 0,0 0 0,-1 0 0,-1 0 0,-1 0 0,-1-1 0,0 0 1,-10 18-1,15-34 16,1 1 1,-1-1-1,1 0 1,-1 1-1,0-1 1,0 0-1,0 0 1,0 0-1,0 0 1,-1-1-1,-3 3 1,6-4-13,-1 1 1,1-1 0,0 0-1,-1 0 1,1 0-1,0 0 1,-1 0 0,1 0-1,0 0 1,-1 0-1,1 0 1,0 0 0,-1 0-1,1 0 1,0 0 0,-1 0-1,1 0 1,0 0-1,-1 0 1,1 0 0,0 0-1,-1-1 1,1 1-1,0 0 1,-1 0 0,1 0-1,0-1 1,0 1 0,-1 0-1,1 0 1,0-1-1,-1 1 1,0-22 161,5-6-79,2 0 0,2 1-1,0 0 1,2 1 0,14-29 0,74-124 162,-62 119-268,71-88 0,-91 128-434,0 2 0,2 0 0,0 1 0,2 1 0,-1 0 0,2 2 1,44-24-1,-60 35 106,1 1-1,-1 0 1,1 0 0,0 0 0,0 1 0,0 0-1,7 0 1,6 0-973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3.78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729 1416 96,'7'-4'466,"0"0"0,-1 0 0,1 0 0,-1-1 0,0 0-1,-1 0 1,1-1 0,-1 1 0,0-1 0,0 0 0,5-9 0,-7 9-386,0 1 0,-1-1 0,0 1-1,0-1 1,0 0 0,0 0 0,-1 0 0,0 0 0,0 0 0,-1 0 0,1 0 0,-1 0 0,-1 0 0,1 0-1,-1-1 1,0 1 0,0 0 0,-1 1 0,0-1 0,0 0 0,0 0 0,-6-8 0,2 4-72,-1-1 1,0 1-1,-1 0 0,0 1 1,0-1-1,-1 2 1,-1-1-1,1 1 0,-1 1 1,0 0-1,-1 0 1,0 1-1,0 0 0,-19-6 1,13 7-13,0 1 0,1 0 0,-1 1 0,0 1 1,-1 1-1,1 1 0,0 0 0,0 1 0,-32 6 0,24-2 8,1 1-1,0 1 0,0 2 0,1 0 0,0 1 0,1 2 1,0 0-1,1 1 0,0 1 0,1 1 0,0 1 1,2 1-1,0 0 0,-27 35 0,31-32 7,2 1-1,1 1 1,0-1 0,2 1 0,0 1-1,2 0 1,0 0 0,-4 32-1,9-40-62,0 0-1,1 0 1,0 0-1,1 0 1,1 0-1,0 0 0,1 0 1,1 0-1,1-1 1,0 1-1,0-1 1,1 0-1,1 0 1,11 18-1,-14-27 3,0 0-1,0-1 1,1 1 0,0-1-1,0 0 1,0 0 0,0 0-1,1-1 1,-1 1 0,1-1 0,0 0-1,0-1 1,0 1 0,1-1-1,-1 0 1,11 3 0,-8-4 5,1 0 0,-1-1 0,1 0 0,-1 0 1,0 0-1,1-1 0,-1-1 0,0 0 0,1 0 0,11-5 1,-1-1 66,0-1 1,-1 0-1,0-2 1,0 0-1,-1-1 1,-1-1-1,0-1 1,23-25-1,-6-4 346,-2-1 0,-1-2 0,-3-2 0,31-72 1,-45 93-129,-13 27-239,0 0 1,0 0-1,0 0 0,0-1 1,0 1-1,0 0 0,0 0 0,0 0 1,0 0-1,0 0 0,0-1 1,0 1-1,0 0 0,1 0 0,-1 0 1,0 0-1,0 0 0,0 0 1,0 0-1,0-1 0,0 1 0,0 0 1,0 0-1,1 0 0,-1 0 1,0 0-1,0 0 0,0 0 0,0 0 1,0 0-1,1 0 0,-1 0 1,0 0-1,0 0 0,0 0 1,0 0-1,0 0 0,1 0 0,-1 0 1,0 0-1,0 0 0,0 0 1,0 0-1,0 0 0,1 0 0,-1 0 1,0 0-1,0 0 0,0 0 1,0 0-1,0 0 0,0 0 0,1 1 1,-1-1-1,0 0 0,0 0 1,0 0-1,0 0 0,0 0 1,0 0-1,0 1 0,6 13-5,2 21 7,-8-34 0,1 4 3,8 57 37,2-1 1,4 0-1,2 0 0,34 79 0,-49-135-41,0 0 0,1-1-1,-1 1 1,1-1-1,0 0 1,0 0 0,0 0-1,1 0 1,0-1 0,-1 1-1,1-1 1,0 0-1,1 0 1,-1 0 0,0-1-1,1 0 1,0 1-1,-1-2 1,1 1 0,0 0-1,0-1 1,8 1-1,-5-2 1,0 0-1,0-1 0,0 1 0,0-2 0,-1 1 0,1-1 0,0-1 0,-1 1 0,1-1 0,-1 0 0,0-1 0,0 0 1,0 0-1,6-6 0,5-4-5,-1-1 1,-1 0-1,-1-2 1,0 0-1,-1 0 1,-1-1-1,0-1 1,-2 0-1,0-1 1,-1 0-1,8-24 1,-1-5-4,-1-1 1,-3-1-1,11-87 1,-16 62 147,-2 0 0,-5 0-1,-2 0 1,-4-1 0,-3 2 0,-4-1 0,-3 1 0,-3 1 0,-3 1 0,-3 1 0,-4 0 0,-2 2 0,-70-114 0,78 147-165,13 21-25,-1-1-1,0 1 1,-1 1 0,-21-22 0,39 80-54,209 704 17,-95-339-210,-41-156-1209,-62-207-870,37 67 1,-40-91 949,-4-6 77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4.14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 1 4,'-7'26'6388,"7"-26"-6293,40 3 1247,129-12-2047,112-1 874,-227 11-1379,0 3 0,0 2 1,64 15-1,-108-19 15,-1-1 60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4.4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 43 1352,'-38'-42'8622,"40"48"-8571,1 0 0,-1 1 0,0-1 0,-1 1 1,0 0-1,0-1 0,0 1 0,-1 0 0,0 0 0,-1 12 0,1 7 0,10 357 287,-4-60-5428,-1-294 1794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6.8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337 576 1128,'-28'-9'1086,"0"-1"0,1-1 0,0-2 0,1-1 0,1 0 0,-40-31 0,56 38-923,0 0-1,1 0 1,-1-1 0,2 0 0,-1-1 0,1 1-1,0-2 1,1 1 0,0-1 0,1 1 0,0-2-1,0 1 1,1 0 0,1-1 0,-1 0-1,2 0 1,0 0 0,0 0 0,1 0 0,0-17-1,2 18-130,1 0-1,1 0 1,-1 0-1,2 0 0,-1 1 1,1-1-1,1 1 1,0 0-1,0 0 1,1 1-1,0 0 0,0 0 1,1 0-1,0 0 1,1 1-1,-1 1 0,1-1 1,15-8-1,-8 5-49,0 1 0,1 0-1,0 2 1,1-1 0,0 2 0,0 0-1,0 2 1,1 0 0,32-4-1,-39 7-12,1 1 0,-1 0 0,0 1 0,0 0-1,1 1 1,-1 0 0,0 1 0,0 0-1,-1 1 1,1 0 0,-1 1 0,1 0 0,-2 0-1,1 1 1,0 0 0,-1 1 0,0 0-1,-1 0 1,0 1 0,0 1 0,0-1 0,-1 1-1,-1 0 1,1 0 0,-1 1 0,-1 0-1,0 0 1,0 1 0,-1-1 0,-1 1 0,1 0-1,-2 0 1,0 0 0,0 0 0,0 21-1,-1 3-39,-3 0 0,0 1 0,-3-1 0,-1 0 0,-1 0 0,-2-1-1,-15 38 1,8-30 83,-2-1 1,-2-1-1,-2 0 0,-1-1 0,-34 41 0,48-68 9,6-7-10,-1 1 1,0-1-1,0 0 0,0 0 1,0 0-1,-1-1 1,0 1-1,0-1 0,0 0 1,-1-1-1,-9 6 1,15-9-12,0-1 0,-1 1 0,1 0 0,0 0 0,-1 0 0,1 0 0,0 0 0,-1 0 0,1-1 0,0 1 0,0 0 0,-1 0 1,1-1-1,0 1 0,0 0 0,0 0 0,-1-1 0,1 1 0,0 0 0,0 0 0,0-1 0,0 1 0,0 0 0,0-1 0,-1 1 0,1 0 0,0-1 0,0 1 1,0 0-1,0 0 0,0-1 0,0 1 0,0 0 0,0-1 0,0 1 0,0 0 0,1-1 0,-1 1 0,0 0 0,0-1 0,0 1 0,4-18-21,-4 16 18,11-26-10,0 1-1,2 0 1,1 1-1,1 0 1,1 1-1,20-24 1,-6 8 8,346-503-326,-371 536 302,7-8-138,-1 0 1,15-33 0,-28 46-10,-8 9 108,-10 9 32,-2 6 31,0 0 1,2 2 0,0 0 0,2 2 0,0 0 0,2 0-1,1 2 1,1 0 0,1 1 0,-14 46 0,22-59-2,1 0 1,1 1 0,1 0-1,0 0 1,1 0 0,0 0-1,1 0 1,1 0-1,1 0 1,0 0 0,1-1-1,1 1 1,0-1 0,2 1-1,-1-1 1,2-1-1,0 1 1,0-1 0,1 0-1,1-1 1,19 23 0,-14-21-88,1-1 0,0-1 0,0 0 0,1-1 0,1 0 0,0-1 0,1-1 0,0-1 0,0-1 0,1 0 0,0-2 1,22 6-1,-20-8-407,0 0 1,0-2 0,0 0-1,0-1 1,0-2 0,0 0 0,0-1-1,0-1 1,0-1 0,0-1 0,30-11-1,6-8-920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7.17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1 142 1040,'3'-7'356,"4"-6"657,0 0-1,-1-1 1,0 0-1,-2 0 1,1 0-1,-2-1 1,3-23-1,-19 103-910,12-34-145,1 0 0,1 0-1,2-1 1,8 40 0,38 116 25,-7-33-1800,-34-116 119,-2-1 0,3 48 0,-9-56 302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7.51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160 253 1020,'-8'-2'542,"-141"-50"6953,149 52-7491,0 0 0,0 0-1,-1 0 1,1 0 0,0 0-1,0 0 1,0 0 0,0 0-1,0 0 1,0 0 0,0 0-1,0-1 1,-1 1 0,1 0-1,0 0 1,0 0 0,0 0-1,0 0 1,0 0 0,0 0-1,0 0 1,0-1-1,0 1 1,0 0 0,0 0-1,0 0 1,0 0 0,0 0-1,0 0 1,0-1 0,0 1-1,0 0 1,0 0 0,0 0-1,0 0 1,0 0 0,0-1-1,0 1 1,0 0 0,0 0-1,0 0 1,0 0-1,0 0 1,0 0 0,0 0-1,0-1 1,0 1 0,1 0-1,-1 0 1,0 0 0,0 0-1,0 0 1,0 0 0,0 0-1,0 0 1,0 0 0,0 0-1,1 0 1,-1 0 0,0-1-1,0 1 1,0 0-1,0 0 1,0 0 0,1 0-1,-1 0 1,17-6 49,20-3-52,406-73-574,-153 4-5814,-238 60 4851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7.84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67 96,'40'-11'8726,"-38"12"-8721,-1 0 0,1-1 0,-1 1 0,1 0-1,-1 0 1,1 0 0,-1 0 0,0 0 0,0 0-1,1 1 1,-1-1 0,0 0 0,0 1 0,0-1 0,-1 1-1,2 1 1,9 15 1,10 17-225,34 43 0,-49-69 64,1-2 0,0 1-1,1-1 1,-1 0 0,1 0-1,1-1 1,-1 0 0,1 0 0,0-1-1,17 7 1,-21-10 87,-1-1-1,1 0 1,0 0-1,0 0 1,-1-1 0,1 0-1,0 0 1,0 0 0,0 0-1,0-1 1,-1 0-1,1 0 1,0 0 0,-1 0-1,1-1 1,4-2 0,-2 1 20,0-2 0,0 1 0,-1-1 0,0 0 0,0 0 0,0 0 0,0-1 0,-1 0 0,5-7-1,0-1 229,-1-1 0,-1 0 0,0 0 0,-1-1-1,0 1 1,-1-2 0,-1 1 0,4-25-1,-7 26 97,5-32 2602,-10 70-2709,-28 207-170,-40 271-40,-8-144-930,65-324-598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8.1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112 81 1460,'102'-23'7368,"53"-4"-6029,-19 3-3434,-135 24 2037,44-6-1797</inkml:trace>
  <inkml:trace contextRef="#ctx0" brushRef="#br0" timeOffset="1">348 182 56,'-99'70'3253,"45"-34"-1601,2 2 0,-77 74 0,128-111-1626,0 0-1,0 0 0,0 0 0,0 0 0,0 0 0,0 0 0,0 0 0,0 0 0,0 1 0,1-1 1,-1 0-1,1 0 0,-1 1 0,1-1 0,-1 1 0,1-1 0,0 0 0,-1 1 0,1-1 0,0 1 1,0-1-1,0 1 0,0-1 0,1 3 0,0-3-11,0 0-1,0 1 1,0-1 0,0 0 0,0 1 0,0-1-1,1 0 1,-1 0 0,0 0 0,1 0-1,-1 0 1,1 0 0,-1-1 0,1 1-1,0 0 1,-1-1 0,3 1 0,9 2 6,1 0 1,0-1 0,25 0 0,5-3-442,1-1 1,-1-3 0,56-13 0,128-47-5125,-171 44 4087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19.4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 20 148,'-16'-20'11548,"24"60"-11524,-2 1 0,-1 0 0,-3 75 0,-1-79-8,-2 268-98,3 119-1245,19-141-5235,-16-242 4813,-2-7 165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1.3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39 333 96,'-11'-20'5837,"10"18"-5755,-1 0 0,0 0-1,1 1 1,-1-1 0,0 1-1,0-1 1,0 1 0,0 0 0,0 0-1,-1 0 1,1 0 0,-3-1 334,27-29 116,0 5-539,0 2 1,2 0-1,1 2 1,0 0-1,2 2 0,0 1 1,2 1-1,0 2 1,38-17-1,-53 27-2,1 0-1,0 1 1,0 0-1,0 1 1,1 1 0,-1 1-1,1 0 1,0 1-1,-1 0 1,23 3 0,-30-1-10,1 0 1,-1 1-1,0 0 1,-1 1-1,1-1 1,0 1-1,-1 1 1,1 0-1,-1 0 1,0 0-1,-1 1 0,1 0 1,-1 0-1,0 1 1,0 0-1,0 0 1,-1 0-1,0 0 1,0 1-1,-1 0 1,7 12-1,-5-4-46,-1 1-1,0 0 1,-1 0-1,0 1 1,-1-1-1,-1 1 1,-1-1-1,0 1 1,-1-1 0,-1 1-1,-1 0 1,0-1-1,-1 1 1,-1-1-1,0 0 1,-11 25-1,-1-2 39,-2-1 0,-1-2-1,-2 0 1,-1 0 0,-41 47 0,58-77 35,-11 15 144,-1 0 0,-1-2-1,0 0 1,-2-1 0,-33 24-1,52-41-130,0 0 0,0-1 0,0 1 0,0 0 0,0-1 0,0 1 0,0-1 0,0 1 0,0-1 0,0 0 0,-1 1 0,1-1 0,0 0 0,0 0 0,0 0 0,0 0 0,-1 0 0,1 0 0,0 0 0,-2 0 0,3-1-11,0 1 0,-1-1 0,1 0 0,0 1 0,0-1 0,-1 0 0,1 1 0,0-1 0,0 0 0,0 0 0,0 1 0,0-1 0,0 0 0,0 1 0,0-1 0,0 0 0,1 0 0,-1 1 0,0-1 0,0 0 0,0 1 0,1-1 0,0 0 0,24-45 103,127-138-65,-55 73 5,206-279 255,-265 339-281,-28 37-25,8-9-5,-16 23 3,-9 18 4,-18 32 0,0 1 11,-18 55 1,38-90-14,0-1-1,1 1 1,1 0 0,0 0-1,1 0 1,1 0 0,1 0-1,1 22 1,0-32-9,1 1 1,-1 0-1,1-1 0,0 1 1,1-1-1,-1 1 0,1-1 1,1 0-1,-1 0 0,1-1 1,0 1-1,0-1 0,8 8 0,-4-6-7,1 1-1,0-2 0,0 1 1,1-1-1,-1-1 0,1 0 0,18 7 1,-5-5-446,0-1 0,0 0 1,0-2-1,1-1 1,0-1-1,-1-1 0,30-2 1,27-11-2248,-39-1 1420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1.64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10 127 636,'-10'-4'7068,"31"2"-6717,5 5-349,0-2 0,0 0 0,0-2 0,36-5 0,102-26-509,-159 31 471,252-69-5608,-214 55 4290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4.0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9232 2160 872,'-2'-2'4225,"-7"-7"-3565,6 7-602,1 0 1,-1 0 0,1 0 0,-1 0 0,1 0 0,0 0 0,0-1 0,0 1 0,0-1 0,1 0 0,-1 1 0,-1-6 0,-20-45 374,8 14-318,-1 9-105,-20-46-50,-4 3-1,-3 1 1,-58-74 0,-13-3 292,-27-31 88,111 146-303,-1 1 0,-2 2 0,-41-30 0,-49-31 106,-224-155 12,201 146-130,81 53-21,-92-50-1,7 22-54,-3 6 1,-4 7-1,-206-55 0,6 40-115,122 30 165,-370-38 206,551 80-201,-7 2-4,1 3 0,-112 11 0,-119 35 4,243-36-3,-273 59-92,4 15 1,-413 164-1,-109 106 270,747-313-173,-570 293-167,566-275 103,4 4-1,2 4 1,3 3 0,4 5-1,-108 120 1,77-68 156,-138 198 0,5 79 70,187-289-133,-75 202 1,23-23-50,-93 305-154,122-236 367,-43 432 0,114-604-212,8 1-1,38 352 1,59 109 355,-52-457-140,86 246 0,-79-302-193,7-2 0,6-2 0,6-3 0,115 170-1,304 364-220,-395-551 392,196 190 0,-284-302-177,59 54 47,2-2 1,72 47 0,8-12 22,215 99-1,-250-142-87,3-5 0,212 52-1,-210-71-27,151 11 0,-193-30 23,0-3-1,0-3 1,95-15-1,354-27 215,-446 40-183,72-10 34,176-40-1,-166 25-43,34-15-44,285-104 0,-389 119 13,66-24-49,-3-7 0,-2-6 0,275-170-1,-348 179 73,-3-3-1,-2-4 0,77-89 0,-43 44 72,185-239 90,-134 150-113,-65 86-27,-5-4-1,75-138 1,-95 142-30,36-63-117,101-243 0,-133 218 24,51-248-1,-20 60 205,20-107-38,-70 267-77,-19 93 16,65-358 85,-27 133-275,-7 93 223,20-114 141,-72 313-113,-2-1 0,-4 0-1,-7-112 1,-3 56-50,5 80-15,-1-1-1,-3 1 0,-1-1 0,-15-49 0,13 68 8,-7-25 0,-2 0-1,-2 1 0,-2 0 0,-34-55 0,33 68-8,2-1-1,1 0 1,3-1-1,1-1 0,-10-44 1,-36-220-120,20 81 144,36 203-444,-2 1 0,-1 0-1,-1 1 1,0-1 0,-1 2 0,-1-1-1,-1 2 1,-1-1 0,0 2 0,-1 0-1,-1 0 1,0 1 0,-1 1-1,-19-12 1,-10-11-1004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4.5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12 339 452,'4'-29'4368,"-4"27"-4253,1-1 0,0 1 0,-1-1 0,0 1-1,1-1 1,-1 1 0,0-1 0,0 0 0,-1 1 0,1-1-1,-1 1 1,1-1 0,-1 1 0,0-1 0,0 1-1,0 0 1,0-1 0,0 1 0,-2-3 0,2 3-93,0 0 1,0-1-1,0 1 0,0-1 1,0 1-1,1-1 1,-1 1-1,1-1 1,0 1-1,-1-1 0,1 0 1,0 1-1,1-1 1,-1 0-1,0 1 1,1-1-1,0 1 1,-1-1-1,1 1 0,0-1 1,0 1-1,0 0 1,1-1-1,-1 1 1,1 0-1,-1 0 0,1 0 1,-1 0-1,5-4 1,3-3-31,1 0 1,0 1 0,0-1 0,20-10-1,12-5 17,0 1 1,64-22-1,-85 37-1,0 1 0,1 1-1,-1 2 1,1 0 0,0 1 0,0 1 0,33 1 0,-44 3-7,0 0 0,-1 0 0,1 1 0,-1 0-1,0 1 1,0 0 0,0 1 0,-1 0 0,1 1 0,-1 0 0,-1 0 0,1 1 0,-1 0-1,0 0 1,0 1 0,-1 0 0,0 0 0,-1 1 0,10 16 0,-11-16-154,0 0 1,-1 1 0,0-1-1,-1 1 1,0 0 0,0 0 0,-1 0-1,0 0 1,0 14 0,-2-16-222,0 0 1,-1 0 0,0 0 0,0 0 0,0 0 0,-1-1-1,-1 1 1,1 0 0,-1-1 0,-1 0 0,1 0 0,-8 12-1,-4 1-881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1.9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0 115 1292,'4'-60'5572,"-4"56"-5424,0 0-1,1 0 0,0 1 1,0-1-1,0 0 0,0 0 1,1 1-1,0-1 0,-1 0 1,1 1-1,0 0 0,4-5 0,-5 7-138,0 1 0,0 0 0,0-1 0,0 1 0,0 0 0,1 0-1,-1-1 1,0 1 0,0 0 0,0 0 0,0 0 0,0 0 0,0 1-1,0-1 1,0 0 0,1 0 0,-1 1 0,0-1 0,0 1 0,0-1-1,0 1 1,0-1 0,0 1 0,-1-1 0,1 1 0,0 0 0,0 0-1,0-1 1,-1 1 0,1 0 0,0 0 0,-1 0 0,2 1 0,27 37 55,-25-33-46,8 10-28,18 28-9,2-1 0,43 44-1,-62-75-69,0 0-1,0-1 1,1 0-1,1-1 1,-1-1-1,2 0 0,-1-1 1,1-1-1,1 0 1,27 7-1,-39-13 53,0 0 0,0 0 0,0 0-1,0 0 1,0-1 0,0 0 0,1 0 0,-1-1-1,0 1 1,0-1 0,0 0 0,0 0 0,0-1 0,0 1-1,0-1 1,0 0 0,-1-1 0,9-4 0,-8 2 21,1 0 0,-1 0 0,0-1 1,0 1-1,-1-1 0,0 0 0,0-1 1,0 1-1,0-1 0,-1 1 0,4-14 0,-1-1 265,-1-1 0,-1 0-1,-1 0 1,-1 0 0,0-1-1,-2 1 1,-4-37 0,4 56-151,0 1 0,-1-1 0,1 1 0,0-1 1,-1 1-1,0-1 0,0 1 0,1-1 0,-1 1 1,-1 0-1,1 0 0,0-1 0,-3-2 0,-6 7 446,-2 19-482,-48 147-174,-62 283 0,100-357-466,-11 48-2258,14-48-2038,17-73 3318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2.32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63 828,'7'3'824,"1"0"-1,-1-1 1,1 0-1,0 0 1,0-1-1,8 1 1,53-5 976,-26-5-2415,53-18 0,-46 12 709,-18 4-687,-22 7-305,1-1 0,-1 1 0,1 1 0,-1 0 0,14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2.6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184 0 1004,'-96'101'5292,"11"-12"-2212,85-89-3065,0 0 1,-1 0-1,1 1 1,0-1 0,0 0-1,0 0 1,0 0 0,0 0-1,-1 1 1,1-1-1,0 0 1,0 0 0,0 0-1,0 1 1,0-1 0,0 0-1,0 0 1,0 0-1,0 1 1,0-1 0,0 0-1,0 0 1,0 0 0,0 1-1,0-1 1,0 0-1,0 0 1,0 1 0,0-1-1,0 0 1,0 0 0,0 0-1,0 1 1,0-1-1,0 0 1,0 0 0,1 0-1,-1 1 1,0-1 0,0 0-1,0 0 1,0 0 0,0 0-1,1 0 1,-1 1-1,0-1 1,1 0 0,15 3 225,20-5-211,-35 1-15,56-8-966,0-3-1,65-24 0,-51 15-2133,-20 3 181,-25 10 1584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2.9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128 431 1100,'11'-46'3832,"-2"5"-3023,2 1-1,1 0 1,21-44-1,-29 77-800,7-18 16,2 1 0,25-37 1,-35 56-23,1 1 0,0-1-1,0 0 1,0 1 0,0 0 0,1 0 0,0 0-1,-1 0 1,1 1 0,1 0 0,-1 0 0,0 0 0,1 1-1,0 0 1,-1 0 0,1 0 0,0 1 0,7-2-1,-10 4 5,0-1 1,0 0-1,0 1 0,0-1 0,0 1 0,0 0 0,0 0 0,0 0 0,0 0 0,0 1 0,0-1 0,-1 1 0,1 0 0,-1-1 0,1 1 0,-1 0 0,0 1 0,1-1 1,-1 0-1,0 1 0,-1-1 0,1 1 0,0 0 0,-1-1 0,1 1 0,-1 0 0,0 0 0,0 0 0,1 4 0,2 6 25,-1 0 0,-1 1-1,0-1 1,-1 0 0,0 22-1,-4 14 18,-2 0 0,-3 0-1,-1 0 1,-31 87-1,-87 181-27,125-312-20,-108 214 32,63-133 250,-47 123 1,93-206-258,-1 1 1,1-1 0,0 0 0,1 0 0,-1 0 0,0 0 0,1 1 0,-1-1 0,1 0-1,0 1 1,0-1 0,1 0 0,-1 0 0,1 1 0,-1-1 0,1 0 0,2 5 0,-1-6-7,-1 0 0,1-1 0,0 1 0,0 0 0,0-1 0,0 0 0,0 0 1,0 1-1,0-1 0,0 0 0,0-1 0,0 1 0,1 0 0,-1-1 1,0 1-1,0-1 0,1 1 0,-1-1 0,0 0 0,1 0 0,-1 0 0,0-1 1,1 1-1,-1 0 0,4-2 0,43-9-108,-1-3 1,0-2-1,-1-1 0,76-41 0,-7 4-676,-93 44 586,446-174-6834,-378 156 5549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7.00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6677 519 728,'-357'-54'4921,"283"38"-4888,1-3-1,-124-50 1,33-15 164,120 59-228,0 2 1,-2 2 0,0 2-1,-59-17 1,-368-35-240,193 37 339,142 13-83,0 6 0,-1 6 0,0 6 0,-195 22 0,-1165 261 57,1215-200 47,-277 119 0,513-181-88,-267 111 4,250-98-6,2 2 0,-103 73 1,86-40-32,3 3 0,2 4 0,4 3 0,4 3 1,-114 173-1,135-175 18,3 3 1,4 1-1,3 2 1,4 2-1,3 0 1,-29 153 0,37-110 124,6 1 0,5 0 0,6 0 1,13 141-1,-2-197-46,3 0-1,3 0 1,3-2 0,4 0 0,2-1 0,4-1-1,2-1 1,4-1 0,2-2 0,3-2 0,70 91-1,-22-49-43,4-5 0,4-3-1,4-5 1,194 142 0,-156-143-50,3-6 0,4-6-1,243 96 1,-139-87 28,4-10-1,331 57 1,531 31 161,-735-117-265,-125-19 86,287-2 0,-362-31 47,0-8 0,259-50-1,-137-7-107,-3-13-1,472-197 0,-648 227 42,-2-5-1,-2-6 1,169-119-1,-236 143 54,-1-1-1,-2-3 0,-2-2 0,-2-1 0,-1-2 0,-3-2 0,-2-2 1,-3-1-1,47-97 0,-54 88 88,-3-1 1,-3 0-1,21-118 0,-27 82 489,1-186 0,-16 177-225,-25-178 0,15 222-380,-3 0 0,-3 1 0,-2 1 0,-32-67 0,-13-4-25,-7 3 0,-117-163 0,-215-207-126,387 481 158,-346-359-1316,311 331 560,-1 3 1,-3 2 0,-1 2 0,-2 3 0,-102-48 0,30 35-592,-11 5 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29.7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670 43 900,'73'-42'8912,"-108"75"-8915,-277 185 161,61-46-73,229-156-91,-1-1 1,-34 31-1,53-43-23,0 1 0,1-1 0,-1 1 0,1 0 0,0 0 0,0 0 0,1 0 0,-1 0 0,1 1 0,-1-1 0,2 1 0,-1 0 0,0 0 0,1-1 0,-2 11 0,4-12-1,-1 0 1,1 0-1,0 0 0,0 0 1,0 0-1,0-1 1,0 1-1,1 0 0,-1 0 1,1-1-1,0 1 1,0-1-1,0 0 0,0 1 1,0-1-1,0 0 1,1 0-1,-1 0 0,1-1 1,-1 1-1,1-1 1,0 1-1,0-1 0,-1 0 1,5 1-1,11 5-135,0-1 0,36 6-1,-42-10 87,43 8 58,1-3 0,0-3 0,0-1-1,0-4 1,0-1 0,0-3 0,108-25 0,-162 30 61,1-1 0,-1 0 1,0 0-1,1 0 0,-1 0 0,0 0 1,0-1-1,0 1 0,0-1 1,0 1-1,0-1 0,0 0 0,0 1 1,0-1-1,-1 0 0,1 0 0,-1 0 1,0-1-1,1 1 0,-1 0 1,0 0-1,0-1 0,-1 1 0,1-1 1,0 1-1,-1 0 0,1-1 1,-1 1-1,0-1 0,0 0 0,0 1 1,0-1-1,0 1 0,-1-1 1,1 1-1,-1-1 0,-1-3 0,-4-13 214,0 0 0,-1 1-1,-19-35 1,15 30-107,-7-21 16,-18-64-1,-6-13-176,35 104 4,3 10-5,1 0 1,0-1 0,1 1 0,-1-1 0,1 1 0,1-1 0,-2-10 0,23 68-121,2 35 201,-4 1 1,8 108 0,-4 180-1954,-13-161-4587,-7-197 5009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0.3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140 33 980,'4'-22'6450,"-3"22"-6439,0-1 0,-1 0 1,1 0-1,0 0 0,0 0 1,0 1-1,0-1 0,0 0 1,0 1-1,0-1 0,0 1 1,0-1-1,0 1 1,1 0-1,-1-1 0,0 1 1,0 0-1,0 0 0,0 0 1,1 0-1,-1 0 0,0 0 1,0 0-1,0 0 0,3 1 1,2-1-32,0 1 1,0 0 0,0 0 0,0 1-1,0-1 1,0 1 0,0 0-1,-1 1 1,1 0 0,-1 0-1,0 0 1,1 0 0,-1 1 0,-1 0-1,1 0 1,0 0 0,-1 0-1,6 8 1,-6-5-21,-1-1 1,1 1-1,-1 0 1,0-1-1,0 1 1,-1 1-1,0-1 1,-1 0-1,1 0 1,-1 1-1,-1-1 0,1 1 1,-1-1-1,-1 1 1,-1 9-1,-1 3-23,-1 0-1,-1 0 1,-1 0-1,-1 0 1,-1-1-1,0 0 1,-2-1-1,0 0 0,-16 22 1,-11 8 84,-78 77 1,46-54 288,85-75-53,14-12-232,25-20 103,-2-3-1,-1-3 0,-3-1 1,-1-3-1,-3-1 0,75-103 1,-116 146-88,26-44 266,-28 46-281,-1 0 1,0 0-1,1-1 0,-1 1 1,0-1-1,0 1 1,-1-1-1,1 1 0,-1-1 1,1 1-1,-1-1 0,0 0 1,0 1-1,0-1 0,0 0 1,0 1-1,-1-4 0,0 5-21,0 0-1,0 0 0,0 0 0,-1 0 1,1 0-1,0 0 0,0 0 0,-1 1 0,1-1 1,-1 0-1,1 1 0,0 0 0,-1-1 1,1 1-1,-1-1 0,1 1 0,-1 0 0,1 0 1,-1 0-1,0 0 0,1 0 0,-1 0 0,1 1 1,-1-1-1,1 0 0,0 1 0,-1-1 1,1 1-1,-1 0 0,1-1 0,-2 2 0,-46 22-20,40-19 11,0 1-1,1 0 0,0 0 0,0 1 0,1-1 0,0 2 0,0-1 0,0 1 0,1 0 0,0 1 0,1-1 0,0 1 0,0 0 1,1 0-1,0 1 0,0-1 0,1 1 0,1 0 0,-3 14 0,4-10-64,1 1 0,0 0 1,0-1-1,2 1 0,0-1 0,0 0 1,1 1-1,1-1 0,1-1 0,0 1 0,0 0 1,1-1-1,10 14 0,-8-12-345,1 0 0,1-1 0,0 0 0,1-1 0,1 0 0,0-1 0,1 0 1,0-1-1,0 0 0,2-1 0,-1-1 0,21 10 0,-6-10-809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0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 41 1200,'-5'-5'7372,"34"1"-7197,60 6-370,43-1-1412,-110-3 610,0-1-1,0 0 1,0-1 0,23-9-1,-16 3-360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1.0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146 22 796,'-16'-5'1755,"-1"0"0,0 1 0,0 1 0,-23-1 1,38 4-1741,1 1 0,0-1 0,0 0 0,-1 1 0,1-1 0,0 1 0,0 0 0,0-1 1,-1 1-1,1 0 0,0 0 0,0 0 0,0 0 0,0 0 0,1 0 0,-1 0 0,0 0 1,0 0-1,0 0 0,1 0 0,-1 1 0,1-1 0,-1 0 0,1 0 0,-1 1 1,1-1-1,0 2 0,-8 44-10,7-38 25,-3 56-99,3 0 0,9 87-1,-3-89-418,-5-57 413,3 27-2142,-2 0-1,-5 52 1,3-71 742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1.4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18 264 748,'76'-79'6503,"10"6"-4690,-64 56-1832,1 2-1,0 0 1,1 2-1,1 1 1,0 0-1,30-8 0,-47 18 14,0 0-1,0 1 0,0 0 0,1 0 0,-1 0 0,0 1 0,1 1 0,-1-1 1,15 4-1,-21-3 6,0-1-1,1 1 1,-1 0 0,0-1 0,1 1 0,-1 0 0,0 0 0,0 1 0,0-1 0,0 0 0,0 1-1,0-1 1,0 1 0,-1 0 0,1 0 0,0-1 0,-1 1 0,0 0 0,1 0 0,-1 1 0,0-1-1,0 0 1,0 0 0,0 0 0,0 1 0,-1-1 0,1 1 0,-1-1 0,1 0 0,-1 1 0,0-1-1,0 1 1,0-1 0,0 0 0,-1 1 0,1-1 0,-1 3 0,-3 12-1,-1-1 0,0 0 0,-2 0 1,1-1-1,-2 0 0,-11 19 0,-65 79-38,60-84 40,2 0 0,1 1 1,-24 46-1,44-73-1,-1 1 1,1-1 0,0 0 0,0 1-1,1-1 1,-1 1 0,1-1-1,-1 1 1,1 0 0,0-1-1,0 1 1,1-1 0,-1 1-1,1-1 1,0 1 0,0-1-1,0 1 1,0-1 0,1 0-1,-1 1 1,1-1 0,0 0 0,0 0-1,0 0 1,0 0 0,0-1-1,1 1 1,3 3 0,9 7-4,0-2 0,1 1 0,0-2-1,22 11 1,-5-2-7,-33-19 11,35 21 6,-2 2 1,0 0-1,33 34 1,-59-51 1,0 0 0,-1 0 0,0 1 0,0 0 0,-1 1 0,0-1 0,0 1 0,0 0 1,-1 1-1,-1-1 0,1 0 0,-1 1 0,-1 0 0,1 0 0,-2 0 0,1 0 0,-1 0 0,-1 0 0,1 0 0,-2 12 0,-2-11 4,0-1-1,0 0 0,0 0 1,-1 0-1,-1 0 0,1-1 1,-1 1-1,-1-1 0,0-1 1,0 1-1,0-1 0,-1 0 1,0 0-1,0-1 0,-1 0 1,0 0-1,-15 8 0,-12 5-27,-1-1-1,-70 23 1,101-39 7,-160 48-1215,133-43-74,0-1 0,0-2-1,-41 1 1,37-7-134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4.9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109 147 448,'-11'-10'764,"0"-1"0,0 0 1,2 0-1,-1-1 0,1 0 0,1-1 0,-8-15 1,-7-11-310,67 247 91,-14-84-727,48 224 631,-63-264-2271,-5 1-1,1 100 0,-11-151 539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1.7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133 1 104,'-18'11'2016,"-2"-1"0,1 0 1,-1-1-1,-35 9 0,107-14-1763,89-9-841,221-6-3365,-280 8-302,-63 3 2925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2.0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170 1 220,'-52'27'2697,"39"-22"-2164,0 2 0,0-1 1,1 2-1,0-1 0,0 2 0,0 0 0,-19 19 1,31-27-526,0-1 1,1 1 0,-1-1 0,0 1-1,0 0 1,0-1 0,0 1 0,1-1-1,-1 1 1,0-1 0,0 1 0,1-1-1,-1 0 1,0 1 0,1-1 0,-1 1-1,1-1 1,-1 0 0,0 1 0,1-1-1,-1 0 1,1 1 0,-1-1-1,1 0 1,-1 0 0,1 1 0,-1-1-1,1 0 1,0 0 0,0 0 0,18 8 29,6-2-567,0-1 1,1-1-1,0-1 0,0-1 1,0-2-1,0 0 0,0-2 1,0-1-1,29-6 1,-2-1-818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2.4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71 712,'27'-25'6527,"-24"18"-5934,-2 6-461,0 0 0,0 0 0,-1 0 0,1 0 0,-1-1 1,1 1-1,-1 0 0,1 0 0,-1-1 0,0 1 0,1 0 0,-1-1 0,0 1 0,0 0 0,0-1 0,0 1 0,0 0 0,0-1 0,-1 1 0,1 0 0,0-1 0,-1 1 0,1 0 0,-1 0 1,1-1-1,-1 1 0,1 0 0,-3-2 0,1 6-145,-1 0 1,0 1-1,1-1 1,0 1-1,0 0 1,0-1-1,-1 6 1,-4 10-66,1 0 1,1 0 0,1 1 0,1-1-1,0 1 1,2 0 0,0 0-1,1 0 1,1 0 0,5 28-1,-4-39-46,0-1 0,0 1 0,1 0 0,0 0 0,0-1 0,1 0 0,1 0 0,-1 0 0,1 0 0,0-1 0,1 1 0,0-1 0,0-1 0,0 1 0,1-1 0,0 0 0,0-1 0,1 1 0,0-2 0,-1 1 0,2-1 0,-1 0 0,0 0 0,15 3 0,-7-4 18,1 0 0,-1-1-1,1 0 1,0-2-1,0 0 1,-1-1 0,1 0-1,0-2 1,-1 0-1,1 0 1,-1-2 0,0 0-1,17-8 1,-27 10 117,1-1 0,-1 1 0,0-1 0,0 0 1,0-1-1,0 1 0,-1-1 0,0-1 0,0 1 0,0-1 0,0 1 0,-1-1 0,6-12 1,-8 12 27,1 0 1,-2-1 0,1 1 0,-1-1 0,0 1 0,0-1 0,-1 1 0,0-1-1,0 0 1,-1 1 0,1-1 0,-1 1 0,-1-1 0,1 1 0,-1 0 0,0-1-1,-5-9 1,0 0 132,-1 0-1,-1 1 0,0 0 0,-1 0 0,0 1 1,-1 0-1,-19-18 0,21 24-542,0 0-1,-1 1 1,1 0 0,-1 1 0,0 0 0,-1 1-1,0 0 1,1 0 0,-2 1 0,1 0-1,0 1 1,-14-2 0,-5 2-1097,2 1 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3.8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6404 457 676,'-252'-55'6892,"-348"-33"-6445,562 83-147,-760-61-1228,280 30 959,-441-95 388,775 100-562,-2 8 0,0 8 0,0 8 0,-1 9 0,-188 25 0,206-4 105,1 8 0,-176 55-1,249-55 45,1 4 0,2 4 0,2 4 1,-164 107-1,211-121-24,1 3 0,2 1 1,1 2-1,2 1 0,2 2 1,1 2-1,2 1 0,2 1 1,2 2-1,1 1 0,-29 68 1,17-15 17,3 1-1,5 3 1,-23 128 0,43-160 47,3 0-1,3 1 1,3 0 0,4 0-1,18 127 1,5-70-18,7-1 0,4-1 0,87 197 0,-55-178-59,7-3-1,148 212 1,-180-296 37,3-2 1,2-2 0,94 79 0,-53-61 53,156 94 1,379 193 212,-443-268-165,298 103 0,-89-64-83,290 98-116,-15-36-5,-497-148 154,-38-14-20,134 14 0,135-5-61,-286-30 0,46 7 25,-30-2-220,199-3 0,-285-13 175,-2-2 1,1-2-1,0-1 0,-1-2 1,-1-3-1,0 0 1,0-3-1,70-37 0,-54 17 43,-1-2 0,-2-3 0,-1-2 0,-3-3-1,47-52 1,-6-9 101,108-159 1,-123 151 316,113-232-1,-154 268-9,-3-2 0,-4 0-1,-3-2 1,16-105 0,-18 31-24,4-224 1,-27 283-379,-4-1 0,-4 1 0,-33-145 0,14 139-75,-4 1-1,-75-164 1,-135-173-1085,159 316-638,-6 3 0,-4 5 0,-199-189 0,197 215 446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8.02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331 16 1208,'3'-12'6200,"-3"12"-6195,0-1 0,0 1 1,-1 0-1,1 0 0,0 0 0,0-1 0,0 1 1,0 0-1,0 0 0,-1 0 0,1 0 0,0 0 1,0-1-1,0 1 0,-1 0 0,1 0 0,0 0 1,0 0-1,0 0 0,-1 0 0,1 0 0,0 0 1,0 0-1,-1 0 0,1-1 0,0 1 0,0 0 1,0 0-1,-1 1 0,1-1 0,0 0 0,0 0 1,-1 0-1,1 0 0,0 0 0,0 0 0,-1 0 1,1 0-1,0 0 0,0 0 0,0 1 0,-1-1 1,1 0-1,0 0 0,0 0 0,0 0 0,0 0 1,0 1-1,-1-1 0,1 0 0,0 0 0,0 0 1,0 1-1,0-1 0,-20 20 54,1 0 0,1 2 0,2-1 1,0 2-1,-23 43 0,-49 132 33,78-172-81,-60 175 58,62-174-69,2 1 0,1-1 1,1 1-1,1 0 0,1 42 1,3-64-5,-1 1 1,1-1-1,-1 1 0,2-1 1,-1 0-1,1 0 0,0 1 1,0-1-1,1 0 1,0-1-1,0 1 0,0 0 1,0-1-1,1 0 0,0 0 1,7 7-1,-7-9 3,1 0 0,-1 0 0,1 0 1,0-1-1,0 0 0,0 0 0,0 0 0,0-1 0,0 0 0,0 0 0,0 0 0,1 0 0,-1-1 0,0 0 1,1 0-1,-1 0 0,0-1 0,0 0 0,1 0 0,6-2 0,16-5 8,-1-1-1,0-1 0,40-21 1,-52 23 13,0-1 0,0-1 0,-1 0 0,0 0 0,-1-2 1,0 0-1,12-15 0,-21 21 1,-1 1 0,0-1 0,0 1 0,-1-1 0,0 0 0,0 0 0,0 0 0,-1 0 0,1-1 0,-2 1 0,1 0 0,-1 0 0,0-1 0,0 1 0,0 0 0,-1-1 0,0 1 0,0 0 1,-1 0-1,0 0 0,0 0 0,-5-10 0,-6-12 17,-2 0 0,-1 1 0,-24-32 0,30 44-19,-15-22-21,0 1 1,-3 1-1,0 2 0,-3 0 1,0 3-1,-50-38 0,67 57-56,17 11 19,36 20-2,7 4 4,-7-11-49,0-2 0,0-2 0,1-1-1,71 4 1,163-11-80,-117-5 221,-154 4-41,0 0-1,0-1 0,0 1 0,0 1 1,0-1-1,0 0 0,0 1 0,0-1 1,0 1-1,0 0 0,0 0 0,0 0 0,0 1 1,-1-1-1,1 1 0,-1-1 0,1 1 1,-1 0-1,1 0 0,-1 0 0,3 3 1,-3 0 2,1 0 1,-2 1-1,1-1 1,0 0 0,-1 1-1,0-1 1,0 1 0,-1-1-1,0 1 1,0 10-1,-5 79 66,-20 119-1,13-135-126,3-1 0,2 132 0,8-199-5,0-1 1,1 1-1,0-1 0,0 0 1,1 1-1,1-1 0,-1-1 1,2 1-1,9 16 1,-12-23 22,0-1 0,0 1 1,0-1-1,0 0 0,0 0 1,0 0-1,1 0 0,-1 0 1,1 0-1,-1-1 0,1 1 1,0-1-1,-1 0 0,1 0 1,6 2-1,-6-3 4,1 0-1,-1 0 1,1 0 0,-1-1 0,1 1-1,-1-1 1,1 0 0,-1 0 0,1 0-1,-1 0 1,0 0 0,0-1 0,0 0-1,1 1 1,-1-1 0,4-4 0,2-2-15,0 0 0,-1 0 1,-1 0-1,1-1 1,-1 0-1,-1-1 0,0 0 1,0 0-1,-1 0 1,7-18-1,3-15 26,13-62-1,-9 29-2,3-6 23,-14 45 0,2 0-1,1 1 1,2 0 0,2 1 0,19-34-1,-33 67-4,-1 1-1,1-1 1,0 1-1,0-1 1,0 1 0,0 0-1,0-1 1,0 1-1,1 0 1,-1 0-1,0 0 1,1 0-1,-1 0 1,0 0-1,1 0 1,-1 0-1,1 1 1,0-1-1,-1 0 1,1 1 0,-1 0-1,1-1 1,0 1-1,-1 0 1,1 0-1,0 0 1,0 0-1,-1 0 1,1 0-1,0 0 1,-1 1-1,1-1 1,0 0 0,-1 1-1,1 0 1,-1-1-1,1 1 1,-1 0-1,1 0 1,-1 0-1,0 0 1,1 0-1,-1 0 1,0 0-1,0 0 1,1 1-1,0 2 1,5 3 15,-1 0 0,-1 1 0,1-1 0,-2 1 0,1 1 0,-1-1 0,5 13 0,4 27 45,11 75 0,-17-80-23,2 1 1,18 55 0,-27-97-41,1-1 1,-1 1-1,0 0 0,1-1 1,-1 1-1,1 0 1,0-1-1,-1 1 0,1-1 1,0 0-1,0 1 1,0-1-1,0 1 0,0-1 1,0 0-1,1 0 1,-1 0-1,0 0 0,1 0 1,-1 0-1,0 0 1,1 0-1,-1 0 0,1-1 1,0 1-1,-1 0 1,1-1-1,-1 0 0,1 1 1,0-1-1,2 0 1,0-1-1,-1-1 0,1 1 0,0-1 1,-1 0-1,1 0 0,-1-1 0,0 1 1,0-1-1,0 0 0,0 1 0,0-1 0,3-6 1,14-18-18,-2-1 0,0 0 0,-2-2 1,-2 0-1,0-1 0,14-52 0,-18 50 118,2 1-1,1 0 0,1 1 0,2 0 0,0 2 1,26-34-1,-41 61-93,1 0 0,-1 0 1,1 0-1,-1 0 0,1 0 0,0 1 1,0-1-1,0 1 0,0-1 0,0 1 1,0 0-1,0-1 0,0 1 0,1 0 1,-1 0-1,0 1 0,1-1 0,-1 0 1,0 1-1,1 0 0,-1-1 0,5 1 1,-5 1 1,1 0 1,0 0 0,-1 1-1,1-1 1,-1 0 0,1 1-1,-1-1 1,0 1-1,0 0 1,0 0 0,0 0-1,0 0 1,0 0 0,0 0-1,-1 1 1,3 3-1,5 12 59,0 1 0,-1 0 0,-1 0 0,5 24 0,-10-36-40,5 20-168,1 5 284,2 0 0,20 45 0,-28-71-392,1 1-1,1-1 0,-1 0 0,1 0 0,0 0 0,1 0 0,-1-1 0,1 0 1,0 0-1,0 0 0,1 0 0,-1-1 0,1 0 0,0 0 0,0 0 1,1-1-1,10 4 0,5-5-2519,-9-6 1436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8.3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26 948,'24'-23'4769,"-19"21"-4335,-4 2-386,0 0 1,1 0 0,-1 0 0,0 0-1,0 1 1,0-1 0,0 0-1,0 1 1,0-1 0,0 1-1,0-1 1,0 1 0,0-1-1,0 1 1,-1 0 0,1 0-1,0-1 1,0 1 0,-1 0-1,1 0 1,0 0 0,-1 0 0,1 0-1,-1 0 1,1 0 0,-1 0-1,1 0 1,-1 0 0,0 0-1,0 0 1,1 2 0,7 20 125,-1 0 0,-1 1 0,-1 0 1,-1 0-1,-1 0 0,0 40 0,-18 151-79,2-70-87,5 29-1104,14 190-1,-6-363 1045,1 36-1370,-1-35 1237,0-1 1,0 1-1,0-1 1,0 1-1,-1-1 1,1 1-1,0-1 1,-1 0-1,0 1 1,1-1-1,-1 0 1,1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8.7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174 291 232,'10'-26'1338,"1"0"0,1 1 0,29-44 0,-31 57-1190,-1 0 1,2 1 0,0-1-1,0 2 1,1 0-1,0 0 1,0 1 0,23-11-1,-25 14-138,1 0 0,1 1 1,-1 1-1,1-1 0,0 2 0,-1 0 0,1 0 0,21-1 0,-28 4-7,0 0 0,0 1 0,0-1 0,-1 1 0,1 0 0,0 0 0,0 1 0,0-1 0,-1 1-1,1 0 1,-1 0 0,1 1 0,-1-1 0,0 1 0,0 0 0,0 0 0,0 0 0,-1 1 0,1-1 0,-1 1 0,0 0 0,0 0-1,0 0 1,2 5 0,0-1 8,-1 0-1,0 0 1,-1 0-1,0 1 1,0 0 0,0-1-1,-1 1 1,-1 0-1,1 0 1,-2 0-1,1 1 1,-1-1-1,0 0 1,-1 0-1,-3 15 1,0-11-5,0-1 0,-1 1 0,0-1 0,-1 0 1,0-1-1,-1 0 0,0 0 0,-1 0 0,0-1 0,-10 10 0,0-2 42,-2 0-1,0-2 1,-1 0-1,-1-1 1,0-1-1,-1-1 1,0-1-1,-1-2 1,0 0 0,-36 9-1,41-15 52,0 0-1,0-2 1,-1-1-1,1 0 1,-20-2 0,28 0-116,0 0 0,0-1 0,0 0 0,0-1 0,1 0 0,-1-1 0,1 0 0,0 0 0,0-1 0,-10-7 0,20 12-15,-1 0 0,1 0-1,-1 0 1,1 0-1,-1 0 1,1-1 0,-1 1-1,1 0 1,-1 0-1,1-1 1,-1 1 0,1 0-1,0-1 1,-1 1-1,1 0 1,-1-1 0,1 1-1,0-1 1,0 1-1,-1 0 1,1-1 0,0 1-1,0-1 1,-1 1-1,1-1 1,0 1-1,0-1 1,0 1 0,0-1-1,0 1 1,0-1-1,0 1 1,0-1 0,0 1-1,0-1 1,0 1-1,0-1 1,0 1 0,0-1-1,0 1 1,0-1-1,1 1 1,-1-1 0,0 1-1,0-1 1,1 1-1,-1-1 1,0 1 0,1 0-1,-1-1 1,0 1-1,1 0 1,-1-1 0,1 1-1,-1 0 1,0-1-1,1 1 1,-1 0 0,1 0-1,-1-1 1,1 1-1,32-7-3657,-18 7 2356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9.2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0 224 768,'48'-45'8549,"-44"47"-8535,-3 10-24,-3 14-2,2-26 15,-5 77-99,3 0 1,4-1 0,13 85 0,-15-158 36,0 1 0,0-1 0,1 0 0,-1 0 0,1-1 0,0 1 1,0 0-1,0 0 0,0 0 0,0 0 0,1-1 0,-1 1 0,1 0 0,0-1 0,-1 0 1,1 1-1,0-1 0,1 0 0,-1 0 0,5 3 0,-5-4 0,2 1-1,-1-2 0,0 1 1,0 0-1,0-1 1,0 1-1,0-1 1,1 0-1,-1 0 1,0 0-1,0-1 1,0 1-1,1-1 1,-1 1-1,0-1 1,3-2-1,11-3-129,-2-2-1,1 0 0,-1-1 1,0 0-1,23-21 1,-10 5 187,-1-1 1,-1-2 0,-2 0 0,-1-1 0,-1-2-1,26-47 1,84-207 1740,-112 236-1245,-10 29 11,-16 44-321,-2 7-164,1 8-1,1 0 0,2 1 0,2-1 0,2 1 0,1-1 0,2 1 0,2-1 0,1 0 0,21 65-1,-23-93-88,0-1-1,1 0 1,0 0-1,1 0 1,0-1-1,1 0 0,0 0 1,0-1-1,1 0 1,0 0-1,0 0 0,1-1 1,0-1-1,0 1 1,11 4-1,-14-7-185,1-1 0,-1 0 0,1 0 0,0-1 0,0 0 0,0 0 0,1 0-1,-1-1 1,0 0 0,1-1 0,-1 1 0,0-1 0,1-1 0,-1 0 0,0 0 0,1 0 0,-1-1 0,0 0 0,0 0-1,0 0 1,0-1 0,-1-1 0,11-5 0,1-5-876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39.9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175 44 400,'0'-34'6296,"2"31"-6116,-1 2-110,1 0 0,0 0 0,-1 0 0,1 1 0,0-1-1,0 1 1,-1-1 0,1 1 0,0 0 0,0 0 0,0 0 0,0 0-1,-1 0 1,4 0 0,13 1 346,1 2 1,-1 0-1,27 7 0,5 2 133,-32-8-208,0 1 0,-1 1 0,43 4 3589,-73-5-3920,3 0-61,6-2 33,-1-1-1,0 1 1,1 0 0,0 0 0,0 1 0,0-1 0,0 1 0,0 0 0,1 0 0,-5 7 0,-37 62-49,4 3 1,3 1 0,-55 161-1,-33 260 205,105-386-665,6 0-1,-3 148 1,25-214-331,-5-39 421,-1-1 1,0 1-1,0 0 1,0-1-1,-1 1 0,0 0 1,-1 9-1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0.3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21 203 24,'-6'-15'1281,"3"9"-623,1 1 0,0-1 0,0 0 1,0 0-1,1 0 0,0-1 0,0-8 1,1 13-610,0 0 0,1 0 1,-1 0-1,1 0 1,0 0-1,0 0 0,0 0 1,0 0-1,0 0 0,0 1 1,0-1-1,0 0 0,1 1 1,-1-1-1,1 1 0,-1-1 1,1 1-1,0 0 1,-1 0-1,1-1 0,0 1 1,0 0-1,0 1 0,0-1 1,0 0-1,3 0 0,20-6-45,-1 2-1,1 0 1,0 2-1,1 1 1,-1 0-1,36 4 1,50-3 56,187-31-693,-100 3-4804,-161 24 4067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5.2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106 133 16,'-103'130'7857,"103"-130"-7837,0 0-1,0 0 1,-1 0 0,1 1-1,0-1 1,0 0-1,0 0 1,0 0-1,0 1 1,-1-1-1,1 0 1,0 0-1,0 0 1,0 1-1,0-1 1,0 0 0,0 0-1,0 0 1,0 1-1,0-1 1,0 0-1,0 0 1,0 1-1,0-1 1,0 0-1,0 0 1,0 1 0,0-1-1,0 0 1,0 0-1,0 0 1,0 1-1,1-1 1,-1 0-1,0 0 1,0 0-1,0 1 1,0-1-1,0 0 1,1 0 0,-1 0-1,0 0 1,0 1-1,0-1 1,0 0-1,1 0 1,15 5 177,18-3-235,-33-2 54,25-1-7,0-2 1,0 0 0,0-2-1,47-14 1,101-47-352,-91 32 4,-21 10 9,11-3-2687,92-48 0,-130 53 1626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0.6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629 9 620,'-25'-4'630,"0"1"0,0 2 0,0 0 0,1 2-1,-1 0 1,0 2 0,0 1 0,1 1 0,-42 13 0,39-8-526,0 1 0,1 1 0,0 1 0,1 1 0,0 1 0,1 2 0,1 0 0,-23 23 0,36-29-88,1 0 0,0 1 0,0 0 0,1 0-1,1 1 1,0 0 0,1 0 0,1 1 0,0 0-1,0 0 1,-2 18 0,6-26-18,0 0 0,0 1 1,1-1-1,0 0 0,0 1 0,0-1 0,1 0 1,0 0-1,1 1 0,-1-1 0,1 0 0,4 9 1,-4-11-9,1 0 1,0 0-1,0-1 1,0 1-1,0 0 1,0-1-1,1 0 1,-1 0-1,1 0 1,0 0-1,0-1 1,0 1-1,1-1 1,-1 0-1,0 0 1,1-1-1,-1 1 1,8 1-1,1-1-36,-1-1 0,1 0-1,-1 0 1,1-2 0,-1 1-1,1-1 1,-1-1 0,0 0-1,0-1 1,1-1 0,-2 0-1,1 0 1,0-1 0,-1 0-1,0-1 1,0 0 0,16-13-1,-2-1 230,-1 0 0,0-2 0,-1-1 0,-2 0 0,33-47 0,-46 58 433,-1-1 1,0 0-1,9-22 0,-10 68 86,-6-32-703,-1 32-61,1 1 0,2 0 0,1 0 0,1-1 0,19 65 0,-21-93-97,0-1-1,0 1 1,0-1-1,1 0 1,0 0-1,0 0 1,0 0-1,0 0 1,1-1-1,-1 1 1,1-1-1,0 0 1,0 0 0,0 0-1,0-1 1,1 1-1,-1-1 1,1 0-1,-1 0 1,1-1-1,7 2 1,0-1-503,-1 0 0,1-1 0,-1-1 1,1 0-1,-1-1 0,0 0 0,1-1 1,13-3-1,8-4-725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1.0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292 1 980,'-56'58'6478,"50"-49"-6368,0-1-1,0 1 1,1 1-1,0-1 0,1 1 1,0 0-1,1 0 1,0 0-1,-2 13 1,-45 428 772,21-135-551,-3-75-181,-28 234-1027,59-451 429,-1 25-346,2-47 590,0 0-1,0-1 1,-1 1-1,1 0 1,-1 0-1,1 0 1,-1 0 0,1-1-1,-1 1 1,0 0-1,0 0 1,0-1-1,0 1 1,0-1-1,0 1 1,0-1-1,-2 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1.3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0 118 312,'1'-4'219,"0"0"-1,-1 1 1,1-1 0,0 0-1,1 0 1,-1 1-1,1-1 1,-1 0 0,1 1-1,0-1 1,0 1 0,1 0-1,-1 0 1,1 0-1,0 0 1,-1 0 0,1 1-1,1-1 1,-1 1 0,0 0-1,0 0 1,1 0-1,-1 0 1,1 0 0,0 1-1,7-2 1,12-4-321,0 0 1,0 2-1,30-2 0,-38 5 335,35-4-169,-1 3 0,1 2 1,-1 3-1,1 1 0,-1 3 1,84 20-1,-129-25-32,0 0-1,0 0 1,0 1 0,0-1-1,-1 1 1,1 0-1,0 0 1,-1 1 0,1-1-1,-1 1 1,0 0-1,0-1 1,0 1 0,0 1-1,0-1 1,-1 0 0,1 1-1,-1-1 1,0 1-1,0 0 1,2 7 0,-1 0 20,-1 0 1,0 0 0,-1 0 0,0 0-1,-1 0 1,0 0 0,-2 16 0,-4 19 98,-3 1 0,-20 69-1,-42 87-213,53-160-625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1.7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1 102 1012,'5'-36'2333,"-4"29"-1608,0 0 1,0-1-1,0 1 0,1 0 0,0 0 0,5-11 0,-7 18-721,0-1 1,1 1-1,-1 0 0,1-1 1,-1 1-1,1-1 0,-1 1 1,1 0-1,0-1 1,-1 1-1,1 0 0,-1 0 1,1 0-1,-1-1 0,1 1 1,0 0-1,-1 0 1,1 0-1,0 0 0,-1 0 1,1 0-1,0 0 1,-1 0-1,1 0 0,-1 1 1,1-1-1,0 0 0,-1 0 1,1 0-1,-1 1 1,1-1-1,-1 0 0,1 1 1,-1-1-1,1 0 1,-1 1-1,1-1 0,-1 1 1,1 0-1,28 24-518,-16-13-15,-4-7-360,0-1 1,0 0-1,0 0 1,1-1-1,9 3 1,-4-2-418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2.1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303 0 508,'-11'34'2653,"-19"43"0,-51 83-2187,54-110 74,-15 25-229,-34 67-62,70-127-259,0 1 1,0-1-1,2 1 1,0 0 0,0 0-1,2 1 1,-1 21 0,2-36-2,1 1 0,0-1 0,0 0 1,0 1-1,0-1 0,1 0 0,-1 1 1,1-1-1,-1 0 0,1 1 0,0-1 1,0 0-1,0 0 0,0 0 0,0 0 1,0 0-1,1 0 0,-1 0 0,1 0 0,-1 0 1,1-1-1,3 3 0,-3-3-14,1 0-1,-1 0 0,1 0 1,-1-1-1,1 1 1,0-1-1,-1 1 0,1-1 1,0 0-1,0 0 1,-1 0-1,1-1 0,0 1 1,-1-1-1,1 1 0,3-3 1,5-1-229,-1 0 1,0-1-1,0 0 1,-1-1-1,1 0 0,-1 0 1,-1-1-1,13-12 1,-15 13 53,-1-1 0,0 0 0,0 0 0,-1 0 0,0 0 0,0 0 0,0-1 0,-1 0 0,-1 0 0,1 0 1,-1 0-1,0 0 0,-1 0 0,0-1 0,0 1 0,-1 0 0,0-1 0,-2-11 0,-3-8 692,-2 2 0,0-1 0,-2 1 0,-14-31 0,-8-23 1931,30 78-2397,1 0 0,-1-1-1,0 1 1,0 0-1,1 0 1,0-1 0,-1 1-1,1 0 1,0-1-1,0 1 1,0-1 0,0 1-1,1 0 1,-1-1-1,0 1 1,1 0 0,0-1-1,0 1 1,0 0-1,0 0 1,1-3-1,0 3-18,0 0-1,0 1 0,0-1 1,0 1-1,0 0 0,0 0 0,1 0 1,-1 0-1,0 0 0,1 0 1,-1 0-1,0 1 0,1-1 0,-1 1 1,1 0-1,4-1 0,5 2-5,0 0 0,-1 0 0,1 1 0,0 0 0,-1 1-1,0 1 1,16 6 0,-17-5 22,0 0 0,-1 1-1,0 0 1,1 1 0,-2 0-1,1 0 1,-1 1 0,0 0 0,-1 1-1,0-1 1,0 1 0,-1 1-1,0-1 1,-1 1 0,0 0-1,-1 1 1,1-1 0,-2 1 0,0 0-1,0-1 1,-1 1 0,0 1-1,-1-1 1,0 0 0,-1 0-1,0 0 1,-1 1 0,0-1 0,-1 0-1,0 0 1,-1 0 0,0 0-1,-1-1 1,0 1 0,0-1-1,-1 0 1,-1 0 0,0-1 0,0 1-1,0-1 1,-2 0 0,-12 13-1,19-21-12,0 0-1,0 0 0,0 0 0,0 0 1,0 0-1,0 0 0,0 0 0,0-1 0,0 1 1,0 0-1,0-1 0,-1 1 0,1 0 1,0-1-1,0 1 0,-1-1 0,1 0 1,0 1-1,-1-1 0,1 0 0,0 0 1,-1 0-1,1 0 0,-3 0 0,3-2-13,1 1 0,-1 0 0,1-1 0,0 1 0,0 0 0,-1-1 0,1 1 0,0-1-1,0 1 1,0 0 0,1-1 0,-1 1 0,0 0 0,0-1 0,1 1 0,-1 0 0,1-1 0,-1 1 0,1 0-1,-1-1 1,1 1 0,0 0 0,0 0 0,0-1 0,27-49-199,2 1 0,1 2 0,56-64 0,-83 107 213,0 0 0,1 1 0,0 0 0,0 0-1,0 0 1,0 0 0,1 1 0,-1 0 0,1 0 0,0 0 0,6-1 0,-10 3 4,1 1 0,-1-1-1,0 1 1,0 0 0,0 0 0,0 0 0,0 0-1,1 1 1,-1-1 0,0 0 0,0 1 0,0 0-1,0-1 1,0 1 0,0 0 0,0 0 0,0 0-1,-1 0 1,1 0 0,0 1 0,0-1 0,-1 1-1,1-1 1,-1 1 0,1-1 0,-1 1 0,0 0 0,0 0-1,0-1 1,0 1 0,0 0 0,0 0 0,0 0-1,-1 0 1,2 5 0,2 10 66,0 0-1,-2 1 1,0 0 0,0-1-1,-2 1 1,0 0 0,-1 0-1,-1-1 1,-5 21 0,3-16-965,2-1 0,0 1 1,1 0-1,1 0 1,4 30-1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3.1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413 20 828,'-9'-3'720,"0"-1"1,0 1-1,0 1 1,0 0-1,-1 0 0,1 0 1,-15 1-1,14 1-479,0 0 0,-1 2 0,1-1 0,0 1 0,0 0 0,-14 6-1,12-3-204,-1 1-1,1 0 0,1 1 0,-1 1 0,1-1 0,0 2 0,1-1 0,0 2 0,0-1 1,1 1-1,-8 12 0,4-5-57,1 1 1,1 0-1,0 0 1,2 1-1,0 1 1,1-1-1,1 1 1,1 1-1,1-1 1,-3 24-1,7-44 6,1 1-1,0 0 0,0 0 1,-1-1-1,1 1 1,0 0-1,0 0 0,0-1 1,0 1-1,0 0 1,0 0-1,0-1 0,0 1 1,0 0-1,0 0 1,1-1-1,-1 1 0,0 0 1,0-1-1,1 1 1,-1 0-1,0-1 0,1 1 1,-1 0-1,1-1 1,-1 1-1,1-1 0,-1 1 1,1-1-1,-1 1 1,1-1-1,0 1 0,0 0 1,1-1-8,-1-1 1,1 1 0,0 0-1,-1 0 1,1-1-1,0 1 1,-1-1-1,1 1 1,-1-1 0,1 0-1,-1 1 1,1-1-1,2-2 1,44-37-258,-47 38 269,9-9 7,-1-1-1,0-1 1,0 1 0,-1-1 0,-1-1 0,9-23 0,12-19 78,-28 55-72,1 0 0,-1 1 0,0-1 0,1 1 1,-1-1-1,1 1 0,-1-1 0,1 1 0,-1-1 0,1 1 0,0-1 0,-1 1 1,1 0-1,-1-1 0,1 1 0,0 0 0,-1 0 0,1-1 0,0 1 0,-1 0 0,1 0 1,0 0-1,0 0 0,-1 0 0,1 0 0,0 0 0,-1 0 0,1 0 0,0 0 1,-1 0-1,1 1 0,0-1 0,-1 0 0,1 0 0,0 1 0,-1-1 0,1 0 0,0 1 1,-1-1-1,1 1 0,-1-1 0,1 1 0,-1-1 0,1 1 0,31 33 59,-14-16-91,-13-15-30,0-1-1,1 0 0,0 0 0,-1 0 1,1-1-1,0 0 0,0 0 0,0-1 1,0 1-1,-1-1 0,9-1 0,69-12-776,-62 9 551,7-2-3152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3.5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199 346 1004,'13'-70'2439,"-4"-1"0,2-89 0,-14 121-1783,0 34-413,-3 25-191,-62 299 92,-26 140-135,51-132-3633,31-252-724,9-60 3011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5.9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84 23 1084,'0'-22'6598,"0"28"-5820,-7 196-204,-48 302 0,45-445-660,3 1 1,3 0 0,3 71 0,2-122-11,1-1 0,0 0 0,1 0 0,5 13 0,7-1-957,-14-20 965,0 0 1,-1 0-1,1 0 1,0 0-1,-1 0 1,1 0-1,0 0 1,0 0-1,-1 0 1,1 0-1,0 0 1,-1 0-1,1 0 1,0 0-1,-1 0 1,1-1-1,0 1 1,-1 0-1,1-1 1,17-33-3910,-10 15 2630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6.5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19 209 800,'-15'-24'5144,"11"39"-4954,4 11-122,1 0 0,2 1 0,0-1 0,2 0 0,10 34 0,5 31 8,52 262 155,-70-343-185,-1-3 26,0 1 0,1-1 0,0 0 0,0 0 0,1 0 0,0 0 0,5 9 0,-5-18-16,-1-1 1,1 1 0,0-1 0,-1 1 0,1-1-1,-1 0 1,0 1 0,3-6 0,-2 5-10,22-32 11,-1-1 0,-2-1 0,-2-1 1,16-40-1,52-165-243,28-72-2870,-86 239-509,-22 55 2320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6.8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386 35 240,'1'-3'301,"1"1"0,0-1 0,-1 1 0,1 0 0,0-1 0,1 1 0,-1 0 0,0 0 0,0 1 0,1-1 0,0 0 0,-1 1 0,1-1 0,0 1 0,-1 0 0,1 0 0,0 0 0,4 0 0,-4 0-213,0 1 1,1 0-1,-1 1 0,1-1 1,-1 1-1,0-1 1,0 1-1,1 0 0,-1 0 1,0 1-1,0-1 1,0 1-1,5 3 0,1 1-100,-1 1 0,0 0 0,0 0 0,-1 1 1,0 0-1,-1 1 0,1-1 0,-2 1 0,7 11 0,3 16 72,-1 0 1,-1 1-1,-3 0 0,-1 1 1,-1 0-1,4 68 1,-9-42 19,-3-1 0,-3 1-1,-15 85 1,9-106-241,-3 0-1,-1-1 0,-2-1 0,-2 0 0,-2-1 0,-1-1 0,-2-1 1,-2-1-1,-1-1 0,-2-1 0,-1-2 0,-2 0 0,-1-2 1,-1-1-1,-67 46 0,77-63-513,0 0 1,0-2 0,-1 0-1,-38 11 1,11-8-524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5.5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1 163 188,'1'-33'6275,"1"29"-5906,-1 3-309,1 1 0,-1-1 0,0 1 0,1 0 0,-1-1-1,1 1 1,-1 0 0,1 0 0,-1 0 0,0 0 0,1 0 0,-1 1 0,1-1 0,-1 0 0,0 1-1,1-1 1,-1 1 0,1-1 0,-1 1 0,0 0 0,0-1 0,1 1 0,-1 0 0,0 0 0,0 0 0,2 2-1,4 3-53,1 0-1,-1 1 0,0-1 0,-1 2 0,1-1 0,-1 1 0,-1 0 0,0 0 0,0 0 0,6 14 0,4 14 20,13 48-1,-20-55-21,-1 2-338,-1 0 1,-2 1-1,1 34 1,-2-104 457,2-1 1,1 1-1,2 1 0,2-1 1,1 2-1,20-46 1,-22 61-103,1 2 1,1-1-1,0 1 1,2 1-1,0 0 0,1 0 1,17-15-1,-26 27-20,1 0-1,0 0 1,0 1-1,0 0 0,1 1 1,0-1-1,0 1 1,0 1-1,0-1 1,0 1-1,1 0 0,0 1 1,-1 0-1,1 0 1,0 1-1,0-1 1,0 2-1,0-1 0,0 1 1,0 1-1,0-1 1,13 4-1,-13-1 6,0 0 0,-1 1 0,1 0 0,-1 0 0,1 1-1,-1 0 1,-1 0 0,1 1 0,-1 0 0,0 0 0,0 0 0,-1 1 0,1 0 0,-2 0 0,1 0-1,4 11 1,7 14 11,-2 2 0,16 54-1,-19-51-11,19 73-236,-16-35-4099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47.40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340 1 688,'-79'58'5572,"13"5"-4165,52-46-1374,0 0 0,1 1 0,1 0-1,1 1 1,1 1 0,-14 33 0,1 16 113,3 1 0,3 1 0,3 1 0,4 0 0,2 1 0,4 0 0,6 94 0,6-53-98,6-1 1,5 0-1,63 213 1,-63-265-105,53 113 0,-64-158-200,0 0 1,1-1 0,1 0 0,1-1-1,0 0 1,1-1 0,0 0 0,1-1 0,0 0-1,1-1 1,30 19 0,-36-27-108,-1 1 1,1-1-1,0-1 0,0 0 1,0 0-1,0 0 0,0-1 1,0 0-1,0-1 0,1 1 1,12-3-1,18-4-1021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0.6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102 127 392,'-7'-8'4253,"-21"-3"-2826,0-1-192,27 9-1027,-1 1 1,0 0-1,1-1 1,0 0 0,-1 1-1,1-1 1,0 0-1,0 1 1,1-1 0,-1 0-1,1 0 1,-1 0-1,1 0 1,0 0 0,0 0-1,0 1 1,1-5-1,-5-28 1335,-12 28-1105,16 7-442,0 0 0,0 0 0,0 1 1,1-1-1,-1 0 0,0 0 0,0 0 0,0 1 1,0-1-1,0 0 0,0 0 0,0 1 0,0-1 0,0 0 1,0 0-1,0 0 0,0 1 0,0-1 0,0 0 1,0 0-1,0 1 0,0-1 0,0 0 0,0 0 0,0 0 1,-1 1-1,1-1 0,0 0 0,0 0 0,0 0 1,0 1-1,0-1 0,-1 0 0,1 0 0,0 0 1,0 0-1,0 0 0,0 1 0,-1-1 0,1 0 0,0 0 1,0 0-1,-1 0 0,1 0 0,0 0 0,0 0 1,0 0-1,-1 0 0,1 0 0,0 0 0,0 0 0,-1 0 1,1 0-1,3 7-12,-1-1 0,0 1 0,0 0-1,-1 0 1,1 0 0,-1 0 0,-1 0 0,0 0 0,0 0 0,-1 13 0,0 11 7,46 472 181,-1-12-30,-6 10-130,3 104-75,-36-438-342,-24 234-1,7-437-3997,-4-49 1037,13 70 2309,-2-15-350,-1 1 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1.62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0 128,'23'7'5749,"-21"-8"-5499,45-2-532,-19 0 628,701 26 664,-390 1-985,788 72 128,-527 3-254,-230-33-8,-284-52 79,105 18 77,332 13-1,-103-40-632,591 83 0,-599-39 733,-331-40-161,-3 2 622,-53-2-839,4 1-2995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3.2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105 220 1160,'-27'1'3550,"-31"-1"-1011,38-2-909,869-169-2132,-476 124-2495,-372 47 2971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3.6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 1 712,'-3'22'5449,"-4"-1"-3907,5-14-1516,0-1 0,0 1 0,0-1 0,1 1-1,-1 12 1,-7 257 161,0 47-132,7 52-1,35-455-5264,-26 53 3884,1-5 44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4.6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66 0 924,'-6'11'587,"1"-1"-1,0 1 0,0 0 1,2 0-1,-1 1 1,1-1-1,-1 13 1,-9 88-514,11-89 116,-4 36-99,-3 67 431,20-167-329,-16-55-182,2 73-5,1-1-1,1 1 1,1 0-1,1-1 1,1 1-1,1 0 1,1 0-1,7-25 1,-10 45-6,1 1 0,-1 0 1,0-1-1,1 1 0,-1 0 1,1 0-1,-1 0 0,1 0 0,0 0 1,0 0-1,0 1 0,0-1 0,0 1 1,0-1-1,1 1 0,-1 0 1,0 0-1,1 0 0,-1 0 0,1 0 1,-1 1-1,1-1 0,0 1 0,-1-1 1,1 1-1,-1 0 0,4 0 1,9 1-7,0 1 0,0 0 1,27 8-1,6 1-13,-8-6 44,1-2-1,1-1 0,-1-2 1,0-2-1,47-9 0,-80 9-52,21-1 343,-26 9-105,-15 9-126,-17 13-69,-75 80-35,91-93 15,1 2 0,0-1 1,1 1-1,0 1 0,-9 22 1,19-37-9,0-1 0,-1 1 1,1 0-1,0 0 0,1 0 1,-1 0-1,0 0 0,1 0 0,0 0 1,0 0-1,0 0 0,0 0 1,0 0-1,0 0 0,1 0 1,-1 0-1,1 0 0,0 0 1,0-1-1,0 1 0,0 0 1,1 0-1,-1-1 0,1 1 0,0-1 1,-1 1-1,1-1 0,4 3 1,-2-2-237,0 0 0,1 0 0,-1-1 0,1 0-1,0 0 1,0 0 0,0 0 0,0-1 0,0 0 0,0 0 0,0 0 0,0-1 0,0 1 0,0-1 0,1-1 0,7 0 0,13-5-1052,6-5 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5.0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272 24 836,'-11'-22'4693,"9"21"-4541,0 1-14,0-1 0,0 2-1,-1-1 1,1 0 0,0 0 0,0 0 0,0 1-1,0 0 1,0-1 0,0 1 0,0 0 0,-3 1 0,-5 4-38,0 0 1,0 0 0,-14 13-1,0 2-7,-1 0-10,2 2 0,-35 40-1,53-57-87,0 1-1,0 0 1,1 0-1,0 0 1,0 1-1,1 0 1,0-1-1,0 1 1,1 1-1,0-1 1,0 0-1,1 0 1,0 1-1,0-1 1,1 11-1,0-17-6,0-1 0,0 1 0,0-1 0,1 1-1,-1-1 1,0 1 0,1-1 0,-1 1 0,1-1 0,0 1 0,-1-1 0,1 0-1,0 1 1,0-1 0,0 0 0,0 0 0,0 1 0,0-1 0,0 0-1,0 0 1,0 0 0,1 0 0,-1 0 0,0-1 0,2 2 0,0-1-18,0-1 1,0 1-1,0-1 1,0 0-1,0 0 1,0 0-1,0 0 1,0 0-1,0 0 1,0-1-1,0 0 1,3-1 0,6-2-47,-1 0 1,1-1-1,-1-1 1,0 0-1,12-9 1,127-117 429,-149 132-341,0-1 1,-1 0 0,1 1 0,0-1-1,0 0 1,0 1 0,0-1-1,0 1 1,0-1 0,0 1-1,0 0 1,0 0 0,0-1 0,0 1-1,0 0 1,0 0 0,1 0-1,-1 0 1,0 0 0,0 0 0,0 0-1,0 0 1,0 1 0,0-1-1,0 0 1,0 1 0,2 0 0,-1 1 7,0-1 1,0 1 0,0 0-1,0 0 1,0 0 0,-1 0-1,1 0 1,-1 1 0,1-1-1,-1 0 1,1 4 0,3 7 53,0 0 0,-1 1 0,3 15 1,-7-29-75,14 96 282,-13-72-222,2 0-1,1 0 1,1 0-1,1-1 1,1 1-1,0-1 1,14 24-1,-20-44-73,1-1-1,0 1 1,1-1-1,-1 1 1,0-1-1,1 0 1,-1 0-1,1 0 1,0 0-1,0 0 1,-1-1-1,1 1 1,0-1-1,0 0 1,1 0-1,-1 0 1,0 0-1,0 0 1,0-1-1,1 0 1,-1 1-1,0-1 1,1 0-1,-1-1 1,0 1-1,0 0 1,1-1-1,-1 0 1,0 0-1,0 0 1,4-2-1,13-4-418,-1-1 1,-1-1-1,32-20 0,-36 20-66,1 0-217,-1-1 0,0-1 1,0 0-1,-1-1 0,21-24 1,-6-1-681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6.97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1 436,'43'23'4156,"-38"-22"-4078,0 1 1,-1-1 0,0 2 0,1-1 0,-1 0 0,0 1-1,0 0 1,0-1 0,0 2 0,-1-1 0,1 0-1,-1 1 1,0 0 0,0-1 0,0 1 0,-1 0 0,1 1-1,2 5 1,-2 1 72,0 0 0,0 0 0,-1 0 0,0 0 0,-1 1 0,0-1 0,-2 18 1,1-25-186,5 10-234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7.3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0 105 636,'5'-17'1348,"-1"-1"96,-2 3 60,0-1-371,-2 5-529,5 1-276,1 2-188,0 2-108,3 4-88,2 0-52,0 4-64,-5 0-44,5 4-116,-7 0-276,-1 4-381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7.6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48 444,'18'52'5369,"-16"-43"-5208,1 0-1,-2-1 0,1 1 1,-1 0-1,-1 1 0,0-1 1,-1 10-1,3-20-158,0 1-1,0-1 1,0 0-1,0 0 1,0 0 0,0 0-1,0-1 1,0 1-1,-1 0 1,1-1 0,1-2-1,30-30 31,-10 8 75,34-28 0,-49 47-86,1 1 0,-1 0-1,1 1 1,0 0 0,0 0-1,1 1 1,-1 0 0,18-5-1,-24 9 15,0 0 0,0-1 0,-1 1 0,1 1-1,0-1 1,0 0 0,0 0 0,-1 1 0,1 0 0,0-1-1,-1 1 1,1 0 0,0 1 0,-1-1 0,1 0-1,-1 1 1,0-1 0,1 1 0,-1 0 0,0 0 0,0 0-1,0 0 1,0 0 0,0 0 0,-1 0 0,1 0-1,-1 1 1,1-1 0,-1 1 0,1 2 0,5 12 84,0 0 0,-1 0 0,6 29 0,-5-22-128,-3-11-97,-4-7-48,1 0 1,1-1 0,-1 1 0,1-1-1,0 1 1,0-1 0,1 0-1,-1 0 1,1 0 0,0 0 0,0 0-1,1-1 1,0 0 0,0 1-1,0-1 1,0 0 0,8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5.89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0 126 1232,'3'-14'779,"-1"1"4,0 0 0,1-1 0,1 1 0,7-18-1,-10 30-749,0-1-1,-1 1 0,1-1 0,0 1 0,-1-1 0,1 1 0,0-1 0,0 1 1,0 0-1,0 0 0,1-1 0,-1 1 0,0 0 0,0 0 0,1 0 0,-1 0 0,1 0 1,-1 1-1,1-1 0,-1 0 0,1 1 0,-1-1 0,1 1 0,-1-1 0,1 1 0,0 0 1,-1 0-1,1 0 0,0 0 0,-1 0 0,1 0 0,0 0 0,-1 0 0,1 1 0,0-1 1,-1 1-1,1-1 0,-1 1 0,1 0 0,-1-1 0,1 1 0,-1 0 0,0 0 0,1 0 1,0 1-1,5 3-20,-1 1 0,-1-1 0,1 1 0,-1 0 1,0 0-1,0 1 0,-1-1 0,0 1 0,4 8 0,27 72 98,-25-60-64,17 52 141,-3 1 1,22 139-1,0 172 183,-40-329-355,16 194-1527,-11-87-3355,-9-136 3391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8.4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290 1 436,'-8'5'872,"1"0"-1,-1 1 1,1 0-1,1 0 1,-8 8-1,-24 41 743,21-20-1989,-20 57-1,18-42 913,-94 287 79,108-322-586,4-12-21,-1 2-13,1 0 0,-1 0 0,1 0 0,-1 0 0,2 0 0,-1 1 0,0-1 0,1 1-1,0 4 1,3-11 0,0-1 0,0 0 0,0 1 0,-1-1 0,1-1 0,-1 1 0,0 0 0,1-1-1,-1 1 1,0-1 0,-1 1 0,3-4 0,-4 6 4,35-54 89,28-60 0,-45 78-50,2-1 0,1 2 1,2 1-1,1 1 1,42-45-1,-63 75-41,0 0 0,1-1-1,-1 2 1,0-1 0,1 0 0,0 1 0,0 0-1,-1-1 1,1 2 0,1-1 0,-1 0-1,0 1 1,0 0 0,1 0 0,-1 0 0,0 0-1,1 1 1,8 0 0,-8 1 4,0 0 0,0 1 0,0 0 0,-1 0 0,1 1 0,0-1 0,-1 1 0,0 0 0,0 0 0,0 0 0,0 1 0,0-1 0,0 1 0,-1 0 0,0 0 0,3 5 0,29 44 3,-3 1 0,-2 1 0,34 90 1,-19-43-374,-39-89 272,6 13-1143,0 0-1,-2 1 1,10 42 0,-18-53-48,-6-2 54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8.7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24 55 916,'-23'-36'6366,"40"31"-6417,173 5-5,-1 0-1937,-60-10-1714,-90 6 2472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9.1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183 5 840,'-28'-2'5729,"25"1"-5682,1 1 0,-1-1 0,0 1 0,0 0 1,0 0-1,1 0 0,-1 0 0,0 1 0,0-1 0,0 1 0,1 0 1,-1-1-1,0 1 0,1 0 0,-1 1 0,1-1 0,-1 0 0,1 1 1,-1 0-1,1-1 0,0 1 0,0 0 0,0 0 0,-3 4 0,-4 4-35,0 0-1,1 0 0,0 1 1,1 0-1,0 1 1,1 0-1,0 0 0,1 0 1,0 1-1,1-1 0,0 1 1,1 0-1,1 0 0,0 0 1,0 14-1,2-18-28,0 0 0,1-1 0,0 1 0,0-1 0,1 1 0,1-1 0,-1 0-1,1 0 1,0 0 0,1 0 0,0 0 0,0-1 0,1 0 0,0 0 0,0 0 0,0 0 0,1-1 0,0 0 0,0 0-1,1 0 1,0-1 0,0 0 0,0 0 0,11 4 0,-6-3-287,0-1-1,1-1 1,-1 0-1,1 0 1,0-1 0,0-1-1,1 0 1,-1-1 0,0-1-1,1 0 1,-1 0-1,0-2 1,0 1 0,1-2-1,-1 0 1,14-5 0,9-5-952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4:59.50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322 3 812,'-11'-2'567,"0"2"0,-1-1 0,1 1 0,-1 1 1,1 0-1,-1 0 0,1 1 0,0 1 0,-19 6 0,6-1-278,1 2-1,-1 0 0,-27 18 1,46-25-261,0 0 0,1 0 0,-1 1 0,1-1 0,0 1 1,0 0-1,0 0 0,1 0 0,-1 1 0,1-1 0,0 1 0,0 0 1,0-1-1,1 2 0,0-1 0,0 0 0,0 0 0,1 1 0,0-1 1,0 0-1,0 1 0,0 5 0,1-5-26,1 0-1,0 0 1,0 0 0,1-1-1,-1 1 1,1 0 0,0-1-1,1 0 1,-1 1 0,1-1-1,0 0 1,1 0 0,-1-1-1,1 1 1,0-1-1,0 1 1,0-1 0,1 0-1,-1-1 1,10 6 0,2 0-9,0-1 0,1 0 1,0-1-1,0-1 0,0-1 0,1-1 0,0 0 1,0-1-1,0-1 0,32 0 0,-33-2-415,-1-1 0,0 0-1,0-2 1,0 0-1,-1 0 1,1-1 0,20-9-1,1-11-2422,-23 11 1457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5:01.6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2015 444,'1'7'5941,"4"-35"-5809,3 13-110,1 1 0,0 0-1,1 1 1,0 0-1,1 0 1,0 1 0,16-13-1,100-70 20,-57 45 3,-33 23-28,154-128 133,-169 134-138,-1 0-1,-1-1 0,-2-2 1,0 0-1,-1 0 0,16-33 1,-23 38-11,1 1 0,1 0 0,1 0 0,1 1 0,17-17 0,85-70-60,-101 91 37,8-3-18,0 0 0,1 2 1,1 1-1,47-19 0,0 1-58,144-78-75,-156 74 196,-37 20-20,2 2-1,-1 0 1,38-13 0,-50 21 124,11-2-5,-10 6-27,1-1-1,-1-1 1,20-6 0,-2 1 3,201-60-121,-67 17 5,-102 37-24,110-11 0,-98 16-40,-69 9 58,1 0-1,-1 0 1,1 1-1,-1 0 0,1 0 1,-1 1-1,0 0 1,8 3-1,-9-3 17,0 0 0,0-1 0,0 1 0,0-1 0,0 0 0,0 0 0,1-1 0,-1 1 0,0-1 0,0 0 0,1-1 0,-1 1 0,9-3 0,55-11 20,-20 5-46,140-49 299,-118 34-251,-58 20-6,14-4-19,0-1 1,0-2-1,-1 0 1,47-29-1,-52 27 24,1 2-1,0 0 1,0 2 0,42-13-1,31-12 17,-50 16-36,62-15 1,-56 18 5,87-14-21,-94 22 5,64-19 0,151-46 29,-240 68-40,0 1 1,0 1-1,0 0 1,0 2-1,30 2 0,-3-1-43,-25-2 75,0-2 0,0 0 0,0-1 0,23-8 0,-21 6 20,1 0 0,35-3 1,63 8 13,18 0 378,-125-1-921,-1 0 0,0 0 1,0-2-1,0 1 0,0-2 0,0 0 0,18-10 0,-19 7-793,-2-1 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5:07.38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79 673 20,'-3'2'385,"0"-1"1,0 0-1,0 1 0,1-1 1,-1 0-1,-1-1 0,1 1 1,0 0-1,0-1 1,0 0-1,-39-12 5357,39 8-5487,3 2-206,0 0 0,0 0 1,0 1-1,0-1 0,0 0 0,1 1 0,-1-1 0,1 0 0,-1 1 0,1-1 0,0 1 0,-1-1 0,1 1 0,0-1 0,0 1 0,0-1 1,0 1-1,0 0 0,0 0 0,3-2 0,28-30 84,-29 30-79,74-64 224,2 3 0,122-74 0,191-77-556,-303 176-454,3-2-1641,-33 8-2720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5:07.80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166 1 984,'-19'11'1445,"0"-1"-1,-1-1 0,0-1 1,-1 0-1,-37 8 1,58-16-1394,-1 1 0,0-1-1,1 1 1,-1 0 0,0-1 0,1 1 0,-1 0 0,1-1 0,-1 1-1,1 0 1,-1 0 0,1 0 0,0-1 0,-1 1 0,1 0-1,0 0 1,0 0 0,0 0 0,-1 0 0,1 0 0,0-1 0,0 1-1,0 0 1,0 0 0,1 0 0,-1 0 0,0 0 0,0 0-1,1 1 1,9 40-319,-7-28 382,18 107-114,-6 0-1,-1 219 1,-6-72-334,-1-175 31,-7-92 301,0-1 0,0 0 0,0 1 0,0-1 0,0 0 0,0 0 0,0 1 0,0-1 0,0 0 0,0 0 0,0 1 0,0-1 0,0 0 0,0 0 0,0 1 0,1-1 0,-1 0 0,0 0 0,0 1 0,0-1 0,0 0 0,0 0 0,1 0 0,-1 1 0,0-1 0,0 0 0,0 0 0,1 0 0,-1 1 0,0-1 0,0 0 0,0 0 0,1 0 0,-1 0 0,0 0 0,0 0 0,1 0 0,-1 0 0,0 1 0,1-1 0,9-9-38,7-18 8,5-15-18,2 1 1,2 0-1,55-64 1,-64 86 30,0 1 1,1 1-1,1 0 1,1 2-1,0 0 1,1 1-1,0 1 1,1 1-1,26-10 1,-44 21 15,0-1-1,1 0 1,0 1 0,-1 0 0,1 0-1,0 0 1,0 0 0,-1 1 0,1 0-1,0 0 1,0 0 0,0 1 0,-1 0-1,1-1 1,0 2 0,-1-1-1,1 0 1,-1 1 0,1 0 0,-1 0-1,5 4 1,-4-2 2,-1 0 0,1 0 1,-1 1-1,-1-1 0,1 1 0,0 0 0,-1 1 0,0-1 0,-1 0 0,1 1 1,-1 0-1,0-1 0,0 1 0,-1 0 0,0 0 0,1 9 0,0 5 13,-2-1 0,0 1 0,-1 0 0,-2 0 0,0-1 0,0 1 0,-2-1 0,0 0 0,-15 33 0,-3-1 28,-3-1-1,-37 56 1,34-62-520,-2-1-1,-2-1 1,-71 70-1,82-97-1629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5:08.21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330 188 1216,'5'-11'638,"20"-40"2553,-24 49-3006,-1 0 0,1 0 0,0 0-1,-1 0 1,1-1 0,-1 1 0,1 0-1,-1 0 1,0 0 0,0 0 0,0 0 0,0-1-1,-1 1 1,1 0 0,-1 0 0,1 0-1,-1 0 1,0 0 0,1 0 0,-1 0-1,-2-2 1,3 3-156,-1 0 0,0 1-1,1-1 1,-1 0 0,0 1-1,0-1 1,1 1 0,-1-1-1,0 1 1,0 0 0,0-1-1,0 1 1,0 0 0,1-1-1,-1 1 1,0 0 0,0 0-1,0 0 1,0 0 0,0 0-1,0 0 1,0 0 0,0 0-1,0 0 1,0 0 0,-1 1-1,-26 17 148,20-10-188,1-1 1,0 2-1,-11 16 0,8-6 16,1 0 0,1 0 1,1 1-1,1 1 0,0-1 0,2 1 0,0 0 1,1 0-1,1 37 0,2-33 14,1 0-1,1 0 1,1 0 0,1-1-1,2 0 1,0 0-1,2 0 1,10 23 0,-14-38-13,1 0 0,0 0 1,0-1-1,1 0 1,0 0-1,0-1 0,1 1 1,-1-1-1,2-1 0,-1 1 1,1-1-1,0-1 1,0 1-1,1-1 0,13 5 1,-16-8 7,1 0 1,-1 0 0,1-1 0,-1 0-1,1 0 1,0 0 0,0-1-1,-1 0 1,1-1 0,0 0 0,0 0-1,-1 0 1,1-1 0,-1 1 0,1-2-1,-1 1 1,0-1 0,0 0-1,0 0 1,0-1 0,0 1 0,-1-1-1,6-6 1,-2 3 99,0-1 0,-1 0 0,0-1 0,0 0 0,-1 0 0,0 0-1,-1-1 1,0 0 0,-1 0 0,0-1 0,0 1 0,-1-1 0,0 0 0,-1-1 0,2-15 0,-4 14-16,0 0 0,-1-1 0,-1 1 0,0-1 1,-1 1-1,0 0 0,-1 0 0,0 0 0,-1 0 0,-1 1 0,0-1 1,-1 1-1,-7-13 0,-5-3-133,0 1 0,-2 1 0,-1 1 0,-1 0 0,-1 2 0,-52-41 0,54 48-292,0 2 1,-2 0-1,1 1 1,-2 1-1,1 1 0,-2 1 1,1 2-1,-1 0 1,-33-5-1,47 11-129,0 1 0,0 1 1,0 0-1,0 0 0,-14 3 0,23-3 322,0 0 0,0 0 0,0 1 0,0-1 0,0 0 1,0 1-1,1 0 0,-1-1 0,0 1 0,0 0 0,1 0 0,-1 0 1,0 0-1,1 0 0,-1 0 0,1 0 0,0 1 0,-1-1 0,1 0 0,0 1 1,0-1-1,-1 1 0,1 0 0,1-1 0,-1 1 0,0 0 0,0-1 0,1 1 1,-1 0-1,0 0 0,1 0 0,0 0 0,0 0 0,-1-1 0,1 1 0,0 0 1,0 0-1,1 2 0,8 20-1372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5:08.7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110 311 360,'-3'2'353,"-12"6"1764,0 0 0,0-1 0,-1 0 0,-30 8 0,67-13-1993,0 2 0,0 1-1,35 13 1,64 28-134,-78-28 2,1-2 0,1-2 0,72 14-1,-112-27 13,1 0 1,0-1-1,0 1 0,0-1 0,0 0 0,0-1 0,0 1 0,0-1 0,-1 0 0,1-1 0,0 1 0,0-1 0,-1 1 1,1-1-1,-1-1 0,0 1 0,1-1 0,-1 0 0,0 0 0,-1 0 0,1 0 0,-1 0 0,1-1 0,-1 0 0,0 0 0,0 0 1,0 0-1,-1 0 0,0 0 0,1-1 0,-1 1 0,-1-1 0,1 0 0,-1 1 0,0-1 0,1-6 0,1-7 154,-1 1 0,-1-1-1,0 0 1,-1 0 0,-1 1-1,-1-1 1,0 0 0,-9-31 0,-5-19 693,12 48-425,0 1-1,-1 0 0,-1 0 0,-1 0 0,-14-28 0,21 46-423,-1 1 1,1-1-1,0 1 0,0 0 1,0-1-1,0 1 1,0 0-1,0-1 0,-1 1 1,1 0-1,0-1 1,0 1-1,0 0 0,-1-1 1,1 1-1,0 0 1,0 0-1,-1-1 0,1 1 1,0 0-1,-1 0 1,1-1-1,0 1 0,-1 0 1,1 0-1,-1 0 1,1 0-1,0 0 0,-1 0 1,1-1-1,0 1 0,-1 0 1,1 0-1,-1 0 1,1 0-1,0 0 0,-1 0 1,1 1-1,-1-1 1,1 0-1,0 0 0,-1 0 1,1 0-1,0 0 1,-1 1-1,1-1 0,0 0 1,-1 0-1,1 0 1,0 1-1,-1-1 0,1 0 1,0 0-1,0 1 1,-1-1-1,1 0 0,0 1 1,0-1-1,0 0 1,-1 1-1,1-1 0,0 1 1,0-1-1,0 0 1,0 1-1,0 0 0,-9 32-107,7-26 109,-20 128-162,-6 143 1,1-3-1360,4-49-2184,22-183 749,6 64-1,-5-104 2643,0 1 0,1-1 0,0 1 0,0-1 0,-1 1 0,2-1 0,-1 0 0,0 1 0,1-1 0,2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5:09.56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1543 251 532,'-41'-23'2107,"-97"-48"1110,121 64-3157,-1 1-1,0 1 1,0 0-1,0 1 1,0 1 0,-27-1-1,4 5 91,0 1-1,1 2 0,-1 2 1,1 2-1,-59 19 0,-187 87 920,243-94-984,1 3-1,0 1 1,2 2 0,1 2-1,1 1 1,2 2 0,-55 60-1,64-59-53,2 1 0,2 0-1,1 2 1,1 1 0,2 0-1,2 1 1,1 1 0,2 1-1,-12 52 1,11-16 30,3 2-1,3-1 1,2 150-1,13-120-11,5-2 0,31 139 0,16-26-25,10-3 0,102 223 0,84 94 37,-210-454-48,3-3-1,3-1 1,4-3-1,104 106 1,-123-145-12,1-1 0,1-1 1,2-2-1,0-2 0,2-1 1,1-3-1,0-1 0,2-2 0,0-2 1,0-1-1,2-3 0,0-2 0,0-2 1,0-2-1,1-2 0,0-2 1,0-2-1,0-2 0,0-2 0,-1-2 1,62-16-1,-25-3-10,-1-4 1,-1-4-1,-2-3 0,-2-3 1,-1-4-1,-3-3 1,122-99-1,-92 55 23,-4-4 0,-4-4 0,-5-4 0,97-144 0,-114 137-11,-5-4 0,-5-2 0,-6-2 0,84-247 0,-110 260 36,-5-2 0,-4 0-1,-5-2 1,-4 0 0,-6-1 0,-7-150-1,-5 203 100,-1 0-1,-4 1 1,-1 0-1,-3 1 1,-2 0-1,-3 2 0,-26-54 1,24 65-25,-2 2-1,-1 0 1,-2 2 0,-2 1 0,-1 1-1,-2 1 1,-1 1 0,-2 3-1,-40-30 1,6 15-50,-1 3-1,-2 2 1,-2 4 0,-2 4-1,0 2 1,-2 4 0,-80-16-1,-3 9-240,-1 7 0,-245-8 0,237 29-761,-321 34 1,397-16-376,0 4 1,1 4-1,1 4 1,2 5 0,-86 39-1,89-28-244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6.2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84 294 516,'-28'-32'1954,"22"26"-1521,0 0 1,0 0-1,1 0 1,0 0-1,0-1 1,1 0-1,-1 0 1,2 0-1,-1-1 1,-3-10-1,7 16-417,0 1 1,0-1-1,1 0 0,-1 1 0,1-1 1,-1 0-1,1 1 0,-1-1 1,1 1-1,0-1 0,0 1 0,0-1 1,0 1-1,0-1 0,0 1 1,0 0-1,0 0 0,0-1 0,1 1 1,-1 0-1,1 0 0,-1 0 1,0 1-1,1-1 0,0 0 0,-1 0 1,1 1-1,3-1 0,56-14 4,-46 12 14,82-17 45,7 0-3080,139-47 0,-201 52 1632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26.6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0 117 716,'15'9'4698,"11"4"-4651,50 18 1,-48-25 14,0-1 0,0-2 1,56 1-1,88-14-28,-98 5-63,488-47 5,183-10 196,-688 60-175,824-43-74,53 33 105,-509 18 113,-59 4-59,-167-3-63,-157-5-13,650 33-65,-10 42-62,-281-29 242,209-12-12,-1-38-124,-573 1 10,418 2-133,152-4 99,-89-9 1194,-564-7-5385,17 12 2919,-5-2 57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27.7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120 2 848,'-1'-1'6131,"1"1"-6123,-1 1 0,1-1 0,-1 0 0,1 1-1,-1-1 1,1 1 0,-1-1 0,1 1 0,0-1 0,-1 1 0,1-1-1,0 1 1,0 0 0,0-1 0,-1 1 0,1-1 0,0 1-1,0 0 1,0-1 0,0 1 0,0 0 0,0-1 0,0 1 0,0-1-1,0 2 1,-15 259 9,12-176-22,-35 603-161,32-638 145,-1 41 52,7-91-38,-1-4-497,-1 0 17,1 1 0,-1-1 0,0 1 0,0-1 0,-8-7-487,-1 0-265,-1-2 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28.8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97 584,'1'-4'4760,"3"-3"-4455,45 48-501,-30-25 189,0 1 0,-2 1 0,0 0 0,-1 1 0,-1 1 0,-1 0 0,17 31 0,0-2-46,-9-15 21,-2 2 0,-1 1 0,27 75 0,-45-108 27,1 1 1,-1-1-1,1 1 1,1-1-1,-1 0 0,6 8 1,-7-12 2,-1 1 0,1-1 0,-1 1 1,1-1-1,-1 1 0,1-1 0,0 0 0,-1 1 1,1-1-1,0 0 0,0 1 0,-1-1 0,1 0 0,0 0 1,-1 0-1,1 1 0,0-1 0,0 0 0,0 0 1,-1 0-1,1 0 0,0-1 0,0 1 0,-1 0 0,1 0 1,0 0-1,-1-1 0,1 1 0,0 0 0,-1 0 1,1-1-1,0 1 0,-1-1 0,1 1 0,0-1 1,-1 1-1,1-1 0,-1 1 0,1-1 0,-1 1 0,1-1 1,-1 0-1,0 1 0,1-1 0,-1 0 0,0 1 1,1-1-1,-1 0 0,0-1 0,24-33-20,30-34-1,21-31-3,-40 50 145,1 1 0,2 2-1,67-63 1,-85 91-42,-2 0 0,1-1 0,-2-1 0,18-27 0,-35 47-80,0 1 1,0 0-1,0 0 0,0 0 1,0-1-1,0 1 1,0 0-1,0-1 1,0 1-1,0 0 0,0 0 1,0-1-1,0 1 1,0 0-1,0 0 0,0-1 1,0 1-1,0 0 1,0 0-1,0-1 0,0 1 1,-1 0-1,1 0 1,0 0-1,0-1 0,0 1 1,0 0-1,0 0 1,-1 0-1,1-1 0,0 1 1,0 0-1,0 0 1,-1 0-1,1 0 0,0 0 1,0-1-1,-1 1 1,1 0-1,0 0 1,-18-5-170,-17 3-130,-87 7-2286,-166 29-1,257-30 2468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30.0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188 31 388,'-51'18'3112,"50"-18"-3095,0 1 0,0-1-1,0 1 1,0-1-1,0 1 1,0-1 0,0 0-1,0 1 1,0-1 0,-1 0-1,1 0 1,0 0-1,0 0 1,0 0 0,0 0-1,0 0 1,0 0-1,-1-1 1,1 1 0,0 0-1,0-1 1,0 1 0,0 0-1,0-1 1,0 0-1,0 1 1,0-1 0,0 1-1,0-1 1,1 0 0,-1 0-1,0 0 1,0 1-1,1-1 1,-1 0 0,0 0-1,1 0 1,-1 0-1,1 0 1,-1-2 0,1 2-22,1 0 1,-1 0 0,1 0 0,0 0-1,-1 0 1,1 0 0,0 1 0,0-1-1,-1 0 1,1 0 0,0 1 0,0-1-1,0 0 1,0 1 0,0-1-1,0 1 1,0-1 0,0 1 0,0-1-1,1 1 1,-1 0 0,0 0 0,1-1-1,39-7-91,-24 4 127,-11 3 7,0-1-1,0 1 1,0 0 0,1 0-1,10 0 1,-17 1-31,1 0 0,-1 0 1,1 0-1,-1 0 0,1 0 0,0 1 1,-1-1-1,1 0 0,-1 0 0,1 0 1,-1 1-1,1-1 0,-1 0 0,0 1 1,1-1-1,-1 0 0,1 1 1,-1-1-1,0 0 0,1 1 0,-1-1 1,0 1-1,1-1 0,-1 1 0,0-1 1,0 1-1,1-1 0,-1 1 0,0 1 0,0 0-1,0-1 1,0 1-1,-1 0 0,1 0 1,-1-1-1,1 1 0,-1 0 1,1-1-1,-1 1 1,0-1-1,0 1 0,-2 2 1,-11 18 36,-16 32 23,29-54-56,1 0-1,0 1 1,0-1-1,0 0 1,0 0 0,0 0-1,0 0 1,0 1-1,0-1 1,0 0-1,0 0 1,0 0 0,0 0-1,0 0 1,0 1-1,1-1 1,-1 0 0,0 0-1,0 0 1,0 0-1,0 0 1,0 0-1,0 1 1,0-1 0,0 0-1,0 0 1,0 0-1,1 0 1,-1 0-1,0 0 1,0 0 0,0 0-1,0 0 1,0 1-1,0-1 1,1 0 0,-1 0-1,0 0 1,0 0-1,0 0 1,0 0-1,0 0 1,1 0 0,-1 0-1,0 0 1,0 0-1,0 0 1,0 0-1,0 0 1,1 0 0,-1 0-1,0 0 1,0 0-1,0 0 1,0-1 0,0 1-1,1 0 1,-1 0-1,0 0 1,0 0-1,0 0 1,0 0 0,0 0-1,17-6 113,-6 1-212,-16 13 37,4-7 53,-1 1-1,1 0 1,0 0-1,0 0 1,0 0 0,0 0-1,0 0 1,1 0-1,-1 0 1,0 0 0,1 0-1,0 0 1,-1 1-1,1-1 1,0 0-1,0 0 1,0 0 0,1 1-1,-1-1 1,0 0-1,1 0 1,-1 0 0,1 0-1,0 0 1,1 3-1,3 23 21,-5-28 17,-13-34 110,9 27-182,-1 0 0,0 0 0,1 1 0,-2 0 1,1 0-1,-1 0 0,0 0 0,0 1 0,-10-6 0,-68-37-2214,52 30 418,12 8 854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30.5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 1 508,'20'9'592,"1"0"0,0-2-1,1 0 1,0-1 0,32 4 0,-26-4-535,54 14-93,-44-10 119,60 8 0,-76-18 246,-48-7 230,-2-1-317,-39-13-219,-1 4 0,-132-16 0,133 24-184,79 10-388,0-1-1,0 1 0,-1 1 0,1 0 0,21 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4.5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 0 48,'-24'10'5186,"22"6"-4067,1 6-1121,4 24-5,-1-39 5,0-1 1,0 1 0,0-1-1,1 0 1,0 1-1,1-2 1,-1 1-1,1 0 1,0-1-1,1 1 1,-1-1-1,1 0 1,0-1-1,0 1 1,1-1 0,-1 0-1,1 0 1,0-1-1,0 0 1,10 4-1,13 4 11,0-1 0,1-2 0,42 7 0,-12-2 23,80 16 58,2-6 0,175 7 0,290-22-5,-131-5-162,598 37-91,240 7 290,-206-23-330,64 25 363,-787-28-163,-126-9-71,848 63 63,681 45-138,-1017-123 295,0-31-29,53-3-219,1452 34 200,-1769 11-202,-91-3 135,1094-1 174,-1193-7-250,127 7-56,83-1 185,1025 19 16,-819 52-280,-383-34 268,902 24 47,186-91-149,-1276 21 83,518-30 68,189-5-266,-712 37 53,306 6 109,-172 27 37,-271-27-49,184 5 70,-62-4-48,-67 2-17,1-3 1,0-3-1,113-17 1,-180 14-149,-12-1-143,-25-7-647,-42-6-2045,47 13 1867,1 2 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4.9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159 6 452,'-23'-5'10760,"16"21"-11058,2 2 150,1-1 131,1 0 0,1 1 0,0-1 0,2 1 0,2 28 0,-2-7-1,14 237-132,-5-166 165,-10 188 0,-11-109 58,-25 186 4,32-345 35,5-23-385,-1 0 1,0-1-1,0 1 1,0 0-1,-1-1 1,-5 12-1,6-16 13,-34 19-4695,33-20 4695,0-1-1,0 0 0,0 0 0,0 0 1,-4-1-1,-11-1-1140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5.32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 83 1072,'-19'-13'4337,"23"-7"-1685,-2 19-2542,0-1-56,1 0-1,0 0 1,0 0-1,0 0 0,0 0 1,1 1-1,-1 0 0,0-1 1,0 1-1,1 1 1,-1-1-1,1 0 0,3 0 1,0 2-54,1 0 0,-1 0 0,0 1-1,0-1 1,0 2 0,0-1 0,0 1 0,-1 0 0,1 0 0,-1 1 0,0 0 0,0 0 0,0 0 0,0 1-1,-1 0 1,0 0 0,0 0 0,0 1 0,7 10 0,7 12 1,-2 2-1,28 61 1,-25-48 12,36 100 50,-18-41 40,-38-102-81,0 1 1,1 0-1,-1-1 0,1 1 0,-1 0 0,1-1 1,-1 1-1,1-1 0,-1 1 0,1-1 0,0 1 1,-1-1-1,1 1 0,0-1 0,-1 0 0,1 1 1,0-1-1,0 0 0,-1 0 0,1 1 0,0-1 1,0 0-1,-1 0 0,1 0 0,0 0 0,0 0 1,-1 0-1,1 0 0,0 0 0,0-1 1,0 1-1,-1 0 0,1 0 0,0 0 0,-1-1 1,1 1-1,0-1 0,-1 1 0,1 0 0,0-1 1,-1 1-1,1-1 0,0 1 0,-1-1 0,1 0 1,-1 1-1,1-1 0,-1 0 0,33-34 600,-30 32-552,207-300 2432,-125 171-2225,-78 122-279,-4 6-38,1-1-1,-1 0 0,0 1 0,0-1 0,0 0 0,-1-1 0,0 1 0,2-8 0,-4 12-3,-1 0-1,1 0 1,-1 1 0,0-1-1,1 0 1,-1 1-1,0-1 1,1 1 0,-1-1-1,0 1 1,0-1-1,0 1 1,0 0 0,1-1-1,-1 1 1,0 0-1,0 0 1,0-1 0,0 1-1,0 0 1,0 0-1,0 0 1,0 0 0,0 0-1,0 1 1,1-1-1,-1 0 1,0 0 0,0 0-1,0 1 1,-1 0-1,-38 7-943,36-7 818,-259 71-8988,213-59 7700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6.5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16 111 756,'1'-21'2452,"-1"-29"-6,0 47-2256,0 1 0,-1-1 0,1 0 1,-1 1-1,1-1 0,-1 1 0,0-1 0,0 1 1,0-1-1,0 1 0,-1 0 0,1-1 0,-1 1 1,-2-3-1,6 13-150,0-1 0,-1 1 0,0 0 0,0 0 0,0 0 1,-2 9-1,3 13-46,64 514-13,10 131-886,-75-654 683,3 83-628,-4-93 320,-1 0 1,0 0-1,-1 0 1,0 0-1,-1 0 1,0 0-1,-5 11 1,1-11-698,-1-2 52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6.8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 41 624,'-26'-4'3803,"26"5"-3782,0 0 0,-1-1 0,1 1 0,0-1 0,0 1 0,-1-1 0,1 1 0,0-1 0,0 1-1,0 0 1,0-1 0,0 1 0,0-1 0,0 1 0,0 0 0,0-1 0,0 1 0,0 0 0,0-1 0,0 1-1,1-1 1,-1 1 0,0-1 0,0 1 0,1-1 0,-1 1 0,0-1 0,1 1 0,-1-1 0,0 1 0,1-1-1,-1 1 1,1-1 0,0 1 0,66 126 124,10 16-95,-62-118-40,-11-17-1,0-1 1,0 0-1,0 0 0,1 0 0,0-1 0,0 1 0,0-1 0,1-1 0,0 1 0,1-1 0,-1 0 0,8 5 0,-13-10 0,0-1 0,0 1 1,0 0-1,0 0 0,0 0 1,0-1-1,0 1 0,0-1 0,0 1 1,0 0-1,0-1 0,-1 0 0,1 1 1,0-1-1,0 1 0,0-1 1,-1 0-1,1 0 0,0 0 0,-1 1 1,1-1-1,0 0 0,-1 0 1,1 0-1,-1 0 0,0 0 0,1 0 1,-1 0-1,1-1 0,12-36 160,-11 32-120,4-11 76,6-22 156,33-71-1,-38 98-286,1-1-1,-1 1 0,2 0 0,0 1 1,0 0-1,1 1 0,1 0 1,-1 0-1,15-9 0,-6 7-528,1 1-1,0 1 1,1 0-1,0 2 1,1 0-1,0 1 1,0 2-1,39-6 0,-22 5-725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6.5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1 352 56,'0'7'435,"0"0"-1,0-1 1,1 1 0,0-1-1,1 1 1,-1-1 0,1 1 0,0-1-1,0 0 1,1 0 0,0 0-1,0 0 1,1 0 0,6 8-1,-7-12-414,-1 1 0,2 0 0,-1-1 0,0 0 0,0 1-1,1-1 1,-1 0 0,1-1 0,0 1 0,0-1 0,-1 0 0,1 0 0,0 0-1,0 0 1,0 0 0,0-1 0,0 0 0,0 0 0,0 0 0,0 0-1,0-1 1,0 0 0,0 1 0,0-1 0,4-2 0,6-2-25,-1-1 1,-1 0 0,1-1 0,-1 0 0,0-1 0,-1-1 0,0 1-1,0-2 1,-1 1 0,0-2 0,0 1 0,-2-1 0,1-1-1,-1 1 1,-1-2 0,0 1 0,6-16 0,-8 18-13,-1 0 0,0 0 0,-1-1 0,0 1 0,0-1 0,-1 0 0,-1 0 0,0 1 0,0-1 0,-1 0 0,0 0 0,-1 0 0,0 0 0,-1 0 0,0 0 0,-1 1 0,0-1 0,-1 1 0,0 0 0,-1 0 0,1 0 0,-13-16 0,16 23 24,-1 0 0,0 1 0,0-1 0,-1 1-1,1 0 1,0 0 0,-1-1 0,1 1 0,-1 1 0,0-1-1,0 0 1,0 1 0,0-1 0,0 1 0,0 0 0,0 0-1,0 0 1,0 0 0,0 1 0,-1 0 0,1-1-1,0 1 1,0 0 0,-1 0 0,1 1 0,0-1 0,0 1-1,0-1 1,-1 1 0,1 0 0,0 0 0,0 1 0,0-1-1,0 0 1,1 1 0,-1 0 0,0 0 0,1 0 0,-1 0-1,-2 3 1,-6 5 67,0 1 0,1 0 0,0 1 0,1 0 0,0 1 0,1 0 0,-10 20 0,5-3 56,1 0 0,2 1 0,0 1 1,3-1-1,0 1 0,2 1 1,-1 34-1,5-41-85,1 1 1,2-1-1,0 0 0,2 0 1,0 0-1,2 0 0,1-1 0,1 0 1,14 30-1,-18-46-39,0-1 0,1 0 0,0-1 0,1 1 0,-1-1 1,1 0-1,1 0 0,-1-1 0,1 0 0,0 0 0,1 0 0,0-1 0,-1 0 0,13 5 0,-8-5-129,1-1-1,-1-1 1,0 0-1,1 0 1,0-1-1,0-1 1,0 0-1,-1-1 1,20-2 0,-4-1-527,-1-2 0,0-1 0,0-2 0,0 0 0,-1-2 0,0 0 0,-1-2 0,47-30 1,-12-1-761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7.7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102 0 224,'-9'24'1350,"-1"-1"1,-17 29-1,20-39-1275,-1 1-1,1-1 1,1 1-1,0 0 1,1 1-1,1-1 0,0 1 1,1 0-1,-2 28 1,9 16 7,3 0 1,2-1-1,28 96 1,-5-23-73,31 218 150,-56-286-131,-2 0-1,-3 0 1,-11 103 0,7-151-184,0 0 1,-1 0 0,-7 21 0,8-31-78,0 0-1,-1 0 1,1 0-1,-1 0 1,0-1-1,0 1 1,-1-1-1,1 0 1,-1 0-1,0 0 1,0-1-1,-9 7 1,-6 2-880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8.0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61 287 260,'-33'2'3478,"32"-2"-3355,0 0 1,0 1-1,0-1 0,-1 0 1,1 0-1,0 0 1,0 0-1,0 0 0,0-1 1,-1 1-1,1 0 1,0 0-1,0-1 0,0 1 1,0-1-1,0 1 1,0-1-1,0 1 0,0-1 1,0 1-1,0-1 0,0 0 1,-1-1-1,2 1-120,1 1 0,-1-1 0,1 1 0,-1-1 0,1 1 0,-1-1-1,1 1 1,-1-1 0,1 1 0,0 0 0,-1-1 0,1 1 0,-1 0-1,1-1 1,0 1 0,-1 0 0,1 0 0,0 0 0,0 0 0,-1 0 0,1 0-1,0 0 1,-1 0 0,1 0 0,0 0 0,1 0 0,22 2 33,-24-2-36,15 2-5,0 0 1,0 2-1,0 0 1,-1 0-1,0 2 1,1 0-1,-2 0 1,22 14-1,0 4-30,54 49-1,24 18 6,-110-90 43,0 1-1,0-1 1,1 0-1,-1 1 1,0-2-1,0 1 0,1 0 1,-1-1-1,0 1 1,1-1-1,-1 0 1,1 0-1,-1 0 1,1-1-1,-1 1 1,0-1-1,1 0 0,-1 0 1,0 0-1,0 0 1,0-1-1,0 1 1,0-1-1,0 0 1,0 1-1,0-2 1,3-2-1,11-9 52,0-1 1,-1 0-1,16-22 0,-12 14-48,45-47-56,94-98-199,-123 134-1412,2 2-1,68-46 1,-74 59 319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8.9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15 317 104,'2'-6'756,"0"0"0,-1-1 0,0 1 0,0-1 0,0 1 0,0-1 0,-1 0 0,-2-12-1,1-5-525,1-21 818,-3 0 0,-15-86 0,59 368-1400,50 362 423,-54-315-919,-29-230 265,-2-20-1101,-1 0 1,-2 0 0,-2 41 0,-1-59 379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49.37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113 211 72,'-112'-10'6028,"123"50"-6085,13 16 155,43 73 1,-29-58-54,-7-12-11,2-2 0,2-1 0,64 77 0,-98-133-25,-1 1 1,1 0 0,-1 0 0,1-1 0,0 1 0,-1 0 0,1-1 0,0 1 0,-1-1 0,1 1 0,0-1-1,0 1 1,-1-1 0,1 0 0,0 1 0,0-1 0,0 0 0,0 0 0,0 1 0,-1-1 0,1 0-1,0 0 1,0 0 0,0 0 0,0 0 0,0 0 0,0 0 0,0-1 0,-1 1 0,1 0 0,0 0-1,0-1 1,1 0 0,1-1 4,-1 0 0,0 0-1,0 0 1,0-1 0,0 1 0,0-1-1,0 1 1,-1-1 0,1 0 0,0-3-1,5-11 42,-1 0 0,5-29 0,5-48 164,-7 41-159,19-69 0,-22 104-65,0 0 0,2 1 1,0 0-1,1 0 0,0 0 0,2 1 1,18-22-1,-6 13 45,1 1 1,2 1-1,0 1 0,1 2 1,42-25-1,43-14-1098,2 6-3955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3.3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392 22 144,'-11'-21'5166,"9"21"-5005,-1 0-57,1 0-1,-1 0 1,1 0-1,-1 0 1,1 0-1,-1 1 1,1-1-1,-1 1 1,1 0-1,-4 2 1,-62 35-832,63-34 1076,-15 10-318,2 1 1,-1 0-1,2 1 0,0 1 1,1 1-1,1 0 1,-23 38-1,31-47-33,1 1 0,1 1 0,0-1 0,0 1 0,1 0 0,0 0 0,1 0 0,0 0 0,1 1 0,1-1 0,-1 1 0,2 0 0,0-1 0,0 1 0,1 0 0,0-1 0,6 22 0,-4-25-17,1 0 0,-1-1 0,1 0 0,1 0 0,-1 0 0,1-1 1,0 1-1,1-1 0,0 0 0,0-1 0,0 1 0,0-1 0,1 0 1,7 4-1,14 6-118,1-1 1,43 14 0,-44-17 19,52 26 1,-71-32 104,0 1 0,-1 0 0,0 0-1,1 1 1,-2 0 0,1 1 0,-1-1 0,-1 1 0,1 1 0,-1-1 0,9 19 0,-12-20 12,0 1-1,-1-1 1,0 1 0,0-1 0,-1 1 0,0 0 0,-1-1 0,1 1 0,-1 0 0,-1 0-1,1-1 1,-1 1 0,-1 0 0,0-1 0,0 1 0,-4 11 0,-2-1 17,-1 0-1,0 0 1,-2-1 0,0 0 0,0-1 0,-2 0 0,0-1-1,0-1 1,-18 15 0,3-6 99,-2-1 0,0-1 0,-1-2 0,-36 17 0,55-31 6,0 0 0,0-1 0,0-1 0,-1 0 0,-22 3-1,32-5-86,0-1 0,-1 1 0,1-1 0,0 0 0,-1 0 0,1 0 0,0 0 0,-1-1 0,1 1 0,0-1 0,-1 0 0,1 0 0,0 0 0,0 0 0,0 0 0,0-1 0,0 0 0,0 1 0,0-1 0,0 0 0,1-1 0,-1 1 0,1 0-1,-1-1 1,1 1 0,-3-6 0,5 8-35,-1-1 0,1 1-1,0 0 1,0-1 0,-1 1-1,1-1 1,0 1 0,0-1-1,0 1 1,0 0 0,0-1-1,0 1 1,0-1 0,0 1-1,0-1 1,0 1 0,0-1-1,0 1 1,0-1 0,0 1-1,0-1 1,0 1 0,0-1-1,0 1 1,1 0 0,-1-1-1,0 1 1,0-1 0,1 1-1,-1 0 1,0-1 0,1 1-1,-1 0 1,1-1 0,19-2-28,31 14 12,-44-9 17,40 9 7,0-2-1,1-2 0,0-2 0,85-2 0,-109-4-7,1-1 0,0-1 0,-1-2-1,0 0 1,0-2 0,0 0 0,-1-2-1,0 0 1,-1-2 0,0 0 0,24-18-1,-29 15-2,0 0 1,0-2-1,-2 0 0,0-1 0,-1 0 0,-1-2 0,0 1 0,-2-1 0,0-1 0,-1 0 0,-1-1 0,9-31 1,-8 19 74,-2 0 1,-1-1 0,-2 0 0,-1 0 0,-2-1 0,-2 1 0,-4-52 0,-1 65-162,2 34-56,0 37 44,16 247 35,-7-246 13,2 0 0,3-1 0,29 89 0,-35-127 25,0 1 0,1-1-1,0 0 1,1 0 0,1-1-1,0 0 1,16 18 0,-22-26 21,1 0 1,0-1 0,0 1 0,1-1 0,-1 0-1,0 0 1,1 0 0,0 0 0,-1 0-1,1-1 1,0 1 0,0-1 0,-1 0 0,1-1-1,0 1 1,0-1 0,0 1 0,0-1-1,0 0 1,0-1 0,0 1 0,0-1 0,0 1-1,0-1 1,0 0 0,0-1 0,0 1-1,-1-1 1,7-3 0,6-5-23,-1-1 1,0 0-1,-1-1 0,-1-1 1,0 0-1,0-1 0,-2 0 0,1 0 1,-2-2-1,16-30 0,-6 7 22,-2-2-1,-2 0 0,15-60 0,27-220 1014,-60 301-578,2 36-400,26 116-218,-13-55 336,40 129 1,-45-185-255,0 0 1,1 0 0,1-1 0,1 0-1,1-1 1,0 0 0,2-1 0,0-1-1,1 0 1,27 24 0,-40-38-107,1-1 1,0 1-1,0-1 1,0 0-1,0 0 1,0 0-1,1 0 1,-1-1-1,0 1 0,1-1 1,-1 0-1,1 0 1,0 0-1,-1-1 1,1 1-1,0-1 1,0 0-1,-1 0 0,1 0 1,0 0-1,-1-1 1,1 1-1,0-1 1,4-2-1,14-10-1165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4.9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 32 676,'-1'-31'5594,"3"53"-4709,28 199-892,13 136 235,-19 530 152,-22-515-373,-1-331-73,-2-3-159,2 0-1,1 0 1,3 0-1,10 47 1,-6-138-5925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5.3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74 139 48,'2'-8'263,"1"-1"0,0 1 0,0 0 0,1 0 0,0 0 0,0 1 0,1-1 0,0 1 0,0 0 0,1 0 0,0 1 0,0 0 0,1 0 0,9-7-1,-10 9-230,0 1 0,1 0-1,-1 1 1,1-1 0,-1 1-1,1 0 1,0 1 0,0 0-1,-1 0 1,1 0 0,0 1-1,0 0 1,0 1 0,0-1-1,0 1 1,0 0-1,-1 1 1,14 4 0,-9-2-3,0 1 0,0-1 0,0 2 0,-1 0 0,0 0 0,0 1 0,-1 0 0,1 0 0,-1 1 0,-1 1 0,0-1 1,11 16-1,-9-10 2,-1 2 0,0 0 1,-1 0-1,-1 0 1,0 1-1,-2 0 1,7 30-1,-6-14 21,-2 0-1,-2 0 1,-1 1-1,-1-1 1,-2 1-1,-1-1 1,-2 0-1,-14 51 1,11-56 15,-2-1 0,-1 0 1,-1 0-1,-1-1 1,-30 44-1,37-61-46,0 0-1,-1-1 1,0 0-1,-1 0 1,1-1-1,-1 1 0,-1-2 1,1 1-1,-1-1 1,0-1-1,-1 1 1,1-2-1,-1 1 1,0-1-1,0-1 1,-1 0-1,1 0 0,-20 2 1,23-5-66,0-1 1,0 0-1,0 0 1,0 0-1,0-1 1,1 0-1,-1 0 1,0-1-1,1 0 1,0 0 0,0 0-1,0-1 1,0 0-1,0 0 1,1-1-1,0 1 1,0-1-1,0 0 1,-7-10-1,3 3-441,1-1 0,0 1 0,1-2 0,0 1 0,0-1 1,2 0-1,0-1 0,-4-16 0,4-3-635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6.34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67 809 116,'12'-2'515,"0"-1"1,1 0-1,-2-1 0,1 0 0,0-1 1,-1 0-1,0-1 0,20-14 0,-22 13-460,-1 0-1,1-1 0,-1 0 0,0-1 0,-1 0 0,0 0 0,0 0 0,-1-1 0,0 0 0,-1 0 0,0-1 0,-1 0 0,0 1 0,-1-2 1,0 1-1,0 0 0,-1 0 0,-1-1 0,0 1 0,0-1 0,-1 1 0,-1-1 0,0 1 0,-4-18 0,1 12 66,0 0 0,-2 0 0,0 0-1,-1 1 1,-15-27 0,20 38-105,-1 1-1,0-1 1,1 1 0,-1 0-1,-1 0 1,1 0 0,-1 1-1,1-1 1,-1 1 0,0 0 0,0 0-1,0 0 1,-1 0 0,1 1-1,-1 0 1,1 0 0,-1 0-1,0 0 1,0 1 0,0 0 0,0 0-1,0 0 1,0 0 0,-8 1-1,6 1-20,1 1-1,0-1 1,1 1-1,-1 0 1,0 1-1,0-1 0,1 1 1,-1 0-1,1 1 1,0-1-1,0 1 1,1 0-1,-1 0 1,1 1-1,-1-1 1,1 1-1,1 0 0,-1 0 1,1 0-1,0 1 1,0-1-1,0 1 1,1 0-1,0-1 1,-2 10-1,-1 1 6,2 1 0,-1 0 1,2 0-1,0 0 0,2 1 0,0-1 0,4 34 1,2-14 29,2-1 0,1 1 1,2-1-1,2-1 0,22 45 0,-27-62-26,2-1 0,0-1 0,1 1 1,0-2-1,1 1 0,1-2 0,1 1 0,0-2 0,0 0 0,1-1 0,34 21 0,-41-29-11,1 0 1,0-1 0,0 0 0,0 0-1,0-1 1,0 0 0,0 0 0,0-1-1,1-1 1,-1 0 0,0 0 0,17-2 0,-12-1-19,0 0 1,-1-1 0,0-1-1,0 0 1,0 0 0,0-2-1,22-14 1,-14 6-24,0-1 0,-2-2 0,1 0 0,-2-1 1,-1 0-1,0-2 0,-1 0 0,21-38 0,-26 34 219,0-1 1,-1 0-1,-2 0 1,-1-1-1,-1 0 1,-1 0-1,-1-1 1,-1 1-1,-2-1 1,-1 0 0,-1 1-1,-2-1 1,0 1-1,-2-1 1,-1 1-1,-1 0 1,-1 1-1,-14-31 1,17 46 77,-5-11-147,14 46-332,46 229 100,-16-77 268,58 179-1,-87-343-81,-6-15-72,-6-33-152,1-75 16,-5 1 1,-26-118-1,-15-148 242,51 365-102,1 0-1,0 0 1,1 0-1,0 0 1,0 1-1,1-1 1,1 0-1,6-17 0,-7 24 5,0 0 0,0 1 0,1-1 0,-1 0 0,1 1 0,0-1-1,0 1 1,0 0 0,0 0 0,1 0 0,-1 0 0,1 1 0,0-1-1,0 1 1,0 0 0,0 0 0,0 0 0,0 1 0,0-1-1,1 1 1,-1 0 0,0 1 0,8-1 0,15 0-63,0 2 0,0 1 0,0 1 0,0 1 0,-1 1 0,49 17 0,-31-9 20,50 8 0,-65-25 84,-3 1-26,-25 3-10,0 0 1,-1 1-1,1-1 1,0 0 0,-1 1-1,1-1 1,0 1 0,-1 0-1,1-1 1,0 1-1,-1-1 1,1 1 0,-1 0-1,0-1 1,1 1 0,-1 0-1,1 0 1,-1-1 0,0 1-1,0 0 1,1 0-1,-1 0 1,0-1 0,0 1-1,0 0 1,0 0 0,0 0-1,0-1 1,0 1 0,0 0-1,0 1 1,3 94-54,4 0 0,22 98 1,-22-159 101,1 0 0,2-1 0,15 35 0,-21-58-261,1 0 0,0-1-1,1 1 1,0-1 0,1 0-1,0-1 1,0 0 0,1 0 0,0 0-1,1-1 1,0 0 0,0-1-1,11 7 1,-18-13 12,0 0-1,0 0 1,1 0-1,-1 0 1,0 0-1,1-1 1,-1 1-1,1-1 1,-1 1-1,1-1 1,-1 0-1,1 0 1,-1 0-1,0 0 1,1-1-1,-1 1 1,1-1-1,-1 0 1,4-1-1,9-8-1062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6.7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0 157 1200,'4'-10'5328,"4"27"-4362,7 28-1376,12 60 446,5-2 0,4 0 0,83 162 0,-107-241 2,2 0 1,1 0-1,0-1 0,2-1 0,1-1 1,22 22-1,-40-42-29,1-1 1,-1 1-1,1-1 0,-1 0 1,1 1-1,-1-1 1,1 1-1,-1-1 0,1 0 1,0 0-1,-1 1 0,1-1 1,0 0-1,-1 0 0,1 0 1,0 0-1,-1 1 0,1-1 1,0 0-1,-1 0 0,1 0 1,0-1-1,-1 1 1,1 0-1,-1 0 0,1 0 1,0 0-1,-1-1 0,1 1 1,0 0-1,0-1 0,15-20 155,3-38-31,-18 54-113,13-63 118,-4 0 0,3-87 0,-6 57-17,0 7-57,29-221-808,-19 257-12,-16 52 579,0 1 0,1-1-1,-1 1 1,1-1 0,-1 1 0,1 0-1,0 0 1,0 0 0,0 0-1,0 0 1,0 0 0,0 1-1,1-1 1,-1 1 0,1-1-1,-1 1 1,1 0 0,2-1-1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7.04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 1072,'33'-2'6058,"-32"3"-5862,1 3-150,-1-1 0,0 1 0,0-1 0,0 1 1,-1-1-1,1 1 0,-1-1 0,0 8 0,0-8-75,25 293 62,-17-243-96,2 0 1,3-1-1,28 77 0,-39-124-127,15 33-1034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6.8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65 134 80,'-14'-22'1525,"7"13"-795,1 0-1,0 0 0,0-1 1,1 0-1,1 0 1,-1-1-1,2 1 1,-1-1-1,-1-12 0,25 60-341,6 29-237,-2 2 1,-4 0-1,17 100 0,10 215 264,6 34-205,-50-404-216,-1 6-115,2-1 0,0 1 1,1-1-1,1 0 0,0 0 1,2-1-1,12 24 1,-19-40 19,0 1 0,0-1 0,0 1 0,1-1 0,-1 0 1,0 1-1,0-1 0,1 0 0,-1 0 0,1 0 1,-1 0-1,1 0 0,-1 0 0,1 0 0,0 0 0,-1-1 1,1 1-1,0-1 0,0 1 0,-1-1 0,1 0 0,0 0 1,0 1-1,0-1 0,-1-1 0,1 1 0,0 0 1,2-1-1,-1 0-172,-1 0 1,1-1 0,0 1 0,-1-1-1,1 0 1,-1 0 0,0 0-1,0 0 1,1 0 0,-1 0 0,-1-1-1,1 1 1,0-1 0,0 1-1,-1-1 1,2-3 0,8-19-1173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7.3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1 205 656,'0'-181'10161,"-1"167"-9895,2 5-1419,66 28-7637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7.79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0 608,'4'6'474,"-1"1"-1,0-1 1,0 1 0,0-1 0,-1 1-1,0 0 1,0 0 0,-1 0-1,1 0 1,-2 0 0,1 1-1,-1 7 1,-1 17-652,-8 45-1,4-38 531,2-11-340,0 1 1,2-1 0,2 1-1,0-1 1,6 29 0,-5-47-9,0 0-1,1-1 1,0 1-1,1-1 1,0 1 0,0-1-1,1 0 1,0-1 0,1 1-1,0-1 1,0 0 0,1-1-1,0 1 1,0-1 0,1-1-1,0 1 1,12 7 0,30 14-126,59 24 0,-69-35-28,0 2-1,-2 1 1,50 36 0,-85-54 144,0 0 1,-1 0 0,1 0-1,-1 0 1,1 0 0,-1 0-1,0 1 1,0-1-1,0 1 1,0-1 0,-1 1-1,1 0 1,-1 0-1,1-1 1,-1 1 0,0 0-1,0 1 1,-1-1-1,1 0 1,0 0 0,-1 0-1,0 0 1,0 0 0,0 6-1,-2-5 7,1 1 1,-1-1-1,0 0 0,-1 1 1,1-1-1,-1 0 0,0 0 1,0 0-1,0-1 0,0 1 0,-1-1 1,1 0-1,-1 0 0,0 0 1,-8 4-1,-48 28 183,-2-4 0,-95 35 0,118-50 16,30-14 511,30-13-550,36-15-199,149-45-537,94-37-519,-275 97 1093,0-1-1,-1-2 1,-1 0-1,0-1 1,36-32 0,-47 35 70,0 0 1,-1-1-1,-1 0 0,0 0 1,0-1-1,-2-1 1,0 1-1,0-1 1,-1-1-1,7-25 1,-7 14 172,0-1 1,-2 0 0,-2 0 0,0-1-1,-2-31 1,-1 47-73,-1 1 0,0-1 0,-1 1 0,0-1 0,-1 1 0,-1 0 0,0 0 0,0 0 0,-1 1 0,-1-1 1,0 1-1,0 0 0,-1 1 0,-9-11 0,15 20-164,0-1 1,0 1-1,0 0 1,-1 0-1,1 0 1,0 0-1,-1 0 1,1 0-1,0 0 1,-1 1-1,1-1 1,-1 0 0,0 1-1,1-1 1,-1 1-1,1 0 1,-1-1-1,0 1 1,1 0-1,-1 0 1,1 0-1,-1 0 1,0 0-1,-2 1 1,1 0-10,0 0 1,0 1-1,0 0 1,0-1-1,0 1 1,0 0 0,1 0-1,-1 0 1,0 1-1,1-1 1,-3 4-1,-4 6-23,0 0 0,1 1 0,0 0-1,-6 16 1,2 0 4,1-1 0,2 2 0,1-1 0,2 1 0,0 0 0,2 1 0,2-1-1,1 49 1,1-62 26,1 1 0,1-1-1,1 0 1,0 0-1,1 0 1,1 0 0,1 0-1,0-1 1,1 0 0,1-1-1,0 1 1,1-1-1,1-1 1,0 0 0,1 0-1,18 17 1,-17-21-151,1-1 0,1 0 1,-1-1-1,1 0 0,1-1 0,0-1 0,-1 0 1,2-1-1,-1-1 0,22 4 0,-26-6-316,1-1-1,-1 0 0,0 0 1,0-1-1,1-1 0,-1 0 1,0 0-1,0-1 1,1 0-1,-2-1 0,1-1 1,0 0-1,-1 0 0,1-1 1,12-8-1,1-4-824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8.2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417 1020 1436,'3'-42'7389,"-6"40"-7183,1 0-122,-1 1 0,0 0 0,1 0 0,-1 0 1,0 0-1,1 1 0,-1-1 0,0 1 1,0 0-1,0 0 0,1 0 0,-1 0 0,0 0 1,0 0-1,0 1 0,-3 0 0,-12 5-89,0 1 0,1 0 0,1 1-1,-1 1 1,1 0 0,0 1 0,1 1-1,1 1 1,-25 24 0,18-16-14,2 2 0,1 0 0,0 1 1,2 1-1,-23 43 0,30-47 26,1 1 0,0 0 0,2 0 0,0 0 0,1 1 0,-1 23 0,5-37-4,1 1-1,0-1 1,0 0-1,1 0 1,0 0 0,1 0-1,-1 0 1,6 14-1,-5-18-3,0 0 0,0 0 0,1 0 0,-1-1 0,1 1 0,0 0 0,0-1-1,0 0 1,1 0 0,-1 0 0,1 0 0,-1 0 0,1-1 0,0 1 0,0-1-1,7 3 1,-5-4-1,-1 1-1,1-1 0,0-1 0,0 1 1,-1-1-1,1 0 0,0 0 0,0-1 1,-1 1-1,1-1 0,0-1 1,-1 1-1,1-1 0,-1 0 0,1 0 1,-1 0-1,0-1 0,0 0 0,0 0 1,0 0-1,-1-1 0,1 0 1,6-6-1,2-3-11,0-1 0,0 0 0,-2 0 0,0-1 0,0-1 0,8-17 0,0-10 27,-1-1-1,-2-1 1,-3 0-1,-1 0 1,-2-2-1,-2 1 1,-3-1 0,0-70-1,-7 7 130,-5 0 0,-32-163 0,22 178 822,-5 0-1,-48-134 0,70 227-944,0 1 0,-1-1 0,1 1 1,-1-1-1,1 1 0,-1 0 0,0-1 0,1 1 1,-1-1-1,0 1 0,0 0 0,0 0 0,0-1 1,0 1-1,0 0 0,0 0 0,0 0 0,-1 0 1,1 0-1,0 1 0,-1-1 0,1 0 0,0 1 0,-3-2 1,3 3-18,-1 0 0,1 0-1,-1 0 1,1 0 0,0 1 0,-1-1 0,1 0 0,0 1 0,0-1 0,0 1 0,0-1 0,0 1 0,0-1 0,0 1 0,1 0-1,-1-1 1,1 1 0,-1 0 0,1-1 0,-1 1 0,1 2 0,-8 31-19,1 0 0,1 0-1,3 0 1,0 62 0,22 147-25,-11-159 33,5 39-155,13 195-1258,-24-107-3724,-12-126 1143,3-56 2169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6:59.19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0 245 284,'13'-28'2036,"-2"-1"0,15-56 0,3-8 525,-30 92-2547,1 1 0,0 0 0,0-1 1,0 1-1,0 0 0,0-1 0,0 1 0,0 0 0,0-1 1,1 1-1,-1 0 0,0-1 0,0 1 0,0 0 1,0-1-1,0 1 0,0 0 0,1 0 0,-1-1 0,0 1 1,0 0-1,0 0 0,1-1 0,-1 1 0,0 0 1,0 0-1,1 0 0,-1-1 0,0 1 0,0 0 0,1 0 1,-1 0-1,0 0 0,1 0 0,-1-1 0,0 1 1,1 0-1,-1 0 0,0 0 0,1 0 0,-1 0 0,0 0 1,1 0-1,-1 0 0,0 0 0,1 0 0,-1 1 1,0-1-1,1 0 0,-1 0 0,11 23 203,5 53-285,-13-59 173,42 318 181,-32-204-188,33 138 0,-41-249-90,8 33-31,23 63 0,-31-102-10,1-1-1,0 0 1,1 0-1,1 0 1,0-1-1,0 0 1,2 0-1,-1-1 1,19 17 0,-24-25 19,0 0 0,0 0 1,0-1-1,0 1 0,0-1 1,1 0-1,-1-1 0,1 1 1,-1-1-1,1 1 0,0-1 1,0-1-1,-1 1 1,1-1-1,0 1 0,9-2 1,-6-1-8,-1 1 1,1-1 0,0-1-1,-1 1 1,1-1 0,-1-1-1,0 0 1,0 0-1,9-6 1,1-4-12,0 0-1,-2-1 1,0 0 0,0-1-1,-2-1 1,21-31 0,-19 21 55,0-1 0,-2-1 1,-1 0-1,-1-1 0,-2 0 1,-1 0-1,-1-1 0,-2 0 1,-1-1-1,-1 1 0,-2-1 1,-1 1-1,-1-1 0,-2 1 1,-7-35-1,9 63-10,1 0 1,-1 1-1,0-1 0,1 0 1,-1 1-1,0-1 0,-1 1 1,1-1-1,0 1 0,-1 0 1,1-1-1,-1 1 0,0 0 1,1 0-1,-1 0 1,0 0-1,-1 0 0,1 1 1,0-1-1,0 1 0,-1-1 1,1 1-1,-1 0 0,1 0 1,-1 0-1,-3-1 0,3 2-12,0 0 0,1 0 0,-1 1 0,0-1 0,0 1 0,1-1-1,-1 1 1,0 0 0,1 0 0,-1 0 0,1 1 0,-1-1-1,1 0 1,0 1 0,-1 0 0,1-1 0,0 1 0,0 0 0,0 0-1,1 0 1,-1 1 0,0-1 0,1 0 0,-1 1 0,-1 3 0,-5 11 2,1 0 1,1 0-1,0 0 1,2 1 0,0-1-1,0 1 1,2 0 0,0 0-1,2 0 1,0 1-1,0-1 1,5 26 0,1-9 3,1-1 0,2 1 0,1-2 0,2 0 0,23 49 1,-28-69-23,1 1 0,0-1 1,0 0-1,1-1 1,1 0-1,1-1 1,-1 0-1,1 0 0,1-1 1,0 0-1,1-1 1,0-1-1,0 0 0,0-1 1,18 7-1,-18-10-325,0 0-1,0-1 0,1 0 1,0-1-1,-1 0 0,1-1 1,0-1-1,0 0 0,-1-1 1,1-1-1,0 0 0,-1 0 1,1-2-1,-1 1 0,0-2 1,0 0-1,14-8 0,12-8-1258,-2-2 100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0.07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290 321 964,'0'-2'213,"0"-1"-1,-1 1 1,1-1 0,-1 1-1,1 0 1,-1-1 0,0 1-1,1-1 1,-1 1 0,0 0-1,-1 0 1,1 0 0,0-1-1,-1 1 1,1 1 0,-1-1-1,0 0 1,1 0 0,-1 0-1,0 1 1,0-1 0,0 1-1,0 0 1,-1-1 0,1 1-1,0 0 1,-5-1 0,3 0-157,-1 1 0,0 0 0,1 0 0,-1 1 1,1-1-1,-1 1 0,0 0 0,1 0 0,-1 1 1,0-1-1,1 1 0,-1 0 0,1 0 0,-5 3 0,-2 1-37,0 0-1,1 1 0,0 1 1,0 0-1,0 0 0,1 1 0,0 0 1,1 1-1,0 0 0,0 0 1,1 0-1,0 1 0,1 1 0,0-1 1,0 1-1,1 0 0,-6 19 1,5-11-8,1 1 0,1 0 0,1 0 0,1 0 0,0 0 0,2 0 0,0 1 0,1-1 0,7 35 0,-7-48-9,0-1 0,1 1 0,0-1 0,0 0-1,0 1 1,1-1 0,0 0 0,0 0 0,1-1-1,-1 1 1,1-1 0,1 1 0,-1-1 0,1 0-1,-1-1 1,2 1 0,-1-1 0,0 0-1,1-1 1,8 5 0,-7-5-15,-1-1 0,1 0 0,0-1 0,0 1 0,0-1 0,0-1-1,0 0 1,0 0 0,0 0 0,1 0 0,-1-1 0,0-1 0,-1 1 0,1-1 0,0 0 0,0 0 0,-1-1 0,1 0-1,5-4 1,8-5-1,-1 0 1,-1-1-1,0-1 0,-1-1 0,-1 0 0,0-2 0,-1 1 0,15-23 0,-19 24 222,-1-1 0,0 0 0,-1 0-1,-1-1 1,-1 0 0,0 0 0,-1-1 0,-1 0 0,-1 0-1,3-24 1,-8 6 262,1 35-463,2 21-80,5 18 70,2 0-1,1-1 0,2 0 0,2-1 1,1-1-1,1 0 0,3 0 1,35 50-1,-47-75-10,0-2 1,0 1 0,1-1-1,0 0 1,1 0-1,0-1 1,0 0-1,0-1 1,15 8-1,-20-12 16,0-1-1,-1 0 0,1 1 1,0-1-1,0 0 0,0-1 1,0 1-1,0-1 0,0 0 1,0 0-1,1 0 0,-1 0 1,0-1-1,0 0 0,0 0 1,0 0-1,-1 0 0,1 0 1,0-1-1,0 0 0,-1 0 1,1 0-1,-1 0 0,1 0 1,-1-1-1,0 1 0,0-1 1,5-6-1,-2 2 4,-1 0 1,1 0-1,-2 0 1,1-1-1,-1 1 1,0-1-1,0-1 1,-1 1-1,0 0 1,-1-1-1,3-12 1,-3 6-2,-1-1 0,0 0 1,-1 1-1,-1-1 1,-5-29-1,-4 3-13,-2 0-1,-2 0 1,-31-64 0,5 22-23,13 31-15,3 0 0,-26-87 1,49 138 40,0 1 1,1-1 0,-1 0 0,1 1 0,0-1 0,0 0 0,0 1-1,-1-1 1,2 0 0,-1 0 0,0 1 0,0-1 0,0 0 0,1 0 0,-1 1-1,1-1 1,0 0 0,0-1 0,0 2 2,0 0 1,0 0 0,0 0-1,0 1 1,0-1-1,0 0 1,0 1-1,0-1 1,0 1-1,1-1 1,-1 1 0,0-1-1,0 1 1,0 0-1,1 0 1,-1-1-1,0 1 1,0 0-1,3 1 1,6 0 0,1 1 0,-1 0 0,1 1 0,18 7 1,-16-5 6,162 45-356,181 29 0,-281-64 242,-60-13 96,-1 1 0,1 1-1,-1 0 1,0 1 0,-1 1 0,20 10 0,-30-13 12,1-1 0,-1 1 0,1 0 0,-1 0 0,0 0 0,0 0 0,0 0 0,0 1 0,-1-1 0,1 1 0,-1 0 0,0 0 0,0 0 0,0 0 0,-1 0 0,0 0 0,1 0 0,-2 1 0,1-1 0,0 0 0,-1 1 0,0-1 0,0 1 0,0-1 0,-1 7 0,-4 18 12,-2-1 1,-1-1-1,-1 0 1,-20 43 0,16-43-8,2 1 0,1 0 0,1 1 0,-6 38 0,13-52-1,0-1 0,1 1 0,1 0 0,1-1 0,0 1 1,1 0-1,0-1 0,1 0 0,1 1 0,1-1 0,8 20 1,-10-27-34,1-1 0,0 1 1,1-1-1,0 1 1,0-1-1,0 0 0,0-1 1,1 0-1,0 0 1,0 0-1,1 0 1,-1-1-1,1 0 0,0 0 1,0-1-1,0 0 1,0 0-1,1-1 0,-1 0 1,1 0-1,0-1 1,-1 1-1,10-1 0,-5-1-394,-1-1-1,0 0 0,0 0 0,0-1 1,0-1-1,0 0 0,0 0 0,-1-1 1,1 0-1,-1-1 0,0 0 0,0-1 1,-1 0-1,0-1 0,16-14 1,0-2-946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0.6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63 1332,'1'-10'1242,"9"-36"4162,-10 46-5358,0 0-1,0-1 1,0 1-1,1-1 1,-1 1-1,0 0 1,0-1 0,1 0 90,0 1-90,-1 0-1,0 0 1,1-1 0,-1 1-1,0 0 1,1 0-1,-1-1 1,1 1-1,-1 0 1,0 0 0,1 0-1,-1 0 1,1 0-1,-1 0 1,0 0-1,1 0 1,-1 0 0,1 0-1,-1 0 1,1 0-1,18 18-359,-4 5 337,-1 0 1,-1 1-1,-1 0 1,-1 1 0,10 35-1,25 137 112,-13-51-132,-30-129-5,-3-12 15,1 0 0,0 1 0,0-1 0,1 0 1,-1 0-1,1 0 0,0 0 0,4 6 1,-6-11-12,1 0 0,0-1 0,-1 1 1,1 0-1,0 0 0,0 0 1,-1-1-1,1 1 0,0 0 1,-1-1-1,1 1 0,-1-1 0,1 1 1,0-1-1,-1 1 0,1-1 1,-1 1-1,1-1 0,-1 1 1,1-1-1,-1 0 0,0 1 0,1-1 1,-1 0-1,0 1 0,1-2 1,10-21-5,23-81-38,45-114-121,-66 190 133,1 0-1,1 1 1,1 1-1,2 0 1,28-33-1,-43 55 26,1 1-1,-1-1 1,1 0-1,0 1 1,0 0-1,0 0 0,1 0 1,-1 0-1,1 1 1,-1 0-1,1 0 1,0 0-1,0 0 1,0 1-1,0 0 1,0 0-1,0 0 1,0 1-1,10-1 1,-9 2 5,-1 1 1,1-1 0,-1 1 0,1 0 0,-1 0 0,1 1 0,-1 0 0,0 0 0,0 0 0,0 0 0,-1 1 0,1 0 0,-1 0 0,0 0 0,0 0 0,0 1 0,3 5 0,11 19 20,-2 1 1,-1 0-1,-1 1 0,-2 1 1,-1 0-1,8 37 1,28 76 31,-44-139-72,-1 1 1,1-1 0,1 0-1,-1 0 1,1 0 0,0 0-1,0-1 1,1 0 0,-1 1-1,1-2 1,1 1 0,-1 0-1,1-1 1,-1 0 0,1-1-1,12 7 1,-12-9-7,-1 1 0,0-1 0,1 0 0,-1-1 0,1 1 0,-1-1 0,1 0 0,-1 0-1,1-1 1,-1 0 0,1 0 0,-1 0 0,0-1 0,0 1 0,1-1 0,-1 0 0,0-1 0,-1 1 0,1-1 0,0 0 0,6-6 0,2-2 11,-1 0 0,0-1 0,-1 0-1,-1-1 1,0 0 0,-1 0 0,0-1 0,13-29 0,2-12 167,17-66 0,-10 29 385,-5 8 427,-26 84-963,-1 0 0,1 0 0,0-1 0,0 1 0,0 0 1,0-1-1,0 1 0,0 0 0,0 0 0,0-1 0,0 1 0,0 0 0,1-1 0,-1 1 1,0 0-1,0 0 0,0-1 0,0 1 0,0 0 0,0 0 0,1-1 0,-1 1 0,0 0 0,0 0 1,0-1-1,1 1 0,-1 0 0,0 0 0,0 0 0,0 0 0,1-1 0,-1 1 0,0 0 1,0 0-1,1 0 0,-1 0 0,0 0 0,1 0 0,-1 0 0,0 0 0,0 0 0,1 0 1,-1 0-1,0 0 0,1 0 0,0 0 0,5 16 61,1 25-20,-6 58 32,4 60 55,-3-139-230,1 1-1,1 0 0,0-1 0,2 0 1,11 27-1,8-4-1603,17-30-4169,-29-22 4249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1.04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23 114 616,'-7'-23'1827,"-6"-24"2558,12 45-4038,1-1 0,-1 1-1,1-1 1,0 1-1,0-1 1,0 1 0,0-1-1,0 1 1,0-1 0,1 1-1,-1 0 1,1-1-1,2-4 1,-3 7-338,1-1-1,-1 1 1,1-1-1,0 1 1,-1 0-1,1-1 1,0 1-1,-1 0 1,1-1 0,0 1-1,0 0 1,-1 0-1,1-1 1,0 1-1,0 0 1,-1 0-1,1 0 1,0 0-1,0 0 1,0 0 0,-1 1-1,1-1 1,0 0-1,0 0 1,-1 0-1,1 1 1,0-1-1,-1 0 1,1 1 0,0-1-1,-1 1 1,1-1-1,0 1 1,-1-1-1,1 1 1,-1-1-1,1 1 1,-1-1-1,1 1 1,-1 0 0,1 0-1,25 30-838,-24-29 762,10 17-996,-1 0 0,-1 1 1,-1 0-1,0 0 0,-2 1 1,0 0-1,6 37 0,-11-51 758,6 28-1200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1.60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65 539 1140,'85'186'6422,"-85"-186"-6403,0 0 0,0 0-1,0 1 1,1-1 0,-1 0 0,0 0-1,0 0 1,0 0 0,0 1 0,0-1 0,1 0-1,-1 0 1,0 0 0,0 0 0,0 0-1,0 0 1,1 0 0,-1 1 0,0-1 0,0 0-1,0 0 1,1 0 0,-1 0 0,0 0-1,0 0 1,0 0 0,1 0 0,-1 0 0,0 0-1,0 0 1,0 0 0,1 0 0,-1 0 0,0 0-1,0 0 1,0-1 0,1 1 0,-1 0-1,0 0 1,0 0 0,0 0 0,0 0 0,1 0-1,-1 0 1,0-1 0,0 1 0,0 0-1,1 0 1,9-16 256,7-22-317,-17 36 82,7-15-38,11-29-55,33-63-1,-45 98 28,1 0 0,-1 1 0,2-1 0,0 1 1,0 1-1,1 0 0,0 0 0,0 0 0,1 1 1,0 1-1,12-7 0,-18 12 14,1 0 1,0 0-1,0 0 0,0 1 1,0 0-1,0 0 0,0 0 0,0 1 1,0 0-1,0 0 0,0 0 1,0 1-1,0-1 0,0 1 0,0 0 1,0 1-1,0-1 0,0 1 1,-1 0-1,1 0 0,0 0 1,-1 1-1,0 0 0,5 3 0,9 9-17,0 0 1,-1 1-1,29 36 0,-30-35 13,1 4 16,-2-2-146,1-2 0,1 0 0,30 24 0,-41-36 82,0-1 1,1 0-1,-1-1 1,1 0-1,0 0 0,0 0 1,0-1-1,1 0 1,-1 0-1,0-1 0,1 0 1,-1 0-1,1-1 1,-1 0-1,14-1 1,-1-3 99,0 0 0,0-1 0,-1-1 0,0-1 0,0 0 0,-1-2 0,0 0 0,0-1 0,-1-1 0,0 0 0,-1-1 0,0-1 0,-1-1 0,-1 0 0,0-1 0,-1 0 1,21-32-1,-21 26 299,-1 0 0,-1-1 0,-1 0 1,-1-1-1,-1 0 0,-1-1 1,-1 1-1,0-1 0,-2 0 1,-1-1-1,-2 1 0,0-1 0,-1 1 1,-5-36-1,5 57-265,-1-1-1,1 1 1,-1 0-1,1-1 1,-1 1 0,0-1-1,-1 1 1,1 0-1,-1 0 1,1 0-1,-1 0 1,0 0 0,0 0-1,0 0 1,-4-3-1,4 5-59,0 0-1,0 1 1,0-1-1,0 1 1,1-1-1,-1 1 1,0 0-1,0-1 1,0 1-1,0 0 1,0 1-1,0-1 1,0 0-1,0 0 1,0 1-1,0 0 1,0-1-1,0 1 1,0 0-1,0 0 1,1 0-1,-1 0 0,0 0 1,1 0-1,-1 0 1,0 0-1,-1 3 1,-11 8-5,1 0-1,1 1 1,0 0-1,0 1 1,1 0 0,1 0-1,1 2 1,0-1-1,1 1 1,0 0 0,2 1-1,0-1 1,-5 21-1,3-2 12,1-1-1,2 1 0,2 0 0,1 1 1,3 59-1,0-82-28,1 1 1,0-1-1,0 1 1,2-1-1,-1 0 1,2 0-1,0 0 1,0-1-1,1 1 1,1-1-1,0-1 1,0 1-1,1-1 1,1-1-1,0 1 0,0-1 1,1-1-1,0 0 1,1 0-1,0-1 1,0-1-1,1 1 1,0-2-1,0 0 1,0 0-1,1-1 1,0-1-1,0 0 1,0-1-1,1 0 1,-1-1-1,27 1 1,-37-3 8,-1 0 1,0 0 0,0 0 0,0 0 0,0 1 0,0-1 0,1 1-1,-1-1 1,0 1 0,0 0 0,0-1 0,0 1 0,-1 0 0,1 1-1,0-1 1,0 0 0,-1 0 0,1 1 0,0-1 0,-1 1 0,1-1-1,1 4 1,-1-1 6,-1 0-1,1-1 0,-1 1 1,0 0-1,0 0 0,0 0 1,0 0-1,-1 0 1,1 0-1,-1 1 0,-1 4 1,-1 13 32,-2-1 0,0 0 0,-12 34 0,12-43-25,-255 652 220,113-319-296,136-320 57,-81 182 31,79-184-21,-2-1-1,0 0 1,-1-1 0,-1 0-1,-1-1 1,-31 27 0,41-41-28,0 0 1,0-1 0,-1 0 0,0-1 0,0 0 0,0 0-1,0-1 1,-1 0 0,0 0 0,1-1 0,-1 0 0,-18 1-1,14-3-30,-1 0 0,0-1 0,1 0 0,-1-2-1,1 1 1,0-2 0,-25-8 0,12 0-37,1-1 1,0-1 0,0-1-1,2-1 1,0-1 0,1-1-1,-33-34 1,29 23-138,2-2 0,1-1 1,1-1-1,2 0 0,1-2 1,2 0-1,1-1 0,-20-71 0,26 72-379,2-1-1,2 0 0,1 0 0,2-1 0,1 1 0,2-1 0,1 1 0,2-1 0,13-60 0,9 21-907,11 4 76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4.3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1 203 116,'2'-63'4557,"-1"51"-4251,0 0-1,1 0 1,1 0-1,0 0 1,0 0-1,1 1 1,1-1-1,-1 1 0,2 0 1,7-11-1,-2 73-213,1 52-167,-3 119 0,-4-71 28,4 39 222,55 315-1,-58-478-160,1-1 0,0 0-1,2 0 1,1-1 0,2 0-1,21 36 1,-28-53-9,0-1 0,0 0 0,1 0 0,0 0 0,0-1-1,1 0 1,0 0 0,0 0 0,0-1 0,1 0 0,-1-1 0,1 0 0,0 0 0,0 0 0,1-1 0,-1-1-1,1 1 1,0-1 0,-1-1 0,1 1 0,0-2 0,0 1 0,15-2 0,-7-1-1,1-2 1,-1 0 0,0 0-1,0-2 1,0 0-1,-1-1 1,0-1-1,0 0 1,-1-1 0,0-1-1,-1 0 1,0-1-1,0 0 1,-1-1-1,-1-1 1,0 0 0,12-17-1,-6 5 5,-1-1-1,-1-1 1,-1-1-1,-1 0 1,-1 0-1,-2-2 1,-1 1 0,11-60-1,-15 45 21,-2-1 0,-2 1 0,-2-1 0,-2 0 0,-2 1 0,-14-62 0,-3 16-412,-4 0 0,-38-88 0,51 150-880,0 2-1,-2-1 1,-17-25 0,20 37-156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4.8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1 115 468,'14'9'1085,"0"2"0,0 0 1,20 20-1,-23-18-849,0 0 0,-1 1 0,12 19 0,-7-3-221,-2-1 1,0 2-1,14 57 1,58 264 449,-85-351-445,1 1 1,-1 0-1,0-1 1,1 1-1,-1 0 1,1-1-1,-1 1 0,1-1 1,0 1-1,0-1 1,0 0-1,0 1 1,0-1-1,0 0 1,2 2-1,-2-3-11,-1 0-1,1 0 1,-1 0 0,1 0 0,-1 0-1,1 0 1,-1 0 0,1 0-1,-1-1 1,1 1 0,-1 0 0,1 0-1,-1-1 1,1 1 0,-1 0 0,1-1-1,-1 1 1,0 0 0,1-1-1,-1 1 1,0-1 0,1 1 0,-1 0-1,0-1 1,1 1 0,-1-1-1,0 1 1,0-1 0,1 0 0,19-60 204,-16 47-256,26-91-10,1-8 2,85-199 0,-106 293 51,0 0-1,1 0 1,2 1-1,0 0 1,0 1-1,26-25 1,-34 38-4,0 0 0,0 0 1,0 0-1,0 1 0,1 0 0,0 0 1,-1 0-1,1 1 0,0 0 1,0 0-1,12-2 0,-13 3 0,-1 1-1,0 1 1,1-1 0,-1 0-1,1 1 1,-1 0 0,0 0-1,0 1 1,1-1 0,-1 1-1,0 0 1,0 0 0,0 0-1,-1 0 1,1 1 0,-1-1-1,1 1 1,-1 0 0,3 4-1,4 4 1,-1 0-1,0 1 0,-1 0 0,0 1 1,-1 0-1,0 0 0,-2 1 0,1 0 1,6 26-1,0 16 55,7 66 0,-16-103-33,6 83-35,9 51 118,-13-132-1127,0 0 0,14 34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7.24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19 191 448,'-19'-191'6012,"49"297"-4993,31 472-219,-26-188-596,-27-325-166,20 82 0,-23-128-41,0 0-1,1-1 1,1 0-1,1 0 1,1 0-1,0-1 1,1-1 0,24 31-1,-29-42-1,1 0 0,0 0 0,0 0 1,0 0-1,1-1 0,-1 0 0,1 0 0,0-1 0,0 0 0,0 0 0,1-1 0,-1 0 0,10 2 1,-4-3-43,-1 0 0,1 0 1,0-1-1,0-1 1,0 0-1,0-1 1,18-4-1,-9 0-35,-1-2-1,0 0 1,0-1-1,-1-1 0,0 0 1,-1-2-1,0 0 1,32-28-1,-35 23 101,1 0 0,-2-2 0,-1 1 0,0-2 0,-1 0 0,-1 0 0,-1-1 0,-1-1 0,-1 0 0,-1 0 0,-1-1 0,-1 1-1,-1-2 1,4-39 0,-6 31 212,-3 0 0,0 0 0,-2 0-1,-2 0 1,0 0 0,-3 1 0,0 0 0,-2 0-1,-1 1 1,-21-43 0,31 72-231,0-1 0,-1 1 0,1 0 0,-1-1 0,1 1 0,-1 0 0,1 0 0,-1-1 0,0 1 0,0 0 0,0 0-1,1 0 1,-1 0 0,0 0 0,0 0 0,-1 0 0,1 0 0,0 1 0,0-1 0,0 0 0,0 1 0,-1-1 0,1 0 0,0 1 0,-1 0 0,1-1 0,0 1 0,-1 0 0,1 0 0,0-1 0,-1 1 0,1 0 0,0 0 0,-1 1 0,1-1 0,-1 0 0,1 0 0,0 1 0,-1-1-1,1 1 1,0-1 0,0 1 0,-1-1 0,1 1 0,0 0 0,0 0 0,0 0 0,0-1 0,0 1 0,0 0 0,0 0 0,0 0 0,0 1 0,0-1 0,1 0 0,-2 2 0,-5 6-15,0 1 1,1 0 0,0 0-1,1 1 1,-6 15 0,4-4 21,0 0 1,2 0-1,1 1 1,0 0 0,2 0-1,1-1 1,0 1-1,2 0 1,1 0 0,1 0-1,5 25 1,-4-33-1,0 1 0,2-1 0,-1 0 0,2 0 0,0-1 0,0 0 0,1 0 1,1-1-1,1 0 0,0 0 0,0-1 0,1 0 0,1-1 0,0 0 0,0-1 0,26 16 0,-29-22-149,0 1 0,0-1-1,1-1 1,0 1 0,-1-2-1,1 1 1,0-1 0,0-1-1,0 0 1,1 0 0,13-2-1,-15 0-297,1 0 1,-1 0-1,0-1 0,0-1 0,1 1 0,-2-2 0,1 1 0,0-1 0,-1 0 1,1-1-1,-1 0 0,10-8 0,8-10-1208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5.1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1 956,'15'15'4420,"-6"-11"-3459,2-2-397,4 2-256,0-4-136,6 4-88,5-4-48,3 0-24,3 0-64,3-4-136,-1 4-328,3-4-496,-3-2-265,-3 4-127,-5-2-24,-5 2 104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6.0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817 0 980,'-41'3'1049,"0"2"0,0 2-1,0 1 1,1 2 0,-55 22-1,71-22-1052,1 0 0,0 1 0,1 2 0,1 0 0,0 1 0,1 1 0,0 1 0,1 1 0,1 1 0,-18 22 0,30-31 5,0 0-1,0 0 1,1 0-1,1 1 1,-1 0-1,1 0 1,1 0 0,0 0-1,1 1 1,0-1-1,0 1 1,1 0-1,0-1 1,1 1 0,0 0-1,1 0 1,0-1-1,5 20 1,6 10 6,1 0 1,2-1 0,33 60-1,15 39 3,-55-115 5,-1 0 0,-1 0 0,-1 0-1,-1 1 1,-1 0 0,-1 0 0,-1 0-1,-4 35 1,2-47-8,-1-1-1,-1 0 1,0 0 0,0 0-1,-1 0 1,-1 0-1,1-1 1,-2 0 0,0 0-1,0 0 1,0-1 0,-1 1-1,-1-2 1,0 1 0,0-1-1,0 0 1,-1-1-1,0 0 1,-17 10 0,8-7 5,0-1 1,0-1 0,-1 0-1,0-2 1,-25 6-1,34-10 122,0 0-1,-1 0 0,1-1 0,0-1 1,-1 0-1,1 0 0,0-1 1,0 0-1,-1-1 0,1 0 0,0 0 1,-12-6-1,33 3-106,-1 0 0,1 1 1,0 1-1,1 0 0,12-3 0,81-12 15,-2-6-1,142-50 0,-214 62-39,114-48 11,-124 50-7,0-1 0,-1-1 0,0-1 1,26-23-1,-36 27-5,-1-1 0,-1-1 1,0 1-1,0-1 0,-1 0 1,-1-1-1,0 0 1,0 0-1,-1 0 0,-1-1 1,0 1-1,0-1 0,2-24 1,-3 11 30,-1 0 0,-2 0 0,0 0 0,-2 0 0,0 0 0,-7-27 0,-10-27 481,9 142-649,9-30 136,0 0 1,2-1-1,1 1 1,2-1-1,1 1 1,14 48-1,-16-71-6,0-1 0,1 1 0,-1-1-1,2 0 1,-1 0 0,1 0-1,0 0 1,1-1 0,0 0-1,0 0 1,0 0 0,1-1-1,0 0 1,0 0 0,1-1-1,0 0 1,0 0 0,0-1-1,0 0 1,1 0 0,-1-1 0,1 0-1,0-1 1,0 0 0,0 0-1,18 0 1,-13-1-23,-1-1 1,1-1-1,0 0 1,-1 0-1,1-2 0,-1 0 1,1 0-1,-1-1 1,0-1-1,-1 0 1,1-1-1,-1 0 0,0-1 1,-1 0-1,1-1 1,-2-1-1,1 1 0,15-18 1,-13 10 44,0 0 0,-1 0-1,-1-1 1,-1-1 0,0 0 0,-1 0 0,-1-1 0,-1 0 0,-1 0 0,-1-1-1,6-39 1,-10 56-10,2-15 141,-1-1 0,0 1 0,-1-1 0,-2 0 0,-3-29 0,7 122-314,-4-53 153,1 0 1,4 28-1,-3-40-34,1-1 0,0 1 1,1-1-1,0 1 0,0-1 0,1 0 0,0-1 0,0 1 0,1 0 0,0-1 0,0 0 0,1 0 0,0-1 0,8 8 0,-10-11-175,1 0 0,0 0-1,0 0 1,0 0-1,0-1 1,0 0 0,0 0-1,1 0 1,-1-1-1,1 1 1,-1-1 0,1-1-1,0 1 1,-1-1-1,1 0 1,0 0 0,-1-1-1,1 1 1,0-1-1,-1-1 1,1 1 0,9-5-1,37-21-2712,-26 10 1599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6.4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 43 1084,'-23'-43'7197,"18"60"-7360,1 44 182,8 117 0,0-63 92,5 1336 315,-7-1436-927,5-50-2672,-11-29 497,-1 19 1385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6.8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0 528 160,'7'-52'904,"1"1"0,3 0 0,2 0 0,35-87 0,-41 124-755,0 0 0,1 1-1,0 0 1,1 0 0,1 1 0,0 0 0,1 0 0,22-18 0,-24 23-147,0 1 0,1 0 1,0 1-1,0 0 0,1 1 0,-1 0 1,1 0-1,0 1 0,0 1 1,0 0-1,0 0 0,0 1 1,20 1-1,-19 0 14,0 1 0,0 1 0,0 0 0,-1 1 0,1 0 0,-1 1 0,1 0-1,-1 1 1,0 0 0,-1 0 0,0 2 0,1-1 0,16 15 0,-16-10 5,1 0 1,-1 1-1,-1 0 0,0 1 1,-1 0-1,0 1 0,-1-1 1,0 2-1,10 28 0,-14-30-3,1 1 0,-2 0 0,0 0 0,-1 0 0,0 0 0,-1 0 0,-1 1 0,0-1 0,-1 0 0,0 0 0,-5 17 0,4-21-3,-2 0-1,1 0 1,-1 0 0,-1 0-1,0 0 1,0-1-1,-1 0 1,0 0-1,0 0 1,-1-1-1,0 0 1,-1 0 0,0-1-1,0 0 1,-16 10-1,12-9-10,-1-1-1,1-1 0,-1 0 1,-1-1-1,1 0 0,-1-1 0,1-1 1,-1 0-1,0-1 0,-1 0 1,1-1-1,-19-1 0,27-1-12,0 1-1,0-1 1,0 0 0,0 0-1,0-1 1,0 0 0,0 0-1,1 0 1,-1-1-1,1 0 1,0 0 0,0 0-1,0 0 1,0-1-1,0 0 1,1 0 0,-1-1-1,1 1 1,0-1 0,1 0-1,-1 0 1,1 0-1,0 0 1,0 0 0,0-1-1,1 0 1,0 1-1,0-1 1,1 0 0,-2-11-1,0-12-484,2 1-1,1-1 1,1 0-1,2 0 0,1 1 1,1-1-1,1 1 1,13-33-1,-2 10-719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7.4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1 588 736,'13'-4'709,"0"-1"0,1 0 0,-1 0 0,-1-2 0,1 1 1,11-10-1,-11 7-697,-1-1 1,1 0 0,-1-1-1,-1-1 1,0 0 0,-1 0-1,0-1 1,-1 0 0,-1-1-1,0 0 1,0 0 0,-1-1 0,-1 0-1,6-24 1,-11 32 7,0-1 0,0-1 0,-1 1 1,0 0-1,-1 0 0,1 0 0,-2 0 1,1 0-1,-1 1 0,0-1 0,-7-14 0,8 19 16,0-1 0,-1 1 0,1 0 0,-1 0 0,0 0 0,0 0 0,0 1 0,0-1 0,-1 0 0,1 1-1,-1-1 1,0 1 0,1 0 0,-1 0 0,0 0 0,0 0 0,0 1 0,-1-1 0,1 1 0,0 0 0,0 0 0,-1 0 0,1 0-1,-1 1 1,1-1 0,-1 1 0,1 0 0,-1 0 0,-5 0 0,7 1-29,-1 0 1,0 0-1,1 0 1,-1 1-1,1-1 1,0 1-1,-1-1 1,1 1-1,0 0 0,0 0 1,0 0-1,0 0 1,0 0-1,1 0 1,-1 1-1,0-1 1,1 0-1,0 1 0,0-1 1,0 1-1,0 0 1,0-1-1,-1 4 1,-11 67-18,13-71 12,-2 27 0,1 0-1,2 0 1,1-1 0,1 1-1,2 0 1,9 32-1,-9-41 6,1-1 0,0 0 0,2-1 1,0 0-1,1 0 0,1 0 0,1-2 0,0 1 0,25 26 0,-30-37-13,1 0 0,0 0 0,0-1 0,0 0-1,0 0 1,1 0 0,0-1 0,0-1-1,0 1 1,1-1 0,-1-1 0,1 1 0,0-1-1,-1-1 1,1 0 0,0 0 0,0-1 0,0 0-1,0 0 1,10-2 0,-8-1 1,-1 1 0,1-2 0,-1 1 0,1-2-1,-1 1 1,-1-1 0,1-1 0,-1 0 0,1 0 0,-2-1 0,1 0 0,-1 0 0,0-1 0,-1 0-1,13-17 1,-6 3 92,-1-1 0,-1 0 0,-1 0 0,-1-1 0,-1-1 0,-1 1-1,-1-1 1,3-27 0,-3 7 443,-2 0 0,-3-1 0,-4-80 0,1 125-533,1 0 0,0 1-1,-1-1 1,1 0 0,0 0 0,0 0 0,0 1 0,0-1 0,0 0-1,0 0 1,0 0 0,0 0 0,0 1 0,0-1 0,0 0-1,0 0 1,1 0 0,-1 1 0,0-1 0,1 0 0,-1 0 0,0 1-1,1-1 1,-1 0 0,1 1 0,-1-1 0,1 0 0,1 0-1,15 16-67,14 38 15,-13-9 29,17 61-1,-14-39 5,-1-9 4,2-1 0,36 64 1,-44-95 22,1-1-1,1 0 1,1-1 0,2 0-1,0-2 1,38 34 0,-53-52-5,0 0 1,0 0-1,0 0 1,0-1-1,0 1 1,0-1 0,1 0-1,-1-1 1,1 1-1,-1-1 1,1 1-1,0-1 1,-1-1-1,1 1 1,0-1 0,0 0-1,8 0 1,-7-2-1,-1 1 1,0-1 0,0 0 0,1 0-1,-1-1 1,-1 0 0,1 0-1,0 0 1,-1 0 0,1-1-1,-1 1 1,0-1 0,0 0-1,0-1 1,2-4 0,6-8-15,-1 0 1,0 0-1,-2-1 0,0-1 1,-1 0-1,-1 0 1,-1 0-1,7-40 0,-2-14-99,1-87 1,-2 12 31,-8 131 51,0-10-52,2 0 0,0 1-1,1 0 1,2 0-1,1 0 1,14-33-1,-21 57 56,-1 1 0,1-1 0,0 1 0,0-1-1,0 1 1,0 0 0,0-1 0,0 1 0,0 0-1,0 0 1,1 0 0,-1 0 0,0 0 0,1 0 0,-1 0-1,1 0 1,-1 0 0,1 1 0,-1-1 0,3 0-1,-3 1-41,0 0 0,0 0-1,1 1 1,-1-1 0,0 0-1,0 0 1,0 1 0,0-1-1,1 1 1,-1 0 0,0-1-1,0 1 1,0 0-1,0-1 1,0 1 0,0 0-1,0 0 1,-1 0 0,1 0-1,1 1 1,2 3-388,-1 1 0,0-1-1,0 1 1,0-1 0,-1 1-1,0 0 1,0 0 0,2 11 0,0 7-906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7.78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1 564,'6'5'491,"-1"0"0,0 0 0,0 0 0,-1 1 0,0-1 0,0 1 0,0 0 0,-1 0 0,0 1 0,0-1 0,0 1 1,-1 0-1,2 8 0,3 16-343,6 52-1,-10-52 389,26 262-264,-23-275-1157,9-62-5266,-15 44 6153,4-26-1322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8.11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83 1140,'0'-30'1276,"0"7"28,4 7-156,1 7-608,3 5-628,-1 4-608,8 10-1472,-9 3 952,5 3 36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8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 1 1140,'1'5'553,"1"0"-1,-1 0 0,0 0 1,0 1-1,-1-1 1,1 0-1,-1 1 0,0-1 1,-2 10-1,-15 46 1156,13-48-1776,0-1 1,0 1 0,-2 20-1,6-27 78,0-1 0,0 0 1,0 1-1,0-1 0,1 1 0,0-1 0,0 0 0,1 0 1,0 0-1,-1 0 0,2 0 0,3 8 0,2 0-8,1-1 1,0 0-1,1-1 0,0 0 0,1-1 0,21 17 1,84 49-46,-23-17-4,-84-53 34,-1 1 1,1 0-1,-1 0 0,0 1 1,-1 0-1,8 9 0,-14-15 9,0 0 0,0-1-1,0 1 1,0 0 0,0 0 0,-1 0-1,1 0 1,0 1 0,-1-1 0,0 0-1,1 0 1,-1 0 0,0 0 0,0 0-1,0 1 1,0-1 0,-1 0 0,1 0-1,0 0 1,-1 0 0,0 0 0,1 0-1,-1 0 1,0 0 0,0 0 0,0 0-1,0 0 1,-1 0 0,1-1-1,0 1 1,-1 0 0,1-1 0,-1 1-1,0-1 1,1 0 0,-1 1 0,-2 0-1,-9 6 5,-1 0-1,0-1 1,0 0-1,0-1 1,-1-1 0,-20 6-1,14-6-13,2 2 0,-33 15-1,52-22 14,-1 0-1,1 0 0,0 0 0,-1 0 0,1 0 0,0 1 0,-1-1 0,1 0 1,0 0-1,-1 0 0,1 1 0,0-1 0,0 0 0,-1 0 0,1 1 0,0-1 1,0 0-1,0 1 0,-1-1 0,1 0 0,0 0 0,0 1 0,0-1 1,0 0-1,0 1 0,0-1 0,-1 1 0,1-1 0,0 0 0,0 1 0,0-1 1,0 0-1,0 1 0,0-1 0,1 0 0,-1 1 0,0-1 0,0 1 0,13 10-22,21 1 37,-11-7 0,0-1 0,1-1 0,-1-1 1,1-1-1,-1-2 0,1 0 0,-1-1 1,39-9-1,-30 4-6,-1-2 0,0-2 0,-1 0 0,0-2-1,48-29 1,-60 30 64,-1-1 0,0-1-1,-1-1 1,-1 0-1,0-1 1,-1-1-1,-1 0 1,0-1-1,-2 0 1,0-1 0,-1 0-1,0-1 1,6-21-1,-6 10 290,0 0-1,-3 0 1,0-1-1,-2 0 1,-2 0-1,0 0 1,-2 0-1,-4-36 0,2 64-282,1-1 0,-1 1-1,0 0 1,0 0 0,0 0-1,0 0 1,-4-7 0,5 11-75,0 0 0,0-1 0,0 1 1,-1 0-1,1-1 0,0 1 0,0 0 0,0 0 0,-1 0 1,1-1-1,0 1 0,0 0 0,-1 0 0,1 0 1,0-1-1,0 1 0,-1 0 0,1 0 0,0 0 0,-1 0 1,1 0-1,0 0 0,-1 0 0,1 0 0,0 0 1,-1 0-1,1 0 0,0 0 0,-1 0 0,1 0 0,0 0 1,0 0-1,-1 0 0,1 0 0,0 0 0,-1 1 1,-13 19-95,7-1 81,0 0 0,1 1 1,1-1-1,1 1 0,1 0 1,1 1-1,0-1 1,2 0-1,0 1 0,1-1 1,2 0-1,0 0 1,0 0-1,2 0 0,1 0 1,8 19-1,-9-27-185,0 0-1,0-1 0,1 0 1,1-1-1,0 1 1,0-1-1,1 0 1,0-1-1,1 0 1,0 0-1,1-1 1,-1 0-1,2 0 0,-1-2 1,1 1-1,0-1 1,0 0-1,0-1 1,1-1-1,0 0 1,0 0-1,0-1 1,1-1-1,-1 0 0,0-1 1,25 0-1,-28-1-357,1-1 0,-1-1 0,1 1-1,-1-1 1,1-1 0,-1 0 0,0 0-1,0-1 1,11-7 0,2-3-745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8.86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1 195 1080,'7'-40'2585,"-6"31"-1818,0 0 0,1 0 0,0 0 0,7-16 0,-9 25-762,0-1 0,0 1 0,1 0-1,-1-1 1,1 1 0,-1 0 0,0-1 0,1 1 0,-1 0 0,1-1-1,-1 1 1,1 0 0,-1 0 0,1-1 0,-1 1 0,1 0 0,-1 0 0,1 0-1,-1 0 1,1 0 0,0 0 0,-1 0 0,1 0 0,-1 0 0,1 0-1,-1 0 1,1 0 0,-1 0 0,1 0 0,-1 0 0,1 0 0,-1 1-1,1-1 1,-1 0 0,1 0 0,-1 1 0,1-1 0,-1 0 0,1 1-1,-1-1 1,0 1 0,1-1 0,-1 0 0,0 1 0,1-1 0,-1 1-1,0-1 1,1 1 0,-1-1 0,0 1 0,0 0 0,23 32-63,-21-29 77,119 220-132,-16-26 57,-101-193 59,24 49-29,-26-51 33,-1 0-1,0 0 1,0 1 0,0-1 0,0 1 0,-1-1 0,1 1 0,-1-1 0,0 1 0,0-1 0,0 1 0,0-1 0,-1 1-1,0 4 1,0-7 13,1-1 0,0 1-1,0 0 1,-1 0 0,1-1-1,0 1 1,-1 0 0,1-1-1,0 1 1,-1 0 0,1-1-1,-1 1 1,1-1 0,-1 1-1,0-1 1,1 1-1,-1-1 1,1 1 0,-1-1-1,0 1 1,1-1 0,-1 0-1,0 0 1,0 1 0,1-1-1,-1 0 1,0 0 0,0 0-1,1 0 1,-1 0 0,0 0-1,0 0 1,1 0 0,-1 0-1,0 0 1,0 0 0,1 0-1,-1 0 1,0-1 0,0 1-1,1 0 1,-1-1 0,0 1-1,1 0 1,-1-1-1,0 1 1,1-1 0,-1 1-1,1-1 1,-1 1 0,1-1-1,-1 1 1,1-1 0,-1-1-1,-3-1 122,1-1-1,-1 0 1,1 0 0,0 0-1,1-1 1,-5-7-1,3-1-31,1 0 0,1 0-1,0 0 1,1 0 0,0 0-1,1 0 1,1 0 0,0 0-1,0 0 1,1 0 0,1 0-1,7-21 1,8-16-539,42-84 0,-46 103 137,-4 12 56,0-5-621,1 0 0,1 1 0,1 0 0,1 1 0,2 1 1,0 0-1,21-21 0,-16 26-652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0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303 75 324,'0'-4'4462,"-18"-5"-3453,-22-8-999,9 8 286,0 0 1,0 3-1,-1 0 0,-53-2 0,84 8-296,0 0-1,1-1 1,-1 1 0,0 0-1,0 0 1,0 1 0,0-1 0,0 0-1,0 0 1,0 0 0,1 1-1,-1-1 1,0 0 0,0 1-1,0-1 1,1 0 0,-1 1-1,0-1 1,0 1 0,1-1 0,-1 1-1,0 0 1,1-1 0,-1 1-1,1 0 1,-1 0 0,1-1-1,-1 1 1,1 0 0,-1 0 0,1-1-1,0 1 1,-1 1 0,0 1 51,-4-11 77,0-8-1343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7.6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0 272 260,'27'-10'1347,"0"-1"1,46-27-1,-60 30-1214,-1 0 0,1-1-1,-2 0 1,1-1 0,-1 0 0,-1-1 0,12-15-1,-17 17-25,0 0 0,-1 1 0,0-2-1,4-14 1,7-18-90,-8 23-162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10.3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498 896 656,'-9'-7'453,"0"0"0,0 0 0,0 1 0,-1 0-1,0 0 1,0 1 0,-1 1 0,1-1 0,-1 2 0,0 0 0,0 0 0,0 1 0,-19-2-1,22 4-426,-1 0 0,0 1 0,1-1 0,-1 2 0,0-1 0,1 1 0,0 1 0,-1-1 0,1 1 0,0 1-1,0-1 1,1 2 0,-1-1 0,1 1 0,0 0 0,0 0 0,1 1 0,-9 8 0,-6 14-20,0 0-1,2 2 1,1 0 0,1 1 0,2 1 0,1 0 0,1 1 0,2 1-1,-12 63 1,21-86-13,0 1 0,1 0 0,0 0 0,1 0 0,0 0-1,1-1 1,0 1 0,1 0 0,4 15 0,-4-21 5,1 1 0,0-1 0,0 0 0,0 0 0,1 0 0,-1 0 0,2-1 0,-1 1 0,0-1 0,1 0 0,0-1-1,0 1 1,1-1 0,-1 0 0,1 0 0,0 0 0,9 3 0,-4-2-5,-1-1-1,1 0 1,0 0-1,1-1 0,-1-1 1,1 0-1,-1 0 1,1-1-1,0-1 0,-1 0 1,1-1-1,0 0 1,13-3-1,-9 0 51,0-1 1,-1 0-1,0-1 1,0-1-1,-1-1 1,1 0-1,-2 0 1,23-19-1,-13 7 142,-1-1 0,-2-1-1,0-1 1,-1-1-1,-1 0 1,-2-1-1,0-1 1,-2-1 0,21-52-1,-12 5 529,-3 0-1,-3-1 1,-4 0-1,8-152 1,-36-308-97,13 463-842,1 55-101,3 51 81,-15 404 129,-34-1 8,32-317-214,5 0 0,7 179 0,5-278-118,0 0 1,7 23-1,8-1-1797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11.4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1861 1280,'5'1'568,"-1"0"-1,0 0 1,1 0-1,0 0 1,-1-1-1,1 0 1,-1 0-1,8-1 1,42-13 1131,-23 1-1728,38-22 0,-56 28 283,24-14-252,-1-1 1,-1-2-1,-1-2 1,-1-1-1,-2-2 1,0 0-1,-2-3 0,-2 0 1,35-53-1,-28 30-21,-2-3 0,-3 0 0,-2-2 0,-4-1 0,25-94 0,-18 35 166,25-234 0,-49 275-31,-3-1 0,-4 0 0,-3 1 0,-16-83 1,19 153-86,1 5-18,-1-1-1,1 1 1,-1-1-1,0 1 0,0 0 1,-1-1-1,1 1 1,-1 0-1,0 0 1,0 0-1,0 0 0,-3-4 1,4 9-13,0-1-1,0 0 1,0 0 0,0 0 0,0 1-1,0-1 1,0 1 0,0-1-1,0 1 1,0-1 0,0 1 0,1-1-1,-1 1 1,0 0 0,0 0 0,1-1-1,-1 1 1,0 0 0,1 0 0,-1 0-1,0 0 1,1 0 0,0-1 0,-1 1-1,1 0 1,-1 2 0,-14 30-11,14-30 12,-11 31-9,1 2 0,2 0 1,1 0-1,2 0 1,2 1-1,0 64 1,28 221-10,-12-228 64,5-1 1,3-1-1,35 94 1,-31-122-11,2-1 0,3-1 0,2-1 0,79 110 0,-96-151-70,2-1-1,0-1 1,1 0 0,1-1 0,0-1-1,1 0 1,42 24 0,-52-35 18,0-1-1,1 1 1,0-2 0,0 1-1,0-1 1,0-1 0,0 0-1,1-1 1,-1 1 0,1-2-1,-1 0 1,1 0-1,-1-1 1,1 0 0,-1-1-1,0 0 1,0 0 0,0-1-1,0-1 1,18-8 0,-6-1-66,0-1-1,-1-1 1,0-1 0,-1 0 0,-1-2 0,-1 0-1,0-1 1,-2-1 0,0-1 0,-1 0-1,-1-1 1,-1-1 0,-1 0 0,16-45 0,-14 28 128,-1 0 1,-3-1 0,-1 0 0,-2-1 0,-2 0-1,-1 0 1,-3 0 0,-4-58 0,-11 21 943,13 72-813,-1-1 0,-1 1 1,1-1-1,-1 1 0,-1 0 0,1 0 0,-1 0 0,-5-6 1,8 12-176,1 1 0,0 0-1,0 0 1,0 0 0,0-1 0,-1 1 0,1 0 0,0 0 0,0 0 0,0 0 0,-1 0 0,1-1 0,0 1 0,0 0 0,-1 0 0,1 0 0,0 0 0,0 0-1,-1 0 1,1 0 0,0 0 0,-1 0 0,1 0 0,0 0 0,0 0 0,-1 0 0,1 0 0,0 0 0,0 0 0,-1 0 0,1 0 0,0 1 0,0-1 0,-1 0-1,1 0 1,0 0 0,0 0 0,0 0 0,-1 1 0,1-1 0,0 0 0,0 0 0,-1 1 0,-7 15 35,-2 19-1,4 0 49,1 0 1,2 0-1,1 1 1,2-1-1,2 1 1,1-1-1,1 0 1,13 48-1,-11-58-66,2 1-1,1-1 1,1 0-1,1 0 0,1-1 1,1-1-1,1 0 1,1-1-1,1 0 0,1-2 1,33 32-1,-39-42-197,0-1 1,1-1-1,0 0 0,0-1 1,0 0-1,1-1 1,0 0-1,1-1 0,-1-1 1,1 0-1,18 3 0,-18-6-426,0 0 1,0-1-1,0 0 0,0-1 0,-1 0 0,1-2 0,0 1 0,-1-2 0,0 1 1,0-2-1,23-10 0,2-6-1021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12.3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204 477 360,'37'-39'7810,"-34"31"-7322,-3 4-240,0 1-1,-1-1 0,1 1 1,-1-1-1,0 1 0,0-1 1,0 1-1,0-1 0,0 1 1,-1 0-1,0 0 0,1 0 1,-1 0-1,0 0 0,-5-5 1,5 5-182,0 1 1,0-1-1,0 1 1,0-1-1,0 1 1,0 0-1,-1 0 0,1 0 1,-1 0-1,0 0 1,0 0-1,0 1 1,1-1-1,-1 1 1,-1 0-1,1 0 0,0 0 1,0 0-1,0 1 1,-5-1-1,4 2-70,0-1 0,0 1 0,0 0 0,1 0 0,-1 1 0,0-1 1,0 1-1,1 0 0,-1 0 0,1 0 0,-1 0 0,1 1 0,0-1 0,0 1 0,0 0 0,-3 4 0,-5 6 5,1 1 0,0 0-1,1 0 1,1 1 0,1 1 0,0-1-1,0 1 1,2 0 0,0 0 0,1 1 0,-4 33-1,4-11-4,2 0 0,1 0 0,3 0 0,6 45 0,-7-77-72,0 1 0,0 0 0,1-1 0,1 1 0,-1-1 0,1 1 0,0-1 0,1 0 1,-1 0-1,9 11 0,-9-16 22,-1 1 1,1-1 0,-1 0-1,1 1 1,0-1-1,0 0 1,0-1-1,0 1 1,1-1 0,-1 1-1,0-1 1,0 0-1,1 0 1,-1 0 0,1-1-1,-1 1 1,1-1-1,-1 0 1,1 0 0,0 0-1,-1 0 1,1-1-1,-1 1 1,1-1-1,5-2 1,-2 2 28,0-2 1,1 1-1,-1-1 0,0 0 0,0 0 1,-1-1-1,1 1 0,-1-2 0,1 1 1,-1-1-1,-1 0 0,1 0 0,-1 0 1,0-1-1,0 0 0,0 0 0,-1-1 1,0 1-1,0-1 0,-1 0 0,1 0 1,-2 0-1,1 0 0,-1 0 0,0-1 1,2-13-1,-2-10 19,-2 0-1,0-1 1,-2 1-1,-2 0 1,-8-36 0,5 25-59,5-2 6,2 43 58,0 1 0,0 0 0,0 0 0,0 0 0,0-1 0,0 1 0,0 0-1,0 0 1,0-1 0,0 1 0,0 0 0,1 0 0,-1 0 0,0 0 0,0-1 0,0 1 0,0 0 0,0 0 0,0 0 0,0-1-1,1 1 1,-1 0 0,0 0 0,0 0 0,0 0 0,0 0 0,1 0 0,-1-1 0,0 1 0,0 0 0,0 0 0,0 0 0,1 0-1,-1 0 1,0 0 0,0 0 0,1 0 0,-1 0 0,0 0 0,0 0 0,0 0 0,1 0 0,-1 0 0,0 0 0,0 0 0,1 0-1,13 19-18,11 33 78,-1 1 0,16 59 1,-19-49 0,35 72 0,-50-124-54,67 121-12,-64-118 0,1 0 1,0 0-1,1-1 0,1 0 0,0-1 0,22 17 1,-30-26 5,0-1 1,0 0-1,0 1 1,0-2-1,0 1 1,0 0-1,1-1 1,-1 0-1,0 0 1,1 0-1,-1 0 1,1-1-1,-1 0 1,1 0-1,0 0 1,4-1-1,-2-1 1,0 0 1,1 0-1,-1 0 0,0-1 1,0 0-1,0-1 0,-1 1 0,13-10 1,-5 1-1,-1 0 1,0 0 0,0-2 0,-1 1-1,-1-2 1,0 1 0,11-23 0,-10 12-9,-1 0 1,-1 0-1,-2-1 1,0-1-1,-2 1 1,-1-1 0,-1 0-1,0-29 1,-2-36-46,-12-97 1,4 108 38,-16-107 26,2 33-14,19 152-2,0 0 0,1 0 0,0-1 0,0 1 0,0 0 0,0 0 0,1 0 0,-1 0 0,1-1 0,0 1 0,1-4 0,-2 7 2,0 0 0,1-1 0,-1 1 1,0 0-1,1-1 0,-1 1 0,1 0 1,-1 0-1,0-1 0,1 1 0,-1 0 1,1 0-1,-1 0 0,1-1 0,-1 1 0,1 0 1,-1 0-1,1 0 0,-1 0 0,1 0 1,-1 0-1,1 0 0,-1 0 0,0 0 1,1 0-1,0 1 0,22 11-24,3 8-6,1-2 0,0 0 0,2-2 0,0 0 0,1-2 0,0-2 0,1-1 0,34 8 0,25-5-547,158 4 0,-236-18 484,-1 1 0,0 0 0,0 1 0,0 0 1,-1 0-1,1 1 0,12 5 0,-20-7 80,-1 1-1,0-1 1,1 0-1,-1 1 1,0-1-1,0 1 1,0 0-1,0 0 1,0 0-1,0 0 1,-1 0-1,1 0 1,-1 0-1,1 0 0,-1 1 1,0-1-1,0 1 1,0-1-1,0 1 1,0-1-1,-1 1 1,1 0-1,-1-1 1,0 1-1,0-1 1,1 1-1,-2 0 1,1-1-1,0 1 1,-1 0-1,1-1 1,-1 1-1,1 0 1,-3 4-1,-9 18 60,0 1 0,-1-2 0,-2 0 0,0 0 0,-2-2 0,-26 30 0,-27 38 161,56-70-165,-12 17 17,1 2 0,-26 56 0,46-85-53,1-1 1,0 1-1,1 0 0,0 0 1,0 0-1,1 1 1,1-1-1,-1 0 0,2 1 1,-1-1-1,2 1 0,-1 0 1,1-1-1,1 0 0,0 1 1,4 12-1,-3-18-30,0 1 0,1 0 0,-1-1 1,1 1-1,1-1 0,-1 0 0,1-1 0,-1 1 0,1-1 0,1 0 0,-1 0 0,1 0 1,-1-1-1,1 0 0,0 0 0,0 0 0,0-1 0,1 0 0,-1 0 0,0-1 0,10 2 0,-6-1-493,1-1-1,0 0 1,-1-1-1,1 0 1,0-1-1,-1 0 1,1 0-1,-1-1 0,1-1 1,-1 0-1,0 0 1,17-9-1,-8 1-768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12.9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0 218 604,'12'-28'2129,"-11"22"-1573,1 0 0,0 0-1,1 0 1,-1 0 0,1 1-1,0-1 1,0 1 0,1 0-1,0 0 1,7-7-1,-10 11-542,0 1 0,0 0 0,0 0 0,-1 0-1,1 0 1,0 1 0,0-1 0,0 0-1,0 0 1,0 1 0,0-1 0,0 0 0,0 1-1,0-1 1,0 1 0,-1-1 0,1 1-1,0-1 1,0 1 0,-1 0 0,1-1 0,0 1-1,-1 0 1,1 0 0,-1-1 0,1 1 0,-1 0-1,1 0 1,-1 0 0,1 0 0,-1 0-1,0-1 1,0 1 0,1 2 0,11 34 30,-5 0 10,-2 0-1,-2 0 1,-1 47-1,-2-38-38,9 64 0,-9-109-16,0-1 1,0 0-1,0 0 1,0 0-1,0 1 1,0-1-1,0 0 1,0 0-1,0 0 1,0 0-1,0 1 1,0-1-1,0 0 1,0 0-1,0 0 1,0 0-1,0 1 1,1-1-1,-1 0 1,0 0-1,0 0 1,0 0-1,0 1 1,0-1 0,0 0-1,1 0 1,-1 0-1,0 0 1,0 0-1,0 0 1,0 0-1,0 0 1,1 0-1,-1 1 1,0-1-1,0 0 1,0 0-1,1 0 1,-1 0-1,0 0 1,0 0-1,0 0 1,0 0-1,1 0 1,-1 0-1,0 0 1,0 0-1,0 0 1,0-1 0,1 1-1,-1 0 1,0 0-1,0 0 1,0 0-1,0 0 1,1 0-1,-1 0 1,0-1-1,12-12-64,8-21-24,38-140-109,-46 128 177,3 1 1,1 0-1,38-71 1,-51 110 18,1 0 1,-1 1 0,1 0-1,0-1 1,1 2-1,-1-1 1,1 0 0,10-6-1,-13 10 3,-1 0 0,1 0 0,-1 1 0,1-1 1,0 0-1,-1 1 0,1 0 0,0-1 0,-1 1 0,1 0 0,0 0 0,0 0 0,-1 0 0,1 0 0,0 0 0,-1 1 1,1-1-1,0 0 0,-1 1 0,1-1 0,0 1 0,-1 0 0,1 0 0,-1-1 0,1 1 0,-1 0 0,1 0 0,-1 1 0,0-1 1,0 0-1,1 0 0,-1 1 0,0-1 0,0 0 0,0 1 0,1 2 0,8 15 26,0 0 0,-1 0 1,-1 1-1,-1 0 0,-1 0 0,6 34 0,15 47 50,-19-80-64,1-1 1,1-1-1,0 1 1,2-1-1,0-1 1,16 18-1,-22-29-12,0-1 0,0 1 0,1-2 0,0 1 1,1-1-1,-1 0 0,15 7 0,-17-10-4,0 0 1,-1 0-1,1-1 0,0 0 1,0 0-1,1 0 1,-1 0-1,0-1 0,0 0 1,0 0-1,0-1 1,0 1-1,0-1 0,8-2 1,-6 0 7,0 0 0,-1-1 0,1 0 0,-1 0 0,0 0 1,0-1-1,-1 0 0,1 0 0,-1 0 0,0-1 0,-1 0 0,1 0 0,-1 0 1,0 0-1,5-14 0,5-10 98,-1 0 1,9-35 0,-22 64-101,12-46 503,-3 0 1,-1 0 0,1-57-1,-5 165-675,0 2 455,18 99 0,-18-145-550,0 0 1,1 0-1,1 0 1,0-1-1,1 0 1,1 0-1,1-1 0,0 0 1,1-1-1,19 22 1,20-19-6590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13.2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14 173 336,'-7'-69'4335,"4"55"-2985,2-1 0,-1 0 0,1 0 0,3-21-1,-3 36-1351,1 0 0,0-1 0,0 1 0,0 0 0,0-1 0,0 1 0,1 0 0,-1-1 0,0 1 0,0 0 0,0-1 0,0 1 0,0 0 0,0-1 0,1 1 0,-1 0 0,0 0 0,0-1-1,0 1 1,1 0 0,-1 0 0,0-1 0,0 1 0,1 0 0,-1 0 0,0-1 0,0 1 0,1 0 0,-1 0 0,0 0 0,1 0 0,-1 0 0,0 0 0,1-1 0,-1 1 0,0 0 0,1 0 0,-1 0-1,1 0 1,14 10-473,15 23-1405,-27-29 1425,40 58-4929,-28-37 3648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13.7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1 358 112,'2'30'2387,"0"-1"1,-4 40-1,0-4-1194,6-72-1187,-1 0 0,2 0-1,-1 0 1,1 1-1,6-7 1,1-3-31,25-36-12,-14 17 10,1 1 0,2 1 0,1 1 0,2 2 0,33-29 0,-59 56 23,1 1-1,0-1 0,0 1 0,0-1 1,0 1-1,0 0 0,0 0 0,0 1 1,1-1-1,-1 1 0,0 0 1,1 0-1,0 1 0,-1-1 0,1 1 1,-1 0-1,1 0 0,-1 1 0,1-1 1,-1 1-1,1 0 0,5 2 0,-1 1 6,0 1 1,-1 0-1,0 0 0,0 1 0,-1 0 0,1 0 0,-1 1 0,0 0 0,9 13 0,63 87 42,-45-58-133,46 51 0,-69-87 41,2-1-1,-1 0 0,2-1 0,-1 0 1,1-1-1,1-1 0,0 0 0,24 10 1,-34-17 54,1 0 1,-1 0-1,1 0 0,-1-1 1,1 0-1,0 0 1,-1 0-1,1-1 0,0 1 1,0-1-1,0-1 1,-1 1-1,1-1 1,0 0-1,-1-1 0,1 1 1,-1-1-1,1 0 1,-1 0-1,0-1 1,1 0-1,-2 0 0,1 0 1,0 0-1,0-1 1,-1 1-1,0-1 1,0-1-1,0 1 0,0 0 1,-1-1-1,5-8 1,4-7 251,-2-1 0,-1 1-1,-1-2 1,0 1 0,-2-1 0,8-44 0,-5 1 64,-2 1 0,-3-1-1,-7-110 1,3 175-322,0 0 0,0 0 0,0-1 0,1 1 0,-1 0 0,0 0 0,0-1-1,0 1 1,0 0 0,0 0 0,0-1 0,0 1 0,0 0 0,0 0 0,0 0 0,0-1 0,0 1 0,0 0 0,0 0 0,0-1 0,0 1-1,0 0 1,-1 0 0,1-1 0,0 1 0,0 0 0,0 0 0,0 0 0,0-1 0,0 1 0,-1 0 0,1 0 0,0 0 0,0 0 0,0-1 0,-1 1-1,1 0 1,0 0 0,0 0 0,0 0 0,-1 0 0,1 0 0,0 0 0,0 0 0,-1-1 0,1 1 0,0 0 0,0 0 0,-1 0 0,1 0 0,0 0-1,0 0 1,0 0 0,-1 0 0,1 1 0,-11 14-28,-7 27 10,6 0 37,1 1 0,2 0-1,2 0 1,2 0 0,2 1 0,2 0-1,1 0 1,3 0 0,1-1 0,2 1-1,3-1 1,1-1 0,27 72 0,24 32-28,29 84 5,-81-199 14,-1 0 0,-2 1 0,0 0 0,-3 0 0,1 55 0,-7-47-16,-2 1-1,-2 0 1,-1-1-1,-2-1 1,-1 1 0,-3-2-1,-1 0 1,-2 0-1,-32 54 1,28-60 11,0 0 0,-2-2 0,-1 0 0,-1-2 0,-2 0 0,-1-2 0,-1-1 0,-1-2-1,0 0 1,-48 24 0,75-45 5,0 0 0,0 0 1,-1-1-1,1 1 0,-1-1 0,1 0 0,-1 0 0,1 0 0,-1 0 0,0-1 0,1 1 0,-1-1 0,0 0 0,0 0 0,1-1 0,-1 1 0,0-1 0,1 1 1,-1-1-1,1 0 0,-1-1 0,1 1 0,-1-1 0,1 1 0,-4-4 0,3 2-14,2 0 1,-1-1-1,0 1 0,0-1 1,1 1-1,0-1 0,0 0 1,0 0-1,0 0 0,1 0 1,0 0-1,-1-1 1,1 1-1,1 0 0,-1-1 1,1 1-1,0 0 0,0-1 1,0 1-1,0-1 0,2-4 1,7-37-1109,2 1 1,2 0-1,2 1 1,29-59-1,-19 43-1082,-4 12 540,-1 4 154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29.0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870 101 508,'-2'-8'637,"0"0"0,0 1-1,0-1 1,-1 1 0,0 0 0,0-1 0,-9-11-1,11 17-587,-1 0-1,1 0 0,-1 0 1,0 0-1,0 0 0,0 0 1,0 0-1,0 1 0,0-1 1,-1 1-1,1-1 0,0 1 1,-1 0-1,1 0 0,-1 0 1,0 0-1,1 1 0,-1-1 0,0 1 1,1-1-1,-1 1 0,0 0 1,1 0-1,-1 0 0,-5 1 1,-2 1-10,4-1-36,-1 0 0,0 0 0,0 1-1,0 0 1,1 0 0,-1 1 0,1-1-1,0 1 1,0 1 0,0-1-1,0 1 1,0 0 0,1 1 0,-7 5-1,-3 8 8,0 0-1,1 0 0,1 1 1,0 1-1,2 1 0,0-1 0,2 1 1,0 1-1,1 0 0,2 0 1,0 1-1,1 0 0,1-1 1,-1 42-1,4 16 59,4 0 1,25 149 0,-22-191-54,-3 1 1,-1 0-1,-2 0 1,-1 0 0,-9 47-1,6-63-13,-1 0 0,-1-1 0,-1 1 0,0-1-1,-2-1 1,-1 0 0,-1 0 0,0-1 0,-2 0 0,-15 19 0,13-23 24,-1 0 0,-1-1 1,0-1-1,-1-1 0,0-1 1,-1 0-1,0-1 0,-1-1 1,0-1-1,0-1 0,-1-1 1,-1 0-1,1-2 0,-1 0 1,-26 2-1,43-7-3,1 0 0,0 0 0,0 0 0,0-1 0,-1 1 0,1-1 1,0 0-1,0 0 0,0 0 0,0-1 0,0 1 0,1-1 0,-1 0 0,0 0 0,1 0 0,-1-1 0,1 1 0,0-1 0,-4-4 1,3 2-19,1 1 0,0-1 0,1 0 0,-1 0 0,1 0 1,0 0-1,0 0 0,1 0 0,-1-1 0,1 1 1,0-1-1,1 1 0,0-1 0,0-6 0,-1 5-10,1 0-1,1 0 0,-1 0 0,1 0 0,1 0 1,-1 1-1,1-1 0,0 0 0,1 0 0,0 1 1,0 0-1,0-1 0,1 1 0,4-5 0,-5 8 6,0 0-1,0 0 0,0 0 1,1 1-1,-1-1 0,1 1 0,0 0 1,-1 0-1,1 1 0,0-1 1,0 1-1,0 0 0,1 0 1,-1 0-1,0 0 0,0 1 0,0-1 1,1 1-1,-1 0 0,0 1 1,0-1-1,1 1 0,-1 0 0,5 1 1,19 7 15,-1 1 0,1 1 0,-2 1 0,51 32 0,-50-27 6,0-2 0,2 0 0,56 19 0,-75-31-12,0-1-1,0 0 1,1 0 0,-1-1 0,0-1 0,1 0-1,-1 0 1,1-1 0,-1 0 0,0-1 0,1 0-1,-1-1 1,0 0 0,0 0 0,-1-1 0,10-5-1,7-7 15,-1 0 0,0-2 0,-1-1 0,-1 0 0,-1-2 0,-1-1 0,-1 0 0,21-31 0,-1-6 8,-1-1 0,39-86 0,-70 130-15,-3 7 33,0-1 1,-1 1-1,0-1 0,0 1 0,-1-1 0,0 0 1,0-1-1,1-18 0,-4 28-42,0 1-1,0-1 1,0 1-1,0-1 0,-1 0 1,1 1-1,0-1 1,0 1-1,0-1 1,-1 0-1,1 1 0,0-1 1,0 1-1,-1-1 1,1 1-1,-1-1 1,1 1-1,0-1 1,-1 1-1,1-1 0,-1 1 1,1 0-1,-1-1 1,1 1-1,-1 0 1,0-1-1,1 1 1,-1 0-1,1 0 0,-1 0 1,1-1-1,-1 1 1,-1 0-1,-26 6 70,-20 23-53,31-14-18,1 1 0,0 0 0,1 1 0,1 1 0,0 1 0,2 0 0,0 0 0,1 1 0,1 1 0,1 0 0,1 0 0,0 1 0,2 0-1,1 0 1,0 0 0,2 1 0,1 0 0,0 39 0,3-52-65,1 0-1,-1-1 0,2 1 0,-1-1 1,1 1-1,1-1 0,0 0 0,0 0 1,1 0-1,0-1 0,0 0 1,1 0-1,0 0 0,1 0 0,-1-1 1,1 0-1,1-1 0,-1 1 1,1-1-1,1-1 0,-1 0 0,15 7 1,-13-8-394,0 0 1,0-1-1,0 0 1,0-1-1,1 0 1,-1-1 0,0 0-1,1 0 1,-1-1-1,1-1 1,-1 0-1,1 0 1,16-5 0,6-3-973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29.90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70 219 168,'9'-32'7791,"-13"52"-7801,-14 208 415,5-36-386,5-149 35,8-43-52,0 0-1,0 1 0,0-1 1,0 0-1,0 0 1,0 1-1,0-1 0,0 0 1,0 0-1,-1 1 1,1-1-1,0 0 0,0 0 1,0 0-1,0 1 1,0-1-1,0 0 1,-1 0-1,1 0 0,0 0 1,0 1-1,0-1 1,-1 0-1,1 0 0,0 0 1,0 0-1,0 0 1,-1 0-1,1 0 0,0 1 1,0-1-1,-1 0 1,1 0-1,0 0 0,0 0 1,-1 0-1,1 0 1,0 0-1,0 0 0,0 0 1,-1 0-1,1 0 1,0-1-1,-11-21 13,6-1-19,0 0-1,2 0 0,0-1 0,2 1 0,0-1 0,2 0 1,5-32-1,-2 26-9,2 1 0,1-1-1,1 2 1,2-1 0,19-39 0,-25 60 9,0 1 0,1-1 0,-1 1 0,2 1 0,-1-1 0,1 1-1,0-1 1,1 2 0,-1-1 0,1 1 0,8-5 0,-12 8 5,0 1 1,0-1-1,0 1 0,0 0 0,0 0 1,0 0-1,0 0 0,0 0 1,1 1-1,-1 0 0,0-1 0,0 1 1,0 0-1,1 1 0,-1-1 1,0 1-1,0-1 0,0 1 0,0 0 1,1 0-1,-1 0 0,0 0 1,-1 1-1,1-1 0,0 1 0,0 0 1,-1 0-1,1 0 0,-1 0 1,1 0-1,-1 1 0,2 2 0,4 5 4,-1 0 0,0 1 0,0 0 0,-1 1 0,0 0 0,-1 0 0,-1 0 0,0 0-1,-1 0 1,0 1 0,0 0 0,-2 0 0,1-1 0,-2 1 0,0 17 0,-4 18 19,-2 1 1,-20 79 0,18-93 0,41-121 45,-2-45-71,-21 80-35,35-100 0,-45 149 36,1 0 0,0 0 0,-1 0 0,1 0 0,0 1 0,0-1 0,0 0 0,1 0-1,-1 1 1,0-1 0,0 0 0,1 1 0,-1 0 0,1-1 0,0 1 0,3-2 0,-5 3 1,1-1 0,0 1 0,0 0 1,0 1-1,0-1 0,0 0 0,-1 0 0,1 0 1,0 0-1,0 1 0,0-1 0,0 0 0,-1 1 1,1-1-1,0 1 0,-1-1 0,1 1 0,0-1 0,-1 1 1,1-1-1,0 1 0,-1 0 0,1-1 0,-1 1 1,1 0-1,0 1 0,4 6-1,-1 1 1,0 0-1,0 0 1,-1 0-1,3 14 0,24 118 5,-20-81-37,3-2-1,2 0 1,28 67 0,-42-122 23,0 0 0,0-1-1,0 1 1,1 0 0,-1-1 0,1 1 0,-1-1 0,1 1 0,0-1-1,0 0 1,0 0 0,0 0 0,1 0 0,-1 0 0,0 0 0,1 0 0,-1-1-1,1 1 1,0-1 0,0 0 0,-1 0 0,1 0 0,0 0 0,0-1 0,4 2-1,-1-3 3,-1 0-1,0 0 0,0 0 0,0 0 0,0-1 0,0 0 0,0 0 0,0 0 0,-1-1 0,1 0 0,-1 0 1,1 0-1,5-5 0,4-5 3,-1 0 1,-1 0-1,0-1 0,0-1 1,-2 0-1,13-21 1,45-104-5,-48 95 2,144-347 64,-164 391-54,0 1-1,0-1 1,0 0-1,0 1 1,0-1 0,1 1-1,-1-1 1,0 1-1,0-1 1,0 0-1,1 1 1,-1-1 0,0 1-1,1-1 1,-1 1-1,0-1 1,1 1 0,-1-1-1,1 1 1,-1 0-1,1-1 1,-1 1-1,1 0 1,-1-1 0,1 1-1,-1 0 1,1-1-1,-1 1 1,1 0 0,-1 0-1,1 0 1,0 0-1,-1-1 1,1 1-1,0 0 1,11 20 95,-1 35 110,-9 34-49,-2-28-53,12 86 0,-9-130-141,0 1 0,1-1 0,1 0 0,1-1 0,0 1 0,1-1 0,1-1 0,0 1 0,17 21 0,-23-33-85,1-1 0,-1-1 0,1 1 0,0 0 0,0-1 0,0 1-1,0-1 1,1 0 0,-1 0 0,1 0 0,-1 0 0,1-1 0,7 3 0,-9-4-67,1 0 0,-1 0 0,0 1 0,1-1 0,-1-1 0,0 1 0,0 0 0,1 0 1,-1-1-1,0 0 0,0 1 0,1-1 0,-1 0 0,0 0 0,0 0 0,0 0 0,0 0 0,0-1 0,-1 1 0,1 0 0,0-1 1,0 0-1,-1 1 0,1-1 0,1-3 0,10-15-1096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0.2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63 176 228,'-2'-18'1026,"-2"0"0,0 1 0,0-1 0,-2 1 0,0 1 1,-1-1-1,-1 1 0,-13-22 0,27 52-1988,-1 0-1,0 1 1,5 27 0,5 15-2222,-5-30 1798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0.6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429 64 672,'-6'0'5977,"-13"-14"-4026,11 7-1995,0 1 0,0 0 0,-1 0 0,1 1 0,-1 0 0,0 1 1,-18-6-1,20 9 65,1 1 0,-1 1 1,0-1-1,0 1 0,0 0 1,0 1-1,1 0 0,-1 0 1,1 0-1,-1 1 0,1 0 1,0 0-1,0 0 0,0 1 1,1 0-1,-1 0 0,1 1 1,0-1-1,-7 9 0,-4 6 111,0 0-1,1 1 1,1 0-1,-12 24 1,10-12-44,1 0 0,1 1-1,2 1 1,2 0 0,1 0 0,1 1 0,-3 48 0,8-56-74,2 0 0,1 0 0,1 0 0,1 0 0,2 0 0,0 0 0,2-1 1,1 0-1,1 0 0,15 33 0,-15-44-53,0-1 0,1 0 0,1-1 0,0 1 0,1-2-1,0 0 1,1 0 0,0-1 0,1 0 0,0-1 0,1-1 0,0 0 0,0 0 0,1-2 0,0 0 0,0-1 0,1 0-1,0-1 1,0-1 0,30 4 0,-10-4-692,1-1 0,-1-3-1,1 0 1,-1-3 0,1-1 0,-1-1-1,0-3 1,50-16 0,-21 2-874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6.3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474 1256 192,'-76'45'4088,"-114"46"-5027,142-70 1990,31-14-787,0 0 0,-1-1 1,1-2-1,-1 1 0,0-2 1,-37 2 276,86-21-163,633-287-449,-379 180 186,568-239 238,27 73-204,-708 247-123,2 7 1,2 7-1,177-3 1,-346 31-28,12-2-2,0 2 0,0 0 0,-1 1 0,1 1 1,0 0-1,-1 2 0,28 8 0,-196-110-565,102 75 550,-1 2 1,-1 2 0,-1 2 0,0 2 0,-89-13-1,51 17 87,0 4-1,-142 7 0,175 3-98,285 4-40,-188-4 67,-1 2 1,0 2-1,63 19 0,-90-22 17,0 1 0,0 0 0,0 1 0,0 1 0,-1 0 0,0 1 0,18 15-1,-25-19-14,-1 1-1,0 0 0,0 0 0,0 0 0,0 0 0,-1 1 0,0 0 0,0-1 0,0 1 0,-1 0 0,0 0 0,0 0 0,-1 1 1,1-1-1,-1 0 0,-1 1 0,1-1 0,-1 1 0,-1 6 0,-1 8-3,-1 0 0,-2 0-1,0 0 1,-1-1 0,-12 28 0,-53 99-25,52-110 28,-47 84-37,26-51-62,3 3-1,-44 121 1,81-193 61,-11 41-614,10-21-767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8.92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490 377 280,'-1'-2'285,"0"-1"0,0 1 1,0 0-1,-1-1 0,1 1 0,0 0 0,-8-8 1141,7 8-1141,0 1 0,0-1 0,0 1 1,-1-1-1,-3-1 0,-42-22 1267,36 20-1463,0 1 0,-1 0 1,1 1-1,-1 0 0,0 1 1,0 1-1,0 0 1,0 0-1,0 2 0,0-1 1,0 2-1,0 0 0,1 0 1,-1 1-1,0 0 0,1 2 1,-15 6-1,16-6-94,1 0 0,0 0 0,1 1 0,-1 1 0,1-1 0,0 2 0,1-1-1,0 1 1,0 0 0,1 1 0,0 0 0,0 0 0,1 0 0,0 1 0,1 0 0,0 0 0,1 1-1,0-1 1,0 1 0,-2 12 0,1 8 16,2-1 0,0 0 0,2 1-1,2-1 1,4 33 0,-3-43-11,2 0 0,0-1 0,2 1 0,0-1 0,0 0 0,2-1 0,1 1 0,17 28 0,-22-42-11,-1 0 0,1 0-1,0 0 1,1-1-1,-1 1 1,1-1-1,0 0 1,0 0 0,0-1-1,0 1 1,1-1-1,-1 0 1,1-1-1,0 0 1,0 1-1,0-2 1,8 3 0,-5-3 9,0-1 1,0 0-1,0 0 1,0-1-1,0 0 1,0-1-1,0 0 1,0 0-1,-1 0 1,17-8-1,-5-1 65,0 0 0,-1 0 0,0-2 0,-1 0 0,0-2 0,-1 0 0,-1 0 0,26-33-1,-21 14 122,-2 0-1,0-1 0,-3 0 0,-1-2 0,-1 0 0,13-60 1,-24 95-273,2 11 30,8 30 7,12 64 64,-22-92-12,12 63 72,-3 0 0,3 106 0,-15 152 45,-3-141-92,0-46-38,-7 1-1,-37 191 1,33-211-113,0 1-404,13-127 529,1 0 0,0 0 0,0-1 0,0 1-1,0 0 1,0 0 0,0 0 0,0 0 0,0 0-1,0 0 1,0-1 0,0 1 0,-1 0 0,1 0 0,0 0-1,0 0 1,0 0 0,0 0 0,0 0 0,0 0 0,-1 0-1,1-1 1,0 1 0,0 0 0,0 0 0,0 0 0,-1 0-1,1 0 1,0 0 0,0 0 0,0 0 0,0 0 0,0 0-1,-1 0 1,1 0 0,0 0 0,0 0 0,0 0-1,0 1 1,-1-1 0,1 0 0,0 0 0,0 0 0,0 0-1,0 0 1,0 0 0,0 0 0,-1 0 0,1 0 0,0 1-1,0-1 1,0 0 0,0 0 0,0 0 0,0 0 0,0 0-1,0 0 1,0 1 0,0-1 0,0 0 0,-1 0 0,1 0-1,0 0 1,0 1 0,0-1 0,0 0 0,-12-23-2,-13-44 76,20 53-64,-21-53 45,4-2 1,2 0-1,3-1 0,4-1 1,-6-88-1,18 130-63,1-1 0,1 0 1,2 1-1,1-1 0,1 1 0,1 0 0,2 1 1,1-1-1,1 1 0,1 1 0,2 0 0,0 1 1,2 0-1,1 1 0,28-34 0,189-192-460,-136 152 27,161-212 1,-229 270 551,-1-1 0,-3-1 0,-1-2 0,-3 0 0,20-57 0,-37 87-65,-1 0 1,0 0-1,0 0 0,-2-1 1,0 1-1,0-1 1,-2 1-1,0-1 1,-3-15-1,1 19-29,0 1 0,-1-1 0,-1 1 0,0-1 0,0 1 0,-1 0 0,0 1 0,-1 0 0,0 0 0,-1 0 0,0 1 0,-17-15 0,24 23-19,1 0 0,-1 0 0,1 1 0,-1-1 0,0 0 0,1 1 1,-1-1-1,0 1 0,0-1 0,0 1 0,1-1 0,-1 1 0,0 0 1,0-1-1,0 1 0,0 0 0,0-1 0,0 1 0,0 0 0,0 0 0,0 0 1,0 0-1,0 0 0,1 0 0,-1 0 0,0 1 0,0-1 0,0 0 1,0 0-1,0 1 0,0-1 0,-1 1 0,1 1-1,-1-1 0,1 1 0,-1 0 0,1 0 0,0 0 0,0 0 0,0 0 0,0 0 0,0 1 0,0-1 0,1 0 0,-2 4 0,0 9-15,0 1-1,0 27 0,3-25-1,1 0 1,0 1 0,2-1 0,0-1-1,1 1 1,1-1 0,1 1 0,0-2-1,1 1 1,1-1 0,0 0 0,1-1 0,1 0-1,0-1 1,17 16 0,-18-20-93,-1 0 1,2-1-1,-1 0 1,1 0-1,1-2 0,-1 1 1,1-1-1,1-1 1,-1 0-1,1-1 1,0-1-1,0 0 0,1 0 1,-1-1-1,1-1 1,0 0-1,-1-1 1,1-1-1,0 0 1,24-3-1,-32 2-221,1-1 0,-1 0 0,0 0 1,0 0-1,0-1 0,0 0 0,0 0 0,0 0 1,-1-1-1,1 1 0,-1-2 0,0 1 0,-1 0 0,1-1 1,7-10-1,1-6-911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1.80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908 25 904,'-10'-4'414,"0"-1"-1,0 2 1,0 0 0,-1 0-1,1 1 1,-1 0-1,0 1 1,1 0 0,-1 1-1,0 0 1,0 0 0,0 1-1,1 1 1,-17 4-1,14-2-401,0 2 0,0-1 0,0 2 0,1-1 0,0 2 0,1-1 0,-1 2 0,2 0 0,-1 0 0,-17 20 0,14-12 12,0 1 1,1 0-1,1 1 1,1 0-1,1 1 1,0 0-1,-12 40 1,13-29 4,2 1 0,2 0 0,0 0 0,1 57 1,8 6 18,5 0 1,36 156-1,-38-218-44,-2-6 7,-1 0 0,0 0 1,-3 0-1,0 0 0,-1 0 0,-2 0 1,-8 43-1,6-53 10,-1 0-1,0 0 1,-2 0 0,0-1 0,-1 0 0,0 0 0,-1-1-1,-1 0 1,-1 0 0,0-1 0,0-1 0,-21 18-1,8-10 105,-1-1 0,-1-1-1,-52 27 1,64-38 34,-1-1 0,1-1 1,-1-1-1,0 0 0,-1-1 0,1 0 1,-1-1-1,0-1 0,-26 0 0,40-2-140,-1 0 0,1 0 0,-1 0 0,1-1-1,0 1 1,-1-1 0,1 0 0,-1 1 0,1-1-1,0 0 1,0-1 0,-1 1 0,1 0 0,0-1 0,0 1-1,0-1 1,1 1 0,-1-1 0,0 0 0,0 0-1,1 0 1,0 0 0,-1 0 0,1 0 0,0 0-1,0 0 1,0-1 0,0 1 0,0 0 0,0-1 0,1 1-1,-1-1 1,1 1 0,0-1 0,0 1 0,0 0-1,0-1 1,0 1 0,1-5 0,-1 3-23,1-1 1,0 0-1,0 0 0,1 1 1,-1-1-1,1 1 1,0-1-1,0 1 0,0-1 1,1 1-1,0 0 0,-1 0 1,1 1-1,1-1 0,-1 0 1,0 1-1,1 0 1,0 0-1,8-5 0,-3 4-2,1 1 0,0 0 0,0 1 0,0 0 0,0 0 0,0 1 0,0 1 0,1-1 0,-1 2 0,0-1 0,0 2-1,0-1 1,0 1 0,14 5 0,18 7-50,-1 1 0,43 24 1,-9-5 37,-50-23 21,0-1 1,1-2-1,0 0 1,1-2 0,0 0-1,40 1 1,-57-6 1,0-2 1,0 1 0,0-1-1,0-1 1,0 0-1,0 0 1,-1-1 0,1 0-1,-1-1 1,0 0-1,0-1 1,0 0 0,0 0-1,-1 0 1,0-1-1,0-1 1,-1 1 0,1-1-1,-1-1 1,11-14-1,-3-2 5,0 0 0,-2 0 0,0-2 0,-2 1 0,-1-2 0,-1 1 0,-1-1 0,5-34 0,-3-4 298,-2-1 1,-3-88 0,-9 129-37,3 26-272,1-1 0,-1 0 0,1 1 1,0-1-1,-1 1 0,1-1 0,-1 1 0,1-1 1,0 1-1,-1-1 0,1 1 0,0-1 0,0 1 1,0-1-1,-1 1 0,1 0 0,0-1 1,0 1-1,0-1 0,0 1 0,0 0 0,0-1 1,0 1-1,0-1 0,0 1 0,0 0 0,0-1 1,0 1-1,1-1 0,-1 1 0,1 0 0,-1 40 8,3 0-1,1-1 0,2 1 0,2-1 0,18 56 0,-20-77-42,1-1 1,1 1-1,0-1 0,2-1 0,0 1 0,1-2 0,0 1 1,1-2-1,1 1 0,1-2 0,0 0 0,1 0 1,18 12-1,-29-23-93,1 0 0,-1-1 0,0 1 0,1-1 1,-1 0-1,1 0 0,0-1 0,-1 1 0,1-1 0,0 0 1,0 0-1,0-1 0,0 1 0,0-1 0,0 0 0,0-1 1,0 1-1,0-1 0,0 0 0,0 0 0,-1 0 1,8-4-1,-6 2-21,0-1 0,0 0 1,-1 0-1,1-1 1,-1 0-1,0 0 0,0 0 1,-1 0-1,0-1 1,0 0-1,0 0 0,0 0 1,-1 0-1,0-1 1,2-7-1,15-48-145,-3 0 1,11-73-1,5-22 2596,-31 148-2000,11-25 2477,-3 76-2742,28 72 1,2 10 18,-32-93-110,35 119 93,-37-133-324,1 0 0,0 0-1,1 0 1,1-1 0,1-1 0,13 18 0,-22-31 112,0-1 0,0 1 0,1-1 0,-1 1 1,0-1-1,0 1 0,1-1 0,-1 0 0,1 0 0,-1 1 0,1-1 0,0 0 0,-1 0 0,1-1 0,0 1 0,0 0 0,-1 0 0,1-1 1,0 1-1,0-1 0,0 0 0,0 0 0,0 1 0,0-1 0,0-1 0,-1 1 0,1 0 0,0 0 0,0-1 0,0 1 0,0-1 0,0 1 1,0-1-1,-1 0 0,1 1 0,0-1 0,2-2 0,10-8-1162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2.4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253 91 84,'-4'-12'1641,"0"-1"1,0 1-1,-1 0 0,-1 0 1,-8-14-1,12 23-1509,2 11-92,1 0 1,-2 0-1,1 1 0,-1-1 0,-4 15 1,2-5-5,-18 212 244,9 308 0,5-70-317,-13-188 49,12-211-67,-4-1-1,-20 69 0,30-132-27,0 1-1,0 0 1,-1-1-1,1 1 0,-1-1 1,-7 10-1,10-15 54,-1 1-1,1-1 1,-1 1-1,0 0 1,1-1 0,-1 1-1,1-1 1,-1 0-1,0 1 1,1-1-1,-1 1 1,0-1-1,0 0 1,1 1-1,-1-1 1,0 0-1,0 0 1,1 0-1,-1 0 1,0 0-1,0 0 1,-1 0-1,1 0-13,-1-1 0,1 0-1,0 1 1,0-1 0,0 0-1,0 0 1,0 0 0,0 0-1,0 0 1,0 0 0,0 0-1,0 0 1,0-1 0,1 1-1,-1 0 1,0 0-1,0-3 1,-5-12-193,0 0 0,1-1 0,1 1 0,1-1 0,-2-24 0,0-92-208,5 94 354,2-111 64,7-1 1,7 1-1,6 0 1,83-288-1,-11 176 177,-77 225-88,1 0 0,2 1 0,2 1 0,44-54 0,-60 81-37,1 0 0,0 1-1,1 0 1,0 0 0,0 1 0,0 0-1,1 0 1,0 1 0,18-7 0,-23 10-18,-1 1 0,1 0 1,0 1-1,0-1 1,0 1-1,0-1 1,0 1-1,0 0 1,0 1-1,0-1 1,0 1-1,-1 0 0,1 0 1,0 0-1,0 0 1,-1 0-1,1 1 1,-1 0-1,1 0 1,-1 0-1,1 0 1,-1 0-1,0 1 0,0 0 1,0-1-1,-1 1 1,1 0-1,3 5 1,2 4 3,-1 0 0,0 1 0,0 0-1,-1 1 1,-1-1 0,0 1 0,-1 0 0,-1 0 0,0 0 0,0 1 0,-2-1 0,0 26 0,-1-12 19,-1-1 0,-2 0 0,-1 0 0,-1 0 0,-17 51 0,11-46-5,-2-1-1,-29 50 1,34-68-13,0-1 1,0-1-1,-1 1 1,-1-1-1,0-1 0,0 0 1,-1 0-1,-22 15 1,31-24-19,1 0 0,-1 0 0,1 0 1,-1 0-1,0 0 0,1 0 0,-1 0 1,0-1-1,0 1 0,0 0 0,1-1 0,-1 0 1,0 1-1,0-1 0,0 0 0,0 0 1,0 0-1,0 0 0,0-1 0,0 1 1,1 0-1,-1-1 0,0 1 0,0-1 0,0 0 1,1 1-1,-1-1 0,0 0 0,1 0 1,-1 0-1,0 0 0,1-1 0,0 1 1,-1 0-1,1-1 0,0 1 0,-1-1 0,1 1 1,0-1-1,0 1 0,0-1 0,1 0 1,-1 0-1,0 1 0,1-1 0,-2-3 1,-1-8-103,-1 0 1,2 0-1,0-1 1,0 1 0,1-16-1,0-6-308,-1-21-2031,10-108 0,2 110 1154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3.27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1 670 48,'1'2'226,"0"-1"-1,0 1 1,0 0 0,1 0-1,-1-1 1,1 1 0,-1 0 0,1-1-1,0 0 1,-1 1 0,1-1-1,0 0 1,0 0 0,0 0-1,0 0 1,0 0 0,0 0 0,0-1-1,1 1 1,3 0 0,-2-2-162,-1 0 0,1 0 1,0 0-1,-1-1 0,1 1 1,-1-1-1,1 0 0,-1 0 1,0 0-1,0 0 0,5-5 1,5-5-94,0 0 0,-1-1 0,-1-1 0,0 0 0,-1 0 0,0-1 0,-1 0 0,-1-1 0,0 0 0,-1 0 0,-1-1-1,0 0 1,2-18 0,-2 13 120,-2-1-1,-1 0 0,-1 0 0,0 0 0,-2 0 0,-1 0 1,-1 0-1,-1 0 0,-8-35 0,9 52 14,1 0 0,-1 0-1,-1 0 1,1 0 0,-1 0-1,0 0 1,-7-9 0,9 14-90,0 0-1,-1 0 1,1 0 0,0 0 0,-1 1 0,1-1 0,0 0 0,-1 1 0,1-1 0,-1 1 0,1-1 0,-1 1-1,1 0 1,-1-1 0,1 1 0,-1 0 0,1 0 0,-1 0 0,1 0 0,-1 0 0,1 1 0,-1-1 0,1 0 0,-1 1-1,1-1 1,-1 1 0,1 0 0,0-1 0,-1 1 0,1 0 0,0 0 0,0 0 0,-1 0 0,1 0 0,0 0 0,0 0-1,-2 2 1,-3 4-3,-1 0-1,1 1 1,0 0 0,1 0-1,0 0 1,0 0-1,1 1 1,0 0-1,0 0 1,1 0-1,0 0 1,1 1-1,0-1 1,0 1-1,1-1 1,0 18 0,1 9-4,2-1 1,1 1 0,9 41 0,-8-54-8,2 0 0,1 0-1,0-1 1,2 0 0,1-1 0,0 0 0,2 0-1,0-1 1,21 25 0,-28-37-6,2-1-1,-1 0 1,1 0 0,0 0 0,0-1-1,0 0 1,1-1 0,0 0 0,0 0-1,1 0 1,-1-1 0,1-1 0,0 1-1,0-1 1,0-1 0,1 0 0,-1 0-1,0-1 1,1 0 0,-1 0 0,1-1-1,0 0 1,-1-1 0,0 0 0,18-5-1,-19 3 8,0 0-1,0-1 0,0 0 1,-1 0-1,0-1 0,1 1 1,-2-2-1,1 1 1,-1-1-1,1 0 0,-2-1 1,1 1-1,-1-1 0,0 0 1,0 0-1,-1-1 0,0 0 1,0 1-1,0-1 0,-2-1 1,1 1-1,1-9 0,5-22 68,-2 0 0,-2 0 0,1-61 0,-5 66 26,1-39 169,-2 34 17,2 1 0,8-49 0,-10 87-280,0 0 1,0-1-1,0 1 0,0 0 0,0 0 1,0-1-1,0 1 0,0 0 0,0 0 0,0-1 1,0 1-1,0 0 0,0 0 0,0-1 1,0 1-1,0 0 0,0 0 0,0 0 0,0-1 1,0 1-1,1 0 0,-1 0 0,0 0 1,0-1-1,0 1 0,0 0 0,1 0 1,-1 0-1,0-1 0,0 1 0,0 0 0,0 0 1,1 0-1,-1 0 0,0 0 0,0 0 1,1 0-1,-1 0 0,0-1 0,0 1 1,1 0-1,-1 0 0,0 0 0,0 0 0,0 0 1,1 0-1,-1 0 0,0 0 0,0 0 1,1 1-1,-1-1 0,0 0 0,0 0 0,1 0 1,10 16 6,7 26 23,-5 10 43,-1 1 1,5 65-1,-4-19 8,48 273 368,-56-340 191,-8-52-424,-5-54-191,3 0-1,3-1 0,12-105 0,-6 143-74,2-1 1,1 1-1,3 0 0,0 1 0,3 0 1,1 1-1,1 0 0,33-53 1,-40 76 30,0 1 1,2-1-1,-1 2 1,1-1-1,1 1 1,-1 1-1,2 0 1,-1 0-1,1 1 1,1 1-1,25-12 1,-31 16 19,1 1 0,-1-1 0,0 2 0,1-1 0,-1 1 0,1 0 1,-1 1-1,1 0 0,0 0 0,-1 1 0,1-1 0,-1 2 0,1-1 1,-1 1-1,0 0 0,1 1 0,-1 0 0,0 0 0,-1 0 1,1 1-1,-1 0 0,1 0 0,-1 1 0,8 7 0,-6-4 4,0 1 0,0 0 0,-1 1 0,0 0-1,-1 0 1,0 1 0,-1 0 0,0 0 0,0 0 0,-1 0-1,-1 1 1,0-1 0,0 1 0,-1 0 0,0 21-1,-1 15 20,-2-1 0,-12 79 0,7-82-13,2-15-8,1 1 1,2 0-1,1 0 1,1-1 0,9 58-1,-8-78-31,1 1 0,-1-1 1,2-1-1,-1 1 0,1 0 0,1-1 0,-1 0 0,1 0 1,1 0-1,0-1 0,0 0 0,0 0 0,1 0 0,0-1 1,0 1-1,0-2 0,1 1 0,0-1 0,0-1 0,1 1 1,-1-1-1,17 5 0,-9-5-424,0 0 1,1-1-1,-1 0 0,1-2 0,0 0 1,-1 0-1,1-2 0,0 0 1,-1-1-1,1-1 0,-1 0 1,1-1-1,-1-1 0,20-9 1,7-6-1075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3.6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95 212 168,'-9'-13'1320,"-1"1"0,-1 0 0,0 0 0,-1 1 0,-15-12 0,27 23-1314,0 0 0,0 0 0,0-1-1,-1 1 1,1 0 0,0 0 0,0 0 0,-1 0-1,1 0 1,0 0 0,0 0 0,-1 0 0,1 0 0,0 0-1,0 0 1,0 0 0,-1 0 0,1 0 0,0 0 0,0 0-1,-1 0 1,1 0 0,0 0 0,0 0 0,-1 0-1,1 0 1,0 1 0,0-1 0,0 0 0,-1 0 0,1 0-1,0 0 1,0 0 0,0 1 0,0-1 0,-1 0 0,1 0-1,0 0 1,0 1 0,0-1 0,0 0 0,0 1-1,-5 15 36,4 16-59,27 166 124,-5-60-18,-9-23-17,15 108 112,-22-199 150,-1-28 66,-1-44 176,-2 25-636,45-316 185,-34 281-535,4 1 0,1 0 1,43-93-1,-53 136 178,35-62-1822,-40 72 1742,1 0-1,0 0 1,1 0 0,-1 0-1,1 0 1,-1 1-1,1-1 1,0 1 0,0 0-1,1 0 1,-1 1 0,1-1-1,8-2 1,5 3-1068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3.9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67 1 700,'17'39'4443,"-15"-31"-4315,0 1 0,-1-1-1,0 0 1,0 1 0,-1-1 0,0 1 0,-1-1 0,1 1-1,-4 10 1,-34 145 870,23-110-962,3 0-1,-7 68 0,19-121-95,-1 0 0,1 0 1,0 0-1,0 0 0,0 0 0,0 0 0,0-1 0,-1 1 0,1 0 0,1 0 0,-1 0 0,0 0 0,0 0 0,0 0 0,0 0 0,1 0 0,-1-1 0,0 1 0,1 0 1,-1 0-1,1 0 0,-1-1 0,1 1 0,-1 0 0,1-1 0,-1 1 0,2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4.2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1 175 672,'0'-102'5067,"0"38"-1249,2 55-4346,2 18-37,0 0 0,1 0-1,0 0 1,0-1 0,1 0-1,-1 0 1,2 0-1,-1-1 1,1 0 0,1 0-1,8 6 1,1 1-736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4.6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179 1 4,'-12'20'1062,"0"-1"1,-1 0-1,0 0 1,-20 18-1,20-22-778,0-1-1,1 2 1,1 0-1,0 0 1,1 1-1,-10 22 1,19-35-282,0 0 0,0 0 1,0 1-1,0-1 0,1 0 1,0 1-1,-1-1 1,2 0-1,-1 1 0,0-1 1,1 0-1,0 1 0,0-1 1,0 0-1,1 0 0,-1 0 1,1 0-1,0 0 1,0 0-1,0 0 0,1-1 1,-1 1-1,5 3 0,7 9 14,2-1-1,0-1 0,31 22 1,-32-26-6,-1 1 0,-1 0 1,24 25-1,-35-33-15,1 0 0,-1 1 0,0-1 1,0 1-1,0-1 0,-1 1 0,1 0 0,-1 0 0,0 0 0,0 0 1,0 0-1,-1 0 0,1 0 0,-1 0 0,0 0 0,0 0 1,-1 5-1,-1-3-2,1 1 0,-1 0 0,-1-1 0,1 1 0,-1-1 0,-1 0 0,1 0 0,-1 0 0,-6 7 0,-9 9-2,-1-2 1,-2 0 0,-43 32 0,50-41 20,-4 5-5,3-3 42,27-29-16,88-100-14,136-175 14,-119 133 1062,-136 224-529,12-32-489,0-1 0,2 1 0,-2 53 0,7-78-83,1 1 0,0-1 0,1 1 0,0-1 0,0 1-1,1-1 1,0 0 0,1 0 0,0 0 0,0 0 0,1 0-1,0-1 1,1 1 0,0-1 0,0 0 0,1-1 0,11 13 0,-12-16-150,1 0 0,-1 0 1,1 0-1,0-1 0,0 0 1,0 0-1,1 0 0,-1-1 1,1 0-1,-1 0 0,1-1 1,0 0-1,7 1 1,0-2-734,1 0 0,-1-1 0,1 0 0,-1-1 0,16-4 0,-6 0-472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4.9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370 748 892,'1'-5'458,"0"-1"1,0 1-1,0 0 0,-1-1 0,1 1 1,-2-1-1,1 1 0,0-1 0,-1 1 1,0 0-1,0-1 0,-1 1 1,0 0-1,-3-7 0,4 10-385,-1-1 0,0 1 1,1 1-1,-1-1 0,0 0 0,0 0 0,0 1 0,0-1 0,-1 1 1,1-1-1,0 1 0,0 0 0,-1 0 0,1 0 0,-1 0 1,1 1-1,-1-1 0,0 1 0,1-1 0,-1 1 0,1 0 1,-1 0-1,0 0 0,1 0 0,-1 1 0,1-1 0,-1 1 0,1-1 1,-1 1-1,1 0 0,-1 0 0,-2 2 0,-11 3-45,0 2 0,1 0 0,0 0 0,0 2 0,1 0 0,0 0-1,1 1 1,0 1 0,1 0 0,0 1 0,-13 19 0,11-13-29,1 1 1,1 1-1,0 0 0,2 0 1,0 1-1,1 0 0,-9 41 1,17-58-24,0 0 1,0 0-1,0-1 1,1 1-1,0 0 1,0 0-1,0 0 1,0 0-1,1 0 1,0-1-1,0 1 1,0 0-1,1 0 1,-1-1-1,5 9 1,-4-10-34,1-1 0,-1 1 0,0-1 0,1 0 0,-1 0 0,1 0 0,-1 0 0,1 0 0,0-1 0,0 1 0,0-1 0,0 0 1,0 0-1,0 0 0,0 0 0,0 0 0,0-1 0,1 0 0,-1 1 0,0-1 0,0 0 0,1 0 0,-1-1 0,5 0 0,6-2-79,0 0-1,0-1 1,-1-1 0,1 0-1,-1-1 1,-1 0-1,1-1 1,-1 0 0,0-1-1,0 0 1,-1-1-1,0-1 1,-1 0 0,0 0-1,11-15 1,1-4 136,-1-1-1,-1 0 1,-2-2 0,26-60 0,-25 40 227,-2-1 0,-2 0 0,14-103 0,-2-168 2677,-25 287-2273,0 19-199,-1 9-84,0-1 1,-1 0-1,0 0 1,-1 1-1,-2-14 1,-4 35 112,-1 12-418,-32 135 148,8 2 0,-16 201 0,42-258-702,11 137 0,3-155-961,4 0 0,24 86 0,36 67-5080,-52-179 4700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5.93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 1787 780,'-24'30'5513,"40"-30"-4928,8-5-585,0-1-1,0-2 1,-1 0 0,0-2 0,-1-1-1,33-19 1,-20 7-49,-1-1 1,-1-2-1,32-32 0,-44 35 7,-1 0-1,-1-2 0,-2 0 1,0-1-1,-2 0 0,-1-2 1,0 1-1,-3-2 0,0 0 1,-2 0-1,-1-1 0,-1 0 0,3-39 1,-1-36 254,-4 0-1,-13-157 1,-49-254 1705,41 444-1422,10 48-255,1-1 0,1 0 0,-1-29-1,-19 209-81,-36 596-206,61-724 53,0 1 0,2-1-1,1 0 1,1-1-1,1 1 1,1-1 0,2 0-1,1 0 1,0-1 0,22 35-1,-20-40-34,1-1 0,1-1 0,1-1-1,0 0 1,1-1 0,1 0 0,1-1-1,0-1 1,1-1 0,0-1 0,1 0-1,38 15 1,-49-23 9,0-1 1,-1-1-1,1 1 0,0-2 1,0 1-1,0-1 0,0 0 0,0-1 1,1 0-1,-1-1 0,0 0 0,0 0 1,0-1-1,0 0 0,11-4 0,-8 1 24,-1-1-1,0 0 0,0 0 0,0-1 0,-1 0 0,0-1 1,0 0-1,-1-1 0,0 0 0,12-16 0,-2-1 23,-1-1-1,-2 0 1,0-2 0,19-49-1,30-128 558,-59 160-5,-8 40-263,-7 29-270,-2 13-37,2 1-1,1 1 1,-3 47 0,10-76-29,0 1 0,1 0-1,0 0 1,1-1-1,0 1 1,1 0 0,0-1-1,0 1 1,1-1 0,0 1-1,1-1 1,0 0 0,0-1-1,1 1 1,0-1-1,0 0 1,1 0 0,8 9-1,-9-13-137,1 0-1,0-1 0,-1 1 0,1-1 1,0 0-1,0 0 0,1-1 0,-1 0 1,1 0-1,-1 0 0,1-1 0,-1 0 1,1 0-1,0-1 0,0 0 0,11-1 1,-5 0-549,1-1 1,-1-1-1,0 0 0,0 0 1,0-1-1,0-1 0,17-9 1,3-6-783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7.00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327 181 532,'-6'-4'538,"0"1"-1,0 0 0,0 0 1,0 1-1,-1 0 1,1 0-1,-1 0 1,1 1-1,-1 0 1,0 0-1,0 1 0,-11 0 1,10 1-357,1 0 1,-1 1-1,1 0 0,-1 0 1,1 1-1,0 0 0,0 0 1,0 1-1,-12 8 0,7-3-173,1 0 0,1 1 0,0 0 0,0 1 0,1 0 0,1 0 0,-1 1-1,2 0 1,0 0 0,0 1 0,-6 20 0,5-10-4,1 0 0,1 1 0,2 0 0,0 0 0,1 0 0,1 28 0,2-41-13,0 0 0,1 0 1,1 1-1,0-1 1,0 0-1,1-1 1,0 1-1,1 0 0,0-1 1,1 0-1,0 0 1,0 0-1,1 0 1,1-1-1,10 13 1,-13-19-6,-1 0 0,1 1 0,0-2 1,0 1-1,0 0 0,0-1 0,0 0 1,1 0-1,-1 0 0,1 0 1,0-1-1,-1 1 0,1-1 0,0-1 1,8 2-1,-4-3-10,0 1 0,-1-1 0,1 0 0,0-1 1,-1 0-1,1-1 0,-1 1 0,10-6 0,2-2 7,-1-1 0,0 0 0,0-2-1,-1 0 1,-1-1 0,18-19 0,-11 8 205,-1-1 0,-1-2-1,-1 0 1,-2-1 0,-1-1 0,-1-1 0,-1 0 0,15-46 0,-22 60-80,0 17-114,9 28-79,-13-19 100,34 73-25,-28-55-19,1 0 0,2-1 0,0-1 0,2 0 0,0-1 0,2-1 0,21 22 0,-36-42 24,1 0-1,-1 0 1,1 0-1,0-1 0,0 0 1,0 0-1,0 0 1,0 0-1,0-1 1,1 1-1,-1-1 1,0 0-1,1 0 0,-1-1 1,1 1-1,-1-1 1,1 0-1,-1 0 1,7-2-1,-7 1 8,-1 0 1,0 0-1,1 0 0,-1-1 1,0 1-1,0-1 0,0 0 1,0 0-1,0 0 0,0 0 1,-1 0-1,1-1 0,-1 1 1,1-1-1,-1 0 0,0 0 1,0 0-1,0 0 0,-1 0 1,1 0-1,-1 0 0,0 0 1,1-1-1,-1 1 0,0-5 1,7-39 41,2-94 0,-9 93-30,2 0 0,15-74 0,-15 109-25,1 1-1,0-1 1,0 1 0,1 0 0,1 0 0,0 0-1,1 1 1,0 0 0,0 0 0,1 1 0,1 0-1,0 0 1,19-16 0,-24 23 4,0 1 0,-1-1 0,1 1 0,0-1 0,1 1 0,-1 0 0,0 1 1,1-1-1,-1 1 0,1 0 0,-1 0 0,1 0 0,-1 1 0,1-1 0,0 1 0,-1 0 0,1 0 0,6 2 0,-5 0 3,0 0-1,0 0 0,1 0 1,-2 1-1,1 0 0,0 1 1,0-1-1,-1 1 1,0 0-1,0 0 0,9 10 1,-6-5-2,-1 0 0,1 1 0,-2 0 1,1 0-1,-1 0 0,-1 1 0,0 0 0,0 1 1,-1-1-1,-1 1 0,0-1 0,0 1 1,1 22-1,-6-5-13,-1-1 1,-2 0-1,-12 42 0,8-34 5,-8 58 0,16-84 13,1 1-1,0-1 0,0 1 1,1 0-1,0-1 1,0 1-1,2-1 0,-1 1 1,8 18-1,-6-24-5,-1 1-1,1-1 0,0 0 1,0 0-1,1 0 0,0 0 1,0-1-1,0 0 0,0 0 1,0 0-1,1-1 0,0 1 1,0-2-1,0 1 1,0 0-1,0-1 0,0 0 1,1-1-1,-1 1 0,10 0 1,-2 0-154,0-1 0,1 0-1,-1 0 1,1-2 0,-1 0 0,0 0 0,1-2 0,18-4 0,-25 3-341,1 0-1,-1 0 1,1-1 0,-1 1 0,-1-2-1,1 1 1,-1-1 0,0-1-1,0 1 1,0-1 0,-1 0-1,8-13 1,4-4-846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9.32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0 305 4,'29'-24'6202,"-25"23"-5954,-1 3-153,-1-1 0,1 1 0,-1 0 0,0-1 0,1 1 0,-1 0 0,0 0 0,0 1 0,0-1 0,-1 0 0,1 1 0,0-1 0,-1 1 0,2 3 0,11 21 29,-1 0-1,-2 1 1,-1 0 0,-1 1 0,-1 0 0,-1 0 0,-2 1-1,-1 0 1,-2 0 0,-1 40 0,-1-70-118,1 1 1,-1-1-1,0 1 0,0-1 1,0 1-1,0-1 0,0 1 1,0-1-1,0 1 0,0-1 1,0 1-1,0-1 0,0 1 1,0-1-1,0 1 0,0-1 1,0 1-1,0-1 0,-1 0 1,1 1-1,0-1 0,0 1 1,-1-1-1,1 1 0,0-1 1,-1 0-1,1 1 0,0-1 1,-1 0-1,1 1 0,-1-1 1,-8-12 133,-6-25-14,5-4-97,1-1 0,3-1 0,1 1 0,1-68 0,5 81-14,2 1-1,0-1 1,2 1 0,1 0 0,1 1-1,2 0 1,21-49 0,-27 69-20,1 1 1,0-1-1,0 1 1,0 0-1,1 0 1,0 0-1,0 0 1,0 1-1,1 0 1,-1 0-1,12-6 1,-14 9 1,1 1 1,-1-1 0,1 1-1,0 0 1,-1 0-1,1 0 1,0 0 0,0 1-1,0-1 1,0 1 0,0 0-1,0 0 1,0 1 0,0-1-1,-1 1 1,1 0 0,0 0-1,0 0 1,-1 0 0,1 1-1,0 0 1,-1-1 0,7 5-1,4 4 4,-1 1 1,1 0-1,-2 1 0,0 0 0,0 1 0,-1 0 0,-1 1 0,12 19 0,8 20-2,23 57 0,-14-28-9,-6-11-59,2 4-1079,-8-27-2733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7.6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 17 1268,'4'4'6727,"-2"12"-5179,-2 16-1607,-56 340 661,101-488-579,10-36 2,-46 132-11,1 1 1,0 0-1,1 0 1,1 1-1,19-23 1,-28 38-10,0 0 1,0 0-1,-1 0 0,2 0 0,-1 1 1,0-1-1,0 1 0,1 0 1,0 0-1,-1 0 0,1 0 1,0 1-1,0 0 0,0-1 0,-1 2 1,9-2-1,-9 2-1,0 1 1,0-1-1,0 1 0,0 0 0,-1 0 1,1 0-1,0 0 0,0 0 0,-1 1 1,1-1-1,0 1 0,-1 0 0,0 0 1,1 0-1,-1 0 0,0 0 0,0 0 1,0 1-1,0-1 0,-1 1 0,1-1 1,2 6-1,4 10 22,0 1-1,-1 0 1,-1 0 0,-1 1 0,-1 0 0,-1 0-1,0 0 1,-1 0 0,-3 38 0,8 58-16,-6-112-23,-1 0 1,1 0-1,-1 0 1,1 0-1,0 1 1,1-1-1,-1 0 0,1-1 1,0 1-1,0 0 1,0 0-1,0-1 1,1 1-1,-1-1 0,1 0 1,0 0-1,0 0 1,0 0-1,1 0 1,-1-1-1,6 4 0,-4-4-51,1 0-1,-1-1 1,0 0-1,1 0 0,-1 0 1,1-1-1,-1 0 1,1 0-1,-1 0 0,0-1 1,1 0-1,-1 0 1,1 0-1,-1 0 0,0-1 1,6-3-1,3-1-82,1 0 0,-2-1-1,1-1 1,-1-1 0,0 0-1,-1 0 1,0-1 0,0-1-1,-1 0 1,-1 0 0,1-1-1,-2-1 1,0 0 0,13-24-1,-6 4 413,-2-1 0,-1 0-1,-2-1 1,-1 0-1,6-43 1,-13 57 715,-2 15-136,2 22-680,4 74-145,-8-72-81,2 0 1,0-1 0,1 1 0,1 0 0,0-1 0,1 0 0,1 0 0,13 30 0,-14-42-268,0 1 1,1-1-1,0 0 1,-1 0-1,1-1 0,1 0 1,-1 0-1,1 0 1,0 0-1,-1-1 0,1 0 1,1 0-1,-1-1 1,0 0-1,1 0 0,-1 0 1,1-1-1,0 0 1,-1 0-1,1 0 1,0-1-1,0 0 0,-1-1 1,12-1-1,8-5-1125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7.95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61 131 1176,'-17'-41'5184,"-26"-48"0,87 125-6718,-29-15-435,0 0 0,-2 2 0,18 39 0,-18-30 383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38.4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26 432 868,'19'100'5108,"-10"2"-3471,-9-100-1585,-1 1-1,1 0 1,0 0 0,-1 0 0,0-1 0,1 1-1,-1 0 1,0-1 0,0 1 0,-1-1 0,1 1-1,0-1 1,-4 5 0,4-10-46,0 1 0,0-1-1,0 0 1,1 1 0,-1-1-1,1 1 1,0-1 0,-1 0 0,1 0-1,1 1 1,-1-4 0,7-32-8,0 1 1,20-54-1,-21 75-4,0-1 1,2 1-1,-1 1 1,2-1 0,0 2-1,1-1 1,19-21-1,-25 32 3,-1 1 0,0 0 0,1 0 0,0 0 0,0 1-1,0-1 1,0 1 0,0 0 0,0 0 0,1 1 0,-1-1 0,1 1 0,-1 0-1,1 0 1,0 0 0,-1 0 0,1 1 0,0 0 0,-1 0 0,1 0 0,0 1 0,-1 0-1,1 0 1,-1 0 0,1 0 0,-1 1 0,9 3 0,6 5-5,0 2 0,0 0 0,-1 0 0,29 28 0,-8-8 9,-36-29-3,1 1 0,0-1 0,1 0 0,-1 0 0,1-1 0,-1 1 0,1-1 0,0 0 0,-1-1 0,1 1 0,0-1 0,0 0 0,0 0 0,1 0 0,-1-1 0,0 1 0,0-1 0,0-1 0,0 1 0,0-1 0,1 0 0,-1 0 1,0 0-1,0-1 0,-1 1 0,1-1 0,0 0 0,-1-1 0,1 1 0,-1-1 0,0 0 0,1 0 0,-2-1 0,7-5 0,7-8 41,-1 0 0,0-2 0,-1 1 0,-1-2 1,20-37-1,44-115 739,-52 111-466,-17 33-181,-9 19-34,-10 20 1,-12 27-11,2 2-1,2 0 1,1 1-1,2 0 0,1 1 1,3 1-1,-8 59 1,11-44 0,3 1 0,3 83 1,21 120-47,0 66-75,-19-281 62,-3 0 1,-2 0-1,-1-1 1,-26 89-1,21-107 15,-1 0-1,-1 0 1,-1-1 0,-2-1-1,0 0 1,-2-1-1,-1-1 1,-1-1 0,-1 0-1,-1-2 1,-1 0 0,0-2-1,-2-1 1,0 0-1,-1-2 1,-33 15 0,49-26 7,0-1 0,-1-1 1,1 0-1,-1 0 0,1-1 1,-1 0-1,0-1 0,1 0 1,-1-1-1,0 0 0,0 0 1,0-2-1,1 1 0,-1-1 0,-13-5 1,17 5-65,0-1 1,0 0 0,0 0-1,1-1 1,-1 0 0,1 0-1,0-1 1,0 0-1,0 0 1,1 0 0,0-1-1,0 1 1,0-1 0,1 0-1,0-1 1,0 1-1,0-1 1,1 0 0,0 0-1,0 0 1,1 0-1,-3-11 1,1-10-313,0 0-1,2 0 1,1 0-1,2-1 1,4-33-1,30-144-3429,-17 115 1416,-6 23 656,-1 5 108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2.71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389 18 948,'-13'-4'949,"-1"0"-1,0 1 1,1 0-1,-1 1 1,-1 1-1,-19 0 1,30 1-915,-1 1 0,1-1 1,0 1-1,0 0 1,0 1-1,0-1 1,0 1-1,0-1 1,0 1-1,0 0 1,1 0-1,-1 1 0,1-1 1,-1 1-1,1 0 1,0 0-1,0 0 1,0 0-1,1 1 1,-1-1-1,1 1 1,0-1-1,0 1 1,0 0-1,-2 5 0,-4 20 2,0 1 0,3 0-1,0 0 1,2 0 0,1 60-1,0-13 31,-41 481 272,0 10-507,41-523 42,-1 12-662,-10 62 0,12-116 594,1 0 0,-1 0 0,0 0-1,0 0 1,0-1 0,-1 1 0,1 0-1,-1-1 1,1 1 0,-3 2 0,-2-2-617,6-2 738,-1-1 0,1 0 1,-1 0-1,0 0 0,1 0 0,-1 0 0,0 0 1,1 0-1,-1 0 0,1 0 0,-1 0 0,0 0 1,1 0-1,-1 0 0,1-1 0,-1 1 1,0 0-1,1 0 0,-1-1 0,1 1 0,-1 0 1,-5-10-1255,6 9 1254,-7-16-1145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3.23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11 469 372,'-1'-21'375,"1"0"1,1 1-1,0-1 1,2 1-1,1-1 1,0 1-1,1 0 1,2 0-1,0 1 0,0-1 1,2 2-1,1-1 1,0 1-1,20-26 1,-20 31-359,1 1 1,0 0-1,1 1 1,0 0-1,1 1 1,0 0-1,1 1 1,0 1-1,0 0 0,0 1 1,1 0-1,0 1 1,1 1-1,-1 0 1,1 1-1,0 1 1,0 1-1,0 0 1,19 1-1,-24 1-12,0 0-1,0 1 0,0 0 1,0 1-1,-1 1 0,1-1 1,-1 2-1,1-1 0,-1 2 1,0-1-1,-1 1 1,1 1-1,-1 0 0,0 0 1,0 0-1,-1 1 0,0 1 1,0 0-1,-1 0 0,0 0 1,7 12-1,-7-9 6,-1 0 0,0 1 0,-1-1 0,0 1 0,-1 1 0,-1-1 0,0 1 0,0-1 0,-1 1 0,-1 0 0,0 0 0,-1 0 0,0-1 0,-1 1 0,0 0 0,-1 0 0,-6 21 0,-1-10-6,0-1 1,-1 0-1,-1 0 1,-2-1-1,0-1 0,-1 0 1,-1-1-1,-1 0 1,0-1-1,-2-1 1,-38 31-1,32-30 65,-1-2-1,-1 0 1,-1-2 0,0 0-1,-1-2 1,0-2-1,-1 0 1,0-2-1,-44 9 1,62-17 33,1 1 1,-1-2-1,1 1 0,-1-1 1,-16-3-1,24 3-43,0 0 0,0-1 0,0 0 0,0 1 0,1-1 1,-1 0-1,0-1 0,1 1 0,-1 0 0,1-1 0,-1 1 0,1-1 0,0 0 0,-1 0 0,1 0 1,0 0-1,0 0 0,0 0 0,1-1 0,-1 1 0,0-1 0,1 1 0,0-1 0,-2-5 1,4 2 370,7 12-361,8 15-111,9 36 64,-2 1 1,-3 1-1,15 78 1,-11-43-10,12 47-13,-13-46-164,64 169 1,-84-256-24,1-1 0,1 0 0,-1 0 0,1 0 0,0 0 0,10 9 0,-14-15 1,0 1 0,1-1 0,-1 1 0,1-1 0,-1 0 0,1 0 0,0 1 0,-1-1 0,1 0 0,0 0 0,0-1 0,0 1 0,0 0 0,0-1 0,0 1 0,0-1-1,0 1 1,0-1 0,0 0 0,0 0 0,0 0 0,0 0 0,0 0 0,0-1 0,0 1 0,0-1 0,0 1 0,0-1 0,0 1 0,0-1 0,0 0 0,2-2 0,10-9-1223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3.67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28 140 1052,'-3'6'329,"-1"0"1,1 0-1,0 0 0,0 0 0,1 1 1,0-1-1,0 1 0,0-1 0,1 1 1,0 0-1,0 0 0,1 0 0,0 0 0,1 7 1,-1-12-316,0 1 0,0-1 0,0 0-1,0 0 1,1 0 0,-1 1 0,1-1 0,0 0 0,-1 0 0,1 0 0,0 0 0,0 0 0,0 0 0,0 0 0,1 0 0,-1-1-1,1 1 1,-1 0 0,1-1 0,-1 1 0,1-1 0,0 1 0,0-1 0,0 0 0,-1 0 0,1 0 0,0 0 0,1 0 0,-1 0 0,0-1-1,0 1 1,0-1 0,0 1 0,0-1 0,1 0 0,-1 0 0,0 0 0,0 0 0,1 0 0,-1 0 0,0-1 0,0 1 0,0-1 0,0 0-1,0 1 1,3-2 0,3-2-33,0 0-1,0 0 0,0-1 0,-1 0 1,1 0-1,-2-1 0,1 0 0,0 0 1,-1 0-1,0-1 0,-1 0 0,1 0 1,-1-1-1,-1 1 0,5-10 0,-5 10 41,-1 0 0,0 0 0,0-1 0,0 0 0,-1 1 0,0-1 0,0 0 0,-1 0-1,0 0 1,0 0 0,-1 0 0,0 0 0,-1 0 0,0 0 0,0 0 0,-4-15 0,4 21 19,1 0 0,-1 0 0,1 0 0,-1-1 0,0 1 0,0 0 0,0 0 0,0 1 0,-1-1 0,1 0 0,0 0 0,-1 0 1,1 1-1,-1-1 0,1 1 0,-1-1 0,0 1 0,0 0 0,0 0 0,0 0 0,0 0 0,0 0 0,0 0 0,0 0 0,0 0 0,0 1 0,0-1 1,-1 1-1,1 0 0,0 0 0,0 0 0,-3 0 0,1 1-15,0 1 1,0-1-1,0 1 1,1 0 0,-1 0-1,0 1 1,1-1-1,0 1 1,0 0-1,-1-1 1,2 2-1,-1-1 1,0 0-1,1 0 1,-1 1-1,-1 3 1,-5 9-27,2 0-1,0 1 1,0-1 0,2 1 0,0 0 0,1 1-1,1-1 1,0 1 0,0 27 0,3-2 8,2 0 1,12 77-1,-11-105 6,1 0 0,0-1-1,1 1 1,1-1 0,0 1-1,14 22 1,-16-30-159,0-1 0,1 1-1,0-1 1,0 0 0,1 0 0,-1-1 0,1 1-1,1-1 1,-1-1 0,1 1 0,-1-1 0,1 0 0,0-1-1,15 6 1,-20-9-65,0 0-1,0 1 0,0-1 1,1 0-1,-1 0 0,0-1 0,0 1 1,0 0-1,0-1 0,1 1 1,-1-1-1,0 0 0,0 0 1,0 0-1,0 0 0,0 0 1,-1 0-1,1 0 0,2-2 1,11-8-1207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5.17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29 117 240,'-21'34'4754,"19"-31"-4257,1 1 0,0-1 0,0 1 0,-1 5 0,7-8-446,0 0 0,0 0 0,-1 0-1,1-1 1,0 0 0,0 0 0,0 0-1,0 0 1,6-2 0,-8 2-19,11-1 17,0-1 0,0-1 0,0 0 0,0-1 0,-1 0 0,0-1 0,16-8 1,-24 10-44,1 0 0,0 0 1,-1-1-1,1 1 1,-1-1-1,0-1 1,-1 1-1,1-1 1,-1 1-1,1-1 1,-1-1-1,-1 1 1,1 0-1,-1-1 1,0 0-1,0 0 1,3-11-1,-5 16-2,-1-1-1,0 1 0,1-1 1,-1 1-1,0 0 1,0-1-1,0 1 1,0-1-1,0 1 1,0-1-1,-1 1 1,1-1-1,0 1 0,-1 0 1,1-1-1,-1 1 1,1 0-1,-1-1 1,0 1-1,1 0 1,-1 0-1,0-1 1,0 1-1,-2-2 0,1 2 18,0 0-1,-1-1 1,1 1-1,0 0 1,-1 0-1,1 0 1,-1 1-1,1-1 0,-1 1 1,1-1-1,-1 1 1,0 0-1,-2 0 1,-1 0 12,0 0 0,0 1-1,0 0 1,0 0 0,0 0 0,1 1 0,-1 0 0,0 0 0,1 0 0,-1 1 0,-8 6 0,1 3-22,1 1 0,1 1 1,0 0-1,1 1 0,1 0 0,0 0 0,0 1 0,2 0 1,0 0-1,1 1 0,1 0 0,0 0 0,-3 29 0,6-36-53,1 1-1,0 0 0,1 0 1,0 0-1,0 0 0,1-1 1,1 1-1,0 0 0,0-1 1,1 1-1,1-1 1,-1 0-1,2 0 0,-1 0 1,1 0-1,1-1 0,0 0 1,0 0-1,1-1 0,0 1 1,0-1-1,1-1 0,12 10 1,-17-14-230,1 0 0,0-1 0,0 1 0,1-1 0,-1 0 0,0 0 1,1-1-1,-1 1 0,1-1 0,0 0 0,-1 0 0,1 0 0,0-1 0,0 1 0,-1-1 1,1-1-1,0 1 0,0 0 0,0-1 0,-1 0 0,1 0 0,-1-1 0,1 1 0,6-4 0,8-8-1059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5.5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0 141 836,'4'3'362,"-1"1"0,0 0 0,0 1 1,-1-1-1,1 0 0,-1 1 0,0 0 0,0-1 0,0 1 0,-1 0 0,0 0 0,1 6 0,6 68-403,-7-59 390,2 164 130,-4-112-401,4-87-44,-1 0-1,2 0 1,0 0-1,9-22 1,3-9 16,-1-8-1,41-126 112,-48 160-133,0 1 1,2-1 0,0 2 0,1-1-1,1 1 1,22-24 0,-33 40-23,1 0 1,-1 0-1,1 0 1,0 0-1,0 0 1,-1 1-1,1-1 1,0 1-1,0-1 1,1 1 0,-1 0-1,0 0 1,0 0-1,1 0 1,-1 0-1,1 0 1,-1 1-1,0-1 1,1 1-1,-1 0 1,1-1-1,-1 1 1,1 0 0,-1 1-1,1-1 1,-1 0-1,1 1 1,-1-1-1,1 1 1,-1 0-1,0 0 1,1 0-1,-1 0 1,0 0-1,0 1 1,0-1 0,0 0-1,0 1 1,0 0-1,0-1 1,0 1-1,-1 0 1,1 0-1,-1 0 1,3 4-1,4 6 27,-1 0-1,0 1 0,-1-1 0,0 1 0,-1 0 1,6 25-1,-1 20 77,5 71 0,1 18-1483,-16-146 1225,0 1 0,0-1 0,0 0 0,0 0 0,0 1 0,1-1 0,-1 0 0,0 0-1,1 0 1,-1 1 0,0-1 0,1 0 0,-1 0 0,1 0 0,0 0 0,-1 0 0,19 11-2386,-8-14 1257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5.8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136 24 1040,'-9'-22'3745,"7"20"-3589,1 3-92,0-1 1,0 1-1,0 0 1,0-1-1,0 1 0,0 0 1,1-1-1,-1 1 0,0 0 1,1 0-1,-1 0 0,0-1 1,1 1-1,-1 0 0,1 0 1,-1 0-1,1 0 0,-1 2 1,-17 55 42,-1 50 135,5 1 0,0 187 0,9-147-75,5 636 216,3-732-398,11 375-72,-14-424-48,0 1 0,-1-1 0,0 1-1,0 0 1,0-1 0,0 0 0,-4 8-1,4-11 54,1 0 0,-1-1-1,1 1 1,0 0 0,-1-1-1,0 1 1,1 0 0,-1-1-1,1 1 1,-1-1-1,0 1 1,1-1 0,-1 1-1,0-1 1,0 0 0,1 1-1,-1-1 1,0 0 0,0 0-1,0 1 1,1-1 0,-1 0-1,0 0 1,0 0 0,0 0-1,0 0 1,1 0 0,-1 0-1,0 0 1,0-1-1,0 1 1,1 0 0,-1 0-1,0-1 1,0 1 0,1 0-1,-1-1 1,0 1 0,1-1-1,-1 1 1,0-1 0,1 1-1,-1-1 1,0 0 0,1 1-1,-1-1 1,1 0 0,0 1-1,-1-1 1,0-1 0,-12-14-1282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6.51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0 224 716,'65'3'2176,"96"17"1,-108-11-2053,0-2 1,1-3 0,58-2 0,-79-3 99,-1-2 0,1-2 1,0 0-1,-1-2 0,0-2 0,-1-1 1,45-20-1,-89 39-156,1 0 0,0 1 0,1 0 1,0 1-1,1 0 0,0 1 0,0 0 0,1 1 0,1 0 0,0 0 0,1 1 1,-7 18-1,2-4-93,1 1 1,2 1 0,1-1 0,1 1-1,-5 51 1,12-63 20,0-1 0,0 0 0,2 0 0,0 0 0,6 22 0,-7-33 4,1-1 0,0 1 1,1-1-1,-1 1 1,1-1-1,0 0 0,0 0 1,6 7-1,-7-10 2,0 0-1,0 0 1,0 0-1,1-1 1,-1 1 0,0-1-1,0 1 1,1-1-1,-1 0 1,1 0 0,0 0-1,-1 0 1,1-1-1,-1 1 1,1-1-1,0 1 1,0-1 0,-1 0-1,4 0 1,-2-1-3,-1 1 1,0 0-1,1-1 1,-1 0-1,0 1 1,0-1-1,1-1 1,-1 1-1,0 0 1,0-1 0,0 1-1,-1-1 1,1 0-1,0 0 1,-1 0-1,1-1 1,-1 1-1,4-4 1,-3 2-2,-1-1 0,1 0 0,-1 0 0,0 0-1,0 0 1,0 0 0,-1 0 0,1 0 0,-1-1 0,0-7 0,0-11-6,-2 1 0,0-1 0,-2 1 0,-6-27 1,7 36 6,-8-34 11,-11-79 65,20 115-69,0 1 1,1 0-1,1 0 1,-1 0-1,2-1 1,0 1-1,0 0 1,7-19-1,-8 27-3,1 0-1,-1 0 1,1 0-1,0 0 1,0 0-1,0 0 1,0 0-1,0 1 1,1-1-1,-1 1 1,1-1-1,0 1 0,0 0 1,0 0-1,0 0 1,0 1-1,0-1 1,4 0-1,-2 0 3,0 1-1,1 0 0,-1 0 0,1 1 0,-1 0 1,1 0-1,-1 0 0,1 0 0,-1 1 0,9 2 0,-2 0 4,0 1 0,0 1-1,0 0 1,-1 0-1,0 1 1,0 1 0,0-1-1,-1 2 1,12 10-1,-5 0 7,-2 0-1,0 2 1,-1 0-1,-1 0 0,0 1 1,-2 1-1,-1 0 0,0 0 1,-2 1-1,-1 0 1,6 28-1,-9-30 14,0 0-1,-1 1 1,-1-1-1,-1 1 1,-1-1-1,-1 1 1,-1-1 0,-1 0-1,-1 1 1,-1-1-1,0-1 1,-16 37-1,17-49 37,0-1-1,0 1 1,-1-1 0,0 0-1,-12 11 1,16-17-45,1 0 1,-1 0 0,0-1 0,0 1 0,1 0 0,-1-1 0,0 1 0,0-1-1,0 1 1,0-1 0,0 0 0,0 1 0,0-1 0,0 0 0,0 0 0,0 1 0,0-1-1,0 0 1,0 0 0,0 0 0,0 0 0,-1-1 0,0 0 7,1 0 0,0 0 0,0 0-1,0 0 1,-1 0 0,1 0 0,1-1 0,-1 1 0,0 0 0,0-1 0,0 1 0,1-1 0,-1 1 0,1-1-1,-1 1 1,1-1 0,-1 1 0,1-1 0,0 1 0,0-3 0,-2-16 93,2 0 1,0 0-1,2 0 1,0 0-1,1 0 1,1 0-1,12-36 1,-4 11-69,16-75-6,-5 16-164,5 1 1,42-101-1,-65 193-39,0-1 0,1 1 0,1 1 0,0-1 0,0 1 0,1 0 0,15-14 0,-21 22-47,0 0-1,0 0 1,0 0-1,1 0 1,-1 1-1,1-1 0,-1 1 1,1-1-1,0 1 1,0 0-1,-1 0 1,1 0-1,0 0 1,0 1-1,0-1 1,0 1-1,0 0 1,0 0-1,0 0 0,0 0 1,0 0-1,0 0 1,0 1-1,0 0 1,0 0-1,0-1 1,-1 2-1,1-1 1,0 0-1,0 0 0,-1 1 1,1 0-1,-1-1 1,0 1-1,1 0 1,2 4-1,8 7-1242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39.9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269 374 848,'-1'-6'610,"0"-1"0,-1 1 0,0 0 0,0 0-1,0 0 1,-1 0 0,0 0 0,0 1 0,0-1 0,-6-6 0,3 3-426,-1 1 1,1 0-1,-1 1 1,-1-1-1,-14-10 0,20 16-176,-1 1 0,0 0 0,0 0-1,0 0 1,0 1 0,-1-1 0,1 1-1,0-1 1,0 1 0,0 0 0,0 0-1,-1 1 1,1-1 0,0 1 0,0-1-1,0 1 1,0 0 0,0 0 0,0 0-1,0 1 1,0-1 0,1 1 0,-1-1-1,0 1 1,1 0 0,0 0 0,-1 0-1,-2 4 1,-4 2-24,0 1 0,1 0 0,1 0-1,-1 1 1,2 0 0,-8 13 0,8-12-5,1 1 0,0 0 0,1 0 0,1 0 0,0 1 0,0 0-1,1-1 1,1 1 0,0 0 0,1 0 0,0 0 0,1 0 0,1-1 0,0 1 0,0 0 0,1-1 0,1 1 0,0-1 0,1 0 0,0 0 0,1-1 0,0 0 0,1 0 0,0 0 0,0-1 0,1 0 0,1 0 0,0-1 0,0 0-1,1 0 1,0-1 0,0-1 0,1 0 0,0 0 0,0-1 0,1 0 0,0-1 0,18 6 0,-3-5-49,0-1 0,0-1 0,1-1 0,0-1 0,-1-2 0,1-1 0,0-1 0,-1-1 0,1-1 0,-1-2 0,0-1 0,-1-1 0,1-1-1,31-16 1,-33 12 223,-1 0 0,-1-2-1,0 0 1,-1-2-1,-1 0 1,0-2-1,-2 0 1,0-1-1,-1-1 1,-1-1-1,-1 0 1,-1-1-1,-1-1 1,15-35 0,-9 12 807,19-77 0,-33 100-623,-1-1 0,-1-1 0,-1 1 0,-1 0 0,-2-28 0,0 50-318,-1 1 0,1-1 1,0 0-1,-1 1 0,1-1 0,-1 1 1,0-1-1,0 1 0,0 0 0,0-1 0,0 1 1,0 0-1,-3-3 0,4 5-19,-1-1 0,0 0 1,0 0-1,0 0 0,0 1 0,0-1 0,0 1 0,0-1 0,0 1 0,0-1 1,0 1-1,-1-1 0,1 1 0,0 0 0,0 0 0,0 0 0,0 0 0,-1 0 0,1 0 1,-2 0-1,0 1-8,0 0 1,-1 0 0,1 0-1,0 0 1,0 1-1,0 0 1,0 0 0,0 0-1,0 0 1,0 0-1,1 0 1,-1 1 0,1-1-1,0 1 1,-1-1-1,1 1 1,-2 4 0,0 0-1,0 0 1,0 0 0,1 0 0,-1 1 0,2 0 0,-1-1 0,1 1 0,0 0-1,1 0 1,0 0 0,0 1 0,1-1 0,0 0 0,0 0 0,1 0 0,0 0 0,0 0-1,1 0 1,0 0 0,1 0 0,-1 0 0,6 9 0,-2-8-37,-1 1-1,2-2 1,-1 1 0,1-1 0,1 0 0,-1 0-1,1-1 1,1 0 0,-1 0 0,1-1-1,0 0 1,1 0 0,-1-1 0,1-1 0,0 0-1,15 5 1,7-2-499,0-1 0,0-1 0,0-2 1,0-1-1,0-1 0,54-6 0,-6-6-2483,116-30 0,-111 18 1357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7.51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391 74 592,'-20'12'6113,"18"-9"-5754,-4 3 127,4-15 241,2 5-719,0 0 1,-1 0 0,1 1-1,-1-1 1,0 0-1,0 1 1,-1-1 0,1 1-1,0-1 1,-1 1 0,0 0-1,0-1 1,0 1-1,0 0 1,-1 0 0,1 1-1,-1-1 1,0 0 0,0 1-1,0 0 1,0-1-1,0 1 1,0 0 0,0 1-1,-1-1 1,1 1-1,-1-1 1,1 1 0,-1 0-1,0 0 1,1 1 0,-1-1-1,0 1 1,0 0-1,1-1 1,-1 2 0,0-1-1,0 0 1,1 1 0,-7 1-1,-3 2-11,-1 1 1,2 0-1,-1 0 0,0 1 0,1 1 0,0 0 1,1 1-1,-1 0 0,1 1 0,1 0 1,0 0-1,0 1 0,1 1 0,0-1 0,1 2 1,0-1-1,1 1 0,0 0 0,1 1 1,0-1-1,-4 15 0,5-13-1,0 0 1,1 0-1,1 1 0,0-1 0,1 1 1,0-1-1,1 1 0,1 0 1,0 0-1,1-1 0,1 1 0,0-1 1,1 1-1,1-1 0,0 0 1,1 0-1,0 0 0,1 0 0,13 21 1,-10-22-35,1 0 1,0 0-1,1-1 0,0 0 1,0-1-1,2 0 1,-1-1-1,1-1 0,1 0 1,-1 0-1,2-1 0,-1-1 1,1-1-1,0 0 1,0-1-1,1 0 0,-1-1 1,1-1-1,0-1 1,0 0-1,0-1 0,1 0 1,-1-2-1,0 0 1,0 0-1,19-6 0,-6 0 89,0-1-1,0-1 0,-1-2 0,-1-1 0,1-1 0,-2-2 1,0 0-1,-1-2 0,26-22 0,-32 24-11,-1-2-1,0 0 1,-2-1 0,0-1 0,-1 0-1,0-1 1,-2-1 0,-1 0-1,0-1 1,-2 0 0,13-37-1,-20 49-2,-1 0-1,0 1 1,-1-1-1,0 0 0,0 0 1,-1 0-1,0 0 0,-3-18 1,2 26-21,1 0 1,-1 0-1,1 0 1,-1 0 0,0 0-1,0 0 1,0 1-1,0-1 1,0 0-1,0 0 1,-1 1-1,1-1 1,0 1-1,-1-1 1,1 1 0,-1-1-1,0 1 1,-3-2-1,3 2-7,-1 1 0,0-1 0,0 0-1,0 1 1,0 0 0,0 0 0,1 0-1,-1 0 1,0 0 0,0 1 0,0-1-1,0 1 1,0 0 0,1 0 0,-1 0-1,0 0 1,-3 2 0,-5 3-9,2 0-1,-1 1 1,1 0 0,0 0-1,0 1 1,1 0 0,0 1 0,0-1-1,1 2 1,0-1 0,1 1-1,0 0 1,1 0 0,0 1 0,0-1-1,-5 23 1,2-8-9,2 1 1,1 1-1,1-1 0,1 1 1,1-1-1,2 37 1,1-52-23,1 0 1,0 1 0,0-1 0,1 0 0,1 0 0,0 0 0,0-1 0,1 1-1,1-1 1,-1 0 0,2-1 0,-1 1 0,1-1 0,1-1 0,0 1 0,0-1-1,0 0 1,1-1 0,0 0 0,1-1 0,-1 1 0,21 8 0,-20-11-402,0 0 0,1-1 0,0 0 0,-1 0 0,1-1 0,0 0 0,0-1 0,0-1 0,0 0 0,0 0 0,0-1 0,0 0 0,0-1 0,0 0-1,15-5 1,0-4-920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8.63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187 79 604,'-39'-4'4927,"35"5"-4673,3 0-205,-1 1 1,1-1-1,-1 1 1,1 0 0,0-1-1,0 1 1,0 0-1,0 0 1,0 0-1,0 0 1,0 0-1,0 0 1,0 4 0,-84 292 98,49-167 116,36-131-274,-7 32 471,7-32-444,0 0-9,0 0 1,0 0 0,0 0-1,0 0 1,1 0 0,-1 0-1,0 0 1,0 0 0,0 0-1,0 0 1,0 0 0,0 0-1,0 0 1,0 0 0,0 0-1,0 0 1,0 0 0,1 0-1,-1 0 1,0 0 0,0 0-1,0 0 1,0 0 0,0 0-1,0 0 1,0 0 0,0 0 43,1 0-26,-1 0-18,0 0 1,0 1 0,0-1-1,0 0 1,0 0-1,0 0 1,0 0 0,0 0-1,0 0 1,0 0 0,0 0-1,0 0 1,0 0 0,0 0-1,0 1 1,0-1 0,0 0-1,0 0 1,0 0 0,0 0-1,12-17 374,38-72 1,-13 23-222,53-74-1,-77 122-154,1 0 1,1 2-1,1 0 1,0 0-1,1 1 1,1 2-1,0-1 1,31-16-1,-43 27-3,0 0 0,0 1 0,0-1 0,0 1 0,0 0 0,1 1 0,-1-1 0,1 1 0,-1 0 0,1 1 0,-1 0 0,1 0 0,-1 0 0,1 1-1,-1 0 1,0 0 0,1 1 0,-1 0 0,0 0 0,0 0 0,8 4 0,-7-1 2,-1-1 0,0 1-1,0 0 1,-1 1 0,1-1 0,-1 1-1,0 0 1,-1 0 0,0 1 0,0 0 0,0-1-1,0 1 1,-1 0 0,0 1 0,-1-1-1,0 1 1,2 12 0,0 16 50,-1 0-1,-2-1 1,-2 1 0,-1 0 0,-2 0-1,-14 58 1,11-52 6,7-3 44,0-38-102,0-1 0,0 0 1,0 1-1,0-1 1,0 0-1,0 1 0,0-1 1,0 0-1,1 0 1,-1 1-1,0-1 0,0 0 1,0 0-1,0 1 1,1-1-1,-1 0 1,0 0-1,0 1 0,1-1 1,-1 0-1,0 0 1,0 0-1,1 0 0,-1 0 1,0 1-1,0-1 1,1 0-1,-1 0 0,0 0 1,1 0-1,-1 0 1,0 0-1,1 0 0,-1 0 1,1 0-1,15-15 78,17-38-78,-2 0 0,34-84 1,-42 85-26,2 1 1,2 1 0,43-60 0,-69 108 19,0-1-1,1 1 1,-1 0-1,0 0 1,1 1-1,0-1 0,-1 0 1,1 0-1,0 1 1,0-1-1,0 1 1,0 0-1,0 0 1,0-1-1,1 1 1,-1 0-1,0 1 0,1-1 1,-1 0-1,0 1 1,1-1-1,-1 1 1,1 0-1,2 0 1,-3 1 0,1 1 1,-1-1-1,1 1 1,-1-1-1,0 1 1,0 0-1,0 0 1,0 0-1,0 1 1,0-1-1,0 0 1,-1 1-1,1-1 1,-1 1-1,0-1 1,0 1-1,0 0 1,0-1 0,0 1-1,0 4 1,13 46 18,9 73 1,-20-92-17,3-1 1,0 0 0,2-1-1,1 0 1,2 0 0,29 59-1,-36-85-10,0 0 0,0 0 0,0 0-1,1 0 1,0-1 0,1 1 0,-1-1-1,1-1 1,0 1 0,0-1 0,0 0-1,1 0 1,-1-1 0,1 0 0,0 0 0,7 2-1,-3-3-12,0 0 0,0-1 1,0 0-1,0 0 0,0-1 0,0-1 0,-1 0 0,1 0 0,0-1 0,11-3 0,0-2-3,0-1-1,-1-1 1,1-1-1,-2-1 1,0 0 0,0-2-1,-1 0 1,0-1 0,28-28-1,-35 28 24,0-1 1,0 0-1,-2 0 0,0-1 0,-1 0 0,0-1 0,-2 0 1,0 0-1,0-1 0,-2 0 0,0 0 0,-1 0 1,-1-1-1,-1 1 0,-1-1 0,0 1 0,-1-1 1,-1 0-1,-1 1 0,0-1 0,-2 1 0,0 0 0,-1 0 1,-8-19-1,11 33 11,1-1 0,-1 1 1,0 0-1,-1 1 0,1-1 1,-1 0-1,0 1 0,0-1 1,0 1-1,0 0 0,0 0 1,-1 0-1,1 0 0,-1 1 1,0-1-1,0 1 0,0 0 1,0 0-1,0 0 0,0 1 1,-1 0-1,1-1 0,-8 0 0,6 2 5,0 1-1,0-1 0,0 1 0,0 0 0,1 0 0,-1 1 1,0 0-1,0 0 0,1 0 0,-1 1 0,1 0 1,0 0-1,0 0 0,0 0 0,0 1 0,1 0 0,-7 6 1,0 3 11,0 0 0,0 1 0,1 1 1,1 0-1,1 0 0,0 1 0,1 0 1,0 0-1,1 0 0,1 1 0,1 0 1,0 0-1,2 1 0,-2 22 0,3-21-23,0-1-1,2 0 0,0 1 0,1-1 0,0 0 0,2 0 0,0 0 0,1-1 0,1 1 0,1-1 0,0 0 0,1-1 0,16 25 1,-17-32-147,0 0 0,1 0 0,-1 0 0,2-1 0,0-1 0,0 1 0,0-1 0,0-1 0,1 0 0,20 9 1,-22-12-300,1 0 0,0 0 0,0-1 0,0-1 0,0 1 0,1-1 0,-1-1 1,0 0-1,1 0 0,-1-1 0,0 0 0,0-1 0,0 0 0,9-3 0,14-6-985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9.00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0 161 592,'3'-1'243,"-1"1"0,1 0 1,0-1-1,-1 1 0,1 1 0,0-1 0,-1 0 1,1 1-1,0-1 0,-1 1 0,1 0 1,-1 0-1,1 0 0,-1 0 0,1 0 0,-1 0 1,0 1-1,0-1 0,1 1 0,-1 0 0,3 3 1,-2-1-144,0 0 0,-1 0 1,1 1-1,-1-1 1,0 1-1,0 0 1,0 0-1,-1 0 1,1 0-1,0 8 1,0 10-116,-1 0 0,0 0 1,-7 44-1,2-21 193,0-4-111,-2 1 0,-17 69 0,46-192-26,1-5-89,40-92 1,-55 155 36,1 0 1,2 1 0,0 0 0,1 1 0,0 0 0,2 1-1,1 0 1,0 1 0,28-23 0,-35 34 28,0 1 1,0 0-1,0 1 1,1 0-1,0 1 0,0 0 1,0 0-1,0 1 1,0 1-1,1-1 1,0 2-1,-1-1 0,1 2 1,0-1-1,0 1 1,-1 1-1,21 3 0,-22-1-2,1-1 0,-1 2 0,0-1 0,0 1 0,-1 1 0,1-1 0,-1 2 0,0-1 0,0 1 0,0 0 0,-1 1 0,0-1 0,-1 1-1,1 1 1,-1 0 0,0-1 0,-1 2 0,0-1 0,7 17 0,2 16-137,-1 1 0,-2-1 0,-2 2 0,5 71 0,-7-58-1261,-7-55 1180,0 1 1,0-1-1,1 1 1,-1-1-1,0 1 1,1-1 0,-1 0-1,1 1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49.3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106 95 240,'9'-47'7573,"-7"-1"-4463,0 51-2760,3 14-139,3 22-200,3 96 128,-7 1 1,-12 143-1,4-190-108,-2 49-65,-45 272 0,51-408 5,0 1 0,-1 0 0,0-1 0,0 1 0,1-1 0,-1 1 0,-1-1 0,1 1 0,0-1 0,-1 0 0,1 0 0,-1 1 0,1-1 0,-1 0 0,0 0 0,-3 2 0,4-4 6,1 1 0,-1-1 0,0 0 0,1 0 0,-1 0 0,1 0 0,-1 0 0,1 0 0,-1 0 0,0 0 0,1 0 0,-1 0 0,1 0 0,-1 0 0,0 0 0,1 0 0,-1-1 0,1 1 1,-1 0-1,1 0 0,-1-1 0,1 1 0,-1 0 0,1-1 0,-2 0 0,-13-24-533,9 4 447,1 0 0,1 0-1,0 0 1,2 0 0,0-1-1,1 1 1,4-35 0,4-4 415,20-85 0,-21 121-185,1 0 0,0 0-1,2 1 1,1 1 0,0-1 0,24-34 0,-25 45-103,0 0 0,1 0-1,0 1 1,0 1 0,2 0-1,-1 0 1,1 1 0,0 0 0,1 1-1,0 1 1,1 0 0,17-6-1,2 2-26,-1 2 0,1 1 0,1 2 0,36-2 0,139 3-455,-139 5-1995,0-2 0,102-16 0,-128 8 765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51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22 1280 516,'-21'-12'6813,"39"21"-6690,113 66 9,202 156-1,-332-229-123,0-1 0,-1 0 0,1 0-1,0 0 1,0-1 0,0 1 0,0 0-1,0 0 1,1 0 0,-1-1 0,0 1-1,0-1 1,0 1 0,1-1 0,-1 1-1,0-1 1,1 0 0,-1 1 0,0-1 0,1 0-1,-1 0 1,0 0 0,1 0 0,-1 0-1,0 0 1,1-1 0,-1 1 0,0 0-1,1-1 1,-1 1 0,0-1 0,0 1-1,0-1 1,1 0 0,-1 1 0,0-1-1,2-2 1,0-2 21,1 0 0,-1-1 1,-1 0-1,1 1 0,-1-1 0,0 0 0,1-6 0,-1 5-41,107-435 31,-59 218-78,124-588 49,-173 808 19,0 1-1,0-1 1,-1 0-1,1 0 0,-1 1 1,0-1-1,0 0 0,0 0 1,0 1-1,-2-8 1,1 11-6,1-1 1,0 1 0,0 0-1,-1 0 1,1-1 0,0 1-1,0 0 1,-1 0 0,1 0 0,0 0-1,-1-1 1,1 1 0,0 0-1,-1 0 1,1 0 0,0 0-1,-1 0 1,1 0 0,0 0 0,-1 0-1,1 0 1,0 0 0,-1 0-1,1 0 1,0 0 0,-1 0-1,1 0 1,0 0 0,-1 0 0,1 0-1,0 0 1,-1 1 0,1-1-1,0 0 1,-1 1 0,-22 18 130,0 7-88,1 1 1,1 1-1,1 1 0,2 1 1,1 0-1,1 1 0,1 1 1,2 1-1,2 0 1,1 0-1,-12 67 0,18-61-25,1 0 1,2 0-1,2 0 0,1 0 0,2-1 0,2 1 0,1-1 0,3 0 0,0-1 0,24 56 1,1-13 40,87 147 0,-105-201-84,0 0-1,3-1 1,0-1 0,1 0-1,1-2 1,1-1 0,1-1-1,50 33 1,-69-50-17,0-1 1,0 1-1,0-1 1,0 0 0,0 0-1,0-1 1,0 1-1,1-1 1,-1-1-1,1 1 1,-1-1-1,0 0 1,1 0 0,-1 0-1,1-1 1,-1 1-1,0-2 1,1 1-1,-1 0 1,0-1-1,0 0 1,0 0-1,0-1 1,0 1 0,-1-1-1,1 0 1,-1 0-1,1-1 1,-1 1-1,6-8 1,8-10-9,-1-1 1,0 0-1,-2-1 1,22-46-1,-24 44 49,130-265 25,-143 290 1,1-1 0,-1 0 1,1 1-1,-1-1 0,1 0 0,-1 1 1,0-1-1,0 0 0,1 0 1,-1 0-1,0 1 0,0-1 1,0 0-1,0 0 0,0 0 0,0 0 1,0 1-1,0-1 0,0 0 1,0 0-1,-1 0 0,1 1 1,0-1-1,0 0 0,-1 0 0,1 1 1,0-1-1,-1 0 0,1 1 1,-1-1-1,1 0 0,-1 1 0,0-1 1,1 1-1,-1-1 0,1 1 1,-1-1-1,0 1 0,1-1 1,-1 1-1,0-1 0,0 1 0,1 0 1,-1 0-1,0-1 0,0 1 1,0 0-1,1 0 0,-1 0 0,0 0 1,0 0-1,-1 0 0,0 0 28,0 0 0,-1 0 1,1 0-1,0 1 0,0-1 0,-1 1 0,1 0 0,0-1 0,0 1 0,0 0 0,0 0 0,0 0 0,0 1 0,0-1 0,0 0 0,0 1 0,1-1 1,-3 3-1,-4 9-44,1 0 1,1 0-1,0 1 1,1 0-1,0 0 1,-3 16-1,-11 91 21,16-101-19,2-8-12,0-1 0,1 1 0,0 0 0,0 0 1,1 0-1,1 0 0,0-1 0,1 1 0,7 18 0,-8-24-91,1 0-1,0 0 0,0 0 1,0-1-1,1 0 0,0 0 1,0 0-1,0 0 0,1 0 0,0-1 1,-1 0-1,2 0 0,-1 0 1,0 0-1,1-1 0,-1 0 1,1 0-1,0-1 0,8 3 0,-2-2-590,0-1 0,0 0 0,0 0 0,0-1 0,0-1 0,0 0 0,1-1 0,-1 0 0,15-4 0,3 0-759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52.3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333 155 1192,'-1'-2'195,"0"-1"0,0 0 1,0 1-1,0-1 0,-1 1 0,1 0 0,-1-1 1,1 1-1,-1 0 0,0 0 0,0 0 0,0 0 1,0 0-1,0 0 0,0 1 0,-1-1 0,1 1 1,0-1-1,-1 1 0,1 0 0,-1 0 0,0 0 1,1 0-1,-1 1 0,0-1 0,1 1 0,-1-1 1,0 1-1,0 0 0,-3 0 0,-2 0-160,0 1 0,1-1 0,-1 1 0,1 1 0,-1-1 0,1 1 0,0 1 0,-1-1 0,-12 8 0,6 0 2,0 0 1,1 1-1,0 1 0,0 0 0,2 0 0,0 2 0,0-1 0,1 1 0,0 1 0,2-1 0,0 2 1,-9 21-1,13-27-36,0 0-1,0 0 1,1 1 0,1-1 0,-1 1 0,2 0 0,0 0 0,0 0 0,1 0 0,0 0 0,1 0 0,0 0-1,0-1 1,2 1 0,-1 0 0,1-1 0,1 1 0,0-1 0,0 0 0,9 14 0,-10-19-24,1 0 0,1 0-1,-1 0 1,1 0 0,-1-1 0,1 0 0,0 0 0,1 0 0,-1 0 0,1-1 0,0 0-1,-1 0 1,1-1 0,0 1 0,1-1 0,-1-1 0,0 1 0,1-1 0,-1 0 0,1-1-1,-1 1 1,1-1 0,-1-1 0,1 1 0,-1-1 0,0 0 0,1 0 0,-1-1 0,12-5-1,-6 3 18,0-1-1,0-1 1,-1 0-1,1-1 0,-2 0 1,1-1-1,-1 0 0,0-1 1,-1 0-1,0 0 1,0-1-1,-1 0 0,0 0 1,7-14-1,-5 4 138,-1-1 0,-1 0 0,0 0 1,-2-1-1,-1 0 0,0 0 0,-2 0 0,-1-1 0,0-27 0,1 49-95,2 11-17,4 16 13,-1 16-10,1 0 1,1-1-1,27 64 0,-32-93-17,0 0-1,1-1 0,0 0 0,1 0 1,1 0-1,-1-1 0,1 0 1,1 0-1,0-1 0,0-1 0,1 1 1,0-1-1,1-1 0,-1 0 1,1 0-1,20 7 0,-25-11 6,1-1 0,-1 0 0,1 0 0,0-1 0,0 0 1,-1 0-1,1-1 0,0 1 0,0-1 0,0-1 0,0 0 0,0 0 0,0 0 0,-1-1 0,1 0 0,7-3 0,-6 1 1,-1 0 0,0-1 1,0 0-1,0 0 0,-1 0 0,0-1 0,0 0 0,-1 0 0,1-1 0,-1 0 1,0 0-1,-1 0 0,4-8 0,0-1-13,-1 0 0,-1-1 1,0 0-1,-2 0 0,0 0 1,0 0-1,-2-1 0,1-20 0,-2-20-5,-9-68 0,-1-14 60,9 137-52,0-1 0,0 1 0,0 0 0,1-1 0,-1 1 0,1 0 0,-1 0 0,1-1 0,0 1 0,1 0 0,-1 0 0,0 0 1,1 0-1,0 0 0,-1 0 0,5-3 0,-3 3 0,0 1 1,0 0 0,1 0-1,-1 0 1,1 0-1,0 0 1,-1 1 0,1 0-1,0 0 1,0 0-1,0 0 1,0 0 0,6 1-1,10-1 3,0 0 0,-1 2 1,1 1-1,-1 0 0,1 1 0,-1 1 0,30 11 0,-36-11-3,0 1-1,0 1 0,0 0 1,-1 1-1,0 0 0,0 1 1,-1 0-1,0 1 0,0 0 1,-1 1-1,12 14 1,-18-17-2,0 1 1,0-1 0,0 0-1,-1 1 1,0 0 0,-1 0-1,0 0 1,0 0 0,0 0 0,-1 0-1,-1 0 1,1 1 0,-1-1-1,-1 0 1,1 1 0,-3 9 0,-4 17 1,-2-1 1,-20 53 0,6-17 1,18-52 0,0 0-1,2 0 1,0 0 0,1 1 0,1-1-1,1 1 1,2 28 0,-1-43-1,-1 1 0,1-1 0,0 1 0,0-1 0,1 0-1,-1 1 1,1-1 0,0 0 0,0 0 0,0 0 0,1 0 0,-1-1 0,1 1 0,0-1 0,0 1-1,0-1 1,1 0 0,-1 0 0,1 0 0,-1-1 0,1 1 0,0-1 0,0 0 0,0 0 0,0 0-1,1-1 1,-1 1 0,0-1 0,1 0 0,-1 0 0,1-1 0,-1 1 0,1-1 0,-1 0 0,8-1 0,5 0-109,0-1 0,0-1 0,-1 0 0,1-1 0,-1-1 1,0-1-1,0 0 0,-1-1 0,24-14 0,-18 7-145,-1 0 0,0-2 1,-1 0-1,-1-1 0,31-38 0,-21 17 341,-2-1 0,-2-2 0,-1 0 0,-2-1 0,-2-1 0,19-67 0,-32 94 228,-4 9-4,1-1 0,-1 1 0,-1-1 0,1 1 1,0-10-1,9 310 245,-10-283-839,0-1 1,1 1-1,0 0 0,1-1 0,0 1 1,0-1-1,1 0 0,8 15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52.67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 1324,'7'-1'6531,"7"19"-5239,13 27-1646,-7 1 321,9 17-1687,4-3-3376,-22-44 3660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7:53.0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252 286 148,'1'50'2324,"-2"-33"-1293,1-1 0,1 1 0,4 17 1,8-47-460,1 0 1,16-22 0,13-18-420,5-10-22,4 3 0,65-60-1,-109 113-132,0 0 0,1 1-1,0-1 1,0 2 0,0-1-1,0 2 1,1-1 0,0 1 0,0 0-1,11-1 1,-15 4 1,-1 0 1,1 1-1,0-1 1,0 2-1,0-1 0,0 1 1,0-1-1,0 2 1,-1-1-1,1 1 0,0 0 1,-1 0-1,1 0 0,-1 1 1,0 0-1,0 0 1,0 0-1,0 0 0,6 7 1,20 19-6,51 64 0,-61-65 4,2-2-1,2 0 1,49 41-1,-72-66 5,1 1-1,-1 0 1,1-1-1,-1 1 1,1-1-1,0 0 0,0 0 1,-1 0-1,1 0 1,0 0-1,0 0 0,0-1 1,0 0-1,0 1 1,0-1-1,0 0 0,0-1 1,0 1-1,0 0 1,0-1-1,0 0 0,3-1 1,-1 0 12,0-1 1,0 0-1,-1 0 1,1 0-1,-1-1 0,1 0 1,-1 0-1,-1 0 1,1 0-1,0 0 0,2-6 1,5-7 327,-1 0 0,-2 0 0,1-1 0,-2-1 1,9-34-1,-13 44-146,4-22 956,-8 26-639,-8 17-334,-7 21-86,1 0 0,2 0 1,-17 63-1,-12 112 74,34-165-130,-44 266 80,-56 271 110,82-474-138,-5-1-1,-4-1 1,-65 131-1,86-208-74,0-1-1,-2-1 0,-1 0 1,-1-1-1,-1-1 1,-1-1-1,-44 39 0,54-54-8,1 1 0,-1-1-1,-1-1 1,1 0-1,-1-1 1,0 0-1,0 0 1,-1-1 0,1-1-1,-1 0 1,0 0-1,0-1 1,0-1-1,0 0 1,0-1-1,0 0 1,0 0 0,0-2-1,0 1 1,0-2-1,0 1 1,-14-7-1,14 4-52,0-1-1,1 0 0,-1-1 1,2 0-1,-1 0 0,1-2 1,0 1-1,1-1 0,-1 0 1,2-1-1,0 0 0,0-1 1,1 0-1,0 0 0,1 0 0,0-1 1,-8-23-1,-2-15-964,2 0-1,2-1 1,-5-60-1,8 56-542,-39-173-4464,27 163 4319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5.4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484 41 600,'-6'-5'347,"0"1"0,0 0 0,-1 0 0,0 0 0,0 1 0,0-1-1,0 2 1,0-1 0,0 1 0,-1 0 0,1 1 0,-1 0 0,0 0 0,1 0 0,-1 1 0,-14 2 0,-10 2-97,1 1 0,-57 19 0,29-8 1054,53-14-1276,0 1 0,0-1-1,1 1 1,0 0 0,-1 1 0,1-1-1,0 1 1,1 0 0,-1 0-1,1 1 1,0 0 0,0-1 0,0 1-1,0 0 1,1 1 0,0-1 0,0 1-1,1-1 1,-1 1 0,1 0 0,-1 6-1,-6 20-58,1 0-1,-6 58 1,10-63 63,0 2-25,1 0 0,2 0-1,0 0 1,2 0 0,1 0 0,9 42-1,-8-58-25,1-1-1,0 1 0,1 0 0,0-1 1,1 0-1,0 0 0,1-1 1,0 0-1,1 0 0,0 0 0,1-1 1,0 0-1,1-1 0,-1 0 1,2-1-1,15 11 0,1-4-108,48 18-1,-55-25 98,-1 0 0,0 1-1,0 1 1,-1 1-1,28 22 1,-43-31 33,0 1 0,0 0 1,0 0-1,-1 0 1,0 0-1,1 1 0,-1-1 1,0 1-1,-1-1 0,1 1 1,-1 0-1,1 0 1,-1-1-1,0 1 0,0 0 1,-1 0-1,1 8 0,-2-5 2,1 1 0,-1-1 0,-1 0 0,0 0 0,0 1 0,0-1 0,-1-1 1,0 1-1,-4 7 0,-6 7 12,-1 0 0,0-1-1,-2-1 1,-31 31 0,13-18 21,-53 39-1,74-61-5,-1-2 0,1 1 0,-1-2 0,-1 0 1,1 0-1,-1-2 0,-30 8 0,44-12-18,0-1 0,-1 1 0,1-1 0,0 0 1,0 1-1,-1-1 0,1 0 0,0 0 0,-1 0 0,1 0 0,0 0 1,-1 0-1,1 0 0,0-1 0,0 1 0,-1 0 0,1-1 0,0 1 1,0-1-1,0 1 0,-1-1 0,1 0 0,0 0 0,0 1 0,0-1 1,0 0-1,0 0 0,0 0 0,0-1 0,0 0-6,1 0 1,-1-1-1,1 1 0,0 0 1,0 0-1,0-1 0,0 1 0,0 0 1,1 0-1,-1 0 0,1-1 1,-1 1-1,1 0 0,0 0 0,1-3 1,4-7-23,0 1 0,0-1 0,2 1 0,16-20 1,-20 27 6,1-1 0,0 1 1,0 0-1,0 0 0,1 1 1,-1-1-1,1 1 0,0 1 1,-1-1-1,1 1 0,1 0 1,-1 0-1,0 0 0,0 1 1,1 0-1,-1 1 0,1-1 1,9 2-1,7 1-6,0 2 1,0 1 0,43 14-1,-48-13 12,1 0 1,0-1-1,0-1 0,0-1 0,39 2 0,-45-6 4,1-1 0,-1 0-1,0-1 1,0-1 0,0 0-1,0-1 1,-1 0 0,0-1-1,15-8 1,-9 1 3,0 0 0,0-1-1,-1-1 1,29-33 0,-11 3 185,-1-2 0,-3-1 0,36-75 0,-37 64 685,-3-1 0,32-104 0,-72 201-672,-1-1-169,-16 64-1,26-78-43,2 1-1,0 0 1,1 0-1,1-1 0,2 1 1,0 0-1,1-1 1,1 1-1,1-1 1,2 0-1,13 34 1,-16-48-67,0 1 0,0-1 1,1 0-1,0 0 0,1 0 1,0-1-1,0 0 0,0 0 1,1 0-1,0-1 0,0 0 1,1 0-1,0-1 0,0 0 1,0 0-1,0-1 0,1 0 0,0 0 1,0-1-1,0 0 0,0-1 1,0 0-1,0-1 0,1 1 1,-1-2-1,1 1 0,-1-1 1,1-1-1,-1 0 0,12-2 1,-3-1 19,0-1 1,0-1 0,0 0-1,-1-1 1,0-1 0,0 0-1,-1-2 1,0 1-1,-1-2 1,0 0 0,22-22-1,-28 24 153,-1 1 1,0-1-1,0 0 0,-1-1 0,0 0 0,-1 0 0,0-1 0,-1 0 0,0 1 0,0-2 0,-1 1 0,-1-1 0,0 1 1,-1-1-1,0 0 0,0 0 0,-1 0 0,-1 0 0,-1-14 0,0 21 69,0 1 0,0-1 1,0 0-1,-1 1 0,1 0 0,-1-1 0,-4-4 0,6 8-147,0 1 1,0-1-1,-1 1 0,1-1 0,0 1 0,-1-1 0,1 1 0,0 0 1,-1-1-1,1 1 0,-1 0 0,1-1 0,-1 1 0,1 0 0,-1-1 0,1 1 1,-1 0-1,1 0 0,-1 0 0,1 0 0,-1 0 0,1-1 0,-1 1 1,1 0-1,-2 0 0,1 1-19,0 0 0,0-1 0,0 1 0,1 0 0,-1-1 0,0 1 0,0 0 0,0 0 0,1 0-1,-1 0 1,0 0 0,1 0 0,-1 0 0,1 0 0,-1 0 0,1 0 0,-1 2 0,-2 8 10,0 0 0,1-1 0,0 1 0,1 0-1,1 1 1,-1-1 0,2 0 0,-1 0 0,2 0 0,-1 0-1,2 0 1,3 11 0,-2-7-116,1-1-1,0 1 1,1-1-1,1-1 1,0 1-1,1-1 0,0-1 1,15 18-1,-19-25-269,1-1 0,0 1 0,0-1 0,0 0 0,0-1 0,1 1 0,-1-1 0,1 0 0,0-1 0,0 1 0,0-1 0,0 0 0,1-1 0,-1 0 0,0 0 0,1 0 0,-1 0 0,1-1 0,-1 0 0,1-1 0,-1 1 0,0-1 0,1-1 0,-1 1 0,0-1 0,0 0 0,0 0 0,12-7 0,6-4-1066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6.00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 65 1352,'3'-34'4399,"-3"32"-4212,0 1 0,1-1 0,-1 1-1,0-1 1,0 1 0,-1-1 0,1 1 0,0 0 0,0-1 0,-7-11 1681,5 11-1681,1 2-147,0 0 1,1 1-1,-1-1 0,0 0 1,1 1-1,-1-1 0,0 0 1,1 1-1,-1-1 0,1 1 1,-1-1-1,1 1 1,-1-1-1,1 1 0,-1 0 1,1-1-1,0 1 0,-1 0 1,1-1-1,0 1 0,-1 0 1,1-1-1,0 1 1,0 0-1,0-1 0,0 1 1,0 0-1,-1 0 0,1-1 1,0 1-1,1 0 0,-1 1 1,-3 28-52,4 221 168,44 323 1,-14-240-143,-26-275-49,-1 16-183,4-1 0,30 128 0,-38-201 180,0 0 1,1 1-1,-1-1 0,1 0 0,-1 1 1,1-1-1,-1 0 0,1 0 1,0 0-1,-1 0 0,1 0 0,0 1 1,0-1-1,0-1 0,1 2 0,-1-1 3,-1-1-1,1 0 0,-1 0 1,0 0-1,1 0 0,-1 0 1,1 0-1,-1 0 0,1 0 1,-1 0-1,1 0 0,-1 0 1,0 0-1,1 0 0,-1 0 1,1-1-1,-1 1 0,0 0 1,1 0-1,-1 0 0,1-1 1,-1 1-1,0 0 0,1 0 0,-1-1 1,0 1-1,1 0 0,-1-1 1,3-2-121,-1 0 0,-1 0 0,1 0 0,0 0 0,-1 0 0,1-1 0,-1 1 1,0 0-1,1-6 0,0-9-315,-1 1 0,0-1 1,-1 0-1,-1 1 0,-6-32 1,-27-91-872,16 74 1227,9 32 218,-92-414 1822,89 372-1481,3 0 0,3-1 0,8-148 0,-1 207-365,1 1-1,1 0 1,1 0-1,0 0 1,1 0-1,1 1 1,1 0 0,13-24-1,-16 33-56,0 1 0,0 0 0,1 1-1,0-1 1,0 1 0,1 0 0,-1 0 0,1 1-1,0-1 1,0 1 0,1 1 0,-1-1 0,1 1 0,0 0-1,0 1 1,0-1 0,0 1 0,0 1 0,0-1-1,1 1 1,-1 1 0,10-1 0,-1 2 17,1 1-1,-1 0 1,-1 1 0,1 1 0,0 1 0,-1 0-1,0 0 1,0 2 0,-1 0 0,0 1 0,0 0-1,22 17 1,-28-18-21,1 0 1,-1 0-1,0 1 0,0 0 1,-1 0-1,0 0 0,-1 1 1,1 0-1,-2 1 0,1 0 0,-2-1 1,1 1-1,-1 1 0,-1-1 1,0 1-1,0-1 0,-1 1 1,0 0-1,0 16 0,-3-21-14,1 1 0,-1-1 1,0 1-1,-1-1 0,0 1 0,0-1 0,0 0 0,-1 1 0,1-1 0,-1-1 1,-1 1-1,1 0 0,-1-1 0,-8 9 0,4-6-17,0-1 1,0-1-1,0 1 0,-1-1 1,0-1-1,0 0 0,-1 0 1,-18 6-1,15-6-106,-1-1 1,0 0-1,0-2 1,0 1-1,-1-2 1,1 0-1,0-1 1,-1 0-1,1-1 1,0 0-1,0-1 1,0-1-1,-27-9 1,33 8-154,2 1 0,-1-1 0,0-1 1,1 1-1,0-1 0,0-1 0,0 1 0,1-1 1,0 0-1,0 0 0,0 0 0,1-1 0,-1 1 1,2-1-1,-1 0 0,1 0 0,0-1 1,1 1-1,-1-1 0,0-9 0,-5-20-1033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43.7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1 112,'5'-1'5578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6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1 477 756,'4'4'174,"0"0"0,0 0 0,0 0 0,1 0 1,-1-1-1,1 1 0,0-1 0,0 0 0,1-1 0,-1 1 0,0-1 0,1 0 0,0 0 0,-1-1 0,1 0 1,0 0-1,0 0 0,0-1 0,-1 0 0,1 0 0,0 0 0,0-1 0,0 1 0,0-2 0,6-1 0,-2 0-142,0 0 0,0-1 0,0-1 0,0 0 0,-1 0 0,1-1-1,-1 0 1,-1 0 0,1-1 0,-1 0 0,0-1 0,11-14 0,-10 10 163,-1 0 0,-1-1 0,0 0 0,0-1 0,-2 1 0,1-1 0,3-19 0,-7 26-73,0-1 1,-1 0 0,0 0 0,0 1-1,-1-1 1,0 0 0,0 0 0,-1 0-1,0 1 1,0-1 0,-1 0 0,0 1 0,0-1-1,-1 1 1,-5-11 0,7 15-104,-1 1 1,0-1-1,0 0 1,0 1-1,0-1 0,0 1 1,0 0-1,0 0 1,-1 0-1,1 0 1,-1 0-1,0 0 1,1 1-1,-1-1 0,0 1 1,0-1-1,0 1 1,0 0-1,0 1 1,0-1-1,0 0 0,0 1 1,-1 0-1,1-1 1,0 1-1,0 1 1,0-1-1,0 0 1,-1 1-1,1 0 0,0-1 1,0 1-1,0 0 1,0 1-1,0-1 1,1 0-1,-1 1 0,-3 2 1,-2 1-14,1 0 0,0 0-1,0 0 1,1 1 0,0 0 0,0 1 0,0 0-1,1-1 1,0 2 0,0-1 0,0 0 0,1 1-1,-3 9 1,3-4-12,1 1 0,0 0 0,1 1 0,0-1 1,2 0-1,-1 1 0,2-1 0,0 0 0,1 1 0,0-1 0,1 0 0,0 0 0,1-1 0,1 1 0,1-1 0,-1 0 0,2 0 0,0 0 0,0-1 0,1 0 0,11 11 0,-9-10-102,1-1 0,0 0 0,1 0-1,0-2 1,1 1 0,0-2-1,1 0 1,0 0 0,0-1 0,1-1-1,0 0 1,0-1 0,0-1-1,1 0 1,0-1 0,0-1 0,0-1-1,20 1 1,-22-2 104,-1-2 0,0 0 0,1-1 0,-1 0 0,0-1 0,0-1 0,-1 0 0,1 0 0,-1-1 0,0-1 1,0 0-1,0-1 0,-1 0 0,0 0 0,0-2 0,-1 1 0,0-1 0,-1-1 0,0 1 0,0-2 0,-1 1 0,0-1 0,-1 0 0,-1-1 0,1 0 0,-2 0 0,0 0 0,0-1 0,-1 1 0,-1-1 0,4-26 0,-5-1 573,-2 0 0,-1 0 0,-3 0 0,-1 0 0,-2 1 0,-12-39 0,15 86-592,2 10 12,8 16 32,2 0 1,15 45-1,2 5 42,3 41 9,18 204 0,-44-315-106,0-1 0,0 1 0,1-1 0,1 1 1,1-1-1,7 17 0,-12-30 29,0 0 0,0 0 0,0 0 0,0 0 0,0 0 0,0 0 0,0 1 0,0-1 0,0 0 0,1 0 0,-1 0 0,0 0 1,0 0-1,0 0 0,0 0 0,0 1 0,0-1 0,0 0 0,0 0 0,0 0 0,1 0 0,-1 0 0,0 0 0,0 0 0,0 0 0,0 0 0,0 0 0,0 0 0,0 0 1,1 0-1,-1 0 0,0 0 0,0 0 0,0 0 0,0 0 0,0 0 0,0 0 0,1 0 0,-1 0 0,0 0 0,0 0 0,0 0 0,0 0 0,0 0 0,0 0 0,0 0 1,1 0-1,-1 0 0,0 0 0,0 0 0,0-1 0,0 1 0,0 0 0,0 0 0,0 0 0,0 0 0,0 0 0,0 0 0,1 0 0,-1 0 0,0-1 0,0 1 1,0 0-1,0 0 0,5-15-215,1-19-94,-7-43 104,-4 1 0,-3-1-1,-23-93 1,15 94 196,4-2-1,3 0 1,1-79-1,8 153 13,0 0-1,0-1 0,1 1 1,0 0-1,0 0 0,0 0 1,0 0-1,0 0 0,1 0 1,0 0-1,-1 0 0,2 1 1,-1-1-1,0 1 0,1-1 0,-1 1 1,1 0-1,0 0 0,0 0 1,1 0-1,-1 1 0,0-1 1,1 1-1,-1 0 0,1 0 1,0 0-1,0 0 0,0 1 1,0 0-1,0-1 0,0 1 1,0 1-1,0-1 0,1 1 1,3-1-1,19 1 1,-1 0 0,0 2 0,0 0-1,40 11 1,-35-8 3,135 28-38,87 12 87,-250-44-35,31 4 98,-33-5-97,0 0 1,-1 0-1,1 0 1,0 0-1,-1 0 0,1 0 1,0 0-1,-1 0 1,1 1-1,0-1 1,-1 0-1,1 0 1,0 1-1,-1-1 1,1 0-1,0 1 1,-1-1-1,1 0 0,-1 1 1,1-1-1,-1 1 1,1-1-1,-1 1 1,1-1-1,-1 1 1,1 0-1,-1-1 1,0 1-1,1-1 0,-1 1 1,0 0-1,0-1 1,1 1-1,-1 0 1,0-1-1,0 2 1,-24 16 335,6-7-297,7-2-41,1 1 0,1 0-1,0 0 1,0 1 0,1 0 0,0 0 0,1 1-1,0 0 1,1 1 0,1-1 0,0 1 0,0 0-1,2 0 1,-1 1 0,2-1 0,-1 1 0,2-1-1,0 1 1,1 0 0,0 0 0,1-1 0,5 25-1,-3-22-80,1-1 0,1 1 0,0-1 0,1 0 0,1 0 0,0-1 0,1 0 0,1 0-1,0-1 1,1 0 0,0 0 0,1-1 0,0-1 0,1 0 0,0 0 0,1-1 0,0-1-1,1 0 1,17 8 0,-22-13-243,45 20-2049,-51-23 2012,-1 0 0,1-1 0,0 1 0,0 0 0,0-1 0,-1 0 1,1 1-1,0-1 0,0 0 0,0 0 0,0-1 0,0 1 0,0-1 0,-1 1 0,1-1 0,4-2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7.4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43 154 556,'34'-12'8234,"-47"-5"-7995,7 8-45,0 0 1,0 0 0,1-1-1,0 0 1,0 0 0,1 0-1,-4-17 1,-2-1 216,6 25-368,2 12-58,-1 12-25,16 82 86,4 0 0,47 156 0,-45-189-29,-9-33-8,33 107 12,-38-131-30,0 0-1,1-1 1,0 1-1,1-2 1,1 1 0,0-1-1,0 0 1,15 14 0,-21-23 9,0 0 0,0 0 0,0-1 0,0 1 0,0-1 0,0 1 0,0-1 0,1 0 0,-1 0 0,0 0 0,1 0 0,-1-1 0,1 1 1,-1-1-1,1 1 0,-1-1 0,1 0 0,-1 0 0,1 0 0,0 0 0,4-1 0,-3-1-1,0 1 1,0-1-1,-1 0 1,1 0-1,-1 0 1,1-1-1,-1 1 1,0-1-1,0 0 1,0 0-1,0 0 1,3-4-1,3-6-8,0-1 0,-1 0 0,-1 0 0,0 0 0,-1-1 0,5-16 0,7-45 28,-4-1 1,-3-1-1,1-88 0,4-29-105,-16 193 130,1-37-1648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7.83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 1056,'4'9'1115,"0"0"-1,-1 0 0,0 0 1,4 18-1,5 80 1260,-7-37-1506,8 42-536,-2 120-1,-8-212-447,-2-16-130,0 0-1,-1 1 0,1-1 1,-1 1-1,1-1 0,-2 1 1,1-1-1,0 0 0,-2 6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8.1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53 216 840,'0'-9'352,"-1"-18"1434,0 0-1,-2 0 0,-1 0 0,-1 0 1,-11-33-1,16 59-1783,0 1 1,-1-1 0,1 0 0,0 1-1,0-1 1,-1 1 0,1-1-1,-1 0 1,1 1 0,0-1-1,-1 1 1,1-1 0,-1 1-1,1-1 1,-1 1 0,1 0-1,-1-1 1,0 1 0,1 0 0,-1-1-1,1 1 1,-1 0 0,0 0-1,1-1 1,-1 1 0,0 0-1,1 0 1,-1 0 0,0 0-1,0 0 1,0 0-22,1 1 0,-1-1 0,1 0 0,0 0 0,-1 1 0,1-1 0,0 0 0,-1 1 0,1-1 0,0 1 0,-1-1 0,1 0 0,0 1 0,0-1 0,-1 1 0,1-1 0,0 1 0,0-1 1,0 1-1,0-1 0,0 1 0,0-1 0,0 0 0,0 1 0,0-1 0,0 1 0,0-1 0,0 1 0,0-1 0,0 1 0,0-1 0,0 1 0,0-1 0,1 1 0,-1-1 0,0 1 0,0-1 0,1 0 0,-1 1 0,1 0 0,7 15-1645,2 0 1,0 0-1,0-1 0,21 23 0,-10-17 34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8.5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151 1 716,'24'26'4842,"-24"-24"-4539,1 0-1,0 1 1,-1-1 0,1 4-1,-1-3-201,-1-1-1,0 1 1,0 0-1,0 0 0,0 0 1,0-1-1,0 1 1,-1 0-1,1-1 1,-1 1-1,0-1 0,0 0 1,0 0-1,0 1 1,-4 2-1,-11 11-64,1 1 1,1 1-1,0 1 0,2 0 1,0 0-1,1 2 0,1-1 1,-14 35-1,22-47-33,0 1 1,1 0-1,0-1 1,0 1-1,1 0 1,0 0-1,0 0 1,1 0-1,0 0 1,1 0-1,0 0 1,0 0 0,1 0-1,0 0 1,1-1-1,0 1 1,0-1-1,1 0 1,0 0-1,0 0 1,1 0-1,0-1 1,0 1-1,1-1 1,8 8-1,18 12 30,0-1-1,45 28 1,-52-39-65,-1 0 1,-1 2 0,-1 1 0,0 1 0,-2 1 0,36 43 0,-52-59 10,-1 1 0,0 0 0,0 0-1,-1 0 1,0 0 0,0 0 0,0 0 0,0 1 0,-1-1 0,0 1-1,0 0 1,0-1 0,-1 1 0,0-1 0,0 1 0,0 0-1,-1-1 1,1 1 0,-2 0 0,1-1 0,0 0 0,-5 10-1,2-8 8,-1 1-1,0-1 0,0-1 0,0 1 1,-1-1-1,0 0 0,0 0 0,0-1 1,-1 1-1,0-1 0,0-1 0,0 0 1,-1 0-1,-11 5 0,10-5 19,4-2 18,0 1 1,0-1-1,1 0 1,-2 0 0,1-1-1,0 1 1,0-1-1,0 0 1,-1-1 0,-7 1-1,12-2-8,1 1-1,0-1 1,0 1-1,0-1 1,0 1-1,0 0 1,0-1-1,0 1 0,0-1 1,0 1-1,1-1 1,-1 1-1,0-1 1,0 1-1,0-1 1,0 1-1,1 0 1,-1-1-1,0 1 1,0-1-1,1 1 1,-1 0-1,0-1 1,1 1-1,-1 0 1,0-1-1,1 1 1,-1 0-1,1 0 1,-1-1-1,0 1 1,1 0-1,-1 0 1,1 0-1,-1-1 1,1 1-1,-1 0 1,1 0-1,20-13 58,10-1-117,47-14 0,-3 1-172,-23 5-260,-1-2-1,89-56 1,-112 59 390,0 0 0,0-2 0,-2-1 0,-2-1 0,39-49 0,-33 35 262,-3-2 0,28-54 0,-48 81 96,-1 1 1,0-1-1,-1-1 1,0 1-1,-2-1 1,0 1-1,0-1 1,-1 0-1,-1 0 1,0 0-1,-3-27 1,2 41-220,0 0 0,0 0 0,0 0 1,0-1-1,-1 1 0,1 0 0,0 0 0,0 0 1,-1-1-1,1 1 0,-1 0 0,1 0 1,-1 0-1,0 0 0,1 0 0,-1 0 0,0 0 1,1 0-1,-1 0 0,0 0 0,0 1 1,0-1-1,0 0 0,0 1 0,-2-2 0,2 2-26,0 0 0,-1 0 0,1 1 0,-1-1 0,1 0 0,0 1 0,-1-1 0,1 0 0,0 1 0,0 0 0,-1-1 0,1 1 0,0 0 0,0 0 0,0 0 0,0-1 0,0 1 0,-1 2 0,-6 5-6,1 0 0,0 1 0,0 0 0,-6 14-1,4-3-5,1 0 0,0 1-1,2 0 1,0 0-1,2 1 1,0-1-1,2 1 1,0 0-1,1 0 1,1 0 0,2-1-1,0 1 1,1 0-1,1 0 1,1-1-1,1 0 1,13 33 0,-9-36-87,1-1 1,0 1 0,1-2 0,1 1 0,1-2 0,0 0 0,1-1 0,0 0 0,1-1 0,26 16 0,-18-15-924,-1-1 1,2-1 0,0-2 0,0 0 0,1-1 0,0-2 0,38 6 0,-34-9-720,-2-5 154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9.0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431 844 1068,'28'-22'8175,"-29"21"-8075,0 0 1,0 0-1,1 0 0,-1 0 0,0 0 1,0 1-1,0-1 0,0 0 0,0 0 1,0 1-1,0-1 0,0 1 1,0-1-1,0 1 0,-1-1 0,1 1 1,0 0-1,0-1 0,0 1 1,-1 0-1,1 0 0,0 0 0,-2 0 1,-10-2-70,-1 1 0,0 0 1,1 1-1,-1 0 0,0 1 0,1 0 1,-1 1-1,0 1 0,1 0 0,0 1 1,0 1-1,0 0 0,1 0 1,-1 2-1,1-1 0,1 1 0,-20 15 1,15-9-24,0 0 1,1 1-1,0 1 1,1 0-1,1 1 1,0 1-1,2 0 1,0 0-1,0 1 0,2 1 1,-9 23-1,14-31-9,1 1 0,0 0-1,1 0 1,0 0 0,1 0-1,0 0 1,1 0 0,1 0-1,0 0 1,0 0-1,1 0 1,5 15 0,-6-22-21,1 0 0,0 0 0,0 0-1,0 0 1,1 0 0,0-1 0,0 1 0,0-1 0,0 0 0,1 0 0,0 0 0,0 0 0,0-1 0,0 1 0,0-1-1,1 0 1,-1-1 0,1 1 0,0-1 0,0 0 0,0 0 0,0 0 0,0 0 0,0-1 0,0 0 0,1 0 0,-1-1 0,0 0-1,11 0 1,-7 0-24,-1-1-1,1-1 0,0 1 0,-1-1 0,0-1 0,1 1 1,-1-2-1,0 1 0,0-1 0,-1 0 0,1 0 0,7-8 1,-3 3-1,-2-1 1,1 0-1,-1 0 1,-1-1-1,0-1 1,13-21-1,-5 1 12,-2-1 0,-1 0-1,-1-1 1,-2-1 0,7-37-1,2-27 332,-5-1-1,-4 0 1,-3-143-1,-12 153 1403,-3 1-1,-20-91 0,26 177-1600,-9-41 957,9 42-1029,1 1 1,0 0-1,0-1 0,-1 1 1,1 0-1,0 0 0,-1-1 1,1 1-1,-1 0 0,0 0 1,1 0-1,-1 0 1,0-1-1,0 1 0,0 0 1,0 0-1,0 1 0,0-1 1,0 0-1,0 0 1,0 0-1,0 1 0,0-1 1,0 0-1,-2 0 0,1 2-26,0 0-1,1 0 0,-1 0 1,1 0-1,0 0 0,-1 0 0,1 0 1,0 1-1,0-1 0,-1 0 1,1 1-1,0-1 0,1 1 1,-1-1-1,0 1 0,0-1 0,1 1 1,-1 0-1,0-1 0,1 3 1,-9 35-41,7-8 24,1 0-1,1 0 1,2 1 0,2-1 0,8 36-1,46 154-40,-48-188 57,83 240-384,-38-118-1680,-7 0-3658,-45-147 4962,-1 1 1,0-1-1,-1 1 0,0-1 0,0 1 1,-1 0-1,0-1 0,-2 14 0,-5-3-1150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0.3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1 945 280,'9'18'6226,"15"-8"-4034,40-3-2848,-37-4 1195,428 99-299,-297-61-236,-140-36 39,0-2 0,0 0 1,0-1-1,1 0 0,-1-2 1,0 0-1,35-5 0,-43 3-26,0-1 1,1 0-1,-1 0 0,-1-1 0,1 0 0,-1-1 1,1 0-1,-1 0 0,0-1 0,-1-1 0,0 1 0,0-1 1,0 0-1,-1-1 0,8-9 0,7-15 68,-1-1 0,-2-1 0,-2 0 0,0-1 0,-3-1 0,-1 0 0,-1-1 1,9-55-1,-2-33 262,5-157-1,-14 127-249,-8 138-81,-1 5-8,1-1-1,-2 1 0,0-1 1,0 0-1,-4-19 0,-2 39-20,1 1 0,0 0-1,0 0 1,1 1 0,-5 11-1,-15 39 36,3 2 1,2 1-1,3 0 0,3 1 0,2 0 0,3 1 0,1 89 0,9-118-58,2 0 0,2-1 0,1 1 0,1-1 1,2 0-1,2-1 0,1-1 0,1 1 0,2-2 0,1 0 0,33 45 0,-37-59-59,1-2-1,0 1 1,1-2-1,1 0 1,0 0-1,1-2 0,0 0 1,1-1-1,20 9 1,-23-13-1,1-1 0,0-1 0,0-1 0,0 0 0,1-1 0,-1-1 1,1 0-1,-1-1 0,1-1 0,0-1 0,-1 0 0,25-5 0,-14 0 79,0-1 0,0 0 0,-1-3 0,0 0 0,-1-1 0,0-1-1,-1-2 1,0-1 0,-1 0 0,-1-2 0,0 0 0,-1-2 0,-1 0 0,-1-1 0,-1-1 0,-1-1 0,-1 0-1,0-1 1,-2-1 0,-1-1 0,20-51 0,17-78 436,-46 139-251,-1-1-1,0 0 1,-1-1-1,-1 1 1,-1 0-1,0 0 0,-5-31 1,5 46-144,0-1 0,0 0 1,-1 1-1,1-1 0,-1 1 1,1-1-1,-1 1 0,0-1 0,1 1 1,-1-1-1,0 1 0,0-1 0,0 1 1,0 0-1,-1 0 0,1 0 1,0-1-1,0 1 0,-1 0 0,1 1 1,0-1-1,-1 0 0,1 0 0,-4-1 1,2 2-9,0 0 0,0-1 0,0 1 1,0 0-1,0 1 0,0-1 0,0 0 0,0 1 1,0 0-1,0-1 0,0 1 0,-4 2 0,-3 2-8,1-1 0,0 1-1,1 1 1,-1 0 0,1 0-1,0 1 1,-9 9 0,5-1 2,0 1 1,1 0 0,1 1-1,0 1 1,1-1 0,1 1-1,1 1 1,1 0 0,0 0-1,1 0 1,1 0 0,1 1-1,1 0 1,1-1 0,2 37-1,0-44-7,0 1 0,1-1 0,1 0 0,0 0 0,0 0 0,2 0 0,-1 0 0,1-1 0,1 0 0,0 0 0,1 0 0,0-1 0,0 0 0,1 0 0,1-1 0,-1 0 0,2 0 0,-1-1 0,1 0 0,0-1 0,1 0 0,-1-1 0,2 0 0,-1 0 0,23 7 0,-2-4-290,0-1 0,1-2-1,0-1 1,0-1-1,0-2 1,50-4 0,-36-1-1141,0-3-1,-1-2 1,0-2 0,46-16 0,-43 9-20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1.0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283 316 508,'1'-4'285,"0"1"0,0-1 0,-1 1 0,1-1 0,-1 0 0,0 1 0,0-1 0,0 1 0,0-1 0,-1 0 0,0 1 0,1-1 0,-1 1 0,0-1 0,-1 1 0,1 0 0,-1-1 0,-2-2 0,2 4-197,0 0-1,0 0 0,0 0 0,0 1 0,-1-1 0,1 1 0,-1 0 0,1 0 1,-1 0-1,1 0 0,-1 0 0,0 0 0,0 1 0,1-1 0,-1 1 0,0 0 0,0 0 1,1 0-1,-1 0 0,0 1 0,0-1 0,1 1 0,-1-1 0,-3 2 0,-5 2 7,1 0 0,-1 0 0,1 1 0,1 0 0,-1 1 0,1 0 0,0 0 0,0 1-1,1 0 1,0 1 0,0 0 0,0 0 0,1 1 0,1 0 0,0 0 0,0 0 0,0 1-1,-6 16 1,4-8-19,1 0-1,0 0 1,2 1 0,0 0-1,1 0 1,0 0-1,2 0 1,1 1-1,1 35 1,1-44-78,0-1 0,1 0 1,1 0-1,0 0 0,0 0 0,1-1 1,0 1-1,0-1 0,1 0 0,0 0 1,1-1-1,0 1 0,1-1 0,-1-1 0,1 1 1,1-1-1,0 0 0,0-1 0,0 0 1,0 0-1,1-1 0,0 0 0,0 0 1,1-1-1,-1 0 0,1-1 0,0 0 0,0 0 1,0-1-1,0-1 0,0 0 0,0 0 1,1-1-1,-1 0 0,0 0 0,1-2 1,-1 1-1,0-1 0,0 0 0,0-1 0,-1-1 1,1 1-1,-1-1 0,1-1 0,15-10 1,-17 8 6,1 1 0,-2-2 1,1 1-1,-1-1 0,0 0 1,-1-1-1,0 1 0,0-1 1,-1 0-1,0-1 0,-1 1 1,0-1-1,0 0 0,-1 0 1,0-1-1,-1 1 1,0 0-1,-1-1 0,0 0 1,-1-13-1,0-17 333,-3 0 1,-1 1-1,-18-75 0,51 173-217,2-2 0,2-1 0,44 53 0,-53-78-145,2-1 1,48 41 0,-66-62-19,1-1 1,1 0 0,-1-1 0,1 0 0,0 0 0,0-1-1,1 0 1,0-1 0,-1 0 0,1-1 0,1 0 0,-1-1 0,15 1-1,-21-3 18,0-1 0,-1 0-1,1 0 1,-1 0-1,1 0 1,-1-1 0,1 0-1,-1 0 1,0 0 0,0 0-1,0-1 1,0 1-1,0-1 1,0 0 0,-1-1-1,0 1 1,1 0-1,-1-1 1,-1 0 0,1 0-1,0 0 1,-1 0-1,0 0 1,0 0 0,0-1-1,0 1 1,-1 0-1,2-6 1,1-6-9,0 0 0,-1 0-1,-1 0 1,0 0 0,-1 0 0,-3-32-1,-23-98-36,13 88 77,-6-79 1,17 121 3,1 0 1,0 0-1,1 0 1,0 0-1,2 1 1,0-1-1,1 0 0,0 1 1,12-26-1,-14 37-10,0 0-1,1 0 1,-1 0 0,1 1-1,0-1 1,0 1-1,1 0 1,-1 0-1,1 0 1,-1 0 0,1 1-1,0-1 1,0 1-1,0 0 1,0 0-1,1 0 1,-1 1 0,0 0-1,1-1 1,-1 2-1,1-1 1,-1 0-1,1 1 1,0 0 0,-1 0-1,1 0 1,-1 1-1,1-1 1,7 3-1,13 3 7,0 1-1,-1 1 1,0 1-1,24 12 1,-32-13 6,34 14 16,-6-4-2,-2 1 0,0 3 1,-1 1-1,41 32 0,-76-51-22,-1 1-1,0-1 1,0 1-1,-1 0 1,1 1-1,-1-1 1,-1 1-1,1 0 1,-1 0-1,1 0 1,-2 1-1,1-1 1,-1 0-1,0 1 1,0 0-1,-1 0 1,0-1 0,0 1-1,0 11 1,-3 4 13,-1 1 1,-1-1 0,-1-1 0,-12 38 0,10-42-8,2 0 0,0 0 0,1 0 1,0 1-1,2 0 0,0-1 1,1 1-1,1 24 0,2-32-4,0 1-1,1-1 0,-1 0 1,2 0-1,0 0 0,0 0 1,1 0-1,0-1 0,0 0 1,1 0-1,1 0 0,-1-1 1,1 0-1,12 11 0,-12-14-95,0 0 1,1 0-1,-1-1 0,1 0 0,0 0 1,0-1-1,0 0 0,0 0 1,1-1-1,-1 0 0,1-1 0,0 1 1,-1-2-1,1 1 0,0-1 0,0-1 1,17-2-1,-17 2-416,-1-1 1,1 0-1,0 0 0,0-1 1,-1 0-1,0-1 1,0 0-1,0 0 0,0 0 1,0-1-1,-1 0 0,0-1 1,10-9-1,0-4-1032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1.6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21 540,'28'5'9974,"-23"4"-10434,3 10 594,-1 0 1,-1 1-1,0 0 1,-2 0-1,0 0 0,-1 1 1,0 24-1,-9 148-15,3-147-72,3-42-47,0 0 0,0-1 0,-1 1 0,1 0 0,-1-1 0,0 1 0,0 0 0,0-1 0,0 1 0,-1-1 0,0 1-1,1-1 1,-1 0 0,-4 5 0,4-13-23,1-1 0,0 0 0,0 0 0,1 0 0,0 0-1,1-7 1,3-10-17,1 1-1,1 0 1,1 0-1,1 1 1,17-33-1,63-97-17,-88 150 57,1 0 1,13-22-18,1 1 0,28-33 0,-39 51 15,0-1-1,0 1 1,0 0 0,1 1-1,-1-1 1,1 1 0,0-1-1,0 2 1,0-1 0,1 0-1,-1 1 1,0 0-1,1 0 1,0 1 0,-1-1-1,1 1 1,0 1 0,9-1-1,-11 2 12,0 0 1,1 0-1,-1 1 0,0 0 0,0 0 0,0 0 1,0 0-1,0 1 0,0-1 0,-1 1 0,1 0 0,-1 0 1,0 1-1,0-1 0,0 0 0,0 1 0,-1 0 0,1 0 1,-1 0-1,0 0 0,3 8 0,4 10 50,-2-1 1,10 43-1,-1 15-5,-6-27 7,28 89 1,-33-128-88,0 0 0,1 0 0,0 0 1,1-1-1,0 0 0,1 0 0,1-1 1,-1 0-1,2 0 0,0-1 0,16 14 1,-22-22-35,1 0 0,-1 0 0,1 0 0,-1-1 0,1 1 0,0-1 0,-1 0 0,1 0 0,0-1 0,0 0 0,0 1 0,-1-2 0,1 1 0,0 0 0,0-1 0,0 0 0,-1 0 0,1-1 0,-1 1 0,1-1 0,-1 0 0,1 0 0,-1 0 0,8-6 0,4-2-206,-1-1 1,0 0-1,-1-1 1,0 0-1,14-17 1,-6-1 275,-1 0 0,-1-1 0,-2-1 0,-1-1-1,-1-1 1,-2 0 0,-1-1 0,-2 0 0,7-40 0,-14 54 983,0 0 1,2-42 0,-9 96 425,0-8-1320,0 45 0,4-42-144,2 0 0,0 0 0,2-1 0,1 1 1,1-1-1,2-1 0,22 50 0,-28-71-246,1 0-1,0 0 1,0 0 0,1-1 0,-1 1 0,9 5-1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2.0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0 122 1392,'1'-10'510,"-1"0"344,1 1-1,0-1 1,0 0 0,1 0 0,0 1 0,5-14 0,-5 21-767,-1 0 0,0 0 0,0 0 0,1 0 1,-1 0-1,1 0 0,-1 0 0,1 1 0,0-1 0,0 1 1,0-1-1,0 1 0,0 0 0,0 0 0,0 0 1,0 0-1,0 0 0,1 0 0,-1 1 0,0-1 0,0 1 1,1-1-1,-1 1 0,1 0 0,-1 0 0,0 0 1,1 0-1,-1 1 0,0-1 0,1 1 0,-1-1 0,4 2 1,4 1-161,0 1 0,0 1 0,0-1 0,-1 1 1,1 1-1,-1 0 0,-1 0 0,1 1 0,-1 0 1,9 9-1,11 14-2055,30 41 0,-10-8-1273,-24-28 1863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47.00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2892 1 280,'0'0'2704,"-61"15"-287,36-11-2360,1 2-1,0 0 1,0 1-1,0 1 1,1 2-1,0 0 1,-30 19-1,-32 24 55,-70 50-36,-208 154 145,157-115 2,75-32-98,44-33-138,-210 191-64,285-256 56,-41 39 51,3 2-1,2 3 0,-78 119 1,-108 186 325,-4 37-66,177-283-189,-72 191-1,75-133-20,6 2 0,-28 191 1,39-145-40,7-51 161,-19 282-1,47-305-126,-2 6-6,21 254-1,2-220-41,-11-109-30,3 0 1,3 0-1,25 88 1,-18-119-22,3-2 0,1 0 0,45 71 0,6 10-47,-19-30-2,130 175 0,-105-162 133,71 86 81,-130-174-124,0-1 0,2-1-1,0-1 1,1-1 0,1-1 0,44 24-1,200 90 87,-237-116-99,1-1 0,1-2 0,-1-1-1,2-1 1,48 6 0,169 6-50,-141-18 40,-7-2 9,0 4-1,154 28 0,-180-14 26,61 11-52,105 5-49,-175-22 47,0-4-1,127 1 1,-136-11 66,1-2 0,-1-3 0,0-2 0,81-23 0,-54 8-21,280-85 103,-278 77-55,-1-3-1,91-52 0,-43 8 16,-3-5-1,-4-7 1,-4-4-1,-4-6 1,-4-5-1,121-145 1,-103 77 12,150-259-1,-224 337-92,53-102 28,94-230 0,-139 266 156,-8-2-1,-6-3 1,41-226 0,-80 297 98,-3-1 0,-5-192 0,-44-195-210,27 374-83,-99-805-316,96 823 323,-59-294-107,61 342 60,-1 0 0,-3 1 0,-1 1 0,-3 0 0,0 2-1,-45-63 1,-32-18 96,-154-149-1,239 257-39,-14-16-23,-2 1 1,0 2 0,-2 0 0,-1 2-1,-1 2 1,-37-20 0,-9 10 17,0 2 1,-2 5-1,-122-22 1,-311-17-159,247 37 35,182 17-135,0 4 0,-1 3 1,0 4-1,0 4 0,-151 30 0,163-17-90,1 3 0,-91 40 0,-127 79-1915,196-93-139,57-31 1176,2-1 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2.4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24 241 320,'3'23'1225,"-2"0"0,-1 1 1,0-1-1,-2 0 0,-1 0 0,-10 42 0,12-61-1021,-2 11 467,1-14-352,-1-7-94,3 2-217,-1 0-1,1 0 1,0 1 0,1-1 0,-1 0 0,1 1-1,-1-1 1,1 0 0,0 1 0,1-1-1,-1 1 1,3-6 0,27-43-129,-20 36 64,-1 0-27,0 1 0,1 0 0,0 1 0,1 0 0,1 1 0,0 1 1,1-1-1,29-18 0,-36 27 47,1 0 1,0 0-1,0 1 1,0 0-1,0 0 1,0 1-1,1 0 1,-1 0-1,1 1 1,-1 0-1,1 1 1,0 0-1,-1 0 1,1 1-1,-1 0 1,1 0-1,-1 1 1,1 1-1,-1-1 1,15 7-1,-2 3 0,0 0 0,0 2 0,-1 0 0,21 20 0,-23-18 35,0-1 0,1-1 0,1-1-1,34 17 1,-49-27-1,1-1 0,-1-1 0,0 1 1,1-1-1,-1 0 0,1 0 0,-1 0 0,1-1 0,-1 0 0,1 0 0,0 0 0,-1-1 0,1 0 0,-1 0 1,1 0-1,-1-1 0,8-3 0,-5 1 72,0 0-1,-1-1 1,1 0 0,-1-1 0,0 0 0,-1 0-1,1 0 1,-1-1 0,-1 1 0,7-11 0,-2 2 256,-1 0 1,-1 0-1,0-1 1,-1-1 0,-1 1-1,-1-1 1,0 0 0,-1 0-1,-1 0 1,2-31 0,-4 30 68,0 13-295,0 0 1,-1 0-1,0 0 1,0 0-1,0 0 1,0 0-1,-1 0 1,0 0-1,0 0 1,-1-4-1,1 9-93,0 1-1,1-1 1,-1 0-1,0 1 1,1-1-1,-1 1 1,1-1-1,-1 1 1,1 0 0,-1-1-1,1 1 1,-1-1-1,1 1 1,-1 0-1,1-1 1,0 1-1,-1 0 1,1 0-1,0-1 1,0 1-1,0 0 1,0 0-1,-1-1 1,1 1-1,0 0 1,0 1-1,-6 24 6,3 10 14,2 0 0,1 0 1,2 0-1,12 67 1,46 142 128,-33-144-58,3 12 40,74 315 117,-81-314 143,12 206 0,-34-300-257,-1 0-1,-1 0 1,0-1 0,-2 1 0,0 0 0,-1-1 0,-1 0 0,-8 19-1,9-29-74,0-1-1,0 1 0,-1-1 0,0 0 0,-1 0 1,0-1-1,0 0 0,-1 0 0,0 0 0,0-1 0,0 0 1,-1 0-1,0-1 0,0 0 0,0 0 0,0-1 1,-1 0-1,-13 4 0,10-4 17,0-1 1,0-1-1,0 0 1,0 0-1,0-1 1,0-1-1,0 0 1,0-1-1,0 0 1,0-1-1,0 0 1,-14-5-1,22 5-63,-1 1 0,1-1 1,0 0-1,-1 0 0,1-1 0,0 1 1,0-1-1,1 0 0,-1 0 0,1 0 0,-1 0 1,1-1-1,0 0 0,0 1 0,1-1 1,-1 0-1,1 0 0,0-1 0,0 1 0,0 0 1,0-1-1,1 1 0,0-1 0,0 0 1,0 1-1,0-1 0,1 0 0,0 1 0,0-1 1,0 0-1,0 1 0,1-1 0,2-7 1,15-48-1034,5-17-2394,-25 31-2546,1 43 5578,-1 1 0,0-1 0,0 0 0,0 0 0,-24-18-3400,23 20 3400,0 0 0,-1 0 0,1 0 0,-5-1 0,7 1 305,-34-9-1821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3.8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 26 104,'-16'-24'7127,"13"23"-6836,3 39-312,16-30-29,-16-8 72,1 0 0,-1 0 0,0 0-1,1 0 1,-1 0 0,1 0 0,-1 1-1,1-1 1,-1 0 0,0 0 0,1 0-1,-1 1 1,1-1 0,-1 0 0,0 0-1,1 1 1,-1-1 0,0 0 0,0 1-1,1-1 1,-1 0 0,0 1 0,0-1-1,1 0 1,-1 1 0,0-1 0,0 1 0,0-1-1,0 0 1,1 1 0,-1-1 0,0 1-1,0-1 1,0 1 0,0-1 0,0 0-1,0 2 90,68 8 555,1416 21-448,-842-31-205,1668 95 263,-2056-76 162,196 21 1909,-620-23-12136,137-17 8249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47.80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90 472,'4'-14'688,"5"1"-256,-3-1-428,1-1-336,4-1-220,-1-1-100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49.31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169 19 448,'-11'18'4284,"11"-15"-4321,0 0-1,0-1 1,0 1 0,1 0 0,-1-1-1,1 1 1,-1 0 0,1-1 0,0 1-1,0-1 1,0 1 0,1-1 0,2 5-1,-3-6 162,-1 0-124,0 0 0,0-1 0,0 1 0,0 0-1,0 0 1,0 0 0,0-1 0,-1 1 0,1 0-1,0 0 1,0-1 0,0 1 0,-1 0 0,1-1-1,0 1 1,-1 0 0,1-1 0,-1 1 0,1 0-1,-1-1 1,1 1 0,-1-1 0,1 1 0,-1-1-1,0 1 1,1-1 0,-1 1 0,0-1 0,1 0-1,-1 1 1,0-1 0,1 0 0,-1 0 0,0 1-1,0-1 1,1 0 0,-1 0 0,0 0 0,-1 0-1,-35 9 317,34-9-243,-30 5 365,21-4-47,-1 1 1,0 1-1,1 0 1,-17 6-1,53 0-240,1 0-1,41 8 1,168-11-97,296-29 1,-390 13-59,547-40-109,223-13 215,4 36-23,361 46-139,188 1 136,-1458-20-75,451 7 60,-328 1-110,194 37 0,-281-36 103,-1 1 0,0 2 0,0 2 0,49 24 0,-70-31 1363,-19-7-1397,0 0 0,0 0 0,0 0 0,-1-1 0,1 1-1,0 0 1,0 0 0,0 0 0,-1 0 0,1 0 0,0 0 0,0 0 0,0 0-1,0-1 1,0 1 0,-1 0 0,1 0 0,0 0 0,0 0 0,0-1 0,0 1-1,0 0 1,0 0 0,0 0 0,0-1 0,0 1 0,0 0 0,-1 0 0,1 0-1,0-1 1,0 1 0,0 0 0,0 0 0,0 0 0,0-1 0,1 1 0,-1 0-1,0 0 1,0 0 0,0-1 0,0 1 0,0 0 0,0 0 0,0 0 0,0 0-1,0-1 1,0 1 0,1 0 0,-1 0 0,0 0 0,0 0 0,0-1 0,0 1-1,1 0 1,-1 0 0,0 0 0,0 0 0,0 0 0,0 0-9,0-1 0,0 1 0,0 0 0,0 0 0,0 0 0,0 0 1,1-1-1,-1 1 0,0 0 0,0 0 0,0 0 0,0 0 0,0 0 0,0-1 0,0 1 0,0 0 1,0 0-1,0 0 0,0 0 0,1 0 0,-1 0 0,0-1 0,0 1 0,0 0 0,0 0 1,0 0-1,1 0 0,-1 0 0,0 0 0,0 0 0,0 0 0,0 0 0,0 0 0,1 0 0,-1 0 1,0 0-1,0 0 0,0 0 0,0 0 0,1 0 0,-1 0 0,0 0 0,0 0 0,0 0 1,0 0-1,1 0 0,-1 0 0,0 0 0,0 0 0,0 0 0,0 0 0,0 0 0,1 0 0,-1 1 1,0-1-1,0 0 0,0 0 0,0 0 0,0 0 0,0 0 0,0 0 0,0 1 0,1-1 1,-1 0-1,0 0 0,0 0 0,0 0 0,0 1 0,0-1-16,0 0-4,1 1 9,-1-1 1,1 0-1,-1 1 0,1-1 1,-1 0-1,1 1 0,-1-1 1,1 1-1,-1-1 1,0 1-1,1-1 0,-1 1 1,0-1-1,1 1 0,-1-1 1,0 1-1,0 0 1,1-1-1,-1 1 0,0-1 1,0 1-1,0 0 1,1-4 7,-1 0-8,0 3 10,21 23-20,-22-29 455,-44-66-9266,24 49 7085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50.3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355 0 860,'22'4'6891,"-33"42"-6337,-10 17-418,3 1 0,3 0 0,3 1 0,2 0 0,4 1-1,1 82 1,22 299 71,1 160-178,-58 243-174,11-384 322,13-152-97,-16 367-53,12 91-213,15-710-22,-2 1 0,-28 108-1,-53 115-2836,56-199-780,23-63 2531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52.2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1 157 736,'9'27'7008,"19"-27"-6816,473-27-106,-249 8-70,946-36-565,-168 10-311,471 7 731,-1132 59 332,-366-20-175,43 6-38,-43-7 64,0 1 1,-1-1-1,1 1 0,-1 0 0,0 0 0,1 0 0,-1 0 0,0 0 1,1 0-1,-1 1 0,0-1 0,0 1 0,0 0 0,2 2 0,-16 11 346,6-9-374,7-11 338,10-1-1199,5 75 1254,-13 178 189,-29 253 0,16-359-513,-52 618 416,-49-3-74,2-225-93,-113 621 347,134-433-10,82-652-606,-15 100 19,22-191-2623,0 1 0,-6-39 0,1 14 12,1 10 990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54.2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209 3 28,'-10'2'688,"0"0"-1,0-1 1,0 0-1,-1-1 1,1 0 0,0-1-1,-14-2 1,14 1-608,1 1 1,-1 0-1,0 1 0,0 0 1,0 0-1,0 1 1,-11 3-1,19-3-80,0 0 0,1 0 1,-1 0-1,1 0 0,-1 0 0,1 1 1,0-1-1,-1 0 0,1 1 0,0-1 1,0 1-1,0 0 0,0-1 0,0 1 1,1 0-1,-1-1 0,0 1 1,1 0-1,-1 0 0,1 0 0,0 0 1,0-1-1,0 1 0,-1 0 0,2 0 1,-1 0-1,0 0 0,0 0 0,1 0 1,-1-1-1,1 1 0,-1 0 0,1 0 1,0 0-1,-1-1 0,1 1 0,0-1 1,3 4-1,3 1-7,1-1 0,0 0 0,0-1 0,0 1 0,0-1 0,1-1 0,0 0 0,0 0 0,11 2 0,91 11 53,-84-13-21,148 9 95,239-15 1,-309-1-111,1563 21-97,-131 0 187,84 20-11,-1026-11 25,1085-27-293,-1298-13 213,691 7 94,-297 73 40,-252-39 192,-311-23-426,94 10-692,158 3-209,-450-17 1012,60 0 202,123 14 0,-195-13-137,1 0 0,0 0 0,0 0 0,0 0-1,-1 1 1,1 0 0,-1-1 0,1 1 0,-1 1 0,0-1 0,1 0-1,-1 1 1,0 0 0,-1-1 0,1 1 0,0 0 0,-1 0 0,0 1-1,0-1 1,2 4 0,-3-6-102,-1 0 1,1 0-1,0 0 0,-1 0 0,1 0 1,0 0-1,0 0 0,-1 0 1,1 0-1,0 0 0,0-1 0,0 1 1,0 0-1,0-1 0,0 1 0,0 0 1,0-1-1,1 0 0,-1 1 1,0-1-1,0 0 0,0 1 0,0-1 1,2 0-1,34 1 83,-26-1-118,-43-35 145,19 22-143,5 6-55,1 0 0,-1 0-1,1-1 1,1 1 0,0-2 0,0 1-1,0-1 1,1 0 0,0 0-1,1 0 1,0-1 0,0 0 0,1 0-1,-2-12 1,-12-35-3601,5 25 1544,4 6 807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56.6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381 0 784,'8'0'5055,"-8"0"-5054,0 1 0,1-1 0,-1 1 0,0-1 0,0 0 0,1 1 0,-1-1 1,0 1-1,0-1 0,0 1 0,1-1 0,-1 1 0,0-1 0,0 1 0,0-1 0,0 1 0,0-1 0,0 0 0,0 1 1,0-1-1,0 1 0,-1-1 0,1 1 0,0-1 0,0 1 0,0-1 0,0 1 0,-1-1 0,1 1 0,0-1 0,0 0 1,-1 1-1,1-1 0,0 0 0,-1 1 0,-3 6 57,1-1 0,0 1 0,0 0 0,1 0 0,0 0 0,0 0 0,1 0 0,-2 12 1,0 68 66,3-46-46,-4 95 130,-17 227 693,1-37-651,21-261-225,3-1 0,3 0 0,17 68 0,-15-94-3,51 260 644,-54-252-459,-2 1 1,-2-1 0,-3 1 0,-8 69 0,-93 394 779,25-142-165,-13 423-257,66-495-452,-28 333-26,50-607-98,0 12 12,-13 64-1,12-88-125,-1 0 0,0-1 0,-1 1 0,-11 15-1,-11 27-2811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57.9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2 154 784,'0'-22'2881,"-1"18"-2649,1-1 0,0 0-1,0 1 1,0-1 0,0 0 0,1 1-1,0-1 1,0 0 0,0 1-1,0 0 1,1-1 0,0 1 0,0 0-1,0 0 1,0 0 0,1 0 0,0 0-1,5-6 1,31-33 315,-33 47-545,0 0-1,-1 0 0,0 0 1,0 0-1,0 1 0,7 8 1,7 12 9,-2 1 1,0 1 0,-1 1-1,-2 0 1,-1 1 0,-1 0-1,-2 1 1,0 1 0,-2-1-1,-2 1 1,-1 1-1,2 57 1,-7 16 59,-5 0-1,-28 157 1,16-143-17,7-18-38,4 0-1,10 136 0,40 199-11,-14-165 10,20 97-68,-28-250 197,-5 0 0,-6 1 0,-5 166 0,-22-112-23,0 30-52,5 30-102,-62 359 0,43-304-145,7-39 370,0-161 272,17-72-424,1 1 0,0 0 1,2 0-1,0 1 1,-1 17-1,7-32-255,5-10-136,4-10-441,-7 2-107,-1 0-1,0-1 1,-1 0 0,0 0-1,-1 0 1,-1-30 0,1 5-241,1-25-326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59.4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277 16 300,'19'-16'5369,"-19"17"-5328,12 44 123,-6-19-63,16 54 78,-4 1 1,9 84-1,11 297 755,-36-339-500,-23 217 0,-22 80 150,9-67 174,23-210-515,7 0 0,25 247 0,-16-321-68,-3 1-1,-3 0 1,-3-1-1,-3 0 1,-18 77-1,16-86-105,2 1 0,3 0 1,6 93-1,-4 56 172,-5-100-30,4-25-241,-5-1 1,-28 130-1,-48 210 411,60-240-165,21-153-46,0-15-175,-6-41-1230,4 15 330,1 0 1,-1 0-1,-1 1 1,0 0-1,0 0 1,-1 0-1,-14-14 1,5 5-198,-10-13-664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48.8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74 394 488,'-11'-18'5383,"13"45"-4938,0 4-362,-38 407 439,14-239-407,19-171-83,-1 17-69,3-33 149,0-16 187,7-82-299,3 1 0,4-1 0,27-90-1,-38 168 6,31-110 84,62-147 1,-45 134 60,-34 75-137,-15 56-16,-1 0-1,1 0 1,0 0-1,-1 0 1,1 0-1,0 0 1,-1 0-1,1 0 1,-1 1-1,1-1 1,0 0-1,-1 0 1,1 1-1,-1-1 1,1 0-1,-1 0 1,1 1-1,-1-1 1,1 1-1,-1-1 1,1 0-1,-1 1 1,0-1 0,1 1-1,-1-1 1,1 1-1,-1-1 1,0 1-1,1 0 1,15 22 9,-13-18-11,21 33-28,-2 2 0,-1 0 0,-2 1 1,-2 1-1,15 56 0,-23-61 18,-2 1 0,2 47 0,-7-57 22,0-1-1,2 1 1,1-1 0,2 0 0,16 46-1,-22-71-10,0 0 0,-1 0 0,1 1 0,1-1 0,-1 0 0,0 0 0,0 0-1,1 0 1,0 0 0,-1 0 0,1-1 0,0 1 0,-1 0 0,1-1 0,0 0-1,0 1 1,1-1 0,-1 0 0,0 0 0,0 0 0,0 0 0,1 0 0,-1-1-1,0 1 1,1-1 0,-1 1 0,1-1 0,3 0 0,-2-1 1,1 0 0,-1-1 0,0 1-1,1-1 1,-1 0 0,0 0 0,0 0 0,-1-1 0,1 0 0,0 1 0,-1-1 0,1-1 0,-1 1-1,5-6 1,8-12-12,0-1-1,-1-1 1,-1 0-1,15-36 0,35-105 28,-2 4 28,-38 103-32,4 2 1,1 0 0,3 2-1,49-62 1,-65 95-4,4 1 36,-19 20-39,0 1-1,0 0 1,0-1-1,-1 1 1,1 0-1,-1 0 1,1-1-1,-1 1 1,0 0-1,1 0 1,-1 0-1,0 0 0,0-1 1,0 1-1,-1 0 1,0 3-1,0 18 2,-2 1-1,-1-1 0,-9 35 0,-5 19-29,-37 142-69,7-36 99,40-143 14,-35 215 89,40-225-101,1 1 1,2-1 0,1 1 0,2 0-1,0-1 1,11 40 0,-11-60-5,0 0 1,0 0 0,1 0 0,0-1-1,1 0 1,0 0 0,7 10 0,-11-18-24,0-1 1,0 0 0,0 0-1,0 0 1,0 0 0,1 0-1,-1 0 1,0 0 0,0 0-1,0 0 1,0-1 0,0 1-1,0 0 1,0-1 0,0 1-1,0-1 1,0 1 0,0-1-1,0 1 1,0-1 0,-1 0-1,1 1 1,0-1 0,0 0-1,-1 0 1,1 1 0,0-1-1,-1 0 1,1 0 0,-1 0-1,2-1 1,18-30-2328,-13 8-85,-3 11 1213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00.9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 18 380,'-7'-12'4898,"8"12"-4817,-1-6 310,-11 51-313,12 9-124,0-22 78,-1-1 0,-7 54-1,6-79-54,-3 24 100,10-31 0,6-15-72,-4 6-13,-1-1 0,-1 1 0,0-2-1,0 1 1,-1 0 0,0-1 0,-1 0 0,0 0-1,-1-1 1,-1 1 0,0-1 0,-1 1 0,0-1-1,0 0 1,-3-15 0,2 25 5,0 1 1,0 0-1,-1-1 1,1 1-1,-1 0 1,0-1-1,0 1 1,0 0-1,0 0 1,0 0-1,0 0 1,-2-3-1,-7 5 3,-3 16 19,9-5 3,1 0 1,1 1-1,0-1 0,0 0 1,1 1-1,1 12 0,0 12-223,0-32-307,0-14-400,-1-29-2369,0 22 2167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04.1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43 304 540,'-9'13'4243,"-7"3"-3126,9-10-578,-3 8 530,16-6-621,31-4-404,-18-3 55,84 3 34,0-4 1,165-22 0,-106 7-89,685-34-61,1394-67 52,-850 4-234,118 56 374,-264 71-361,5-4 315,-870-11-190,-119 2-35,253-4 28,-334-6 45,790 0-472,-893 13 503,738 75 15,-561-37-17,-247-42-51,0 0 0,-1 0 0,1-1 0,0 0 0,0 0 0,0-1 0,0 0 0,0 0 1,0-1-1,0 0 0,-1 0 0,1 0 0,10-6 0,-10 4-602,-1 0-1,1 0 1,-1-1 0,0 0 0,-1 0-1,1-1 1,7-9 0,-2 2-631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05.6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0 180,'10'15'4433,"-9"-13"-4323,0 0 1,1 0 0,-1 1 0,1-1-1,-1-1 1,1 1 0,0 0-1,0 0 1,0-1 0,0 1-1,0-1 1,0 1 0,1-1 0,3 2 707,48-3-338,-32 2-647,6-2 28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08.4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737 1956 240,'12'13'8415,"-28"-17"-7964,1 0 0,0-1 0,0 0 0,-17-10 0,9 2-285,1 0 0,1-1-1,0-1 1,1-1 0,1-1 0,-29-32-1,21 18-154,2-2 0,1 0 0,-27-50 0,32 44-36,2-1-1,1-1 0,2 0 0,2-1 0,2 0 1,2-1-1,-5-58 0,11-312-25,7 203 87,-5 148-54,2 1 1,4-1-1,2 1 0,3 0 0,2 1 1,3 0-1,28-67 0,-39 104 13,-5 21 1,0 0 0,1 0 0,-1 0 1,0 0-1,1 0 0,-1 0 1,1 0-1,0 0 0,0 0 0,-1 1 1,1-1-1,0 0 0,1 1 0,0-3 1,-1 4-43,-8 27-604,6-22 627,-1-1 1,1 0 0,-1 0-1,0 0 1,0 0 0,-1 0-1,1-1 1,-1 1-1,-3 3 1,-9 15-64,-2 6-74,-1-1 0,-2-1 0,-1-1 0,0 0 0,-49 40 0,38-36 32,2 2-1,-44 55 1,72-83 81,0 1 0,0 0 0,0 0 1,0 0-1,0 0 0,1 0 0,0 0 0,-1 8 1,1-11 35,1 0 0,0 0 0,0 0 1,0 0-1,0 0 0,0 0 0,0 0 0,0 0 1,1 0-1,-1 0 0,0 0 0,0 0 1,1 0-1,-1 0 0,1 0 0,-1 0 0,1 0 1,-1 0-1,1 0 0,0 0 0,-1-1 1,1 1-1,0 0 0,0 0 0,-1-1 0,1 1 1,0-1-1,0 1 0,0-1 0,0 1 0,0-1 1,0 1-1,0-1 0,0 0 0,0 1 1,0-1-1,0 0 0,0 0 0,0 0 0,0 0 1,0 0-1,2 0 0,1-1 11,-1 1-1,1-1 1,0-1-1,-1 1 1,1 0-1,-1-1 1,1 0-1,-1 1 1,0-1-1,0-1 1,0 1-1,0 0 1,0-1-1,0 1 1,-1-1-1,1 0 1,3-5-1,2-4 14,1 0 0,-2-1 0,8-15 0,30-92 67,-6 13-10,-22 62-83,-13 31 24,1 1 0,0 0 0,1 0-1,0 0 1,1 1 0,1 0 0,0 0 0,10-12-1,-16 24 0,-1 0 0,0 0 0,0 0 0,0 0 0,1 0 0,-1 0 0,0 0 0,0 1 0,0-1 0,1 0 0,-1 1 0,0-1 0,0 1 0,0-1 0,0 1 0,0 0 0,0-1 0,0 1 0,0 0 0,0 0 0,0-1 0,-1 1 0,2 2 0,31 30 102,-25-25-73,45 46-219,119 114 623,-144-143-1454,2-1 1,1-2-1,0-1 1,42 20-1,-41-30-1821,-22-12 1516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10.5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9 364,'32'-8'7751,"-32"8"-7763,29 68-66,-23-49 64,0 0 0,-1 0 0,-1 1 0,-1-1 0,-1 1 1,0 36-1,-17 124 20,1-45-62,10 161 73,4-296-12,0 1-1,0-1 1,0 1 0,0-1 0,0 1 0,0-1 0,0 1-1,0-1 1,0 1 0,0-1 0,0 1 0,0-1 0,1 1-1,-1-1 1,0 1 0,0-1 0,0 1 0,1-1 0,-1 0-1,0 1 1,1-1 0,-1 1 0,0-1 0,1 0 0,-1 1-1,0-1 1,1 0 0,-1 1 0,1-1 0,-1 0 0,1 0-1,-1 1 1,1-1 0,-1 0 0,1 0 0,-1 0 0,1 0-1,22-8-12,18-24-2617,-29 5-952,-11 23 3133,3-9-828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11.5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772 7 880,'0'-6'6611,"-19"30"-7158,14-16 952,-38 53-316,-52 101 0,-7 12-73,31-69-21,-303 437 945,366-531-851,-2 3 40,0 0 0,-14 28-1,22-39-126,1 0 0,-1 0 0,1 1 0,0-1 0,0 0 0,0 1 0,1-1 0,-1 1-1,1-1 1,0 1 0,0-1 0,0 1 0,0-1 0,0 1 0,1-1 0,0 1 0,0-1 0,0 0 0,2 6-1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12.1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414 1 400,'-41'29'4091,"-4"3"-3719,22-12-203,-3 2-110,0 1 0,2 0 0,1 2 0,1 1 0,2 1 0,-19 31 0,11-7 28,-36 92 0,57-125-69,1 1-1,0 0 1,2 1 0,0-1-1,1 1 1,1 0-1,1 0 1,3 34-1,-1-48-15,0 0-1,0-1 0,0 1 1,1-1-1,0 1 1,0-1-1,1 0 0,0 0 1,-1 0-1,2 0 1,-1 0-1,0-1 1,1 1-1,0-1 0,8 7 1,-4-5-6,0-1 1,0 0 0,1 0-1,0-1 1,0 0-1,0-1 1,0 1-1,16 2 1,3-2 5,0 0-1,0-2 1,1-2 0,-1 0 0,43-7-1,-40 2 220,-1-2-1,0 0 1,0-2 0,-1-2-1,0 0 1,-1-2 0,0-1-1,-1-2 1,-1 0 0,0-1-1,42-40 1,-58 47-85,-1-1 0,0 0 0,-1-1 0,0 0 0,-1 0-1,0 0 1,-1-1 0,0 0 0,-2-1 0,1 1 0,-1-1 0,-1 0 0,-1 1 0,0-2 0,0 1 0,-1 0 0,-1 0 0,-3-23 0,1 20-151,0-1 1,-1 1-1,-1 0 0,-1 0 1,0 0-1,-1 1 0,-1 0 1,-1 0-1,0 0 0,-1 1 1,0 0-1,-1 1 1,-1 0-1,-22-22 0,27 31-237,-1 0-1,0 0 0,0 1 0,0 0 0,-1 0 1,1 1-1,-1 0 0,0 0 0,0 1 0,0 0 1,0 0-1,-1 1 0,1 0 0,-12 0 0,-9 2-1366,-1 1-1,-48 9 1,73-10 1469,-44 7-1324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14.7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477 2137 60,'10'-2'6026,"-20"-3"-5076,-9-4-849,-64-41 355,61 38-349,0 0 0,1-2 0,0 0 0,1-1-1,1-1 1,-24-26 0,19 11-89,1-2-1,1 0 0,2-1 0,1-1 0,2-1 0,1 0 0,2-2 0,2 1 0,1-2 0,2 1 1,1-1-1,3-1 0,1 1 0,2-1 0,1 0 0,7-51 0,12-35-34,5 1 0,6 1 0,59-160 0,-44 179-72,99-169 0,-58 117 42,-73 138 23,-8 15-40,-1-1 0,-1 1-1,1 0 1,-1-1 0,1 0 0,-1 1 0,-1-1 0,1 0 0,1-7-1,-43 20-47,31-6 112,-90 24 10,89-23-8,-1 1-1,1 0 0,0 1 0,0 0 0,1 1 0,-1 0 1,-8 8-1,7-2 0,1 2 1,0 0-1,1 0 0,0 0 1,1 1-1,1 1 1,0-1-1,-6 23 1,-11 23 1,14-40-3,1 1 0,1 0 0,-6 27 0,14-49 0,0 0 0,1 0 0,-1 0 0,0 0 0,0 0 0,0 0 0,0 0 0,0 0 1,0 0-1,0 0 0,1 0 0,-1 0 0,0 0 0,0 0 0,0 0 0,0 0 0,0 0 0,0 0 0,0 0 1,0 0-1,0 0 0,1 0 0,-1 0 0,0 0 0,0 0 0,0 0 0,0 1 0,0-1 0,0 0 0,0 0 0,0 0 1,0 0-1,0 0 0,0 0 0,0 0 0,0 0 0,1 0 0,-1 1 0,0-1 0,0 0 0,0 0 0,0 0 1,0 0-1,0 0 0,0 0 0,0 0 0,0 0 0,0 1 0,0-1 0,0 0 0,0 0 0,0 0 0,0 0 1,-1 0-1,1 0 0,0 0 0,0 0 0,0 0 0,0 1 0,0-1 0,0 0 0,11-12 14,17-30 14,-18 28-23,53-90 127,-49 77-72,0 2 1,2 0-1,1 0 1,0 2 0,2 0-1,36-34 1,-54 57-60,1-2 13,0 0-1,0 1 1,0-1-1,0 0 1,0 1-1,0 0 0,1-1 1,-1 1-1,0 0 1,1 0-1,4-1 1,-5 3-1,1 0 0,-1-1 1,1 1-1,-1 1 0,1-1 1,-1 0-1,0 1 0,1-1 0,-1 1 1,0-1-1,3 5 0,3 1 0,-1 1-1,-1 0 0,1 0 0,-1 0 0,-1 1 0,7 12 0,22 32-53,2-9-331,31 33-5811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18.2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61 100 440,'0'-2'149,"1"1"1,-1-1-1,0 0 0,1 1 1,-1-1-1,1 0 0,0 1 0,0-1 1,-1 1-1,1-1 0,0 1 1,0 0-1,0-1 0,0 1 1,1 0-1,-1 0 0,0 0 0,0 0 1,3-2-1,-3 2-99,1 1 0,-1-1-1,0-1 1,0 1 0,1 0 0,-1 0-1,0 0 1,0-1 0,0 1 0,0 0-1,-1-1 1,1 1 0,0-1 0,0 1-1,-1-1 1,1 1 0,-1-1 0,0 1-1,1-3 1,1-4 63,-2 8-112,0-1 1,1 1-1,-1 0 0,0-1 0,0 1 1,0-1-1,0 1 0,1 0 0,-1-1 1,0 1-1,0-1 0,0 1 0,0-1 1,0 1-1,0 0 0,0-1 0,0 1 0,0-1 1,-1 1-1,1-1 0,0 1 0,0 0 1,0-1-1,0 1 0,2-23 3307,-5 23-3001,1 19-440,-3 72 183,-3 0 1,-27 112-1,18-114-2,3 2-1,-2 114 0,14-45 0,6-156-243,5-10-138,6-10-641,-12 10 253,0 0-1,0-1 1,0 0-1,-1 0 1,0 1-1,2-11 1,0-2-595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19.0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986 7 60,'0'-6'6960,"-7"7"-7395,1 2 457,0 0-1,1 0 1,-1 1 0,1-1-1,-9 9 1,0-2 55,-6 5-63,1 1 1,1 1-1,0 1 1,1 0-1,-25 36 1,-61 113-57,31-46 117,-32 39 68,-317 507 299,409-644-403,-17 45 0,-7 14 27,25-49-89,16-26-261,11-16-378,-12 6 300,-1 0 1,0-1-1,0 1 0,-1-1 0,1 0 1,-1 0-1,0 0 0,0 0 1,0 0-1,0 0 0,0-6 1,5-7-919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49.86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138 15 736,'2'-15'5130,"2"25"-4228,1 26-1259,-24 126 594,-77 311 0,88-443-120,1 1 71,0 0 0,2 1 1,-2 49-1,45-85 390,6-7-463,-1-1-1,0-3 1,-1-1 0,58-32 0,-21 11-96,-75 35-19,131-60-7,2 6 1,166-44-1,-285 97 150,-1-3-964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19.9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311 34 540,'-27'6'4757,"24"-4"-4507,-30 20-687,31-21 672,-12 10-148,0 0-1,1 1 0,0 1 1,1 0-1,0 0 1,1 1-1,1 1 1,0 0-1,-15 32 0,9-9-25,2 1 0,2 1 0,-9 49 0,4-22-57,9-36-2,0 0-1,2 1 0,-3 41 1,9-64-2,0-1 1,0 1-1,1-1 1,0 1-1,0-1 1,1 0-1,0 1 1,1-1 0,-1 0-1,2 0 1,-1-1-1,1 1 1,0-1-1,1 1 1,-1-1-1,2-1 1,7 10 0,-8-12 1,0 0 0,1 0 0,-1 0 0,1 0 0,0-1 0,0 0 0,0-1 0,0 1 0,0-1 0,1 0 0,-1 0-1,1-1 1,-1 0 0,1 0 0,0-1 0,-1 0 0,1 0 0,0 0 0,-1-1 0,1 0 0,0 0 0,-1-1 0,0 1 0,1-2 0,7-3 0,15-6 7,-2-2 0,0 0-1,0-2 1,26-21-1,-30 21 33,-1-1 0,-1-1-1,-1-1 1,0 0-1,31-43 1,-45 54 16,0-1-1,-1 0 1,0 0 0,0 0-1,-1-1 1,-1 1 0,1-1-1,-2 0 1,1 0 0,-1 0 0,-1-1-1,0 1 1,0 0 0,-1-1-1,0 1 1,-1 0 0,0-1-1,-6-19 1,-3 2-64,-1 1-1,-2 0 0,-1 0 1,0 1-1,-2 1 1,-1 1-1,-2 0 1,0 1-1,-1 1 1,-1 1-1,-1 0 1,-36-25-1,44 38-764,0 1 1,0 0-1,0 1 0,-1 0 1,1 1-1,-21-3 0,10 2-572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21.2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340 1933 264,'-25'4'4999,"19"-5"-4544,-29-11 1073,-26-28-755,41 24-683,0-2 0,1 0 0,1-1 0,1-1 0,1-1 0,1-1 0,0 0 1,-20-42-1,28 48-93,1 0 0,0-1 0,1 0 0,1 0 0,1 0 0,0 0 0,1 0 0,1-1 1,0 1-1,2-1 0,0 1 0,1-1 0,0 1 0,6-18 0,9-19-2,3 0 1,2 1-1,54-94 1,116-131-81,-106 179-58,5 3 1,138-112-1,-55 51 59,-139 124 100,-1-1-1,-2-2 1,51-75 0,-82 110-46,0 0 0,0 0-1,0 0 1,0-1 0,0 1 0,-1 0-1,1-1 1,-1 1 0,1-1 0,-1 1-1,1-1 1,-1 1 0,0-1 0,0 1 0,1-1-1,-1 1 1,0-1 0,-1 1 0,1-3-1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21.7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99 1 772,'-53'11'4073,"12"-3"-2977,36-5-940,18 1-132,33-1-72,-1-2-1,1-3 0,79-11 1,-46 4 84,-55 12 19,-23-3-46,-1 1 0,1-1 0,-1 0 0,1 1 1,-1-1-1,1 0 0,-1 1 0,0-1 0,1 1 0,-1-1 1,0 1-1,1-1 0,-1 1 0,0-1 0,0 1 1,1 0-1,-1-1 0,0 1 0,0-1 0,0 1 1,0-1-1,0 1 0,0 1 0,-1 2 67,0 1 0,0 0 0,-1 0 0,1-1 0,-1 1 0,-5 8 0,-4 12 27,-12 52-8,3 0 0,3 1 1,5 1-1,-5 92 0,20-108 69,8-32-401,-11-30 185,1 0 0,-1-1 0,1 1 0,0 0 0,-1-1 0,1 1 0,0-1-1,-1 1 1,1-1 0,0 1 0,0-1 0,-1 1 0,1-1 0,0 0 0,0 1 0,0-1 0,0 0 0,0 0 0,-1 0 0,1 0 0,0 1 0,0-1 0,0 0 0,0-1 0,0 1 0,0 0 0,1 0 0,9-37-5131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26.3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66 6 116,'11'-6'5875,"-34"351"-5746,18-308 150,-3 0 1,-20 60 0,25-90-248,-6 25 302,14-22-992,14-11-1252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27.21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913 1 328,'-11'7'5932,"-32"19"-5750,32-18-180,0-1 1,0 1-1,1 1 0,0 0 1,1 0-1,-15 19 0,-45 74-54,42-60 32,-95 149 90,-45 65 133,53-99-82,-109 169 348,215-314-464,1 1 0,1 0 0,0 0-1,1 1 1,1 0 0,0 0-1,1 0 1,0 0 0,1 1 0,-1 24-1,6-39-183,0-1-1,0 0 1,-1 0-1,1 0 0,0-1 1,-1 1-1,1 0 1,-1-1-1,0 0 1,0 0-1,4-2 0,27-41-3415,-22 26 2380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28.2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466 4 152,'-1'-1'5355,"-8"-2"-5073,-80 38 222,56-20 44,-45 28 1,68-37-532,0 1 0,1 0 0,0 0 0,0 1 0,1 0 0,0 1 0,1 0 0,-11 16 0,-8 20 22,2 2-1,-34 91 1,11-14 3,44-115-38,1-1-1,0 1 1,0-1-1,0 1 1,1 0-1,1 0 1,-1 0-1,2-1 0,-1 1 1,1 0-1,0 0 1,1 0-1,4 12 1,-4-15-5,-1 0 0,2-1 0,-1 1-1,1-1 1,0 1 0,0-1 0,0 0 0,1 0 0,0 0 0,0-1 0,0 1 0,0-1 0,1 0 0,0 0 0,0-1 0,0 1 0,0-1 0,0 0 0,11 4 0,6-1-7,1-1 0,0-1 0,0-1 0,0-1 0,0-1 0,45-4-1,-37-1 25,1 0-1,-1-3 1,0 0-1,45-18 0,-58 17-7,0 0-1,0-1 1,-1-1 0,0-1-1,-1 0 1,0-2-1,-1 1 1,0-2-1,-1 0 1,-1 0-1,0-2 1,-1 1-1,-1-2 1,0 1 0,-1-2-1,-1 1 1,-1-1-1,7-22 1,-6 17 196,0-1 1,-2 0 0,-1 0-1,-1-1 1,-1 1 0,-1-1-1,-1-40 1,-2 57-139,-1-1 1,0 1 0,0 0-1,-1 0 1,0-1 0,-1 1-1,1 1 1,-1-1 0,-1 0-1,0 1 1,0-1-1,0 1 1,-1 1 0,0-1-1,-1 0 1,1 1 0,-1 0-1,0 1 1,-1-1 0,1 1-1,-1 0 1,0 1-1,0-1 1,-1 2 0,1-1-1,-12-3 1,-18-3-1008,0 1 0,-1 2 1,0 2-1,1 2 0,-1 1 0,-47 4 0,-4-2-1812,39-2 1371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30.7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193 1985 272,'16'-15'2917,"-16"14"-2735,1-1 0,-1 1 1,1 0-1,-1-1 0,0 1 0,0 0 1,1-1-1,-1 1 0,0-1 1,0 1-1,0 0 0,-1-1 1,1 1-1,0 0 0,0-1 0,-1 1 1,-2-7 910,1 6-910,-5-8 43,0 0 0,-1 1 0,0 1 0,-10-10 0,-9-9 85,-4-10 219,22 28-407,1-1 0,0 0 0,0 0 0,1-1 0,0 0 0,1 0 0,-7-16 0,6 3-93,0 0 1,1-1-1,1 0 0,2 1 0,0-1 1,2 0-1,0-1 0,2 1 1,5-35-1,-2 40-31,0 1 1,1-1-1,1 1 0,1 0 1,0 1-1,2-1 1,0 2-1,1-1 0,0 1 1,2 1-1,0 0 0,18-19 1,22-14 7,2 2 0,93-61 0,134-63-54,-192 119 20,413-217-96,-362 207-94,252-76-1,-116 70-278,-251 62 470,-6 3 17,0 0 0,0-2 0,0 0 0,-1-2 0,0 0 0,0-1 0,17-10 0,-32 16-46,-1 1 1,0-1-1,0 1 1,0-1-1,0 0 1,0 1-1,0-1 1,0 0-1,0-1 1,-1 1-1,1 0 1,-1 0-1,0-1 1,0 1-1,1-1 1,-2 1-1,2-4 1,-2 4 30,-1 0 1,1-1-1,-1 1 0,0 0 1,0 0-1,0 0 1,0 0-1,0 0 1,0 0-1,0 0 1,-1 0-1,1 0 1,-1 1-1,1-1 0,-1 1 1,0-1-1,0 1 1,1-1-1,-5-1 1,-7-6 14,-1 0 0,-1 0 0,1 2 0,-1 0 0,-1 0 0,1 2 0,-1 0 0,-31-6 0,17 7 33,-1 1 0,1 2 0,-1 1 1,-30 4-1,5-5 60,44 0-77,0 1 0,0 0 0,0 1-1,-16 2 1,69 2-106,19 16-220,1-3-1,90 15 1,129 4-784,-249-33 1085,-29-4 18,0 1-1,0 0 1,0-1 0,-1 1 0,1 0 0,0 0 0,-1 0 0,1 0 0,-1 0 0,1 0 0,-1 1 0,0-1 0,1 0 0,-1 1 0,0-1 0,0 1 0,0-1 0,0 1 0,0 0-1,0-1 1,0 1 0,-1 0 0,1 0 0,-1 0 0,1-1 0,-1 1 0,0 0 0,1 0 0,-1 0 0,0 0 0,-1 3 0,1 10-1,0 1 1,-6 28-1,4-29 1,0 1 14,1-1-4,-1 1-1,0 0 1,-1-1-1,-1 0 1,0 1-1,-1-1 1,-1-1-1,-13 25 1,11-26 91,0-1 1,1 1 0,0 1-1,1-1 1,1 1 0,-8 26 0,12-35-38,0-1 1,0 1 0,-1-1 0,1 1 0,-1-1-1,0 0 1,0 0 0,-1 0 0,1 0 0,-1 0-1,0 0 1,-4 4 0,5-7-2,0 0 0,1 0 0,-1 0 0,0 0 0,0 0 0,0 0 0,0 0 0,0-1 0,0 1 0,0-1 0,0 1 0,0-1 1,0 0-1,0 0 0,0 0 0,0 0 0,0 0 0,0 0 0,0 0 0,0-1 0,0 1 0,0-1 0,0 0 0,0 1 0,0-1 0,0 0 0,1 0 0,-1 0 0,-3-3 0,1-1 66,0 0 0,0-1 1,1 1-1,-1-1 0,1 0 0,0 0 0,1 0 0,0-1 0,0 1 0,-2-12 0,-2-25-203,2 0 0,2-1 0,1 1 0,3-1 0,2 1 0,16-79 0,-18 113-149,6-39-1887,-8 47 1921,0 0-1,0-1 1,0 1-1,0 0 1,0-1 0,0 1-1,0 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32.3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256 1 544,'-25'26'7106,"15"11"-6291,-22 160-691,-19 86 24,-77 178-36,124-444-104,2 1 0,0 0 1,1 24-1,1-42-11,0 0-1,0 1 0,0-1 1,0 0-1,0 0 1,0 0-1,0 1 0,0-1 1,0 0-1,0 0 1,0 1-1,0-1 0,0 0 1,0 0-1,0 0 1,0 1-1,0-1 0,1 0 1,-1 0-1,0 0 1,0 0-1,0 1 0,0-1 1,0 0-1,1 0 1,-1 0-1,0 0 0,0 0 1,0 0-1,0 1 1,1-1-1,-1 0 0,0 0 1,0 0-1,0 0 1,1 0-1,-1 0 0,0 0 1,0 0-1,1 0 1,-1 0-1,0 0 0,0 0 1,1 0-1,12-6-429,9-14-1436,-9-24-2251,-7 27 2754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33.3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1208 1 112,'-30'22'4171,"-18"4"-3173,16-10-673,16-6-244,1 1-1,-1 1 1,2 0 0,0 0 0,0 2 0,1 0-1,1 0 1,-17 26 0,-2 9 24,-37 79 0,-112 277 302,14-25 19,60-162-151,-155 342 1250,144-193-1241,95-287-153,22-79-131,-1 1 1,1-1-1,-1 0 1,1 1-1,0-1 1,-1 0-1,1 1 0,0-1 1,0 0-1,0 1 1,0-1-1,0 0 1,0 1-1,0-1 1,1 0-1,-1 1 0,1 1 1,0-3-9,-1 0 0,1 1 0,-1-1 1,1 0-1,0 0 0,-1 0 0,1 0 0,0 0 0,-1 0 1,1 0-1,-1 0 0,1 0 0,-1-1 0,1 1 1,0 0-1,-1 0 0,1 0 0,-1-1 0,1 1 0,-1 0 1,1-1-1,-1 1 0,1 0 0,-1-1 0,1 1 0,0-1 1,43-43-852,-35 35 531,31-35-3068,36-50 0,-55 65 2119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34.1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452 9 224,'-8'-1'5098,"-26"-2"-4521,27 3-487,0 1 1,0 0 0,0 0 0,0 0-1,0 1 1,0 0 0,0 1 0,0-1-1,-9 6 1,-58 35 653,55-30-699,0 2 0,2 0 0,0 1 0,0 0 0,2 1 0,0 1 0,1 1 0,-13 22 0,11-14-37,1 0-1,2 1 1,0 1-1,2 0 1,-11 47 0,20-64-6,0 0 1,0 1 0,1-1-1,1 0 1,0 0 0,1 0-1,0 1 1,1-1 0,0 0-1,1-1 1,1 1 0,-1 0-1,2-1 1,0 0-1,0 0 1,13 20 0,-9-18 5,1-1 0,1 0 0,0 0 1,1-1-1,0 0 0,0-1 0,1 0 1,1-1-1,-1-1 0,2 0 0,-1-1 1,23 8-1,-22-10 22,2 0 1,-1-1 0,1-1-1,-1-1 1,1 0 0,0-1-1,0-1 1,-1 0 0,1-2-1,0 0 1,-1 0 0,1-2-1,-1 0 1,28-11 0,-33 10 86,0 0-1,-1 0 1,1-1 0,-1-1 0,-1 1 0,1-2 0,-1 1 0,0-1 0,-1-1 0,0 1-1,-1-2 1,1 1 0,-2-1 0,1 0 0,-1 0 0,-1-1 0,0 1 0,0-1 0,-1-1 0,-1 1-1,4-20 1,-3 2 21,-2-1 0,-1 1 0,-2 0 0,-1 0-1,-1 0 1,-1 0 0,-12-43 0,5 34-430,-2 0 0,-1 2 0,-2 0 0,-1 0 1,-24-34-1,37 65 41,1 0-1,-1 1 1,0-1 0,0 1 0,0 0 0,0 0 0,-1 1 0,0-1 0,1 1 0,-1 0-1,-1 0 1,1 1 0,0 0 0,-8-3 0,0 2-779,-1 0 0,1 1 0,-1 0 0,-26 1 0,10 1-329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1.00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3944 2549 716,'13'2'1168,"-8"-2"-606,0 1-1,0-1 1,0 1-1,-1 0 1,1 1-1,0-1 1,-1 1-1,1 0 1,6 3-1,-15-1-440,1 0-1,-1 0 0,0-1 0,0 0 1,0 1-1,0-2 0,-1 1 0,-7 3 0,-28 11 83,0-2 0,-1-2 0,-1-1 0,0-3 0,0-1 0,-1-2 0,-75 1 0,57-9-31,0-3 1,1-2 0,-1-3 0,-106-32 0,64 7 88,-189-93-1,-71-77 334,127 52-422,-407-347-1,-143-264-511,710 683 318,4-4 0,3-2 0,4-4 0,4-2 0,-75-158 0,119 213 22,6 11 26,-1 2 0,-18-28 0,30 53-31,0 0 0,0 0 0,0-1 0,0 1-1,0 0 1,0 0 0,0 0 0,0 0 0,0 0 0,0-1 0,0 1-1,0 0 1,-1 0 0,1 0 0,0 0 0,0 0 0,0 0 0,0-1 0,0 1-1,0 0 1,-1 0 0,1 0 0,0 0 0,0 0 0,0 0 0,0 0-1,0 0 1,-1 0 0,1 0 0,0 0 0,0 0 0,0 0 0,0 0 0,-1 0-1,1 0 1,0 0 0,0 0 0,0 0 0,0 0 0,0 0 0,-1 0-1,1 0 1,0 0 0,0 0 0,0 0 0,0 0 0,-1 0 0,1 0-1,0 1 1,0-1 0,0 0 0,0 0 0,0 0 0,0 0 0,-5 15-122,2 30 89,2-30-1,-65 355 133,9-80 70,43-207-123,5-31 5,-7 103-1,19-138-18,2-18 18,5-29 18,67-463-262,-29 218 70,-47 274 125,-1 0 0,0 0 0,1 0 0,-1 0-1,1 0 1,-1 0 0,1 0 0,0 0 0,-1 0 0,1 1 0,0-1 0,0 0 0,-1 0 0,1 0 0,0 1 0,0-1 0,0 1 0,0-1 0,0 0 0,0 1 0,0 0-1,0-1 1,0 1 0,0 0 0,0-1 0,0 1 0,1 0 0,-1 0 0,0 0 0,0 0 0,0 0 0,0 0 0,0 0 0,0 0 0,0 1 0,1-1 0,0 1 0,47 18-66,-39-14 62,156 71-161,204 87 268,-180-97-2553,5-19-3538,-148-40 4176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37.7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370 255 816,'-62'0'3177,"-209"-6"443,260 5-3505,-14 2 185,25 0-294,0 0 0,0 0 0,0 0 0,0 0 0,0 0 0,0 0 0,0 0 0,0 0-1,0 0 1,1 0 0,-1 0 0,0 0 0,1 0 0,-1 0 0,0-1 0,1 1-1,-1 0 1,1 0 0,0 0 0,-1 0 0,1-1 0,0 1 0,-1 0 0,1 0 0,1 0-1,10 15 15,29 42 46,3-2 0,2-2 1,62 55-1,-92-95-53,0 0 0,1-2 0,1 0 1,0-1-1,0-1 0,1-1 1,1 0-1,-1-1 0,1-2 0,1 0 1,-1-1-1,1-1 0,0 0 1,0-2-1,26 0 0,12-5 45,0-3 0,88-20 0,116-45-34,-79 21-44,-31 13-9,214-22 1,-270 51-16,0 4 0,0 4 1,141 18-1,-86 5-35,-2 7-1,217 72 0,-358-98 77,2-1 8,0 1 0,0 0 1,-1 1-1,1 0 0,9 8 1,-18-12-1,0 1 0,0-1 1,0 1-1,0 0 0,0 0 1,-1 0-1,1 0 0,0 0 1,-1 1-1,0-1 1,1 0-1,-1 1 0,0-1 1,0 1-1,-1-1 0,1 1 1,0-1-1,-1 1 0,0-1 1,1 1-1,-1 0 0,0-1 1,0 1-1,-1 0 0,1-1 1,-1 1-1,0 3 0,-6 17 2,-1 0-1,-1 0 1,0-1-1,-2 0 1,-1 0-1,-1-1 1,0-1-1,-2 0 1,-32 34-1,46-53-5,1-1 1,0 0-1,0 0 0,0 1 1,-1-1-1,1 0 0,0 1 1,0-1-1,-1 0 0,1 0 1,0 0-1,0 1 0,-1-1 1,1 0-1,0 0 0,-1 0 1,1 0-1,0 1 0,-1-1 1,1 0-1,0 0 0,-1 0 1,1 0-1,0 0 0,-1 0 1,1 0-1,0 0 0,-1 0 1,1 0-1,-1 0 0,1 0 1,0 0-1,-1 0 0,1-1 1,-1-11 13,10-17-28,4 3-4,2 1 0,0 1 1,2 1-1,1 0 0,0 1 1,2 1-1,0 0 0,42-30 0,-25 23 16,2 3-1,0 1 0,2 2 1,75-30-1,-8 16 30,2 4-1,1 5 1,128-14-1,348-12 119,-363 38-127,-39 1-16,527-49 47,-491 33-35,257-67-1,-454 91-57,-11 4-51,-1-1 1,1 0-1,-1-1 0,1-1 1,-1 0-1,-1 0 1,1-1-1,17-12 0,-28 17 15,-1 1 1,1-1-1,-1 0 0,1 0 0,-1 0 0,0 1 0,1-1 0,-1 0 0,0 0 0,0 0 0,0 0 0,1 0 1,-1 0-1,0 0 0,0 1 0,0-1 0,-1 0 0,1 0 0,0 0 0,0 0 0,0 0 0,-1 0 0,1 1 1,0-1-1,-1 0 0,1 0 0,0 0 0,-1 1 0,1-1 0,-1 0 0,0 0 0,1 1 0,-1-1 0,0 1 1,1-1-1,-1 0 0,0 1 0,0-1 0,1 1 0,-1 0 0,0-1 0,-1 0 0,-40-21-2312,39 21 2104,-27-13-1107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38.5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1 136 332,'15'10'2529,"-13"-9"-2276,0 0 0,-1-1 0,1 1 0,0-1 0,0 0 0,0 0-1,0 0 1,0 1 0,-1-2 0,1 1 0,0 0 0,0 0 0,0-1 0,0 1 0,3-2 0,55-22-493,-36 13 619,-1 1-362,0 1 0,1 2 0,0 0 0,0 1 0,0 2 0,1 1 0,25-1 0,-40 4-18,0 1-1,0 0 1,0 0-1,0 1 1,-1 0-1,1 1 0,-1 0 1,0 1-1,0 0 1,0 0-1,0 1 0,0 0 1,-1 0-1,0 1 1,0 0-1,-1 1 0,0-1 1,0 1-1,0 1 1,8 13-1,-10-15 1,-2 0 0,1 0 0,-1 1 0,0-1 0,0 1 0,0 0 0,-1 0 0,0 0-1,-1 0 1,1 1 0,-2-1 0,1 0 0,-1 11 0,-1-6 29,0-1-1,-2 1 0,1 0 1,-1-1-1,-1 0 1,0 1-1,-9 15 0,-7 9 242,-3 0-1,-1-2 0,-47 51 1,62-75-174,-83 107 780,92-117-874,0 0 0,0 0 0,0 0 0,-1 0 0,1 0 0,0 0 0,0 0 0,0 1 0,0-1 0,0 0 0,0 0 0,0 0 0,-1 0 0,1 0 0,0 1 0,0-1 0,0 0 0,0 0 1,0 0-1,0 0 0,0 1 0,0-1 0,0 0 0,0 0 0,0 0 0,0 0 0,0 1 0,0-1 0,0 0 0,0 0 0,0 0 0,0 0 0,0 1 0,0-1 0,0 0 0,0 0 0,0 0 0,0 0 1,1 0-1,-1 1 0,0-1 0,0 0 0,0 0 0,0 0 0,0 0 0,0 0 0,0 0 0,1 0 0,-1 1 0,0-1 0,0 0 0,0 0 0,0 0 0,1 0 0,12-2 14,14-9-7,27-23 11,-2-2 1,67-60 0,83-99 83,-77 52-25,-39 42-30,-83 98-34,2-1 33,-1-1 1,1 0 0,-1 0-1,0 0 1,0-1-1,-1 1 1,0-1 0,0 0-1,0 0 1,3-10 0,-6 16-30,0 0 1,0-1-1,0 1 0,0-1 1,0 1-1,0 0 1,-1-1-1,1 1 1,0-1-1,0 1 1,0 0-1,0-1 1,0 1-1,0 0 0,-1-1 1,1 1-1,0-1 1,0 1-1,-1 0 1,1 0-1,0-1 1,-1 1-1,1 0 1,0-1-1,0 1 1,-1 0-1,1 0 0,-1 0 1,1-1-1,0 1 1,-1 0-1,1 0 1,0 0-1,-2 0 1,-16 3 232,-14 14-161,26-13-94,-1 1 0,1 0 0,0 1 0,0-1 0,1 1 0,0 0 0,0 1 0,0-1 0,1 1 0,0 0 0,0 0 0,1 0 0,0 1 0,0-1 0,1 1 0,-1 0 0,2 0 0,-1-1 0,1 1 0,1 0 0,-1 0 0,1 0 0,0 0 0,1 0 0,0 0 1,1 0-1,-1 0 0,1 0 0,1 0 0,-1-1 0,1 0 0,1 1 0,0-1 0,7 11 0,-5-9-201,0-1 0,1 1-1,0-1 1,1-1 0,0 1 0,0-1 0,1-1 0,-1 1 0,1-1 0,1-1 0,-1 0 0,1 0 0,0-1 0,16 5-1,-6-4-593,-1-1 0,1-1 0,-1-1 0,1 0 0,0-2 0,0 0 0,22-3 0,12-4-680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39.5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54 220 1084,'-32'43'4528,"29"-36"-4437,0-1 1,0 1 0,1 0-1,-1-1 1,1 1 0,1 0-1,-1 1 1,0 13 0,1-9-1,1-1-1,0 1 1,1 0 0,0-1 0,1 1 0,0-1 0,1 1 0,0-1 0,1 0 0,5 11 0,-5-14-64,1 0 1,1 0-1,-1 0 0,1-1 1,0 0-1,1 0 1,-1-1-1,1 0 1,1 0-1,-1 0 0,1-1 1,0 0-1,10 4 1,2 0-21,0-2 1,1 0 0,0-1 0,0-1-1,0-1 1,0-1 0,29 1-1,157-10 41,-172 4-21,241-25 205,-146 12-99,253 1-1,-338 18-124,0 3 0,0 1 0,84 27 0,121 64 13,-238-95-23,6 4 5,-1 0-1,1 1 0,-1 1 0,-1 0 1,0 1-1,25 22 0,-38-29 1,1-1-1,-1 1 0,0-1 1,0 1-1,0 0 1,-1 0-1,1 0 0,-1 0 1,0 1-1,0-1 1,0 1-1,-1-1 1,0 1-1,0 0 0,0-1 1,0 1-1,-1 0 1,1 0-1,-1 0 0,-1-1 1,1 1-1,-1 0 1,1 0-1,-1-1 0,-1 1 1,1 0-1,-1-1 1,1 1-1,-2-1 0,1 0 1,-5 8-1,-3 2 119,0-1 1,-1 0-1,-1-1 0,0-1 1,0 0-1,-1 0 0,0-1 0,-1-1 1,-25 14-1,38-23-114,1 0 0,0 0 1,0 1-1,0-1 0,0 0 0,-1 0 0,1 0 1,0 0-1,0 0 0,-1 0 0,1 0 1,0 0-1,0 0 0,-1 0 0,1 1 0,0-1 1,0 0-1,-1 0 0,1 0 0,0-1 1,0 1-1,0 0 0,-1 0 0,1 0 0,0 0 1,0 0-1,-1 0 0,1 0 0,0 0 1,0 0-1,0 0 0,-1-1 0,1 1 0,0 0 1,0 0-1,0 0 0,-1 0 0,1-1 1,0 1-1,0 0 0,0-1 0,-1-12 105,6-16-84,-5 28-24,5-14-11,1 0 0,1 0 0,0 0 0,1 1 0,0 0 0,1 0 0,12-13 0,4-3-33,53-48 0,-47 53 31,0 1 1,2 2-1,0 2 1,2 0-1,0 3 1,1 1-1,1 1 1,0 2-1,1 2 1,59-10-1,35 2 15,232-4 0,-330 22-12,339 1 81,214-14 46,-504 6-117,0-3 0,-1-5 0,0-3 0,-1-3 0,79-34 0,-56 11-142,-1-5 0,-3-3 1,-2-5-1,104-82 1,-195 135 9,-2 1-51,-1 1-1,1-1 0,0 0 0,-1-1 0,0 1 1,0-1-1,5-8 0,-60 7-5000,18 15 3780,-4 2 92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41.11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329 99 232,'39'-21'3405,"-27"13"-3020,1 0 0,0 2 0,1-1 0,-1 2 0,27-8 0,-36 13-374,1-1 0,-1 1 0,1 0 0,-1 0 0,1 0 0,-1 0-1,1 1 1,-1 0 0,1 0 0,-1 0 0,0 1 0,1-1 0,-1 1 0,0 0 0,0 0 0,0 1 0,0-1 0,-1 1 0,1-1 0,-1 1-1,1 1 1,-1-1 0,5 6 0,6 11 65,0 1-1,-1 1 0,-1-1 0,13 34 1,-12-24-35,32 52-1,-39-74-29,0-1 0,0 0 0,1 0 0,0-1-1,0 0 1,1 0 0,-1-1 0,2 0-1,-1 0 1,12 6 0,-5-6 16,0 0 0,0-1 0,1-1 0,0 0 0,-1-1 0,1-1 0,0-1 0,1 0 0,-1-1 0,0 0 0,0-1 0,0-1 0,0-1 0,0 0 0,-1-1 0,1-1 0,-1-1 0,0 0 0,18-10 0,-16 7 12,0-1-1,0 0 1,-1-2-1,0 0 1,-1-1-1,0 0 1,-1-1-1,-1-1 1,0 0-1,-1-1 1,0 0 0,-2-1-1,0 0 1,-1-1-1,11-28 1,-16 34 219,-1-1 0,-1 1 0,2-23 0,-5 18-230,0 13 8,0 0-1,1 1 1,-1-1 0,1 0 0,0 1 0,0-1 0,1 0 0,-1 1-1,1-1 1,-1 0 0,1 1 0,2-6 0,-26 14 1467,3 10-1459,0 1 0,1 1-1,1 1 1,0 0-1,2 1 1,-25 38 0,-24 25 196,9-10-236,3 3-1,-84 160 1,7-12-29,76-140 8,-111 129 0,139-183-508,0-2 1,-3-1-1,0-1 1,-1-1-1,-1-2 0,-1-1 1,-54 26-1,71-41 14,-1 0 0,1-1 0,-1-1-1,0 0 1,0-1 0,0-1 0,-1 0-1,1-2 1,-23-1 0,-29-7-1030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44.2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1528 360,'0'0'4969,"37"-33"-2548,62-59-1970,111-93-298,426-271-72,-519 378 18,3 6 0,4 5 0,2 5 0,2 6 0,3 6 0,3 5 1,146-29-1,-135 44-25,152-12 0,-282 41-56,15-1-159,-29 0-72,-20-3-132,-79-15 56,2-5-1,0-4 0,-97-43 0,176 66 331,-1 0 1,0 1-1,0 1 0,0 0 1,-1 2-1,1 0 0,-1 1 1,1 1-1,-1 1 0,1 0 1,-1 1-1,-30 9 0,49-11-42,0 0-1,0 0 0,-1 0 1,1 0-1,0 0 0,0 0 0,0 0 1,0 0-1,-1 0 0,1 0 1,0 0-1,0 0 0,0 0 1,0 1-1,0-1 0,0 0 0,-1 0 1,1 0-1,0 0 0,0 0 1,0 1-1,0-1 0,0 0 0,0 0 1,0 0-1,0 0 0,0 0 1,0 1-1,-1-1 0,1 0 0,0 0 1,0 0-1,0 1 0,0-1 1,0 0-1,0 0 0,0 0 1,1 0-1,-1 1 0,0-1 0,0 0 1,0 0-1,0 0 0,0 0 1,0 1-1,0-1 0,0 0 0,0 0 1,0 0-1,0 0 0,1 0 1,-1 1-1,0-1 0,0 0 1,0 0-1,0 0 0,0 0 0,1 0 1,-1 0-1,0 0 0,0 0 1,0 0-1,0 0 0,1 1 0,-1-1 1,0 0-1,0 0 0,0 0 1,24 11-7,30 9 39,125 20-33,-138-35 6,0 3 0,-1 2 0,0 1 0,-1 2 0,0 2 0,43 23 0,-80-37-5,0 0 1,0 1-1,0-1 1,0 1-1,0 0 1,0 0 0,-1-1-1,1 1 1,-1 0-1,1 0 1,-1 1-1,0-1 1,0 0-1,0 0 1,0 1-1,0-1 1,0 0-1,-1 1 1,1-1-1,-1 1 1,1-1 0,-1 1-1,0-1 1,0 1-1,0-1 1,-1 1-1,1-1 1,-1 1-1,1-1 1,-1 1-1,0-1 1,0 0-1,0 1 1,0-1 0,-2 3-1,-6 12-5,0-1 0,-2-1 0,-23 28 1,15-19 2,-179 238 127,194-258-120,1 0-1,1-1 1,-1 1 0,0 0-1,1 0 1,0 0 0,0 1-1,0-1 1,0 0-1,1 1 1,0-1 0,0 1-1,0 0 1,0-1 0,1 1-1,0 0 1,0 0 0,0-1-1,0 1 1,1 0-1,0-1 1,0 1 0,2 6-1,-3-11 14,0 1-1,0-1 1,0 1-1,0-1 1,0 1-1,0-1 0,0 1 1,1-1-1,-1 1 1,0-1-1,0 1 1,0-1-1,1 1 0,-1-1 1,0 0-1,1 1 1,-1-1-1,0 1 1,1-1-1,-1 0 0,0 1 1,1-1-1,-1 0 1,1 0-1,-1 1 1,1-1-1,-1 0 0,1 0 1,-1 0-1,1 1 1,-1-1-1,2 0 1,11-12 1038,3-25 158,-14-20-1003,-3 0-1,-2 1 1,-20-105-1,-5-72-315,28 229 75,1-46-88,-1 49 77,0-1 1,0 0-1,0 0 1,0 0-1,0 1 1,1-1-1,-1 0 1,1 0-1,-1 1 1,1-1-1,0 0 1,0 1-1,0-1 1,0 1-1,0-1 1,0 1-1,0-1 0,0 1 1,1 0-1,-1 0 1,3-2-1,-3 3-14,-1-1 0,1 1 0,0 0 0,0 0 0,0 0 0,-1 1 0,1-1 0,0 0 0,0 0 0,-1 0 0,1 0 0,0 1 0,-1-1 0,1 0 0,0 1 0,-1-1 0,1 1 0,0-1 0,-1 1 0,1-1 0,-1 1 0,1-1 0,-1 1 0,1-1 0,-1 1 0,1 0 0,-1-1 0,0 1 0,1 0 0,-1-1 0,0 1 0,1 0 0,-1-1 0,0 1-1,0 0 1,0 1 0,6 29-2279,-11 23-1147,-1-27 1848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47.3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10 428,'7'-6'4011,"19"3"-2791,19 6-1607,209 53 415,-46-7 355,-191-43 564,-18 2-473,-28 9-342,9-7-158,-32 28 9,1 2 1,2 2-1,3 2 0,1 3 1,2 1-1,2 2 0,-48 77 1,82-117 25,0 1 1,1 0-1,0 0 1,1 1-1,0-1 1,1 1-1,0 0 1,1 1-1,-2 14 152,18-74 1157,29-105-1120,2-11-3859,-42 133 849,-4 19 1422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48.4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3905 2439 688,'-36'-2'5813,"33"0"-5571,3 1-195,-1-1-1,1 1 0,-1 0 0,1 0 0,0 0 0,-1-1 1,1 1-1,0 0 0,0-1 0,0 1 0,0 0 0,0 0 1,0-1-1,1 1 0,-1 0 0,0-1 0,1 1 0,-1 0 1,0 0-1,1 0 0,0 0 0,-1-1 0,1 1 0,0 0 1,-1 0-1,1 0 0,2-2 0,37-52 68,-2-1 1,-3-3-1,-2-1 0,-3-1 1,26-77-1,-43 98-72,-2 0 0,-1 0-1,-3-2 1,-1 1 0,-2 0 0,-2-1-1,-1 0 1,-3 0 0,-11-71 0,1 61 125,-2 0 1,-2 2-1,-2 0 1,-3 1-1,-1 0 1,-3 2-1,-49-71 1,32 61-66,-2 2 1,-3 1 0,-2 3 0,-2 2 0,-72-53-1,78 69-109,-1 3 0,-2 2 0,-1 3 0,-1 1 0,-61-20 0,34 20-18,-1 3 0,-154-19 0,-170 19-75,6 33-22,381-11 117,-476 31 45,-2 0 63,2-32-12,294-20-64,172 15-15,-1-1 0,1 0 0,1-2 0,-1-1 0,-35-19 0,48 20-110,0-1 0,0 0 1,1-1-1,0 0 0,1 0 0,0-1 1,1-1-1,0 0 0,1 0 0,0-1 0,1 0 1,0 0-1,1 0 0,1-1 0,0 0 0,1 0 1,-4-23-1,-17-71-7712,25 94 6587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49.5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667 82 192,'50'-25'2674,"45"-32"0,-281 166-2168,11-8-511,118-66 4,-148 98-30,183-116 25,1 0-1,0 2 0,2 0 1,0 1-1,1 1 0,-25 38 1,39-53 5,1 0 0,0 1 0,0-1 0,0 1 0,1-1 0,0 1 0,0 0 0,1 0 0,0 0 0,0 0 0,0 0 0,1 0 0,0 0 0,1 0 0,1 8 0,0-5-1,1-1 0,0 1 0,0-1 0,1 0 0,1 0-1,0-1 1,0 1 0,0-1 0,12 13 0,7 4 4,2-2 1,0 0 0,1-2-1,1-1 1,35 18-1,202 103 30,11 6-52,-227-118 21,65 43 188,-114-71-163,1-1 1,0 1 0,0-1-1,-1 0 1,1 1 0,0-1 0,0 0-1,-1 1 1,1-1 0,0 0 0,0 0-1,0 0 1,0 0 0,-1 0-1,1 0 1,0 0 0,0 0 0,0 0-1,0 0 1,-1 0 0,1 0 0,0-1-1,0 1 1,0 0 0,-1-1-1,1 1 1,0 0 0,-1-1 0,1 1-1,0-1 1,-1 1 0,1-1 0,0 0-1,-1 1 1,1-1 0,-1 0-1,1 1 1,-1-1 0,1 0 0,-1 1-1,0-1 1,1 0 0,-1 0 0,0 0-1,0 1 1,1-1 0,-1 0-1,0 0 1,0 0 0,0-1 0,10-55 246,-8 46-240,44-576 280,-34 358-371,-8 133 59,-14-139 0,10 234 1,1 0-1,-1 0 0,0 0 0,0 0 0,-1 0 0,1-1 1,0 1-1,0 0 0,0 0 0,-1 0 0,1 0 0,-1 0 1,1 0-1,-1 0 0,1 0 0,-1 0 0,1 0 1,-1 0-1,0 0 0,0 1 0,1-1 0,-1 0 0,0 0 1,0 1-1,-1-2 0,0 2-2,0 0-1,0 0 1,-1 0-1,1 1 1,0-1-1,0 0 1,0 1 0,0 0-1,0-1 1,0 1-1,0 0 1,0 0-1,-3 2 1,-28 18 8,1 1 1,1 1-1,2 2 1,0 1-1,-29 34 1,1-2-3,-2-3 2,26-26-20,2 1 1,1 2-1,-27 36 0,56-68 4,1 1 0,-1 0 0,0-1 0,1 1 0,-1 0 0,1 0 0,-1 0 0,1-1-1,0 1 1,-1 0 0,1 0 0,0 0 0,-1 0 0,1 0 0,0-1 0,0 1 0,0 0 0,0 0 0,0 0 0,0 0 0,0 0 0,0 0-1,0 0 1,0 0 0,0 0 0,1 0 0,-1-1 0,0 1 0,1 2 0,1-2-4,-1 0-1,1 0 1,-1-1 0,1 1-1,-1 0 1,1-1-1,-1 1 1,1-1 0,0 1-1,-1-1 1,1 0 0,-1 1-1,1-1 1,3 0 0,57-8-244,-26-1 101,44-20 1,-55 19 124,0 0-1,1 2 0,0 1 1,28-3-1,-54 10 30,1-1-1,-1 1 1,0 0-1,0 0 1,1 0-1,-1 0 1,0 0-1,0 0 1,1 0-1,-1 0 1,0 0-1,1 0 1,-1 0 0,0 0-1,0 0 1,1 0-1,-1 0 1,0 0-1,1 0 1,-1 0-1,0 0 1,0 0-1,1 1 1,-1-1 0,0 0-1,0 0 1,1 0-1,-1 0 1,0 1-1,0-1 1,0 0-1,1 0 1,-1 0-1,0 1 1,0-1-1,0 0 1,0 0 0,0 1-1,1-1 1,-1 0-1,0 0 1,0 1-1,0-1 1,0 0-1,0 1 1,-9 14-41,-18 11 36,-44 24 26,-1-5 0,-3-2 0,-80 33 0,250-100 25,-83 21-45,128-46-48,-122 42 43,0-2 0,-1 0 0,0-1 0,-1 0 0,24-21 0,-39 31 10,-1 0 0,1-1 0,0 1 0,-1-1 0,1 1 0,0-1 0,-1 1 0,1-1 0,-1 1 0,1-1 0,-1 0 0,1 1 0,-1-1 0,1 0 0,-1 0 0,0 1 0,1-1 0,-1 0 0,0 0 0,0 1 0,1-1 0,-1 0 0,0 0 0,0 0 0,0 1 0,0-1 0,0 0 0,0 0 0,0 0 0,0 1 0,-1-1 0,1 0 0,0 0 0,0 0 0,-1 1 0,1-1 0,-1-1 0,0 1-1,0 1 0,0-1 0,0 1 0,-1-1-1,1 1 1,0-1 0,0 1 0,-1 0 0,1 0 0,0-1 0,0 1-1,-1 0 1,1 0 0,0 0 0,0 1 0,-1-1 0,1 0 0,0 0-1,0 1 1,-1-1 0,1 1 0,0-1 0,0 1 0,-2 0 0,-15 10-17,0 0 0,-21 18 0,29-21-265,0 0 0,0 0 0,-1-1 0,0 0 0,-1-1 0,1 0 0,-1-1 0,0 0 0,-21 5 0,4-12-2191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9:55.6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109 207 364,'16'-13'1996,"-11"9"-1698,0 0 0,-1 0 0,1 0 1,-1 0-1,0-1 0,5-6 0,-8 9-273,0 0 0,-1 0-1,1 1 1,0-1 0,-1 0 0,1 0 0,-1 0 0,1 0 0,-1-1 0,0 1 0,0 0 0,0 0 0,0 0 0,0 0 0,-1 0 0,1 0 0,-1 0 0,1 0-1,-1 0 1,0 0 0,1 0 0,-1 1 0,-2-4 0,2 3-17,0 1-1,0 0 1,0-1-1,-1 1 1,1 0 0,0 0-1,0 0 1,-1 0-1,1 0 1,-1 0 0,1 0-1,-1 1 1,1-1-1,-1 0 1,0 1 0,1-1-1,-1 1 1,0 0-1,1-1 1,-1 1-1,0 0 1,1 0 0,-1 0-1,0 0 1,1 1-1,-1-1 1,-2 1 0,-11-1 10,-9-3 80,14 1-31,11 1-40,-13-12-126,6 9 235,1-1 0,0 0-1,0 0 1,0-1-1,0 1 1,1-1-1,0 0 1,0 0 0,1 0-1,-5-12 1,25 28-1991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5.4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484 41 600,'-6'-5'347,"0"1"0,0 0 0,-1 0 0,0 0 0,0 1 0,0-1-1,0 2 1,0-1 0,0 1 0,-1 0 0,1 1 0,-1 0 0,0 0 0,1 0 0,-1 1 0,-14 2 0,-10 2-97,1 1 0,-57 19 0,29-8 1054,53-14-1276,0 1 0,0-1-1,1 1 1,0 0 0,-1 1 0,1-1-1,0 1 1,1 0 0,-1 0-1,1 1 1,0 0 0,0-1 0,0 1-1,0 0 1,1 1 0,0-1 0,0 1-1,1-1 1,-1 1 0,1 0 0,-1 6-1,-6 20-58,1 0-1,-6 58 1,10-63 63,0 2-25,1 0 0,2 0-1,0 0 1,2 0 0,1 0 0,9 42-1,-8-58-25,1-1-1,0 1 0,1 0 0,0-1 1,1 0-1,0 0 0,1-1 1,0 0-1,1 0 0,0 0 0,1-1 1,0 0-1,1-1 0,-1 0 1,2-1-1,15 11 0,1-4-108,48 18-1,-55-25 98,-1 0 0,0 1-1,0 1 1,-1 1-1,28 22 1,-43-31 33,0 1 0,0 0 1,0 0-1,-1 0 1,0 0-1,1 1 0,-1-1 1,0 1-1,-1-1 0,1 1 1,-1 0-1,1 0 1,-1-1-1,0 1 0,0 0 1,-1 0-1,1 8 0,-2-5 2,1 1 0,-1-1 0,-1 0 0,0 0 0,0 1 0,0-1 0,-1-1 1,0 1-1,-4 7 0,-6 7 12,-1 0 0,0-1-1,-2-1 1,-31 31 0,13-18 21,-53 39-1,74-61-5,-1-2 0,1 1 0,-1-2 0,-1 0 1,1 0-1,-1-2 0,-30 8 0,44-12-18,0-1 0,-1 1 0,1-1 0,0 0 1,0 1-1,-1-1 0,1 0 0,0 0 0,-1 0 0,1 0 0,0 0 1,-1 0-1,1 0 0,0-1 0,0 1 0,-1 0 0,1-1 0,0 1 1,0-1-1,0 1 0,-1-1 0,1 0 0,0 0 0,0 1 0,0-1 1,0 0-1,0 0 0,0 0 0,0-1 0,0 0-6,1 0 1,-1-1-1,1 1 0,0 0 1,0 0-1,0-1 0,0 1 0,0 0 1,1 0-1,-1 0 0,1-1 1,-1 1-1,1 0 0,0 0 0,1-3 1,4-7-23,0 1 0,0-1 0,2 1 0,16-20 1,-20 27 6,1-1 0,0 1 1,0 0-1,0 0 0,1 1 1,-1-1-1,1 1 0,0 1 1,-1-1-1,1 1 0,1 0 1,-1 0-1,0 0 0,0 1 1,1 0-1,-1 1 0,1-1 1,9 2-1,7 1-6,0 2 1,0 1 0,43 14-1,-48-13 12,1 0 1,0-1-1,0-1 0,0-1 0,39 2 0,-45-6 4,1-1 0,-1 0-1,0-1 1,0-1 0,0 0-1,0-1 1,-1 0 0,0-1-1,15-8 1,-9 1 3,0 0 0,0-1-1,-1-1 1,29-33 0,-11 3 185,-1-2 0,-3-1 0,36-75 0,-37 64 685,-3-1 0,32-104 0,-72 201-672,-1-1-169,-16 64-1,26-78-43,2 1-1,0 0 1,1 0-1,1-1 0,2 1 1,0 0-1,1-1 1,1 1-1,1-1 1,2 0-1,13 34 1,-16-48-67,0 1 0,0-1 1,1 0-1,0 0 0,1 0 1,0-1-1,0 0 0,0 0 1,1 0-1,0-1 0,0 0 1,1 0-1,0-1 0,0 0 1,0 0-1,0-1 0,1 0 0,0 0 1,0-1-1,0 0 0,0-1 1,0 0-1,0-1 0,1 1 1,-1-2-1,1 1 0,-1-1 1,1-1-1,-1 0 0,12-2 1,-3-1 19,0-1 1,0-1 0,0 0-1,-1-1 1,0-1 0,0 0-1,-1-2 1,0 1-1,-1-2 1,0 0 0,22-22-1,-28 24 153,-1 1 1,0-1-1,0 0 0,-1-1 0,0 0 0,-1 0 0,0-1 0,-1 0 0,0 1 0,0-2 0,-1 1 0,-1-1 0,0 1 1,-1-1-1,0 0 0,0 0 0,-1 0 0,-1 0 0,-1-14 0,0 21 69,0 1 0,0-1 1,0 0-1,-1 1 0,1 0 0,-1-1 0,-4-4 0,6 8-147,0 1 1,0-1-1,-1 1 0,1-1 0,0 1 0,-1-1 0,1 1 0,0 0 1,-1-1-1,1 1 0,-1 0 0,1-1 0,-1 1 0,1 0 0,-1-1 0,1 1 1,-1 0-1,1 0 0,-1 0 0,1 0 0,-1 0 0,1-1 0,-1 1 1,1 0-1,-2 0 0,1 1-19,0 0 0,0-1 0,0 1 0,1 0 0,-1-1 0,0 1 0,0 0 0,0 0 0,1 0-1,-1 0 1,0 0 0,1 0 0,-1 0 0,1 0 0,-1 0 0,1 0 0,-1 2 0,-2 8 10,0 0 0,1-1 0,0 1 0,1 0-1,1 1 1,-1-1 0,2 0 0,-1 0 0,2 0 0,-1 0-1,2 0 1,3 11 0,-2-7-116,1-1-1,0 1 1,1-1-1,1-1 1,0 1-1,1-1 0,0-1 1,15 18-1,-19-25-269,1-1 0,0 1 0,0-1 0,0 0 0,0-1 0,1 1 0,-1-1 0,1 0 0,0-1 0,0 1 0,0-1 0,0 0 0,1-1 0,-1 0 0,0 0 0,1 0 0,-1 0 0,1-1 0,-1 0 0,1-1 0,-1 1 0,0-1 0,1-1 0,-1 1 0,0-1 0,0 0 0,0 0 0,12-7 0,6-4-1066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2.0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6 383 660,'-5'30'6623,"6"-27"-6394,19 46-950,-10-25 1103,5 20-348,104 348 56,-103-337 134,-13-50 257,-9-34-113,-4-18-323,2-1-1,2 0 1,2-1 0,2 1-1,6-62 1,-2 85-45,1-1-1,1 1 1,2 0-1,0 1 1,2-1-1,0 2 1,2-1 0,0 1-1,2 0 1,0 1-1,29-37 1,-39 56-1,0 0 0,0 1 0,1-1 0,-1 1 0,1-1 1,-1 1-1,1 0 0,0 0 0,0 0 0,0 1 0,0-1 0,0 0 0,1 1 1,-1 0-1,0 0 0,1 0 0,-1 0 0,0 1 0,1-1 0,6 1 0,-6 1 1,1 0 0,-1 0 0,1 1 0,-1-1 0,0 1 0,1 0 0,-1 0 0,0 1 0,0-1 0,-1 1 0,1 0 0,-1 0 0,6 5-1,4 6 8,-2 1 0,0 0-1,-1 0 1,0 1-1,-1 1 1,11 26-1,-4 8-20,-2-1-1,11 74 0,-5-22-1,-20-102 17,0-1-1,0 1 0,1 0 0,-1 0 0,0 0 1,0 0-1,0 0 0,0 0 0,0 0 0,0 0 0,1 0 1,-1 0-1,0 0 0,0 0 0,0 0 0,0 0 0,0 0 1,1-1-1,-1 1 0,0 0 0,0 1 0,0-1 1,0 0-1,0 0 0,1 0 0,-1 0 0,0 0 0,0 0 1,0 0-1,0 0 0,0 0 0,1 0 0,-1 0 1,0 0-1,0 0 0,0 0 0,0 0 0,0 1 0,0-1 1,0 0-1,0 0 0,1 0 0,-1 0 0,0 0 0,0 0 1,0 1-1,0-1 0,0 0 0,0 0 0,0 0 1,0 0-1,0 0 0,0 1 0,0-1 0,7-25 22,5-40 16,-11 61-38,19-259 51,-18 195-20,2-1 1,3 1-1,18-73 1,-25 139-35,0 0 0,1 0 0,-1 0 0,0 1-1,1-1 1,-1 0 0,1 0 0,0 0 0,0 1 0,0-1-1,0 1 1,0-1 0,0 0 0,0 1 0,0-1 0,0 1 0,1 0-1,-1 0 1,0-1 0,1 1 0,-1 0 0,1 0 0,0 0-1,-1 0 1,1 1 0,0-1 0,0 0 0,-1 1 0,1-1 0,0 1-1,2-1 1,1 2-1,1 0 0,-1 1 0,0-1 0,0 1 0,0 0 0,0 0 0,0 1-1,0 0 1,-1 0 0,5 3 0,14 11 15,-1 0 0,0 2 0,-1 0 0,-2 1 0,0 1 0,31 45 0,74 155 70,-63-107-196,-54-102 14,0-1 0,1 0 0,1 0 0,0-1 0,0 0 0,14 11 0,-21-19-4,1 0-1,-1-1 1,1 1-1,0 0 1,-1-1-1,1 1 1,0-1 0,0 0-1,0 0 1,0 0-1,0-1 1,0 1 0,0-1-1,5 1 1,-6-2-66,0 1 1,0-1-1,0 1 0,0-1 1,0 0-1,0 0 1,0 0-1,0 0 1,-1 0-1,1-1 0,0 1 1,0 0-1,-1-1 1,1 1-1,-1-1 0,0 0 1,1 0-1,-1 1 1,0-1-1,0 0 1,0 0-1,0 0 0,1-3 1,4-10-1119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6.00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 65 1352,'3'-34'4399,"-3"32"-4212,0 1 0,1-1 0,-1 1-1,0-1 1,0 1 0,-1-1 0,1 1 0,0 0 0,0-1 0,-7-11 1681,5 11-1681,1 2-147,0 0 1,1 1-1,-1-1 0,0 0 1,1 1-1,-1-1 0,0 0 1,1 1-1,-1-1 0,1 1 1,-1-1-1,1 1 1,-1-1-1,1 1 0,-1 0 1,1-1-1,0 1 0,-1 0 1,1-1-1,0 1 0,-1 0 1,1-1-1,0 1 1,0 0-1,0-1 0,0 1 1,0 0-1,-1 0 0,1-1 1,0 1-1,1 0 0,-1 1 1,-3 28-52,4 221 168,44 323 1,-14-240-143,-26-275-49,-1 16-183,4-1 0,30 128 0,-38-201 180,0 0 1,1 1-1,-1-1 0,1 0 0,-1 1 1,1-1-1,-1 0 0,1 0 1,0 0-1,-1 0 0,1 0 0,0 1 1,0-1-1,0-1 0,1 2 0,-1-1 3,-1-1-1,1 0 0,-1 0 1,0 0-1,1 0 0,-1 0 1,1 0-1,-1 0 0,1 0 1,-1 0-1,1 0 0,-1 0 1,0 0-1,1 0 0,-1 0 1,1-1-1,-1 1 0,0 0 1,1 0-1,-1 0 0,1-1 1,-1 1-1,0 0 0,1 0 0,-1-1 1,0 1-1,1 0 0,-1-1 1,3-2-121,-1 0 0,-1 0 0,1 0 0,0 0 0,-1 0 0,1-1 0,-1 1 1,0 0-1,1-6 0,0-9-315,-1 1 0,0-1 1,-1 0-1,-1 1 0,-6-32 1,-27-91-872,16 74 1227,9 32 218,-92-414 1822,89 372-1481,3 0 0,3-1 0,8-148 0,-1 207-365,1 1-1,1 0 1,1 0-1,0 0 1,1 0-1,1 1 1,1 0 0,13-24-1,-16 33-56,0 1 0,0 0 0,1 1-1,0-1 1,0 1 0,1 0 0,-1 0 0,1 1-1,0-1 1,0 1 0,1 1 0,-1-1 0,1 1 0,0 0-1,0 1 1,0-1 0,0 1 0,0 1 0,0-1-1,1 1 1,-1 1 0,10-1 0,-1 2 17,1 1-1,-1 0 1,-1 1 0,1 1 0,0 1 0,-1 0-1,0 0 1,0 2 0,-1 0 0,0 1 0,0 0-1,22 17 1,-28-18-21,1 0 1,-1 0-1,0 1 0,0 0 1,-1 0-1,0 0 0,-1 1 1,1 0-1,-2 1 0,1 0 0,-2-1 1,1 1-1,-1 1 0,-1-1 1,0 1-1,0-1 0,-1 1 1,0 0-1,0 16 0,-3-21-14,1 1 0,-1-1 1,0 1-1,-1-1 0,0 1 0,0-1 0,0 0 0,-1 1 0,1-1 0,-1-1 1,-1 1-1,1 0 0,-1-1 0,-8 9 0,4-6-17,0-1 1,0-1-1,0 1 0,-1-1 1,0-1-1,0 0 0,-1 0 1,-18 6-1,15-6-106,-1-1 1,0 0-1,0-2 1,0 1-1,-1-2 1,1 0-1,0-1 1,-1 0-1,1-1 1,0 0-1,0-1 1,0-1-1,-27-9 1,33 8-154,2 1 0,-1-1 0,0-1 1,1 1-1,0-1 0,0-1 0,0 1 0,1-1 1,0 0-1,0 0 0,0 0 0,1-1 0,-1 1 1,2-1-1,-1 0 0,1 0 0,0-1 1,1 1-1,-1-1 0,0-9 0,-5-20-1033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6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1 477 756,'4'4'174,"0"0"0,0 0 0,0 0 0,1 0 1,-1-1-1,1 1 0,0-1 0,0 0 0,1-1 0,-1 1 0,0-1 0,1 0 0,0 0 0,-1-1 0,1 0 1,0 0-1,0 0 0,0-1 0,-1 0 0,1 0 0,0 0 0,0-1 0,0 1 0,0-2 0,6-1 0,-2 0-142,0 0 0,0-1 0,0-1 0,0 0 0,-1 0 0,1-1-1,-1 0 1,-1 0 0,1-1 0,-1 0 0,0-1 0,11-14 0,-10 10 163,-1 0 0,-1-1 0,0 0 0,0-1 0,-2 1 0,1-1 0,3-19 0,-7 26-73,0-1 1,-1 0 0,0 0 0,0 1-1,-1-1 1,0 0 0,0 0 0,-1 0-1,0 1 1,0-1 0,-1 0 0,0 1 0,0-1-1,-1 1 1,-5-11 0,7 15-104,-1 1 1,0-1-1,0 0 1,0 1-1,0-1 0,0 1 1,0 0-1,0 0 1,-1 0-1,1 0 1,-1 0-1,0 0 1,1 1-1,-1-1 0,0 1 1,0-1-1,0 1 1,0 0-1,0 1 1,0-1-1,0 0 0,0 1 1,-1 0-1,1-1 1,0 1-1,0 1 1,0-1-1,0 0 1,-1 1-1,1 0 0,0-1 1,0 1-1,0 0 1,0 1-1,0-1 1,1 0-1,-1 1 0,-3 2 1,-2 1-14,1 0 0,0 0-1,0 0 1,1 1 0,0 0 0,0 1 0,0 0-1,1-1 1,0 2 0,0-1 0,0 0 0,1 1-1,-3 9 1,3-4-12,1 1 0,0 0 0,1 1 0,0-1 1,2 0-1,-1 1 0,2-1 0,0 0 0,1 1 0,0-1 0,1 0 0,0 0 0,1-1 0,1 1 0,1-1 0,-1 0 0,2 0 0,0 0 0,0-1 0,1 0 0,11 11 0,-9-10-102,1-1 0,0 0 0,1 0-1,0-2 1,1 1 0,0-2-1,1 0 1,0 0 0,0-1 0,1-1-1,0 0 1,0-1 0,0-1-1,1 0 1,0-1 0,0-1 0,0-1-1,20 1 1,-22-2 104,-1-2 0,0 0 0,1-1 0,-1 0 0,0-1 0,0-1 0,-1 0 0,1 0 0,-1-1 0,0-1 1,0 0-1,0-1 0,-1 0 0,0 0 0,0-2 0,-1 1 0,0-1 0,-1-1 0,0 1 0,0-2 0,-1 1 0,0-1 0,-1 0 0,-1-1 0,1 0 0,-2 0 0,0 0 0,0-1 0,-1 1 0,-1-1 0,4-26 0,-5-1 573,-2 0 0,-1 0 0,-3 0 0,-1 0 0,-2 1 0,-12-39 0,15 86-592,2 10 12,8 16 32,2 0 1,15 45-1,2 5 42,3 41 9,18 204 0,-44-315-106,0-1 0,0 1 0,1-1 0,1 1 1,1-1-1,7 17 0,-12-30 29,0 0 0,0 0 0,0 0 0,0 0 0,0 0 0,0 0 0,0 1 0,0-1 0,0 0 0,1 0 0,-1 0 0,0 0 1,0 0-1,0 0 0,0 0 0,0 1 0,0-1 0,0 0 0,0 0 0,0 0 0,1 0 0,-1 0 0,0 0 0,0 0 0,0 0 0,0 0 0,0 0 0,0 0 0,0 0 1,1 0-1,-1 0 0,0 0 0,0 0 0,0 0 0,0 0 0,0 0 0,0 0 0,1 0 0,-1 0 0,0 0 0,0 0 0,0 0 0,0 0 0,0 0 0,0 0 0,0 0 1,1 0-1,-1 0 0,0 0 0,0 0 0,0-1 0,0 1 0,0 0 0,0 0 0,0 0 0,0 0 0,0 0 0,0 0 0,1 0 0,-1 0 0,0-1 0,0 1 1,0 0-1,0 0 0,5-15-215,1-19-94,-7-43 104,-4 1 0,-3-1-1,-23-93 1,15 94 196,4-2-1,3 0 1,1-79-1,8 153 13,0 0-1,0-1 0,1 1 1,0 0-1,0 0 0,0 0 1,0 0-1,0 0 0,1 0 1,0 0-1,-1 0 0,2 1 1,-1-1-1,0 1 0,1-1 0,-1 1 1,1 0-1,0 0 0,0 0 1,1 0-1,-1 1 0,0-1 1,1 1-1,-1 0 0,1 0 1,0 0-1,0 0 0,0 1 1,0 0-1,0-1 0,0 1 1,0 1-1,0-1 0,1 1 1,3-1-1,19 1 1,-1 0 0,0 2 0,0 0-1,40 11 1,-35-8 3,135 28-38,87 12 87,-250-44-35,31 4 98,-33-5-97,0 0 1,-1 0-1,1 0 1,0 0-1,-1 0 0,1 0 1,0 0-1,-1 0 1,1 1-1,0-1 1,-1 0-1,1 0 1,0 1-1,-1-1 1,1 0-1,0 1 1,-1-1-1,1 0 0,-1 1 1,1-1-1,-1 1 1,1-1-1,-1 1 1,1-1-1,-1 1 1,1 0-1,-1-1 1,0 1-1,1-1 0,-1 1 1,0 0-1,0-1 1,1 1-1,-1 0 1,0-1-1,0 2 1,-24 16 335,6-7-297,7-2-41,1 1 0,1 0-1,0 0 1,0 1 0,1 0 0,0 0 0,1 1-1,0 0 1,1 1 0,1-1 0,0 1 0,0 0-1,2 0 1,-1 1 0,2-1 0,-1 1 0,2-1-1,0 1 1,1 0 0,0 0 0,1-1 0,5 25-1,-3-22-80,1-1 0,1 1 0,0-1 0,1 0 0,1 0 0,0-1 0,1 0 0,1 0-1,0-1 1,1 0 0,0 0 0,1-1 0,0-1 0,1 0 0,0 0 0,1-1 0,0-1-1,1 0 1,17 8 0,-22-13-243,45 20-2049,-51-23 2012,-1 0 0,1-1 0,0 1 0,0 0 0,0-1 0,-1 0 1,1 1-1,0-1 0,0 0 0,0 0 0,0-1 0,0 1 0,0-1 0,-1 1 0,1-1 0,4-2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7.4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43 154 556,'34'-12'8234,"-47"-5"-7995,7 8-45,0 0 1,0 0 0,1-1-1,0 0 1,0 0 0,1 0-1,-4-17 1,-2-1 216,6 25-368,2 12-58,-1 12-25,16 82 86,4 0 0,47 156 0,-45-189-29,-9-33-8,33 107 12,-38-131-30,0 0-1,1-1 1,0 1-1,1-2 1,1 1 0,0-1-1,0 0 1,15 14 0,-21-23 9,0 0 0,0 0 0,0-1 0,0 1 0,0-1 0,0 1 0,0-1 0,1 0 0,-1 0 0,0 0 0,1 0 0,-1-1 0,1 1 1,-1-1-1,1 1 0,-1-1 0,1 0 0,-1 0 0,1 0 0,0 0 0,4-1 0,-3-1-1,0 1 1,0-1-1,-1 0 1,1 0-1,-1 0 1,1-1-1,-1 1 1,0-1-1,0 0 1,0 0-1,0 0 1,3-4-1,3-6-8,0-1 0,-1 0 0,-1 0 0,0 0 0,-1-1 0,5-16 0,7-45 28,-4-1 1,-3-1-1,1-88 0,4-29-105,-16 193 130,1-37-1648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7.83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 1056,'4'9'1115,"0"0"-1,-1 0 0,0 0 1,4 18-1,5 80 1260,-7-37-1506,8 42-536,-2 120-1,-8-212-447,-2-16-130,0 0-1,-1 1 0,1-1 1,-1 1-1,1-1 0,-2 1 1,1-1-1,0 0 0,-2 6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8.1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53 216 840,'0'-9'352,"-1"-18"1434,0 0-1,-2 0 0,-1 0 0,-1 0 1,-11-33-1,16 59-1783,0 1 1,-1-1 0,1 0 0,0 1-1,0-1 1,-1 1 0,1-1-1,-1 0 1,1 1 0,0-1-1,-1 1 1,1-1 0,-1 1-1,1-1 1,-1 1 0,1 0-1,-1-1 1,0 1 0,1 0 0,-1-1-1,1 1 1,-1 0 0,0 0-1,1-1 1,-1 1 0,0 0-1,1 0 1,-1 0 0,0 0-1,0 0 1,0 0-22,1 1 0,-1-1 0,1 0 0,0 0 0,-1 1 0,1-1 0,0 0 0,-1 1 0,1-1 0,0 1 0,-1-1 0,1 0 0,0 1 0,0-1 0,-1 1 0,1-1 0,0 1 0,0-1 1,0 1-1,0-1 0,0 1 0,0-1 0,0 0 0,0 1 0,0-1 0,0 1 0,0-1 0,0 1 0,0-1 0,0 1 0,0-1 0,0 1 0,0-1 0,1 1 0,-1-1 0,0 1 0,0-1 0,1 0 0,-1 1 0,1 0 0,7 15-1645,2 0 1,0 0-1,0-1 0,21 23 0,-10-17 34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8.5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151 1 716,'24'26'4842,"-24"-24"-4539,1 0-1,0 1 1,-1-1 0,1 4-1,-1-3-201,-1-1-1,0 1 1,0 0-1,0 0 0,0 0 1,0-1-1,0 1 1,-1 0-1,1-1 1,-1 1-1,0-1 0,0 0 1,0 0-1,0 1 1,-4 2-1,-11 11-64,1 1 1,1 1-1,0 1 0,2 0 1,0 0-1,1 2 0,1-1 1,-14 35-1,22-47-33,0 1 1,1 0-1,0-1 1,0 1-1,1 0 1,0 0-1,0 0 1,1 0-1,0 0 1,1 0-1,0 0 1,0 0 0,1 0-1,0 0 1,1-1-1,0 1 1,0-1-1,1 0 1,0 0-1,0 0 1,1 0-1,0-1 1,0 1-1,1-1 1,8 8-1,18 12 30,0-1-1,45 28 1,-52-39-65,-1 0 1,-1 2 0,-1 1 0,0 1 0,-2 1 0,36 43 0,-52-59 10,-1 1 0,0 0 0,0 0-1,-1 0 1,0 0 0,0 0 0,0 0 0,0 1 0,-1-1 0,0 1-1,0 0 1,0-1 0,-1 1 0,0-1 0,0 1 0,0 0-1,-1-1 1,1 1 0,-2 0 0,1-1 0,0 0 0,-5 10-1,2-8 8,-1 1-1,0-1 0,0-1 0,0 1 1,-1-1-1,0 0 0,0 0 0,0-1 1,-1 1-1,0-1 0,0-1 0,0 0 1,-1 0-1,-11 5 0,10-5 19,4-2 18,0 1 1,0-1-1,1 0 1,-2 0 0,1-1-1,0 1 1,0-1-1,0 0 1,-1-1 0,-7 1-1,12-2-8,1 1-1,0-1 1,0 1-1,0-1 1,0 1-1,0 0 1,0-1-1,0 1 0,0-1 1,0 1-1,1-1 1,-1 1-1,0-1 1,0 1-1,0-1 1,0 1-1,1 0 1,-1-1-1,0 1 1,0-1-1,1 1 1,-1 0-1,0-1 1,1 1-1,-1 0 1,0-1-1,1 1 1,-1 0-1,1 0 1,-1-1-1,0 1 1,1 0-1,-1 0 1,1 0-1,-1-1 1,1 1-1,-1 0 1,1 0-1,20-13 58,10-1-117,47-14 0,-3 1-172,-23 5-260,-1-2-1,89-56 1,-112 59 390,0 0 0,0-2 0,-2-1 0,-2-1 0,39-49 0,-33 35 262,-3-2 0,28-54 0,-48 81 96,-1 1 1,0-1-1,-1-1 1,0 1-1,-2-1 1,0 1-1,0-1 1,-1 0-1,-1 0 1,0 0-1,-3-27 1,2 41-220,0 0 0,0 0 0,0 0 1,0-1-1,-1 1 0,1 0 0,0 0 0,0 0 1,-1-1-1,1 1 0,-1 0 0,1 0 1,-1 0-1,0 0 0,1 0 0,-1 0 0,0 0 1,1 0-1,-1 0 0,0 0 0,0 1 1,0-1-1,0 0 0,0 1 0,-2-2 0,2 2-26,0 0 0,-1 0 0,1 1 0,-1-1 0,1 0 0,0 1 0,-1-1 0,1 0 0,0 1 0,0 0 0,-1-1 0,1 1 0,0 0 0,0 0 0,0 0 0,0-1 0,0 1 0,-1 2 0,-6 5-6,1 0 0,0 1 0,0 0 0,-6 14-1,4-3-5,1 0 0,0 1-1,2 0 1,0 0-1,2 1 1,0-1-1,2 1 1,0 0-1,1 0 1,1 0 0,2-1-1,0 1 1,1 0-1,1 0 1,1-1-1,1 0 1,13 33 0,-9-36-87,1-1 1,0 1 0,1-2 0,1 1 0,1-2 0,0 0 0,1-1 0,0 0 0,1-1 0,26 16 0,-18-15-924,-1-1 1,2-1 0,0-2 0,0 0 0,1-1 0,0-2 0,38 6 0,-34-9-720,-2-5 154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29.0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431 844 1068,'28'-22'8175,"-29"21"-8075,0 0 1,0 0-1,1 0 0,-1 0 0,0 0 1,0 1-1,0-1 0,0 0 0,0 0 1,0 1-1,0-1 0,0 1 1,0-1-1,0 1 0,-1-1 0,1 1 1,0 0-1,0-1 0,0 1 1,-1 0-1,1 0 0,0 0 0,-2 0 1,-10-2-70,-1 1 0,0 0 1,1 1-1,-1 0 0,0 1 0,1 0 1,-1 1-1,0 1 0,1 0 0,0 1 1,0 1-1,0 0 0,1 0 1,-1 2-1,1-1 0,1 1 0,-20 15 1,15-9-24,0 0 1,1 1-1,0 1 1,1 0-1,1 1 1,0 1-1,2 0 1,0 0-1,0 1 0,2 1 1,-9 23-1,14-31-9,1 1 0,0 0-1,1 0 1,0 0 0,1 0-1,0 0 1,1 0 0,1 0-1,0 0 1,0 0-1,1 0 1,5 15 0,-6-22-21,1 0 0,0 0 0,0 0-1,0 0 1,1 0 0,0-1 0,0 1 0,0-1 0,0 0 0,1 0 0,0 0 0,0 0 0,0-1 0,0 1 0,0-1-1,1 0 1,-1-1 0,1 1 0,0-1 0,0 0 0,0 0 0,0 0 0,0 0 0,0-1 0,0 0 0,1 0 0,-1-1 0,0 0-1,11 0 1,-7 0-24,-1-1-1,1-1 0,0 1 0,-1-1 0,0-1 0,1 1 1,-1-2-1,0 1 0,0-1 0,-1 0 0,1 0 0,7-8 1,-3 3-1,-2-1 1,1 0-1,-1 0 1,-1-1-1,0-1 1,13-21-1,-5 1 12,-2-1 0,-1 0-1,-1-1 1,-2-1 0,7-37-1,2-27 332,-5-1-1,-4 0 1,-3-143-1,-12 153 1403,-3 1-1,-20-91 0,26 177-1600,-9-41 957,9 42-1029,1 1 1,0 0-1,0-1 0,-1 1 1,1 0-1,0 0 0,-1-1 1,1 1-1,-1 0 0,0 0 1,1 0-1,-1 0 1,0-1-1,0 1 0,0 0 1,0 0-1,0 1 0,0-1 1,0 0-1,0 0 1,0 0-1,0 1 0,0-1 1,0 0-1,-2 0 0,1 2-26,0 0-1,1 0 0,-1 0 1,1 0-1,0 0 0,-1 0 0,1 0 1,0 1-1,0-1 0,-1 0 1,1 1-1,0-1 0,1 1 1,-1-1-1,0 1 0,0-1 0,1 1 1,-1 0-1,0-1 0,1 3 1,-9 35-41,7-8 24,1 0-1,1 0 1,2 1 0,2-1 0,8 36-1,46 154-40,-48-188 57,83 240-384,-38-118-1680,-7 0-3658,-45-147 4962,-1 1 1,0-1-1,-1 1 0,0-1 0,0 1 1,-1 0-1,0-1 0,-2 14 0,-5-3-1150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0.3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1 945 280,'9'18'6226,"15"-8"-4034,40-3-2848,-37-4 1195,428 99-299,-297-61-236,-140-36 39,0-2 0,0 0 1,0-1-1,1 0 0,-1-2 1,0 0-1,35-5 0,-43 3-26,0-1 1,1 0-1,-1 0 0,-1-1 0,1 0 0,-1-1 1,1 0-1,-1 0 0,0-1 0,-1-1 0,0 1 0,0-1 1,0 0-1,-1-1 0,8-9 0,7-15 68,-1-1 0,-2-1 0,-2 0 0,0-1 0,-3-1 0,-1 0 0,-1-1 1,9-55-1,-2-33 262,5-157-1,-14 127-249,-8 138-81,-1 5-8,1-1-1,-2 1 0,0-1 1,0 0-1,-4-19 0,-2 39-20,1 1 0,0 0-1,0 0 1,1 1 0,-5 11-1,-15 39 36,3 2 1,2 1-1,3 0 0,3 1 0,2 0 0,3 1 0,1 89 0,9-118-58,2 0 0,2-1 0,1 1 0,1-1 1,2 0-1,2-1 0,1-1 0,1 1 0,2-2 0,1 0 0,33 45 0,-37-59-59,1-2-1,0 1 1,1-2-1,1 0 1,0 0-1,1-2 0,0 0 1,1-1-1,20 9 1,-23-13-1,1-1 0,0-1 0,0-1 0,0 0 0,1-1 0,-1-1 1,1 0-1,-1-1 0,1-1 0,0-1 0,-1 0 0,25-5 0,-14 0 79,0-1 0,0 0 0,-1-3 0,0 0 0,-1-1 0,0-1-1,-1-2 1,0-1 0,-1 0 0,-1-2 0,0 0 0,-1-2 0,-1 0 0,-1-1 0,-1-1 0,-1-1 0,-1 0-1,0-1 1,-2-1 0,-1-1 0,20-51 0,17-78 436,-46 139-251,-1-1-1,0 0 1,-1-1-1,-1 1 1,-1 0-1,0 0 0,-5-31 1,5 46-144,0-1 0,0 0 1,-1 1-1,1-1 0,-1 1 1,1-1-1,-1 1 0,0-1 0,1 1 1,-1-1-1,0 1 0,0-1 0,0 1 1,0 0-1,-1 0 0,1 0 1,0-1-1,0 1 0,-1 0 0,1 1 1,0-1-1,-1 0 0,1 0 0,-4-1 1,2 2-9,0 0 0,0-1 0,0 1 1,0 0-1,0 1 0,0-1 0,0 0 0,0 1 1,0 0-1,0-1 0,0 1 0,-4 2 0,-3 2-8,1-1 0,0 1-1,1 1 1,-1 0 0,1 0-1,0 1 1,-9 9 0,5-1 2,0 1 1,1 0 0,1 1-1,0 1 1,1-1 0,1 1-1,1 1 1,1 0 0,0 0-1,1 0 1,1 0 0,1 1-1,1 0 1,1-1 0,2 37-1,0-44-7,0 1 0,1-1 0,1 0 0,0 0 0,0 0 0,2 0 0,-1 0 0,1-1 0,1 0 0,0 0 0,1 0 0,0-1 0,0 0 0,1 0 0,1-1 0,-1 0 0,2 0 0,-1-1 0,1 0 0,0-1 0,1 0 0,-1-1 0,2 0 0,-1 0 0,23 7 0,-2-4-290,0-1 0,1-2-1,0-1 1,0-1-1,0-2 1,50-4 0,-36-1-1141,0-3-1,-1-2 1,0-2 0,46-16 0,-43 9-20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1.0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283 316 508,'1'-4'285,"0"1"0,0-1 0,-1 1 0,1-1 0,-1 0 0,0 1 0,0-1 0,0 1 0,0-1 0,-1 0 0,0 1 0,1-1 0,-1 1 0,0-1 0,-1 1 0,1 0 0,-1-1 0,-2-2 0,2 4-197,0 0-1,0 0 0,0 0 0,0 1 0,-1-1 0,1 1 0,-1 0 0,1 0 1,-1 0-1,1 0 0,-1 0 0,0 0 0,0 1 0,1-1 0,-1 1 0,0 0 0,0 0 1,1 0-1,-1 0 0,0 1 0,0-1 0,1 1 0,-1-1 0,-3 2 0,-5 2 7,1 0 0,-1 0 0,1 1 0,1 0 0,-1 1 0,1 0 0,0 0 0,0 1-1,1 0 1,0 1 0,0 0 0,0 0 0,1 1 0,1 0 0,0 0 0,0 0 0,0 1-1,-6 16 1,4-8-19,1 0-1,0 0 1,2 1 0,0 0-1,1 0 1,0 0-1,2 0 1,1 1-1,1 35 1,1-44-78,0-1 0,1 0 1,1 0-1,0 0 0,0 0 0,1-1 1,0 1-1,0-1 0,1 0 0,0 0 1,1-1-1,0 1 0,1-1 0,-1-1 0,1 1 1,1-1-1,0 0 0,0-1 0,0 0 1,0 0-1,1-1 0,0 0 0,0 0 1,1-1-1,-1 0 0,1-1 0,0 0 0,0 0 1,0-1-1,0-1 0,0 0 0,0 0 1,1-1-1,-1 0 0,0 0 0,1-2 1,-1 1-1,0-1 0,0 0 0,0-1 0,-1-1 1,1 1-1,-1-1 0,1-1 0,15-10 1,-17 8 6,1 1 0,-2-2 1,1 1-1,-1-1 0,0 0 1,-1-1-1,0 1 0,0-1 1,-1 0-1,0-1 0,-1 1 1,0-1-1,0 0 0,-1 0 1,0-1-1,-1 1 1,0 0-1,-1-1 0,0 0 1,-1-13-1,0-17 333,-3 0 1,-1 1-1,-18-75 0,51 173-217,2-2 0,2-1 0,44 53 0,-53-78-145,2-1 1,48 41 0,-66-62-19,1-1 1,1 0 0,-1-1 0,1 0 0,0 0 0,0-1-1,1 0 1,0-1 0,-1 0 0,1-1 0,1 0 0,-1-1 0,15 1-1,-21-3 18,0-1 0,-1 0-1,1 0 1,-1 0-1,1 0 1,-1-1 0,1 0-1,-1 0 1,0 0 0,0 0-1,0-1 1,0 1-1,0-1 1,0 0 0,-1-1-1,0 1 1,1 0-1,-1-1 1,-1 0 0,1 0-1,0 0 1,-1 0-1,0 0 1,0 0 0,0-1-1,0 1 1,-1 0-1,2-6 1,1-6-9,0 0 0,-1 0-1,-1 0 1,0 0 0,-1 0 0,-3-32-1,-23-98-36,13 88 77,-6-79 1,17 121 3,1 0 1,0 0-1,1 0 1,0 0-1,2 1 1,0-1-1,1 0 0,0 1 1,12-26-1,-14 37-10,0 0-1,1 0 1,-1 0 0,1 1-1,0-1 1,0 1-1,1 0 1,-1 0-1,1 0 1,-1 0 0,1 1-1,0-1 1,0 1-1,0 0 1,0 0-1,1 0 1,-1 1 0,0 0-1,1-1 1,-1 2-1,1-1 1,-1 0-1,1 1 1,0 0 0,-1 0-1,1 0 1,-1 1-1,1-1 1,7 3-1,13 3 7,0 1-1,-1 1 1,0 1-1,24 12 1,-32-13 6,34 14 16,-6-4-2,-2 1 0,0 3 1,-1 1-1,41 32 0,-76-51-22,-1 1-1,0-1 1,0 1-1,-1 0 1,1 1-1,-1-1 1,-1 1-1,1 0 1,-1 0-1,1 0 1,-2 1-1,1-1 1,-1 0-1,0 1 1,0 0-1,-1 0 1,0-1 0,0 1-1,0 11 1,-3 4 13,-1 1 1,-1-1 0,-1-1 0,-12 38 0,10-42-8,2 0 0,0 0 0,1 0 1,0 1-1,2 0 0,0-1 1,1 1-1,1 24 0,2-32-4,0 1-1,1-1 0,-1 0 1,2 0-1,0 0 0,0 0 1,1 0-1,0-1 0,0 0 1,1 0-1,1 0 0,-1-1 1,1 0-1,12 11 0,-12-14-95,0 0 1,1 0-1,-1-1 0,1 0 0,0 0 1,0-1-1,0 0 0,0 0 1,1-1-1,-1 0 0,1-1 0,0 1 1,-1-2-1,1 1 0,0-1 0,0-1 1,17-2-1,-17 2-416,-1-1 1,1 0-1,0 0 0,0-1 1,-1 0-1,0-1 1,0 0-1,0 0 0,0 0 1,0-1-1,-1 0 0,0-1 1,10-9-1,0-4-1032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1.6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21 540,'28'5'9974,"-23"4"-10434,3 10 594,-1 0 1,-1 1-1,0 0 1,-2 0-1,0 0 0,-1 1 1,0 24-1,-9 148-15,3-147-72,3-42-47,0 0 0,0-1 0,-1 1 0,1 0 0,-1-1 0,0 1 0,0 0 0,0-1 0,0 1 0,-1-1 0,0 1-1,1-1 1,-1 0 0,-4 5 0,4-13-23,1-1 0,0 0 0,0 0 0,1 0 0,0 0-1,1-7 1,3-10-17,1 1-1,1 0 1,1 0-1,1 1 1,17-33-1,63-97-17,-88 150 57,1 0 1,13-22-18,1 1 0,28-33 0,-39 51 15,0-1-1,0 1 1,0 0 0,1 1-1,-1-1 1,1 1 0,0-1-1,0 2 1,0-1 0,1 0-1,-1 1 1,0 0-1,1 0 1,0 1 0,-1-1-1,1 1 1,0 1 0,9-1-1,-11 2 12,0 0 1,1 0-1,-1 1 0,0 0 0,0 0 0,0 0 1,0 0-1,0 1 0,0-1 0,-1 1 0,1 0 0,-1 0 1,0 1-1,0-1 0,0 0 0,0 1 0,-1 0 0,1 0 1,-1 0-1,0 0 0,3 8 0,4 10 50,-2-1 1,10 43-1,-1 15-5,-6-27 7,28 89 1,-33-128-88,0 0 0,1 0 0,0 0 1,1-1-1,0 0 0,1 0 0,1-1 1,-1 0-1,2 0 0,0-1 0,16 14 1,-22-22-35,1 0 0,-1 0 0,1 0 0,-1-1 0,1 1 0,0-1 0,-1 0 0,1 0 0,0-1 0,0 0 0,0 1 0,-1-2 0,1 1 0,0 0 0,0-1 0,0 0 0,-1 0 0,1-1 0,-1 1 0,1-1 0,-1 0 0,1 0 0,-1 0 0,8-6 0,4-2-206,-1-1 1,0 0-1,-1-1 1,0 0-1,14-17 1,-6-1 275,-1 0 0,-1-1 0,-2-1 0,-1-1-1,-1-1 1,-2 0 0,-1-1 0,-2 0 0,7-40 0,-14 54 983,0 0 1,2-42 0,-9 96 425,0-8-1320,0 45 0,4-42-144,2 0 0,0 0 0,2-1 0,1 1 1,1-1-1,2-1 0,22 50 0,-28-71-246,1 0-1,0 0 1,0 0 0,1-1 0,-1 1 0,9 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2.8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800 133 968,'-8'-9'949,"0"-1"-1,0 2 1,-1-1-1,0 1 1,-12-7-1,7 5-714,0 1-1,-1 1 1,-1 0 0,1 1-1,-1 0 1,-1 1-1,1 1 1,-1 1 0,1 0-1,-23-1 1,20 5-190,0 2-1,0 0 1,0 1 0,0 1 0,1 0 0,-1 2 0,1 0-1,-24 12 1,6-1-40,1 3 0,-64 45-1,82-52-1,1 0-1,1 1 1,0 1-1,1 1 1,1 0-1,1 0 1,0 1-1,1 1 0,0 0 1,-11 29-1,18-37-2,0 2 0,1-1 0,0 0-1,0 1 1,1-1 0,1 1-1,0 0 1,1 0 0,0-1 0,1 1-1,0 0 1,1-1 0,0 1 0,1 0-1,0-1 1,0 0 0,2 0-1,-1 0 1,13 20 0,-14-26-2,1 1 0,0-1 0,0 0 0,0 0-1,1 0 1,-1 0 0,1-1 0,0 0 0,1 0 0,-1 0 0,1-1 0,-1 0 0,1 0 0,0 0 0,0-1 0,8 3-1,-6-4-2,1 0 0,-1 0 0,1 0 0,-1-1 0,1-1-1,-1 1 1,1-1 0,-1-1 0,0 0 0,1 0 0,7-3-1,7-5 2,0-1 0,-1 0 0,-1-2-1,0-1 1,0 0 0,-2-1-1,27-26 1,-18 11-1,-1-2 0,-1 0-1,-2-1 1,29-53 0,63-152 103,-116 238-101,0-1 0,1 1 0,-1-1 0,0 1 0,0-1 0,1 1 0,-1-1 0,0 1 0,0 0 0,1-1 0,-1 1 0,0-1 1,1 1-1,-1 0 0,1-1 0,-1 1 0,1 0 0,-1 0 0,0-1 0,1 1 0,-1 0 0,1 0 0,-1 0 0,1 0 0,-1-1 0,1 1 1,-1 0-1,1 0 0,-1 0 0,1 0 0,-1 0 0,1 0 0,0 1 0,18 12-58,17 33 46,-31-39 15,6 9-33,1 0 1,1-1-1,1 0 1,0-1-1,20 15 0,-29-25-264,1 0-1,-1 0 0,1 0 0,0-1 1,0 0-1,0-1 0,0 1 0,0-1 1,0 0-1,1 0 0,-1-1 0,1 0 1,0 0-1,-1-1 0,1 0 0,-1 0 1,1 0-1,0-1 0,8-1 0,9-6-1191,2-2 100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2.0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0 122 1392,'1'-10'510,"-1"0"344,1 1-1,0-1 1,0 0 0,1 0 0,0 1 0,5-14 0,-5 21-767,-1 0 0,0 0 0,0 0 0,1 0 1,-1 0-1,1 0 0,-1 0 0,1 1 0,0-1 0,0 1 1,0-1-1,0 1 0,0 0 0,0 0 0,0 0 1,0 0-1,0 0 0,1 0 0,-1 1 0,0-1 0,0 1 1,1-1-1,-1 1 0,1 0 0,-1 0 0,0 0 1,1 0-1,-1 1 0,0-1 0,1 1 0,-1-1 0,4 2 1,4 1-161,0 1 0,0 1 0,0-1 0,-1 1 1,1 1-1,-1 0 0,-1 0 0,1 1 0,-1 0 1,9 9-1,11 14-2055,30 41 0,-10-8-1273,-24-28 1863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8:32.4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24 241 320,'3'23'1225,"-2"0"0,-1 1 1,0-1-1,-2 0 0,-1 0 0,-10 42 0,12-61-1021,-2 11 467,1-14-352,-1-7-94,3 2-217,-1 0-1,1 0 1,0 1 0,1-1 0,-1 0 0,1 1-1,-1-1 1,1 0 0,0 1 0,1-1-1,-1 1 1,3-6 0,27-43-129,-20 36 64,-1 0-27,0 1 0,1 0 0,0 1 0,1 0 0,1 1 0,0 1 1,1-1-1,29-18 0,-36 27 47,1 0 1,0 0-1,0 1 1,0 0-1,0 0 1,0 1-1,1 0 1,-1 0-1,1 1 1,-1 0-1,1 1 1,0 0-1,-1 0 1,1 1-1,-1 0 1,1 0-1,-1 1 1,1 1-1,-1-1 1,15 7-1,-2 3 0,0 0 0,0 2 0,-1 0 0,21 20 0,-23-18 35,0-1 0,1-1 0,1-1-1,34 17 1,-49-27-1,1-1 0,-1-1 0,0 1 1,1-1-1,-1 0 0,1 0 0,-1 0 0,1-1 0,-1 0 0,1 0 0,0 0 0,-1-1 0,1 0 0,-1 0 1,1 0-1,-1-1 0,8-3 0,-5 1 72,0 0-1,-1-1 1,1 0 0,-1-1 0,0 0 0,-1 0-1,1 0 1,-1-1 0,-1 1 0,7-11 0,-2 2 256,-1 0 1,-1 0-1,0-1 1,-1-1 0,-1 1-1,-1-1 1,0 0 0,-1 0-1,-1 0 1,2-31 0,-4 30 68,0 13-295,0 0 1,-1 0-1,0 0 1,0 0-1,0 0 1,0 0-1,-1 0 1,0 0-1,0 0 1,-1-4-1,1 9-93,0 1-1,1-1 1,-1 0-1,0 1 1,1-1-1,-1 1 1,1-1-1,-1 1 1,1 0 0,-1-1-1,1 1 1,-1-1-1,1 1 1,-1 0-1,1-1 1,0 1-1,-1 0 1,1 0-1,0-1 1,0 1-1,0 0 1,0 0-1,-1-1 1,1 1-1,0 0 1,0 1-1,-6 24 6,3 10 14,2 0 0,1 0 1,2 0-1,12 67 1,46 142 128,-33-144-58,3 12 40,74 315 117,-81-314 143,12 206 0,-34-300-257,-1 0-1,-1 0 1,0-1 0,-2 1 0,0 0 0,-1-1 0,-1 0 0,-8 19-1,9-29-74,0-1-1,0 1 0,-1-1 0,0 0 0,-1 0 1,0-1-1,0 0 0,-1 0 0,0 0 0,0-1 0,0 0 1,-1 0-1,0-1 0,0 0 0,0 0 0,0-1 1,-1 0-1,-13 4 0,10-4 17,0-1 1,0-1-1,0 0 1,0 0-1,0-1 1,0-1-1,0 0 1,0-1-1,0 0 1,0-1-1,0 0 1,-14-5-1,22 5-63,-1 1 0,1-1 1,0 0-1,-1 0 0,1-1 0,0 1 1,0-1-1,1 0 0,-1 0 0,1 0 0,-1 0 1,1-1-1,0 0 0,0 1 0,1-1 1,-1 0-1,1 0 0,0-1 0,0 1 0,0 0 1,0-1-1,1 1 0,0-1 0,0 0 1,0 1-1,0-1 0,1 0 0,0 1 0,0-1 1,0 0-1,0 1 0,1-1 0,2-7 1,15-48-1034,5-17-2394,-25 31-2546,1 43 5578,-1 1 0,0-1 0,0 0 0,0 0 0,-24-18-3400,23 20 3400,0 0 0,-1 0 0,1 0 0,-5-1 0,7 1 305,-34-9-1821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06.1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32 272 412,'-30'336'4435,"28"-267"-4186,4 0 0,19 129 1,-10-137-123,3-2 1,3 0-1,2-1 1,2 0 0,3-2-1,47 79 1,-53-106-47,2 0 1,1-2-1,1-1 1,1 0-1,40 32 1,-44-42 16,2-1 1,0-1 0,1-1 0,0-1 0,0-1 0,2-1 0,-1-1 0,31 8 0,-36-14 19,-1 1 1,1-2-1,0 0 0,0-2 1,0 0-1,0 0 1,0-2-1,0 0 1,0-1-1,20-7 0,-13 2 12,0-1 0,-1-2 0,0 0-1,-1-1 1,0-2 0,29-22 0,-17 7-3,-2-1 1,-1-1 0,-1-2-1,-2-1 1,-1-1 0,-2-2-1,42-76 1,-46 65-100,-2-2 0,-2 0 0,-2-1 0,-3-1 0,-1 0 0,-3 0 0,-3-1 0,1-70 1,-10-47-204,-31-211 1,33 371 164,-1-8-481,1 0-1,1 0 1,2-20-1,1 16-1927,1 0-1,8-24 0,-5 27 1064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06.7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74 0 80,'7'4'5400,"-7"4"-5327,2 0-1,-1 1 1,1-1 0,0 0-1,1 0 1,4 8 0,8 35 131,-10-25-164,-1 1-1,-1 0 0,-2 0 1,-1 0-1,0 1 1,-3-1-1,0 0 0,-1-1 1,-2 1-1,-1-1 0,-1 0 1,-1 0-1,-1-1 1,-1 0-1,-17 26 0,28-50-33,0-1-1,0 1 1,0-1-1,-1 1 1,1-1-1,0 1 1,0-1-1,-1 1 1,1-1-1,0 0 0,-1 1 1,1-1-1,-1 1 1,1-1-1,0 0 1,-1 1-1,1-1 1,-1 0-1,1 1 1,-1-1-1,1 0 1,-1 0-1,1 0 1,-1 0-1,1 1 1,-1-1-1,0 0 1,1 0-1,-1 0 0,1 0 1,-1 0-1,1 0 1,-1 0-1,1 0 1,-1 0-1,0-1 1,-11-18 184,4-31 39,8 19-209,2 0 1,1 0-1,1 0 0,2 1 1,1 0-1,14-37 1,-15 50-33,2 1 0,-1-1 0,2 2 0,0-1 0,1 1 0,1 0 0,0 1 0,1 0 0,0 1 0,1 0 0,0 1 0,17-11 0,-26 20 16,0 0 0,1 0 0,-1 0 0,1 1 0,0 0 0,0 0 0,-1 0 0,1 0 0,0 1 0,1 0 0,-1 0 0,0 0 0,0 1 0,0 0-1,0 0 1,1 0 0,-1 0 0,0 1 0,0 0 0,0 0 0,0 0 0,0 1 0,0 0 0,0 0 0,0 0 0,8 6 0,-4-1 18,0 0 1,-1 1-1,0 0 1,0 1-1,0 0 1,-1 0-1,-1 0 0,0 1 1,0 0-1,-1 0 1,5 13-1,4 17 45,-2 1 0,-2 0 1,-2 0-1,-2 1 0,2 82 0,10 67-2249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28.0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1656 496 860,'-25'-25'1582,"1"-2"1,-23-31-1,23 26-781,-37-36 0,3 10 582,20 20-445,-43-35 0,66 61-879,-2 0 1,1 2 0,-1 0 0,-1 1 0,0 0 0,-27-8 0,2 6-65,0 2-1,-1 2 1,0 1-1,0 3 1,-1 2-1,1 1 1,-62 9 0,73-3 5,0 2 1,0 1 0,0 1 0,2 2 0,-1 1-1,2 2 1,0 1 0,0 1 0,2 2 0,0 0 0,1 2-1,1 1 1,2 2 0,-42 48 0,36-34-17,1 1 1,2 1 0,2 1-1,1 1 1,3 2-1,1 0 1,3 1-1,1 1 1,-18 91 0,28-90 38,2 1 1,2 0 0,2 0-1,3 0 1,1 0-1,15 65 1,88 276 50,-104-380-74,19 57-17,2-2 1,3 0-1,2-1 0,4-2 1,42 60-1,-61-103 3,0 0-1,1-2 1,1 0 0,1 0-1,0-1 1,1-2-1,0 0 1,1 0 0,1-2-1,0 0 1,0-1 0,1-2-1,0 0 1,1-1 0,0-1-1,37 5 1,-24-7 15,-1-1 0,1-3 0,-1 0 0,1-3 0,-1 0 0,1-2 1,-1-2-1,-1-1 0,1-2 0,40-18 0,-25 8 11,-2-3 1,0-2-1,-2-2 1,0-2-1,-2-2 1,-2-1-1,-1-3 1,-1-1-1,-2-2 1,-2-1-1,-1-2 1,-2-1-1,37-67 1,-38 50-45,-2-1 0,-3-1 0,-2-2 0,14-66 1,-27 86 12,-3 0 1,-1-1-1,-3 0 1,-1 0-1,-2-1 1,-3 1-1,-6-48 1,1 51 74,-2 0 0,-1 1 0,-3 1 1,-1-1-1,-26-51 0,25 64-56,0 1 0,-2 0 1,-1 2-1,-1 0 0,-1 0 1,-1 2-1,-1 1 0,-25-19 0,-10-2-2259,0 2 0,-3 2 0,-65-29-1,78 46 765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32.89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1058 433 660,'-74'-1'3156,"34"-1"-2732,0 2 1,-1 2 0,1 1-1,-56 13 1,52-3-292,1 1 1,1 2-1,0 2 1,2 2-1,0 1 1,1 3-1,1 1 1,2 1-1,0 2 1,2 2-1,1 1 1,-47 57-1,59-62-109,2 1 0,0 1-1,2 1 1,0 0 0,3 1 0,0 0-1,2 1 1,1 1 0,2 0 0,1 1 0,1-1-1,2 2 1,1-1 0,2 0 0,1 1 0,2-1-1,8 56 1,-1-47 17,3 0 1,1-1-1,2 0 0,2-1 1,2 0-1,1-2 0,2 0 1,1-1-1,3-2 0,55 65 1,-30-46 28,2-2 1,3-3-1,116 81 0,-126-101-26,2-2 0,0-2 0,2-3-1,0-1 1,2-3 0,58 14 0,-75-26-6,0-1 0,0-2 1,0-2-1,1-1 0,-1-1 1,0-2-1,1-2 0,-1 0 1,-1-3-1,0-1 0,46-18 1,-10-2 78,-2-3 0,-1-3 0,-2-2 0,74-57 0,-81 51-5,-1-2 0,-3-2 0,-2-3-1,-1-1 1,-4-3 0,77-115-1,-102 135-26,-2-1 0,-1-1 0,-3 0 0,0-1 0,-2 0-1,-2-1 1,-2-1 0,-1 0 0,-2 0 0,-2 0-1,-1-1 1,-2 0 0,-9-76 0,-1 66 3,-2 0 0,-2 1 1,-3 0-1,-1 1 0,-30-56 0,6 27 3,-3 3 0,-67-88 0,81 123 6,-1 1 0,-2 2-1,-2 1 1,-57-45 0,69 63-75,-2 1 0,0 0 1,-1 2-1,0 1 0,-1 2 0,-1 0 1,0 2-1,-51-11 0,26 12-92,-1 1 1,1 4 0,-1 1-1,0 3 1,1 2-1,-1 2 1,1 3-1,0 2 1,1 3-1,0 2 1,1 2 0,1 2-1,0 2 1,2 3-1,1 1 1,1 3-1,1 1 1,-70 61-1,-22 35-2593,-24 21-3922,123-116 4899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37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1591 518 704,'-28'-45'1179,"-3"1"-1,-1 2 1,-2 0-1,-63-57 1,83 86-1071,-2 1 0,1 0 0,-2 1 0,0 1 0,0 1 0,0 0 0,-1 1 0,-1 1 0,1 1 0,-1 0 0,0 1 0,0 2 0,-1 0 0,1 0 0,-36 2 0,22 4 40,1 2 0,-1 1 0,1 1 0,1 2 0,0 1 0,0 2-1,0 1 1,-52 32 0,18-5 217,3 3-1,-100 89 1,121-93-368,2 2 1,1 2-1,3 1 1,1 2-1,2 1 1,3 1-1,2 2 1,1 1-1,3 1 1,3 1-1,2 0 1,2 2-1,2 0 1,3 0 0,2 1-1,3 1 1,2-1-1,3 1 1,2 0-1,15 97 1,-10-121 2,3 0 0,0 0 0,2-1 1,2 0-1,1-1 0,1-1 0,1 0 1,2-1-1,1-1 0,1 0 0,2-2 1,0 0-1,2-2 0,0 0 0,53 37 1,-43-37-15,2-1-1,0-3 1,1 0 0,0-3 0,2-1 0,0-1 0,1-3 0,0-1 0,1-2 0,0-2 0,0-1 0,69 0 0,-42-10-33,0-3 0,0-3-1,-1-3 1,0-3 0,-2-2 0,0-4-1,-1-2 1,-1-3 0,71-42 0,-47 17 97,-1-4 1,-3-3 0,-3-4 0,-3-3-1,106-117 1,-120 110 181,101-151 0,-130 167-55,-2-1 1,-2-1 0,35-103-1,-56 134-16,-2 0 0,-1 0-1,-1-1 1,-1 1 0,-1-1 0,-2 0-1,-1 0 1,-1 0 0,-10-56 0,5 62-25,0 0 1,-1 0 0,-2 1-1,0 0 1,-1 0 0,-1 1-1,-1 0 1,-1 1 0,-1 0-1,-1 2 1,0-1 0,-25-21-1,2 8-103,-2 1-1,-1 2 1,-1 2-1,-1 2 0,-1 2 1,-2 2-1,-67-22 1,6 10-99,-1 5 1,-138-17 0,202 39 98,-1 2-1,1 2 1,-1 2-1,1 1 0,0 3 1,0 2-1,-81 20 1,91-15-75,2 1 1,-1 1 0,2 1-1,0 2 1,0 2-1,2 0 1,0 2 0,2 1-1,0 2 1,-37 39-1,-115 153-3977,37-41-4103,119-147 6578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39.2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959 53 128,'1'-1'156,"0"0"0,0-1-1,0 1 1,-1 0 0,1-1 0,0 1-1,-1 0 1,1-1 0,-1 1 0,0-1-1,0 1 1,1-1 0,-1 1 0,0-1-1,0 1 1,0-1 0,0 1 0,-1-1 0,1 1-1,0-1 1,-1 1 0,1-1 0,-1 1-1,1 0 1,-1-1 0,0 1 0,1 0-1,-1-1 1,0 1 0,-2-2 0,1 2-79,-1 0 1,0 0-1,0 0 1,0 0-1,0 0 1,0 0-1,0 1 1,0 0-1,-1-1 1,1 1-1,0 1 1,0-1-1,0 0 1,-5 2-1,-32 5 97,1 3-1,0 0 1,1 3-1,0 1 0,1 2 1,1 2-1,1 1 1,0 1-1,1 2 1,2 2-1,0 1 1,2 1-1,-30 32 0,14-8-65,2 2 0,2 2 0,-49 83 0,66-93-81,3 1 1,1 1-1,3 0 1,1 2-1,-13 66 1,21-63-32,1 1 1,3 1 0,2-1-1,3 0 1,2 1 0,2-1-1,2 0 1,14 54 0,-10-67-15,1 1 0,3-2 0,1 0 0,1 0 0,2-2 0,2 0 0,1-1 0,2-1 0,1-1 0,54 55 0,-62-73 6,1 0 1,1-2-1,0 0 1,1 0-1,0-2 0,1 0 1,0-2-1,1 0 0,0-1 1,0-1-1,1-1 0,-1-1 1,37 4-1,-19-7-10,-1-1 0,1-2 0,-1-2 0,1-1-1,-1-2 1,0-2 0,39-14 0,-4-1 25,-1-5 1,-2-2-1,-1-3 0,-2-3 0,-1-3 1,107-84-1,-119 78 198,-2-2 0,-3-2 0,-1-2 0,-3-2 0,-2-2 0,-3-2 1,54-100-1,-75 117 50,-1-1 1,-2 0 0,-2-1 0,-2-1-1,-2 0 1,-2-1 0,-2 0 0,-1 0 0,-3 0-1,-1-1 1,-8-63 0,3 80-145,-1 0 0,-1 0 0,-2 1 0,-1 0 1,-1 0-1,-1 1 0,-2 1 0,-18-29 0,18 35-120,-1 0 0,-1 1 0,-1 0 0,0 1 0,-1 1 0,-1 1 0,-1 1 0,0 0-1,-1 1 1,-37-17 0,24 16 21,0 2 0,-1 2-1,0 1 1,-1 1 0,0 3 0,0 0-1,0 2 1,0 2 0,-52 4 0,-25 9 23,-178 41 0,254-45-18,1 2 0,-1 1-1,2 1 1,-1 2 0,-41 24-1,59-27-6,0 0 1,0 1-1,2 1 0,-1 0 0,2 1 0,0 1 0,0 0 0,2 1 0,0 0 0,0 1 1,-11 23-1,6-1-5,1 0 0,2 2 0,1-1 1,3 1-1,1 1 0,-6 73 0,12-62-39,2-1-1,3 1 0,2-1 1,2 0-1,14 57 0,-15-89-7,1 1-1,0-1 0,2 0 0,0-1 1,2 0-1,0 0 0,1-1 0,0 0 1,23 26-1,-23-34-40,-1 1 0,2-1 0,-1-1 1,1 0-1,1-1 0,0 0 0,0 0 1,0-2-1,1 0 0,0 0 0,0-1 1,0-1-1,1 0 0,22 2 0,-3-4 17,1-1 0,0-2 0,-1-1 0,1-2 0,-1-1 0,0-1 0,0-3 0,-1 0 0,0-2 0,-1-2 0,57-30 0,-29 10 82,-2-4 1,-2-2-1,-1-2 1,-2-3 0,48-51-1,-58 49 7,-2-1 1,-2-1-1,-2-3 1,36-65-1,-56 86-15,-2-1-1,-1-1 1,-1-1 0,-1 0-1,-2 0 1,-2-1 0,-1 0-1,-1-1 1,0-34-1,-6 56 11,0 0-1,-1-1 0,0 1 0,-1 0 0,0 0 0,-1 0 0,-1 0 0,0 1 1,-1-1-1,0 1 0,-1 0 0,0 1 0,-1-1 0,0 1 0,-1 0 0,0 1 1,-1 0-1,0 0 0,0 1 0,-1 0 0,0 1 0,-1 0 0,0 1 0,0 0 1,-1 0-1,0 1 0,0 1 0,0 0 0,-1 0 0,1 2 0,-21-5 0,3 3-5,0 1 0,1 1 0,-1 1-1,0 2 1,0 1 0,-50 8-1,38-1 13,1 2 0,-1 2 0,2 2-1,-44 21 1,9 3 22,3 4 0,1 3-1,2 3 1,-79 70 0,80-58-13,2 2 0,-102 125 1,146-159-36,2 1 0,1 1 1,1 0-1,1 1 1,2 1-1,1 1 1,2 0-1,1 0 1,1 1-1,-5 42 0,13-61-50,1 0 1,1 1-1,0-1 0,1 1 0,1-1 0,0 0 0,1 0 0,0 0 0,2 0 0,-1 0 0,2-1 0,0 1 0,1-2 0,0 1 0,1-1 0,1 0 0,13 16 0,-9-15-81,0-1 1,1-1-1,0 0 1,0-1 0,2-1-1,-1 0 1,1-1-1,1-1 1,-1 0-1,2-1 1,-1-1 0,1-1-1,-1 0 1,25 3-1,2-4 95,1-1-1,0-2 1,0-2 0,-1-2-1,1-3 1,-1-1 0,0-2-1,0-1 1,-1-3-1,-1-2 1,0-1 0,-1-2-1,-1-2 1,-1-2 0,69-50-1,-89 55 120,-1 0-1,0-1 0,-2 0 1,0-2-1,-1 0 0,-1 0 1,0-2-1,-2 0 1,-1 0-1,-1-1 0,0 0 1,-2-1-1,-1 0 0,0 0 1,2-25-1,-7 30-12,0 0 0,-1-1-1,-1 1 1,-1 0 0,0 0-1,-2 0 1,0 0 0,-1 0-1,-1 0 1,-1 1 0,0 0 0,-2 0-1,0 1 1,-1 0 0,0 0-1,-1 1 1,-1 0 0,-1 1-1,0 0 1,-16-14 0,12 16-56,-1 0 0,0 1 0,0 1 0,-1 1 0,-1 0 0,1 2 1,-2 0-1,1 1 0,-1 1 0,0 1 0,0 0 0,-1 2 0,1 0 0,-1 1 0,-28 2 1,8 1 3,0 2 0,0 2 1,0 2-1,1 1 1,-1 2-1,-66 27 0,67-20-9,1 2 0,0 2 0,1 1-1,1 2 1,2 2 0,-50 45-1,63-50-2,1 1 1,2 1-1,0 0 0,1 2 0,1 0 0,2 1 0,0 1 0,2 0 0,1 0 0,-11 39 0,20-57-45,0 0 0,1 0 0,0 1 0,1-1 0,0 0 0,0 1 0,1-1 0,1 0-1,-1 1 1,1-1 0,1 0 0,0 0 0,0 1 0,1-1 0,0-1 0,0 1 0,1 0 0,0-1-1,1 0 1,0 0 0,0 0 0,1-1 0,0 1 0,0-1 0,0-1 0,1 1 0,0-1 0,1 0-1,-1-1 1,1 0 0,0 0 0,0 0 0,1-1 0,-1-1 0,1 1 0,10 1 0,4 1-132,0-2 1,1 0 0,-1-1-1,1-2 1,0-1 0,0 0-1,-1-2 1,35-6 0,6-5-192,113-39 0,-119 30 274,-1-2 1,-1-2-1,-1-3 0,86-60 0,-111 68 186,-1-2 0,-1-2 0,-1 0 0,-2-2 0,0 0 0,-2-2 0,-1-1 0,-1 0 0,19-39 0,-34 56 29,-1 1-1,0-1 0,0-1 1,-1 1-1,-1 0 1,0-1-1,-1 0 1,0-18-1,-2 27-55,0 0-1,0 0 1,-1 0-1,0 0 1,0 0-1,0 0 1,0 0-1,-1 1 1,0-1 0,0 0-1,0 1 1,-1 0-1,1-1 1,-1 1-1,0 0 1,0 0-1,0 1 1,-1-1 0,0 1-1,1-1 1,-1 1-1,0 0 1,-1 1-1,1-1 1,0 1-1,-6-3 1,-2 1-7,0 1 1,-1 0-1,1 0 0,-1 1 1,0 1-1,0 0 0,0 1 1,0 0-1,1 1 0,-1 1 1,0 0-1,0 0 1,1 1-1,0 1 0,-18 7 1,-4 3-26,1 2 0,1 1 0,0 1 0,-35 28 0,23-12-138,3 2 0,0 1 0,3 2 0,1 2 0,2 2 0,2 1-1,1 1 1,3 2 0,2 1 0,-22 54 0,42-81-1294,0 1-1,2 0 0,-4 37 0,5-33-1234,2-14 1059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41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723 872 716,'29'-29'730,"1"3"0,1 0 0,2 2 0,0 2 0,2 0 0,59-26 0,-72 39-716,0 1-1,0 1 1,0 0-1,1 2 1,-1 1 0,1 1-1,0 1 1,0 0-1,1 2 1,-1 1 0,0 1-1,0 1 1,24 6 0,-40-8-6,0 1 1,0 1-1,0-1 1,0 1-1,0 0 1,-1 1-1,1-1 1,-1 2 0,0-1-1,0 0 1,0 1-1,-1 0 1,5 6-1,-7-7-3,-1-1-1,0 1 1,0 0-1,0 0 1,0 0-1,-1 0 1,0 0-1,1 0 1,-2 1-1,1-1 1,0 0-1,-1 1 1,0-1-1,0 0 1,0 1-1,0-1 1,-1 0-1,0 0 0,0 1 1,0-1-1,0 0 1,-1 0-1,-2 6 1,-5 8 40,-1 0-1,-1-1 1,0-1 0,-1 0-1,0 0 1,-28 24-1,-99 77 478,109-93-365,-24 17 202,0-4 1,-3-1-1,-72 34 1,91-53-94,0-2 1,0-1 0,-2-1 0,1-3 0,-2-1-1,-56 5 1,88-13-215,1-1-1,-1 0 1,0 0-1,1-1 1,-1 0-1,0-1 1,1 0-1,-1 0 0,1-1 1,0 0-1,0 0 1,0-1-1,0 0 1,-8-5-1,12 5-36,-1 0-1,0-1 0,1 1 1,0-1-1,0 0 0,0 0 1,1 0-1,-1-1 0,1 1 1,1-1-1,-1 0 0,1 0 0,0 0 1,0 0-1,1 0 0,-1 0 1,1 0-1,1-1 0,-1 1 1,1-7-1,2-10-19,0 0 1,1 1-1,2 0 0,0-1 0,1 2 0,1-1 1,1 1-1,1 0 0,1 0 0,13-19 1,-3 8-11,1 1 1,2 2-1,0 0 1,3 1-1,36-32 1,-28 33-21,0 1 0,2 1 0,1 3 0,1 1 0,1 1 0,0 3 1,1 1-1,66-17 0,-78 26-54,0 1 0,1 1 0,-1 2 0,1 0 1,-1 2-1,1 2 0,0 0 0,-1 2 0,0 1 1,1 1-1,-1 2 0,-1 0 0,52 22 0,-69-23 13,1-1 0,-1 1 0,0 1 0,-1 0 0,0 0 0,0 1 0,0 0 0,-1 0 1,0 1-1,0 0 0,-1 0 0,-1 1 0,1 0 0,-2 1 0,10 20 0,-11-18 10,-1 0-1,0 0 1,-1 0 0,0 1 0,-1-1 0,-1 0 0,0 1 0,0-1-1,-2 1 1,0-1 0,0 0 0,-1 0 0,-9 23 0,-1-4 36,-1 0 1,-2-2-1,-1 0 1,-2-1-1,0 0 0,-2-2 1,-26 26-1,8-12 168,-3-2 0,-1-2 0,-72 49 0,83-66 40,-1 0-1,-1-2 1,-1-1-1,0-2 1,-2-2-1,1-1 1,-58 10-1,75-18-116,0-2 1,0 0-1,0-1 0,0-1 0,0-1 0,0 0 0,0-2 0,0 0 0,0-1 0,1-1 1,0-1-1,0 0 0,0-1 0,1-1 0,0-1 0,0-1 0,-16-12 0,25 16-41,0-1 0,0 0 0,1-1 1,0 0-1,0 0 0,1 0 0,0-1 0,1 0 0,-1 0 0,2-1 0,-1 0 0,-5-19 0,6 13-15,1 1 0,1-1 0,1 0 0,0 0 0,0 0-1,2 0 1,4-31 0,1 17-21,2 1-1,0 0 0,2 1 1,1 0-1,2 1 0,0 0 1,2 1-1,31-44 0,-24 44-1,1 1 0,0 1 0,2 1 0,1 1-1,1 1 1,0 2 0,2 0 0,0 2 0,1 1 0,0 2-1,55-19 1,-58 25-14,0 1 0,0 1-1,0 1 1,1 1 0,0 2-1,0 1 1,0 1 0,0 1-1,0 1 1,-1 2 0,1 1 0,-1 1-1,0 1 1,40 17 0,-54-18-8,0 0 1,-1 1 0,0 0 0,-1 1 0,1 0-1,-1 1 1,-1 0 0,0 1 0,0 0 0,-1 0 0,0 1-1,-1 0 1,-1 1 0,9 14 0,-12-15 14,1 1-1,-1-1 1,-1 1 0,0-1 0,0 1 0,-1 0-1,-1 0 1,0 0 0,0 0 0,-2 0 0,1 0-1,-2 0 1,1 0 0,-2 0 0,1 0 0,-8 18-1,-3 1 2,-1-1 0,-2-1 0,-1-1 0,-1 0 0,-1-1 0,-1-1-1,-28 26 1,-23 19 44,-83 62-1,102-92 67,-1-3 0,-1-2 1,-3-2-1,-112 49 0,137-70-9,0-2 0,-1 0-1,0-3 1,0 0-1,-1-3 1,0 0 0,0-2-1,0-2 1,-1-1-1,1-2 1,-39-6 0,61 6-58,-1-1 0,1 0 1,0-1-1,0 0 1,0-1-1,0-1 1,1 1-1,0-2 1,0 0-1,1 0 0,-1-1 1,2 0-1,-1 0 1,1-1-1,0-1 1,1 0-1,0 0 1,1 0-1,0-1 0,0 0 1,2 0-1,-1-1 1,1 0-1,1 0 1,0 0-1,0 0 1,2-1-1,-1 1 0,2-1 1,-1-16-1,1-7-15,2-1 1,2 0-1,1 1 0,2 0 0,2 0 0,1 0 0,1 1 0,2 0 0,31-61 1,-10 35-36,2 1 0,3 2 1,2 1-1,62-66 0,-48 65-10,3 1 0,3 3 0,1 3 0,79-49 0,-104 77-4,0 1 0,2 2 0,1 2 0,0 1 0,2 3 0,-1 1 0,2 2 0,-1 1 0,63-5 0,-90 14 15,0 0 0,0 2 0,1-1 0,-1 2 0,0 0 0,0 0 0,-1 2 0,1 0 0,-1 0 0,1 1-1,16 9 1,-23-10 14,0 1-1,0 0 0,-1 0 0,1 1 0,-1-1 1,-1 1-1,1 1 0,-1-1 0,0 1 0,0 0 1,-1 0-1,0 0 0,0 1 0,-1 0 0,0-1 1,0 1-1,-1 0 0,0 0 0,0 1 0,0 10 1,-1-1 0,-1-1-1,-1 1 1,-1 0 0,0-1 0,-1 0 0,-1 0 0,-1 0 0,0 0 0,-1 0 0,-1-1 0,-16 27 0,-5 5 21,-3-2 0,-51 60 0,-11 2 42,-190 173 1,208-218 103,-2-3 0,-3-4 0,-134 71 1,185-112-13,0-1 0,-1-2 0,0-1 0,-1-1 0,0-1 0,-50 6 0,73-14-104,-1 0 0,1 0 0,-1-1 0,1 0 0,0-1 0,-1 0 0,1-1 0,0 1 0,-1-1 0,1-1 0,0 0 1,0 0-1,1 0 0,-1-1 0,1 0 0,0-1 0,0 0 0,0 0 0,0 0 0,1-1 0,0 0 0,0 0 1,1 0-1,0-1 0,0 0 0,0 0 0,1 0 0,0-1 0,-6-14 0,2-2-26,1-2 0,0 1 0,2-1 0,1 0 0,1 0 0,2 0 0,0 0 0,2 0 0,5-40 0,4 7-37,1 1-1,4 0 0,23-62 0,-13 54-5,3 1 0,3 1-1,3 2 1,2 1-1,3 2 1,2 2 0,58-63-1,-70 89 13,1 2 0,2 0 0,1 2 1,0 2-1,2 1 0,1 1 0,1 2 0,1 2 0,1 2 0,0 1 0,1 2 0,0 1 0,55-8 0,-75 17-18,0 2 0,0 1 0,1 0-1,-1 2 1,0 0 0,0 1 0,0 1 0,0 1-1,-1 1 1,1 0 0,-1 2 0,0 0-1,-1 1 1,0 1 0,0 1 0,-1 0 0,0 1-1,-1 1 1,0 1 0,-1 0 0,0 1-1,-1 0 1,-1 1 0,0 1 0,-1 0 0,-1 1-1,-1 0 1,0 1 0,9 23 0,-10-19-8,-1 0 1,-1 1 0,0 0 0,-2 0-1,-1 0 1,-1 1 0,-1 0 0,-1-1-1,-1 1 1,-2 0 0,0 0 0,-9 42 0,2-36 39,-1 0 0,-1 0 1,-1-1-1,-2-1 0,-1 0 1,-1-1-1,-1 0 0,-1-2 1,-26 29-1,0-5 75,-3-3 0,-1-1 1,-2-2-1,-2-2 0,-2-3 0,-1-2 0,-110 52 1,129-72 11,-1-2 1,0-1-1,-1-2 1,0-1-1,-1-2 1,0-2-1,0-1 1,0-3-1,-1-1 1,1-1-1,-1-3 1,1-1-1,0-2 1,-52-14-1,78 16-39,0 0-1,0-1 1,0-1 0,1 0 0,-1-1-1,2 0 1,-1 0 0,1-2 0,0 1-1,-13-14 1,18 15-24,0-1 0,0 0 0,0-1 1,1 1-1,1-1 0,-1 0 0,1 0 0,1 0 0,0-1 1,0 1-1,1-1 0,0 0 0,0 1 0,1-1 0,1-11 0,1-5-20,1 0 0,1 0 0,2 0 0,1 1 0,0 0 0,2 0 0,1 0 0,1 1 0,1 0 0,1 1 0,23-33 0,-5 13-43,3 0 0,1 2 0,2 2 1,68-58-1,-53 57-12,2 2 0,2 2 0,1 3 0,1 2 0,2 3 0,1 3 0,1 2 0,0 2 0,2 4 0,1 2 0,0 3 0,0 3 0,1 2 0,0 4 0,92 6 0,-123 0-26,-1 3-1,1 0 0,-1 3 1,0 0-1,-1 2 0,0 2 1,59 32-1,-75-36 47,0 2 0,0 0-1,-1 0 1,-1 2 0,0-1 0,0 2 0,-1 0 0,-1 1-1,-1 0 1,0 0 0,0 2 0,-2-1 0,0 1 0,-1 0-1,10 32 1,-15-33 23,-1-1 0,0 1 0,-1 0 0,-1 0 0,0-1 0,-1 1 0,-1 0 0,-1-1 0,0 1 0,-1-1 0,0 0 0,-1 0 0,-1 0 0,0-1 0,-1 0 0,-17 25 0,-4 3-4,-3-2 0,-1 0 0,-72 67-1,55-61 121,-3-3 0,-1-2 0,-1-2 0,-3-3 0,-1-2 0,-121 50-1,143-70-29,0-2 1,-1-1-1,0-2 0,0-2 0,-1-1 0,0-2 0,0-2 0,0-1 1,0-2-1,0-1 0,0-3 0,0 0 0,-61-19 0,87 20-40,0 0-1,0-1 1,1 0-1,0-1 1,0 0-1,0-1 1,1 0-1,0-1 1,0 0-1,1 0 1,-13-16-1,17 17-18,0 0-1,1 0 1,0-1 0,0 0-1,1 0 1,-1 0 0,2 0-1,-1 0 1,1 0 0,1-1-1,0 1 1,0-1-1,0 1 1,1-1 0,0 0-1,1 1 1,3-16 0,1 0-9,2 1 1,1 0 0,0 0 0,2 0 0,1 1-1,0 1 1,25-35 0,5 2-30,72-75 0,-60 74-24,3 3 0,2 2 0,114-74 0,-138 103 42,1 1 0,2 1 0,0 2 0,0 2 1,2 1-1,-1 2 0,2 2 0,72-9 0,-99 18 8,1 0 0,0 2-1,0-1 1,-1 2 0,1 0-1,-1 0 1,1 1 0,-1 1-1,0 0 1,0 1 0,0 0-1,22 14 1,-26-13-9,-1 0 0,0 1-1,0 0 1,0 0 0,-1 1 0,0 0-1,-1 0 1,1 0 0,-2 1 0,1 0 0,-1 0-1,0 1 1,-1-1 0,-1 1 0,1 0-1,-1 0 1,2 15 0,-3-3-13,0 1 0,-2-1 0,0 1 0,-2 0 1,0-1-1,-1 0 0,-2 1 0,0-1 0,-1-1 0,-2 1 0,-14 30 0,-11 14-19,-3-2-1,-53 73 0,43-72 121,-4-2 0,-101 102-1,122-137 69,-2-1 0,-1-2-1,0-1 1,-2-2-1,-1-1 1,-1-2 0,-55 22-1,80-37-93,1-1 0,-1-1 0,1 1 0,-1-2 0,0 1 0,0-2 0,-14 0 0,22 0-53,0 0 0,0 0 1,0-1-1,0 1 1,-1-1-1,1 0 0,0 0 1,0 0-1,0 0 0,1 0 1,-1-1-1,0 0 0,0 1 1,1-1-1,-1 0 0,1 0 1,0 0-1,-1-1 1,1 1-1,0 0 0,0-1 1,0 0-1,1 1 0,-1-1 1,1 0-1,-1 0 0,1 0 1,0 0-1,-1-3 0,0-8-110,1 0-1,0 0 1,0 0-1,1 0 1,1 0-1,1 0 0,0 0 1,0 1-1,7-19 1,8-18-677,24-53 0,-23 62 236,112-252-5667,-96 224 4683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43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1214 300,'35'6'9426,"300"-147"-9520,5 14 0,671-154 0,-194 117-5,6 38-65,-747 117 148,158-11 74,-233 20-39,-1 0-12,0 1 0,0-1 0,0 1 0,0 0-1,0-1 1,0 1 0,0-1 0,-1 1 0,1-1 0,0 1 0,0-1-1,0 1 1,0-1 0,-1 1 0,1-1 0,0 1 0,-1-1-1,1 1 1,0-1 0,-1 0 0,1 1 0,0-1 0,-1 0 0,1 1-1,-1-1 1,1 0 0,-1 1 0,1-1 0,-1 0 0,1 0 0,-1 1-1,1-1 1,-1 0 0,1 0 0,-1 0 0,0 0 0,-27-6-102,-24-24-146,-318-204-193,244 160 511,108 63-41,2 1-89,41 13-16,56 13 41,294 69-110,-269-51 103,-94-29 33,0 0 1,-1 1-1,0 0 0,0 1 1,-1 0-1,17 14 1,-26-19 3,1 0 0,-1 0 0,0 0 0,0 1 0,0-1 0,0 0 0,0 0 0,-1 1 0,1-1 0,-1 0 0,1 1 0,-1-1 0,0 1 0,0-1 0,0 0 0,0 1 0,-1-1 0,1 1 0,0-1 0,-1 0 0,0 1 0,0-1 0,1 0 0,-1 0 0,-1 0 0,1 0 0,0 0 0,-3 4 0,-6 9 34,0 1-1,-22 22 1,19-23-9,-34 42 49,-26 30 50,3 2-1,-92 159 1,131-181 175,67-115-902,-24 29-2,-2 0-1,0-1 1,-2 0 0,0-1-1,-1 1 1,-1-2 0,-1 1-1,-1 0 1,-1-1 0,0 0-1,-2-43 1,-7 6-683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7.21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668 128 504,'6'-10'674,"8"-12"481,-1 0 0,-2-1 0,11-27 1,-43 70-1159,-12 22 33,-114 178 119,-221 439-1,336-592-147,-14 28-53,-37 115 0,83-210 50,-1 0 0,1 1 0,0-1 0,0 1 0,-1-1 0,1 0 0,0 1 0,0-1 0,-1 1 0,1-1 0,0 1 0,0-1-1,0 0 1,0 1 0,-1-1 0,1 1 0,0-1 0,0 1 0,0-1 0,0 1 0,0-1 0,0 1 0,1-1 0,-1 1 0,0-1 0,0 1 0,0-1 0,0 1 0,0-1 0,1 1 0,-1-1 0,0 0 0,0 1 0,1-1 0,-1 1 0,0-1 0,1 0 0,-1 1 0,1-1 0,18-12-60,20-32 5,16-34 42,-3-3 1,69-150-1,-83 157-3,247-465 436,-281 530-420,35-54 40,-36 59-45,0 0 0,0 0 0,0 0 0,1 0 0,-1 1 0,1 0 0,0 0 1,0 0-1,0 0 0,0 0 0,9-3 0,-10 5 4,0 1 1,0 0 0,-1 0 0,1 0 0,0 0 0,0 0 0,-1 1 0,1-1 0,0 1 0,0-1 0,-1 1 0,1 0 0,-1 0-1,1 1 1,-1-1 0,1 0 0,-1 1 0,0 0 0,0-1 0,0 1 0,0 0 0,0 0 0,0 0 0,0 0 0,2 5 0,4 3 8,-1 1 0,0 1 0,0-1 0,4 15 0,4 11 30,-3 1 0,-1 0 0,9 58-1,4 123 70,-17-152-91,3 75-7,-6-68-4,3 1 0,3-2 0,25 97 0,-34-167-12,18 47 27,-19-48-36,1 0 1,0 0-1,0 0 0,0 0 1,1 0-1,-1 0 1,0 0-1,1 0 1,-1-1-1,1 1 0,0 0 1,-1-1-1,1 0 1,0 1-1,0-1 1,0 0-1,0 0 0,0 0 1,3 1-1,-5-2-51,1 0-1,0 0 0,0 0 1,-1-1-1,1 1 0,0 0 1,0 0-1,-1-1 0,1 1 1,0 0-1,0-1 0,-1 1 1,1-1-1,-1 1 1,1-1-1,0 1 0,-1-1 1,1 0-1,-1 1 0,1-1 1,-1 0-1,1 1 0,-1-1 1,0 0-1,1 1 0,-1-1 1,0 0-1,0 0 0,0 1 1,1-1-1,-1 0 1,0 0-1,0-1 0,2-32-2076,-2 31 1925,0-20-959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3.1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327 3 660,'-12'-1'571,"0"0"1,0 0-1,0 2 0,0-1 0,0 2 1,1-1-1,-1 2 0,-22 6 0,23-5-381,0 1 0,1 0-1,-1 1 1,1 0 0,1 1-1,-1 0 1,1 0 0,-11 11-1,10-6-130,0 0 0,1 0 0,0 1 0,1 0-1,0 0 1,1 1 0,1 0 0,0 0-1,1 1 1,0 0 0,1-1 0,1 2 0,1-1-1,-2 21 1,4-11-6,0 1-1,2 0 0,1-1 1,1 1-1,12 41 1,-12-51-41,2 1 1,0-1 0,1 0 0,1-1 0,0 1 0,1-2-1,1 1 1,0-1 0,16 16 0,-21-24-11,0-1 1,1-1-1,0 1 1,0-1-1,0 0 1,0 0-1,1-1 1,0 1-1,0-1 1,-1-1-1,2 0 1,-1 0-1,0 0 1,0-1-1,11 1 1,-9-2-74,0-1 1,0 0 0,1 0 0,-1-1 0,0 0 0,0 0 0,0-1 0,-1-1 0,1 1 0,15-10-1,-6 0-423,1 0 0,-2-1 0,0-1-1,0-1 1,-2 0 0,0-1-1,-1-1 1,0 0 0,14-26-1,1-12-912,-2-6 64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44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 0 748,'-16'14'4606,"13"-12"-4556,0 0 1,0 1-1,0-1 0,1 0 0,-1 1 0,1 0 0,0 0 0,0-1 1,0 1-1,0 0 0,0 1 0,1-1 0,-1 0 0,1 0 0,-2 7 1,-12 54 45,2 0 1,3 1-1,4 0 1,0 74-1,8-48-9,5-1 0,24 129 0,-22-176-63,2-1 1,1-1-1,2 0 1,2 0-1,30 53 0,-37-78-173,1 0-1,0 0 1,1-2-1,0 1 0,2-1 1,-1-1-1,2 0 0,0-1 1,0 0-1,1-1 1,0-1-1,1 0 0,0-1 1,1-1-1,22 8 0,-31-14-146,1 0-1,-1-1 0,1 1 0,0-2 0,0 1 0,0-1 0,13-2 1,20-5-930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45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 9 828,'12'-5'1840,"-10"4"-1533,1 0-1,-1 1 1,0-1 0,0 1-1,0 0 1,1 0-1,-1 0 1,0 0 0,3 1-1,0-1-123,-1 2-1,1-1 1,0 0 0,-1 1-1,0 0 1,8 5-1,3 3-300,0 0 0,24 25-1,-34-30 331,17 17-203,-1 2 0,-1 1 0,-2 0 0,0 1 0,-2 1 0,-1 1 0,-1 0 0,-1 1 0,-2 1 0,0 0 0,-3 0 0,0 1 0,4 44 0,-5-20 10,-3-1 0,-3 1 1,-2 1-1,-2-1 0,-2-1 0,-25 104 0,18-116-212,-1 0 1,-3-1-1,-1-1 1,-2 0-1,-42 66 1,38-73-463,-1-2 1,-2 0-1,-1-2 1,-1-1-1,-1-1 1,-52 37-1,8-17-589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48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1045 128,'-15'11'4093,"-13"-2"-3596,21 0-469,6-9 10,1 1-1,0 0 1,0 0 0,-1-1-1,1 1 1,0 0-1,-1-1 1,1 1 0,0 0-1,-1-1 1,1 1 0,-1-1-1,1 1 1,-1-1 0,0 1-1,1-1 1,-1 1 0,1-1-1,-1 1 1,0-1-1,1 0 1,-1 1 0,0-1-1,1 0 1,-1 0 0,0 0-1,0 1 1,1-1 0,-1 0-1,0 0 1,-1 0 0,45-37 671,-16 8-661,0 1 1,2 2-1,0 1 0,2 1 1,67-39-1,64-31 6,254-142 96,15 32-25,-282 150-161,2 7 0,288-50 0,321 4 134,-663 84-85,27-4 26,211 4-1,-306 13 17,-1 2 0,0 0-1,-1 2 1,0 1 0,0 1-1,28 15 1,-51-21 449,-16-4-699,-16-6-893,20 2 533,0 0 1,1 0-1,-1-1 0,1 0 0,-8-7 0,-2-2-1075,2 4 530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48.9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279 185 1000,'-38'-57'3903,"25"35"-3265,-2 2 1,-31-37-1,14 29 142,32 28-775,0 0-1,0 0 1,0 0-1,0 0 1,0 0-1,0 0 1,0 0-1,0 0 1,0 0-1,0 0 1,0 1-1,0-1 1,0 0-1,0 0 1,0 0-1,0 0 1,0 0-1,0 0 1,0 0-1,0 0 1,0 0-1,0 0 1,0 0-1,0 0 1,0 0-1,0 0 1,0 0-1,0 0 0,17 20-70,24 16 10,1-1 0,1-2 0,2-1-1,91 45 1,-128-72 45,0-1 0,0 1 0,0 0 0,-1 1 0,1 0-1,-1 0 1,7 9 0,-13-13 11,1-1 0,-1 1 0,0 0-1,0 0 1,0 0 0,0 0 0,0 0 0,0 0-1,-1 1 1,1-1 0,-1 0 0,1 0 0,-1 0-1,0 1 1,0-1 0,0 0 0,0 0 0,-1 1-1,1-1 1,0 0 0,-1 0 0,0 0 0,1 0-1,-1 1 1,0-1 0,0 0 0,0 0 0,0-1 0,-1 1-1,1 0 1,0 0 0,-1-1 0,1 1 0,-4 2-1,-26 25 44,-66 47 0,65-53-3,1 2-1,-44 44 1,60-53-19,0 0-1,1 1 1,1 1 0,1 0 0,0 1-1,2 1 1,0-1 0,1 2 0,-10 32-1,29-73 1790,4-22-956,-10-3-594,-1-1 1,-2 1-1,-2 0 1,-9-57-1,3 29-305,6 43-359,-2 0-1,-2 0 1,-1 1-1,-1-1 1,-1 1-1,-16-37 1,23 63 113,-1 0 0,0 0 0,0 0 1,0 0-1,0 0 0,0 1 0,0-1 1,-1 1-1,0-1 0,1 1 0,-1 0 0,0 0 1,0 0-1,0 0 0,0 1 0,-1-1 0,1 1 1,0-1-1,-1 1 0,1 1 0,-4-2 1,-15 1-1228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56.64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30 388 1080,'-9'-12'4047,"9"10"-3928,14-13 734,28-8-1287,-40 22 566,80-30-156,2 3 1,1 5-1,98-15 1,-118 24 7,652-89 225,-106 19 461,-590 80-488,49-5 1007,-68 14-1127,0 0 0,0 0 0,-1 0-1,1 1 1,-1-1 0,-1 1-1,1-1 1,-1 11 0,1-5-9,7 46-22,29 100-1,-5-29 36,2 65-1,-9 2 1,1 243-1,-7-192-68,-8-134-45,-6-88 52,-2-5 116,-4-18-119,0 0 1,0 0 0,0 0 0,0 0 0,0 0-1,0-1 1,0 1 0,0 0 0,0-1-1,-1 1 1,1-1 0,0 1 0,0-1 0,0 1-1,-1-1 1,1 0 0,0 0 0,-3 0-1,-549 123-1277,106-21 1022,166-45 249,-261 56 674,533-111-715,4 0 116,1-1 0,-1 0 0,0 0 0,0-1 0,1 1 0,-1-1 0,-8-1 0,11 0-28,0 1 0,0-1 0,0 0 1,0 0-1,0-1 0,0 1 0,0 0 0,0-1 0,1 1 1,-1-1-1,1 1 0,-1-1 0,1 0 0,-1 0 0,1 0 1,0 0-1,0 0 0,0 0 0,-1-2 0,-34-73 11,3-1 0,3-2 1,4-1-1,-18-95 0,25 65-116,4-1 1,0-184-1,26 20-50,0 2 24,-11 251 93,-2 0-1,-5-34 0,6 50-4,-1 0-1,0 0 1,0 0 0,0 0-1,-1 0 1,0 1-1,0-1 1,-1 1 0,1 0-1,-1 0 1,-10-11 0,14 17-12,-18-15-40,18 15 33,0 1-1,0-1 0,0 0 1,0 0-1,0 0 0,0 1 1,0-1-1,0 0 0,0 0 1,0 1-1,0-1 0,0 0 1,0 0-1,0 0 0,0 1 1,0-1-1,-1 0 0,1 0 1,0 0-1,0 1 0,0-1 1,0 0-1,0 0 1,0 0-1,-1 0 0,1 1 1,0-1-1,0 0 0,0 0 1,0 0-1,-1 0 0,1 0 1,0 0-1,0 1 0,0-1 1,-1 0-1,1 0 0,0 0 1,0 0-1,0 0 0,-1 0 1,1 0-1,0 0 0,0 0 1,-1 0-1,1 0 0,0 0 1,0 0-1,0 0 0,-1 0 1,1 0-1,0-1 0,0 1 1,2 7-74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0:56.9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1 293 872,'5'2'261,"0"-1"1,1-1-1,-1 1 1,0-1-1,1 0 0,-1 0 1,0 0-1,1-1 0,-1 1 1,0-2-1,0 1 1,1 0-1,-1-1 0,0 0 1,0 0-1,5-4 0,8-5-389,0 0-1,30-27 0,-8 6 447,46-40-328,-66 53-5,1 1 0,0 1 0,1 1 0,48-26 0,-70 41 14,1 1 0,-1 0 0,0 0-1,1-1 1,-1 1 0,0 0 0,1 0 0,-1 0-1,0-1 1,1 1 0,-1 0 0,1 0-1,-1 0 1,0 0 0,1 0 0,-1 0-1,1 0 1,-1 0 0,0 0 0,1 0-1,-1 0 1,1 0 0,-1 0 0,0 0-1,1 0 1,-1 0 0,1 1 0,-1-1-1,0 0 1,1 0 0,-1 0 0,0 1-1,1-1 1,-1 0 0,0 0 0,1 1-1,-1-1 1,-3 17-74,-19 20-750,-15-6-1651,22-21 1497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02.1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1069 4 480,'-52'-2'899,"32"1"-279,-1 1 1,0 0-1,0 1 1,0 2-1,-33 7 1,37-6-576,1-1 1,-1 0 0,-21-1-1,25-1-6,-1 0-1,1 0 0,-1 2 1,1-1-1,0 2 0,-18 6 1,-17 13-22,0 1 0,2 3 0,-58 44 0,38-7 8,20-19-12,34-33-18,2 0 0,-1 1-1,-11 19 1,2-2 4,1 0 7,1 0 1,2 2-1,-20 52 0,22-49-1,-83 179-3,92-201-7,0 1 1,1 0-1,0 0 1,1 1-1,1-1 1,0 1 0,1-1-1,1 18 1,14 120-49,-6-99 51,-2-12 11,2-1-1,2 0 1,1-1 0,3 0 0,1 0-1,1-2 1,3 0 0,0-1 0,3-1-1,1-1 1,1 0 0,2-2 0,31 29 0,-29-35 11,2-2 1,48 29-1,-15-10 30,-45-30-19,1-1 0,0-1 0,1 0-1,0-2 1,0 0 0,1-2 0,1 0 0,-1-1 0,1-1 0,0-1 0,0-1 0,0-1 0,34-1 0,-26-2-39,-1-1 0,0-1 0,1-2 0,-1-1 0,-1-1 0,1-1 0,42-20 0,12-7-16,-2-3 0,81-53 1,97-101 224,-200 145-169,-23 15 16,-2-2-1,-1-1 1,-2-1-1,-1-2 0,-2-1 1,-2-1-1,36-73 1,-54 96-6,0 0 1,-1-1-1,-1 0 1,-1 0 0,0 0-1,-1-1 1,-2 1-1,1-1 1,-2 0-1,-1 0 1,0 0 0,-1 1-1,-1-1 1,-1 0-1,-7-23 1,10 39-39,-6-22 11,0-1 0,-2 1 0,0 0 0,-2 1-1,-1 0 1,-1 1 0,-26-39 0,-170-220-81,198 268 53,-1 0 0,-1 1 0,0 0 0,-1 1 0,0 1 0,-1 0 0,0 1 0,0 0 0,-1 1 0,-1 1 0,0 0 0,0 1 0,0 1 0,-29-8 0,22 9 10,-1-1-1,2-1 1,-1-2 0,-39-20-1,16 11-3652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04.51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2020 2069 176,'-84'-3'5287,"41"1"-4866,-59 5 1,25 0 320,-25 4-408,61-2-248,0-1-1,0-2 1,-1-2-1,1-2 1,0-1-1,-1-3 1,2-1 0,-1-2-1,1-1 1,1-3-1,0-1 1,0-1 0,2-3-1,0-1 1,1-2-1,-55-41 1,33 17 44,3-3 0,1-3 1,3-1-1,-73-96 0,51 44 74,-110-206 0,156 257-211,1-2 0,3-1 0,3-1 0,-20-88-1,34 114 3,1 0 1,2 0-1,1-1 0,1 1 0,2-1 0,1 1 0,2 0 0,1 0 0,1 0 0,14-41 0,2 13 40,3 2-1,2 1 1,67-103-1,-90 153-30,-1 1 0,1-1 1,-1 0-1,0 0 0,-1 0 0,3-8 0,-37 35-48,28-17 39,0-1-1,0 1 1,0 1 0,1-1 0,0 0 0,-5 8-1,1-2-2,-17 25-12,2 2 0,1 0 0,-22 57 0,32-70 28,-19 47 2,3 2 0,4 0 0,-29 153 0,48-206-25,2 1 1,0 0 0,1-1 0,0 1-1,2 0 1,1-1 0,0 1 0,2-1-1,0 1 1,11 28 0,-15-49 15,0 1 1,0-1-1,0 1 1,0-1-1,0 1 1,0-1-1,1 1 0,-1-1 1,0 1-1,0-1 1,1 1-1,-1-1 1,0 1-1,1-1 1,-1 0-1,0 1 1,1-1-1,-1 1 0,1-1 1,-1 0-1,0 0 1,1 1-1,-1-1 1,1 0-1,-1 0 1,1 1-1,-1-1 0,1 0 1,-1 0-1,1 0 1,0 0-1,-1 0 1,1 0-1,10-15 119,2-34 49,-13 45-180,9-55-26,-2-1 0,-2-72 0,0 3-12,7-16-38,6-166 104,-18 302-74,1 10-34,-1 2 79,1-1 0,-1 0 0,1 1 0,0-1 1,-1 0-1,1 0 0,0 0 0,1 0 0,-1 0 0,2 2 1,455 388 231,-312-275-213,-123-95-14,-22-21 11,0-1-1,-1 1 1,1-1-1,-1 1 1,1 0-1,-1-1 1,0 1 0,1-1-1,-1 1 1,0 0-1,1-1 1,-1 1-1,0 0 1,0 0-1,0-1 1,1 1-1,-1 0 1,0-1-1,0 1 1,0 0-1,0 0 1,0-1-1,-1 1 1,1 0-1,0 0 1,0-1-1,0 1 1,-1 0-1,1-1 1,0 1-1,0 0 1,-1-1-1,1 1 1,-1 0-1,0 0 1,-2-1 6,-1 0 0,1 0 0,0-1-1,-1 1 1,1-1 0,0 1 0,-1-1 0,1 0 0,-5-3 0,-11-1-10,-3 3-8,1 2-1,0 0 0,-1 1 1,1 2-1,0 0 1,0 1-1,0 1 1,-36 13-1,0 6-36,-95 53-1,-13 29 1,32-19 22,155-117-69,30-57 0,-37 52 68,-3 0-1,0-1 1,-2-1-1,7-56 1,4-153 38,-23 204 41,-5 24 0,7 17-54,-1 1 0,1 0 0,0 0 0,-1-1 0,1 1 0,0 0 0,-1 0 0,1 0 0,-1-1 0,1 1 0,0 0 0,-1 0 0,1 0 0,-1 0 0,1 0 0,0 0 0,-1 0 0,1 0 0,-1 0 0,1 0 0,0 0 0,-1 0 0,1 0 0,-1 1 0,1-1 0,0 0 0,-1 0 0,1 0 0,0 0 0,-1 1 0,1-1 0,0 0 0,-1 0 0,1 1 0,0-1 0,-1 0 0,1 1 0,0-1 0,-3 5 0,1 0 1,1 0-1,-1 0 1,1 0 0,0 0-1,0 0 1,0 0-1,1 0 1,-1 0-1,2 6 1,-2 9 8,0-9-69,0 0 0,1 0 1,1 0-1,0 1 1,0-1-1,1 0 0,1 0 1,0 0-1,7 18 1,29 51-4746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05.4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25 131 1068,'-10'-28'3225,"8"23"-2904,0 0-1,0 0 0,0 0 0,0 0 0,1-1 0,0 1 1,0 0-1,0-1 0,0 1 0,1 0 0,0-1 0,1 1 0,-1-1 1,1 1-1,0 0 0,0 0 0,3-7 0,-4 11-314,1 1 0,-1 0 0,1 0 0,0-1 0,-1 1 0,1 0 0,0 0 0,-1 0 0,1 0 0,0 0 0,0 0 0,-1 0 0,1 0 0,0 0 0,-1 1 0,1-1 0,0 0 0,-1 0 0,1 0 0,-1 1 0,1-1 0,0 0 0,-1 1-1,1-1 1,-1 1 0,2 0 0,18 13-20,-19-14 19,21 17-10,-2 2 0,0-1 0,0 2-1,-2 1 1,30 43 0,59 125 88,-83-146-63,-23-41-19,1 0 1,-1 0-1,0 0 1,1 0-1,0 0 1,-1 0 0,1-1-1,0 1 1,0-1-1,0 1 1,0-1-1,0 1 1,0-1 0,0 0-1,0 0 1,4 1-1,-5-3 5,1 0 0,-1 1 0,1-1-1,-1 0 1,0 0 0,1 0 0,-1-1-1,0 1 1,0 0 0,0 0 0,0-1-1,0 1 1,0-1 0,0 1 0,0 0-1,-1-1 1,2-2 0,12-31 18,-13 32-22,7-15 7,0 1 0,1 0 0,1 1 0,1 0 0,0 0 0,1 1 0,0 0 1,2 1-1,-1 1 0,2 0 0,0 1 0,0 0 0,1 2 0,20-11 0,-26 15-11,0 1-1,1 0 0,0 0 1,0 1-1,0 1 0,0 0 1,1 0-1,-1 2 0,1-1 0,0 1 1,-1 1-1,1 0 0,0 0 1,-1 1-1,1 1 0,-1 0 1,1 1-1,-1 0 0,0 0 0,0 1 1,0 1-1,0 0 0,-1 0 1,14 11-1,-18-12-1,-1 0-1,0 1 1,0 0 0,0 0-1,-1 0 1,1 0-1,-1 1 1,-1 0 0,1-1-1,-1 2 1,0-1 0,0 0-1,-1 0 1,3 13 0,-3-9 8,0 1 1,-1 0 0,-1 0 0,0 0 0,0 0 0,-1 0 0,-1-1 0,-4 19-1,-1-6 13,0-1 0,-2 0-1,-1 0 1,-1-1-1,0 0 1,-2 0 0,-28 34-1,14-24 12,-34 31-1,52-54-101,0 0 0,-1 0 1,0-1-1,-1 0 0,1-1 0,-1 0 1,0-1-1,-15 5 0,22-10-105,1 1 1,-1-1-1,0 0 0,0 0 1,0 0-1,1-1 0,-1 0 1,0 1-1,1-1 0,-1 0 1,0-1-1,1 1 0,-1-1 1,1 1-1,0-1 0,-1 0 1,-3-3-1,-53-46-4166,51 42 3701,-13-12-686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05.7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182 891 192,'-8'-3'362,"-80"-34"2555,79 32-2472,0 0-1,0 0 1,1-1-1,-1 0 0,1 0 1,1-1-1,-9-8 1,15 13-391,0-1-1,-1 1 1,1 0 0,0 0 0,0-1 0,0 1 0,1 0 0,-1-1 0,0 1-1,1-1 1,0 1 0,-1-1 0,1 1 0,0-1 0,0 1 0,1-1 0,-1 1-1,0-1 1,1 1 0,0-1 0,-1 1 0,1-1 0,0 1 0,0 0 0,1 0 0,-1-1-1,0 1 1,1 0 0,-1 0 0,4-3 0,5-7 16,1 1 0,0 0 0,21-16 0,-27 23-35,69-51 30,117-67-1,92-30-182,-222 120 40,116-55-733,158-90-5317,-291 147 4638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3.8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29 205 48,'0'-24'1446,"0"-1"-1,-2 0 1,0 1-1,-2 0 1,-1-1-1,-10-32 854,18 62-1835,12 19-322,17 36-341,22 65 289,-5 1 0,55 228 0,-100-337-81,8 38-38,-1 0 1,5 108 0,-27-240-421,0 8 348,9 37 66,-10-168-108,12 168 130,1-1 0,2 0 0,1 1 0,9-35 0,-12 63 8,0 0 1,0 0-1,1 0 0,-1 1 0,1-1 0,-1 0 0,1 1 0,0-1 1,0 1-1,1 0 0,-1 0 0,1 0 0,0 0 0,0 0 0,0 0 1,0 1-1,0-1 0,0 1 0,1 0 0,5-3 0,-5 4 0,1 0 0,-1 0 0,0 1 0,0 0 0,1 0 0,-1 0-1,0 0 1,0 1 0,1-1 0,-1 1 0,0 0 0,0 1 0,0-1-1,0 1 1,0-1 0,0 1 0,0 0 0,-1 1 0,6 3 0,18 15 12,0 2 0,-2 1 1,0 0-1,-2 2 1,23 32-1,-17-20-60,63 60 1,-90-95 23,1-1 0,-1 1 0,1-1 0,0 0 0,0 0 1,0 0-1,0 0 0,0 0 0,0-1 0,0 1 0,0-1 0,1 0 0,-1 0 0,1 0 0,-1 0 0,0-1 1,1 1-1,-1-1 0,1 0 0,0 0 0,-1 0 0,1-1 0,-1 1 0,1-1 0,-1 0 0,0 0 0,1 0 1,-1 0-1,0-1 0,0 1 0,0-1 0,0 0 0,0 0 0,0 0 0,0 0 0,0 0 0,-1-1 0,1 1 1,-1-1-1,0 0 0,3-4 0,9-12-171,0-1 0,-2 0 0,0-1 0,-1 0 0,12-37 0,-6 9 129,15-77 0,-30 115 156,1-1 0,-1 0 0,-1 0-1,0 0 1,-1 1 0,0-1 0,-1 0 0,0 0 0,-1 0 0,0 0 0,-1 1 0,-1-1 0,1 1 0,-2 0 0,1 0 0,-2 0 0,-11-18 0,11 20 53,6 7-82,-1 0-1,0 0 0,0 0 1,-1 0-1,1 1 0,0-1 1,-1 0-1,1 1 0,-1-1 1,0 0-1,1 1 0,-1 0 1,-3-3-1,7 8-73,0-1-1,0 1 1,-1-1-1,1 1 1,-1 0-1,0-1 1,0 1 0,1 8-1,1-2 6,11 32-31,72 199 27,-67-194-8,3-1 1,55 85 0,-72-124-105,0 0 1,1-1 0,-1 0 0,1 0 0,1 0 0,-1-1-1,1 1 1,13 6 0,-19-11-11,1 0 1,0 0-1,0 0 1,0-1-1,0 1 1,0 0-1,0-1 1,0 0-1,0 1 0,0-1 1,0 0-1,0 0 1,0 0-1,0 0 1,0-1-1,0 1 0,0 0 1,-1-1-1,1 1 1,0-1-1,0 0 1,0 0-1,0 0 0,0 0 1,-1 0-1,1 0 1,0 0-1,-1 0 1,1-1-1,-1 1 0,0-1 1,1 1-1,-1-1 1,0 1-1,0-1 1,0 0-1,0 0 0,0 1 1,0-1-1,0 0 1,-1 0-1,1-2 1,6-17-1366,2-2 112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08.1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2538 1878 440,'11'-14'7441,"-22"16"-6683,6-1-671,-1-1-1,0 1 1,0-1 0,0 0 0,1-1-1,-1 0 1,0 0 0,-8-2 0,-4-1-29,-73-13 16,1-4 0,1-3-1,1-5 1,1-3 0,2-5-1,2-2 1,1-5 0,-102-72 0,73 34 133,3-4 1,5-4 0,3-5 0,-170-212 0,229 253-156,2-1 0,2-2-1,3-2 1,3-1 0,2-2 0,-39-122 0,64 167-56,1 0 0,1-1 0,1 1 0,0 0-1,1-1 1,1 1 0,1-1 0,0 1 0,1 0 0,1 0 0,0 0 0,2 0 0,8-18 0,-12 30-263,-7 20 99,-6 32 55,-6 132 67,9-116 25,2 1 0,3 1 0,3-1 0,10 78 0,-10-141 21,0 1 0,-1-1-1,2 1 1,-1-1 0,0 0-1,0 1 1,0-1 0,1 0-1,-1 1 1,0-1 0,1 0 0,-1 0-1,1 0 1,0 1 0,-1-1-1,1 0 1,0 0 0,0 0-1,0 0 1,0 0 0,0 0-1,0 0 1,0 0 0,0 0-1,0-1 1,0 1 0,0 0 0,2 0-1,-1-2 7,0 1-1,-1-1 0,1 0 1,-1 0-1,1 0 1,-1 0-1,1 0 0,-1 0 1,0-1-1,0 1 0,0 0 1,1-1-1,-1 1 1,0-1-1,-1 1 0,1-1 1,0 1-1,0-1 0,-1 1 1,1-1-1,-1 0 1,1-2-1,5-18 12,-1-1 1,0-1-1,-2 1 0,-1 0 0,-1-1 1,-1 0-1,-6-45 0,1-31 33,-10-222 24,15 321-75,0 0 1,0-1-1,0 1 0,0 0 1,0 0-1,0 0 0,0 0 1,1 0-1,-1 0 0,0 0 0,1 0 1,-1 0-1,1 0 0,-1 0 1,1 0-1,-1 0 0,1 0 1,0 1-1,-1-1 0,1 0 1,0 0-1,0 0 0,0 1 1,0-1-1,0 1 0,1-2 1,1 1-2,-1 1-1,1-1 1,0 1 0,-1-1 0,1 1 0,0 0 0,0 0 0,-1 0 0,1 0 0,5 2 0,8 2-2,0 0 0,29 14-1,-34-13 15,124 47 41,167 70 20,-300-121-70,0-1-1,0 1 1,0 0-1,0 0 1,-1 0-1,1 0 1,0 0-1,0 0 1,-1 0-1,1 0 1,-1 1-1,1-1 1,-1 1-1,0-1 1,0 1-1,1-1 1,-1 1-1,0 0 1,0-1-1,1 4 1,-3-3 1,1-1 0,-1 1 0,0-1 0,0 1 0,1-1 1,-1 0-1,0 1 0,0-1 0,0 0 0,-1 0 0,1 0 0,0 0 0,0 0 1,-1 0-1,1 0 0,0 0 0,-1 0 0,1 0 0,-1-1 0,1 1 0,-1-1 1,1 1-1,-1-1 0,1 0 0,-4 1 0,-402 94-47,168-44 67,31 4-51,13-2-1605,64-26-3665,112-25 3589,7-7 108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08.5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156 66 1392,'-67'-33'5604,"2"2"-3842,65 30-1735,-1 1 0,0 0 1,0 0-1,1 0 0,-1 0 0,0 0 0,0 0 0,0 0 1,1 0-1,-1 0 0,0 0 0,0 0 0,1 1 0,-1-1 0,0 0 1,0 0-1,1 1 0,-1-1 0,0 0 0,1 1 0,-1-1 1,0 1-1,1-1 0,-1 1 0,1-1 0,-1 1 0,1 0 0,-1-1 1,1 1-1,-1-1 0,1 1 0,0 0 0,-1 0 0,1-1 1,0 1-1,-1 0 0,1-1 0,0 1 0,0 0 0,0 0 1,0 0-1,0-1 0,0 1 0,0 0 0,0 0 0,0-1 0,0 3 1,3 46-236,-2-41 299,6 42-130,3-2 0,3 1 0,33 84 0,-38-109 32,67 157 28,-61-153-333,2-1 0,0 0 0,2-1 0,24 28 0,-40-51 59,0 0 0,1 0 0,-1-1 1,0 1-1,1-1 0,0 0 0,-1 1 0,1-1 1,0-1-1,0 1 0,1 0 0,-1-1 1,0 1-1,0-1 0,1 0 0,-1 0 0,1 0 1,-1-1-1,0 1 0,1-1 0,0 0 0,-1 0 1,1 0-1,-1 0 0,1-1 0,5 0 0,8-9-1084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08.9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 77 992,'41'-36'6647,"-40"37"-6591,7 21 38,6 56-27,-6-25-79,3-1 0,20 59 1,-26-96 9,1-1 0,0 1 0,1-1 0,1 0 0,0-1 0,1 0 0,1 0 0,0-1 0,0 0 0,1-1 0,23 18 0,-27-24 3,-1-1 1,1 1 0,1-2 0,-1 1 0,1-1-1,-1 0 1,1-1 0,0 1 0,0-1-1,0-1 1,0 0 0,0 0 0,0-1-1,0 0 1,9-1 0,-5 0 10,-1-1 1,0-1 0,0 0-1,0-1 1,0 0-1,0 0 1,-1-1-1,0-1 1,19-13-1,-17 10 20,0 0 0,-1-1 0,0 0 0,-1-1 0,0-1 0,0 1 0,-2-1 0,1-1 0,-2 0 0,1 0 0,-2 0 0,0-1 0,0 0 0,-1 0 0,-1 0 0,4-27 0,-7 30-6,-1 1 0,0-1 0,-1 1-1,0-1 1,0 1 0,-1 0 0,-1-1 0,0 1 0,0 0-1,-1 1 1,0-1 0,0 0 0,-1 1 0,-1 0-1,1 0 1,-2 1 0,1 0 0,-1 0 0,0 0 0,-13-10-1,8 9-88,-1 0 0,1 1 0,-1 1 0,-1 0 0,1 1 0,-1 0 0,0 1 0,-1 1 0,1 0 0,-1 1-1,0 0 1,0 1 0,0 1 0,-15 1 0,-4 2-739,0 2 0,0 2 0,0 1-1,1 1 1,0 2 0,-32 14 0,3 3-717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10.4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 94 1344,'-18'-21'3518,"17"19"-3198,0 0 0,0 0 0,0-1 0,0 1-1,0-1 1,1 1 0,0 0 0,-1-1 0,1 1-1,0-1 1,0 1 0,1-4 0,-2 4-297,1 1 0,0-1 0,0 1 0,0-1 0,1 1 1,-1 0-1,0-1 0,1 1 0,-1-1 0,0 1 0,1-1 0,0 1 0,-1 0 0,1-1 1,0 1-1,0 0 0,-1 0 0,1 0 0,0 0 0,0-1 0,1 1 0,-1 0 0,0 1 1,0-1-1,0 0 0,1 0 0,-1 0 0,0 1 0,1-1 0,-1 1 0,0-1 0,1 1 0,-1-1 1,1 1-1,-1 0 0,1 0 0,-1 0 0,1 0 0,1 0 0,11 3-13,0 1 0,0 0-1,-1 1 1,0 0 0,0 1-1,-1 1 1,1 0 0,-1 0 0,-1 2-1,1-1 1,-2 1 0,15 15-1,11 16 62,60 83 0,-86-109-63,56 84 9,-5 3 0,-5 2 1,72 182-1,83 347 146,-138-370-75,57 382-1,-104-435-130,-9 1 1,-14 299 0,-3-489 2,-10 85 27,9-98-53,0 0 0,-1 0 0,0-1 0,0 1 0,0-1 1,-1 1-1,0-1 0,0 0 0,-1 0 0,0 0 1,0-1-1,-6 8 0,7-11-53,0 0 0,1-1 0,-1 1 0,0-1 1,0 0-1,0 0 0,0 0 0,0 0 0,0 0 0,0 0 0,0-1 0,-1 0 1,1 0-1,0 1 0,0-2 0,0 1 0,0 0 0,-1-1 0,-4-1 1,-65-24-1514,48 16 1296,1 1 361,0 0 0,1-2-1,-34-22 1,51 30 162,0-1-1,0-1 1,1 1 0,0-1 0,-1 0 0,2 0 0,-1 0 0,1-1 0,-1 0 0,2 0 0,-1 0 0,1 0 0,0 0 0,0-1 0,0 0 0,1 1 0,-3-15 0,5 20-166,0-1 0,0 0 0,0 1 0,0-1 0,0 0 0,0 1 0,0-1 0,1 0 0,-1 1 0,0-1 0,1 1 0,0-1 1,-1 1-1,1-1 0,0 1 0,0-1 0,0 1 0,0-1 0,0 1 0,0 0 0,0 0 0,0 0 0,0-1 0,1 1 0,-1 0 0,0 1 0,1-1 0,-1 0 0,1 0 0,-1 1 0,1-1 0,-1 0 0,1 1 0,0 0 0,-1-1 0,1 1 0,0 0 0,-1 0 0,1 0 0,-1 0 0,1 0 0,0 0 0,2 1 0,5 0-25,0 0-1,0 0 0,-1 1 0,1 0 0,-1 0 0,16 8 1,-12-4-3,0 0 0,-1 2 1,0-1-1,-1 2 0,1-1 1,-1 1-1,-1 1 0,10 11 1,2 8-19,29 52 0,4 6 30,-53-86-4,0 0 1,1 0-1,-1 0 1,0 0-1,1 0 1,-1 0-1,1-1 1,0 1-1,-1 0 1,1-1-1,-1 0 1,1 1-1,0-1 1,0 0-1,-1 0 1,1 0-1,0 0 1,-1 0-1,1 0 1,0 0-1,-1 0 1,1-1-1,0 1 1,-1-1-1,1 1 1,-1-1-1,1 0 0,-1 0 1,1 0-1,-1 0 1,1 0-1,-1 0 1,2-1-1,52-41 48,-52 40-46,8-7 13,14-12 5,0-2-1,23-30 1,-42 47-6,0 0 0,-1 0-1,0-1 1,-1 0-1,0 0 1,0 0-1,-1-1 1,0 1 0,0-1-1,-1 0 1,0 0-1,0 1 1,0-12 0,-2 18-6,0 0 1,-1 0 0,1 1 0,0-1 0,0 0-1,-1 1 1,1-1 0,-1 1 0,0-1 0,1 1 0,-1-1-1,0 1 1,0-1 0,0 1 0,0-1 0,0 1-1,0 0 1,0 0 0,0 0 0,-1-1 0,1 1 0,0 0-1,-4-1 1,1 0-3,-1 0 1,0 0-1,0 1 0,0-1 0,0 1 0,0 0 0,0 1 1,-5-1-1,-11 1-27,-1 0 0,-38 8 0,-110 30-563,124-25-928,-2-2-1,1-2 1,-1-2 0,-63 1-1,74-9 86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11.2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106 350 800,'-5'-4'499,"0"1"0,1-1 0,-1 0 1,1 0-1,0 0 0,0-1 0,1 0 0,-1 0 0,1 0 0,-4-8 1,5 8-405,1 1 1,0-1-1,0 1 1,1-1 0,-1 0-1,1 1 1,0-1-1,0 1 1,0-1 0,1 0-1,0 1 1,0-1-1,0 1 1,2-7 0,4-4-75,0 0 1,0 0 0,2 1-1,-1 0 1,2 1 0,0 0 0,1 0-1,0 1 1,0 0 0,1 1-1,1 1 1,0 0 0,1 0-1,0 1 1,0 1 0,15-6-1,-24 12-18,0 0-1,0 0 0,0 1 0,0 0 1,0 0-1,0 0 0,1 1 1,-1-1-1,0 1 0,0 1 0,0-1 1,1 1-1,-1 0 0,0 0 0,0 0 1,0 1-1,0-1 0,-1 1 0,1 1 1,0-1-1,-1 1 0,1-1 1,-1 1-1,0 1 0,0-1 0,0 0 1,0 1-1,-1 0 0,1 0 0,-1 0 1,0 0-1,-1 1 0,4 4 0,2 6 9,-1 0 0,0 1 0,-1 0-1,0 0 1,-2 0 0,0 1-1,0 0 1,1 32 0,-4-10 6,-2 0 1,-2 0 0,-1-1-1,-3 1 1,0-1-1,-3 0 1,-1-1-1,-1 0 1,-3-1 0,-26 50-1,4-22 324,-3-2-1,-2-2 0,-3-2 1,-84 84-1,116-129-193,7-8-76,1 1-1,-1-1 0,1 1 1,0 0-1,0 0 1,1 1-1,0-1 1,-5 12-1,9-18-67,0 1-1,0 0 1,0-1-1,0 1 1,1-1 0,-1 1-1,0-1 1,0 1 0,1-1-1,-1 1 1,0-1-1,1 0 1,-1 1 0,0-1-1,1 1 1,-1-1-1,1 0 1,-1 1 0,1-1-1,-1 0 1,1 1 0,-1-1-1,1 0 1,-1 0-1,1 0 1,-1 1 0,1-1-1,-1 0 1,1 0-1,0 0 1,-1 0 0,1 0-1,-1 0 1,1 0-1,0 0 1,23 2 14,311-31 97,-148 7-348,-150 19 91,219-28-1568,-223 25 601,-1-2-1,0-1 1,-1-1-1,0-2 0,50-26 1,-45 15-339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11.5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395 123 1044,'-1'-9'671,"-1"1"-1,0-1 0,0 1 1,-1-1-1,0 1 1,-1 0-1,1 0 0,-2 1 1,-6-12-1,8 17-577,1-1-1,-1 1 0,1-1 1,-1 1-1,0 0 0,0 0 1,0 0-1,0 0 0,0 0 1,0 1-1,-1 0 0,1-1 1,0 1-1,-1 0 0,1 1 1,-1-1-1,1 1 0,-1-1 1,1 1-1,-1 0 1,1 0-1,-1 1 0,0-1 1,1 1-1,-1 0 0,-4 1 1,-3 2-72,-1 1-1,1 0 1,0 1 0,0 0 0,1 1 0,0 0 0,0 0 0,1 1 0,0 1 0,0 0 0,-9 11 0,-2 5-19,1 1 1,1 0 0,-16 33 0,26-43-10,1 0-1,1 1 1,1 0-1,0 1 1,1-1-1,0 1 1,2 0-1,0 0 1,1 0-1,1 0 1,0 0-1,2-1 1,4 27-1,-4-35-8,0 0-1,1 0 0,-1 0 0,2 0 1,-1 0-1,1-1 0,1 1 1,-1-1-1,1 0 0,1-1 1,0 1-1,0-1 0,0 0 0,1 0 1,0-1-1,0 0 0,0 0 1,1-1-1,0 0 0,0 0 0,0-1 1,1 0-1,0 0 0,0-1 1,0 0-1,0-1 0,9 2 1,2-2-16,-1-1 1,1-1 0,-1-1-1,1-1 1,-1 0 0,0-1 0,0-2-1,0 0 1,0 0 0,-1-2-1,35-17 1,-15 3 19,-2-1 1,0-1-1,-1-3 1,43-40-1,-63 52 52,0 0 0,-1-1 0,-1-1 0,0 0 0,18-34 0,-28 46-23,0 0-1,-1-1 1,0 0-1,0 1 0,0-1 1,-1 0-1,0 0 1,0 0-1,0 0 0,0 0 1,-1-1-1,0 1 0,0 0 1,0 0-1,-1 0 1,1 0-1,-1 0 0,-1 0 1,1 0-1,-1 0 1,1 0-1,-1 0 0,-1 1 1,1-1-1,-1 1 0,0-1 1,0 1-1,-5-6 1,-3 1-28,0-1 1,0 2 0,-1 0 0,0 0 0,-1 1 0,1 1 0,-1 0-1,-1 0 1,-22-5 0,-16-2-459,-62-7-1,111 19 445,-195-17-3635,90 10 641,55 3 1506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17.0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186 0 544,'-25'22'3835,"-3"23"-2919,23-36-894,0 0 0,0-1 0,-1 1 0,-11 11-1,6-9 116,4-5-90,1 0 0,-1 0 0,1 0 0,0 1 0,1 0 0,-1 0 0,1 0 0,1 1 0,-1 0 0,1 0 0,1 0 0,0 0 0,0 1 0,0-1 0,-1 14 0,0 36-16,2 0 1,3 0 0,2-1 0,14 70 0,-8-52-17,1 15 35,4 0 0,3-1 1,41 121-1,-46-179-37,1-1 0,1-1 1,2 0-1,1-1 1,28 36-1,-31-47-11,1 0 0,1-1-1,1-1 1,0-1 0,0 0-1,2-1 1,0-1 0,37 18-1,-17-13 110,80 23 0,-105-36-172,1-1 1,0 0 0,0-1 0,0-1 0,0 0-1,0-1 1,0-1 0,-1 0 0,19-4 0,-30 4-146,-1 0 1,0 0 0,0 0 0,1 0 0,-1 0 0,0-1 0,0 1 0,0-1 0,0 1 0,0-1-1,-1 0 1,1 0 0,-1 0 0,1 1 0,-1-2 0,1 1 0,-1 0 0,0 0 0,0 0 0,0-1-1,0 1 1,-1 0 0,2-5 0,4-7-1003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17.6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73 412,'0'-37'5828,"2"33"-5536,1 2-286,-1 0 1,1 0 0,0 0-1,0 0 1,0 1 0,0-1-1,0 1 1,0 0 0,0 0 0,1 0-1,5-1 1,8-2-11,1 1-1,-1 1 1,0 0 0,1 1 0,-1 1 0,0 0-1,1 2 1,-1 0 0,0 0 0,0 2-1,0 0 1,0 1 0,0 1 0,-1 1-1,0 0 1,-1 1 0,0 0 0,0 1-1,0 1 1,-1 1 0,-1 0 0,0 0-1,0 2 1,-2-1 0,1 2 0,-1-1 0,-1 1-1,-1 1 1,0 0 0,8 19 0,-6-3 3,-2 0 0,-1 1 0,-2-1 0,-1 2 0,-1-1 0,-2 1 0,-1-1 0,-2 1 0,-1-1 1,-8 42-1,-3-2-1,-4 1 1,-4-2-1,-40 98 1,10-52 186,-4-2 1,-6-3 0,-91 129-1,151-239-252,-24 35 526,21-24-715,18-20-1424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0.82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3118 610 812,'-82'-76'4372,"32"27"-3716,-3 2 0,-1 3 0,-68-42-1,83 63-668,-190-100 26,155 91 9,-2 4 0,-88-21 0,117 38-17,1 3-1,-1 2 1,-1 2 0,-94 4-1,54 7 1,0 4 0,0 4 0,2 3 0,0 4 0,-149 61-1,118-32 0,3 5-1,-110 73 1,163-88-19,2 3 1,1 2 0,3 3 0,-96 109 0,109-106 1,2 3 0,2 1-1,3 1 1,2 2 0,-29 74-1,44-86 0,2 2 0,2 0 0,3 1-1,1 0 1,3 0 0,2 1 0,2 76-1,6-42 32,4 0 0,3-1 0,4 0 0,4-1 0,54 154 0,-53-190 19,2-2 1,1-1 0,3-1-1,1-1 1,2-1-1,2-1 1,2-2 0,1-1-1,2-2 1,1-1-1,63 44 1,-51-46-18,2-2 0,1-2 0,1-3 0,1-2 0,1-2 0,1-3 0,0-2 0,59 8 0,-25-11-18,1-4 0,0-4 0,0-5 0,130-14 0,-47-10-51,-2-7 0,-1-7 0,-2-8 1,-2-7-1,241-113 0,-332 130 18,-2-4 1,-1-2 0,-2-4-1,87-75 1,-111 80 40,-2-2-1,-2-2 1,-2-2-1,-2-1 1,-3-3-1,49-87 1,-55 82 39,-3-2-1,-1 0 1,-4-2-1,-2 0 1,-2-2-1,-4 0 1,-2 0 0,5-107-1,-14 86-21,-4-1 0,-4 0 0,-3 1 0,-4 0 0,-39-134-1,37 173-97,-2 0-1,-2 1 1,-2 1-1,-46-70 1,47 83-107,-2 2 1,-1 0-1,-2 2 1,0 0-1,-1 2 1,-1 1-1,-34-21 1,1 8-884,-1 3 1,-2 3 0,-1 2 0,-92-25 0,38 20-242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2.0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1437 246 176,'-130'-43'5179,"81"25"-4534,-80-18 0,92 29-521,1 1 0,-1 2 0,1 2 0,-1 1 0,-45 5 0,58 0-118,1 0 1,0 1-1,1 2 0,-1 0 1,1 1-1,1 1 0,-1 1 0,2 1 1,-26 18-1,-9 12 4,2 2 0,2 2 0,3 3 0,1 1 0,2 3 0,3 1 0,2 3 0,3 1 0,2 1 1,3 2-1,2 1 0,-41 125 0,62-152-20,2 0 0,1 0 0,1 1 0,2-1 0,2 1 0,1 0 0,1-1 0,2 1 0,8 34 1,2-14-24,2-1 0,2 0 0,3-2 0,48 92 0,-25-67 22,3-2 0,3-2 0,3-2 0,100 102 0,-107-127-17,2-3 0,2-3 0,1-1 0,3-2 0,0-3 0,3-2 0,67 28 0,-81-45 21,1-2 1,1-1-1,0-3 0,1-2 0,-1-1 1,1-2-1,0-3 0,0-1 0,0-3 1,0-1-1,75-17 0,-26-3 13,-1-3-1,-1-5 1,-2-4-1,119-64 1,-116 49 63,-3-3-1,-2-5 1,-2-3 0,-4-4 0,-2-4 0,71-80 0,-108 102-3,-3-1 1,-1-2-1,-3-2 1,-2-1-1,-3-2 1,-2-1-1,-3-2 1,-2 0-1,-3-1 1,-2-1-1,12-76 1,-24 94-41,-3 0-1,-1-1 1,-3 1 0,-1-1 0,-2 1-1,-2 0 1,-2 0 0,-2 0 0,-1 1 0,-31-75-1,26 83-36,-1 2 0,-2 0-1,-1 1 1,-2 1 0,0 1-1,-2 1 1,-1 1 0,-2 1-1,0 1 1,-2 1-1,0 2 1,-2 0 0,-44-23-1,11 14-190,-2 3 0,0 3-1,-2 2 1,-1 4 0,0 2-1,-2 3 1,1 4-1,-86-2 1,-24 8-1281,0 9 1,-184 29-1,201-14 305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4.1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69 41 1516,'-28'-22'3768,"25"19"-3256,-1 1 0,0-1 0,0 1-1,0 0 1,0 1 0,0-1 0,0 1-1,-6-2 1,21 23-1428,16 34-5786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3.28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1620 148 472,'-28'-19'2299,"-45"-24"0,40 28-2155,1 1-1,-2 2 1,0 1 0,0 2-1,-59-9 1,53 14-139,0 2 1,0 1-1,0 2 0,0 2 1,-73 15-1,39-1-12,1 4-1,-81 35 1,107-35 68,2 1 1,0 2-1,-75 56 1,88-54-62,1 2 1,2 1-1,-33 43 0,-68 105-9,115-152 3,2-1-1,0 2 1,1 0-1,2 0 1,0 1 0,2 0-1,1 1 1,1 0 0,2 0-1,0 0 1,2 0 0,2 41-1,7 27 100,4 0 0,30 121 0,-36-196-78,12 61 4,3-1-1,4-1 0,3-1 0,4-1 1,3-2-1,57 93 0,-48-97-29,4-3-1,2-2 0,99 104 1,-115-143 23,1-1 0,2-2 0,0-2 1,1-1-1,1-2 0,1-1 0,1-2 1,1-2-1,0-2 0,73 14 0,-77-22 47,0-3 0,1 0 0,-1-3 0,1-1-1,-1-2 1,0-1 0,0-2 0,-1-1 0,1-3 0,-2 0-1,0-2 1,48-26 0,-11 0 36,-3-2 0,-1-4 0,-2-2 0,101-96 0,-119 98 23,-2-3 0,-2-2 0,-3-1 0,-1-2 0,57-105 0,-76 116-84,-2 0-1,-2-2 1,-2 0 0,-1 0 0,-3-1 0,-2-1-1,-1 0 1,-3 0 0,0-51 0,-6 51-20,-3-1 0,-1 1-1,-2-1 1,-3 2 0,-1-1 0,-3 1 0,-1 1 0,-2 1-1,-2 0 1,-2 1 0,-2 1 0,-1 1 0,-2 2 0,-34-39 0,24 36-48,-3 1 1,-1 2 0,-1 2 0,-2 2 0,-2 1-1,-1 3 1,-1 1 0,-2 3 0,0 2 0,-2 1-1,-87-24 1,79 32-273,-1 3 1,0 2-1,-1 3 0,0 3 1,0 2-1,-77 8 0,44 5-881,0 5-1,1 3 1,-118 41-1,77-15-116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4.4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300 2309 480,'-4'4'234,"-1"-1"1,1-1-1,0 1 1,-1 0-1,0-1 0,1 0 1,-1 0-1,0-1 1,0 1-1,0-1 0,0 0 1,-1-1-1,1 1 1,0-1-1,0 0 1,0 0-1,0 0 0,-1-1 1,1 0-1,0 0 1,0 0-1,0-1 0,0 0 1,1 0-1,-1 0 1,0 0-1,1-1 0,-1 1 1,1-1-1,-5-5 1,0 0-153,0-1 0,1 1 0,0-2 0,0 1 0,1-1 0,1 0 0,-1-1 1,2 1-1,0-1 0,0 0 0,-6-23 0,-8-51 30,3-1 0,5 0-1,3-1 1,4 0 0,12-140 0,5 102-124,6 0 0,5 2 0,50-153 0,59-77 226,-113 311-212,1 1 0,2 1 1,2 1-1,2 1 0,1 1 0,38-38 0,-58 67-22,1 0 0,0 0 0,0 1-1,1 0 1,0 0 0,0 1 0,1 1-1,-1 0 1,1 0 0,0 1 0,1 0 0,-1 1-1,1 0 1,19-1 0,-23 6-581,-19 4 431,-22 3 141,-132 1 5,145-10 36,0-1 0,0-1-1,1 0 1,-1-2 0,1-1 0,-26-8-1,44 13-12,0-1 0,0 1-1,0 0 1,-1-1-1,1 1 1,0-1 0,0 1-1,0-1 1,0 1 0,0-1-1,0 0 1,0 0-1,0 1 1,0-1 0,0 0-1,0 0 1,1 0-1,-1 0 1,0 0 0,1 0-1,-1 0 1,0 0-1,1-1 1,-1 1 0,1 0-1,0 0 1,-1-2-1,2 1-2,-1 1 0,1-1 0,0 1-1,-1-1 1,1 1 0,0-1-1,0 1 1,0-1 0,0 1 0,0 0-1,1-1 1,-1 1 0,0 0-1,1 0 1,-1 0 0,3-1 0,9-6 12,1 0 1,0 2 0,16-6 0,-15 6-3,0 1 0,0 1 0,0 0 0,1 1 0,-1 1-1,1 1 1,0 0 0,16 1 0,-25 1-7,-1-1 1,1 2-1,0-1 0,-1 1 1,1 0-1,-1 0 0,0 1 1,1-1-1,-1 2 0,0-1 1,-1 1-1,1-1 0,-1 2 1,0-1-1,0 0 0,0 1 1,0 0-1,-1 0 0,0 1 1,7 10-1,-2 1-123,-1-1-1,-1 2 1,0-1-1,-1 1 1,-1 0 0,0 1-1,-2-1 1,0 1-1,0 25 1,-3-17-1087,-1 0 0,-1-1 0,-7 35 0,4-35-103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5.5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40 660,'1'-3'238,"0"1"0,0 0 0,0 0 0,0 0-1,0 0 1,0 0 0,0 0 0,0 0 0,1 0 0,-1 0 0,1 1 0,0-1-1,-1 1 1,1-1 0,0 1 0,0-1 0,0 1 0,0 0 0,0 0 0,0 0-1,0 0 1,1 0 0,3 0 0,-3 1-230,0 1 1,0-1-1,0 1 1,0 0-1,0 0 0,0 0 1,-1 0-1,1 1 0,0-1 1,0 1-1,-1 0 1,1 0-1,-1-1 0,0 2 1,0-1-1,1 0 1,2 5-1,33 41 49,-2 1-1,39 71 1,10 16-20,122 124-7,-100-133-196,-102-122-75,0 0 1,-1 0-1,0 0 0,0 1 0,-1-1 1,1 1-1,-1 0 0,-1 0 0,1 0 0,-1 1 1,0-1-1,0 0 0,-1 1 0,1-1 1,-2 1-1,1 0 0,-1-1 0,0 1 0,0 0 1,-2 10-1,-3-1-990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6.0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67 1088 116,'-5'-1'288,"1"-1"-1,0-1 1,0 1 0,0-1-1,0 0 1,0 1-1,0-2 1,1 1 0,0 0-1,-1-1 1,1 1 0,1-1-1,-1 0 1,0 0-1,1 0 1,0-1 0,0 1-1,0 0 1,-1-7 0,2 5-232,1 0 1,0 0 0,0 0 0,1 0 0,-1 0-1,1 0 1,1 0 0,-1 0 0,1 0 0,0 0-1,0 0 1,1 1 0,0-1 0,5-7 0,12-18-13,2 1 1,1 1-1,1 1 1,1 1-1,38-31 1,153-107-148,-201 154 91,85-55-172,-62 42 42,0-1-1,-2-1 0,-1-2 1,46-48-1,-75 68 151,-5 7-7,-1 0 1,1 0-1,0 0 0,-1 0 0,1 1 0,0-1 1,-1 0-1,1 0 0,0 1 0,0-1 0,0 0 1,0 1-1,0-1 0,0 1 0,0-1 0,0 1 0,0-1 1,1 1-1,0 1-1,-1 0 0,1 0 1,0 0-1,0 0 0,-1 0 1,1 1-1,0-1 0,-1 1 0,0-1 1,1 1-1,-1 0 0,1 1 1,14 16-26,-4-3 10,1-1 1,0 0-1,1-1 0,24 18 0,-34-29 4,0 0 1,0-1-1,1 1 1,-1-1-1,1 0 1,-1 0-1,1-1 1,0 1-1,0-1 0,-1 0 1,1 0-1,0-1 1,0 1-1,0-1 1,0 0-1,0-1 0,0 1 1,0-1-1,0 0 1,0 0-1,-1 0 1,1-1-1,6-3 1,1-1-4,-1-1 1,1 0 0,-2-1-1,1-1 1,-1 1 0,-1-1-1,1-1 1,-1 0 0,-1 0 0,0-1-1,-1 0 1,0-1 0,0 1-1,6-17 1,-4 6 224,-2 0 1,0 0-1,-1 0 1,-1-1-1,-1 0 0,-1 0 1,0-33-1,-5 25 223,2 17-186,11 41-265,19 53 33,-7-17 37,23 92 0,-24-25-216,-5 1 1,0 234 0,-17-352 38,-4 74-716,3-82 559,1 0-1,-1 0 0,-1-1 1,1 1-1,-1 0 1,1 0-1,-1-1 0,-1 1 1,1-1-1,-1 0 1,1 1-1,-1-1 0,0 0 1,-6 4-1,-1-1-956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7.3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790 1205 584,'-17'5'1893,"12"-3"-1465,-1 0 1,1 0-1,-1-1 1,0 0 0,0 0-1,1 0 1,-8-1-1,10-1-411,-1 1 1,0-1-1,1-1 0,-1 1 0,1 0 0,0-1 1,-1 0-1,1 0 0,0 0 0,0 0 0,0 0 1,0-1-1,0 1 0,-2-4 0,-34-35 158,1-3 0,2-1 0,3-1 0,1-2 0,2-1-1,3-1 1,-22-57 0,10 8-127,5-2 0,-39-196 1,24 44-45,43 259-218,-6 19 60,-9 31-94,-67 216-340,77-250 625,11-22-35,0 1-1,0-1 1,0 0 0,-1 0 0,1 0-1,0 0 1,0 0 0,0 1-1,-1-1 1,1 0 0,0 0 0,0 0-1,0 0 1,-1 0 0,1 0 0,0 0-1,0 0 1,-1 0 0,1 0 0,0 0-1,0 0 1,-1 0 0,1 0-1,0 0 1,0 0 0,0 0 0,-1 0-1,1 0 1,0-1 0,0 1 0,0 0-1,-1 0 1,1 0 0,0 0 0,0 0-1,0-1 1,-1 1 0,1 0-1,0 0 1,0 0 0,0 0 0,0-1-1,0 1 1,-1 0 0,-12-42 105,2-11 316,3 0 1,-3-78-1,11 130-412,0-1-1,1 0 0,-1 1 0,1-1 0,-1 1 0,1 0 0,0-1 0,0 1 0,-1-1 0,1 1 1,0 0-1,0 0 0,0-1 0,0 1 0,1 0 0,-1 0 0,0 0 0,0 0 0,1 0 1,-1 1-1,1-1 0,-1 0 0,0 1 0,1-1 0,2 0 0,47-12-13,-38 11 16,89-15-285,199-6 0,-4 1-5937,-263 18 4922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7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 0 196,'-12'6'569,"-14"12"3024,26-18-3546,-1 1 1,1-1 47,-1 0-48,1 1 1,0-1-1,-1 1 1,1-1-1,0 0 1,0 1-1,0-1 1,-1 1-1,1-1 1,0 1-1,0-1 1,0 0-1,0 1 1,0-1-1,0 1 1,0-1-1,0 1 1,0-1-1,0 1 1,0-1-1,0 1 1,0-1-1,0 0 1,0 1-1,0-1 1,1 1-1,-1-1 1,0 1-1,0-1 1,1 0-1,-1 1 1,0-1-1,0 0 1,1 1 47,-1-1-48,1 1 1,-1-1-1,0 0 1,1 0-1,-1 1 1,1-1-1,-1 0 1,1 0-1,-1 0 1,0 1-1,1-1 1,0 0-1,18 11-23,0 2-1,-1 0 0,0 1 0,-1 0 0,-1 2 1,0 0-1,17 23 0,88 135 89,-111-157-101,95 168 116,0 0-753,-87-160 46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8.0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34 843 816,'-34'5'5143,"42"-18"-4428,41-35-587,94-70 1,-66 58-162,-21 14-54,217-187-660,-231 193-70,-1-2 1,-3-3-1,-2 0 0,34-56 1,-39 45-317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8.5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0 420,'-3'6'255,"0"0"0,0 0 0,1 0 0,0 0 1,0 0-1,1 1 0,0-1 0,0 0 0,0 1 0,1-1 0,0 1 0,0-1 0,2 11 0,1-6-149,0 0-1,0 0 0,1 0 0,0 0 1,1-1-1,0 0 0,8 13 0,1-4-103,0-1 0,1 0 0,1 0 0,1-2 0,0 0 0,1-1 0,20 13 0,-28-22-1,-1 0 0,0-1 1,1 0-1,0-1 0,0 0 0,0 0 0,1-1 0,-1-1 1,1 0-1,0 0 0,-1-1 0,1 0 0,0-1 0,0 0 1,0-1-1,16-3 0,-18 1 19,0 0-1,1 0 1,-1 0 0,-1-2 0,1 1-1,0-1 1,-1 0 0,0-1-1,-1 1 1,1-2 0,-1 1 0,0-1-1,0 0 1,-1-1 0,0 1 0,-1-1-1,1 0 1,6-15 0,-5 8 151,-1 6 106,-1-1 0,0 0 0,-1 0 0,0 0-1,-1-1 1,4-16 0,-16 90 377,5 332-833,-7 94-4129,-2-369 2813,-4-1 62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9.2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391 1053 400,'-390'11'8010,"406"-9"-8003,1 0 0,0 1 1,-1 0-1,22 8 0,15 4-15,24 0-60,1-2-1,1-4 1,0-4 0,0-2 0,0-5-1,148-21 1,-166 12 52,-1-3 0,0-3-1,-1-2 1,-1-3 0,-1-3 0,-1-2 0,-1-2-1,-2-2 1,66-52 0,-48 26 48,124-131 0,-156 144-23,-3-2 0,-1-1 0,-3-1-1,32-64 1,-59 101-7,0 1 0,0-2 0,-1 1-1,-1 0 1,0-1 0,0 0 0,-1 0 0,-1 1 0,0-17-1,-1 22-2,0 0 0,-1 0 0,0 1-1,0-1 1,-1 0 0,0 0-1,0 1 1,0-1 0,0 1 0,-1-1-1,0 1 1,0 0 0,-1 0-1,1 0 1,-1 1 0,0-1 0,0 1-1,-1 0 1,1 0 0,-8-4-1,-2-1 4,0 2 0,-1-1-1,1 2 1,-1 0 0,-1 1 0,1 1-1,-1 0 1,0 1 0,1 0-1,-2 2 1,1 0 0,0 0-1,0 2 1,0 0 0,0 1-1,-27 6 1,42-7-3,-1-1 1,0 0-1,1 1 1,-1 0-1,0-1 0,1 1 1,-1 0-1,1 0 1,-1 0-1,1 0 0,0 0 1,-1 1-1,1-1 0,0 0 1,0 0-1,-1 1 1,1-1-1,0 1 0,1-1 1,-1 1-1,0-1 0,0 1 1,1 0-1,-1-1 1,0 3-1,1-1 3,0 0-1,1 0 1,-1 0-1,1 0 1,-1 0-1,1 0 1,0 0-1,0 0 1,0 0-1,1 0 1,-1-1-1,1 1 1,1 3-1,7 7 15,0-1-1,1 0 0,0 0 1,17 13-1,0-2-1,23 17 33,-2 3 0,-2 1 0,76 94 0,-111-121-50,-1 0 0,-1 0 0,-1 1 0,0 0 0,-1 1 1,-1 0-1,5 20 0,-9-24-18,-1 0 1,0 0-1,-1 0 0,-1 0 0,0 0 1,-1 0-1,-1 0 0,0 0 0,-1 0 0,-7 23 1,2-20-55,0 0 0,-1 0-1,0-1 1,-2 0 0,0-1 0,-1 0 0,0-1 0,-1 0 0,-1-1 0,-22 18 0,20-19-465,-1-1 1,0 0 0,0-1-1,-1-1 1,0 0-1,-1-2 1,0 0 0,-1-1-1,-37 8 1,40-14-652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29.6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40 82 308,'-1'-8'701,"-1"0"0,0 1 0,0-1 0,-1 0 0,0 1 0,0 0 0,-1 0-1,1 0 1,-7-7 0,10 14-699,0 0 0,0-1 0,0 1 0,-1 0 0,1 0 0,0 0-1,0 0 1,-1 0 0,1 1 0,0-1 0,0 0 0,0 0 0,-1 0-1,1 0 1,0 0 0,0 0 0,0 0 0,-1 0 0,1 0 0,0 0 0,0 1-1,0-1 1,0 0 0,-1 0 0,1 0 0,0 0 0,0 1 0,0-1-1,0 0 1,0 0 0,0 0 0,-1 1 0,1-1 0,0 0 0,0 0-1,0 0 1,0 1 0,0-1 0,0 0 0,0 0 0,0 0 0,0 1 0,0-1-1,0 0 1,0 0 0,0 1 0,0-1 0,0 0 0,0 0 0,0 0-1,1 1 1,-1-1 0,0 0 0,0 0 0,0 1 0,-1 15-18,13 251 442,54 299-1,-53-467-406,-10-82-16,41 252 55,-34-226-88,2 0-1,2 0 0,1-1 1,23 41-1,-33-74-72,0-1-1,0 0 0,1 0 1,0-1-1,1 1 1,13 11-1,-19-18 11,1 0 0,-1 0 0,0 0 0,0 0 0,0 0 0,1 0-1,-1 0 1,1 0 0,-1-1 0,0 1 0,1-1 0,-1 1 0,1-1 0,0 1 0,-1-1 0,1 0 0,-1 0 0,1 0-1,-1 0 1,1 0 0,0 0 0,-1 0 0,1 0 0,-1-1 0,1 1 0,-1 0 0,1-1 0,-1 1 0,1-1 0,-1 0-1,1 0 1,-1 0 0,0 1 0,1-1 0,-1 0 0,0 0 0,0-1 0,0 1 0,0 0 0,0 0 0,0 0 0,0-1-1,0 1 1,0-1 0,-1 1 0,1-1 0,0 1 0,-1-1 0,1-2 0,6-22-1269,-2-7 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4.61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1 570 80,'25'31'1401,"-2"1"0,-1 0 1,29 59-1,-38-61-1330,0 0 0,-2 0 0,-2 1 1,0 1-1,-2-1 0,-2 1 0,-1 1 0,1 41 0,3-109 24,-27-229-4,-1 0 229,20 260-309,0 0 0,0 0 0,0 0 0,1 0 0,-1-1 0,1 1 0,0 0 0,0 0 0,1 0 0,-1 0 0,1 0 0,2-4 0,-2 7-11,-1 0 0,0 0-1,1 0 1,-1 0-1,0 0 1,1 1-1,-1-1 1,1 0 0,0 1-1,-1-1 1,1 1-1,-1-1 1,1 1-1,0 0 1,-1 0 0,1 0-1,-1 0 1,1 0-1,0 0 1,-1 0 0,1 1-1,0-1 1,-1 0-1,1 1 1,-1 0-1,1-1 1,-1 1 0,1 0-1,-1 0 1,1-1-1,-1 1 1,0 0-1,2 2 1,13 9-4,1 1 0,-2 0 0,1 1 1,-2 1-1,0 0 0,-1 1 0,11 18 0,17 18-20,-21-27-4,4 5 19,1-2 1,1 0-1,1-1 1,38 27-1,-58-49 18,0 0 1,1 0-1,0 0 0,0-1 0,0 0 0,1-1 0,-1 0 0,1 0 0,0-1 0,-1 0 0,1-1 0,0 0 0,0 0 0,0-1 0,0 0 0,0 0 0,0-1 0,0 0 0,0-1 0,0 0 0,0 0 0,-1-1 0,12-5 0,-3-1 22,0-2-1,-1 0 0,0-1 0,-1 0 1,0-1-1,-1-1 0,-1 0 0,0-1 0,-1-1 1,0 0-1,-1 0 0,-1-1 0,-1-1 1,10-25-1,-4 6 167,-1-1 1,-3-1-1,-1 1 1,-2-1-1,-1-1 1,1-45-1,-7 58 56,-2 1-1,0 0 0,-8-39 0,7 53-99,-1 0 0,0 0 0,-1 0 0,-1 0 0,1 1 0,-2 0 0,0 0 0,0 0 0,-12-15 0,15 23-123,1 0 0,-1 1 1,1-1-1,-1 0 0,0 1 0,0 0 1,0 0-1,0 0 0,-1 0 1,1 0-1,-1 1 0,1-1 1,-1 1-1,-5-2 0,6 3-25,0 0-1,1 0 0,-1 0 1,0 0-1,1 1 1,-1-1-1,0 1 0,1-1 1,-1 1-1,1 0 0,-1 0 1,1 0-1,-1 0 1,1 1-1,0-1 0,-3 3 1,0 0-14,0 1 0,0 0-1,0 1 1,1-1 0,0 1 0,0 0 0,1 0 0,-1 0 0,1 0-1,1 1 1,-1-1 0,1 1 0,0-1 0,-1 11 0,1-1 10,1 0 1,1 0-1,0 1 1,1-1 0,1 0-1,0 0 1,1 0-1,1 0 1,1-1-1,0 1 1,1-1-1,0-1 1,1 1 0,1-1-1,1 0 1,0 0-1,0-1 1,1-1-1,20 20 1,-13-15-66,0-2 0,1 0 1,1-1-1,0-1 0,1-1 0,0-1 0,0-1 1,2 0-1,-1-2 0,1 0 0,0-1 0,1-2 0,27 4 1,6-5-1961,0-3 0,0-3 0,58-9 0,-72 7 248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30.1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262 437 4,'-62'15'4036,"-78"7"-1,80-13-2934,163-31-1824,-2-6 1,0-3 0,-3-5 0,126-64 0,-196 85 706,0 0 0,-1-2 0,0-1 0,-2-1 0,0-2 0,-1 0 0,-1-1 0,-1-1 0,25-35 0,-42 32 731,-7 15-81,-3 13 45,5 0-673,-1 1 0,1 0 1,0 0-1,0 0 1,1 0-1,-1 0 0,1 0 1,-1 0-1,1 0 1,0 0-1,0-1 0,0 1 1,0 0-1,1-1 0,-1 1 1,1-1-1,3 5 1,1 3-2,-1 1-7,1 0 1,1-1-1,0 1 1,0-1-1,1-1 1,0 0-1,1 0 1,0 0-1,1-1 1,-1 0-1,1-1 1,1 0-1,0-1 1,0 0-1,0-1 1,0 0-1,1-1 1,0 0-1,-1 0 0,2-2 1,-1 1-1,0-2 1,0 1-1,1-2 1,-1 0-1,1 0 1,-1-1-1,0-1 1,1 0-1,-1 0 1,0-1-1,0-1 1,14-6-1,-9 2 42,0-2 0,0 0-1,-1 0 1,0-2 0,25-23-1,60-77 2308,-98 108-2183,-18 72 856,-94 280-726,-21 79-424,86-265-86,-86 292-318,94-346-912,-6-1-1,-59 110 1,82-185 242,0 1 0,-2-2 0,-45 52 0,27-45-181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40.8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3715 8 1044,'-52'-7'4548,"43"6"-4491,0 1-1,1 1 0,-1 0 0,0 0 1,1 0-1,-1 1 0,1 0 1,0 1-1,-1 0 0,1 0 1,-8 6-1,-11 5 18,1 1-1,0 1 1,1 2 0,1 0-1,1 2 1,0 0-1,2 1 1,0 2 0,2 0-1,0 1 1,2 1 0,1 1-1,0 0 1,-17 43 0,-253 742 232,238-657-210,-80 287-83,-97 608 0,218-1006-41,-2-1-1,-1 0 1,-3 0-1,-20 45 0,22-64 25,0-1 0,-2 1 0,-1-2-1,0 0 1,-2-1 0,0 0 0,-2-2-1,-27 25 1,11-17 36,-2-1-1,0-1 1,-2-2 0,-68 28-1,-172 49 154,141-54-158,-87 30 122,-110 39-47,231-73-106,-116 63-1,132-57 18,-142 103-1,200-128-13,1 2 0,1 2 1,2 0-1,0 1 0,2 2 0,1 0 0,2 2 0,-20 37 0,14-12 1,3 1 0,2 1 0,2 0 0,-9 62 0,-30 247-107,54-331 94,-9 115-6,6 0 0,26 298-1,-4-325 83,6-1 0,39 131-1,101 230 35,-135-418-97,2-1 0,3-2 0,2-1-1,46 62 1,-55-91-50,2-1 0,0-2 0,2-1 0,2-1 0,0-1 0,2-2 0,1-1 0,57 31 0,-42-31 26,1-2 0,1-3 0,1-2-1,1-2 1,0-2 0,0-2 0,2-3-1,-1-2 1,0-3 0,1-2 0,0-2 0,-1-3-1,93-17 1,71-26 74,223-79 0,200-108 19,-472 167-157,-3-7 0,-3-7 0,-4-7-1,177-131 1,429-427-490,-67-72 689,-552 547-80,-7-7 0,191-326 1,150-430 584,-414 794-104,-7-3-1,50-182 1,-92 264-312,-3-1 0,-3-1-1,-2 0 1,-4 0 0,-2 0 0,-2 0 0,-4 0 0,-14-77-1,0 49-139,-5 1-1,-4 1 1,-39-89 0,39 118-74,-3 2 1,-3 1 0,-1 1 0,-3 2 0,-50-55 0,-52-48-22,-203-178 1,283 284 46,-2 3 0,-3 3-1,-1 3 1,-2 2 0,-1 4 0,-135-52 0,118 63-57,-1 3 1,-93-10 0,-180-7-571,44 7-185,240 20 157,0-3-1,-93-32 1,91 20-2089,-144-75 1,155 66 1352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42.02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2481 724 376,'-10'-11'625,"-121"-140"3104,115 128-3563,1 0 0,0-1 1,2 0-1,0-1 0,-10-32 0,12 22-83,-2 1 1,-2 1-1,-1 0 0,-22-35 1,31 57-66,-1 0 0,-1 1 0,0-1 1,0 2-1,-1-1 0,0 1 0,-1 1 1,0 0-1,0 1 0,0 0 0,-1 0 1,0 1-1,-1 1 0,-20-7 0,-24-3-18,-1 3 0,-1 2 0,0 2 0,0 4 0,0 1 0,-1 4 0,1 2 0,0 2 0,0 4 0,1 1 0,0 4 0,0 1 0,-70 31 0,21-1-5,3 5-1,-107 69 0,153-82 27,2 3 0,2 2 0,2 2 0,-88 99 0,104-99-18,3 3 0,2 0 0,1 2 0,3 1 0,2 2 0,3 0 0,2 1-1,2 1 1,2 1 0,-10 71 0,17-63-4,2 1 0,4 0 1,2 0-1,3 1 0,3-2 0,3 1 0,2-1 0,36 118 0,-23-121-16,2-2 0,3 0 0,2-2 0,3-2 0,2 0 0,2-3 0,65 70 0,-25-41 65,3-3 0,3-4 0,4-3 0,98 60 0,-151-109-55,0-2 0,0-1 0,2-2 0,0-1 0,1-2 0,1-2 0,-1-1 0,2-2 0,-1-1 0,1-3 0,0-1 0,0-1 1,0-3-1,0-1 0,0-1 0,63-15 0,-22-3-247,-1-3 1,-2-3 0,105-52 0,-121 46-614,-1-2 1,-1-3-1,-2-2 1,72-67-1,-60 40-230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42.9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76 416 592,'-21'-44'2573,"-20"-52"-512,38 87-1987,0 0 1,1 0-1,0 0 0,1 0 0,0 0 1,0-1-1,1 1 0,1-18 1,1 21-66,0 0 1,0-1 0,0 1 0,1 0-1,0 0 1,0 0 0,1 0 0,-1 1 0,1-1-1,0 1 1,1 0 0,-1 0 0,1 1-1,0-1 1,0 1 0,1 0 0,-1 0 0,1 1-1,0 0 1,0 0 0,12-4 0,11-4-7,1 2 1,0 1 0,42-5 0,-54 10 0,32-6-14,0 3 1,0 3-1,1 1 1,-1 3 0,1 2-1,-1 2 1,0 2-1,-1 3 1,0 1 0,0 3-1,-1 2 1,90 43 0,28 28 33,245 172 0,-373-231-18,-2 2 0,-1 2 0,-1 1 0,-2 1 0,42 59 0,-33-31-25,-2 1 1,54 123 0,27 83-110,216 520-1556,-270-587-1354,-50-133 1996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43.2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3570 1 820,'-34'54'989,"-2"-2"0,-3-1 0,-82 85 0,-157 113-755,164-160-88,-221 132-1,-150 27 635,371-201-612,-2-4 1,-2-6 0,-238 42-1,-375 4-67,687-80-142,-82 6-1522,1-6 1,-171-18 0,194 3 326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47.0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17 784,'13'-15'2771,"-12"15"-2633,0-1 1,0 1-1,0 0 1,0 0 0,0-1-1,0 1 1,0 0-1,0 0 1,0 0-1,0 0 1,0 0-1,0 0 1,0 1-1,1-1 1,49 6-724,-38-4 970,55 8-339,-1 3 0,-1 3 0,122 45 0,-173-54-46,1 1 1,-1 0 0,-1 1 0,1 1 0,-2 0 0,1 1 0,-1 1 0,15 17 0,-10-7 3,-1 0-1,-1 1 1,-1 1 0,18 38-1,-3 11 2,-3 0 0,28 129 0,-25-64-58,-7 2-1,10 281 1,-32-367 110,-3 0 0,-13 77 0,11-109 2,-1 1 0,0-1 1,-2 0-1,-1 0 1,0-1-1,-2 0 0,0 0 1,-18 24-1,-21 14 151,31-39-1185,-29 43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1:48.1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49 386 420,'11'-12'5788,"-18"57"-5061,5-31-789,-35 343 161,36-311-122,2 0 0,2 0 0,2 0 1,2-1-1,24 81 0,-11-69 39,2-1 1,2-1 0,3-1-1,2-1 1,3-2 0,1-1-1,58 65 1,-61-82-16,2-1 1,0-2-1,2-1 0,2-1 1,0-2-1,2-2 0,1-1 1,0-3-1,1 0 0,72 22 1,130 16-56,-239-57 54,-1 0 0,1-1 0,0 1 0,-1 0 0,1 0 0,-1 1 0,1-1 0,-1 1 0,1-1 0,-1 1 0,0 0 0,0-1 0,0 1 0,3 4 0,-4-5 5,-1 1 0,1-1 0,0 1 0,-1 0 0,1-1 0,-1 1 0,1 0 0,-1-1 0,0 1-1,1 0 1,-1 0 0,0-1 0,0 1 0,-1 0 0,1 0 0,0-1 0,0 1 0,-1 0 0,1 0 0,-1-1 0,0 1 0,1-1 0,-1 1 0,-2 2 0,2-5 22,-1 0 0,0 0 0,1 0 0,-1 0-1,0 0 1,1 0 0,-1 1 0,0-1 0,0 1 0,0-1 0,0 1 0,0 0 0,1 0 0,-1-1 0,0 1 0,-4 1 0,-43-4-53,24 3 55,1-1 1,-1-2-1,0 0 0,1-2 0,-1-1 0,2 0 0,-1-2 0,1-1 0,0-1 0,0-1 0,1 0 1,1-2-1,0-1 0,1 0 0,0-2 0,1 0 0,1-1 0,1-1 0,-25-33 0,-24-37-2,4-2 0,5-3 0,3-3 0,5-2 0,-70-201 0,21-19 33,87 271-71,3 0 0,1 0 0,2-1 0,4-92 0,4 109-168,2 0 0,1 1 0,1-1 0,16-38 0,55-113-4894,-74 172 4554,11-19-752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4.51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690 63 892,'17'-34'5600,"-15"27"-5040,-2 6-515,-1 0-1,1 0 0,0 0 1,0 0-1,0 0 1,-1 0-1,1 0 0,0 0 1,-1 0-1,1 1 0,-1-1 1,1 0-1,-1 0 1,0 0-1,1 1 0,-1-1 1,0 0-1,1 1 1,-1-1-1,0 1 0,0-1 1,0 0-1,1 1 1,-1 0-1,0-1 0,0 1 1,0 0-1,0-1 0,0 1 1,0 0-1,0 0 1,0 0-1,0 0 0,0 0 1,0 0-1,0 0 1,0 0-1,0 0 0,0 0 1,1 0-1,-1 1 0,-2 0 1,-39 4 222,-1 3 1,2 2-1,-1 1 1,1 2-1,1 2 0,0 1 1,1 3-1,1 1 1,-56 39-1,74-45-264,2 0 0,0 1 0,0 1 0,1 1-1,1 0 1,1 1 0,1 0 0,0 2 0,2-1 0,-19 38 0,27-47-18,0 0 1,0 1 0,1-1-1,1 1 1,0 0 0,0 0-1,1 0 1,0 0 0,1 0-1,0 0 1,1 0 0,0 0-1,1 0 1,0 0 0,1-1-1,0 1 1,0-1 0,1 1-1,1-1 1,0 0 0,0-1-1,1 1 1,0-1 0,12 14-1,4-2-52,-1-1 0,2-1 1,1-2-1,0 0 0,1-2 0,1 0 0,41 16 0,66 40-274,-118-61 278,-1 0 1,0 1 0,0 1-1,-1 0 1,0 0-1,13 19 1,-20-23 47,-1-1 1,0 1 0,-1 0-1,0 0 1,0 1-1,0 0 1,-1-1-1,-1 1 1,1 0 0,-2 0-1,1 0 1,-1 1-1,0 14 1,-2-10 13,-1 0 1,0 0 0,-1-1-1,0 1 1,-1-1 0,-1 0-1,0 0 1,-9 16 0,-5 4 63,-2-1 1,-1-1 0,-2-1-1,-1-1 1,-48 43 0,43-44 98,-1-2 0,-2-1 0,-1-1 1,0-2-1,-2-1 0,0-2 0,-62 22 1,98-40-163,-1-1 1,1 0-1,0 0 1,0 0 0,0 0-1,0 1 1,-1-1-1,1 0 1,0 0-1,0 0 1,0 0-1,-1 0 1,1 0 0,0 0-1,0 0 1,0 0-1,-1 0 1,1 0-1,0 1 1,0-1 0,-1 0-1,1 0 1,0-1-1,0 1 1,0 0-1,-1 0 1,1 0-1,0 0 1,0 0 0,0 0-1,-1 0 1,1 0-1,0 0 1,0 0-1,0 0 1,-1-1 0,1 1-1,0 0 1,0 0-1,0 0 1,0 0-1,0-1 1,-1 1-1,1 0 1,0 0 0,0 0-1,0-1 1,0 1-1,0 0 1,0 0-1,0-1 1,7-13-33,17-14-53,-10 15 55,1 1 0,0 1 0,1 1 0,0 0-1,1 1 1,0 0 0,0 2 0,1 0 0,26-7 0,-17 9 5,0 0-1,1 2 0,0 1 1,0 2-1,50 4 1,-58-2 20,56 6 5,111-3 1,-160-7 2,0 0 1,-1-2 0,1-1 0,-1-2 0,0 0 0,-1-1 0,46-23 0,-38 13 3,-1-1 0,-2-1 0,0-2 0,-1-1 0,-1-1 0,48-55 0,-62 63 7,-1 0 0,-1-1 0,-1-1 0,0 1 0,-1-2 0,-1 1 0,-1-1 0,-1-1 0,0 0 0,-2 0 0,0 0 0,-1 0 0,2-39 0,-6 55 23,1-1-1,-1 1 1,-1 0-1,1 0 0,-1 0 1,0 0-1,0-1 1,0 1-1,0 0 0,-1 1 1,1-1-1,-1 0 1,0 0-1,0 1 0,-1-1 1,1 1-1,-1 0 1,1-1-1,-1 1 0,0 0 1,0 1-1,-6-5 1,4 5-6,1 0 0,0 1 1,0 0-1,-1 0 1,1 0-1,0 0 0,-1 0 1,1 1-1,-1 0 1,1 0-1,-1 0 0,1 1 1,-1-1-1,1 1 1,-1 0-1,1 0 0,0 1 1,-1-1-1,1 1 1,0 0-1,-4 3 0,-5 3 13,-1 1 0,2 0 0,-1 1 0,1 1 0,1 0 0,0 1 0,0 0 0,1 0 0,1 1 0,0 0 0,1 1 0,-8 17 0,2-1 13,2 1-1,0 0 1,2 1 0,-10 60-1,17-77-48,2 1 1,-1-1-1,2 0 0,0 0 0,1 0 0,0 1 1,2-1-1,-1 0 0,2 0 0,0-1 0,1 1 1,10 20-1,-10-24-8,1-1 1,1 0 0,0-1 0,0 0-1,1 0 1,0 0 0,1-1-1,0 0 1,0 0 0,0-1 0,1-1-1,0 0 1,1 0 0,-1-1-1,1 0 1,18 5 0,-13-5-236,0-1 0,0-1 0,0 0 0,1-1 0,-1-1 0,1-1 0,-1 0 0,1-1 0,-1-1 0,1 0 0,29-9 0,-32 6-426,0 0 0,0-1 0,-1 0 0,0-1 0,-1 0 0,1-2 0,-1 1 0,-1-1 0,0-1 0,0 0 0,-1 0 0,0-1 0,13-20-1,-2-2-813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5.2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0 314 792,'23'-47'8955,"-22"48"-8894,16 21-71,-2 5 263,-1 1 0,-2 1 0,-1 0 0,-1 1 0,9 43 0,13 156 19,-15-83-192,-10-118-53,-7-28-26,0 0-1,0 0 0,0 0 0,1 0 1,-1 0-1,0 0 0,0 0 1,0 0-1,1 0 0,-1 0 0,0 0 1,0 0-1,0 0 0,1 0 1,-1 0-1,0 0 0,0 0 0,0 0 1,1 0-1,-1 0 0,0 0 1,0-1-1,0 1 0,0 0 1,0 0-1,1 0 0,-1 0 0,0 0 1,0 0-1,0-1 0,0 1 1,0 0-1,1 0 0,-1 0 0,0 0 1,0 0-1,0-1 0,0 1 1,0 0-1,0 0 0,0 0 1,0-1-1,0 1 0,0 0 0,0 0 1,0 0-1,0-1 0,0 1 1,0 0-1,0 0 0,0 0 0,0 0 1,0-1-1,0 1 0,0 0 1,8-54-23,-7 49 13,8-82-29,-5 32-1,3 0 0,3 0 0,25-84 0,-29 120 22,1 1 0,1 1 0,0-1-1,2 1 1,0 1 0,0 0 0,22-24 0,-28 36 15,-1 0-1,2 0 1,-1 1 0,0-1 0,1 1 0,-1 0-1,1 0 1,0 1 0,0-1 0,0 1 0,0 0-1,0 1 1,1-1 0,-1 1 0,0 0-1,1 0 1,-1 1 0,1 0 0,-1 0 0,1 0-1,-1 0 1,1 1 0,-1 0 0,1 0 0,-1 1-1,0-1 1,0 1 0,0 0 0,0 1-1,0-1 1,6 5 0,-1-1 7,-1 2 0,1-1 0,-2 1 0,1 1 0,-1-1 0,0 1 0,-1 1 0,0 0 0,0 0-1,-1 0 1,-1 0 0,1 1 0,-2 0 0,0 0 0,0 1 0,-1-1 0,0 1 0,1 16 0,2 16 23,-3-1 0,-1 1 0,-7 71-1,4-113-26,1 0-1,-1 0 1,1-1-1,0 1 1,0 0-1,0 0 0,0 0 1,0-1-1,0 1 1,1 0-1,-1 0 1,1-1-1,-1 1 0,1 0 1,-1-1-1,1 1 1,0 0-1,1 1 1,-1-3-3,0 0 1,0 0 0,-1 0 0,1 0 0,0 0 0,0 0 0,0 0-1,-1 0 1,1 0 0,0 0 0,0-1 0,0 1 0,-1 0 0,1-1-1,0 1 1,-1 0 0,1-1 0,0 1 0,-1-1 0,1 1 0,0-1-1,-1 1 1,1-1 0,-1 0 0,1 1 0,0-2 0,8-8-9,-1-1 1,0 0-1,9-17 1,26-58-56,37-106 1,-51 114 56,3 2 0,55-93 0,-85 166 10,4-7-2,1 0 1,0 0 0,0 1 0,17-17 0,-22 24 1,-1 1 0,0 0 0,1 0 0,-1 0 0,1 0 0,0 0 0,-1 0 0,1 0 1,0 0-1,0 0 0,-1 1 0,1-1 0,0 1 0,0-1 0,0 1 0,0 0 0,0 0 1,0 0-1,-1 0 0,1 0 0,0 0 0,0 0 0,0 1 0,0-1 0,0 1 0,0-1 1,-1 1-1,1 0 0,0 0 0,-1 0 0,1 0 0,0 0 0,-1 0 0,1 0 1,-1 0-1,1 1 0,-1-1 0,0 0 0,2 3 0,3 4 18,-1 0 0,0 0 0,0 0 0,-1 1-1,0-1 1,0 1 0,3 13 0,14 71 113,-11-41-71,23 94 57,46 179-71,-74-311-47,0 0 0,0-1 0,2 0 0,-1 0 1,2 0-1,-1-1 0,2 0 0,0 0 0,0-1 0,1 0 0,12 10 1,-16-16-8,0-1 1,0 0 0,0 0-1,0-1 1,1 1 0,-1-2-1,1 1 1,0-1 0,0 0-1,0 0 1,0 0 0,0-1-1,0-1 1,0 1 0,0-1-1,1 0 1,-1-1 0,0 1-1,0-1 1,0-1 0,0 0-1,0 0 1,0 0 0,7-4-1,0 0-6,0-1-1,-1-1 0,0 0 0,0-1 0,-1 0 0,0-1 0,-1-1 1,19-20-1,-15 11-7,-1 0 0,0-1 0,-1 0 0,18-45 0,-14 21 13,-2 0 0,-3-2-1,-1 1 1,-3-1 0,4-55 0,-7 44 128,-1 27 222,-1 1 1,-2-1-1,-1 1 0,-1-1 1,-11-61 231,21 138-226,73 346-55,-32-227-3544,-48-160 2772,14 37-2133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5.62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49 329 180,'-1'-53'2723,"-3"0"0,-2 0 1,-2 1-1,-18-59 0,22 104-2621,5 20-658,6 25-1992,28 36-5563,-24-53 6332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5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84 365 652,'-5'-6'1058,"-5"-5"-3,1 0-1,0-1 0,1 0 0,0 0 0,1-1 0,0 0 0,1 0 0,-7-24 0,13 36-1018,-1 0 0,1 1 0,0-1 0,0 0 0,-1 0 0,1 1 0,0-1 0,0 0 0,0 0 0,0 1 0,0-1 0,0 0 0,0 0 0,0 0 0,1 1 0,-1-1 1,0 0-1,0 0 0,1 1 0,-1-1 0,0 0 0,1 0 0,-1 1 0,0-1 0,1 0 0,0 0 0,16 8 80,17 32-230,-5 10 165,-3 2-1,-1 1 1,-4 0 0,31 111-1,-29-85-358,49 111-1,-71-187 291,0 1-1,0-1 0,0 0 0,0 0 0,0 0 0,1 0 1,-1 0-1,1 0 0,0 0 0,-1 0 0,1-1 0,0 1 1,0 0-1,0-1 0,0 0 0,0 1 0,1-1 0,-1 0 1,0 0-1,0 0 0,1-1 0,-1 1 0,3 0 0,-1-1-13,0 0-1,0-1 1,0 1-1,0-1 0,0 0 1,0 0-1,-1-1 0,1 1 1,0-1-1,-1 1 1,1-1-1,-1 0 0,4-3 1,10-9-178,0-1 0,0-1 1,27-34-1,-43 48 189,44-52-105,-2-2 1,-4-2-1,-1-2 0,-4-1 1,-2-2-1,28-78 1,-55 125 124,-1 1-1,0-2 1,-1 1 0,-1 0 0,-1-1 0,0 1-1,-1 0 1,-1-1 0,-5-31 0,5 42 4,-1 0 0,1 0 0,-1 0 0,0 1 0,-1-1 0,1 1 0,-1-1 0,0 1 0,0 0 0,-1 0 0,1 0 0,-1 1 0,0-1 0,-1 1 1,1 0-1,-1 0 0,0 0 0,0 1 0,0 0 0,0 0 0,0 0 0,-1 0 0,1 1 0,-1 0 0,0 0 0,0 1 0,0-1 0,0 1 0,0 1 0,-6-1 1,8 0-4,0 1 0,1 0 1,-1 0-1,0 0 0,1 0 1,-1 1-1,0-1 0,1 1 1,-1 0-1,1 0 1,-1 0-1,1 0 0,-1 1 1,1 0-1,0-1 0,0 1 1,-1 0-1,2 1 1,-1-1-1,0 0 0,0 1 1,1 0-1,-1 0 0,1-1 1,0 1-1,0 1 0,0-1 1,-3 6-1,4-3 0,-1 0-1,1-1 1,0 1-1,1 0 1,-1 0-1,1 0 1,0 0-1,1 0 1,0 0-1,0 0 0,0 0 1,0 0-1,1 0 1,0-1-1,0 1 1,1-1-1,2 6 1,12 17 23,1-1 0,1 0 1,2-2-1,0 0 0,1-1 0,2-2 0,0 0 1,2-2-1,0 0 0,1-2 0,46 23 1,-57-33-51,1-1 1,0-1 0,0-1 0,0 0 0,0-2-1,1 1 1,0-2 0,-1-1 0,1 0 0,0-1 0,30-4-1,-34 2-478,0-1-1,0-1 0,0 0 0,-1-1 0,1-1 0,-1 0 0,0 0 1,-1-1-1,0-1 0,0 0 0,-1-1 0,1 0 0,-2-1 0,19-20 0,-7 3-863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5.9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 60,'3'17'1696,"-1"1"654,1-1 0,0 0 0,9 25 0,-11-38-2184,1-1 1,-1 1-1,1-1 1,0 1-1,0-1 0,0 0 1,0 0-1,0 0 1,1 0-1,0 0 1,-1 0-1,1-1 1,0 1-1,0-1 1,0 0-1,1 0 1,-1 0-1,0 0 1,1-1-1,0 1 1,5 1-1,10 0-111,0-1 0,0-1 1,0 0-1,0-1 0,22-4 0,98-19-3368,-100 16 1446,-7 1-1930,63-21-1,-66 17 1764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7.0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558 16 1140,'-6'-3'480,"0"1"0,0-1 0,0 1 0,0 1 0,0-1 0,0 1 0,-1 0 0,1 1 0,0-1 0,-1 1 0,-11 2-1,7-1-278,0 2 0,0 0 0,0 0-1,0 1 1,1 0 0,-11 6-1,-7 7-210,1 0 0,1 2 0,-41 36 0,50-38 24,0 1 0,0 0 0,2 1 1,0 1-1,2 0 0,0 1 0,1 0 0,1 1 0,1 1 0,1-1 0,1 2 1,-7 32-1,11-38-19,1-1 1,1 0-1,1 1 1,1 0-1,0-1 1,1 1-1,1-1 1,0 1-1,2-1 1,0 0-1,1 0 1,0 0-1,2-1 1,0 0-1,0 0 1,2 0-1,18 26 1,109 109 85,-97-112-30,-2 1 1,-2 2-1,32 49 1,-58-76-40,0 2 0,-1-1-1,0 1 1,-1 1 0,-1-1-1,-1 1 1,-1 0 0,0 0 0,-1 1-1,-1-1 1,-1 1 0,0-1-1,-3 21 1,-1-18 0,0 0-1,-2 0 1,0-1 0,-2 0 0,0 0-1,-1 0 1,-1-1 0,-1 0-1,0-1 1,-2 0 0,0-1-1,-1 0 1,-26 26 0,16-21 160,0-1 0,-2 0 0,-1-2 0,0-1 1,-2-2-1,0 0 0,0-2 0,-44 16 1,12-20 564,58-9-709,0-1 0,0 0 0,0 0 0,0-1 0,0 1 0,0 0 0,1-1 0,-1 1-1,0-1 1,0 1 0,0-1 0,-2-1 0,3 1-23,1 1-1,-1-1 1,1 1-1,-1-1 1,1 0-1,0 1 1,-1-1-1,1 0 1,0 1-1,0-1 1,-1 0-1,1 0 1,0 1 0,0-1-1,0 0 1,0 0-1,0 1 1,0-1-1,0 0 1,0 0-1,0 1 1,0-1-1,0 0 1,1 0-1,-1 1 1,0-1-1,0 0 1,1 1-1,-1-1 1,1 0-1,-1 1 1,0-1-1,2 0 1,1-3-9,0 0 0,0 0-1,0 0 1,1 1 0,0 0 0,0-1 0,0 1 0,0 1 0,0-1 0,1 1-1,-1-1 1,1 1 0,-1 0 0,1 1 0,0-1 0,6 0 0,11-3-19,1 2 0,25-2 1,181 6-24,1 0 102,-202-3-48,-1-2 0,1-1 1,-1-1-1,0-1 0,0-1 0,34-16 1,-35 10-16,-1 0 1,0-1-1,-1-2 1,-1 0 0,-1-2-1,0 0 1,-1-2-1,-2 0 1,0-1-1,-1-1 1,-1-1 0,23-42-1,-24 33 291,-1 0 1,-1-1-1,17-66 0,-23 62 822,-1 0-1,-2-1 0,0-58 0,-13 249-984,0 49 8,9-177-140,0 1 0,2-1 0,1 1 0,1-1 1,15 45-1,-18-63-15,1 1 0,-1-1-1,1 1 1,0-1 0,1 0 0,-1 0-1,1 0 1,0-1 0,1 1 0,-1-1 0,1 0-1,0 0 1,1-1 0,-1 1 0,1-1 0,0 0-1,0-1 1,0 0 0,0 1 0,0-2-1,1 1 1,0-1 0,-1 0 0,1-1 0,0 1-1,0-1 1,0-1 0,0 1 0,0-1 0,0 0-1,0-1 1,0 0 0,-1 0 0,10-2 0,10-4-10,0-1 1,-1-1 0,0-1-1,-1-1 1,0-1 0,-1-1-1,0-1 1,-1-1 0,0-1-1,-1-1 1,36-39 0,-32 28 138,-1-1 1,-1-1 0,-1-1-1,-2 0 1,-1-2 0,-2-1-1,26-69 1,-39 89 170,2-4 399,-5 18-666,-1 0 1,1 1-1,-1-1 1,1 1-1,-1-1 1,0 0-1,1 1 1,-1-1-1,0 1 1,1-1-1,-1 1 1,0-1-1,1 1 1,-1-1-1,0 1 1,0-1 0,1 1-1,-1-1 1,0 1-1,0-1 1,0 1-1,0 0 1,0-1-1,0 1 1,0-1-1,0 1 1,0 0-1,0-1 1,0 1-1,0-1 1,-1 1-1,5 27 14,2 0 0,1 0-1,1-1 1,1 0 0,1-1 0,2 0-1,0-1 1,22 32 0,-26-46-370,0 0 0,1-1 0,0 0 0,1 0 0,0-1 1,0 0-1,1-1 0,18 11 0,-20-15-357,-1 0 0,1 0 0,0-1 1,1 0-1,-1-1 0,0 0 0,1 0 0,0-1 0,-1 0 1,1-1-1,-1 0 0,1-1 0,11-1 0,9-6-1483,-1-5 275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7.5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 40 1516,'12'-39'8710,"-13"58"-7464,-32 846 1174,31-438-2155,1-394-286,-5 1125-1885,9-1126 1199,6-91-1417,88-655 740,-56 463 1666,-32 188-164,58-326 1024,-44 279-448,57-157-1,-72 246-638,1 1-1,0 0 1,2 1-1,0 0 1,1 0-1,0 2 1,2-1-1,0 2 1,28-26-1,-35 36-49,0 0-1,0 1 1,1 0 0,-1 1-1,1-1 1,0 2 0,0-1-1,0 1 1,1 0 0,-1 1-1,1 0 1,0 0-1,-1 1 1,1 0 0,0 0-1,0 1 1,0 0 0,0 1-1,-1 0 1,1 0 0,0 1-1,-1 0 1,1 1-1,-1 0 1,0 0 0,12 7-1,-10-5 1,-1 1 0,0 0 0,0 0 0,0 1 0,-1 1 0,0-1 0,-1 1 0,0 0 0,0 1 0,0 0 0,-1 0 0,-1 0 0,0 1 0,0 0 0,-1 0 0,0 0 0,0 1 0,-1-1 0,-1 1 0,0 0 0,0-1 0,-1 1 0,0 0 0,-2 17 0,0-10-30,0 0-1,-2 0 1,0 0-1,-1-1 1,-1 0-1,0 1 1,-2-2-1,0 1 1,0-1-1,-2 0 0,0 0 1,-1-1-1,0-1 1,-16 17-1,13-18 12,-1 0-1,0-1 0,-1-1 1,-1-1-1,0 0 0,0-1 0,-1 0 1,0-2-1,0 0 0,-1-1 1,0 0-1,0-2 0,0 0 1,0-1-1,-27 1 0,33-3-13,0-1-1,-1-1 0,1 0 1,0 0-1,0-1 1,0-1-1,0 0 1,0-1-1,0 0 0,1 0 1,0-2-1,0 1 1,0-1-1,1-1 1,0 0-1,0 0 0,0-1 1,1 0-1,0-1 1,1 0-1,0 0 1,0-1-1,1 0 1,-7-13-1,8 10-294,1 1 0,0-1 0,1 1 0,1-1 0,0-1 0,0 1 0,1 0 0,1-1 0,1-19 0,0 11-612,2 0 1,1 0 0,1 0-1,0 0 1,9-21 0,3 2-505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8.4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0 717 508,'12'0'858,"1"-1"0,-1 0 0,-1-1-1,1 0 1,16-6 0,-17 4-786,-1 0 0,0-1 0,0 0 1,0-1-1,0 0 0,-1-1 0,0 0 0,0 0 0,-1-1 0,0 0 1,0-1-1,-1 0 0,0 0 0,-1 0 0,10-19 0,-6 9 105,-1-2 0,-1 0 0,0 0-1,-2 0 1,-1-1 0,0 1 0,-2-1-1,0-1 1,-1-28 0,-2 35 62,-1 0 1,0 1-1,-1-1 1,-1 0-1,-1 1 0,0 0 1,-1-1-1,0 2 1,-2-1-1,1 1 1,-2 0-1,0 0 1,-18-24-1,24 36-212,1 0-1,-1 1 1,1-1-1,-1 0 1,0 0-1,1 1 1,-1-1-1,0 1 1,0-1 0,0 1-1,-1 0 1,1 0-1,0 0 1,0 0-1,-1 0 1,1 1-1,0-1 1,-1 1-1,1-1 1,-1 1 0,1 0-1,0 0 1,-1 0-1,1 0 1,-4 1-1,3 0-26,-1 1 1,1 0-1,-1-1 0,1 1 0,0 1 0,0-1 0,0 0 0,0 1 0,0 0 0,1 0 1,-1-1-1,1 1 0,0 1 0,0-1 0,-3 5 0,-6 14 8,1 0 0,1 1 0,1-1 0,1 1-1,2 1 1,0-1 0,1 1 0,1 0 0,1 38 0,2-24-61,3 0 0,1 1 1,1-2-1,2 1 0,16 47 1,-18-69-149,1 0-1,1-1 1,0 1 0,1-1-1,0-1 1,2 0 0,-1 0 0,2-1-1,0 0 1,0 0 0,20 15-1,-21-21-20,-1 0 0,2-1 0,-1 0 0,1 0 0,0-1 0,0-1 0,1 0 0,-1 0 0,1-1 0,0-1 0,-1 0 0,1-1 0,0 0 0,1 0 0,-1-2 0,21-2 0,-15 1 129,-1-2 0,0 0 1,0-1-1,0 0 0,-1-2 0,1 0 0,-2 0 1,1-2-1,-1 0 0,0-1 0,-1 0 1,0-1-1,-1-1 0,0 0 0,-1 0 0,0-2 1,12-16-1,-10 8 388,-1 0 1,-1-1-1,-1-1 1,0 0-1,-2 0 0,-1-1 1,-1 0-1,-1 0 1,-2-1-1,0 1 0,0-28 1,-7-120 2334,0 53 216,13 239-2691,-1-31-66,1 248 97,6 88-75,-14-415-45,0-31-73,-2-36-36,-25-140-73,-5-45-83,27 197 171,2-1-1,3 0 0,7-53 1,-8 88 19,2 0 1,0 0-1,0 0 1,1 1-1,0-1 1,1 1 0,0 0-1,1 0 1,1 1-1,-1-1 1,2 1 0,-1 1-1,1-1 1,1 1-1,11-9 1,-5 6-17,2 2 0,-1-1 0,2 2 0,-1 0 0,1 1 0,0 1 0,1 1 0,35-8 0,318-36-633,-209 34 604,-160 15 60,1 0 0,-1 1-1,1-1 1,0 1 0,-1 0-1,1 0 1,0 1 0,-1-1-1,1 1 1,0-1 0,5 3-1,-8-3-1,-1 1 1,0-1-1,1 1 0,-1-1 0,0 0 0,1 1 0,-1-1 1,0 1-1,0-1 0,1 1 0,-1-1 0,0 1 0,0-1 1,0 1-1,0-1 0,0 1 0,0-1 0,0 1 0,0 0 0,0-1 1,0 1-1,0-1 0,0 1 0,0-1 0,0 1 0,0-1 1,-1 1-1,-15 27 70,-8 5-51,1 1 0,2 1 1,2 1-1,1 0 0,2 2 0,-15 49 0,23-57-16,2-1-1,0 1 0,3 1 1,0-1-1,2 0 1,1 1-1,1-1 0,2 0 1,7 34-1,-3-36-42,0-1 1,2-1 0,1 0-1,1 0 1,1-1-1,1 0 1,1-1-1,1 0 1,2-2-1,30 35 1,-37-47-231,1 0 1,0-1-1,1 0 1,-1-1-1,2 0 1,-1-1-1,1 0 1,0-1-1,24 8 1,-26-12-236,0 1 0,1-2 0,-1 1 0,1-1 0,-1-1 0,1 0 0,-1-1-1,0 0 1,1-1 0,-1 0 0,0-1 0,0 0 0,16-7 0,11-8-1145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8.7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1012,'16'16'5077,"-16"-14"-4908,3 30 1108,-2-23-1002,6 276 1946,12 118-212,-18-395-1981,21 130 340,-18-120-318,1 0 0,1-1 0,1 0 0,0 0 0,14 24 1,-20-39-24,0 0 0,0 0 1,0 0-1,0 0 1,1-1-1,-1 1 1,0 0-1,1-1 1,-1 1-1,1-1 1,-1 0-1,1 0 1,0 1-1,-1-1 1,1 0-1,0 0 1,0 0-1,0-1 1,0 1-1,0 0 1,0-1-1,0 1 1,0-1-1,0 0 1,0 0-1,0 1 1,0-1-1,0-1 1,0 1-1,0 0 1,0 0-1,0-1 1,0 1-1,0-1 1,0 0-1,0 0 1,0 1-1,0-1 1,0 0-1,0-1 1,-1 1-1,1 0 1,0 0-1,-1-1 1,1 1-1,1-4 1,5-3 93,0-1 0,-1 0 0,0-1 0,-1 1 0,0-1 0,-1-1 0,7-14 0,10-46 27,-3-1-1,16-122 0,-13 63-421,38-136-1494,-14 91-4324,-42 158 4967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9.08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96,'55'10'7860,"-37"-3"-6751,-16-6-996,0 1 0,0-1 0,0 1 0,0-1 0,0 1 0,-1 0 0,1-1 0,0 1 0,-1 0 0,0 0 0,1 0 0,-1 0 1,0 0-1,0 1 0,0-1 0,0 0 0,-1 0 0,1 1 0,-1-1 0,1 4 0,3 56 755,-2-1 1,-3 1-1,-3-1 0,-15 78 1,6-38-681,10-82-243,-1 10-186,0 1 1,2 0 0,1 0 0,2-1-1,7 48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9.42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41 490 140,'13'-240'6881,"-14"192"-4715,-1 1 0,-2 0 1,-12-51-1,16 97-2173,0 1-1,0 0 1,0 0-1,0-1 1,0 1-1,0 0 1,0 0-1,0-1 1,0 1-1,0 0 1,0 0-1,0-1 1,0 1-1,0 0 1,0-1-1,0 1 1,0 0-1,0 0 1,0-1-1,0 1 1,0 0-1,-1 0 1,1-1-1,0 1 1,0 0-1,0 0 1,0 0-1,-1-1 1,1 1-1,0 0 1,0 0-1,-1 0 1,1 0-1,0-1 1,0 1-1,-1 0 1,1 0-1,0 0 1,0 0-1,-1 0 1,1 0-1,0 0 1,0 0-1,-1 0 1,1 0-1,0 0 1,0 0-1,-1 0 1,1 0-1,-9 16-863,-2 28-1192,9-25 712,1-1-1,1 0 0,0 1 1,1-1-1,1 1 1,7 28-1,2-17-404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19.7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270 1 92,'32'33'5734,"-30"-29"-5161,4 6 1,-6-7-407,1 0 1,-1-1 0,0 1-1,0-1 1,0 1 0,0 0-1,-1-1 1,1 1-1,-1-1 1,1 1 0,-1-1-1,0 1 1,0-1 0,0 1-1,0-1 1,0 0 0,-1 1-1,1-1 1,-1 0-1,1 0 1,-1 0 0,-2 2-1,-45 49 19,25-29-149,2 1 0,0 0 1,2 2-1,-30 51 1,45-69-44,2 0 0,-1-1 0,1 1 0,0 0 0,1 1-1,0-1 1,1 0 0,0 1 0,0-1 0,1 1 0,0-1 0,1 1 0,0-1 0,0 0 0,1 1 0,0-1 0,1 0 0,0 0 0,0 0 0,1 0 0,8 14 0,7 6-43,2-1 0,1 0 0,36 34 0,-35-38 7,-1 1 0,-1 0 1,-1 1-1,20 34 0,-38-56 25,0 1 1,-1-1-1,1 0 0,-1 1 1,0 0-1,0-1 1,0 1-1,-1 0 0,1-1 1,-1 1-1,0 0 0,0 0 1,-1-1-1,0 1 1,0 0-1,0-1 0,0 1 1,-1-1-1,1 1 0,-1-1 1,0 0-1,-1 1 0,1-1 1,-1 0-1,1-1 1,-1 1-1,0 0 0,-7 5 1,-9 9-69,-1-1 0,-1-2-1,0 0 1,-26 14 0,21-13 47,-144 77 35,164-90 13,6-2-11,0-1 1,0 0 0,0 0-1,0 0 1,0 0 0,0 0-1,0 0 1,0 0 0,0 0-1,0 0 1,1 0 0,-1 0-1,0 0 1,0 0 0,0 0-1,0 0 1,0 0 0,0 0-1,0 0 1,0 0 0,0 0-1,0 0 1,0 0 0,0 0-1,0 1 1,0-1 0,0 0-1,0 0 1,0 0 0,0 0-1,0 0 1,0 0 0,0 0-1,0 0 1,0 0 0,0 0-1,0 0 1,0 0 0,0 0-1,14-1-15,21-7-28,22-14-208,-1-3 0,0-2 0,-2-3 0,-1-1-1,-2-3 1,91-80 0,-88 63 310,-2-2-1,-2-2 0,-3-3 1,-3-2-1,53-91 0,-84 128 335,-1-1-1,17-48 0,-26 65-129,-1-1-1,0 1 1,0-1 0,-1 0 0,0 1 0,-1-1-1,1 0 1,-1 0 0,-1 0 0,0 0 0,0 1-1,0-1 1,-1 0 0,-4-10 0,6 17-218,0 0-1,-1 1 1,1-1 0,0 0-1,0 1 1,-1-1 0,1 0 0,-1 1-1,1-1 1,0 0 0,-1 1-1,1-1 1,-1 1 0,1-1 0,-1 1-1,0-1 1,1 1 0,-1 0-1,1-1 1,-1 1 0,0 0 0,1-1-1,-1 1 1,0 0 0,1 0-1,-1-1 1,0 1 0,0 0 0,1 0-1,-1 0 1,0 0 0,0 0 0,1 0-1,-1 0 1,-1 1 0,0 0-11,0 0 1,-1 0 0,1 1 0,0-1 0,0 1 0,0-1-1,0 1 1,0 0 0,1 0 0,-3 3 0,-4 6-43,1-1 0,0 1 0,-7 16 1,4 2 46,0-1 0,2 1-1,2 1 1,0-1 0,2 1 0,1 0 0,2 41 0,1-45-104,2 1-1,1-1 1,1 0 0,2 0 0,0 0 0,2-1-1,0 0 1,21 40 0,-24-56-192,0 0 0,1 1 0,0-2 1,1 1-1,-1-1 0,2 0 0,-1 0 0,1-1 0,1 0 1,-1-1-1,1 0 0,0 0 0,0 0 0,1-1 0,0-1 1,19 7-1,-16-8-298,1-1 0,0 0 0,0-1 0,0 0 0,0-1 0,0-1 0,-1 0 0,1-1 0,0 0 0,0-1 0,-1-1 0,23-9 0,11-6-968,5-2 119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0.1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600 940 356,'12'-11'1132,"0"-1"-1,-1-1 1,0 0-1,-1 0 1,0-1 0,-2-1-1,1 1 1,9-26-1,-18 39-1023,1 0-1,-1-1 1,0 1-1,1 0 0,-1-1 1,0 1-1,0-1 1,0 1-1,0 0 0,0-1 1,0 1-1,-1 0 1,1-1-1,0 1 0,-1 0 1,1-1-1,-1 1 1,1 0-1,-1 0 0,0-1 1,1 1-1,-1 0 1,0 0-1,0 0 0,0 0 1,0 0-1,0 0 1,0 0-1,0 0 0,0 0 1,0 1-1,-1-1 1,1 0-1,0 1 0,0-1 1,-1 1-1,1-1 1,0 1-1,-1 0 0,1 0 1,0-1-1,-1 1 1,1 0-1,-1 0 1,1 0-1,0 0 0,-2 1 1,-8-1 140,0 0 0,0 1 0,0 0 0,-15 4 0,-11 5-116,1 2 1,1 1-1,0 2 0,1 1 0,0 2 0,2 1 0,-48 37 0,53-34-126,0 0 0,2 2-1,1 1 1,1 1-1,1 1 1,1 0-1,2 2 1,-24 45 0,36-58-31,0 0 1,1 0-1,1 0 1,1 1-1,0 0 1,1 0-1,-2 31 1,5-43-11,0-1 0,1 0 0,-1 1-1,1-1 1,0 0 0,0 0 0,0 1 0,1-1 0,-1 0 0,1 0 0,0 0 0,0-1 0,0 1-1,1 0 1,3 3 0,-3-4-33,0-1 0,0 1 0,1-1-1,0 0 1,-1 0 0,1 0 0,0-1 0,0 1-1,0-1 1,0 0 0,0 0 0,0 0-1,0-1 1,0 1 0,1-1 0,-1 0 0,0 0-1,8-2 1,8-1-139,-1-1 1,1 0-1,0-2 0,-1 0 1,0-1-1,-1-2 0,1 1 0,-2-2 1,1 0-1,-1-1 0,-1-1 1,0-1-1,-1 0 0,0-1 0,21-26 1,-7 4 128,-2-1 1,-1-2-1,-2 0 1,-2-2-1,31-78 1,-25 41 208,-4-1 0,-4-2 0,14-99 1,-19 48 2177,-2-168 1,-8 182 1549,-6 520-3822,-16 27 159,0-93-1464,17-272 326,-4 89-2795,3-134 2221,-2 0 0,0-1 0,-1 1 0,-1-1 0,-12 31 0,3-25-1032,0-9 341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1.0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 2265 1380,'-25'35'7917,"26"-34"-7765,26 2 1130,-23-3-1475,80 2 341,0-4 0,0-4 0,-1-4 1,0-3-1,116-34 0,-169 37-142,0 0 0,-1-2 0,-1-1-1,0-2 1,-1 0 0,0-2 0,-2-1 0,0-1 0,41-40-1,-38 28 12,-2-1 0,0-1-1,-3-1 1,0-1 0,-2-1-1,25-63 1,-19 29 21,-3-1 0,29-146 0,-10-144 14,-21-109 459,-23 352-146,-30-233 0,29 340-174,-6-31 466,8 41-616,0-1 0,-1 0 0,1 0 1,-1 1-1,1-1 0,-1 0 0,0 1 0,1-1 0,-1 1 0,0-1 0,0 1 1,0-1-1,-1 1 0,1 0 0,0 0 0,0-1 0,-2 0 0,1 2-34,1 0 0,0 1 0,-1-1 0,1 1 0,0-1 0,0 1 0,0-1 0,0 1 0,-1 0 0,1-1 0,0 1 0,0 0 0,0 0-1,0 0 1,0 0 0,1 0 0,-1 0 0,0 0 0,-1 2 0,-15 22 25,2 3-18,2 1 1,1 1-1,1 0 0,2 0 0,1 1 1,1 0-1,-3 40 0,-1 227-74,11-275 67,2 114-198,6-1-1,49 261 0,-39-319-58,3-2-1,3 0 1,4-1-1,2-2 1,4-1 0,63 98-1,-89-157 82,1-1 1,0-1-1,1 0 1,0 0-1,0-1 0,1 0 1,0 0-1,1-2 0,0 1 1,1-1-1,20 9 0,-22-13-70,0 0-1,1-1 1,-1-1-1,1 1 1,-1-2-1,1 0 0,0 0 1,0-1-1,-1 0 1,1-1-1,0-1 1,-1 0-1,1 0 1,21-8-1,-8 0-531,0-1 1,-1-1-1,0-1 1,-1-2-1,-1 0 1,38-33-1,-9 1-455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5.9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315 0 32,'-2'1'406,"-25"2"1167,1 2-1,0 1 1,-34 11-1,53-14-1526,0 0 0,0 1-1,0 0 1,0 0-1,1 0 1,0 1-1,-1 0 1,1 0 0,1 0-1,-1 1 1,1 0-1,0 0 1,1 0 0,-1 0-1,1 1 1,-3 7-1,-9 27 8,3-1 0,1 2 0,2-1-1,2 2 1,2-1 0,2 1-1,1 0 1,2 0 0,3 0 0,11 76-1,-12-111-49,1 0-1,0 1 0,0-1 0,1 0 0,0-1 0,0 1 0,1 0 0,0-1 1,6 9-1,-8-14 0,0 0 1,0 0-1,0 0 1,1 0-1,-1 0 1,0 0-1,1-1 1,-1 1 0,1-1-1,-1 0 1,1 0-1,0 0 1,0 0-1,-1 0 1,1 0-1,0-1 1,0 1-1,0-1 1,0 0-1,0 0 1,0 0-1,-1 0 1,1-1 0,0 1-1,0-1 1,0 1-1,0-1 1,-1 0-1,5-2 1,5-3-5,0 0 1,0-1-1,0-1 1,-1 0-1,0 0 0,-1-1 1,0 0-1,0-1 1,-1 0-1,14-20 1,4-10-33,36-71 1,-35 51 310,-3-2 0,-2 0 0,-3-2 1,12-71-1,-25 119 103,2 16-273,11 26-258,-7-6 142,17 17-159,-3-4 150,46 47 0,-66-73-330,1 0 1,0-1-1,0 0 1,1 0-1,-1 0 1,1-1-1,0-1 0,1 0 1,-1 0-1,1 0 1,18 3-1,-23-7-33,0 1-1,-1-1 0,1 0 1,0-1-1,-1 1 0,1-1 1,5-2-1,10-4-1056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1.4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185 510 712,'22'-33'979,"0"-1"0,-3-1 0,-1-1 0,15-42 0,-28 66-792,-1-1 0,0 1 0,-1-1 0,-1 1 0,0-1 0,-1 0 1,0 0-1,-1 0 0,0 1 0,-1-1 0,-1 0 0,0 0 0,0 0 0,-2 1 0,1 0 0,-11-23 0,12 31-145,0 0-1,0 1 0,0-1 0,0 1 0,0 0 0,-1 0 0,0 0 0,1 0 0,-1 0 0,0 0 0,-1 1 0,1 0 0,0-1 0,-1 1 0,1 1 0,-1-1 0,1 0 0,-1 1 0,0 0 0,0-1 1,0 2-1,0-1 0,0 0 0,-5 1 0,4 0-21,0 1 1,0 0-1,0 0 1,0 0 0,0 1-1,0 0 1,1 0-1,-1 0 1,1 0-1,-1 1 1,1 0-1,0-1 1,0 2 0,0-1-1,0 0 1,0 1-1,1 0 1,-5 6-1,-8 14 61,1 0-1,1 1 1,1 0-1,2 1 1,0 1-1,2 0 1,0 0-1,2 1 1,2 0-1,0 0 0,2 0 1,0 47-1,3-39-66,2 0 0,1-1-1,2 1 1,1-1 0,2 0-1,2-1 1,1 0 0,1-1-1,29 55 1,-32-73-60,0 0 0,1-1 0,1 0 0,1 0 0,0-1 0,0 0 0,1-1-1,1-1 1,0 0 0,1-1 0,0-1 0,0 0 0,1-1 0,0 0 0,0-1 0,32 8 0,-27-11-412,1 0 0,-1-1 0,1-2 0,-1 0 0,1-1 0,-1-1 0,1-1 0,-1-1 0,1-1 0,-1-1 0,-1-1 0,1 0 0,28-15 0,11-9-1175,-1-6 114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2.5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604 238 208,'2'-1'197,"-1"-1"0,1 0 0,-1 0 0,0 0 0,1 1 0,-1-1 0,0-1 0,0 1 0,0 0-1,-1 0 1,1 0 0,0 0 0,-1 0 0,1-1 0,-1 1 0,0 0 0,0-1 0,0 1 0,0 0 0,0 0 0,0-1 0,-1 1 0,1 0 0,-1 0 0,0-1 0,1 1-1,-1 0 1,0 0 0,0 0 0,0 0 0,-1 0 0,1 0 0,0 1 0,-1-1 0,1 0 0,-1 0 0,0 1 0,1-1 0,-1 1 0,0 0 0,0 0 0,0-1 0,0 1 0,0 0-1,0 0 1,0 1 0,-1-1 0,-2 0 0,-8-3 155,1 0 0,-1 2 1,1-1-1,-1 1 0,0 1 0,0 1 0,-18 0 0,16 2-250,0 1-1,1 0 1,-1 0-1,1 2 1,0 0-1,0 0 1,0 1 0,1 1-1,-19 13 1,13-7-46,1 2 1,1 0 0,0 0 0,1 2-1,-24 31 1,19-17-53,0 0-1,3 2 1,1 0 0,1 1-1,2 1 1,1 0-1,-12 53 1,17-50-60,2 0 1,1 0-1,0 41 0,5-68 5,0 0-1,0 0 0,1 0 1,1 0-1,0 0 1,0 0-1,1-1 0,1 1 1,-1-1-1,2 0 0,-1 0 1,2 0-1,-1 0 0,1-1 1,10 12-1,-12-17 6,0 0-1,1-1 0,-1 1 0,1-1 1,0 0-1,0 0 0,0 0 1,0-1-1,0 0 0,1 0 1,-1 0-1,1-1 0,-1 1 1,9 0-1,-4-2-21,0 0 0,-1 0 0,1-1 1,0 0-1,0-1 0,-1 0 0,17-6 0,2-4-16,-1 0 1,0-2-1,-1-1 0,36-28 0,-30 20 242,-2-2 0,0 0 0,-2-3 0,-1 0 0,-1-1 0,-2-2 0,0 0 0,-3-2 0,0 0 0,-3-2 0,0 0 0,-3-1 0,0 0 0,13-58 0,-28 94-158,0 0 0,0 0 0,0 0 1,0 0-1,0 0 0,0 0 1,0 0-1,0 0 0,1 0 0,-1 0 1,0 0-1,0 0 0,0 0 0,0 0 1,0 0-1,0 0 0,0 0 1,0 0-1,0 1 0,0-1 0,0 0 1,0 0-1,0 0 0,1 0 0,-1 0 1,0 0-1,0 0 0,0 0 1,0 0-1,0 0 0,0-1 0,0 1 1,0 0-1,0 0 0,0 0 1,0 0-1,0 0 0,0 0 0,1 0 1,-1 0-1,0 0 0,0 0 0,0 0 1,0 0-1,0 0 0,0 0 1,0 0-1,0 0 0,0 0 0,0 0 1,0 0-1,0-1 0,0 1 0,0 0 1,0 0-1,4 14 11,6 35-1,-2-12-8,11 46-56,51 173-516,-59-225 499,1-1 0,2 0 0,0-1 0,2-1 0,2 0 0,21 26 0,-32-46 21,0 0 0,1 0 0,0 0-1,0-1 1,1 0 0,0-1-1,0 0 1,1 0 0,0-1-1,17 7 1,-22-10 44,1-1 0,-1 1 1,1-1-1,0 0 0,0-1 0,0 1 1,0-1-1,-1-1 0,1 1 0,0-1 1,0 0-1,0 0 0,-1 0 0,1-1 1,0 0-1,-1 0 0,0 0 0,1-1 1,-1 0-1,0 0 0,7-6 0,0-1 18,-1-1-1,0 0 0,-1-1 0,0-1 0,-1 1 0,0-2 0,-1 1 0,0-1 0,-2 0 1,1-1-1,-2 1 0,0-1 0,0 0 0,-2-1 0,4-27 0,-2-16 134,-2 0 0,-9-107 0,6 154-122,-43-383 933,21 223-670,23 144-299,-1 28 12,0 0-1,0-1 1,0 1 0,1 0-1,-1-1 1,0 1-1,0 0 1,0-1 0,0 1-1,1 0 1,-1-1-1,0 1 1,0 0 0,1-1-1,-1 1 1,0 0-1,1 0 1,-1-1 0,0 1-1,1 0 1,-1 0-1,0 0 1,1 0 0,-1-1-1,0 1 1,1 0-1,-1 0 1,1 0 0,-1 0-1,0 0 1,1 0-1,3 1-13,0 1-1,0-1 0,-1 1 1,1 0-1,-1 0 0,1 0 1,-1 1-1,4 3 0,15 9-56,2 0-231,1-2 1,1 0 0,0-2 0,0-1 0,1-1 0,1-1 0,-1-2 0,1 0 0,0-2 0,1-1 0,41-2 0,19-6-116,0-4 1,115-27 0,30-3 1034,-233 38-592,-1 1 1,1 0-1,0 0 1,0 0 0,-1 0-1,1-1 1,0 1-1,0 0 1,-1 0-1,1 1 1,0-1-1,0 0 1,-1 0 0,1 0-1,0 0 1,0 1-1,-1-1 1,1 0-1,0 1 1,-1-1-1,1 0 1,-1 1-1,1-1 1,0 1 0,-1-1-1,1 1 1,-1-1-1,1 1 1,-1 0-1,1-1 1,0 2-1,-1 0 3,0-1 0,0 1 0,0 0 0,0 0 0,0 0 0,0 0-1,-1-1 1,1 1 0,0 0 0,-1 0 0,0-1 0,1 1 0,-2 2-1,-38 62 208,32-54-143,-43 68 335,3 1 0,-50 122 0,83-167-415,2 0 0,2 1 0,1 1 0,2 0 0,1 0 1,2 0-1,2 1 0,3 65 0,1-92-84,1 1-1,1-1 1,0 0 0,0 0-1,1 0 1,0 0 0,1-1-1,1 1 1,12 19 0,-15-28-90,-1 0 1,0 0 0,1 0 0,-1 0 0,1 0 0,0 0 0,0-1 0,0 0 0,0 1 0,0-1-1,1 0 1,-1-1 0,1 1 0,-1-1 0,1 1 0,0-1 0,-1 0 0,1 0 0,0-1-1,0 1 1,0-1 0,-1 0 0,1 0 0,0 0 0,0 0 0,0-1 0,0 1 0,-1-1-1,1 0 1,0 0 0,0-1 0,-1 1 0,1-1 0,-1 0 0,0 0 0,4-2 0,49-36-3422,-26 13 1999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3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0 206 1392,'5'-48'10878,"-1"77"-9766,26 220 187,7 61-1373,-30-141-967,7-241 1047,3-1-1,3 2 1,4 1-1,2 1 1,4 1 0,2 1-1,4 2 1,52-74 0,-70 114-16,1 2 0,2 0 1,0 1-1,1 1 1,0 1-1,47-30 1,-61 44 7,1 1 0,1 1 0,-1 0 0,1 0 0,0 1 1,0 0-1,0 1 0,0 0 0,0 0 0,13 0 0,-15 3 4,-1-1 0,1 1-1,-1 1 1,1-1 0,-1 1-1,0 0 1,0 1 0,0 0 0,0 0-1,0 1 1,-1-1 0,1 1-1,-1 1 1,0-1 0,8 9 0,-1 1-2,0 0 1,-1 0-1,-1 1 0,-1 1 1,0 0-1,-1 0 1,10 24-1,40 133 13,-6-15-398,-48-147 85,0 1 1,1-1-1,0 0 0,1 0 1,0-1-1,0 0 1,13 13-1,-17-21 89,-1 1 0,1-1 0,0 0 0,0 0 0,0 0 1,0-1-1,0 1 0,1-1 0,-1 1 0,0-1 0,1 0 0,-1-1 0,1 1 0,-1-1 0,1 1 0,-1-1 0,1 0 1,-1 0-1,1 0 0,-1-1 0,1 1 0,-1-1 0,1 0 0,-1 0 0,0 0 0,1-1 0,-1 1 0,0-1 0,0 1 1,0-1-1,3-2 0,13-10-1281,-2-3 82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3.3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0 157 128,'58'-157'9657,"-60"216"-8271,-13 39-1103,-20 189 296,33-248-779,1 0-1,2 0 1,2-1-1,2 1 0,12 50 1,-15-81-148,1 0 0,0 0 0,0 0 0,1 0 0,5 9 0,-8-15 182,0-1 1,0 0 0,-1 1-1,1-1 1,0 0-1,0 0 1,0 1 0,3 1-332,-3-2 332,0 0-1,1-1 1,-1 1 0,0 0-1,1-1 1,-1 1-1,1 0 1,-1-1 0,1 0-1,-1 1 1,1-1-1,-1 0 1,1 0 0,-1 0-1,1 0 1,-1 0-1,1 0 1,-1 0-1,1 0 1,0-1 0,-1 1-1,1-1 1,-1 1-1,0-1 1,3-1 0,11-8-1397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3.70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10 497 312,'4'-117'4384,"-11"-122"-1,2 143-2514,4 87-1750,1 5-82,0 1 0,0-1-1,-1 1 1,2-1-1,-1 1 1,0 0-1,1-1 1,1-4-1,22 63-268,5 44-1882,-19-60-1461,21 53 0,-19-68 2119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4.0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1 152,'5'15'1193,"60"190"7166,-50-147-7735,12 93 1,-25-142-614,2 35 19,-4-43-30,0 0-1,1-1 0,-1 1 0,0 0 1,0 0-1,0 0 0,0 0 0,0 0 0,0 0 1,-1 0-1,1 0 0,0 0 0,0 0 1,-1 0-1,1 0 0,0-1 0,-1 1 1,1 0-1,-1 0 0,1 0 0,-1-1 1,1 1-1,-1 0 0,0 0 0,1-1 0,-1 1 1,0-1-1,0 1 0,1 0 0,-1-1 1,0 1-1,0-1 0,-1 1 0,22-60-794,5 10 81,58-84 1,-71 116 659,1 1 1,1 0-1,0 0 1,1 2-1,1 0 1,0 0 0,1 2-1,19-12 1,-28 20 47,1 0 1,0 1 0,0 0-1,1 0 1,-1 1 0,0 0-1,1 0 1,-1 1-1,1 0 1,0 1 0,-1 0-1,1 1 1,0 0 0,-1 0-1,1 1 1,-1 1 0,0-1-1,14 7 1,11 6-46,-1 2 1,0 2 0,45 33-1,-4-2-309,-31-24-587,1-2 1,0-2-1,2-2 0,1-3 0,88 23 0,-68-28-313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4.3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154 603 192,'30'-9'883,"0"-1"-1,-1-2 1,-1 0 0,0-2-1,0-2 1,-1 0 0,-1-2-1,41-36 1,-57 45-464,-1 0 0,0-1 0,-1 0 0,0-1 0,-1 1 0,0-2 0,-1 1 0,0-1 0,0 0 0,-1 0 0,-1 0 0,0-1 0,-1 0 0,0 0 0,-1 0 0,-1 0 0,0 0 0,0 0 0,-1 0 0,-1 0 0,0 0 0,-1 0 0,-5-17 0,5 21-200,0 0 1,-1 1-1,0 0 0,-1 0 1,1 0-1,-2 0 1,1 1-1,-1-1 1,0 1-1,-1 0 1,1 0-1,-1 1 0,-10-9 1,11 12-199,0 0 0,0 1 0,1-1 0,-2 1 0,1 0 1,0 0-1,0 0 0,-1 1 0,1 0 0,-1 0 0,1 0 0,-1 1 0,1 0 0,-1 0 0,1 0 1,-1 1-1,1-1 0,-1 1 0,1 1 0,-1-1 0,1 1 0,-7 3 0,-9 5-102,1 0 0,0 2 0,1 0 0,0 2 0,1 0 0,0 0-1,2 2 1,0 0 0,0 1 0,2 1 0,0 0 0,1 1 0,0 0-1,2 1 1,1 0 0,0 1 0,1 0 0,-6 27 0,9-27-80,1-1 1,1 1-1,1 0 1,1 0-1,1 0 1,0 0-1,2 1 1,6 36-1,-4-42 69,1 0 0,1 0 0,0 0 0,1-1-1,1 0 1,0 0 0,1-1 0,1 0 0,0 0-1,1-1 1,22 23 0,2-5 20,2-2 0,63 40 0,-69-51 60,0 2 0,-2 1 0,0 1 0,-2 1 0,46 51 0,-49-39 47,-2 0 1,-1 1-1,-2 0 0,-1 2 1,-2 0-1,-1 1 1,-3 0-1,-1 1 0,-2 1 1,-1-1-1,1 51 0,-5-1 36,-4 0 0,-4 0 0,-3 0 0,-22 93 0,12-98-20,-46 132 0,47-173-8,-1-1 1,-3-1-1,-1 0 1,-45 62-1,62-96-24,-1-1 0,-1 0 0,0 0 0,0 0 0,0-1 0,-1 0 0,-12 8 0,18-13-16,0 0 0,0 0 0,-1 0 1,1 0-1,-1 0 0,1 0 0,-1 0 0,1-1 0,-1 1 1,1-1-1,-1 0 0,1 0 0,-1 0 0,0 0 1,1 0-1,-1 0 0,1-1 0,-1 1 0,1-1 0,-1 0 1,1 0-1,-1 0 0,1 0 0,0 0 0,0 0 0,-1-1 1,1 1-1,0-1 0,0 0 0,0 1 0,1-1 1,-4-3-1,-2-6-62,-1 1 0,2-1 1,-1-1-1,1 1 1,1-1-1,0 0 0,1 0 1,-4-15-1,-16-111-1510,10 48-17,-19-69-4347,-72-208-1,60 249 3924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4.7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354 246 884,'-144'15'4758,"-53"10"-600,197-25-4152,-1 0 0,1 0 0,-1 0 1,1 0-1,-1 0 0,1 0 0,-1 0 1,1 0-1,-1 1 0,1-1 0,-1 0 1,1 0-1,-1 0 0,1 1 0,-1-1 1,1 0-1,0 0 0,-1 1 0,1-1 1,-1 0-1,1 1 0,0-1 0,-1 1 1,1-1-1,0 0 0,0 1 0,-1-1 1,1 1-1,0 0 0,10 8 116,26 6 16,16-2-45,0-3 0,66 6 1,112-2-77,-160-11-19,1181 12-357,3-62-1663,743-134-722,-631 44 3336,-1307 132-623,330-13-1043,-365 22-344,-24-3 1361,0-1 0,0 1 1,-1-1-1,1 1 0,0-1 1,0 1-1,-1-1 0,1 1 0,0-1 1,-1 0-1,1 1 0,-1-1 1,1 1-1,0-1 0,-1 0 0,1 1 1,-1-1-1,1 0 0,-1 1 1,1-1-1,-1 0 0,1 0 0,-1 0 1,1 0-1,-1 1 0,1-1 1,-1 0-1,1 0 0,-1 0 0,0 0 1,1 0-1,-1 0 0,1 0 1,-2-1-1,-29 9-1140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25.1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60 1460,'39'13'7769,"-22"-10"-6474,8-1-411,44-3 1,-25-1-409,473-23-586,-177-19-3980,-335 43 3750,21-4-1302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30.92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69 163 808,'-4'3'378,"0"0"0,0 0 0,-1-1 0,1 1 0,0-1 0,-1 0 0,0-1 0,1 1-1,-1-1 1,0 0 0,0 0 0,-10 0 0,54-14 2686,324-33-2790,154-15-270,104 14 31,1 27-1,960 91 1,-604 49 37,180 18 54,-1012-127-202,1-7 0,202-20 0,-242 17 6338,-122 94-4755,11-28-1449,7 98 0,2-33-28,-20 413-78,2 134 32,42 70 363,1 66-408,-35-139-91,0-520 272,-7 0-1,-60 286 0,72-438-206,-1 0-1,0 0 1,0 0-1,0 0 1,-1 0-1,0-1 0,1 1 1,-1 0-1,-1-1 1,-2 5-1,-2-5-981,6-3 980,0 1 0,1-1 0,-1 0 0,0 0 0,1 0 0,-1 0 0,0-1 0,1 1-1,-1 0 1,0 0 0,0 0 0,-23-18-2972,13 4 1871,1-1-1,0 0 1,1 0 0,0-1 0,2 0 0,0-1 0,-6-19 0,-8-23-563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6.3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0 255 436,'4'1'503,"0"-1"1,0 1-1,0-1 1,0 1-1,-1 1 0,1-1 1,0 0-1,4 3 0,52 35 208,-25-15-339,-6-6-258,-1 2 1,-1 0 0,-1 1-1,-1 2 1,39 45-1,-52-54-84,-1 1-1,0 0 0,-1 0 1,0 1-1,-2 1 0,0-1 1,0 1-1,-2 1 0,0-1 0,-1 1 1,-1 0-1,3 20 0,-7-35 7,0-1 0,1 1 0,-1 0 0,0-1-1,0 1 1,0-1 0,-1 1 0,1-1 0,-1 1 0,1 0-1,-1-1 1,0 0 0,0 1 0,0-1 0,0 1 0,0-1-1,-1 0 1,1 0 0,-1 0 0,0 0 0,1 0-1,-1 0 1,0 0 0,0-1 0,0 1 0,-4 2 0,3-3-11,1-1 0,-1 1 0,0-1 0,1 0 0,-1 0 0,0 0 1,1 0-1,-1 0 0,0-1 0,1 1 0,-1-1 0,1 1 0,-1-1 1,1 0-1,-1 0 0,1 0 0,-1-1 0,1 1 0,0 0 0,0-1 0,0 0 1,0 1-1,0-1 0,0 0 0,-3-4 0,-5-6-18,-1-1 1,2-1-1,0 0 0,1 0 0,0-1 0,1 0 1,1 0-1,-6-20 0,0-8 21,-12-80 0,20 95-43,1 0 0,2 0 0,1 0 0,1 0 1,1 0-1,9-37 0,-6 45-373,0 0 1,2 0 0,14-29-1,-12 32-619,1 0-1,1 0 1,0 1-1,16-16 1,-8 12-365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32.0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 1 532,'-4'1'6347,"8"1"-5806,9 4-514,20 16 597,41 25 350,-67-43-915,0-1 1,0 0-1,0 0 1,0 0-1,1-1 1,-1-1-1,1 1 1,13 0-1,-17-2-50,0-1 0,0 0 0,0 0-1,-1 0 1,1-1 0,0 1 0,-1-1-1,1 0 1,-1 0 0,1 0 0,4-5-1,-5 5-8,0 0 0,0-1 0,0 1 0,0 0 0,1 1 0,-1-1 0,1 1 0,-1-1 0,1 1-1,-1 0 1,7-1 0,-10 2-11,15 28-4,-12-16 47,-1 1 1,0-1 0,-1 1-1,-1 0 1,0 13 0,1 27 14,6 104-8,-21 263 0,4-248-57,-22 647-85,7-158 355,55 1088-199,-24-1650-14,47 645 141,-52-706-179,-2-31-2,1 1-1,0-1 0,0 0 0,0 0 0,1 1 0,0-1 0,0 0 0,1 0 0,0 0 0,1 0 0,2 6 0,11-77-2147,-12 42 97,-1-1 0,0-45-1,-3 45 703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33.2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65 1 60,'-24'22'3037,"19"-18"-2770,1-1-1,-1 1 1,1 0 0,0 0-1,1 0 1,-1 1 0,1-1-1,-6 10 1,9-13-256,0 0 0,0 0 0,0 0 0,0 0 0,0 0 0,1 0 0,-1 0 0,0 0 0,0 0 0,1 0 0,-1 0 0,1 0 0,-1 0 0,1 0 0,-1 0 0,1 0 0,-1 0 0,1 0 0,0 0 0,0-1 0,-1 1 0,1 0 0,0-1 0,0 1 1,0 0-1,0-1 0,0 1 0,0-1 0,0 1 0,0-1 0,0 0 0,0 1 0,0-1 0,2 0 0,39 11 158,-40-10-152,53 4 101,-1-1 0,1-3-1,-1-3 1,66-10 0,-10 3 20,1465-9 371,-1056 44 364,702 125 0,-586-13 95,-193-64-919,-235-45 55,-68-15-99,2-6 0,184-14 0,-224-2-93,1-4-1,105-27 1,-8 6-542,-179 31 626,-14 2 0,0 0 0,-1-1-1,1 0 1,0 0-1,-1 0 1,1 0 0,-1-1-1,1 0 1,-1-1-1,0 1 1,8-5 0,35-15-306,-8 5 221,4-6 103,65-25-1,-109 45 68,0 0 0,0 0 0,0 0 0,-1 1 0,1-1 0,-1 0 0,0 0 0,1 1-1,-1-1 1,0 1 0,-1-1 0,1 1 0,0-1 0,-3-2 0,-28-51-2624,-14 2-2324,21 31 3255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42.4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463 28 896,'8'-25'5128,"-9"23"-4923,-1 2-128,1-1 0,0 1-1,-1 1 1,1-1 0,0 0 0,-1 0 0,1 1 0,0-1 0,-1 0 0,1 1 0,0-1 0,-1 1 0,1 0-1,0-1 1,-2 3 0,-53 37-314,-79 81 275,117-100-29,0 0 0,1 0 0,1 2 0,-22 40 0,12-7 3,2 1 0,2 1 1,4 1-1,1 1 0,4 0 1,2 1-1,2 0 1,3 0-1,3 1 0,3 0 1,8 66-1,3-43 0,3 0 0,4-1 0,4-1 0,3 0 1,4-2-1,3-2 0,60 108 0,-63-136 158,1 0 0,3-2 0,54 63-1,-83-109-260,-1 1 0,-1-1 0,1 1 0,0-1 0,-1 1-1,0 0 1,0 0 0,3 8 0,-5-11-8,1-1 1,-1 1-1,0 0 1,0 0-1,0-1 0,0 1 1,0 0-1,0-1 1,0 1-1,0 0 1,0-1-1,-1 1 0,1 0 1,-4 5-789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43.5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46 701 164,'-3'-3'187,"-1"1"1,1 0-1,0 0 1,0-1-1,0 0 1,0 0-1,1 0 0,-1 0 1,1 0-1,0 0 1,0 0-1,0-1 0,0 1 1,1-1-1,-1 0 1,1 1-1,0-1 1,0 0-1,0 0 0,0 0 1,1 0-1,0 0 1,-1 0-1,2 1 0,-1-1 1,0 0-1,1 0 1,0 0-1,1-6 1,-1 9-187,0 0 1,0 0 0,0-1 0,1 1-1,-1 0 1,0 0 0,0 0 0,1 1-1,-1-1 1,0 0 0,1 0 0,-1 1-1,1-1 1,-1 1 0,1-1 0,-1 1-1,1 0 1,0 0 0,-1-1 0,1 1-1,-1 0 1,1 0 0,-1 1 0,1-1-1,0 0 1,-1 0 0,3 1 0,48 12 12,-48-12-8,22 9 0,0 2 0,0 0-1,-1 2 1,-1 1 0,0 1 0,-1 1 0,30 29 0,-27-23-13,1-2 0,1 0 1,1-2-1,41 21 1,-58-34-83,12 2 601,-23-9-491,0 1 0,0-1-1,0 1 1,0-1 0,0 1 0,0-1 0,0 0 0,-1 1 0,1-1 0,0 0 0,0 0 0,-1 0-1,1 0 1,0 0 0,-1 1 0,1-1 0,-1 0 0,1 0 0,-1 0 0,0 0 0,1-1 0,-1 1-1,0 0 1,0-1 0,14-54 86,11-90 0,-7 27-5,0 16 70,-8 38 13,2 1 0,4 0 0,2 2 0,29-70 0,-45 128-183,0 0-2,0 1-1,-1 0 1,0-1 0,1 1 0,-2-1 0,1 1-1,0-1 1,0-5 0,-1 9-9,-28 45-220,0-17 230,-2 0 0,0-2 1,-2-1-1,-1-2 0,-51 28 0,-27 20-82,-6 7-6,-64 47 23,161-106-9,22-17-89,13-8 89,25-18 88,-1-2 0,-2-2-1,0-1 1,49-52 0,27-22 43,-64 60-53,-32 27-20,0 1 1,1 0-1,0 1 0,40-21 1,-108 95-123,-107 82-2,-9 9 35,166-151 104,1 0-1,-1 0 0,0 0 1,0 0-1,0 0 1,0 1-1,0-1 0,0 0 1,0 0-1,1 0 0,-1 0 1,0 0-1,0 0 0,0 0 1,0 0-1,0 0 0,0 1 1,0-1-1,0 0 1,0 0-1,0 0 0,0 0 1,0 0-1,1 1 0,-1-1 1,0 0-1,0 0 0,0 0 1,0 0-1,0 0 1,0 0-1,0 1 0,0-1 1,0 0-1,-1 0 0,1 0 1,0 0-1,0 0 0,0 1 1,0-1-1,0 0 1,0 0-1,0 0 0,0 0 1,0 0-1,0 0 0,-1 1 1,25-11 10,28-20 53,34-38-419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46.3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776 99 604,'1'-3'314,"1"0"1,-1-1-1,0 1 0,0 0 1,0-1-1,-1 1 0,1-1 1,-1 1-1,0 0 0,0-1 1,0 1-1,0-1 0,-1 1 1,1-1-1,-1 1 0,0-1 1,0 1-1,0 0 0,-2-5 1,1 6-269,1 0 1,-1 0-1,0 0 1,0 0-1,0 1 1,0-1-1,0 0 1,0 1-1,0-1 1,-1 1-1,1 0 0,-1 0 1,1 0-1,0 0 1,-1 0-1,0 0 1,1 1-1,-1-1 1,1 1-1,-1 0 1,0 0-1,1 0 1,-1 0-1,0 0 1,-3 1-1,-21 4-17,1 1 0,0 1 0,0 1 0,1 1 0,0 1 0,-36 21 0,9 0 20,-90 69 1,123-85-44,1 0 1,0 2-1,1 0 0,1 1 1,0 0-1,-19 32 0,30-41-9,0 0-1,1 0 0,0 1 0,0 0 0,1-1 0,0 1 1,1 0-1,0 0 0,1 1 0,0-1 0,1 0 1,0 0-1,0 1 0,1-1 0,0 0 0,1 0 1,6 20-1,11 18-21,3-1 1,1-1 0,3-1-1,33 45 1,-23-36-68,57 114 0,-84-148 83,-2-1 1,0 2 0,-1-1 0,-1 0-1,-1 1 1,-1 0 0,-1 0-1,-1 0 1,0 0 0,-3 24-1,-2-27 20,1 0 0,-2 0 0,-1-1 0,0 0 0,-1 0 0,0 0 0,-2-1 0,0 0 0,-1 0 0,0-1-1,-1-1 1,-1 0 0,0 0 0,-26 20 0,-14 9 167,-2-2 0,-92 52 0,145-93-178,-59 29 286,69-43-303,13-7-30,-3 6 37,1 2 0,0 0 0,1 1 0,1 2 0,-1 0 0,2 1 0,-1 1 0,1 1 0,0 1 0,1 1 0,44-3 0,-20 6-1,0 2-1,0 3 1,-1 1-1,0 3 1,47 12-1,-69-13-54,0 0 0,0-2 0,1-1-1,-1-1 1,35-2 0,-52-1 31,0 0-1,-1 0 1,1-1 0,0 0-1,0 0 1,-1-1-1,1 0 1,-1-1 0,0 1-1,0-1 1,0-1 0,-1 1-1,1-1 1,-1 0-1,0-1 1,-1 1 0,1-1-1,-1 0 1,0-1-1,-1 1 1,5-9 0,5-13 18,-1 0 1,-1-2-1,-1 1 1,-2-1-1,10-60 1,7-161 1127,-23 210-793,-8-43 181,4 156-465,0 2-9,12 123 0,-8-176-23,1 0 0,0 0 0,2 0 0,0 0 0,1-1 0,1 0 0,1-1 0,1 0 0,1 0 0,21 28 0,-23-38-93,1 1 0,-1-1 0,2-1 1,-1 0-1,1-1 0,0 0 0,1 0 0,0-1 0,0-1 0,0 0 0,1-1 0,-1 0 0,1 0 0,0-2 0,0 0 0,0 0 1,0-1-1,1-1 0,-1 0 0,0-1 0,0 0 0,0-1 0,0 0 0,0-1 0,0-1 0,-1 0 0,1-1 0,-1 0 0,0-1 1,0 0-1,-1-1 0,0 0 0,0-1 0,17-15 0,-21 15 57,0 0 0,-1-1 0,0 0 1,0 0-1,-1 0 0,0 0 0,-1-1 0,0 0 0,-1 0 1,1 0-1,-2 0 0,3-21 0,0-12 185,-2-79-1,-3 88-19,-2-23 206,0 35 128,2 0 0,3-42 1,-3 64-463,0-1 0,0 1 0,0 0 0,0-1-1,0 1 1,0 0 0,0 0 0,0-1 0,0 1 0,0 0 0,1 0 0,-1-1 0,0 1 0,0 0 0,0 0 0,0-1 0,0 1 0,0 0 0,1 0 0,-1 0 0,0-1 0,0 1 0,0 0 0,0 0 0,1 0-1,-1-1 1,0 1 0,0 0 0,1 0 0,-1 0 0,0 0 0,0 0 0,1 0 0,-1 0 0,0-1 0,0 1 0,1 0 0,-1 0 0,0 0 0,0 0 0,1 0 0,-1 0 0,0 0 0,1 0 0,-1 0-1,0 1 1,0-1 0,1 0 0,-1 0 0,0 0 0,0 0 0,1 0 0,-1 1 0,17 15 43,13 29-32,79 180-115,-23-46-5743,-76-159 4525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46.9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 1 1028,'-3'10'963,"1"1"1,1 0-1,0 0 1,0 20-1,4 2-793,10 50-1,0 2 30,27 295 53,-32-287 80,-14-197 190,2 56-492,3-52 1,2 73-12,2 0 0,1 0 0,1 1 0,1-1 0,16-41 1,-19 59-1,1 0 0,1 0 1,-1 0-1,2 0 0,-1 1 1,1-1-1,0 1 1,1 1-1,0-1 0,0 1 1,0 1-1,1-1 0,0 1 1,1 0-1,-1 1 1,1 0-1,0 1 0,11-5 1,-14 7-4,0 1 0,0-1 0,0 1 1,0 0-1,0 1 0,0-1 0,0 1 0,0 0 1,0 1-1,0 0 0,0 0 0,0 0 0,0 0 1,0 1-1,0 0 0,-1 0 0,1 1 0,-1 0 1,1 0-1,-1 0 0,0 0 0,0 1 0,0 0 1,-1 0-1,0 0 0,1 1 0,-1-1 0,-1 1 1,1 0-1,-1 0 0,3 6 0,5 8 30,-1 1-1,-1-1 1,-1 2-1,-1-1 1,-1 1-1,-1 0 1,4 29-1,-4 1 58,-4 84 0,-2-81-79,7 68 1,-6-122-27,0 0 1,0 1-1,0-1 1,-1 0-1,1 0 1,0 1-1,0-1 1,0 0-1,0 1 1,0-1-1,0 0 1,0 0 0,0 1-1,1-1 1,-1 0-1,0 0 1,0 1-1,0-1 1,0 0-1,0 0 1,0 1-1,0-1 1,1 0-1,-1 0 1,0 1 0,0-1-1,0 0 1,1 0-1,-1 0 1,0 1-1,0-1 1,0 0-1,1 0 1,-1 0-1,0 0 1,0 0-1,1 0 1,-1 1 0,0-1-1,1 0 1,-1 0-1,0 0 1,0 0-1,1 0 1,-1 0-1,0 0 1,1 0-1,11-14-140,9-28-328,-20 40 404,8-19-878,-2-1 1,0 0 0,-2 0-1,0 0 1,-2-1-1,2-31 1,-5 23-410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47.39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0 299 336,'1'-12'473,"1"0"-1,0 0 1,0 0 0,1 0-1,1 0 1,0 1-1,1-1 1,0 1 0,0 0-1,8-10 1,0 0-308,2 0 0,0 1 1,33-32-1,-44 47-144,1 1 1,0 0 0,0 0-1,0 0 1,0 1-1,0-1 1,1 1 0,0 1-1,-1-1 1,1 1-1,0 0 1,0 0 0,0 1-1,1 0 1,-1 0-1,0 0 1,0 1 0,1 0-1,-1 0 1,0 0-1,1 1 1,-1 0-1,0 0 1,0 1 0,0-1-1,0 2 1,0-1-1,0 0 1,-1 1 0,1 0-1,-1 1 1,10 6-1,-3 0 36,0 0-1,-1 1 0,0 0 1,0 0-1,-2 1 0,1 1 1,-1-1-1,-1 2 0,0-1 1,-1 1-1,-1 0 0,6 19 1,2 24 200,-2 0 0,4 70 1,2 7-113,-17-129-135,1 1-1,-1-1 1,1 0-1,1 0 1,-1 0-1,1 0 1,0 0-1,0 0 1,0-1-1,0 0 0,1 1 1,6 5-1,-8-9-77,-1 0 0,0 0 0,1 0 0,-1 0 0,1 0 0,-1 0 0,1-1-1,-1 1 1,1-1 0,-1 1 0,1-1 0,0 1 0,-1-1 0,1 0-1,0 0 1,-1 0 0,1 0 0,2 0 0,-2-1-167,-1 1 0,1-1 0,0 0 0,0 0 0,-1 0 0,1 0 1,15-22-2820,-13 10 1605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48.30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1 114 1208,'10'-8'1571,"-4"5"-785,-1-1-1,1 1 1,0 0 0,0 0-1,11-3 1,-15 6-773,0 0 1,0 0 0,0 0-1,0 0 1,0 1 0,0-1-1,0 1 1,0-1-1,0 1 1,0-1 0,0 1-1,-1 0 1,1 0 0,0 0-1,0 0 1,-1 0 0,1 0-1,0 1 1,-1-1 0,1 1-1,-1-1 1,0 1 0,1-1-1,-1 1 1,0 0-1,0-1 1,0 1 0,0 0-1,1 3 1,8 17 6,-2 1-1,0 0 1,-1 0-1,-1 0 1,-1 1 0,2 27-1,2 146 219,-15-44-81,20-431-380,-8 233 197,1 1 0,3 0 0,2 0 0,21-51 0,-30 87 22,1-1 0,0 1-1,0 0 1,1 1 0,0-1 0,1 1-1,-1 0 1,2 0 0,-1 0-1,13-9 1,-17 14 4,1 1-1,0-1 1,0 1 0,-1 0-1,1-1 1,0 1-1,0 0 1,0 1 0,1-1-1,-1 1 1,0-1-1,0 1 1,0 0 0,0 0-1,0 0 1,0 1-1,1-1 1,-1 1 0,0-1-1,0 1 1,0 0-1,0 0 1,0 1 0,-1-1-1,1 0 1,0 1-1,-1 0 1,1 0 0,-1 0-1,1 0 1,-1 0 0,0 0-1,3 4 1,5 6 4,0 1 1,-1 0 0,0 0-1,-1 1 1,-1 0-1,0 0 1,-1 1 0,0 0-1,3 15 1,26 146 91,-33-164-88,34 393 189,-29-274-144,-7-128-51,0-1 0,0 0 0,0 0-1,0 0 1,1 0 0,-1 0 0,0 0 0,1 0 0,0 0 0,-1 1 0,1-2 0,0 1 0,0 0 0,0 0-1,0 0 1,1 0 0,0 1 0,10-7 13,1-18-20,15-51-113,33-136 0,-14 37 50,-38 144 62,44-117 58,-47 133-46,-1 0 0,1 1 0,1 0 0,0 0 1,1 1-1,0 0 0,0 0 0,1 1 0,15-13 0,-23 21-6,1-1-1,0 1 0,0 0 1,0-1-1,0 1 1,1 0-1,-1 0 0,0 1 1,0-1-1,1 0 1,-1 1-1,0-1 0,1 1 1,-1 0-1,0 0 1,1 0-1,-1 0 0,0 0 1,1 0-1,-1 1 1,0-1-1,1 1 1,-1 0-1,0-1 0,0 1 1,0 0-1,1 0 1,-1 1-1,0-1 0,0 0 1,-1 1-1,1-1 1,0 1-1,0-1 0,-1 1 1,1 0-1,-1 0 1,1 0-1,-1 0 1,0 0-1,0 0 0,1 3 1,6 10 0,0 1 0,-2 1 0,0-1-1,6 24 1,-11-35 1,9 41 38,6 69 0,-14-85-21,1-1-1,2 1 1,1-1 0,1-1-1,1 1 1,20 43 0,-26-67-21,0 0 0,1-1 0,0 1 0,0-1 0,0 0 0,1 0 0,0 0-1,-1 0 1,1-1 0,1 0 0,-1 0 0,0 0 0,1 0 0,-1 0 0,1-1 0,0 0 0,6 2 0,-4-2-3,0-1-1,0 0 0,-1-1 1,1 0-1,0 0 0,0 0 1,-1-1-1,1 0 0,0 0 1,-1-1-1,1 1 0,6-4 1,1-1-2,-1 0-1,-1 0 1,1-2 0,-1 1 0,0-2 0,0 0-1,-1 0 1,-1-1 0,1 0 0,-2-1 0,17-22-1,-12 10 66,-2-1 0,0-1-1,-2 0 1,-1 0 0,0-1-1,-2 0 1,-1-1 0,-2 1-1,0-1 1,-2 0 0,-1 0-1,-1 0 1,-1 0 0,-8-45-1,8 67 26,0 0 0,0 0-1,-1 1 1,0-1-1,0 1 1,0-1-1,-1 1 1,1 0-1,-1 0 1,0 0-1,0 0 1,-1 0-1,1 1 1,-1-1-1,0 1 1,-4-3-1,7 5-65,-1 0 0,0 0 0,0 1 1,0-1-1,-1 0 0,1 1 0,0-1 0,0 1 0,0 0 0,0 0 1,0-1-1,-1 1 0,1 1 0,0-1 0,0 0 0,0 1 0,0-1 0,0 1 1,0-1-1,0 1 0,0 0 0,0 0 0,0 0 0,0 0 0,0 0 1,0 1-1,1-1 0,-1 0 0,0 1 0,1-1 0,-1 1 0,1 0 1,0-1-1,0 1 0,-1 0 0,1 0 0,0 0 0,0 2 0,-5 7-19,2-1 0,-1 1 0,2 0-1,-1 0 1,2 1 0,-1-1-1,2 0 1,-1 1 0,1 16 0,2 10 39,7 57 0,-4-66-13,2 0 1,0-1 0,3 0-1,0 0 1,18 35 0,-19-46-68,0-1 1,1 0 0,1-1-1,1 0 1,0-1 0,1 0-1,0-1 1,1 0 0,26 19-1,-35-29-72,1 0-1,-1 0 0,1 0 1,0-1-1,0 0 0,0 0 1,0 0-1,0 0 1,0-1-1,1 0 0,-1 0 1,0-1-1,1 1 0,-1-1 1,1 0-1,-1-1 0,0 1 1,1-1-1,-1 0 1,0 0-1,1-1 0,-1 0 1,0 0-1,6-3 0,-5 1-288,1-1-1,0 0 0,-1 0 1,0 0-1,0-1 0,0 0 1,-1 0-1,0-1 0,0 0 1,-1 1-1,0-2 0,0 1 1,-1 0-1,1-1 0,2-11 0,5-19-873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48.71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1 285 1056,'0'-3'174,"2"-4"438,0 0 0,1 0 1,0 0-1,0 0 1,5-8-1,-8 15-565,0-1 0,1 1 0,-1 0 0,0-1 0,1 1 0,-1-1 0,1 1 0,-1 0 0,0-1 0,1 1 0,-1 0 0,1 0 1,-1-1-1,1 1 0,-1 0 0,1 0 0,-1 0 0,1 0 0,-1-1 0,1 1 0,-1 0 0,1 0 0,-1 0 0,1 0 0,-1 0 0,1 0 0,-1 0 0,1 0 0,-1 1 0,1-1 0,0 0 0,0 1-27,1 1-1,0-1 1,-1 1 0,1-1-1,-1 1 1,0 0-1,1-1 1,-1 1 0,0 0-1,0 0 1,0 0-1,1 3 1,8 22 124,0 0 1,-2 0-1,-1 1 1,-1 0-1,-2 1 1,2 33-1,-9 174 354,-2-82-148,21-367 190,4-42-554,-13 203 31,2 0 1,30-93-1,-34 133-13,0 0 0,0 1 0,1-1 0,0 1 0,1 0 0,1 1 0,0 0-1,0 0 1,1 0 0,12-10 0,-18 18-2,0-1 0,1 1-1,-1 0 1,1 0 0,-1 0 0,1 0-1,-1 0 1,1 1 0,0 0 0,0 0-1,0 0 1,0 0 0,0 0 0,0 1-1,0 0 1,0 0 0,0 0 0,0 0-1,0 1 1,0-1 0,0 1 0,0 0-1,0 0 1,-1 1 0,1-1 0,0 1-1,-1 0 1,1 0 0,-1 0 0,1 0-1,-1 1 1,0-1 0,0 1 0,0 0-1,0 0 1,2 3 0,3 4 7,-2-1 0,1 1 0,-1 1 0,-1-1 0,1 1 0,-2 0 0,0 0 1,0 0-1,-1 0 0,0 1 0,-1 0 0,0-1 0,-1 1 0,-1 18 0,0 10 84,-3 1 1,-14 75-1,-7-19 65,16-70-127,1 0-1,1 1 1,1-1 0,2 1 0,0 0-1,2 33 1,2-57-28,0 1 0,0 0-1,0 0 1,1-1 0,-1 1 0,1-1-1,0 1 1,0-1 0,1 0 0,-1 0-1,1 0 1,0 0 0,0 0 0,0-1-1,1 1 1,-1-1 0,1 0-1,0 0 1,0 0 0,0-1 0,0 1-1,1-1 1,-1 0 0,0 0 0,1 0-1,0-1 1,-1 0 0,1 0 0,0 0-1,6 0 1,12 2-58,-1-2 0,1 0 0,-1-2 0,1 0 0,24-6 1,-11 1-592,-1-1-1,44-16 1,-56 14-449,-1 0 0,-1-1-1,1-1 1,26-19-1,-25 14-474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2.9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1 528 548,'5'-4'2548,"5"-4"-2309,-7 8-250,-6 6 462,3-6-424,1 0-1,-1 0 1,0 0 0,0 0-1,1 0 1,-1 0 0,0 0 0,0 0-1,0 0 1,1 0 0,-1 0-1,0 0 1,0 0 0,1 0-1,-1 0 1,0 0 0,0 0-1,2 2 215,-2-2-215,0 0 1,0 0 0,0 0-1,1 1 1,-1-1 0,0 0-1,0 0 1,0 1 0,0-1-1,0 0 1,0 0 0,0 0 0,0 1-1,0-1 1,0 0 0,0 0-1,0 1 1,0-1 0,0 0-1,0 0 1,0 1 0,0-1-1,0 0 1,0 0 0,0 0 0,-2 3 266,2-3-266,0 0-1,0 0 1,-1 0 0,-5 2 250,12-4 1,37-6 368,65-4-587,79 5 28,-27-6-44,299 17 1,-151 5-153,598 10-121,-396-5 202,98-17 148,-19 0-64,-580 3-53,65 1 41,1 3-1,113 20 1,-187-24-54,0 0 53,0 0-1,0 0 1,0 0-1,0 0 0,0 1 1,-1-1-1,1 0 0,0 0 1,0 1-1,0-1 0,0 0 1,-1 1-1,1-1 0,0 1 1,0-1-1,-1 1 0,1-1 1,0 1-1,-1-1 1,1 1-1,-1 0 0,1-1 1,0 1-1,-1 0 0,0 0 1,1-1-1,-1 1 0,1 0 1,-1 1-1,0-1-24,0-37-43,-2 26 21,0 1-1,-1-1 0,-1 1 0,1 0 0,-1 0 0,-1 0 1,1 1-1,-2 0 0,1 0 0,-1 0 0,-9-10 0,-12-9 9,-46-38 0,53 49-1,-54-35-16,59 43 3,1-1 0,0-1 0,0 0 0,1-1 1,0-1-1,-18-21 0,-2-4-30,-7-13 123,38 46-80,0 0-1,0 0 0,-1 1 0,1-1 0,-1 1 1,0 0-1,0 0 0,0 0 0,0 0 0,0 1 1,-1-1-1,1 1 0,-1-1 0,1 1 0,-1 1 0,0-1 1,0 0-1,0 1 0,0 0 0,-5-1 0,7 1 0,1 0 0,-1 0 0,0 0 0,0 0 0,1 0 0,-1 0 0,1 0 0,-1-1 0,1 1 0,-1-1 0,1 1 0,0-1 0,-1 0 0,0-1 0,-4-5 1,4 9-5,2 0 12,-1-6 3,2 9-16,-1-3-8,28 20-46,-14-9 58,6 2-11,0 2 0,26 27 0,5 5 17,6 4-29,76 94-1,-100-109-4,-4-4 20,253 265-199,-280-297 205,-1 1 0,0-1 0,1 1 0,-1-1 0,0 1 0,0 0 1,0-1-1,-1 1 0,1 0 0,0 0 0,-1 0 0,1-1 0,-1 1 0,1 0 1,-1 0-1,0 0 0,0 0 0,0 0 0,0 0 0,0 0 0,0 0 0,-1 0 1,1 0-1,0 0 0,-1-1 0,0 1 0,1 0 0,-1 0 0,0 0 0,0-1 1,0 1-1,0 0 0,0-1 0,-3 3 0,-6 8-11,0 0 0,-1 0-1,-18 14 1,8-6 2,-137 162 93,61-66-36,40-58 33,41-44-65,1 1-1,0 1 1,2 0-1,0 0 1,-20 35-1,28-46-7,4-4-10,0 0 1,0 0-1,0 1 0,-1-1 1,1 0-1,0 1 0,0-1 1,1 1-1,-1-1 0,0 1 0,0-1 1,1 1-1,-1-1 0,1 1 1,-1 0-1,1-1 0,0 3 1,0-4 3,0 1 0,0-1 1,1 0-1,-1 1 0,0-1 0,1 0 1,-1 0-1,0 1 0,1-1 0,-1 0 1,0 0-1,1 0 0,-1 1 0,0-1 1,1 0-1,-1 0 0,1 0 0,-1 0 1,0 0-1,1 0 0,-1 0 0,1 0 1,-1 0-1,1 0 0,-1 0 0,0 0 1,1 0-1,-1 0 0,1 0 0,-1 0 1,0 0-1,1-1 0,-1 1 0,0 0 1,1 0-1,-1-1 0,0 1 0,1 0 1,-1 0-1,0-1 0,1 1 1,-1 0-1,0-1 0,0 1 0,1 0 1,-1-1-1,0 1 0,0 0 0,0-1 1,1 1-1,-1 0 0,0-1 0,0 0 1,11-19 54,-11 20-56,23-57 19,-3-2 0,-2 0 0,-3-1-1,10-81 1,7-249 55,-28 318-45,-10-103-1,6 173-38,0 0 1,0 0-1,0 0 0,-1 0 0,1-1 1,-1 1-1,1 0 0,-1 0 0,0 0 1,0 0-1,0 0 0,0 1 0,0-1 1,0 0-1,0 0 0,-1 1 0,1-1 1,-3-2-1,17 53-196,-6-30 193,1-1 1,1 0-1,0 0 1,1 0-1,17 22 1,-13-21 3,-1 1-1,-2 0 1,15 33 0,-19-36-19,-1 1 0,-1 0 1,-1 0-1,0 0 0,-1 1 0,0 24 1,0-47-177,0-1 1,0 1 0,-1-1-1,1 0 1,-1 0 0,0 0-1,1-6 1,-6-75-4529,3 61 3512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7.22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0 337 784,'20'85'5167,"14"42"-5061,78 233 194,-107-346-289,0-3 3,-1 1 0,-1 0 0,0-1 0,0 1 0,1 15 1,-15-164 311,11 78-303,10-223 13,-6 250 32,1 1-1,1 0 1,2 1 0,1 0 0,2 0 0,27-55 0,-35 80-50,1-1-1,0 0 0,-1 1 0,1 0 1,1 0-1,-1 0 0,1 0 0,0 1 1,0 0-1,1 0 0,-1 0 0,12-5 0,-15 8-15,1 0 0,0 0 0,-1 1 0,1-1-1,0 1 1,0 0 0,-1-1 0,1 1 0,0 1-1,0-1 1,0 0 0,-1 1 0,1-1 0,0 1-1,-1 0 1,1 0 0,0 0 0,-1 0 0,1 0-1,-1 0 1,0 1 0,1-1 0,-1 1 0,0 0-1,0 0 1,0 0 0,0 0 0,0 0 0,-1 0-1,1 0 1,0 1 0,1 4 0,17 29-4,-1 0 1,-3 2 0,19 59 0,-24-63-1,1-1 0,1 1 0,2-2 0,1 0 1,31 44-1,-46-74 0,0 0 1,1 0 0,0 0 0,0 0-1,-1-1 1,1 1 0,0 0 0,0-1-1,1 1 1,-1-1 0,0 0-1,0 0 1,1 0 0,-1 0 0,1 0-1,-1 0 1,0-1 0,1 1 0,0-1-1,4 0 1,-3 0-4,0-1 0,0 0 0,0 0 0,0 0 0,0 0 0,0-1 0,0 1 0,-1-1 0,1 0 0,0-1 0,5-3 0,4-6-11,-1 1-1,0-1 1,-1-1-1,0 0 1,10-17-1,4-12 14,-1 0 0,-2-2 0,25-72 0,27-147 1324,-71 246-782,0 0 0,0-31 0,-6 56-517,0 0 0,0 0 0,1 0 0,0 0 1,0 11-1,2 12-14,2 0 0,1 0 1,2-1-1,1 0 1,15 48-1,-16-63-75,1 0 0,1 0 0,0 0 0,1-1 0,0 0 0,1 0 0,1-1 0,0-1-1,0 1 1,2-2 0,-1 1 0,20 13 0,-27-22-202,0 0 0,0 0 0,0-1 0,0 1 0,0-1 0,1 0 0,-1 0-1,1-1 1,0 1 0,-1-1 0,1 0 0,0 0 0,0 0 0,0-1 0,0 0 0,-1 0 0,1 0 0,0-1-1,0 1 1,0-1 0,0 0 0,-1-1 0,1 1 0,0-1 0,-1 0 0,0 0 0,1 0 0,-1-1 0,8-5-1,1-7-1105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4.02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 13 1008,'4'-12'6782,"-11"36"-6203,20 443-419,-4-220-132,28 602 144,59-4 429,-24-438-376,62 406-171,-32-61-91,-91-677-47,28 101 1,-39-174 55,1-1 1,-1 1 0,1 0-1,-1-1 1,1 1-1,0-1 1,-1 1-1,1-1 1,0 1-1,0-1 1,0 1-1,0-1 1,0 0 0,1 1-1,-1-1 1,0 0-1,1 0 1,1 2-1,-2-3-49,0 0 0,0 0 0,0 0 0,0 0-1,0 0 1,0 0 0,0 0 0,0-1 0,0 1 0,0 0-1,0 0 1,0-1 0,0 1 0,0 0 0,-1-1 0,1 1-1,0-1 1,0 1 0,0-1 0,-1 0 0,1 1 0,0-1-1,0-1 1,3-3-331,0 1-1,-1-1 1,0 0-1,0 0 1,0-1-1,-1 1 1,0-1-1,0 1 1,2-9-1,3-24-1078,-1-7 100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6.1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0 216 704,'8'2'4274,"27"-6"-2968,62-10-1975,-65 9 1110,768-55-252,-515 48-219,-4-3-33,1404-48 246,49 53-301,-1189-12 210,-329 11-78,128 10 50,-154 4 212,-155-4 140,-27 0-372,1 0-1,-1 1 0,0 0 1,1 0-1,-1 1 0,0 1 1,0-1-1,0 1 0,13 4 1,-19-4-18,0 0 0,0 0 0,1 0 0,-1 0 0,-1 1 0,1-1 0,0 0 1,-1 1-1,1-1 0,-1 1 0,1 0 0,-1-1 0,0 1 0,0 0 0,-1 0 0,1-1 0,-1 1 1,1 4-1,5 61-14,-6-62 14,-18 1058 627,14-986-609,-9 367-64,-47 585 285,20-644-85,-31 208-11,8-316 47,37-178-105,4 1 0,-13 148-1,36-231-116,1-1 0,0 0 0,2 0 0,0 0 0,0-1-1,2 1 1,0-1 0,14 25 0,-8-15 19,15 51 0,27 86 68,-17-58-45,-33-96-25,-4-9-11,1 1 0,-1-1 1,0 0-1,0 1 1,1-1-1,-1 1 0,0-1 1,0 1-1,1-1 1,-1 1-1,0-1 1,0 1-1,0 0 0,0-1 1,0 1-1,0-1 1,0 1-1,0-1 0,0 1 1,0-1-1,0 1 1,0 0-1,0-1 0,0 1 1,-1-1-1,1 1 1,0-1-1,0 1 1,-1-1-1,1 1 0,0-1 1,0 0-1,-1 1 1,1-1-1,-1 1 0,1-1 1,-1 1-1,-1 4-11,2-4 12,0-1-1,0 1 1,0-1 0,0 0-1,0 1 1,0-1 0,0 1-1,0-1 1,0 0 0,-1 1-1,1-1 1,0 1 0,0-1-1,0 0 1,-1 1-1,1-1 1,0 0 0,-1 1-1,1-1 1,0 0 0,-1 0-1,1 1 1,0-1 0,-1 0-1,1 0 1,0 1 0,-1-1-1,1 0 1,-1 0-1,1 0 1,0 0 0,-1 0-1,1 0 1,-1 0 0,1 0-1,-1 0 1,1 0 0,-1 0-1,-21 5-2,-1-2 0,0-1 0,0-1-1,1 0 1,-1-2 0,-44-7 0,-24 0-46,-40-5-59,85 7-50,-70-1-1,-266-16-511,153 3 328,-1781-18-1041,1574 59 1317,169-3 34,33-5 101,-164 6 218,273-19-199,-149-19 0,-56-11-91,127 14-36,97 8 25,-73-8 21,-49-13-16,194 28 17,29 2-66,1 0 0,0-1 0,0 0 0,0 0 0,-1 0 0,1-1 1,0 1-1,0-1 0,0 0 0,0 0 0,0-1 0,0 1 0,0-1 0,-4-2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8.01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91 240 376,'-33'-30'3754,"27"26"-3259,0-1 0,0 0 1,1 0-1,-1 0 0,1-1 1,1 0-1,-1 0 0,1 0 1,-7-13-1,11 19-490,0 0 0,0 0 1,0-1-1,0 1 0,0 0 0,0 0 1,0-1-1,0 1 0,0 0 0,0 0 1,0-1-1,0 1 0,0 0 0,1 0 1,-1 0-1,0-1 0,0 1 0,0 0 1,0 0-1,0 0 0,0-1 1,0 1-1,1 0 0,-1 0 0,0 0 1,0-1-1,0 1 0,1 0 0,-1 0 1,0 0-1,0 0 0,0 0 0,1 0 1,-1 0-1,0-1 0,0 1 0,0 0 1,1 0-1,-1 0 0,0 0 0,0 0 1,1 0-1,-1 0 0,0 0 0,0 0 1,1 0-1,-1 0 0,0 0 1,0 0-1,1 1 0,-1-1 0,0 0 1,0 0-1,0 0 0,1 0 0,-1 0 1,0 0-1,0 1 0,0-1 0,1 0 1,-1 0-1,17 8 4,-6 3 10,0 0 1,0 1-1,-1 0 1,-1 1-1,0 0 1,12 25-1,38 93 58,-53-115-70,33 87-16,-6 3 1,-3 0 0,16 124 0,18 334 63,-63-544-54,-1-16-2,0 1 1,0 0 0,0-1-1,1 1 1,0-1 0,2 9-1,-3-13 0,1 0 1,-1 0-1,0 0 0,1 1 1,-1-1-1,0 0 0,1 0 0,-1 0 1,0 0-1,1 0 0,-1-1 1,1 1-1,-1 0 0,0 0 0,0 0 1,1 0-1,-1 0 0,0 0 1,1 0-1,-1-1 0,0 1 0,1 0 1,-1 0-1,0-1 0,0 1 0,1 0 1,-1 0-1,0-1 0,0 1 1,0 0-1,1 0 0,-1-1 0,0 1 1,0 0-1,0-1 0,0 1 1,0 0-1,0-1 0,1 1 0,-1 0 1,0-1-1,0 1 0,0 0 1,0-1-1,0 1 0,-1-1 0,9-19-21,19-102-143,12-148 1,-11 58-30,-20 159 150,17-88-61,-21 124 86,1 0-1,0 1 1,2-1 0,0 1 0,16-28 0,-22 42 17,1 1 0,-1-1 0,0 0 0,0 1 0,1-1 0,-1 1 0,0-1 0,1 1 0,0 0 0,-1-1 0,1 1 0,0 0 0,-1 0 0,1 0 0,0 1 0,0-1 0,0 0 0,0 1 0,0-1 0,0 1 0,0 0 0,0-1 0,0 1 0,0 0 0,0 0 0,0 0 0,0 1 0,0-1 0,0 0 0,0 1 0,0-1 0,0 1 0,0 0 0,0 0 0,0 0 0,-1 0 0,1 0 0,0 0 0,0 0 0,-1 0 0,1 1 0,-1-1 0,1 1 0,1 1 0,6 7-2,0 0 0,0 0 0,-1 0 0,-1 1 0,9 17 0,29 65-41,-5 1-1,36 128 1,45 108 76,-119-325-33,2 4 10,0 0 0,1 0-1,0 0 1,7 7 0,-12-15-5,1 0 1,-1 0-1,1 0 0,-1-1 0,1 1 0,0 0 1,-1 0-1,1-1 0,0 1 0,-1-1 1,1 1-1,0 0 0,0-1 0,0 1 0,0-1 1,0 0-1,0 1 0,-1-1 0,1 0 0,0 0 1,0 1-1,0-1 0,0 0 0,0 0 0,0 0 1,0 0-1,0 0 0,0 0 0,0-1 1,0 1-1,0 0 0,0 0 0,0-1 0,0 1 1,0 0-1,0-1 0,-1 1 0,1-1 0,0 0 1,0 1-1,0-1 0,-1 1 0,1-1 1,0 0-1,-1 0 0,1 1 0,-1-1 0,1 0 1,-1 0-1,1 0 0,-1 0 0,1-1 0,19-34 28,-1-2-1,-2 0 0,-1-1 1,16-64-1,23-167 70,-20-106 5,-30 269-464,4 0 0,41-187 0,-49 290 335,1-4-267,1-1 0,0 0-1,0 1 1,6-11 0,-9 18 179,1 0-1,-1-1 1,1 1 0,-1 0 0,1 0 0,0 1 0,-1-1 0,1 0 0,0 0 0,0 0 0,0 0-1,0 1 1,0-1 0,0 0 0,0 1 0,0-1 0,0 1 0,0-1 0,0 1 0,0-1 0,0 1-1,0 0 1,0-1 0,0 1 0,1 0 0,-1 0 0,0 0 0,0 0 0,0 0 0,0 0-1,1 0 1,-1 1 0,0-1 0,0 0 0,0 1 0,0-1 0,0 0 0,0 1 0,0-1 0,0 1-1,0 0 1,0-1 0,1 2 0,11 10-1170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8.3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 1 1244,'7'26'1154,"-2"0"-1,-1 0 1,-1 1 0,-2-1-1,-1 28 1,-19 132-1325,2-32 291,19-115-692,12-93-6303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8.67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10 1196,'13'-10'7148,"-2"22"-6409,47 65-949,29 43-6527,-76-103 5361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9.00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0 163 1092,'28'186'4684,"-17"94"-2973,-9-293-1780,0-1 1,1 1-1,1 0 1,0 0 0,8-16-1,9-33-32,-16 44 86,11-55 0,5 1-1,2 1 0,36-77 0,-55 141 21,0-1-1,1 1 0,0 0 1,0 0-1,0 0 1,1 1-1,0 0 0,0 0 1,12-9-1,-15 13 8,0 1 0,0-1 0,0 1 0,0-1 0,0 1-1,0 0 1,1 0 0,-1 0 0,0 1 0,0-1 0,1 1 0,-1 0-1,0 0 1,1 0 0,-1 0 0,0 1 0,1-1 0,-1 1 0,0 0-1,0 0 1,0 0 0,1 0 0,-1 0 0,0 1 0,-1-1 0,1 1-1,5 4 1,5 5 23,0 1-1,0 0 1,-1 1-1,-1 0 1,0 1-1,16 27 1,47 103 260,-41-75-240,-26-56-65,1 4-140,0 1 0,2-1 0,0 0 1,1-1-1,1 0 0,0-1 0,16 14 1,-26-27-61,-1 0 1,1-1-1,0 0 1,0 1-1,0-1 1,0 0 0,0 0-1,0 0 1,1-1-1,-1 1 1,0 0-1,0-1 1,1 1 0,-1-1-1,0 0 1,1 0-1,-1 0 1,0 0-1,1 0 1,-1-1 0,0 1-1,0 0 1,1-1-1,3-1 1,5-7-1128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9.33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 37 696,'21'-36'8306,"-10"47"-8060,-1 7-203,-1 1 1,0 0 0,-2 0 0,0 0 0,-2 1 0,7 37 0,5 126-17,-16-167-17,8 285-23,2 35-4,-4-250-420,34 158-1,-29-206-147,-9-30 25,0 0 1,0 0 0,-1 1 0,0-1 0,1 13-1</inkml:trace>
  <inkml:trace contextRef="#ctx0" brushRef="#br0" timeOffset="1">100 1216 312,'-11'-29'2302,"-25"-44"-1,25 51-1077,0-1 0,1 1 0,-10-38 1,19 58-1200,1 0 1,0 0 0,0 0-1,1-1 1,-1 1 0,0 0 0,1 0-1,-1 0 1,1 0 0,0 0-1,0 0 1,0 0 0,0 0-1,0 0 1,0 0 0,0 0 0,1 1-1,-1-1 1,0 0 0,1 1-1,0-1 1,-1 1 0,1 0-1,0-1 1,0 1 0,-1 0 0,1 0-1,0 0 1,0 0 0,0 1-1,5-2 1,9-4-107,1 1-1,33-6 1,-38 9 33,128-29-1741,23-4-3944,-128 29 4193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2:59.92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5 539 420,'2'9'537,"0"1"0,1-1 0,1 1 0,0-1 1,0 0-1,0 0 0,1-1 0,10 14 0,-13-20-509,-1-1 0,1 1-1,0 0 1,-1-1 0,1 1 0,0-1 0,0 1 0,0-1-1,1 0 1,-1 0 0,0 0 0,0 0 0,1 0-1,-1 0 1,0-1 0,1 1 0,-1-1 0,1 1 0,-1-1-1,0 0 1,1 0 0,-1 0 0,1-1 0,-1 1-1,1-1 1,-1 1 0,0-1 0,1 0 0,-1 1 0,0-1-1,0-1 1,1 1 0,-1 0 0,0 0 0,0-1 0,0 1-1,-1-1 1,1 0 0,0 1 0,1-3 0,5-4 37,0 0 0,-1 0 0,-1 0 0,1-1 1,-1 0-1,-1-1 0,0 1 0,0-1 1,-1 0-1,5-16 0,-7 19 27,0 0 0,0 0 0,-1-1 0,0 1 0,-1-1 0,0 1 0,0 0 0,0-1 0,-1 1 0,0 0 0,0-1 0,-1 1 0,0 0 0,-1 0 0,1 0 0,-7-11 0,8 16-63,0 0 0,0 0 0,-1 0-1,1 0 1,-1 1 0,1-1 0,-1 0 0,0 1-1,0-1 1,0 1 0,1-1 0,-1 1 0,-1 0-1,1 0 1,0 0 0,0 0 0,0 0 0,-1 0 0,1 1-1,0-1 1,-1 1 0,1 0 0,0-1 0,-1 1-1,1 0 1,-1 0 0,1 1 0,0-1 0,-1 0-1,1 1 1,0 0 0,-1-1 0,1 1 0,0 0-1,0 0 1,0 0 0,0 0 0,0 1 0,0-1 0,0 1-1,-3 2 1,-3 2-21,1 0-1,0 1 1,0 0-1,0 0 1,1 1-1,0-1 0,1 1 1,-1 1-1,-4 10 1,3-1-14,0 1 0,1 0 0,1 0 0,1 1 0,1 0 0,1-1 0,0 1 0,1 0 0,3 24 0,-1-35-33,0 0 0,0-1 0,1 1 0,0-1 1,0 1-1,1-1 0,0 0 0,1 0 0,-1 0 0,2 0 0,-1 0 0,1-1 0,0 0 0,1 0 1,-1-1-1,1 1 0,1-1 0,-1 0 0,1-1 0,0 1 0,1-2 0,-1 1 0,11 4 0,-8-5-38,0-1-1,0 0 0,0-1 0,1 0 0,-1-1 0,1 0 0,0 0 1,-1-1-1,1-1 0,-1 0 0,1 0 0,-1-1 0,1 0 0,-1-1 0,0 0 1,0-1-1,0 0 0,-1 0 0,1-1 0,-1 0 0,0-1 0,9-7 0,-2 1 75,-1-1-1,0 0 0,-1-1 0,-1 0 1,0-1-1,-1-1 0,-1 0 0,0 0 1,-1-1-1,-1-1 0,7-19 0,-4-1 450,-1 0-1,-3-1 0,-1 0 1,-2 0-1,1-77 1,-6 116-444,0 0 0,0 0 1,0 0-1,0 0 1,0 0-1,1 0 1,-1 0-1,0 0 0,0 0 1,0 0-1,0 0 1,0 0-1,0 0 1,0 0-1,1 0 0,-1 0 1,0 0-1,0 0 1,0 0-1,0 0 1,0 0-1,0 0 0,0 0 1,0-1-1,0 1 1,1 0-1,-1 0 1,0 0-1,0 0 0,0 0 1,0 0-1,0 0 1,0 0-1,0-1 1,0 1-1,0 0 0,0 0 1,0 0-1,0 0 1,0 0-1,0 0 1,0 0-1,0-1 0,0 1 1,0 0-1,0 0 1,0 0-1,0 0 1,0 0-1,0 0 0,0 0 1,0-1-1,0 1 1,0 0-1,0 0 1,0 0-1,0 0 0,-1 0 1,7 13 25,5 21-31,7 44-1,-5 1 1,7 116-1,3 31 13,-21-213-43,4 19 56,-3-36 30,1-19-11,0-62-6,-3 50-3,7-45 1,1 28 5,50-245 83,-48 256-129,2 2 1,2-1 0,1 2 0,2 0 0,27-42 0,-38 69 3,0 1-1,1 0 1,1 0 0,-1 1 0,1 0-1,1 1 1,0-1 0,0 2 0,21-13-1,-27 18 2,0 0 0,0 1 0,0-1-1,1 1 1,-1 0 0,1 0 0,-1 0-1,0 0 1,1 1 0,-1 0 0,1 0 0,-1 0-1,1 0 1,-1 1 0,1 0 0,-1 0-1,1 0 1,-1 0 0,0 1 0,0-1 0,0 1-1,0 0 1,0 1 0,0-1 0,0 1-1,-1-1 1,1 1 0,-1 0 0,0 1-1,5 5 1,2 4-6,-1 0-1,-1 1 1,0 0-1,0 0 0,-2 0 1,0 1-1,0 0 1,-2 1-1,5 21 1,-1 10 0,4 88 1,-15-19-50,1-81 22,1 0 0,2-1 0,5 39 0,-5-68 31,0 0 0,0 0 1,1 0-1,0-1 0,0 1 1,0 0-1,0-1 0,1 0 1,-1 1-1,1-1 0,0 0 1,1 0-1,-1-1 0,1 1 1,6 4-1,-3-2-7,1-2 1,0 1-1,0-1 0,0-1 1,1 1-1,-1-1 0,1-1 1,9 3-1,15-1-104,-1-1 0,0-1 0,57-4 0,169-27-1973,-177 13-731,91-30 0,-131 32 1443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04.5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 24 348,'-8'-10'3952,"8"9"-3860,17-7 380,-13 7-415,0 0 0,-1 0-1,1 0 1,0 1 0,0 0 0,0-1 0,0 2-1,0-1 1,5 1 0,13 4 263,-20-5-310,-1 0 0,1 1-1,0-1 1,0 0 0,-1 1 0,1-1 0,-1 1 0,1-1 0,0 1-1,-1 0 1,1 0 0,-1 0 0,1-1 0,-1 1 0,0 1 0,1-1-1,-1 0 1,1 2 0,9 7 29,0 1-1,1-2 1,0 1 0,25 14-1,21 15 3,99 86 485,229 139-1,-326-224-474,-1 3-1,-2 3 1,-3 2-1,-1 2 1,46 59-1,-25-29 114,-74-79-160,1-1 0,-1 0-1,0 0 1,0 1-1,1-1 1,-1 0 0,0 0-1,0 1 1,0-1-1,0 0 1,1 1-1,-1-1 1,0 0 0,0 0-1,0 1 1,0-1-1,0 0 1,0 1 0,0-1-1,0 0 1,0 1-1,0-1 1,0 0 0,0 1-1,0-1 1,0 0-1,0 1 1,0-1 0,-1 0-1,1 1 1,0-1-1,0 0 1,0 1 0,0-1-1,-1 0 1,1 0-1,0 1 1,0-1 0,-1 0-1,-16 13 134,-32 6 40,42-16-166,-25 10 23,2 1-1,0 2 1,0 1-1,-41 32 1,-98 95 7,25-19 26,81-62-71,49-48 18,0 0 1,-24 20-1,30-26-18,-11 7-12,19-16 38,-18-14 21,13 9-45,0 0-1,1-1 1,-1 0-1,1 0 1,0 0-1,1 0 1,-1-1-1,1 0 1,1 1-1,-1-1 1,1 0-1,0 0 1,1 0 0,0-1-1,0 1 1,0 0-1,1-1 1,1-13-1,2-9-20,2 0 0,1-1 0,11-33 0,-13 49 14,9-33 6,-1 0 1,-3-1-1,-2 0 0,-2 0 0,-3-86 0,-9 25 35,-22-111 0,17 163-57,-2 1 0,-2 1 0,-41-91 0,53 135-208,0 0 0,1 0-1,0 0 1,1-1 0,0 0-1,1-22 1,-3 42 157,-1 0 0,0 0 0,0 0 0,0-1-1,-1 0 1,1 0 0,-12 9 0,18-15 76,-1 1 1,1 0-1,0 0 0,-1 0 0,1 0 0,-1 0 0,1 0 1,-1 0-1,1 0 0,-1 0 0,0 1 0,0-1 1,1 0-1,-1 0 0,0 0 0,0 0 0,0 0 0,0 0 1,0 1-1,0-1 0,-1 1 0,1 32 57,-2 188-11,2-28-77,-7-53-20,-28 255 313,26-348-245,-3 26 103,-3-2-1,-40 119 1,51-183-101,1-1 0,0 1 0,1 0 0,0 0 0,0 0 0,0 0 0,1 1 0,1-1 0,-1 0 0,1 1 0,1-1 0,-1 0 0,1 0 0,1 1 0,2 7 0,-4-15 12,0 0 0,0 0 0,0-1 0,0 1 0,0 0 0,1 0 0,-1-1 0,0 1 0,0 0 0,1-1 0,-1 1 0,1 0 0,-1 0 0,0-1 0,1 1 0,-1-1 0,1 1 0,0-1 0,-1 1 0,1-1 0,-1 1 0,1-1 0,0 1 0,-1-1 0,1 1 0,0-1 0,-1 0 0,1 0 0,0 1 0,0-1 0,-1 0 0,1 0 0,1 0 0,-1-1 11,1 0 0,-1-1-1,1 1 1,-1 0 0,0-1 0,0 0 0,0 1 0,0-1 0,0 1-1,0-1 1,-1 0 0,1 0 0,0 0 0,-1 1 0,1-4-1,88-245 17,-15 45-154,1-4 56,-65 176 53,-3-1 1,0-1-1,-2 1 1,0-53-1,-11-48-88,6 134 43,2 48-174,-6 74 110,-6 0 0,-5-1-1,-30 119 1,-20-27 89,35-124-54,16-57 48,11-26 26,1 1 0,-1 0-1,1-1 1,0 1 0,0 1 0,1-1 0,-2 12-1,3-18-13,0 0 0,0 1 0,1-1 0,-1 0 0,0 1 0,1-1 0,-1 0 0,1 1 0,-1-1 0,0 0 0,1 0 0,-1 1 0,1-1-1,-1 0 1,0 0 0,1 0 0,-1 0 0,1 0 0,-1 0 0,1 1 0,-1-1 0,1 0 0,-1 0 0,0 0 0,1-1 0,-1 1 0,1 0-1,-1 0 1,1 0 0,-1 0 0,1 0 0,0-1 0,30-6-7,30-15-31,38-28-47,-2-4-1,-2-4 1,160-132 0,-164 118 65,-90 71 26,0 1 0,-1-1 0,1 1 0,0-1 0,0 0 0,-1 1 0,1 0 0,0-1 0,0 1 0,0 0 0,-1-1-1,1 1 1,0 0 0,0 0 0,0-1 0,0 1 0,0 0 0,0 0 0,1 0 0,-2 3 137,-11 1-21,-29 12-632,35-14 88,0 1 0,-1-1 1,1 0-1,-1 0 0,1 0 0,-1-1 1,0 0-1,-10 1 0,-9 0-1929,12-2 1191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07.9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102 1729 704,'-11'3'1555,"-1"2"-760,-1 0-1,1-1 0,-1-1 1,0 0-1,-15 1 0,63-26 71,50-25-518,109-83 0,68-76-234,-100 77-100,993-723 243,-1063 788-245,125-116 1,-173 145-15,-35 29 0,0 0-1,-1-1 0,0 0 1,0-1-1,13-15 1,-18 20 2,0 1 1,0-1-1,0 1 1,0 0 0,0 0-1,1 0 1,-1 0-1,1 1 1,0-1-1,-1 1 1,1 0-1,4-1 1,48-6-6,-49 9 7,0 0 0,0 0 0,0 1 0,-1 0 1,1 1-1,0-1 0,-1 1 0,0 1 0,0-1 0,0 1 1,0 0-1,-1 0 0,1 1 0,8 9 0,11 12 12,35 47 0,-43-50-9,147 200-4,-85-111-61,120 133 0,-22-56-102,711 711 390,-492-554 185,-328-299-378,-46-33 4,35 29 0,-54-40-26,1 2 0,-1-1 0,0 0 0,0 1-1,0-1 1,-1 1 0,3 5 0,-3-5 27,0 0 0,1 0 0,-1 0 0,1-1 0,0 0 0,1 1 0,3 3 0,-7-8-22,1 1 0,-1-1 0,0 0 0,0 0 0,1 0 0,-1 1 0,0-1-1,1 0 1,-1 0 0,0 0 0,1 0 0,-1 0 0,0 0 0,0 0 0,1 0 0,-1 0 0,0 0 0,1 0 0,-1 0 0,0 0 0,1 0 0,-1 0 0,0 0 0,1 0 0,-1 0-1,0 0 1,1 0 0,-1 0 0,0-1 0,0 1 0,1 0 0,-1 0 0,0 0 0,0-1 0,1 1 0,-1 0 0,0 0 0,1-1 0,9-16-42,1-19-1067,-11 32 703,1 0 0,-1 0 0,0 0 0,0 0 0,-1 0 0,1 0 0,-1 0 0,0 0 1,0 0-1,0 1 0,0-1 0,-1 0 0,0 1 0,1-1 0,-1 1 0,-1-1 0,-2-3 0,-4-8-1141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7.5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78 113 1000,'-77'-112'9767,"92"118"-10602,-1 1 0,0 1 1,16 11-1,9 17-4124,-22-23 3398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09.5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2244 336,'63'-48'4776,"47"-12"-4363,-25 13-70,516-367 497,-37-50-731,140-106 73,-562 466-127,293-230 417,-412 312-387,-1-1 1,38-50-1,-5 4 100,-54 68-173,0 0-1,0 0 0,0 0 0,0 0 0,0 0 1,0 0-1,1 0 0,-1 0 0,0 0 0,0 0 1,1 0-1,-1 1 0,0-1 0,1 1 0,-1-1 0,1 1 1,-1-1-1,1 1 0,-1 0 0,1 0 0,-1 0 1,1 0-1,-1 0 0,1 0 0,-1 0 0,1 0 1,-1 1-1,1-1 0,-1 0 0,3 2 0,1 1 61,1 1 0,-1-1 0,0 1-1,0 1 1,-1-1 0,6 6 0,4 4-85,34 39 125,-2 1 1,61 93-1,41 51-64,-97-144-30,3-1 0,2-3 0,92 64 0,200 104-2,-70-48 45,-226-135-54,-2 2 0,-1 3 0,51 52 0,-8-1 152,194 147 1,-266-225-113,1-1 0,0 0 1,23 8-1,12 6 12,-43-18-396,6 2-1058,-26-26-61,3 11 808,-1-1 0,-1 1 0,1 0 0,-1 1 0,0-1 0,-10-5 0,12 8 400,-25-15-1233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11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243 2 1044,'22'-2'4040,"13"2"-2407,-34 1-1630,0-1 1,0 0 0,0 1 0,0-1 0,0 1 0,0 0 0,0-1 0,0 1 0,-1 0 0,1-1 0,0 1 0,0 0 0,-1 0 0,1 0 0,-1 0 0,1-1-1,-1 1 1,1 0 0,-1 0 0,1 0 0,-1 0 0,0 0 0,1 0 0,-1 0 0,0 0 0,0 0 0,0 1 0,0-1 0,0 0 0,0 1 0,-2 34 77,-1 0 1,-2-1 0,-1 0 0,-2 0-1,-1 0 1,-14 33 0,-95 195-39,110-248-44,-123 226 3,130-241-2,1 0 0,0 0 0,0 0 0,-1 1 0,1-1 0,0 0 0,0 0 0,0 1 0,0-1 0,0 0 0,-1 0 0,1 1 0,0-1 0,0 0 0,0 0 0,0 1 0,0-1 0,0 0 0,0 0 0,0 1 0,0-1 0,0 0 0,0 1 0,0-1 0,0 0 0,0 0 0,0 1 0,0-1 0,0 0 0,0 0 0,0 1 0,1-1 0,-1 0 0,0 0 0,0 1 0,0-1 0,0 0 0,1 0 0,-1 1 0,0-1 0,0 0 0,0 0 0,1 0 0,-1 1 0,16-5-1,15-14-2,-5-2-14,0 0-1,-2-2 0,-1-1 1,0 0-1,33-47 0,77-144 54,3-2 230,-134 212-256,0 1 0,1 0 0,-1 0 0,1 0 0,0 0 0,0 0 1,0 1-1,1-1 0,-1 1 0,1 0 0,6-3 0,-10 4-6,1 1 1,0 0-1,0 0 1,-1 0-1,1 0 1,0 0-1,0 0 1,-1 0-1,1 0 1,0 0-1,0 0 1,-1 0-1,1 1 1,0-1-1,0 0 1,-1 0-1,1 1 1,0-1-1,-1 1 1,1-1-1,0 0 1,-1 1-1,2 0 1,-1 1 3,1 0 0,-1 1 0,0-1 1,0 0-1,0 0 0,0 0 0,0 1 0,0-1 1,-1 1-1,1-1 0,0 3 0,2 18 26,-1 0 0,-1 1-1,-1-1 1,-4 33 0,-21 96-18,6-42-20,11-62-13,4-29 11,1-1-1,0 1 1,2 0-1,0 0 1,1 0-1,3 25 1,-3-44 5,0 1 1,0 0 0,1 0-1,-1-1 1,0 1 0,0 0-1,0 0 1,1 0 0,-1-1-1,0 1 1,1 0 0,-1-1-1,1 1 1,-1 0 0,1-1-1,-1 1 1,1-1 0,-1 1 0,1 0-1,0-1 1,-1 1 0,1-1-1,0 0 1,-1 1 0,1-1-1,0 0 1,-1 1 0,1-1-1,0 0 1,1 1 0,-1-2-5,1 1 0,0 0 0,0 0 0,0-1 1,0 1-1,0-1 0,-1 0 0,1 1 1,0-1-1,-1 0 0,1 0 0,2-2 0,40-37-137,-22 13 110,-1 0 0,-2-2 1,-1 0-1,-1-1 0,15-35 0,54-165 12,-71 184 6,4 1 28,-19 45-12,1-1 0,-1 1-1,0-1 1,0 1 0,0 0-1,0-1 1,0 1 0,1 0 0,-1 0-1,0-1 1,0 1 0,0 0-1,1-1 1,-1 1 0,0 0-1,1 0 1,-1-1 0,0 1-1,1 0 1,-1 0 0,0 0-1,1 0 1,-1-1 0,0 1-1,1 0 1,-1 0 0,0 0-1,1 0 1,-1 0 0,0 0 0,1 0-1,-1 0 1,1 0 0,-1 0-1,6 25 92,-8 187 120,0-2-245,2-202 28,0-3 4,0-1-1,0 0 1,0 1-1,0-1 1,1 1-1,0-1 1,0 0-1,0 0 1,0 1-1,1-1 1,-1 0-1,1 0 1,3 5-1,-3-9 3,-1 0-1,0 0 0,1 0 1,-1 0-1,0 0 0,1 0 1,-1 0-1,0 0 0,1-1 1,-1 1-1,0 0 0,1-1 1,-1 1-1,0-1 0,0 0 0,0 1 1,0-1-1,1 0 0,-1 0 1,0 1-1,0-1 0,0 0 1,0 0-1,-1 0 0,1 0 1,0 0-1,0-2 0,24-30 18,-14 14-12,-2-1-1,0 0 0,-1 0 0,-1-1 0,-1 0 1,4-29-1,11-136 1,-16 112-16,-1 31-3,-3 17 9,1 1 0,8-30 0,-10 54 4,0 1 0,0-1 0,0 1 0,0 0 1,0-1-1,0 1 0,0-1 0,0 1 0,0-1 0,0 1 0,0 0 0,0-1 0,0 1 1,1-1-1,-1 1 0,0 0 0,0-1 0,0 1 0,1-1 0,-1 1 0,0 0 0,1 0 0,-1-1 1,0 1-1,1 0 0,-1-1 0,0 1 0,1 0 0,-1 0 0,1 0 0,-1-1 0,0 1 1,1 0-1,-1 0 0,1 0 0,8 14 32,4 27 2,-13-41-35,24 121 43,-11-56-46,27 90 0,-37-149-10,0 0 0,0 0-1,0 0 1,1 0 0,0 0-1,0-1 1,0 0 0,10 9-1,-13-12 8,0-1-1,0-1 0,1 1 1,-1 0-1,0 0 0,0 0 0,1-1 1,-1 1-1,1-1 0,-1 1 1,1-1-1,-1 1 0,1-1 0,-1 0 1,1 0-1,-1 0 0,1 0 0,1 0 1,-1 0-1,0-1 1,-1 0-1,1 0 1,-1 0-1,1 0 1,-1 0-1,0 0 1,1 0-1,-1 0 1,0 0-1,0-1 0,0 1 1,0-1-1,0 1 1,0 0-1,0-1 1,0 0-1,-1 1 1,1-1-1,0-2 1,4-10-39,-1-1 0,-1 1 0,0-1 0,-1 0 0,0 0 0,-1 0 0,-1 0 0,-2-20 0,-24-127-72,9 70 89,14 75 28,1 11 0,1-1 0,0 1 0,0 0 0,1-1 0,0 1 0,1-9 0,19 48 16,22 78 34,-25-59-47,3-1 0,3-1 0,1 0 0,51 75 0,-51-96-6,1-1 0,55 48 0,-56-55 3,-24-21 1,0 0 1,-1 0 0,1 0-1,0 0 1,0 0 0,0 0-1,0 0 1,0 0 0,0 0-1,-1 0 1,1 0-1,0 0 1,0 0 0,0 0-1,0 0 1,0 0 0,0 1-1,0-1 1,0 0 0,-1 0-1,1 0 1,0 0 0,0 0-1,0 0 1,0 0 0,0 0-1,0 0 1,0 1-1,0-1 1,0 0 0,0 0-1,0 0 1,0 0 0,0 0-1,0 0 1,0 0 0,0 1-1,0-1 1,0 0 0,0 0-1,0 0 1,-26-9 5,-34-19-11,39 17-22,-19-11 119,0-1-1,2-2 0,-46-39 1,76 57-78,-1 0 0,2-1 0,-1 0 0,1 0 1,0-1-1,1 0 0,0 0 0,0 0 1,1-1-1,0 0 0,1 0 0,0 0 0,1-1 1,0 1-1,0-1 0,1 0 0,1 0 0,0 0 1,0-17-1,1 25-15,1-1 1,-1 0-1,0 1 0,1-1 1,0 0-1,0 1 1,0-1-1,0 1 0,1-1 1,0 1-1,-1 0 1,1 0-1,0 0 0,0 0 1,1 0-1,-1 0 1,1 0-1,-1 1 1,5-4-1,-4 4 0,0 1 1,0 0-1,0 0 1,1 0-1,-1 0 1,0 0-1,0 1 1,0 0-1,1-1 1,-1 1-1,0 0 1,0 1-1,1-1 1,-1 0-1,0 1 1,0 0-1,0 0 1,1 0-1,-1 0 1,0 0-1,0 1 1,3 2-1,45 27 0,0 2 0,-3 2 1,-1 3-1,53 53 0,40 33 124,-127-113-87,-5-6 27,-1 1 0,0 0 0,0 0-1,0 0 1,10 15 0,-31-23 243,-7-7-485,-187-91-5347,154 75 4402,-22-11-335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12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692 1409 740,'-22'-1'881,"0"-2"0,0-1-1,0 0 1,-36-14 0,38 10-773,0-2 0,1 1 0,1-2 0,0-1 0,0 0 0,1-1-1,1-1 1,-19-21 0,-10-12 42,3-1 1,1-3-1,3-1 0,-60-111 1,81 128-198,1 0 0,2-1 1,2-1-1,1 0 0,2-1 1,1 1-1,2-2 0,2 1 1,1-62-1,6 40-933,3 0 1,3 0-1,2 1 0,33-101 0,-21 98-237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13.32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115 690 72,'-11'0'1092,"-2"-6"84,0-2 40,-2-4-236,0-1-416,0-5-228,4-1-127,0-7-81,3-7-60,6-8-40,2-5-60,2-7-48,4-9-128,3-4-313,2-4-367,2-2-172,4-2-76,7 4-8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13.6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1 818 872,'0'5'627,"6"26"3360,4-41-3910,4-14-14,-1 0 1,-1-1-1,-1 0 0,11-38 1,19-111-89,-32 122-583,-4 0-1,-1-1 1,-3 0-1,-2 0 1,-13-93-1,-4 47-571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15.7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37 316 84,'-36'13'6935,"43"-18"-6204,6 1-721,0 1 0,0 0 0,0 1 0,0 1 0,1 0 0,17 0 0,24-2 49,492-91 136,-97 13-129,551-39-731,-292 125-435,-660-2 971,633 18 124,-138-9 133,-540-13-120,1 1 0,0 1 0,0-1 0,-1 0 0,1 1 0,0 0 0,-1 1 0,1-1 0,-1 1 0,1-1 0,7 6 0,-11-8-146,1 0 1,-1 0 0,0-1 0,0 1 0,-1 0 0,1 0-1,0-1 1,0 1 0,0 0 0,-1-1 0,1 1-1,-1 0 1,1-1 0,-1 1 0,0-1 0,0 1 0,1-1-1,-1 1 1,0-4 0,-6-18-2266,5 10 1213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17.1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148 26 280,'-24'0'1420,"0"1"1,0 2-1,1 0 1,-29 9-1,65 2-1274,1-1 0,28 23 1,71 37-118,102 74 19,-170-112-61,-1 2 1,61 67 0,-11-7-52,138 110 0,-181-164 0,-34-28 56,0 1 0,24 30 0,-35-39 18,-1 0-1,0 1 1,0 0-1,0 0 1,-1 0-1,-1 1 1,1-1-1,-1 1 1,3 15-1,-6-20-8,0 1 1,0 0-1,0 0 1,0-1-1,-1 1 1,1 0-1,-1-1 1,-1 1-1,1-1 1,-1 1-1,1-1 0,-1 0 1,-1 1-1,1-1 1,0 0-1,-1 0 1,0-1-1,0 1 1,0-1-1,0 1 0,-1-1 1,0 0-1,-6 4 1,-9 6 11,-1-1 0,-1-1 0,-36 14 1,10-4-5,-321 183 145,325-178-154,40-24 1,-151 95 41,133-82-40,1 1-1,1 1 0,0 1 0,-32 40 1,37-43 26,12-13-21,0-1 0,1 1 0,-1-1 0,1 1 0,-1 0 0,1 0 0,-1 0 0,1 0 0,0 0 0,0 0 0,0 0 0,0 0 0,0 0 0,1 1 0,-1-1-1,0 4 1,27-48 1799,-15 28-1726,-1-1-1,14-29 0,1-23-79,-4-1 0,-3-1 0,-2-1 0,-4-1 0,-3 0 1,1-96-1,-12 87-39,-3 1 1,-18-94 0,-1 22-27,-15-72-86,11 26 71,21 158 75,6 27-2,-1-1 1,-1 1-1,0 0 0,-5-12 1,8 24 3,0 0 0,0 0 0,0 0 0,-1 0 0,1 1 0,0-1 0,0 0 0,0 0 0,0 0 0,0 0 0,-1 0 0,1 0 0,0 0 0,0 0 0,0 1 0,-1-1 0,1 0 0,0 0 0,0 0 0,0 0 0,0 0 0,-1 0 0,1 0 0,0 0 0,0 0 0,0 0 0,-1 0-1,1 0 1,0 0 0,0 0 0,0-1 0,0 1 0,-1 0 0,1 0 0,0 0 0,0 0 0,0 0 0,0 0 0,-1 0 0,1 0 0,0-1 0,0 1 0,0 0 0,0 0 0,0 0 0,-1-1 0,0 26-10,1-24 29,-6 7-19,12 51 38,-6-57-82,1-1-1,-1 1 1,0-1-1,1 0 1,-1 1-1,1-1 0,0 0 1,-1 0-1,1 1 1,0-1-1,0 0 1,-1 0-1,1 0 1,0 0-1,0 0 1,0 0-1,1 0 1,-1 0-1,0 0 1,0 0-1,0-1 1,1 1-1,2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28.6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3202 430 232,'9'0'397,"-1"0"1,1-1-1,-1 0 0,1-1 0,-1 1 1,0-2-1,0 1 0,0-1 0,0 0 1,0-1-1,-1 0 0,0 0 0,1-1 1,-2 0-1,1 0 0,8-8 866,-60 7-16,30 4-1241,1 1 1,-1 1-1,1 0 0,-1 1 1,-25 5-1,-6 0 3,-117-1 11,-234-21-1,158 1-27,-639-69-649,270 17 371,441 52 493,-447-22 1699,593 39-1762,17-1-120,0 0 0,0-1 0,0 1 0,0-1 0,0 0 0,0 0 0,0-1 0,0 1 0,0-1 0,-7-1 0,11 1-23,0 1 0,0 0-1,0-1 1,0 1 0,0-1 0,0 1-1,0 0 1,0-1 0,0 1-1,0-1 1,0 1 0,0 0 0,0-1-1,0 1 1,0 0 0,1-1 0,-1 1-1,0-1 1,0 1 0,0 0-1,1-1 1,-1 1 0,0 0 0,0 0-1,1-1 1,-1 1 0,0 0-1,0-1 1,1 1 0,-1 0 0,0 0-1,1 0 1,-1-1 0,0 1-1,1 0 1,-1 0 0,1 0 0,-1 0-1,0 0 1,1 0 0,-1 0-1,1 0 1,-1 0 0,0 0 0,1 0-1,0 0 1,24-7 14,-23 6-12,41-9-63,52-15-128,-86 22-145,1 0 1,-1-1-1,0-1 0,0 1 0,0-1 1,-1-1-1,9-6 0,1-29-5169,-18 29 4084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30.7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886 263 464,'-9'1'607,"0"0"-1,0 0 1,0 1 0,0 1-1,1-1 1,-1 1 0,0 0-1,-13 8 1,-68 46-765,42-25 597,-111 63 6,-274 181-204,425-270-234,0-1-11,0 1 0,1-1 0,0 2 0,-10 11 0,16-18 4,1 1 0,-1 0 0,0 0-1,0 0 1,1 0 0,-1 0 0,1 0-1,-1 0 1,1 0 0,-1 0 0,1 1-1,0-1 1,-1 0 0,1 0 0,0 0-1,0 0 1,0 1 0,0-1 0,0 0-1,0 0 1,0 0 0,1 1 0,-1-1-1,0 0 1,1 0 0,-1 0 0,0 0-1,1 0 1,0 0 0,-1 0 0,1 0-1,-1 0 1,1 0 0,0 0 0,0 0-1,0 0 1,0 0 0,-1-1 0,1 1-1,0 0 1,0-1 0,0 1 0,3 0-1,53 30-10,62 24 1,-62-30-2,68 39 0,21 42-28,-84-59 17,-53-39 33,-5-4 10,0-1-1,0 0 1,0 1 0,1-1-1,-1-1 1,1 1 0,-1-1 0,1 0-1,5 2 1,-9-5 7,0 1 0,-1-1-1,1 0 1,0 0 0,-1 0 0,1 1-1,-1-1 1,0 0 0,1 0 0,-1 0-1,0 0 1,1 0 0,-1 0 0,0 0 0,0 0-1,0 0 1,0 0 0,0 0 0,0 0-1,0 0 1,0 0 0,0 0 0,0 0-1,-1 0 1,1-1 0,-6-34 73,6 33-71,-47-422 252,28 206-251,-8-216-33,27 428 2,-1 3 0,1 0 1,0 0 0,0 0 0,0-1 0,1 1 0,-1 0 0,1 0 0,0 0 0,0 0 0,0 0 0,3-5 0,-4 9 0,1 0-1,-1-1 1,0 1 0,0 0 0,0 0-1,0 0 1,0 0 0,0 0 0,1 0-1,-1-1 1,0 1 0,0 0 0,0 0 0,1 0-1,-1 0 1,0 0 0,0 0 0,0 0-1,0 0 1,1 0 0,-1 0 0,0 0-1,0 0 1,0 0 0,1 0 0,-1 0 0,0 0-1,0 0 1,0 0 0,1 0 0,-1 0-1,0 0 1,0 0 0,0 0 0,1 0-1,-1 0 1,0 1 0,0-1 0,0 0 0,0 0-1,1 0 1,-1 0 0,0 0 0,0 0-1,0 1 1,0-1 0,0 0 0,4 14-10,-5 15-19,-6 2 3,-1-1 1,-2 0-1,-1 0 1,-1-1-1,-1-1 0,-25 38 1,-119 151-18,81-118 53,72-94-14,0 1-1,0 0 0,0 0 0,1 0 1,0 0-1,0 1 0,-4 12 0,7-18 2,0 0 1,0-1-1,0 1 0,0 0 0,0 0 0,0 0 0,0 0 0,0 0 1,0-1-1,0 1 0,0 0 0,1 0 0,-1 0 0,0-1 1,1 1-1,-1 0 0,1 0 0,-1-1 0,0 1 0,1 0 0,0 0 1,-1-1-1,1 1 0,-1-1 0,1 1 0,0 0 0,2 0-7,-1 0 0,1 0-1,-1-1 1,1 1 0,0-1-1,-1 1 1,1-1 0,0 0-1,-1 0 1,1 0-1,0 0 1,-1 0 0,4-2-1,15-2-37,-1 0-1,1-2 0,-1-1 0,-1 0 1,1-2-1,-1 0 0,0-1 0,28-21 1,13-14 21,60-59-1,-33 26 21,-83 74 11,27-19 25,-21 22-18,-15 19-11,-10 6-14,0-2 1,-1 1-1,-1-2 0,-1 0 0,-28 24 0,5-3 1,8-9 3,2 2-1,2 0 1,1 2 0,2 2 0,-36 68 0,61-107 9,1 1 0,-1 0 0,1-1 0,-1 1 0,1 0 0,-1-1-1,1 1 1,0 0 0,-1 0 0,1-1 0,0 1 0,-1 0 0,1 0 0,0 0 0,0-1 0,0 1 0,0 0 0,0 0 0,0 0 0,0 0 0,0 0-1,0-1 1,0 1 0,1 0 0,-1 0 0,0 0 0,0-1 0,1 1 0,-1 0 0,1 0 0,-1-1 0,1 2 0,1-2 1,0 0-1,0 0 1,-1 0 0,1-1 0,0 1 0,0-1-1,-1 1 1,1-1 0,0 0 0,-1 1 0,1-1-1,-1 0 1,3-2 0,53-42 2,-38 24-21,-2-1 0,0 0 1,-1-2-1,-1 0 0,12-26 0,51-138-99,1 1 114,-63 157 3,1 2 0,1 0-1,1 0 1,2 2 0,1 1-1,37-35 1,-45 45 304,-26 22 190,-28 26-248,29-15-246,0 0 0,1 1 0,1 1 1,0 0-1,2 0 0,0 0 0,2 1 0,0 0 1,-3 37-1,2 15-17,6 106 0,16 80-82,-7-128 54,1-21 43,45 212 1,-55-321 5,0 0 0,1 1 0,-1-1-1,0 0 1,0 0 0,1 1 0,-1-1 0,1 0 0,-1 0-1,1 1 1,-1-1 0,1 0 0,0 0 0,-1 0 0,1 0-1,0 0 1,0 0 0,2 1 0,5-18 97,-2-42-69,-6 1-28,-9-63 0,6 98 8,-1 0 1,-1 0-1,-1 1 1,-1-1-1,-19-38 1,15 37-20,8 16-5,-1-1-1,1 1 0,-1 0 0,-1 0 0,1 0 1,-11-10-1,13 15 11,0 0 0,-1 1 0,1-1 0,-1 1 1,1 0-1,-1 0 0,1 0 0,-1 0 0,0 0 0,1 0 0,-1 1 1,0-1-1,1 1 0,-1 0 0,0 0 0,0 0 0,0 0 1,1 0-1,-1 1 0,0-1 0,0 1 0,1 0 0,-1 0 1,-4 1-1,6-1-1,-1-1 1,1 1 0,0-1-1,-1 1 1,1-1 0,-1 1-1,1-1 1,0 1 0,0 0-1,0 0 1,-1 0 0,1 0-1,0 0 1,0 0 0,0 0-1,0 0 1,0 0 0,1 0-1,-1 1 1,0-1 0,0 0-1,0 2 1,1 0-8,0 0-1,0 0 1,0 0 0,1 0-1,-1 0 1,1 0-1,0 0 1,0 0 0,1 3-1,3 10-4,42 228-37,-46-240 53,2 3 3,-1 1 0,0 0 0,0 0 1,-1-1-1,0 1 0,0 0 0,-1 0 0,0 0 0,0 0 0,-2 10 0,1-17 9,0 0 0,0 0 0,0 0 0,0-1 0,0 1-1,0 0 1,0-1 0,0 1 0,0-1 0,0 1 0,0-1-1,0 0 1,0 1 0,0-1 0,0 0 0,-1 0 0,1 0 0,0 0-1,0 0 1,0 0 0,-1 0 0,1 0 0,0 0 0,0 0-1,0-1 1,0 1 0,0 0 0,0-1 0,0 1 0,-1-1 0,1 1-1,0-1 1,1 0 0,-3 0 0,-43-25 228,42 23-227,-56-39 140,2-3-1,-97-98 0,9 8-69,114 104-82,24 22-2,1 2 0,-1-1 0,-1 1 0,1 0 0,-19-11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47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28 184,'-11'-17'7766,"11"17"-7760,0-1 1,0 1 0,0-1 0,1 1 0,-1 0 0,0-1-1,0 1 1,0-1 0,0 1 0,0-1 0,1 1 0,-1 0-1,0-1 1,0 1 0,1-1 0,-1 1 0,0 0 0,1-1-1,-1 1 1,0 0 0,1-1 0,-1 1 0,0 0 0,1 0-1,-1-1 1,1 1 0,-1 0 0,0 0 0,1 0 0,-1 0-1,1 0 1,-1-1 0,1 1 0,-1 0 0,1 0 0,-1 0-1,1 0 1,-1 0 0,0 0 0,1 1 0,-1-1 0,2 0-1,-2 0-16,37 0-1608,-31 0 1014,-5 0 558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9:58.1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0 841 1032,'10'10'767,"-1"0"-1,-1 1 0,0 1 1,-1-1-1,8 16 1,-1 7 94,21 71 0,-26-75-574,-4-22-137,-1-11-67,5-28-54,1-46-79,-6 21 15,-4-59 0,2-54-66,0 151 85,0 0 1,1-1-1,2 1 0,-1 0 0,2 1 0,14-31 1,-17 42 11,0 1 0,0 0 0,1 1 1,0-1-1,-1 1 0,2-1 1,-1 1-1,0 1 0,1-1 0,0 0 1,0 1-1,0 0 0,0 0 0,0 1 1,1-1-1,-1 1 0,1 0 0,0 1 1,-1-1-1,1 1 0,0 1 0,0-1 1,0 1-1,11 0 0,12 2 12,-1 2 1,1 1-1,-1 1 0,27 9 0,0 0 21,-21-7-24,0-1 0,0-2-1,1-1 1,0-1 0,-1-2 0,41-5-1,-62 3 15,0-2 0,-1 1 0,1-2 0,0 0 0,-1 0 1,0-1-1,0 0 0,0-1 0,-1-1 0,1 0 0,-2 0 0,1-1 0,-1-1 0,0 0 0,-1 0 0,0-1 0,0 0 0,-1 0 0,8-15 0,-7 10 74,-2 1 0,0-2 0,0 1 0,-2-1 0,0 0 0,0 0 0,3-32 0,-7 38-64,0 1 1,-1-1-1,0 0 0,0 1 1,-1-1-1,0 1 1,-1-1-1,0 1 1,-1-1-1,0 1 1,0 0-1,-1 0 1,0 1-1,0-1 1,-7-9-1,9 16-32,0-1 0,-1 1 1,1-1-1,0 1 0,-1 0 0,1 0 0,-1 0 0,0 0 0,0 0 1,0 1-1,0-1 0,0 1 0,0 0 0,0 0 0,0 0 1,0 0-1,-1 1 0,-3-1 0,0 1-12,1 0 1,0 0-1,0 1 0,-1 0 0,1 1 1,0-1-1,0 1 0,0 0 1,-6 4-1,-3 1-20,0 2-1,1 0 1,0 0 0,0 1 0,1 1-1,-16 17 1,15-12 7,1 0 1,1 0-1,0 1 0,2 0 0,0 1 0,0 0 1,2 1-1,0 0 0,1 0 0,1 1 0,1 0 1,1 0-1,1 0 0,0 0 0,1 39 0,2-54 13,0-1 0,1 1 0,-1-1 0,1 1-1,0-1 1,0 1 0,0-1 0,1 1 0,0-1 0,0 0-1,0 0 1,0 0 0,1 0 0,-1 0 0,1-1-1,0 1 1,0-1 0,0 0 0,1 1 0,-1-2 0,1 1-1,0 0 1,5 3 0,-4-5 7,0 1 0,1-1 0,-1 0 0,0 0 0,1 0 0,-1-1 0,1 0 0,-1 0 0,0 0 0,1-1 0,-1 0 0,0 0 0,1 0 0,-1-1 0,0 1 0,0-1 0,0-1 0,0 1 0,7-5 0,80-58 54,-73 49 13,1 1-1,1 1 0,0 1 0,1 1 0,29-13 0,-45 23-42,1 0 1,0 0-1,0 1 0,0 0 0,1 0 1,-1 1-1,0-1 0,0 2 1,0-1-1,0 1 0,0 0 0,0 0 1,0 1-1,0 0 0,0 0 0,0 1 1,-1 0-1,1 0 0,-1 1 0,0-1 1,0 1-1,10 9 0,1 3 11,-1 0-1,-1 0 1,-1 2 0,0-1-1,-2 2 1,0 0-1,-1 0 1,0 1-1,-2 1 1,12 38 0,2 20 74,19 127 1,-38-186-87,40 348 131,-41-290 16,-3-1 0,-19 139 1,19-213-109,0 0 0,-1 0 0,0 0 0,0 0 0,0 0 1,0 0-1,0 0 0,0 0 0,-1 0 0,0-1 0,1 1 0,-1 0 1,-4 3-1,6-6-33,-1 1 0,1-1 0,-1 0 0,1 0 0,-1 1 0,1-1 0,-1 0 0,0 0 0,1 1 0,-1-1 0,1 0 0,-1 0 0,0 0 0,1 0 0,-1 0-1,1 0 1,-1 0 0,0 0 0,1 0 0,-1 0 0,0 0 0,1-1 0,-1 1 0,1 0 0,-2-1 0,1 0 4,-1 0-1,0 0 1,1-1-1,-1 1 0,1-1 1,-1 0-1,1 1 1,0-1-1,0 0 1,0 0-1,-2-3 0,-5-13 33,1-1 0,0 0 0,2-1 0,-7-37 0,-3-87-86,13 116 24,-34-631-2046,16 223-3203,13 349 3664,-3 11 106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51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2910 228 332,'-16'13'4484,"-8"-1"-3878,14-7-357,-117 41 693,104-40-849,0-1 0,-1-1 0,1-2-1,-1 0 1,0-1 0,-27-4 0,-7-3-34,-59-15 0,-18-2 6,-283-56-79,30 5-77,-192 11 141,-3 49 220,544 14-198,1-3 0,-1-1-1,1-1 1,-45-14-1,77 18-63,-10-4 37,14 3 71,14 1-28,27 12-130,-2 1-531,-32-11 52,1-1-1,-1 0 0,0 1 1,1-2-1,-1 1 0,0 0 0,0-1 1,1 0-1,9-4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3:53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1595 128 804,'-9'6'3757,"-23"11"-3163,16-10 986,-3 1-1426,0 1 0,0 0 1,-19 15-1,-184 165 22,-40 29-152,57-84-37,-5-9 0,-289 125 0,479-243 49,-1 1 27,20-8-61,1 0-1,0 1 0,0-1 1,0 0-1,-1 0 0,1 1 0,0-1 1,0 0-1,0 0 0,-1 1 1,1-1-1,0 0 0,0 1 1,0-1-1,0 0 0,0 0 1,0 1-1,0-1 0,0 0 1,0 1-1,0-1 0,0 0 1,0 1-1,0-1 0,0 0 0,0 1 1,0-1-1,0 0 0,0 1 1,0-1-1,0 0 0,0 0 1,1 1-1,-1-1 0,0 0 1,0 1-1,0-1 0,1 0 1,-1 0-1,0 0 0,0 1 1,1-1-1,-1 0 0,0 0 0,0 0 1,1 1-1,-1-1 0,1 0 1,38 31-9,1-2 1,77 42 0,-55-35-3,-21-12 9,267 173-192,-258-161 174,-3 2-1,0 3 0,79 91 1,-102-101 46,21 40 0,-29-44-25,1-1-1,39 46 0,-50-68 3,-1 1 1,1-1-1,0 0 1,0 0-1,0-1 0,1 0 1,-1 0-1,1 0 1,0-1-1,0 0 1,0 0-1,0-1 0,12 2 1,13 3 5,-31-6 1,1 0 1,-1 1 0,0-1-1,1 0 1,-1 0 0,0 0-1,1 0 1,-1 0 0,0-1-1,0 1 1,1 0 0,-1-1-1,0 1 1,0 0 0,1-1-1,-1 0 1,0 1 0,0-1-1,0 0 1,0 1 0,0-1-1,0 0 1,0 0 0,0 0 0,0 0-1,0 0 1,-1 0 0,1 0-1,0 0 1,-1 0 0,1 0-1,-1-1 1,1 1 0,0-1-1,10-53 650,-9 37-562,33-237 171,6-33-148,140-939-75,-155 1042-56,-26 184 13,0 1-4,0 0 0,0-1 0,1 1 0,-1 0 0,0-1 0,0 1 0,0 0-1,0-1 1,0 1 0,0-1 0,0 1 0,0 0 0,0-1 0,0 1 0,0-1 0,0 1-1,0 0 1,0-1 0,0 1 0,0 0 0,-1-1 0,1 1 0,0 0 0,0-1 0,0 1-1,0 0 1,-1-1 0,1 1 0,0 0 0,0-1 0,-1 1 0,1 0 0,0 0 0,-1 0-1,1-1 1,0 1 0,-1 0 0,1 0 0,0 0 0,-1-1 0,1 1 0,0 0 0,-1 0-1,1 0 1,-1 0 0,1 0 0,0 0 0,-1 0 0,-2 2-1,1-1-1,0 1 1,0 0 0,-1-1 0,1 1 0,0 1 0,0-1-1,1 0 1,-1 0 0,0 1 0,1-1 0,-2 4 0,-16 19 9,13-21-28,1 2 1,0-1 0,0 1-1,0 0 1,1 0 0,0 0-1,0 1 1,0-1 0,1 1-1,0 0 1,0 0 0,1 0-1,0 0 1,-1 8 0,3-13-128,0 0-1,1-1 1,-1 1 0,1-1 0,-1 1 0,1-1-1,-1 1 1,1-1 0,0 1 0,0-1 0,0 0-1,0 1 1,2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08.71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95 0 1332,'-15'15'7322,"-14"-7"-8567,-22 2-5424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09.8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4 120 188,'-4'4'5232,"121"-15"-4351,-50 2-889,421-8-232,42-5-217,-338 3 249,159-20-3904,-301 33 3096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10.67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1241 61 772,'44'6'3641,"26"-13"-3167,-2 1-273,150-2 790,-340-3-1131,34 2 83,-84 2 92,-86-7 781,140 9-666,0 5 0,-213 28 1,66-3-210,171-26-1,30-1-4926,53 2 3775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13.40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 8 240,'-8'-6'4909,"8"6"-4895,-1 0 0,0-1 0,1 1 0,-1 0 0,1 0 0,-1 0 1,0 0-1,1 0 0,-1 0 0,0 0 0,1 0 0,-1 0 0,0 0 0,1 0 1,-1 0-1,0 0 0,1 1 0,-1-1 0,0 0 0,1 0 0,-1 1 0,1-1 1,-1 1-1,1-1 0,-1 0 0,1 1 0,-1-1 0,1 1 0,-1-1 0,0 1 1,-33 2 1301,38-1-829,-1-6-142,2 19-319,-2 0 1,1 0 0,1 28-1,1 65-26,5 0 0,5-1 0,30 106 0,-17-83-75,16 174 0,-32 76 9,11 118 261,-6-40-112,-18-420-62,0-5-45,0-34 13,0 0-1,1 0 1,-1-1-1,1 1 1,0 0 0,-1 0-1,1 0 1,0 0-1,0 0 1,0 0 0,-1 1-1,1-1 1,0 0-1,0 0 1,0 1 0,1-1-1,-1 0 1,0 1-1,0-1 1,0 1 0,0-1-1,2 1 1,47-16-26,57-1 31,16 8-56,1 6 0,194 19 0,-283-13 45,881-7-373,-705-2 258,1 9 1,325 46-1,-514-45 116,118 21 20,-100-10-10,-34-12 2,1 0 0,-1 0 0,1 0 0,0-1 0,0 0 0,13 1 0,-20-3 28,-1 0 0,1 0 0,-1 0 0,1 0 0,-1 0 0,1 0 0,0 0 0,-1-1 0,1 1 0,-1 0 0,1 0 0,-1 0 0,1 0 0,-1-1 0,0 1 0,1 0 0,-1-1 0,1 1 0,-1 0 0,1-1 0,-1 1 0,0 0 0,1-1 0,-1 1 0,0-1 0,1 1 0,-1 0 0,0-1 0,0 1 0,1-1 0,-1 0 0,1-21 1097,-2 6-1184,-12-278 607,35-773-192,51 512 469,-57 398 741,-2 119-1339,-5 19-230,-9-16 92,3 21 78,0 0-1,-1 0 1,0-1-1,-1 1 1,-1-1-1,-1 1 1,1-1 0,-2 1-1,-5-25 1,0-5 280,6 39-417,0 1-1,0-1 1,-1 0-1,0 0 1,0 1-1,0-1 1,0 1-1,0 0 1,-1 0 0,0 0-1,0 0 1,0 0-1,-1 0 1,1 1-1,-1-1 1,0 1 0,1 0-1,-2 0 1,1 1-1,0-1 1,-6-1-1,4 1 7,1 1 0,-1 0 0,0 0 0,0 0 0,0 1 0,0 0 1,0 0-1,0 1 0,-1 0 0,1 0 0,0 0 0,0 1 0,0-1 0,0 2 0,0-1 0,0 1 0,-8 3 0,-6 2 155,1 0 0,-1-1 0,0-1 0,-1-1 0,-38 3 0,-111-5-2405,69-3-121,-225 4-6057,226-7 6496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14.33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385 96 20,'-43'-33'4675,"32"24"-4343,0 0 0,0 1 0,-1 0 0,0 1 0,-16-8 0,23 14-307,1-1 0,-1 1 0,0 0-1,1 0 1,-1 1 0,0-1 0,0 1-1,0 0 1,1 0 0,-1 1-1,0-1 1,0 1 0,1 0 0,-1 1-1,1-1 1,-1 1 0,1 0 0,-1 0-1,-7 5 1,2 0 0,0 1 1,0 0-1,1 1 0,0 0 0,1 0 1,0 1-1,0 0 0,1 1 0,1 0 1,-1 0-1,2 0 0,0 0 1,0 1-1,1 0 0,-3 13 0,-4 19 12,3 0-1,-7 83 1,12-67 7,3 0 0,11 100-1,-5-120 17,1 0 1,3-1-1,0 0 0,32 72 0,-39-104-53,1 1 0,0 0 0,1-1 0,-1 0 0,2 0 0,-1 0 0,1-1 0,0 1 0,0-1 0,0-1 0,1 1 0,0-1 0,0-1 0,15 8 0,-13-8-62,0-1 0,0-1-1,1 0 1,-1 0 0,1-1-1,-1 0 1,1 0 0,0-1-1,-1 0 1,1-1 0,-1 0-1,1-1 1,9-2 0,5-4-591,0 0 0,0-1 0,-1-1-1,-1-1 1,0-2 0,0 0 0,20-17 0,-5 3-636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17.13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0 488 932,'8'-2'6630,"26"-7"-6340,777-38-222,-138 11 21,-363 21-155,347 26 1,-572-5 159,0-4-1,155-17 1,-232 12-31,-11 0-17,2 0-11,9 2-1,-9-1-38,1 0 1,-1-1-1,1 1 1,-1 0-1,0 0 1,0 0-1,0 0 1,0 0-1,-1 0 1,1 0-1,0 0 1,-4-2-1,-55-88-365,52 75 337,-2 1 0,0 0 0,-1 0 0,-1 1 0,0 0 0,-1 1 0,-1 0 1,-21-16-1,10 16 85,0 2 1,-1 0 0,0 2-1,-1 1 1,0 1 0,0 1-1,-33-4 1,-4-2 280,55 10-415,21 4-5,22 4 24,74 24-47,199 60-138,-277-80 231,48 18 14,-74-26-5,0 1 0,-1 0-1,1 0 1,0 0 0,-1 1-1,1 0 1,-1-1 0,0 1-1,0 0 1,0 0 0,0 1-1,-1-1 1,1 1 0,-1-1-1,3 7 1,-4-8 5,-1 1 0,1-1 0,-1 1 0,0-1-1,0 1 1,0-1 0,0 0 0,0 1 0,0-1 0,-1 1 0,1-1-1,-1 0 1,0 1 0,0-1 0,0 0 0,0 0 0,0 1 0,0-1-1,0 0 1,-1 0 0,1 0 0,-4 3 0,-48 41-30,31-28 16,-13 17 18,2 1-1,1 2 0,2 1 1,-46 79-1,64-100-1,10-16 3,0 1-1,0-1 1,0 1-1,0-1 1,1 1-1,-1 0 1,1 0 0,0 0-1,0 0 1,0 0-1,0 0 1,0 0-1,0 4 1,-1-53 1509,-10-51-1,-4-46-1345,19 30-306,0 76-688,-2-1 0,-7-63 0,6 98 572,-1-1 1,0 0 0,1 1-1,-2-1 1,1 1-1,0-1 1,-1 1-1,1-1 1,-1 1 0,0 0-1,0 0 1,-1 0-1,1 0 1,0 0 0,-1 0-1,0 1 1,0 0-1,1-1 1,-1 1 0,-1 0-1,1 0 1,0 0-1,-7-2 1,-20-5-1220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0.2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362 110 532,'-6'-4'5768,"8"-3"-5464,-2 6-297,6 7 50,-6-6-48,16 2 171,-13 0-179,0-1 1,-1 1 0,1-1-1,-1 1 1,1 0-1,-1 0 1,1 0 0,-1 1-1,0-1 1,0 0 0,0 1-1,2 4 1,8 8 27,-8-10-2,0-1-1,0 1 0,-1 0 0,1 0 1,-1 1-1,0-1 0,-1 1 1,3 6 135,-7-47 1800,1 32-1957,-4-15 16,-1 0-1,0 0 1,-2 1-1,0 0 1,-13-21-1,19 35-15,0 0-1,0 0 1,0 1 0,-1-1 0,1 0-1,-1 1 1,0-1 0,0 1-1,0 0 1,0 0 0,0 0-1,0 1 1,0-1 0,-1 1-1,1-1 1,-1 1 0,1 0-1,-1 1 1,1-1 0,-1 0 0,0 1-1,1 0 1,-1 0 0,0 0-1,1 0 1,-1 1 0,1-1-1,-1 1 1,0 0 0,1 0-1,0 0 1,-1 1 0,1-1 0,-5 4-1,-4 2-5,1 0 0,0 1 0,1 0 0,-1 1 0,1 0 0,1 1-1,0 0 1,0 1 0,1-1 0,-12 23 0,-1 5 2,2 0 1,-15 46-1,13-17-8,2 1 0,3 1 0,4 1 0,-4 71 0,12-100-5,3 0 0,1 0 1,10 65-1,-8-88 0,1-1 1,1 0-1,1-1 1,1 1-1,0-1 1,0 0-1,2 0 1,0-1-1,1 0 1,1-1-1,13 17 1,-18-26-6,0 0 1,0 0 0,1 0-1,-1-1 1,1 0 0,1 0-1,-1-1 1,0 1 0,1-1 0,-1-1-1,1 1 1,0-1 0,0 0-1,8 0 1,-4-1-74,0 0 0,1-1 0,-1 0 0,0-1 0,0-1 0,0 1 1,0-2-1,14-4 0,0-2-562,-2-1 1,1-2 0,-2 0 0,1-1 0,-2-1 0,0-1-1,22-20 1,-10 2-719,2 2 70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0.6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339 52 956,'0'-2'232,"0"0"0,0 0 0,0 0 0,0 0-1,-1 0 1,1 0 0,-18-25 3710,14 24-3710,1 2-124,-1 0 0,1-1 0,-1 1 0,0 1 1,0-1-1,0 0 0,1 1 0,-1 0 0,0 0 1,0 0-1,-7 1 0,-1 2-135,-1 0 0,1 0 0,-1 1 0,1 0 1,0 1-1,-19 12 0,18-8 31,1 0 1,0 2 0,0-1-1,1 2 1,0-1 0,1 2-1,1-1 1,0 1 0,0 1-1,2-1 1,-11 25 0,13-26-12,1 0 0,0 0 0,0 1 1,2-1-1,-1 1 0,1-1 1,1 1-1,1 0 0,0 0 1,0 0-1,1-1 0,1 1 0,0 0 1,7 22-1,-7-30-5,-1-1-1,1 1 1,0-1-1,0 1 1,1-1 0,0 0-1,-1 0 1,1 0-1,1 0 1,-1 0 0,0-1-1,1 1 1,0-1-1,0 0 1,0 0 0,0-1-1,0 1 1,1-1-1,-1 0 1,1 0 0,-1 0-1,1-1 1,0 1-1,0-1 1,-1 0 0,1-1-1,0 1 1,6-1-1,-3-1-6,0 0 0,0 0 0,-1-1 0,1 0-1,-1 0 1,1-1 0,-1 0 0,0 0-1,0 0 1,0-1 0,-1 0 0,1-1 0,-1 0-1,0 0 1,0 0 0,-1 0 0,7-8 0,-1-1 186,0 0 0,-1-1 0,-1 0 0,0-1 0,-1 0 1,-1 0-1,0-1 0,-1 0 0,-1 0 0,4-25 0,-9 42-158,0-1-1,0 1 1,0-1-1,0 1 1,0-1-1,0 1 1,1-1-1,-1 1 0,0 0 1,0-1-1,0 1 1,0-1-1,1 1 1,-1 0-1,0-1 1,1 1-1,-1-1 0,0 1 1,0 0-1,1 0 1,-1-1-1,1 1 1,-1 0-1,0-1 1,1 1-1,-1 0 0,1 0 1,-1 0-1,0-1 1,1 1-1,-1 0 1,1 0-1,-1 0 0,1 0 1,0 0-1,18 9 50,19 25-182,-34-31 128,16 18-356,36 32-967,-42-43-688,-10-7 1338,1 0 0,1-1 0,6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7.5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0 221 728,'49'-9'5616,"46"-23"-5958,-50 17 719,443-118-1299,-426 110-2243,-44 15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2.0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291 2199 312,'-23'-1'4319,"20"0"-4255,1 0 0,0 0 0,0 0 0,-1 0 0,1 0 0,0 0 0,0-1 1,0 1-1,0-1 0,-2-2 0,-6-7 214,9 9-231,0 0-1,-1 1 0,1-1 0,0 1 0,-1-1 0,1 1 0,-1-1 0,0 1 0,1 0 0,-1 0 1,0 0-1,0 0 0,-3-2 0,2 1-38,0-1-1,0 0 1,0 1 0,0-1-1,1-1 1,0 1 0,-1 0-1,1 0 1,1-1 0,-1 1-1,0-1 1,1 0-1,0 0 1,0 1 0,0-1-1,-1-6 1,-7-17 121,3 13-50,-16-32 110,1-1 0,-27-99 0,23 56 16,16 62-3,1-1 0,-8-55 0,12 58-189,2 1 0,1-1 0,1 1-1,1-1 1,1 1 0,2 0 0,0 0 0,1 0 0,2 0 0,18-45-1,38-84 28,-47 109-40,2 0 0,43-75 0,125-143 8,5 47-48,-158 189 41,1 2 0,1 0 0,1 3 0,58-28 0,-52 29-15,29-17-6,2 3 1,1 4-1,2 2 0,146-33 0,140 17-42,-281 44 31,0 4-1,-1 3 0,1 4 0,119 30 0,-159-28 51,-1 2-1,0 1 1,-1 2-1,-1 1 1,0 3-1,63 45 1,-64-39 26,-13-12-31,-2 1 1,0 1-1,-1 1 0,0 0 0,-2 2 1,29 36-1,-10 3 30,-3 2 1,-2 2 0,-4 0-1,41 127 1,-44-110-33,70 261 53,-89-306-69,-1 0 0,-2 1 0,-1 0-1,-2 0 1,-1 0 0,-6 40-1,-1-30-18,3-8 26,-3 0 0,-12 42 0,-5-16-13,-3 0-1,-56 98 0,47-100 56,-47 62 0,76-114-53,-32 43 14,-66 69 0,66-83 9,-74 56 1,90-79-11,0-2 1,-1 0 0,0-1-1,-1-2 1,-36 12-1,-47 18 369,75-27-509,-1-1 0,0-2 0,-1-1 0,-43 6-1,66-15-585,0-2-1,0 0 1,1 0-1,-1-1 0,0 0 1,1-1-1,-1 0 0,-14-8 1,-2 0-688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1.0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73 356,'13'-18'4936,"-12"18"-4799,14 21 993,3 42-1260,-17-63 148,10 63 131,-2 1 0,0 71-1,-2-24-102,-7-106-58,4 21 183,0-29-38,3-16-78,32-145 112,-2 8-90,-30 133-79,0 1-1,2 1 1,1-1-1,22-35 1,-28 52-5,-1 0 1,1 1-1,0-1 0,0 1 1,0-1-1,1 1 0,-1 1 0,1-1 1,0 1-1,10-6 0,-13 8 6,0 1 0,0-1-1,1 0 1,-1 1 0,0-1-1,1 1 1,-1 0-1,0-1 1,1 1 0,-1 0-1,0 1 1,1-1 0,-1 0-1,0 1 1,1-1-1,-1 1 1,0 0 0,0 0-1,1 0 1,-1 0 0,0 0-1,0 0 1,0 0 0,0 1-1,0-1 1,-1 1-1,1 0 1,0-1 0,1 4-1,4 4 10,0 0 0,-1 0 0,0 1 0,0 0-1,-1 1 1,0-1 0,4 19 0,14 81 35,-19-84-106,1 0-1,1 0 1,15 41-1,-18-61-2,23 47-841,-24-50 640,0 0-1,0 0 1,0-1-1,0 1 1,1-1 0,-1 1-1,1-1 1,-1 0-1,1 0 1,0 0 0,0 0-1,0 0 1,0-1-1,5 2 1,3 0-960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1.63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197 1 372,'-18'20'1170,"0"2"0,1 1 0,-20 34 0,20-26-1078,1 2-1,2-1 1,1 2-1,2-1 0,1 2 1,2-1-1,1 1 1,-3 42-1,10-69-77,-1 0 0,1 0 1,0 0-1,1 0 0,0 0 0,0-1 0,1 1 0,0 0 0,0-1 1,1 1-1,0-1 0,0 1 0,1-1 0,0 0 0,0-1 0,0 1 1,1-1-1,10 11 0,-7-11-7,0 1-1,1-1 1,0 0 0,0-1 0,1 0-1,0-1 1,-1 0 0,1 0 0,1-1-1,-1 0 1,0-1 0,1 0 0,14 0 0,-5-1-39,0 0-1,-1-2 1,1-1 0,-1 0 0,1-1 0,-1-1 0,28-10 0,-34 10 36,0-2-1,0 1 1,-1-1-1,0-1 1,0 0-1,0-1 0,-1 0 1,-1-1-1,1 0 1,-1-1-1,12-15 1,-17 17 49,0 0 1,0 0-1,-1-1 0,0 1 1,-1-1-1,0 0 0,0 0 0,-1 0 1,0-1-1,-1 1 0,0 0 1,0-1-1,-1 1 0,-2-19 1,0 11 269,-1 0 0,-1 0 0,-1 0 0,0 1 0,-1-1 0,0 1 0,-12-18 0,18 33-315,0 1 0,0 0 0,0-1 0,0 1 1,0 0-1,-1-1 0,1 1 0,0 0 0,0-1 0,0 1 1,-1 0-1,1 0 0,0-1 0,-1 1 0,1 0 1,0 0-1,0 0 0,-1-1 0,1 1 0,0 0 1,-1 0-1,1 0 0,0 0 0,-1 0 0,1 0 1,0-1-1,-1 1 0,1 0 0,0 0 0,-1 0 1,1 0-1,-1 0 0,1 0 0,0 1 0,-1-1 1,1 0-1,0 0 0,-1 0 0,-11 14 67,-4 24-108,16-37 45,-6 20-28,1 1 0,1-1 0,1 1-1,1 0 1,1 0 0,1 0 0,1 0 0,1 0 0,0-1 0,2 1 0,1 0 0,0-1 0,2 0-1,0-1 1,1 1 0,2-1 0,0-1 0,24 36 0,-28-48-91,1 0 1,0 0-1,1-1 0,0 0 1,0 0-1,0-1 0,0 0 1,1 0-1,0-1 1,0 0-1,0-1 0,0 0 1,0 0-1,1-1 0,0 0 1,-1-1-1,1 0 1,17-1-1,-15 0-306,0-1 0,0 0 0,0-1 1,0 0-1,0-1 0,-1-1 0,1 0 0,-1 0 1,0-1-1,0 0 0,0-1 0,-1-1 0,0 1 1,16-15-1,-4-1-732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2.0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1 140 276,'6'-24'1834,"-2"0"0,0 0 0,1-40 0,15 112-1662,74 380-104,-90-411-67,-5 8 114,1-24-107,0-1-1,-1 0 1,1 0 0,-1 0-1,1 0 1,-1 0-1,1 0 1,0 0 0,-1 0-1,1 0 1,-1 0-1,1 0 1,-1-1-1,1 1 1,0 0 0,-1 0-1,1 0 1,0 0-1,-1-1 1,1 1 0,-1 0-1,1 0 1,0-1-1,0 1 1,-1 0-1,1-1 1,0 1 0,-1 0-1,1-1 1,0 1-1,0-1 1,-5-4 19,1-1 0,0 0 0,0 1-1,1-2 1,-5-9 0,2-5-24,0-1 1,2 0-1,0 0 0,2 0 1,0 0-1,2 0 0,0-1 0,2 1 1,0 0-1,1 0 0,2 0 1,0 0-1,1 1 0,1 0 1,1 0-1,1 1 0,20-34 0,-27 51-7,0-1 0,0 1 0,0 0-1,1 0 1,-1 0 0,1 0 0,0 0-1,0 1 1,0-1 0,0 1 0,0 0-1,1 0 1,-1 0 0,1 0 0,-1 0-1,1 1 1,0 0 0,-1-1 0,1 2-1,0-1 1,0 0 0,0 1 0,0-1-1,6 1 1,-6 1 2,1 1 0,-1-1-1,1 1 1,-1-1 0,0 1-1,0 0 1,0 1 0,0-1-1,0 1 1,-1 0 0,1 0 0,-1 0-1,0 0 1,0 0 0,0 1-1,0-1 1,0 1 0,-1 0-1,0 0 1,4 8 0,0 3 2,0 0 0,-1 1-1,0-1 1,-1 1 0,2 27 0,0 87-3,-1-13 21,-3-98-12,1 0-1,0 0 0,1-1 0,2 0 0,0 0 0,13 28 0,-16-39-35,1 0 0,0-1 0,1 1 0,-1-1 0,1 0 0,0 0 0,1-1 0,-1 1 0,1-1 0,0-1 0,1 1 0,-1-1 0,1 0 0,0 0 0,0-1 0,0 0 0,0 0 0,1-1 0,7 2 0,6-1-493,0-2 1,-1 0 0,1-1 0,0-1-1,0-1 1,-1-1 0,1-1-1,-1-1 1,0 0 0,20-9 0,20-9-860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5.13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0 103 848,'2'-11'1105,"0"0"-1,-1 0 0,0-1 1,-2-20-1,1 6-603,13 59-379,-2-4-91,-1 0 0,-2 1-1,-1 0 1,-1 1 0,-2 0 0,1 36 0,-10 192-49,0-171 33,5 656-338,5-722 148,-1-14-972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5.9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136 142 1056,'-12'-7'810,"-1"0"-1,-1 1 1,1 1-1,-1 0 1,0 0 0,0 1-1,-28-3 1,195 18-668,454-47-350,-84 3 242,-231 26-164,268-16-212,-540 21 342,9-1 5,0 1 0,1 2 0,38 3 0,-50-1-76,-17-3 85,1 1 0,-1 0 0,0 0 0,0 0 0,0 1 0,1-1-1,-1 0 1,0 0 0,0 1 0,0-1 0,0 0 0,0 1 0,1-1 0,-1 1 0,0 0 0,1 0 0,-1 1 1,-1 0 0,1 0 0,-1 0 0,1 0 0,-1 0 0,0 0 0,0 0 0,0 0 0,0 0 0,-1 0 0,1 0 0,0 0 0,-2 3 0,-22 115 4,-21 136-62,6 742 58,39-920 14,13 45-401,-15-130-578,1 1 0,-2-1-1,1 0 1,-1 1 0,-4-8-1,-1-3-252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6.6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1 337 452,'204'-50'5130,"160"-17"-5444,-152 30 615,32-10-212,575-87 196,-745 132 1143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27.5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 88 904,'-9'-11'4869,"40"10"-5350,-10 1 705,223-38-273,-116 14 43,-99 17 338,-3 0-458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32.3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285 170 152,'-9'28'5725,"9"-28"-5707,0 0 0,0 0 0,0 1-1,0-1 1,0 0 0,0 0 0,0 0-1,0 0 1,0 1 0,0-1 0,0 0-1,0 0 1,0 0 0,0 0 0,0 1-1,0-1 1,0 0 0,0 0 0,0 0-1,0 0 1,1 1 71,-1-1-71,0 0-1,0 0 1,1 0 0,-1 0 0,0 0-1,0 0 1,0 1 0,0-1 0,0 0-1,1 0 1,-1 0 0,0 0 0,0 0-1,0 0 1,0 0 0,1 0 0,-1 0-1,0 0 1,0 0 0,0 0 0,0 0-1,1 0 1,-1 0 0,0 0 0,0-1-1,0 1 1,0 0 0,0 0 0,1 0-1,-1 0 1,0 0 71,0-1-71,1 1-1,-1-3 131,0 0 1,0 0-1,0 1 0,-1-1 0,1 0 0,-1 0 1,0 0-1,0 1 0,0-1 0,0 0 0,0 1 1,-3-5-1,0-4-41,-3-15-44,5 18-57,0 1 0,0-1-1,-1 1 1,0-1 0,0 1 0,0 0 0,-1 1 0,0-1 0,-8-10 0,8 13-1,1 1 0,0-1 1,-1 1-1,1 0 0,-1 0 0,0 0 1,0 1-1,0-1 0,-1 1 0,1 0 1,0 0-1,-1 0 0,1 1 0,-1 0 1,0 0-1,0 0 0,1 0 0,-1 1 1,0-1-1,0 1 0,0 0 0,1 1 1,-1-1-1,0 1 0,0 0 0,1 0 1,-8 4-1,6-3-10,1 1 0,-1 0 0,1 0 0,-1 1 0,1-1 0,0 1 0,0 0 0,1 1 0,-1-1 0,1 1 0,0 0 0,1 0 0,-1 0 0,1 0 0,0 1 0,0 0 0,0-1 0,1 1 0,0 0 0,-2 10 0,0 19-36,2 1 0,1-1 0,2 1 0,2-1 0,13 66 0,-14-89 8,0 0 0,1 0 0,0 0 0,1 0 0,1-1 0,0 0 0,0 0 0,1 0 0,9 12 0,-12-20-35,0 1-1,0 0 1,0-1 0,1 0 0,0 0 0,-1 0-1,1 0 1,0 0 0,0-1 0,1 0 0,-1 0-1,0 0 1,1 0 0,0-1 0,-1 1 0,1-1-1,0-1 1,-1 1 0,1 0 0,0-1 0,0 0-1,0 0 1,-1-1 0,1 1 0,0-1-1,6-2 1,3-1-591,0-2 1,-1 1-1,1-2 0,-1 1 0,13-11 0,-17 12-105,4-1-376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32.85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325 49 96,'12'-12'1888,"-10"10"-1511,0-1 1,0 0 0,0 0-1,0 0 1,-1 0-1,1 0 1,-1 0-1,0 0 1,0 0 0,1-5 99,-11 40 158,-119 429-758,-31 95-49,134-464-360,18-60-80,-20 52-1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33.7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0 292 544,'20'-18'5190,"-20"18"-5153,1 0-1,-1 0 1,1 0-1,-1 0 1,0 0-1,1 0 1,-1 0 0,1 0-1,-1 0 1,0 0-1,1 1 1,-1-1 0,1 0-1,-1 0 1,0 0-1,1 0 1,-1 1 0,1-1-1,-1 0 1,0 0-1,1 1 1,-1-1-1,0 0 1,0 1 0,1-1-1,-1 0 1,0 1-1,0-1 1,1 0 0,-1 1-1,0-1 1,0 1-1,3 6-100,-1 0-1,0 1 1,-1-1 0,0 1-1,0 7 1,0-12 158,50 428 34,-49-406-123,-1-20 110,-1-16-28,0-1-84,-3-21 11,0 0 0,-15-56 0,0-2 11,12 49-19,-8-57-21,13 89 5,1 0 1,0 0-1,1 0 1,0 0-1,0 0 1,1 0-1,4-13 1,-6 22 7,1 0 0,-1 1 0,1-1 0,0 0 0,0 0 0,-1 0 0,1 1 0,0-1 0,0 0 1,0 1-1,0-1 0,0 1 0,0-1 0,0 1 0,-1-1 0,2 1 0,-1 0 0,0 0 0,0-1 0,0 1 0,0 0 1,0 0-1,0 0 0,0 0 0,0 0 0,0 0 0,0 0 0,0 0 0,0 1 0,0-1 0,0 0 0,0 1 1,0-1-1,0 1 0,0-1 0,0 1 0,0-1 0,0 1 0,0 0 0,0 0 0,39 26-20,-14-1-14,0 0 1,-2 2-1,38 58 0,-32-45 11,0 4-9,-21-29 74,1-1 1,1 0-1,1-1 1,16 16 0,-28-31 21,1 0-1,0-1 1,0 1 0,-1 0 0,1-1 0,-1 1 0,1-1 0,-1 1 0,0 0 0,0-1 0,1 1 0,-1-1 0,0 1 0,0-1 0,0 1 0,-1-1-1,1-2 1,-1-36 64,-37-197 50,4 38-1578,13 67-3548,14 110 3633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2.8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4186 2 248,'-25'-2'5745,"-2"13"-3603,-29 30-2659,25-16 1054,-42 22-548,-2-2 0,-3-4 0,0-4-1,-108 36 1,-2219 561 857,1631-455-302,484-108-715,271-66 79,14-3 3,-1 0 0,1 0 0,-1-1 1,0 0-1,0 0 0,1-1 0,-1 0 1,-8 0-1,13-1 22,0 1 0,1 0 1,-1-1-1,1 1 1,-1-1-1,0 1 0,1-1 1,-1 1-1,1-1 0,0 0 1,-1 1-1,1-1 0,-1 0 1,1 1-1,0-1 1,-1 0-1,1 1 0,0-1 1,0 0-1,0 1 0,0-1 1,0 0-1,-1 0 0,1 1 1,0-1-1,0 0 1,1 0-1,-1 1 0,0-1 1,0 0-1,0 0 0,0 1 1,1-1-1,-1 0 0,1 0 1,11-32-2374,-9 28 1956,6-17-952,3-3 72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34.3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57 112,'3'3'210,"0"0"0,0 0 0,-1 0 0,1 0-1,-1 1 1,1-1 0,-1 1 0,0-1 0,-1 1 0,1 0 0,0 0 0,-1 0-1,0 0 1,0 0 0,0 5 0,8 63 364,-2 7-262,-3-52-71,-2 0 0,0 1 0,-4 39 0,1-73-210,1 1 0,-1-1 0,0 0 0,-1 1 0,1-1 0,-3-4 0,-4-17-15,-1-26 9,2-1-1,3-1 0,5-91 1,-2 144-26,1 1 1,0-1-1,1 0 1,-1 1 0,0-1-1,0 1 1,1-1 0,-1 0-1,1 1 1,-1-1 0,1 1-1,0-1 1,-1 1-1,1 0 1,0-1 0,0 1-1,0 0 1,0 0 0,0-1-1,0 1 1,1 0 0,-1 0-1,0 0 1,0 0-1,1 1 1,-1-1 0,1 0-1,1 0 1,1 0 0,-1 1 0,1 0 0,-1 0 0,1 0-1,-1 0 1,1 0 0,-1 1 0,1 0 0,-1 0 0,1 0 0,-1 0 0,5 2 0,7 5-3,1 0 0,-1 1 0,0 0 0,16 15 1,-22-16 5,0 1 0,0 0 0,-1 1 0,0 0 0,-1 1 1,8 13-1,-11-17-336,0 0 0,-1 1 0,0-1 0,0 1 1,-1-1-1,0 1 0,0 0 0,-1 0 0,0 0 0,0 15 1,-3-11-754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34.72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18 123 96,'-17'-11'5629,"17"7"-5349,6 0-188,5-2-116,0 0-56,4-2-16,2-1-32,1-3-152,-1 2-357,2-3-295,-3-1-160,1 2-60,-2-1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36.28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24 1022 464,'-24'11'6401,"27"-15"-6383,1-1 0,-1 1 0,1 0 0,0 0 0,1 0-1,-1 0 1,0 1 0,1 0 0,0 0 0,7-4 0,63-26-31,-46 22 35,132-52-8,307-74 0,183 7 85,-471 97-131,1318-207-1289,-1453 235 1361,-21 4 137,-1-2 0,1-1 0,36-10 0,-60 14-173,0 0 0,0 0 0,0 0 0,1 0 0,-1 0 0,0-1 0,0 1 0,0 0 0,1 0 0,-1 0 0,0 0 0,0 0 0,0-1 0,0 1 0,0 0 0,1 0 0,-1 0 0,0 0 0,0-1 0,0 1 0,0 0 0,0 0 0,0 0 0,0-1 0,0 1 0,0 0 0,0 0 0,0-1 0,0 1 0,0 0 0,0 0 0,0 0 0,0-1 0,0 1 0,0 0 0,0 0 0,0 0 0,0-1 0,0 1 0,0 0-1,0 0 1,0 0 0,-1-1 0,1 1 0,0 0 0,0 0 0,0 0 0,0 0 0,0 0 0,-1-1 0,1 1 0,-16-13 40,-19-8-79,16 14 23,-270-111 176,47-8 550,241 126-714,1 0-1,-1 0 1,0-1-1,1 1 0,-1 0 1,1 0-1,-1 0 1,1-1-1,-1 1 1,1 0-1,-1-1 0,1 1 1,0 0-1,-1-1 1,1 1-1,-1-1 1,1 1-1,0 0 0,-1-1 1,1 1-1,0-1 1,-1 1-1,1-1 1,0 1-1,0-1 0,0 0 1,0 1-1,-1-1 1,1 1-1,0-1 0,0 0 1,18-5-10,46 5 4,-51 2 4,11-1-68,-1 1 0,37 8 1,-51-8 48,0 2 1,-1-1 0,1 1 0,0 0 0,-1 1 0,0-1-1,0 2 1,0-1 0,12 11 0,-17-13 1,0 1 0,-1 0 0,1 0 0,-1 0 0,1 0 1,-1 0-1,0 1 0,0-1 0,-1 1 0,1-1 0,-1 1 0,0 0 0,0 0 0,0-1 0,0 1 1,0 5-1,-1-2 4,0 0 1,-1 0-1,0 0 1,0 1-1,0-1 1,-1 0-1,0 0 1,-4 8-1,-7 11 25,0-1 0,-2 0 0,-27 34 0,26-37 10,-88 156 101,68-113 546,36-65-643,0 0 1,0 0 0,0 0 0,-1 0 0,-4-2 769,5 2-769,0 0 0,0 0 0,0-1-1,0 1 1,-1 0 0,1 0 0,0-1 0,-6-23 354,2-34-694,7 3-213,0-27-1429,-3 77 1646,-1-1 0,0 1 0,0-1 1,0 1-1,0-1 0,-1 1 0,0 0 0,0 0 1,-1 0-1,1 0 0,-1 0 0,-4-4 1,-8-9-1038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39.0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106 67 772,'-3'0'4535,"-2"1"-3929,23 24-623,-11-13-21,2-1 0,-1 0 1,1-1-1,18 16 1,-1-5-51,1-1 1,0-1-1,2-2 1,0-1-1,1-1 0,0-2 1,1 0-1,46 10 1,-58-18 129,53 17-801,-67-20 719,0 1 0,0-1 0,0 1 0,-1-1 0,1 1 0,-1 1 0,1-1 0,-1 1 0,-1-1 0,1 1 0,4 6 0,-7-8 76,-1 0 0,1 0 0,-1 0-1,1 1 1,-1-1 0,0 0 0,0 0 0,0 1 0,0-1 0,0 0 0,0 0-1,-1 1 1,1-1 0,-1 0 0,1 0 0,-1 0 0,0 0 0,0 0-1,0 0 1,0 0 0,-1 0 0,1 0 0,0 0 0,-1-1 0,1 1 0,-4 2-1,-57 56-183,38-38 246,-9 14-62,1 1 0,-35 56 0,-19 23-83,70-94 59,1 0 0,-18 34 0,19-32 1108,14-27-981,0 3-110,-21-49 483,14 25-480,1-1 1,1 1 0,2-1-1,-2-49 1,4 39-3,-12-61 1,-36-270 74,49 284-123,-6 72 153,4 8-140,1 0 1,-1 0 0,1-1 0,0 1-1,-1 0 1,1-1 0,0 1-1,1 0 1,-1-1 0,0 0-1,0-4 1,1 3 3,0-1 0,-1 1 0,0-1 0,0 1 0,0-1 0,0 1 0,-4-8 0,3 8-7,1 1 0,-1-1 0,1 0 0,0 1 0,0-1 1,1 0-1,-1-6 0,0 8 8,-4-6-13,2 8 49,-5 4 85,7-4-85,0 0-30,0 0 0,0 0 1,-1 0-1,1 0 1,0 0-1,-1 0 0,1 0 1,0 0-1,0 1 1,-1-1-1,1 0 0,0 1 1,0-1-1,0 1 1,-1 0-1,0 0 0,1 0-26,-18 13-69,17-13 91,1-1-1,-1 1 1,1 0 0,-1 1 0,1-1 0,0 0 0,0 0-1,0 0 1,-1 1 0,1-1 0,1 1 0,-1-1 0,0 1-1,0-1 1,0 1 0,1-1 0,-2 4 0,2 2-9,-1-1-1,1 0 1,0 1 0,0-1 0,1 0 0,0 1 0,0-1 0,1 0-1,-1 0 1,1 0 0,1 0 0,-1 0 0,1 0 0,4 6 0,9 27 4,-12-31 186,-1-16-275,-3 5-86,0 1 0,0 0-1,0 0 1,0 0 0,-1-1 0,1 1-1,-1 0 1,1 0 0,-1 0 0,0 0-1,-1-3 1,-13-17-2396,5 12 1277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0.91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506 56 712,'45'-56'5641,"-155"99"-4264,94-35-1368,0 1 0,0 1 0,1 0 1,0 1-1,1 1 0,1 0 0,-1 1 0,-11 16 0,-13 19 16,-34 58 1,41-59-8,11-17-14,0 1 0,2 1-1,2 0 1,1 2-1,1-1 1,2 2 0,2 0-1,1 0 1,1 1 0,3 0-1,-4 70 1,9-7 10,5 1 0,3-1 0,28 121 0,-23-174-22,2-1 1,3 0 0,1-1-1,2-1 1,40 60 0,-50-88 8,0 0 0,2 0 0,0-2 0,0 1 0,1-2 0,1 0 0,0 0 0,0-2 0,2 0-1,-1 0 1,1-2 0,20 8 0,26 7-2,0-4-1,72 13 1,-92-23-11,20 3 18,-56-12-110,1 0 0,-1-1 0,0 1 0,0-2 0,0 1 0,0-1-1,0 0 1,11-5 0,-16 6-106,1-1 1,-1 1-1,1-1 0,-1 1 0,0-1 0,0 0 1,0 0-1,0 0 0,0-1 0,0 1 0,0 0 0,-1-1 1,1 1-1,-1-1 0,1 1 0,-1-1 0,0 0 1,0 0-1,-1 1 0,1-1 0,0 0 0,-1 0 0,0 0 1,1-5-1,-1-5-927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2.0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268 173 448,'-1'-2'276,"-1"-1"0,0 1 0,-1-1 1,1 1-1,0 0 0,-1 0 0,1 0 0,-1 0 0,1 0 0,-1 1 0,0-1 1,0 1-1,0 0 0,0-1 0,0 1 0,0 1 0,0-1 0,-5 0 0,0 1-178,-1 0 0,1 1 0,-1 0 1,0 0-1,-14 5 0,-114 27 1257,132-32-1240,-1 1 28,10-1-103,15 4-67,79 33-34,142 74-1,-236-109 51,1 0 1,-1 0-1,0 0 1,0 1-1,0-1 1,0 1-1,-1 0 1,1 0-1,-1 0 0,0 1 1,4 8-1,-5-11 4,-1 0 0,0 0 1,-1 1-1,1-1 0,0 0 0,-1 1 0,1-1 0,-1 1 0,0-1 0,0 0 1,0 1-1,0-1 0,0 1 0,-1-1 0,1 0 0,-1 1 0,1-1 0,-1 1 0,0-1 1,0 0-1,0 0 0,0 0 0,0 0 0,0 1 0,-1-1 0,-2 2 0,-110 122-23,-84 89 8,195-213 19,1 0 1,0 1-1,0-1 1,0 1-1,0 0 1,0-1 0,1 1-1,-1 0 1,1 0-1,0 0 1,-2 6-1,3-8 5,0-38 1035,17-222-764,-2 46-216,-9-21 14,-3 203-50,-2 26-20,0 1 0,0-1 0,-1 1 1,0-1-1,0 1 0,0-1 0,0 1 0,0-1 1,-1 1-1,0-1 0,0 1 0,-3-7 0,37 34-2511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3.1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9 712,'28'-8'4558,"-24"9"-4341,-2 0-153,0 1 0,-1 0 0,1 0 0,0 0 0,-1 0 0,1 0 0,-1 0 0,0 0 0,0 1 0,2 3 0,4 9-92,18 40 163,-2 2-1,-3 1 1,-2 0-1,15 87 1,15 246 1,-37 92-162,-38-2-352,26-478 366,0 84-264,1-81 142,1 1 0,0 0-1,1-1 1,-1 0 0,1 1 0,0-1 0,1 0-1,0 0 1,0 0 0,6 9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5.5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69 476 836,'-24'15'3106,"18"-10"-2964,1 1 1,-1 0-1,1 1 0,0-1 0,1 1 0,-1 0 1,-3 9-1,55-24 1158,751-92-1117,7 68-369,-212 13-98,338-56 246,-662 37-172,377-104 0,-506 102 171,164-44 55,-287 80 146,0 1 0,1 1 0,19-1 616,-41 3-426,1 0-1,-1 0 1,1 1 0,-1 0-1,1-1 1,0 1 0,-1 0 0,1 1-1,-5 2 1,10-3-350,0 0-1,-1 0 1,1 0 0,0 0-1,-1 1 1,1-1 0,0 1-1,-1-1 1,0 1 0,1-1 0,-1 1-1,0 0 1,0 0 0,0 0-1,0 0 1,0 0 0,0 0-1,0 3 1,16 43-13,15 68 76,26 202 0,-14 128 68,-16-134-126,-3-26-41,-15 358 0,-9-603-12,0 2 55,-2-34-819,-14-35-2531,9 16 2574,-1 1 0,1 0 0,-2 0 0,1 1 0,-11-9 0,-11-10-659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6.10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297 403 124,'-105'7'4994,"-50"18"-4339,118-18-133,114 2-496,399-18-25,-332 3-12,1840-145-63,-590-87 86,-1393 238-15,42-12-110,-34 4-400,-28-1-666,-54-3-1130,18 6 1093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6.60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686 156 12,'7'-11'4349,"-18"-5"-3086,6 10-1274,-6-5 130,0-1-1,0 2 1,-1 0-1,0 0 1,-1 1-1,0 0 1,0 1-1,-1 1 1,0 0-1,0 1 1,-1 1 0,1 0-1,-21-4 1,23 7-62,0 1 0,-1 0 0,1 1 1,-1 0-1,1 1 0,0 0 1,-1 1-1,1 1 0,0 0 1,0 0-1,0 1 0,1 1 1,-1 0-1,1 0 0,0 1 0,0 0 1,-10 9-1,2 2-37,-1 1-1,2 0 1,1 2-1,0 0 1,1 0-1,1 2 1,2 0 0,0 1-1,1 0 1,1 0-1,1 2 1,-8 28-1,5-4-10,1 0 0,2 1 1,3 0-1,2 1 0,1 66 0,5-86-8,1-1 0,1 1 1,1-1-1,2 0 1,2 0-1,0 0 0,16 34 1,-19-53-32,1 0 0,0-1 0,0 1 1,2-1-1,-1 0 0,1-1 0,0 0 0,1 0 1,10 8-1,-11-12-45,-1 0 1,1-1-1,0 1 0,0-2 0,1 1 1,-1-1-1,1 0 0,0-1 1,-1 0-1,1 0 0,0-1 0,0 0 1,15-1-1,0-1-585,0-2 1,0-1-1,-1-1 1,1 0-1,-1-2 1,-1-1-1,1-1 1,40-22-1,-14 2-580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3.3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612 2 324,'-20'-1'4893,"19"2"-4735,-31 13 461,28-12-459,-35 18-72,1 2 1,1 2-1,1 1 1,1 2-1,1 1 1,2 2-1,0 1 1,3 1-1,0 2 1,2 1-1,-39 67 1,44-61-89,2 1 0,2 0 0,1 2 0,3 0 1,-11 54-1,23-90 5,1 0 1,0 0 0,1 0-1,0 0 1,0 1 0,1-1-1,0 0 1,0 0 0,1 0-1,0 0 1,1 0 0,-1-1-1,1 1 1,5 8 0,-2-6-5,1-1 1,0 0 0,0 0-1,1 0 1,0-1 0,1 0-1,0 0 1,19 12 0,10 0-11,0 0-1,2-3 1,0-1 0,53 13 0,-69-22 7,56 20-15,-41-12 54,0-3 0,82 15 0,-120-26-7,-1-1 0,1 0 0,-1 0 0,1 0 0,0 0 1,-1 0-1,1 0 0,0-1 0,-1 1 0,1 0 0,0 0 0,-1 0 0,1 0 1,-1-1-1,1 1 0,-1 0 0,1-1 0,-1 1 0,1 0 0,-1-1 1,1 1-1,-1-1 0,1 1 0,-1-1 0,1 1 0,-1-1 0,0 1 1,1-1-1,-1 1 0,1-2 0,1-24 471,-17-39-69,12 52-266,-29-115 89,6-2 1,5-1-1,6 0 1,3-147 0,14 245-1382,10-52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6.9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547 104 972,'4'-12'1084,"0"-1"0,-1 1 1,-1-1-1,0 0 0,0 0 0,-1-14 69,-22 69-914,-347 897 72,215-520-3276,131-351-983,21-56 2625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7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1 476 832,'5'4'394,"0"0"1,0 1-1,0-1 0,-1 1 1,1 1-1,-1-1 0,0 1 1,-1-1-1,1 1 0,-1 0 0,0 0 1,3 10-1,2 12-167,10 46 1,-12-46-78,5 41-155,-4 0 0,-1 135-1,-6-193-3,20-130-850,-5-260-509,-15 373 1387,0-2 6,-1-4 48,1 1 1,1-1-1,0 0 1,5-18-1,-6 29-65,0 0 0,0 0 0,1 0 0,-1 0 0,0 0 0,1 0-1,-1 0 1,1 1 0,-1-1 0,1 0 0,-1 0 0,1 0 0,0 1-1,-1-1 1,1 0 0,0 1 0,0-1 0,0 1 0,-1-1 0,1 1-1,0-1 1,0 1 0,0 0 0,0-1 0,1 1 0,0 0 0,1 0 0,-1 1 1,0 0-1,0-1 0,0 1 1,0 0-1,0 0 0,0 0 1,0 1-1,0-1 0,0 0 1,-1 1-1,1-1 0,0 1 1,-1-1-1,3 4 0,104 120 59,-76-85-9,1 0 0,2-3 0,2-1 0,63 48-1,-97-81-13,0-1-1,0 0 1,1 0-1,-1 0 1,0-1-1,1 1 0,-1-1 1,1 0-1,0 0 1,-1 0-1,1 0 0,0-1 1,0 1-1,5-1 1,-8-1-15,1 1 0,0-1 0,0 0 1,0 0-1,-1 0 0,1 0 1,0 0-1,-1 0 0,1 0 0,-1 0 1,0-1-1,1 1 0,-1-1 1,0 1-1,0-1 0,1 1 0,-1-1 1,-1 0-1,1 1 0,0-1 0,0 0 1,-1 0-1,1 0 0,-1 0 1,1 0-1,-1 1 0,0-1 0,0-4 1,4-36 68,-3-1 0,-2 0 0,-1 0 0,-2 1 0,-19-79 0,-5-59-281,25 140-385,4-74 0,1 90-776,1 1 1,9-31-1,-6 36 89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7.8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0 116 84,'9'10'676,"-2"-1"-1,1 1 1,-1 1 0,-1-1-1,0 1 1,5 13 0,-3-4-305,0 1-1,7 40 1,-8-14-447,-1 1 0,-2 65 0,-4-84 79,-2 60-9,2-81 15,-1 0 0,-1 0 0,0 0 1,0 0-1,0 0 0,-1-1 0,0 1 1,-6 9-1,9-16-6,0-1 1,0 1-1,-1-1 0,1 1 1,0-1-1,0 1 0,0-1 1,-1 0-1,1 1 1,0-1-1,-1 1 0,1-1 1,0 0-1,-1 1 0,1-1 1,0 0-1,-1 0 1,1 1-1,-1-1 0,1 0 1,-1 0-1,1 0 0,-1 1 1,1-1-1,0 0 1,-1 0-1,1 0 0,-1 0 1,1 0-1,-1 0 0,1 0 1,-1 0-1,1 0 0,-1 0 1,0 0-1,-9-17 61,2-27-12,5-12 36,3 0-1,2 0 1,12-68-1,-8 69-57,18-85-2,-20 123-26,1 0 1,1 0 0,0 0 0,1 1-1,1 0 1,10-15 0,-16 29 1,0-1 0,-1 0 0,1 1 0,1-1 0,-1 1 0,0-1 0,0 1 0,1 0 0,-1 0 0,1 0 0,0 1 0,0-1 0,0 0 0,-1 1 0,1 0 0,1 0 0,-1 0 0,0 0 0,0 0 0,0 1 0,4-1 0,-3 1 7,0 1 0,1 0 0,-1 0 0,0 0 0,0 0-1,0 0 1,0 1 0,0 0 0,0 0 0,0 0 0,0 1 0,-1-1 0,6 6 0,4 4 29,-1 0-1,0 2 1,-1-1-1,-1 1 1,0 1-1,12 23 1,-7-5-18,-1 1-1,-2 1 1,10 42 0,15 114 67,-23-108-76,50 173-3738,-52-214 3237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4:48.1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101 232 812,'-14'-2'1328,"0"-1"0,0 0-1,1-1 1,-1 0 0,-14-7 0,28 11-1318,0 0 1,0 0-1,0 0 1,-1 0-1,1 0 1,0-1-1,0 1 1,0 0-1,0 0 0,-1 0 1,1 0-1,0 0 1,0 0-1,0 0 1,0-1-1,0 1 1,0 0-1,-1 0 1,1 0-1,0 0 1,0-1-1,0 1 1,0 0-1,0 0 1,0 0-1,0-1 0,0 1 1,0 0-1,0 0 1,0 0-1,0 0 1,0-1-1,0 1 1,0 0-1,0 0 1,0 0-1,0-1 1,0 1-1,0 0 1,0 0-1,0 0 1,0-1-1,0 1 0,0 0 1,1 0-1,-1 0 1,0 0-1,0 0 1,0-1-1,13-7 86,19-2-184,88-24-3157,197-84 1,-254 91 1747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36.71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 13 676,'-1'-13'11100,"2"14"-11034,1 32-74,17 292-13,7 234 332,14 270-575,-33-783-230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37.5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11 532 284,'-5'-55'2332,"1"23"-1236,2 0 0,3-46 0,0 67-1033,1 0 0,0 1-1,0-1 1,1 1-1,0-1 1,1 1 0,1 0-1,-1 0 1,1 1 0,1-1-1,8-10 1,0 4-38,0 1 0,1 0 0,1 1 0,1 0 0,0 2 0,0 0 0,1 1 0,1 0 0,34-13 0,-21 12-23,0 1 1,1 2 0,0 1 0,0 1-1,46-2 1,-68 8-10,0 1-1,0 0 1,0 1-1,0 0 1,0 0 0,-1 1-1,1 1 1,0 0-1,-1 0 1,0 1 0,0 0-1,12 7 1,-17-7 1,0-1 0,-1 0 0,0 1 0,0 0 0,0 0-1,0 0 1,0 1 0,-1-1 0,0 1 0,0 0 0,0 0 0,0 0 0,-1 0 0,0 1 0,0-1 0,-1 0 0,1 1 0,-1 0 0,0-1 0,0 1 0,-1 0 0,0-1 0,0 1 0,0 0 0,-2 5 0,-2 11 4,-1 0 0,0-1 0,-2 0 0,-1 0 1,0-1-1,-2 0 0,0 0 0,-18 25 0,-15 16 78,-57 62 1,18-35 329,-3-3 1,-4-4 0,-100 70 0,175-139-170,14-9-67,26-12-15,1-1-195,-15 7 42,1 1-1,-1 0 1,0 1-1,1 0 1,-1 0-1,1 2 1,-1-1-1,1 2 1,-1 0-1,1 0 1,-1 1-1,15 6 1,-11-2 4,0 0 0,-1 1 0,0 1 0,0 1 0,-1 0 0,-1 0 0,0 2 0,13 13 0,1 6 5,-2 1 1,0 2-1,-3 0 1,-1 1 0,-1 2-1,25 66 1,18 82-1,8 18 1,-68-195-15,1 0 1,-1 0 0,1-1 0,1 1 0,-1-1 0,2 0-1,-1-1 1,0 1 0,1-1 0,0 0 0,11 7 0,-13-10-5,1 0 0,0-1 0,-1 0 0,1 0 0,0 0 1,0 0-1,1-1 0,-1 0 0,0 0 0,0 0 0,0-1 1,1 0-1,-1 0 0,0 0 0,1-1 0,-1 1 0,0-1 0,0 0 1,8-3-1,6-4-39,-1 0 0,0-2 0,0 0-1,-1 0 1,0-2 0,-1 0 0,0-1 0,-1-1 0,0 0 0,-2-1 0,1 0 0,-2-1 0,17-28 0,-4 2 17,-1-2 1,-3 0 0,-1-1 0,19-71 0,-20 50 62,16-115 0,-31 148 154,-1 0 1,-2 0-1,-1 0 1,-2 0-1,-9-52 1,10 81-132,0 0 1,0 1 0,0-1 0,0 0 0,0 1 0,-1-1 0,0 1 0,0-1 0,0 1 0,0 0 0,0 0 0,-1 0 0,1 0 0,-6-5 0,6 7-46,0 0 1,0 0-1,0 0 1,0 0-1,0 1 1,-1-1-1,1 1 1,0 0-1,0-1 1,0 1-1,0 0 1,-1 0-1,1 0 1,0 1-1,0-1 1,0 0-1,0 1 1,0-1-1,0 1 0,0 0 1,0 0-1,0 0 1,0 0-1,0 0 1,0 0-1,0 0 1,-2 3-1,-7 6-3,0-1 0,1 2-1,0 0 1,0 0-1,1 1 1,1 0 0,0 0-1,1 1 1,0 0 0,1 0-1,0 1 1,1-1 0,1 1-1,0 1 1,-3 21-1,1 5-5,2 1-1,1 0 1,3 0-1,5 50 0,-2-54 19,3 0-1,1 0 1,1 0-1,2-1 1,2-1-1,2 0 1,32 62-1,-38-84-114,0-1 0,2 0 0,-1-1-1,2 0 1,-1-1 0,1 0 0,1 0 0,0-1-1,21 13 1,-22-17-152,-1-1 0,1-1 0,0 1 0,0-2 0,1 1 1,-1-2-1,1 0 0,0 0 0,-1-1 0,1 0 0,0-1 0,0 0 0,-1-1 0,14-2 0,-12 0-353,-1 0 1,1-1-1,-1-1 0,0 1 0,0-2 0,-1 0 1,21-13-1,3-8-814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38.3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50 767 104,'-13'10'5750,"12"-10"-5606,1 0-115,-1 0 1,1 0 0,-1 0 0,1 0-1,-1-1 1,1 1 0,-1 0-1,1 1 1,-1-1 0,1 0-1,0 0 1,-1 0 0,1 0-1,-1 0 1,1 0 0,-1 0 0,1 1-1,-1-1 1,1 0 0,0 0-1,-1 1 1,1-1 0,0 0-1,-1 0 1,1 1 0,0-1 0,-1 0-1,1 1 1,0-1 0,0 1-1,-1-1 1,1 0 0,0 1-1,0-1 1,0 1 0,-1-1 0,1 1-1,0-1 1,0 0 0,0 1-1,-15 9 494,9-6-4,19-8-311,12-4-199,-1-3-1,-1 0 1,1-1 0,-2-1 0,0-1-1,0-1 1,-2-1 0,0-1 0,35-37 0,-32 28-19,-1 0 1,-2-2 0,-1 0-1,-1-1 1,-1-1 0,-1 0-1,13-39 1,-21 44-16,-1 0 0,-1 0 0,-1-1 0,3-38 0,-7 53 20,-1 0-1,0 0 1,-1 0-1,0 0 1,-1 0 0,0 0-1,0 1 1,-1-1 0,-1 0-1,0 1 1,0 0 0,-1 0-1,-7-10 1,10 17 3,1 1 1,-1-1-1,0 1 0,0 0 1,0-1-1,0 1 0,-1 0 1,1 0-1,0 1 0,-1-1 1,1 0-1,-1 1 0,0 0 1,0-1-1,1 1 0,-1 0 1,0 0-1,0 1 0,0-1 1,-5 0-1,4 1 1,0 1-1,0 0 1,0-1-1,0 1 1,0 1 0,0-1-1,0 1 1,0-1-1,0 1 1,0 0-1,1 0 1,-1 1 0,-3 2-1,-2 4 7,-1-1-1,1 1 0,1 1 1,0 0-1,0 0 1,1 0-1,0 1 0,-9 21 1,2 7 25,2 0 0,2 1 0,1 0 0,-4 58 1,2 167 33,21 5-41,-7-235-25,2-1 0,1 1-1,2-1 1,2-1-1,22 55 1,-28-79 7,0 1-1,1-1 1,1-1 0,0 1 0,0-1 0,0 0-1,1 0 1,0-1 0,1 0 0,14 11 0,-17-15-24,0 0 0,0 0 0,1-1-1,-1 0 1,1 0 0,-1 0 0,1-1 0,0 0 0,-1 0 0,1-1 0,0 1 0,0-1 0,0 0 0,0-1 0,-1 1 0,1-1 0,0 0 0,0-1 0,-1 1-1,7-4 1,1 0-256,0-1-1,-1-1 0,0 0 0,-1 0 1,1-1-1,-1-1 0,-1 0 0,19-20 1,-12 9-730,0-2 1,-1 0-1,20-40 1,-10 10-324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38.7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0 608,'6'16'5370,"4"16"-4665,39 206 864,24 312 0,-73-522-1554,-1-23 6,1 0 0,0 0 0,0 0 0,0 0 0,1 0 0,0-1 0,0 1 0,1 5 0,2-10 288,1-12-159,0-14-27,16-141 8,-12 76-94,4 1-1,4 0 1,29-89-1,-41 165-30,0 1-1,1-1 1,0 1-1,1 0 1,1 0-1,0 1 1,1 0-1,18-19 1,-23 27-4,0 0-1,0 1 1,1-1 0,0 1 0,0 0 0,0 0 0,0 1-1,0 0 1,0 0 0,1 0 0,-1 0 0,1 1 0,-1 0 0,1 0-1,0 0 1,-1 1 0,1 0 0,0 0 0,-1 0 0,1 1-1,0 0 1,-1 0 0,1 1 0,-1-1 0,8 4 0,1 2 13,0 0 1,-1 1 0,1 1-1,-1 0 1,-1 1 0,0 0-1,0 1 1,-1 0 0,-1 1-1,1 0 1,-2 1 0,0 0-1,-1 0 1,0 1 0,8 19-1,9 25-26,-3 1-1,21 89 0,-41-138-5,14 61-464,7 25-1783,0-38-2183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39.2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414 141 808,'-4'-9'436,"0"0"-1,0 0 1,-1 0 0,0 0 0,0 1-1,-1 0 1,0 0 0,-1 0-1,1 1 1,-1 0 0,-1 0 0,0 0-1,0 1 1,-17-10 0,21 14-373,-1 0 0,1 0 0,-1 1 0,0-1 0,1 1 0,-1 0 0,0 0 1,0 0-1,0 1 0,0 0 0,0 0 0,0 0 0,0 1 0,0-1 0,0 1 0,1 0 1,-1 1-1,0-1 0,0 1 0,1 0 0,-1 0 0,1 0 0,0 1 0,0 0 0,0-1 0,0 1 1,0 1-1,0-1 0,1 1 0,-1-1 0,1 1 0,-3 6 0,-1 0-2,0 1 0,1-1 0,0 2 0,1-1-1,0 1 1,1-1 0,1 1 0,-3 15 0,-12 102 201,17-113-231,-29 761 833,28-609-771,55 1010-358,-50-1148 171,4 13-343,-3 1 1,-2-1 0,-1 1 0,-3 0 0,-9 57-1,10-94 155,-1-1 0,0 1-1,-1 0 1,1-1-1,-1 0 1,-1 1 0,1-1-1,-7 7 1,8-10 63,0-1 1,0 1 0,-1-1-1,1 0 1,-1 1-1,0-1 1,0 0 0,0-1-1,0 1 1,0-1-1,0 1 1,0-1 0,0 0-1,0 0 1,-1 0-1,1 0 1,0-1 0,-7 1-1,-12-5-1097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39.90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1 337 784,'80'-8'1605,"241"-14"3187,-330 24-4577,-1-1-1,1 2 1,-1-1 0,1 1 0,0 0 0,0 1 0,0 0 0,1 1-1,0-1 1,-1 2 0,1-1 0,1 1 0,-1 0 0,1 1-1,-10 11 1,8-8-227,1-1 0,0 2 0,0-1 0,1 1 0,0 0-1,1 1 1,1 0 0,-1 0 0,2 0 0,0 0 0,0 1-1,-3 25 1,5-12 15,2 0 0,1 0 1,1 0-1,1 0 0,2-1 0,0 1 0,2-1 0,0 0 0,2 0 0,1-1 0,1-1 0,0 1 1,2-2-1,1 0 0,1 0 0,28 31 0,-38-47 9,1-1-1,-1 0 1,1-1 0,0 1 0,0-1-1,0 0 1,0 0 0,1-1 0,-1 0-1,1 0 1,0-1 0,0 0 0,0 0-1,0 0 1,1-1 0,-1 0 0,12 0-1,-18-2-14,0 1-1,0-1 1,0 1-1,1-1 1,-1 1-1,0-1 1,0 0-1,0 0 1,0 1-1,-1-1 0,1 0 1,0 0-1,0 0 1,0 0-1,-1 0 1,1 0-1,-1 0 1,1 0-1,0 0 1,-1-1-1,0 1 1,1 0-1,-1 0 0,0 0 1,0-1-1,1 1 1,-1 0-1,0 0 1,0-1-1,0 1 1,-1 0-1,1 0 1,0 0-1,0-1 1,-1 1-1,1 0 1,-1-1-1,-17-54-141,14 48 134,-32-80-124,15 40 113,1-1 1,3-1 0,-15-71 0,29 108 22,1 1 0,1-1-1,0 0 1,0 0 0,2 0 0,-1 1 0,2-1 0,0 0 0,0 0 0,1 1 0,0-1 0,2 1 0,-1 0 0,1 0 0,1 1 0,0-1 0,1 1 0,0 1 0,8-11 0,-9 15 2,0-1 0,1 2 0,-1-1 0,1 1 0,0 0 0,1 0 0,-1 1 0,1 0 0,0 0 1,0 1-1,15-5 0,-9 5 6,0 1 1,0 0 0,0 1 0,0 0-1,0 1 1,25 4 0,-11 1 10,0 1 0,0 1 0,0 2 0,-1 1 0,0 1 0,38 22 0,-42-20 2,-1 1-1,0 2 0,-1 0 0,-1 1 1,-1 1-1,0 0 0,-2 2 1,0 0-1,18 29 0,-24-32-9,-2 1 0,0-1 1,-1 2-1,-1 0 0,0-1 0,-2 2 0,0-1 0,-1 1 0,-1 0 1,-1 0-1,0 0 0,-3 35 0,-1-20 3,-6 55 7,8-85-4,-1 0 0,0 0 0,-1 0 0,0 0 0,1 0 0,-1-1 1,-1 1-1,1 0 0,-1-1 0,0 0 0,0 1 0,0-1 1,-6 6-1,8-9-4,0 0 0,1-1 1,-1 1-1,0 0 1,0 0-1,0-1 1,0 1-1,0 0 0,0-1 1,0 1-1,0-1 1,0 0-1,0 1 0,0-1 1,0 0-1,0 1 1,0-1-1,0 0 0,0 0 1,0 0-1,-1 0 1,1 0-1,0 0 0,0 0 1,0-1-1,0 1 1,0 0-1,0-1 0,0 1 1,0 0-1,0-1 1,0 1-1,0-1 0,0 0 1,0 1-1,0-1 1,0 0-1,1 1 0,-1-1 1,0 0-1,0 0 1,1 0-1,-1 0 0,1 0 1,-1 0-1,1 0 1,-1 0-1,1 0 0,-1 0 1,1 0-1,0 0 1,-1-2-1,-1-4 38,0 0 1,1-1-1,0 1 1,0 0-1,1-1 0,0-11 1,11-52 10,3 1 1,44-129-1,-32 119-94,71-204-108,-16 47-3815,-74 212 2237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4.3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18 280,'2'-17'9341,"18"51"-9378,12 35 8,-2 1 0,-4 2 0,20 85 0,-18-62 9,140 423-1506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0.73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275 192 1024,'23'-8'6033,"-22"5"-5801,0-26 351,-2 16-530,0 7-47,-7-63 274,8 65-197,-1-1 0,0 0 0,-1 1 0,1-1-1,-1 1 1,0 0 0,0-1 0,0 1 0,0 0 0,-1 0 0,-5-6 0,7 9-67,-1 0 1,0 1 0,1-1 0,-1 0 0,0 1 0,0-1 0,1 1 0,-1 0-1,0-1 1,0 1 0,0 0 0,0 0 0,0 0 0,1 0 0,-1 1 0,0-1-1,0 0 1,0 1 0,1-1 0,-1 1 0,0 0 0,0-1 0,1 1 0,-1 0-1,1 0 1,-1 0 0,1 0 0,-1 1 0,1-1 0,0 0 0,-2 3 0,-44 45 12,45-46-20,-18 26 5,1 1 0,1 0 1,1 2-1,2 0 0,1 1 1,2 0-1,1 1 0,2 1 1,1-1-1,2 1 0,1 0 1,1 1-1,3-1 0,1 1 1,5 47-1,-2-66-9,0 0-1,2 0 1,-1 0 0,2-1-1,0 0 1,1 0 0,1 0 0,0-1-1,2 0 1,-1-1 0,2 0 0,-1-1-1,2 0 1,13 13 0,-14-17-18,0 0 1,0-1-1,0-1 1,1 1-1,0-2 1,1 0-1,-1 0 1,1-1 0,1-1-1,-1 0 1,0 0-1,1-2 1,0 0-1,-1 0 1,1-1-1,0-1 1,0 0-1,14-3 1,3-3-16,0-1 0,0-2 0,-1-1 0,-1-1 0,0-2 0,0-1 0,-2-1 0,0-1 0,0-1 0,-2-2 0,0-1-1,40-41 1,-26 20 161,-2-2-1,-2-1 1,-1-2-1,-3-2 0,-2 0 1,30-69-1,-55 106 8,1 0 0,-1-1 1,-1 1-1,0-1 0,0 0 0,-1 0 0,0-20 1,-2 29-115,0 1 0,0-1 1,0 0-1,0 0 0,-1 1 1,1-1-1,-1 0 1,0 1-1,0-1 0,0 0 1,0 1-1,0-1 0,-1 1 1,1 0-1,-1-1 1,1 1-1,-1 0 0,0 0 1,0 0-1,0 0 0,0 0 1,0 1-1,-1-1 1,1 0-1,0 1 0,-1 0 1,1 0-1,-1-1 0,1 1 1,-1 1-1,0-1 1,0 0-1,1 1 0,-1-1 1,0 1-1,0 0 0,1 0 1,-6 0-1,1 1-13,0 0-1,-1 0 1,1 1-1,0 0 1,0 0-1,0 0 1,0 1 0,0 0-1,1 1 1,-1-1-1,1 1 1,0 0-1,0 1 1,0 0-1,1 0 1,-1 0-1,1 0 1,0 1 0,1 0-1,-1 0 1,-3 8-1,-2 2 6,1 1-1,1 0 1,1 0 0,0 1-1,1-1 1,1 1-1,-4 26 1,6-21 14,2-1 0,0 1 0,1 0 0,1 0 1,1 0-1,2 0 0,0-1 0,1 1 0,1-1 0,1-1 1,1 1-1,1-1 0,1 0 0,1-1 0,0 0 0,22 26 0,-21-30-239,1-2 0,0 0 0,1 0-1,0-1 1,1-1 0,1-1-1,0 0 1,0-1 0,1 0 0,1-2-1,-1 0 1,1-1 0,1 0 0,-1-2-1,1 0 1,0-1 0,0-1-1,0-1 1,36 0 0,-33-3-549,-1-1-1,1-1 1,-1-1 0,0-1-1,-1-1 1,1-1 0,-1 0-1,0-1 1,20-13-1,7-9-816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1.56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1 200 104,'45'60'6888,"-36"-44"-6647,0 0 0,0 1 0,-2 0 0,0 0 0,-1 0 0,-1 1 0,4 20-1,2 21 145,-3 1-1,0 94 1,-8-119-344,-2 0 1,-1 0-1,-2 0 1,-1-1-1,-21 62 1,27-94-31,-1 0 0,0 0 1,0 0-1,1-1 1,-1 1-1,0 0 1,0-1-1,-1 1 0,1-1 1,0 1-1,0-1 1,-3 2-1,4-2-5,-1-1 0,1 0-1,0 0 1,-1 0 0,1 1 0,-1-1-1,1 0 1,-1 0 0,1 0 0,-1 0-1,0 0 1,1 0 0,-1 0 0,1 0-1,-1 0 1,1 0 0,-1 0 0,1 0-1,-1 0 1,1-1 0,-1 1 0,1 0-1,-1 0 1,1 0 0,0-1 0,-1 1-1,1 0 1,-1-1 0,-1-1 2,0 0 0,1 0 0,-1-1 0,1 1 0,-1 0 1,1-1-1,0 1 0,0-1 0,0 1 0,0-1 0,1 1 0,-1-1 1,1 0-1,-1 1 0,1-5 0,1-22 8,1-1 0,2 1 0,8-37 0,1 0-11,-4 0-30,3 0-1,2 1 1,4 1-1,31-76 0,-46 133 22,0 0-1,1 1 0,0-1 1,0 1-1,0-1 0,1 1 1,0 0-1,0 1 1,1-1-1,0 1 0,0 0 1,0 1-1,0-1 0,13-5 1,-14 8 3,0 0 0,0 1 1,0 0-1,0 0 0,0 0 1,1 0-1,-1 1 0,0 0 1,1 0-1,-1 1 0,0-1 0,0 1 1,1 0-1,-1 0 0,0 1 1,0 0-1,0 0 0,0 0 1,-1 0-1,1 1 0,8 6 1,4 4 19,-1 0 1,-1 2 0,0 0-1,-1 0 1,-1 2 0,0-1-1,-1 2 1,-1 0-1,-1 0 1,0 1 0,10 31-1,-2 0 77,-3 1 0,-2 0 0,9 76-1,-19-82-40,-3-35-25,0 1-1,1 0 1,0-1-1,1 1 1,0 0-1,4 10 1,-5-29-25,1 0 1,-1 0-1,1 0 1,1 1 0,4-11-1,-1 0-36,29-96-215,88-248-332,-119 352 567,41-91-102,-39 90 100,0 1-1,0 0 0,1 0 1,0 1-1,1 0 0,0 0 1,12-10-1,-18 17 12,1 0-1,-1 1 1,1-1 0,0 0-1,-1 1 1,1 0 0,0-1-1,0 1 1,0 0 0,0 1-1,0-1 1,0 0 0,0 1-1,0 0 1,0 0 0,0 0-1,0 0 1,1 0 0,2 1-1,-2 0 4,1 1-1,-1 0 1,0 0-1,1 0 1,-1 0-1,0 1 1,0-1-1,0 1 1,-1 0-1,1 0 0,3 5 1,3 4 12,0 1 0,-1-1 0,-1 1 0,0 1 0,-1 0 1,9 23-1,2 18 62,12 72 1,-20-81-27,1 0 1,33 83-1,-41-122-57,0 0 0,0 0 1,1-1-1,0 1 0,0-1 0,1 0 1,0 0-1,0-1 0,0 1 0,1-1 0,0 0 1,0-1-1,0 0 0,0 1 0,1-2 1,-1 1-1,1-1 0,0 0 0,0 0 0,1-1 1,-1 0-1,0 0 0,1-1 0,-1 0 1,1 0-1,-1-1 0,1 0 0,-1 0 0,1-1 1,-1 0-1,1 0 0,8-3 0,3-2-75,-1 1 0,0-2 0,0-1 0,-1 0 0,0-1 0,0-1-1,-1 0 1,0-1 0,-1-1 0,0-1 0,21-23 0,-20 16 83,-2-1 0,0-1 0,-1 0 0,-1 0 0,-1-1 0,-2-1 0,0 0 0,-1 0 0,-1-1 0,-2 1 0,0-1 0,-2-1 0,-1 1 0,0 0 0,-2-1 0,-1 1 0,-2-1 0,0 1 0,-1 0 0,-2 0 0,-9-28 0,12 45 94,-1-1 0,0 1 0,0 0 1,0 0-1,-8-10 0,11 17-80,1 0-1,-1-1 1,0 1-1,0 0 1,0 0-1,0 0 1,0 0 0,0 0-1,0 0 1,0 1-1,0-1 1,0 0-1,-1 1 1,1-1 0,0 0-1,0 1 1,-1-1-1,1 1 1,0 0-1,-1-1 1,1 1-1,0 0 1,-1 0 0,1 0-1,-1 0 1,1 0-1,0 0 1,-1 1-1,1-1 1,0 0 0,-1 1-1,1-1 1,0 0-1,-1 1 1,1 0-1,0-1 1,0 1 0,0 0-1,0 0 1,-1 0-1,1-1 1,0 1-1,-1 2 1,-5 6 20,0 0-1,1 0 1,0 1-1,0 0 1,1 0-1,0 1 1,1-1-1,0 1 1,1 0 0,-3 18-1,-2 17 92,-1 55-1,7-84-92,0 11 17,2 0 0,0 0 0,2 1 1,1-1-1,1 0 0,1-1 0,2 1 0,14 38 0,-17-56-153,0-1 0,0 0-1,1 0 1,0-1 0,1 1-1,0-1 1,0 0 0,0-1 0,1 1-1,1-1 1,-1-1 0,1 1-1,0-1 1,0-1 0,1 0 0,0 0-1,0 0 1,0-1 0,0 0-1,1-1 1,0 0 0,-1-1 0,1 0-1,0 0 1,0-1 0,17 0-1,-12-2-533,1 0 0,-1 0 0,0-2-1,1 0 1,-1-1 0,0 0-1,-1-1 1,1-1 0,20-11-1,5-6-881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1.9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1 131 612,'3'-2'437,"-2"1"-219,1 0 0,-1 0 1,1 0-1,0 0 0,-1 0 1,1 1-1,0-1 0,0 1 1,0-1-1,0 1 0,-1 0 1,1 0-1,0 0 0,0 0 1,0 0-1,0 0 0,0 0 1,-1 1-1,1-1 0,0 1 1,2 0-1,-1 1-39,1 0 0,-1 0 0,0 0 0,0 1 0,0-1-1,-1 1 1,1 0 0,0-1 0,-1 1 0,4 6 0,3 6 85,-2 0 1,0 1-1,0 0 1,4 17-1,-5-10-26,-1 0 0,-1 1 0,-1-1 0,-1 1 0,-1 40 0,-2-48-204,0-1 1,-1 0 0,-1 0 0,0 0-1,-1 0 1,0 0 0,-2-1 0,1 0-1,-16 26 1,20-38-37,0-1 0,0 1 0,0 0 0,0 0 0,-1-1 0,1 1 0,-1-1 0,1 1 0,-1-1 0,0 0 0,0 1 1,1-1-1,-1 0 0,0 0 0,0 0 0,0-1 0,-3 2 0,4-2-2,1 0 1,-1 0 0,1 0-1,-1 0 1,1 0 0,-1-1-1,1 1 1,-1 0 0,1 0-1,-1 0 1,1-1 0,-1 1-1,1 0 1,-1 0 0,1-1-1,0 1 1,-1 0 0,1-1-1,0 1 1,-1-1 0,1 1-1,0 0 1,-1-1 0,1 1-1,0-2 1,-4-23-80,11-27 80,2 1 1,3 0-1,2 1 0,1 0 0,3 1 0,28-55 0,-35 83 8,0-1-1,1 2 1,1 0-1,21-25 1,-29 39-7,-1 1 0,1 0 0,-1 0 0,1 1 0,1-1 0,-1 1-1,0 0 1,1 1 0,0-1 0,0 1 0,0 0 0,0 1 0,1 0 0,-1-1 0,1 2 0,-1-1 0,1 1 0,0 0 0,0 1 0,6-1 0,-7 2 8,-1 1 0,1 0 0,-1-1 0,1 2 0,-1-1 0,0 1 0,0-1 0,0 1 0,0 1 0,0-1 0,-1 1 1,0 0-1,1 0 0,-1 0 0,-1 0 0,1 1 0,-1-1 0,0 1 0,0 0 0,0 0 0,0 0 0,1 6 0,6 15 47,0 0 0,-2 0 0,6 33 1,-14-55-50,75 289-730,-61-252-527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2.2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85 832,'4'-15'1199,"10"-27"1806,3 17 566,-13 23-3333,-4 1-206,1 1-1,0 0 1,0 0-1,0 0 1,0 0-1,-1 0 1,1 0-1,0 1 1,0-1-1,0 0 1,0 0-1,-1 1 1,1-1-1,0 0 1,0 1-1,-1-1 1,1 1-1,0-1 1,-1 1-1,1-1 1,0 1-1,-1-1 1,1 1-1,-1 0 1,1-1-1,-1 1 1,1 0-1,-1-1 1,1 1-1,-1 1 1,13 27 29,-11-23 8,14 40 94,-3 0 0,-1 1 1,-3 1-1,4 54 1,-3 196 593,-20 43 61,0 118-9,13-328-1336,30 195-1,-24-284-547,19 54-1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2.5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1 654 240,'0'-24'1302,"1"-1"0,1 1 0,1-1 0,9-37 0,-9 52-968,1 0-1,0 0 1,0 1 0,1-1-1,0 1 1,0 0-1,1 0 1,1 0-1,-1 1 1,1 0-1,1 0 1,0 1-1,10-8 1,10-4-144,1 2 0,0 0 1,1 2-1,62-21 1,138-28-515,-117 35-302,290-106-8297,-332 105 7084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3.08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19 201 1428,'-3'-8'623,"0"1"0,0-1 0,1 1 1,0-1-1,0 0 0,1 0 0,0 0 0,0 0 0,1 0 0,1-15 0,-1 17-494,2 0 1,-1 0-1,1 0 0,0 0 0,0 0 0,1 1 0,-1-1 0,1 1 0,1-1 0,-1 1 0,1 0 0,0 0 0,0 0 0,8-6 0,-11 10-124,0 0-1,0 0 1,0 0-1,0 0 0,0 0 1,0 1-1,0-1 1,0 0-1,1 1 1,-1-1-1,0 1 0,0 0 1,1-1-1,-1 1 1,0 0-1,1 0 1,-1 0-1,0 0 0,1 0 1,-1 0-1,0 0 1,1 0-1,-1 0 0,0 1 1,3 0-1,-1 0-2,0 1 0,0 0-1,-1 0 1,1 0 0,-1 0 0,1 0-1,-1 1 1,0-1 0,0 1-1,3 4 1,2 3-5,-1 2-1,-1-1 0,1 1 1,5 19-1,-4 1 11,0 1-1,-2 0 1,-2 0-1,-1 41 1,-13 139 88,7-158-60,1-17-22,-11 291 177,15-279-236,2-1 1,2 1-1,2-1 0,22 76 1,-25-112-13,1 0 1,0 0-1,1 0 0,0-1 1,1 0-1,0 0 1,1 0-1,17 19 1,-20-27 19,0 1 1,1 0 0,-1-1 0,1 0-1,0 0 1,0-1 0,1 0 0,-1 0-1,1 0 1,-1-1 0,1 1-1,0-2 1,0 1 0,0-1 0,0 0-1,0-1 1,0 1 0,14-3 0,1-1-46,1-1 1,-1-2 0,-1 0 0,1-1 0,-1-1-1,-1-1 1,1-1 0,-2-1 0,31-22 0,-22 12 26,-1 0 0,0-2 0,-2-1 0,-1-1 0,33-45 0,-39 43 44,-1 0 1,-1-2-1,-1 1 1,-2-2-1,13-42 1,-19 51 88,-2 0 1,0 0 0,-2-1-1,0 1 1,-2-1 0,0 0-1,-1 0 1,-6-41-1,5 59-35,0 0-1,0 0 0,0 0 1,-1-1-1,0 1 0,1 1 0,-1-1 1,-1 0-1,1 0 0,0 1 0,-1-1 1,0 1-1,0 0 0,-4-5 1,5 7-32,0 0 0,0 0 0,1 0 0,-1 0 0,0 1 0,0-1 0,0 0 0,0 1 0,0-1 0,0 1 0,0 0 0,0 0 0,0 0 0,0 0 0,0 0 0,0 0 0,0 0 0,0 1 0,0-1 0,0 1 0,0-1 0,0 1 0,0 0 0,0 0 0,0 0 0,1 0 0,-1 0 0,0 0 0,1 0 0,-1 1 0,1-1 1,-3 3-1,-6 6 27,0 1 1,1 1 0,0-1 0,1 2 0,0-1 0,1 1 0,1 0-1,0 1 1,0-1 0,1 1 0,1 0 0,1 1 0,-4 26 0,4-20 26,2 0 1,0 0 0,1 0-1,1 0 1,2 0 0,0-1-1,0 1 1,2-1 0,9 25-1,-9-31-38,1-1-1,1 0 1,0-1-1,0 1 1,1-1-1,1-1 1,0 1-1,1-2 1,0 1-1,0-1 1,21 14-1,-16-14-167,1-1 0,0 0 0,0-2 0,0 0-1,1 0 1,0-2 0,1 0 0,26 4 0,-6-6-728,0 0 0,0-3 0,0-1 0,0-2 0,0-2 0,0-1 0,0-2 0,44-15 1,-11 0-685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3.8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412 262 388,'-5'-5'626,"0"-1"-1,0 1 1,-1 0-1,1 0 1,-1 1-1,0 0 1,0 0-1,-1 0 1,1 0-1,-1 1 1,0 0 0,-8-2-1,8 4-554,1 0 0,0 1-1,-1 0 1,1 0 0,-1 0-1,1 0 1,-1 1 0,1 0 0,0 1-1,0 0 1,-1 0 0,1 0-1,0 0 1,-7 5 0,-1 2 18,0 0 1,1 0-1,0 1 0,1 1 1,0 0-1,1 1 0,0 0 1,1 1-1,0 0 0,1 1 1,0 0-1,1 0 0,1 1 1,-6 17-1,0 0-41,3 1 1,0 0-1,3 0 0,0 1 1,-3 60-1,10-77-49,0 0 0,1 0 0,0 0-1,1 0 1,1-1 0,1 1 0,0-1 0,2 1 0,6 14-1,-10-26-18,0 0-1,1 0 0,0-1 1,0 1-1,0-1 1,0 0-1,0 0 0,1 0 1,0 0-1,0-1 0,0 0 1,0 1-1,1-1 0,-1-1 1,1 1-1,0-1 1,0 1-1,-1-2 0,1 1 1,1 0-1,-1-1 0,0 0 1,0 0-1,0 0 0,1-1 1,-1 0-1,0 0 0,1 0 1,-1-1-1,0 0 1,0 0-1,7-2 0,3-2-20,-1 0-1,0-1 1,-1 0 0,1-1-1,-1-1 1,0 0-1,-1-1 1,0-1 0,-1 1-1,0-2 1,0 0-1,13-17 1,-8 7 69,0-1 1,-1-1-1,-1-1 1,-2 0-1,0 0 1,9-28-1,-8 3 317,-2 0 0,-2-1 1,-2 0-1,-3 0 0,-2-78 0,-2 128-342,0 0 0,0 1-1,0-1 1,0 0 0,1 0-1,-1 0 1,0 0-1,0 0 1,0 0 0,0 0-1,0 0 1,0 0-1,0 0 1,0 0 0,0 0-1,0 0 1,0 0-1,1 0 1,-1 0 0,0 0-1,0 0 1,0 0-1,0 0 1,0 0 0,0 0-1,0 0 1,0 0 0,0 0-1,1 0 1,-1 0-1,0 0 1,0 0 0,0 0-1,0 0 1,0 0-1,0 0 1,0 0 0,0 0-1,0-1 1,0 1-1,0 0 1,8 18 23,5 26-3,59 228 163,-55-220-177,2-1 0,2-1 1,32 55-1,-48-95-25,1 0 0,0-1-1,1 0 1,0 0 0,1 0 0,0-1 0,0 0 0,1-1-1,9 7 1,-14-12 12,-1 0 0,1 0-1,0 0 1,0-1 0,0 0 0,0 0-1,0 0 1,0 0 0,0 0 0,0-1-1,0 0 1,0 0 0,0 0 0,0 0-1,0-1 1,0 0 0,0 1 0,0-2-1,0 1 1,0 0 0,0-1 0,0 1-1,-1-1 1,1 0 0,0-1 0,-1 1-1,6-5 1,0-2-2,1 0-1,-2 0 1,1 0 0,-2-1-1,1 0 1,-1-1 0,-1 0-1,0 0 1,0 0-1,-1-1 1,0 1 0,-1-1-1,-1 0 1,0-1 0,0 1-1,-1-1 1,-1 1 0,0-18-1,-2-22 18,-2 0 1,-2 0-1,-13-56 0,12 72 16,0 1-4,-3-11 10,-3-69 0,11 104-39,1-1 1,0 0-1,1 1 0,0-1 1,1 1-1,1 0 0,-1-1 0,2 1 1,0 0-1,0 0 0,8-13 0,-10 20 5,0 1 0,0 0 0,0 0 0,1 0 0,-1 1 0,1-1 0,0 1 0,0-1 0,0 1 0,0 0 0,0 0 0,0 0 0,1 1 0,-1-1 0,1 1 0,-1 0 0,1 0 0,5-1 0,-2 1-2,-1 1 1,1 0-1,0 0 0,-1 1 0,1-1 1,-1 2-1,1-1 0,-1 1 1,11 4-1,5 4-4,0 1 0,0 1 0,-1 1 0,28 24 0,-5-4-236,-3 2 0,62 66 0,-92-89 189,-1 0 0,-1 1-1,0 1 1,0-1 0,-1 1-1,-1 1 1,-1-1 0,0 1-1,0 1 1,-2-1 0,0 1-1,-1-1 1,2 26 0,-5 17-19,0-36 67,0 0-1,1 0 1,0 0 0,8 28-1,-8-44 9,1 0 0,0 0 0,0 0 0,1-1 0,-1 1 0,1-1 0,1 0 0,-1 0-1,1 0 1,0 0 0,0-1 0,0 1 0,0-1 0,1 0 0,0 0 0,0-1 0,0 1 0,0-1 0,0 0 0,9 3 0,1-1-158,1 1-1,0-2 1,0 0 0,1-1 0,-1-1 0,1 0 0,27-1 0,-34-1-364,0-1 1,0 0-1,0-1 0,0 0 1,0-1-1,0 0 0,-1 0 1,1-1-1,-1 0 0,0-1 1,0 0-1,0 0 0,13-11 1,-5 0-853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4.4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 1280,'19'-6'7269,"-17"7"-7035,11 21 1856,-3 40-2667,-9-56 1170,2 72-402,-2 1 0,-4-1 0,-16 96-1,13-124-144,-4 4-8,28-129-925,87-132 618,-34 72 249,-66 126 18,6-14-13,2 0 1,17-25 0,-28 44 9,1 0-1,0 0 0,0 0 0,0 1 1,1-1-1,-1 1 0,1 0 0,0 0 1,0 0-1,0 0 0,0 1 0,0-1 1,1 1-1,-1 0 0,1 1 0,-1-1 1,1 1-1,9-2 0,-11 4 5,1-1 0,0 1 0,0 0 0,-1 1 0,1-1 0,-1 0 0,1 1-1,-1 0 1,0 0 0,1 0 0,-1 0 0,0 1 0,0-1 0,-1 1 0,1 0 0,0-1 0,-1 1-1,0 1 1,0-1 0,0 0 0,3 6 0,4 9 14,-1-1-1,12 35 1,-4-1 10,-5-11-12,2-1-1,1-1 1,2 0-1,28 46 1,-38-75-18,0 0 1,1 0 0,-1-1-1,2 0 1,-1 0 0,1 0 0,0-1-1,1-1 1,0 1 0,0-1 0,0-1-1,1 0 1,0 0 0,0-1 0,0 0-1,0-1 1,0 0 0,1 0-1,0-1 1,-1-1 0,16 1 0,-13-1 24,1-2 0,-1 1 1,0-2-1,0 1 0,0-2 1,0 0-1,-1 0 0,1-2 1,-1 1-1,0-1 0,0-1 1,0 0-1,-1-1 0,0 0 1,0-1-1,-1 0 1,0 0-1,-1-1 0,1-1 1,-2 0-1,1 0 0,-1 0 1,-1-1-1,0 0 0,0-1 1,-2 0-1,1 0 0,-1 0 1,-1 0-1,4-16 0,3-20 522,-2 0 0,-2 0-1,1-69 1,11 264-420,-15-87-228,16 127 297,-17-170-632,1 1 0,1-1-1,0 0 1,1 0 0,1-1 0,1 1-1,0-2 1,13 19 0,-20-32 166,0 0 0,1 0 0,-1 0 0,1 0 0,-1 0 0,15 10-1940,-14-10 1940,0-1 0,1 0 0,-1-1 0,0 1 0,1 0 0,-1-1 0,1 1 0,-1-1 0,1 0 0,-1 1 0,1-1 0,2-1 0,11-4-1308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4.7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0 179 280,'5'-41'1824,"-1"4"248,-2 4 113,5 6-1,-3 8-772,7 3-688,0 10-464,4 8-308,0 6-176,0 7-88,0 5-100,-2 7-156,2 6-236,0 8-540,1 2-252,1 4-85,-2 3 29,2-1 148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5.1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1 379 1100,'9'31'1940,"0"2"1,-3-1-1,0 1 0,1 49 1,-11-89-1296,2-15-755,10-1 8,1 1 0,1 0 0,1 0 0,1 1 0,27-37 0,-16 23 1,-18 27 77,7-10-42,0 0 0,1 0 0,0 1 0,29-27 0,-38 40 51,0 1 0,1 0 0,-1 0 0,0 0 0,1 0 0,-1 1 0,1 0 0,0 0 0,0 0 0,0 0 0,0 1 0,0 0 0,0 0 0,0 0 0,1 1 0,-1 0 0,0 0 0,0 0 0,1 1 0,-1-1 0,0 1 0,0 0 0,0 1 0,0-1 0,9 5 0,5 6-32,0 1 0,-1 0-1,-1 1 1,0 1 0,-1 0 0,-1 1-1,22 30 1,-20-25 16,0-1 0,1 0-1,1-2 1,42 32 0,-54-45 14,1-1 0,-1-1 0,1 1 0,0-1 0,0 0 0,0-1 0,0 0 0,0 0 0,1-1 0,-1 0 0,1 0 0,-1-1 0,0 0 0,1 0 0,-1-1 0,1 0 0,-1-1 0,0 0 0,15-6-1,-12 4 52,-1 0 0,1-2 0,-1 1 0,-1-1 0,1-1 0,-1 1 0,0-1 0,-1-1-1,0 0 1,0 0 0,0-1 0,-1 0 0,-1 0 0,0-1 0,0 1 0,0-1 0,-1-1-1,-1 1 1,0-1 0,0 1 0,-1-1 0,2-13 0,0-4 358,-1 0 0,-2 0 0,-1 0 0,-1-1 0,-1 1 0,-1 0 0,-12-50 0,14 77-375,0 0 0,0 0 1,0-1-1,0 1 0,0 0 1,0 0-1,-1 0 1,1 0-1,-1 0 0,1 0 1,0 0-1,-1 0 0,0 0 1,1 0-1,-1 0 1,0 0-1,1 0 0,-1 0 1,0 0-1,0 0 1,0 1-1,0-1 0,0 0 1,0 1-1,0-1 0,0 1 1,0-1-1,-2 0 1,1 1-11,1 1 0,-1 0 0,0-1 0,1 1 0,-1 0 0,0-1 0,1 1 0,-1 0 0,1 0 0,0 1 0,-1-1 0,1 0 0,0 0 0,-1 1 1,1-1-1,-1 2 0,-8 11-15,0 1 1,-13 25-1,23-39 16,-18 38 17,2 1 1,2 1 0,1 0-1,2 0 1,2 1-1,2 1 1,2-1 0,0 71-1,9 8 119,33 215-1,41 21 211,-20-106 138,-55-241-454,-1 0 1,-1 1 0,0-1 0,0 0 0,-1 0-1,-1 1 1,1-1 0,-5 20 0,3-25-23,0 0 0,0-1 0,0 1 0,-1-1-1,1 1 1,-1-1 0,0 0 0,0 0 0,0 0 0,-1-1 0,0 1 0,1-1 0,-1 0 0,0 0 0,-1 0-1,1 0 1,0-1 0,-1 0 0,-9 4 0,-6 0 20,0 0-1,-1-2 0,1 0 1,-1-1-1,0-1 1,0-1-1,-38-4 1,25 0-357,0-1 1,0-3-1,-65-20 0,87 24-202,1-1 0,0-1 0,0 0-1,0 0 1,0-1 0,1-1 0,0 1-1,0-2 1,1 1 0,0-1 0,0-1-1,1 0 1,0 0 0,1 0 0,0-1-1,0 0 1,1-1 0,0 1 0,1-1-1,-7-20 1,4-19-1458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4.8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94 312 884,'-7'-1'545,"0"0"0,0 0 1,0 0-1,0-1 0,0 0 0,0 0 0,1-1 0,-1 1 1,-9-7-1,15 8-478,0 0 1,0 0-1,0 0 1,0 0-1,0 0 1,0 0-1,0 0 1,0-1-1,0 1 1,0 0-1,0 0 1,1-1-1,-1 1 1,1-1-1,-1 1 1,1-1-1,-1 1 0,1-1 1,0-1-1,0 0-66,0 1 0,1-1 0,0 0 0,-1 1 0,1-1 0,0 1 0,0-1 0,0 1-1,1-1 1,-1 1 0,0 0 0,1-1 0,0 1 0,2-3 0,18-17 4,0 1 0,2 1 1,0 1-1,1 2 0,0 0 1,2 1-1,0 2 0,1 1 1,0 1-1,1 1 0,0 2 1,0 0-1,1 2 0,0 2 1,37-3-1,-44 8-20,-1 0-1,0 2 0,0 0 1,0 2-1,0 0 1,0 1-1,-1 1 1,0 2-1,0 0 1,0 1-1,-1 1 1,-1 0-1,0 2 1,0 0-1,-1 2 1,22 20-1,-21-16-51,-1 1-1,0 1 1,-2 1-1,0 0 1,-1 1-1,-1 0 0,-2 2 1,0-1-1,-1 2 1,-1-1-1,-2 1 1,0 1-1,5 38 1,-8-20 50,-1 1 1,-3-1 0,-1 1 0,-3-1 0,-1 1-1,-3-1 1,-1 0 0,-2-1 0,-28 75-1,12-57 155,-2-1 0,-3-1 0,-3-1 0,-2-2 0,-81 96 0,105-139-117,8-9-22,0 0-1,0 0 1,0 1 0,0-1-1,0 1 1,1 0 0,0 0 0,0 0-1,1 1 1,-3 6 0,23-31-462,-9 6-396,0 0 0,-1 0 0,7-17 0,2-4-975,0 9 560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5:46.01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0 476,'12'5'538,"1"-1"1,-1 0-1,1-1 1,0 0-1,0-1 1,0-1-1,1 0 1,-1-1-1,18-1 0,9 1-316,1535 111 65,349-24-300,2-139 262,-213 4 995,-3 94-112,-1088 1-727,-6 44-99,-575-83-466,-1 1 0,72 28 0,-92-23-1138,-80-6-4139,18-12 3840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00.8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1 836,'16'18'6087,"-17"-17"-5895,2 0-146,0 0 0,0 0 0,0 0 0,0 0 0,0 0 0,0 0-1,-1 1 1,1-1 0,0 0 0,-1 0 0,1 0 0,-1 1 0,0-1 0,1 0-1,-1 1 1,0-1 0,0 0 0,0 1 0,0-1 0,0 0 0,0 1 0,0-1 0,0 1-1,0-1 1,-1 2 0,-4 59-234,3-38 262,-4 122-40,14 150-1,32 145 198,-36-408-216,157 2106 716,-145-614-785,-17-1207 66,-21 624 250,27-153-1420,0-754 353,1 4-4056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02.5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0 277 892,'23'-5'4031,"14"-16"-3030,1 1-762,48-7 127,2 4 1,128-16-1,186 3-226,577 15-147,3 36-267,471-3-870,188-65 447,-1249 26 1138,196-4 464,-564 32-745,0 2 0,0 1 0,27 7-1,47 7 61,-49-14-27,198 25 439,-246-27-513,-1-1 0,0 1-1,0-1 1,0 1 0,0-1 0,0 1 0,0-1-1,0 1 1,0-1 0,0 1 0,-1-1 0,1 0-1,0 1 1,-1-1 0,0 1 0,-1 1 0,-17 52-292,3-12 190,-6 39 117,4 1 1,4 1-1,3 0 1,0 111 0,33 341 1429,36 541 462,-24-273-986,2 119 629,-73 419-1208,-5-952-303,-24 295 132,63-634-295,-21 460 73,44 0-448,-19-500 171,1-1 0,-2 1 0,0 0 0,0 0 0,-1 0 0,-2 12 0,3-21 62,-1 0 0,0 0 1,1 0-1,-1 0 0,0 0 0,0 0 0,-1-1 0,1 1 1,0 0-1,0 0 0,-1-1 0,1 1 0,-1-1 0,0 1 1,1-1-1,-1 0 0,0 0 0,0 0 0,0 0 0,0 0 1,0 0-1,0 0 0,0 0 0,0-1 0,0 1 1,0-1-1,0 0 0,-1 1 0,1-1 0,0 0 0,0 0 1,0-1-1,0 1 0,0 0 0,-1-1 0,1 1 0,-3-2 1,-10-2-771,0-2 0,1 0 0,0 0 0,-1-1 0,2-1 0,-1 0 0,1-1 0,-12-11 1,-22-16-812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04.2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8 676,'7'1'481,"-1"1"0,1-1 0,0-1 0,-1 1 0,1-1-1,0 0 1,0-1 0,-1 1 0,1-1 0,10-3 0,-10 2-386,1 0-1,-1 1 1,1 0 0,-1 1 0,1-1-1,0 2 1,11 0 0,-17 1-29,1-1 1,-1 0-1,0 1 1,1 0-1,-1-1 1,0 1-1,0 0 1,-1 0-1,1 0 1,0 1-1,-1-1 1,1 0-1,-1 1 0,1-1 1,-1 0-1,0 1 1,1 5-1,18 55 93,-17-49-75,25 109 271,17 182 0,-32-195-251,1 23 36,-6 157-1,-25 132 22,17-340-112,43-80-46,-10-5 12,1-1 0,-1-1 0,52-16 0,-27 7-1,209-51 31,335-68-30,-178 54-76,578-89-124,-273 120 420,-593 44-184,563-5 116,-609 9-171,229 3-95,493-14 76,-481-28 29,-223 22 2,0 5-1,206 3 0,-260 12 16,28 2 199,131 24-1,-210-29-210,-1 1 0,0 0 0,1-1 1,-1 0-1,0 1 0,1-1 0,-1 0 0,1 0 0,-1 0 0,0-1 0,5 0 0,-6 0-9,-1 1 0,0-1 0,1 0 0,-1 1 0,0-1 0,1 0 0,-1 1 0,0-1 0,0 0 0,0 0 0,1 1 0,-1-1 0,0 0-1,0 0 1,0 1 0,0-1 0,0 0 0,0 0 0,-1 1 0,1-1 0,0 0 0,0 0 0,-1 1 0,1-1 0,0 0 0,-1 1 0,1-1 0,0 0 0,-1 1 0,1-1 0,-1 0 0,1 1 0,-1-1 0,-1 0 0,-1-5-102,0 1 1,0-1-1,0 0 1,0 0-1,1 0 1,0-1 0,1 1-1,-1 0 1,1-1-1,0 1 1,1-1-1,0 0 1,0 1 0,0-1-1,1 1 1,1-8-1,0 5-48,1 1 0,0 1 0,0-1 0,1 0 1,0 1-1,0 0 0,0 0 0,1 0 0,0 0 0,1 1 0,0 0 0,7-6 0,-9 6 475,0 0 0,0 0 1,0 0-1,-1-1 0,0 1 1,0-1-1,0 0 0,-1 0 0,0 0 1,-1 0-1,2-10 0,8-27-166,-9 38-541,-1 0 1,0 1-1,-1-1 0,0 0 0,1 1 0,-2-1 0,1 0 1,-1 1-1,0-1 0,0 1 0,0-1 0,-1 1 0,0-1 1,0 1-1,0 0 0,-1 0 0,1 0 0,-1 0 0,-1 0 0,-4-5 1,-13-13-1307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27.5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491 8 272,'-12'-2'394,"1"0"0,-1 0-1,0 1 1,0 1 0,0 0 0,0 0-1,0 1 1,0 1 0,0 0 0,1 1-1,-1 0 1,1 0 0,-1 2 0,-11 5-1,2 0-371,1 1 0,-1 1 0,2 1-1,0 0 1,0 2 0,-20 20 0,20-15 12,0 2 1,1-1 0,-28 48 0,39-58 0,2-1 0,0 1 0,0 0 1,1 0-1,0 0 0,1 1 0,0-1 1,1 1-1,0 0 0,1 0 0,0 23 1,2-27-24,1 0 0,0 0 0,0-1 0,0 1 0,1-1 0,1 1 0,-1-1 0,1 0 0,0 0 0,0-1 0,1 1 0,0-1 0,1 0 0,-1 0 0,1 0 0,0-1 0,0 0 0,1 0 0,9 5 0,15 7-1,1-1-1,0-2 0,43 14 0,24 10-17,-88-33 5,0 1 0,-1 0 0,0 0 0,-1 1 0,1 0 0,-1 1 0,-1 0 0,1 1 0,-1 0 0,-1 0-1,0 0 1,0 1 0,-1 0 0,0 0 0,-1 1 0,0 0 0,0 0 0,-1 0 0,-1 0 0,0 1 0,0-1 0,-2 1 0,1 0-1,-1 0 1,-1-1 0,0 1 0,-1 0 0,0 0 0,0 0 0,-2-1 0,1 1 0,-1-1 0,-8 17 0,4-11 17,-2-1 0,0 0 0,0 0 1,-2-1-1,0 0 0,0-1 1,-2 0-1,0-1 0,0-1 0,-1 0 1,-1-1-1,0 0 0,0-1 0,-1-1 1,0 0-1,-1-1 0,0-1 0,0 0 1,-19 3-1,32-9 19,0 0-1,0 0 1,-1-1 0,1 0 0,0 0-1,-1 0 1,1 0 0,0-1-1,0 1 1,-1-1 0,1 0 0,-5-2-1,7 2-18,0 0 0,0 0 0,1 0 0,-1 0 0,0-1 0,1 1 0,-1 0 0,1-1 0,-1 1 0,1-1 0,-1 1 0,1-1 0,0 0 0,0 0 0,0 1 0,0-1 0,0 0 0,1 0 0,-1 0 0,0 0 0,1 0 0,-1 0 0,1 0 0,0 0 0,0 0 0,0-3 0,0 3-13,-1 0-1,1 0 1,0-1-1,0 1 1,1 0-1,-1-1 1,0 1-1,1 0 1,0 0-1,-1-1 1,1 1-1,0 0 1,0 0-1,0 0 1,0 0-1,1 0 1,-1 0-1,0 0 1,1 1-1,-1-1 1,1 0-1,0 1 1,0-1-1,-1 1 1,1 0-1,0-1 1,0 1-1,0 0 1,1 0-1,-1 0 1,0 1-1,0-1 1,0 0-1,1 1 1,-1 0-1,0-1 1,1 1-1,-1 0 1,0 0-1,3 0 1,12 2-24,0 0 0,1 1 1,-1 1-1,27 9 1,3 0 5,-24-9 14,0-1-1,0-1 0,0-1 1,0-1-1,0-2 1,0 0-1,0-1 0,0-1 1,-1-1-1,1-2 0,31-12 1,-27 6-5,0 0 1,-1-2 0,-1-1 0,0-1-1,-1-2 1,-1 0 0,-1-1-1,25-29 1,-21 19 1,-2 0 0,-2-2-1,-1-1 1,-1-1 0,-2 0 0,-1-1 0,-2-1-1,-1-1 1,-3 0 0,0 0 0,-3-1-1,0-1 1,-3 1 0,0-43 0,-5 41 41,-2 0 1,-1 0-1,-3 1 1,-1 0 0,-1 0-1,-20-51 1,13 42 325,15 47-350,0 1-14,-1 0-3,-2-7 8,7 11 7,-4-5-9,0 1 0,1 0 0,-1-1-1,0 1 1,1 0 0,-1-1 0,0 1 0,1 0 0,-1 0 0,1-1 0,-1 1 0,0 0 0,1 0-1,-1 0 1,1 0 0,-1 0 0,0 0 0,1-1 0,-1 1 0,1 0 0,-1 0 0,1 0 0,-1 0 0,0 0-1,1 1 1,-1-1 0,1 0 0,-1 0 0,1 0 0,-1 0 0,0 0 0,1 1 0,-1-1 0,0 0 0,1 0-1,-1 0 1,1 1 0,-1-1 0,0 0 0,0 1 0,1-1 0,-1 0 0,0 1 0,1-1 0,-1 0-1,0 1 1,0-1 0,0 1 0,0-1 0,1 0 0,-1 1 0,0 0 0,10 20 16,0 1 1,-1 0-1,-2 1 1,0 0 0,-2 0-1,5 36 1,3 151 37,-9-96-28,2 0-114,21 194 309,-22-275-450,2-1-1,1 1 1,1-1 0,2-1 0,2 0 0,0 0 0,20 29-1,-29-53-58,17 23-1423,6-14-2185,-16-19 2668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27.90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27 232 892,'-26'-20'5345,"25"18"-5161,2 0-99,0 0 0,-1 0 0,1 0-1,0 1 1,0-1 0,0 0 0,0 1-1,0-1 1,0 0 0,1 1 0,-1-1-1,0 1 1,1 0 0,0 0 0,2-2 0,10-7-137,1 1 1,29-14 0,232-74-2603,-182 67-501,-51 17 1792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28.4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353 649 1268,'-5'2'5504,"-14"3"-3813,-5 2-1918,3 2 267,0 2 1,1 0-1,1 1 1,0 1-1,1 0 0,0 2 1,1 0-1,1 1 1,0 0-1,1 2 0,1 0 1,0 0-1,-16 33 1,22-38-41,2 0 1,0 0-1,0 0 1,2 1 0,-1 0-1,2 0 1,0 1-1,0-1 1,2 0 0,0 1-1,0 0 1,1-1-1,1 1 1,1-1 0,0 1-1,1-1 1,0 0-1,1 0 1,0 0 0,2 0-1,-1-1 1,11 18-1,-14-28-5,-1 0 0,1 1 0,0-1 0,0 0 0,0 0 0,0 0 0,1-1 0,-1 1 0,1 0 0,0-1-1,0 0 1,0 0 0,0 0 0,0 0 0,0 0 0,0 0 0,1-1 0,-1 0 0,1 1 0,-1-1-1,1 0 1,-1-1 0,1 1 0,-1-1 0,1 0 0,0 0 0,-1 0 0,1 0 0,0 0 0,-1-1-1,1 0 1,-1 1 0,1-1 0,-1-1 0,1 1 0,-1 0 0,0-1 0,1 0 0,-1 0 0,5-4-1,4-3 15,0-1-1,0 0 1,-1-1-1,-1-1 1,1 0-1,-2 0 1,0-1-1,10-17 1,-7 3 157,0 0 0,-2-1 0,13-53 0,1-5 567,-24 86-731,0 0 0,0 0 1,1-1-1,-1 1 0,0 0 1,0-1-1,0 1 0,0 0 0,0 0 1,0-1-1,1 1 0,-1 0 1,0 0-1,0-1 0,0 1 1,1 0-1,-1 0 0,0 0 1,0-1-1,0 1 0,1 0 1,-1 0-1,0 0 0,1 0 1,-1 0-1,0-1 0,0 1 1,1 0-1,-1 0 0,0 0 1,1 0-1,-1 0 0,0 0 1,1 0-1,-1 0 0,0 0 1,0 0-1,1 0 0,-1 0 1,0 0-1,1 0 0,-1 1 0,0-1 1,0 0-1,1 0 0,0 1 1,16 16 25,18 37-53,-28-43 33,19 33-17,74 108 42,-86-133-32,1-2 0,0 1 1,1-2-1,1 0 1,31 22-1,-41-33-7,0-1 0,0 0 0,0 0-1,0-1 1,0 0 0,1 0 0,-1-1 0,1 0 0,0-1-1,0 1 1,0-1 0,0-1 0,0 1 0,0-1-1,0-1 1,-1 0 0,1 0 0,0 0 0,0-1-1,9-3 1,-5 0 2,-1-1-1,1 0 1,-1-1-1,0 0 1,0 0-1,-1-1 1,0-1-1,-1 0 1,0 0-1,0-1 1,12-17-1,-2-3-1,-1-1 0,-1-1 1,-2-1-1,-2 0 0,0 0 0,-3-2 0,0 1 0,-3-1 0,6-53 0,-4-21 79,-10-194-1,-31-82 2769,26 355-2332,5 28-361,4 19-132,127 530 214,-46-228-581,-35-85-2679,-26-78-5575,-22-139 7061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28.78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1 214 916,'4'-40'7497,"1"25"-6426,-3 10-951,1 1 0,0 0 0,0 0 0,0 0-1,1 0 1,-1 0 0,1 1 0,0 0 0,0 0 0,0 0 0,0 0 0,0 0 0,1 1-1,5-3 1,25-11-683,49-15 0,41-5-4145,-90 26 2616,-4 3 449,-2 2 170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29.1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0 316 580,'7'29'1523,"-4"-13"-889,1 0 0,1 0 0,0-1 0,1 1 1,8 13-1,-13-27-603,0-1-1,-1 0 1,1 0 0,0 1-1,0-1 1,0 0 0,0 0 0,0 0-1,0 0 1,0 0 0,1 0-1,-1-1 1,0 1 0,0 0 0,1-1-1,-1 1 1,0-1 0,1 1-1,-1-1 1,1 1 0,-1-1 0,1 0-1,-1 0 1,3 0 0,-1 0 10,0-1 0,1 0 0,-1 0 0,0 0 1,0 0-1,0 0 0,0-1 0,0 1 0,-1-1 0,5-3 1,5-5 10,-1 0 1,0 0 0,15-21-1,-6 1 116,-1-1-1,-1-1 0,-2 0 0,-1-2 0,-2 1 1,-1-2-1,-2 1 0,-1-2 0,6-53 0,-18 80 490,-7 14-372,-10 15-120,-1 7-102,2 0-1,1 2 1,2 0-1,1 1 1,-22 58-1,31-69-27,0 0-1,1 0 1,1 1 0,0 0-1,2 0 1,1 0 0,0 0-1,1 1 1,1-1 0,1 0-1,5 21 1,-3-30-71,0 0 0,0 0 1,1 0-1,0-1 0,1 0 0,0 0 0,1 0 0,0-1 1,0 0-1,1 0 0,0-1 0,1 0 0,0 0 1,0-1-1,0 0 0,1-1 0,0 0 0,1 0 0,-1-1 1,21 7-1,-11-6-696,1 0 1,0-1-1,0-1 1,1-1-1,-1-1 1,1-1-1,-1-1 1,1-1-1,-1-1 1,34-6-1,-11-3-910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0.8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89 412 364,'38'-51'3276,"-15"19"-1627,-18 28-1107,-9 15-238,-19 59-52,3 1 0,-22 141 0,20-86-238,6-40-13,3 0 0,-1 128 1,14-213 3,-1 1 0,1 0 0,0 0 1,0-1-1,1 1 0,-1 0 0,0 0 1,0-1-1,1 1 0,-1 0 0,1-1 1,0 1-1,-1-1 0,1 1 0,2 2 1,-3-3-1,1-1 0,-1 0 0,1 0 0,-1 0 1,1 0-1,-1 0 0,1 0 0,0 1 0,-1-1 1,1 0-1,-1-1 0,1 1 0,-1 0 0,1 0 1,0 0-1,-1 0 0,1 0 0,-1 0 0,1-1 0,-1 1 1,1 0-1,-1 0 0,1-1 0,-1 1 0,1 0 1,-1-1-1,0 1 0,1-1 0,0 0 0,4-5 33,0 1 0,0-2 0,0 1-1,-1 0 1,5-10 0,13-32 235,-2-1 1,-2 0-1,-2-2 1,13-77-1,16-218 759,-26 180-856,-16 143-159,4-42-3,3 0 0,28-96 1,-38 160-16,1-1 0,-1 1 1,0-1-1,1 1 1,-1 0-1,1-1 0,0 1 1,-1 0-1,1-1 1,0 1-1,0 0 0,0 0 1,0 0-1,0 0 0,0 0 1,0 0-1,0 0 1,0 0-1,0 0 0,0 0 1,1 1-1,-1-1 1,0 0-1,1 1 0,-1-1 1,2 1-1,0 0 4,-1 0-1,0 1 0,0-1 1,0 1-1,0-1 0,0 1 1,0 0-1,0 0 0,0 0 1,0 0-1,0 0 0,0 1 1,0-1-1,-1 0 0,3 3 1,5 5 15,0 1 1,-1 1-1,0-1 1,11 21-1,15 41 23,-3 2 0,28 104 0,-39-114-35,76 303-250,-84-295-2616,5 105 0,-17-148 1288,-1-5 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5.3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15 132,'9'-3'5498,"26"-7"-4899,-28 9-553,-1 0 0,1 1 0,0 0-1,-1 1 1,1-1 0,-1 1 0,1 0-1,-1 1 1,0-1 0,1 1 0,-1 1 0,0-1-1,0 1 1,0 0 0,10 8 0,-9-5-3,0 1 0,0-1 0,0 2 0,-1-1 0,0 1-1,-1 0 1,0 0 0,0 0 0,7 17 0,-2 5 17,-1 0-1,-1 1 0,-2 0 0,-1 0 0,2 49 1,-15 226 21,1-212-25,10 167-1,-3-259-53,1 10 27,0 0-1,1-1 1,0 1 0,1-1-1,6 17 1,-8-25-13,0-1 1,1 1-1,-1-1 0,1 0 1,-1 1-1,1-1 0,0 0 0,0 0 1,0 0-1,0 0 0,0 0 1,0-1-1,1 1 0,-1-1 0,1 1 1,-1-1-1,1 0 0,-1 0 1,1 0-1,0 0 0,0 0 0,-1-1 1,1 1-1,0-1 0,0 0 1,-1 0-1,1 0 0,4-1 0,7-1 37,0 0-1,-1-1 1,1-1-1,-1 0 1,0-1-1,-1-1 1,1 0-1,17-11 1,94-72 71,-90 63-101,214-170 16,347-239-55,-573 420-316,2 2 1,-1 0-1,2 1 1,-1 2-1,36-10 1,-60 19 244,1 1 0,0 0 0,-1-1 1,1 1-1,0 0 0,0 0 0,-1 0 0,1 0 1,0 0-1,0 0 0,0 0 0,-1 0 0,1 0 1,0 0-1,0 0 0,-1 0 0,1 1 0,0-1 1,-1 0-1,1 1 0,0-1 0,-1 0 0,1 1 1,0-1-1,-1 1 0,3 2-260,-2-2 184,-1 0 0,0 1 1,0-1-1,0 0 0,0 0 0,0 1 1,0-1-1,0 0 0,0 0 0,0 1 1,-1-1-1,1 0 0,-1 0 0,1 0 1,-1 1-1,1-1 0,-2 1 0,-8 17-1182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1.16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111 230 116,'-18'-16'1068,"-2"-1"1053,1-1-1,-30-36 1,49 54-2114,-1-1 0,1 0 1,-1 1-1,1-1 0,0 0 0,-1 0 1,1 1-1,0-1 0,0 0 0,-1 0 1,1 0-1,0 1 0,0-1 0,0 0 0,0 0 1,0 0-1,0 0 0,0 1 0,0-1 1,0 0-1,1 0 0,-1 0 0,0 0 1,0 1-1,1-1 0,-1 0 0,1 0 0,-1 1 1,0-1-1,1 0 0,0 1 0,-1-1 1,1 0-1,-1 1 0,1-1 0,0 1 1,-1-1-1,1 1 0,0-1 0,-1 1 1,1 0-1,0-1 0,0 1 0,0 0 0,-1 0 1,1-1-1,0 1 0,0 0 0,1 0 1,50-10-39,-45 9 59,199-31-811,0-9-4386,-163 32 3808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1.4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324 114 1104,'1'-4'220,"-1"1"-1,0-1 1,0 0 0,0 0-1,-1 1 1,0-1-1,1 0 1,-1 1 0,0-1-1,-1 0 1,1 1-1,-1 0 1,1-1 0,-1 1-1,0 0 1,0 0 0,-1 0-1,1 0 1,0 0-1,-1 0 1,0 1 0,0-1-1,0 1 1,0 0-1,0 0 1,0 0 0,-5-2-1,2 0-130,0 1-1,-1 0 0,1 0 1,-1 1-1,1-1 0,-1 2 1,0-1-1,1 1 0,-1 0 1,0 0-1,0 1 0,0 0 0,0 0 1,-9 1-1,8 1-73,1 1 0,-1 0 0,0 0 0,1 0 1,-1 1-1,1 0 0,0 1 0,0-1 0,1 1 0,-1 1 0,1-1 0,0 1 0,1 0 0,-8 10 0,6-6-8,1 1 0,0 0 0,0 1 0,1-1 0,1 1 0,0 0 0,1 1 0,-4 21 1,4-13-15,2 0 1,0 0-1,1 0 0,1 1 1,1-1-1,1-1 1,1 1-1,1 0 1,0-1-1,2 0 1,9 21-1,-11-31-65,0 0-1,1-1 0,-1 0 0,2-1 0,-1 1 1,1-1-1,0 0 0,1-1 0,0 0 0,0 0 0,1-1 1,0 0-1,0 0 0,0-1 0,1 0 0,9 3 0,-9-5-278,0 0 0,0-1 0,0-1 0,0 0 0,0 0-1,1-1 1,-1 0 0,0 0 0,0-2 0,0 1 0,0-1-1,0 0 1,0-1 0,-1 0 0,1-1 0,17-9-1,14-11-989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1.82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68 1164,'0'-1'194,"-19"-66"6868,21 94-6974,14 73 10,56 190 0,-11-61-24,34 222-1321,-72-337-1208,-18-52-379,-5-37 1476</inkml:trace>
  <inkml:trace contextRef="#ctx0" brushRef="#br0" timeOffset="1">164 813 660,'10'-20'598,"1"1"0,1 0 0,1 1 0,1 0 0,0 1 0,1 0 0,1 2 0,23-20 1,-30 29-537,0 0 0,0 1 0,0 0 0,0 0 0,1 1 0,0 0 0,0 1 0,0 0 0,0 1 1,1 0-1,-1 0 0,0 1 0,1 1 0,0-1 0,-1 2 0,1-1 0,-1 2 0,0-1 1,21 7-1,-14-2 29,-1 1 0,1 1 0,-1 1 0,-1 0 0,1 1 0,-2 1 0,1 0 0,-1 1 0,-1 0 0,0 1 0,-1 1 1,-1 0-1,0 0 0,12 23 0,0 2 14,-2 1 1,-2 1 0,-1 1-1,19 71 1,-29-77-110,-5-22-173,0 0-1,1-1 1,1 1 0,0-1-1,0 0 1,14 21-1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2.1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35 107 1536,'-31'-99'8584,"28"92"-8376,3 9-167,13 15-236,5-1-1432,1 0 0,1-1 0,0 0-1,37 17 1,-32-20 121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2.5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 80 672,'6'13'664,"-2"0"-1,1 1 0,-2-1 1,0 1-1,0-1 1,-1 1-1,-1 0 1,-1 24-1,-3 5 117,-13 63 0,8-61-899,-2 56 1,9-86 157,1-1 0,1 0 0,0 1 0,1-1 0,1 0 0,0 0 0,1 0 0,6 15 0,-7-23-44,0-1 0,0 1-1,1 0 1,0-1-1,0 0 1,0 0 0,1 0-1,-1 0 1,1-1-1,0 1 1,1-1 0,-1-1-1,1 1 1,0-1-1,-1 0 1,1 0-1,1-1 1,-1 1 0,0-1-1,1-1 1,10 2-1,-11-2-26,0 0-1,0-1 1,0 0-1,0 0 0,0-1 1,-1 1-1,1-1 1,0-1-1,0 1 0,-1-1 1,1 0-1,-1 0 1,1-1-1,-1 1 0,0-1 1,0 0-1,0-1 1,-1 1-1,1-1 0,-1 0 1,0 0-1,0 0 1,0-1-1,6-8 0,-8 8 12,0 0-1,0 0 0,0 0 1,-1 0-1,0-1 0,0 1 1,0 0-1,0 0 0,-1-1 1,0 1-1,0 0 0,0-1 1,-1 1-1,0 0 0,0-1 1,0 1-1,-1 0 0,0 0 0,1 0 1,-2 0-1,-3-7 0,-7-11 22,-1 0-1,-1 1 0,-19-20 1,25 30 6,-29-34 92,18 23 219,1 0 0,1-2 1,-29-52-1,46 74-282,0 1 0,0-1-1,0 1 1,0-1 0,1 1 0,-1-1 0,1 0 0,0 1 0,-1-1 0,1 0 0,1 1 0,-1-1 0,0 0 0,1 1-1,-1-1 1,1 1 0,0-1 0,1-4 0,1 2-7,0 1-1,0-1 0,0 0 1,1 1-1,0 0 1,-1-1-1,2 2 0,5-6 1,6-3-12,0 2 0,1 0 0,0 1 0,21-8 1,-1 2 11,1 1 0,1 3 1,1 1-1,-1 1 1,1 2-1,1 3 0,-1 0 1,1 3-1,48 4 1,-79-1-21,1-1 1,0 1-1,0 1 1,-1 0-1,1 1 1,-1 0-1,0 0 1,0 1-1,0 0 0,-1 1 1,15 12-1,-18-13-2,0 1-1,-1 0 0,1 0 1,-1 1-1,-1 0 1,1-1-1,-1 2 0,-1-1 1,1 0-1,-1 1 0,0 0 1,-1-1-1,0 1 0,0 0 1,-1 0-1,1 12 0,-2 7 2,-2 1 1,0-1-1,-2 0 0,-1 0 0,-1 0 0,-2-1 1,-13 33-1,8-22 1,2 1 0,-10 58 0,20-95-7,1 0 0,-1 0 0,1-1-1,0 1 1,0 0 0,0 0 0,-1 0-1,1 0 1,0-1 0,0 1 0,0 0-1,0 0 1,0 0 0,0 0 0,0-1 0,1 1-1,-1 0 1,0 0 0,0 0 0,1-1-1,-1 1 1,0 0 0,1 0 0,-1-1 0,1 1-1,-1 0 1,1-1 0,-1 1 0,1-1-1,0 1 1,-1 0 0,1-1 0,0 1-1,-1-1 1,1 0 0,1 1 0,0-1 1,1 0 1,-1-1-1,0 1 1,1-1-1,-1 0 1,0 0-1,0 0 1,1 0-1,-1 0 1,0 0-1,0-1 1,2-1-1,54-50 82,-32 18 139,-1-1 1,-2-1-1,-1-2 1,-2 0-1,21-60 0,-20 48 115,2 0-1,47-74 1,-65 117-317,0 1 0,1-1 0,0 1 0,0 0 0,1 0 0,0 1 0,0 0 0,1 0 0,8-5 0,-12 10-18,-1-1 0,0 1 0,1 0 0,-1 0 0,1 0 0,-1 0 1,1 0-1,-1 1 0,1 0 0,0 0 0,-1 0 0,1 0 0,-1 0 1,1 1-1,-1 0 0,1-1 0,-1 1 0,1 1 0,-1-1 0,1 0 1,-1 1-1,0 0 0,0-1 0,0 1 0,0 1 0,3 2 0,6 6 16,0 0-1,-1 1 0,-1 0 0,0 1 0,0 0 0,-1 1 0,-1 0 1,9 20-1,44 126 79,-57-147-99,54 188-572,-49-165-249,-3 0 1,-1 1-1,1 60 1,-6-85 233,-1 0 0,0 0-1,0-1 1,-2 1 0,1-1 0,-1 1 0,-1-1 0,0 0 0,0 0 0,-1 0 0,-13 18 0,-4-4-943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3.7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1 148 540,'5'-14'1293,"-1"0"-1,-1-1 1,2-15-1,-4 27-1147,0-2 306,-1 0 1,1 1-1,-1-1 1,0 0 0,0 1-1,-1-1 1,1 0-1,-1 1 1,0-1 0,-3-8-1,2 1 1122,7 20-1342,8 20-399,3 18 180,-1 0 0,-3 1-1,12 90 1,-3 151-54,-19-253 21,-2 469-3387,-8-452 956,7-50 2230,0 0 0,0 0 0,0 1 0,0-1 0,0 0 1,0 0-1,-1 0 0,1 0 0,-1-1 0,1 1 0,-1 0 1,0-1-1,1 1 0,-1-1 0,0 1 0,0-1 0,0 0 1,0 0-1,-4 2 0,-10 0-1207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4.3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0 409 676,'8'-34'803,"2"0"0,1 1-1,1 0 1,2 1 0,22-38 0,-28 57-673,1 0 0,0 1 1,1 0-1,0 1 0,1 0 1,0 0-1,1 1 0,0 1 1,1 0-1,0 1 1,0 0-1,0 1 0,1 0 1,23-6-1,-20 8-75,0 1 0,0 0 0,0 2 0,1 0 0,0 1 0,-1 0 0,1 2 0,-1 0 0,1 1 0,27 7 0,-35-7-51,0 1 1,0 0 0,-1 1-1,1 0 1,-1 0 0,0 1-1,-1 0 1,1 1 0,-1 0-1,0 0 1,0 1 0,-1 0-1,1 0 1,-2 1 0,1 0-1,-1 0 1,0 0 0,-1 1-1,7 15 1,-8-14-16,-2 1 1,1-1-1,-2 1 1,1 0-1,-1-1 1,-1 1-1,0 0 0,-1 0 1,0-1-1,0 1 1,-1 0-1,-1-1 0,1 1 1,-2-1-1,1 0 1,-2 0-1,-8 16 0,-4 4-9,-1-1-1,-2-1 0,0-1 1,-33 32-1,26-30 5,-2-2 0,-1-1 1,-41 28-1,53-42 91,0-1 1,0-1 0,-1-1-1,0 0 1,-1-2 0,0 0-1,-39 8 1,55-15-8,0 0 0,0 0 0,1 0 0,-1-1 0,0 1 0,0-1 0,1 0 0,-1 0 0,0 0-1,-4-2 1,7 3-56,1-1 0,-1 1 0,1 0 0,-1 0 0,1-1-1,-1 1 1,1 0 0,-1-1 0,1 1 0,0 0 0,-1-1 0,1 1-1,0-1 1,-1 1 0,1 0 0,0-1 0,-1 1 0,1-1-1,0 1 1,0-1 0,0 1 0,-1-1 0,1 1 0,0-1-1,0 0 1,0 1 0,0-1 0,1-1-11,-1 1 0,1 0 1,0 0-1,0 0 0,-1 0 0,1 0 1,0 0-1,0 0 0,0 0 1,0 0-1,0 0 0,0 1 0,1-1 1,-1 0-1,0 1 0,0-1 0,2 0 1,4-1-4,-1 0 1,1 0-1,0 1 0,-1 0 1,1 0-1,0 0 1,0 1-1,0 0 1,0 1-1,0-1 1,-1 1-1,1 1 1,0-1-1,0 1 1,-1 0-1,1 1 1,-1-1-1,0 1 1,7 5-1,14 8-7,-1 0-1,46 39 1,2 13-19,-3 3 1,101 134-1,-105-124 13,-58-69-5,1-1 0,0 0 0,1 0 0,21 15 0,-28-23 4,0-1-1,0 0 1,0 1-1,0-2 1,1 1-1,-1 0 1,1-1 0,-1 0-1,1 0 1,0 0-1,-1-1 1,1 1-1,0-1 1,0 0-1,-1-1 1,1 1 0,0-1-1,-1 0 1,5-1-1,11-6-38,-1 0 1,0-1-1,-1-1 0,0-1 1,0 0-1,-1-1 0,-1-1 1,0-1-1,-1 0 0,0-1 0,-1-1 1,-1 0-1,15-24 0,-7 8 68,-1-2 0,-2-1 0,-1 0 0,-2-1 0,-1-1 0,11-47 0,-23 74 12,5-17 218,0-1 0,-2 0 0,-2 0 0,1-57 0,-3 85-227,-1-1 0,0 0 1,0 1-1,0-1 0,0 0 0,0 1 1,0-1-1,-1 0 0,1 1 0,0-1 0,0 1 1,0-1-1,0 0 0,-1 1 0,1-1 1,0 1-1,-1-1 0,1 1 0,0-1 1,-1 1-1,1-1 0,-1 1 0,1-1 1,-1 1-1,1-1 0,-1 1 0,1 0 0,-1-1 1,1 1-1,-1 0 0,0-1 0,1 1 1,-1 0-1,1 0 0,-1 0 0,0 0 1,1 0-1,-1-1 0,-1 1 0,0 1 6,-1 0-1,0 0 0,0 0 1,1 0-1,-1 0 0,1 1 1,-1-1-1,1 1 0,-4 3 1,-44 44 39,36-29-35,0 0 0,1 1 0,1 0-1,2 1 1,0 0 0,1 1 0,1 0 0,1 0 0,-8 46 0,14-57-48,-1 0 1,2-1-1,-1 1 1,2 0-1,0-1 1,0 1 0,1-1-1,0 1 1,1-1-1,0 0 1,1 0-1,0 0 1,1 0-1,0-1 1,1 1-1,0-1 1,1-1 0,0 1-1,0-1 1,1 0-1,0-1 1,15 12-1,-16-14-381,0-1 0,0-1 0,0 1-1,0-1 1,1 0 0,0-1 0,0 0-1,0 0 1,0-1 0,0 0 0,1 0-1,-1-1 1,1 0 0,-1 0 0,1-1-1,-1 0 1,1-1 0,-1 0 0,1 0-1,10-3 1,7-9-1041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4.8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18 738 1332,'0'14'6400,"-7"19"-5222,2-12-1031,2 4-97,1 1 0,1-1 0,4 37 0,-2-54-58,-1 0-1,2 0 1,-1-1-1,1 1 1,0-1-1,0 1 0,1-1 1,0 0-1,1 0 1,-1 0-1,1 0 1,1-1-1,-1 1 1,1-1-1,9 8 1,-12-13-1,0 0 1,1 0-1,-1 0 0,0 0 1,1 0-1,-1-1 0,1 0 1,-1 1-1,1-1 0,-1 0 1,1 0-1,-1 0 0,0 0 1,1-1-1,-1 1 0,1-1 1,-1 1-1,1-1 0,-1 0 1,0 0-1,0 0 0,1 0 1,-1-1-1,0 1 0,0 0 1,0-1-1,0 0 0,-1 1 1,1-1-1,1-2 0,8-5 7,-1-1 0,-1 0 0,0-1 0,8-12 0,59-113 46,-52 88-7,36-51 1,-60 98-33,1 0-1,-1 0 1,1 0 0,0 0 0,-1 0-1,1 0 1,0 0 0,0 0-1,0 0 1,0 0 0,0 1 0,0-1-1,0 0 1,0 1 0,0-1 0,0 0-1,0 1 1,1-1 0,-1 1 0,0 0-1,0-1 1,1 1 0,-1 0 0,0 0-1,0 0 1,1 0 0,0 0 0,0 1 5,0 0 0,0 0 0,0 0 0,0 0-1,0 1 1,-1-1 0,1 0 0,0 1 0,-1 0 0,1-1 0,-1 1 0,0 0 0,0 0 0,2 3 0,6 11 39,-2 1-1,0 1 1,5 18-1,-8-22-50,7 18 18,-3-4 0,21 42 0,-27-64-16,2 1-1,-1-1 1,1-1-1,0 1 1,0 0-1,1-1 1,-1 0-1,1 0 1,0 0-1,1-1 1,-1 1-1,8 3 1,-10-7 2,1 1 1,0-1-1,0 0 0,0-1 1,0 1-1,0-1 0,0 1 1,0-1-1,0 0 0,0-1 1,0 1-1,0-1 0,0 1 1,-1-1-1,1-1 0,0 1 1,0 0-1,-1-1 1,1 0-1,-1 0 0,1 0 1,-1 0-1,0 0 0,0-1 1,4-3-1,4-4 9,-1 1-1,-1-1 1,1-1-1,-2 0 1,16-23 0,-14 12 37,0 0 0,-2 0 1,0-1-1,-1 0 0,-2 0 1,0 0-1,-1-1 1,-2 0-1,0 0 0,-2 0 1,0 1-1,-2-1 1,-4-26-1,-4-5 70,-2 2-1,-3 0 1,-2 0 0,-37-80 0,44 110-98,1 2-1,0 1 0,-1 0 0,0 0-1,-2 1 1,-1 0 0,0 1 0,-23-24 0,35 41-35,0 0-1,0 0 1,0 0-1,0 1 1,0-1-1,0 0 1,0 0-1,0 1 1,0-1 0,0 1-1,0-1 1,0 1-1,0-1 1,-1 1-1,1 0 1,0-1-1,0 1 1,0 0 0,-1 0-1,1 0 1,0 0-1,0 0 1,-1 0-1,1 1 1,0-1-1,0 0 1,-2 1-1,1 0-31,1 1-1,0-1 0,-1 1 1,1-1-1,0 1 0,0-1 1,0 1-1,0 0 0,0 0 0,0 0 1,0-1-1,1 1 0,-1 0 1,1 0-1,-1 2 0,-1 9-528,0 1 0,1-1 0,1 26 0,1-24-360,1 1 0,1 0 0,0 0 0,11 29 0,4-8-589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5.5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432 247 1532,'2'-2'246,"0"0"1,0 0-1,0-1 0,-1 1 1,1-1-1,0 1 0,-1-1 0,0 1 1,0-1-1,0 0 0,0 1 0,0-1 1,0 0-1,-1 0 0,1 0 0,-1 0 1,0 0-1,0 0 0,0 0 1,0 0-1,0 0 0,-1 1 0,1-1 1,-1 0-1,0 0 0,0 0 0,0 0 1,0 1-1,0-1 0,-1 1 1,-2-5-1,1 3-169,0 1-1,-1 0 1,1 0 0,-1 0 0,1 1-1,-1-1 1,0 1 0,0 0-1,0 0 1,0 0 0,0 1 0,-1-1-1,1 1 1,0 0 0,-1 0 0,1 0-1,-1 1 1,1 0 0,-1 0 0,-6 1-1,-4 1-42,0 1 0,0 1 0,0 1 0,1 0 0,0 1 0,0 0 0,0 1 0,1 0 0,0 2-1,0-1 1,1 2 0,-20 18 0,16-12-27,0 1 0,0 0 0,2 2 0,0-1 0,1 2 0,1 0 0,-16 37 0,24-46-8,0-1 0,1 1 0,0 0 1,1 1-1,0-1 0,1 0 0,0 1 0,0-1 0,1 1 0,1-1 0,0 1 0,1-1 1,3 12-1,-4-17-15,1-1 1,1 1 0,-1-1 0,1 1 0,0-1-1,0 0 1,0 0 0,1-1 0,0 1 0,0 0 0,0-1-1,0 0 1,1 0 0,0-1 0,0 1 0,0-1-1,0 0 1,0 0 0,1-1 0,-1 1 0,1-1-1,-1 0 1,1-1 0,0 0 0,0 1 0,9-1-1,-4-1 10,-1 0-1,1 0 0,0-1 1,0-1-1,-1 0 1,1 0-1,-1-1 0,0-1 1,0 1-1,0-2 1,0 1-1,0-1 0,-1-1 1,0 0-1,0 0 0,-1-1 1,0 0-1,12-12 1,11-15 185,-1-1 1,49-78-1,-63 89-22,-15 22-148,-1 1 0,1-1 0,0 0 0,0 1 0,0 0 0,0-1 0,0 1-1,0-1 1,0 1 0,0 0 0,0 0 0,1 0 0,-1 0 0,1 0 0,-1 0 0,1 0-1,-1 0 1,1 0 0,-1 1 0,1-1 0,0 1 0,-1-1 0,1 1 0,0-1-1,-1 1 1,1 0 0,0 0 0,0 0 0,-1 0 0,1 0 0,3 1 0,-2 1 4,0 0 1,-1 0 0,1 1-1,0-1 1,-1 1 0,1 0-1,-1 0 1,0 0 0,0 0-1,0 0 1,0 0 0,0 0-1,-1 0 1,2 6 0,13 37 133,17 80 0,8 25-109,-35-135-59,1 1 0,0-1 1,1 0-1,1 0 0,1-1 0,15 20 0,-23-32 4,0-1 0,1 1 0,-1-1 0,1 0 0,0 1 0,0-1 0,-1 0 0,1-1 0,0 1 0,1 0 0,-1-1 0,0 0 0,0 1 0,1-2 0,-1 1 0,0 0-1,1 0 1,-1-1 0,7 0 0,-4 0-4,0-1-1,0-1 1,0 1 0,0-1-1,0 0 1,-1 0-1,1-1 1,0 1-1,-1-1 1,8-6 0,1-2-12,0 0 1,0-1 0,-1-1 0,-1 0 0,0-1 0,16-25 0,-15 17 19,-2-1-1,0 0 1,-2 0-1,-1-1 1,0 0-1,-2 0 1,6-42-1,2-181-18,-13 184 41,-2 10-23,0 39-2,0-1 0,1 0 0,0 0 0,2 0 0,-1 1 0,2-1 0,4-16 0,-5 29 15,-1 0 0,1 0-1,0 0 1,0 0 0,-1 1 0,1-1 0,0 0 0,1 1 0,-1 0 0,0-1 0,0 1 0,0 0 0,1 0 0,-1 1 0,1-1 0,-1 0 0,1 1 0,-1-1-1,1 1 1,-1 0 0,1 0 0,-1 0 0,1 0 0,3 1 0,64 9 26,-61-8-20,1 1-1,-1 0 1,0 1 0,0 0 0,0 0 0,-1 1 0,1 0 0,-1 0 0,0 1 0,0 0-1,-1 0 1,0 1 0,0 0 0,-1 0 0,1 1 0,-2 0 0,1 0 0,-1 0-1,0 1 1,-1 0 0,0-1 0,0 2 0,-1-1 0,0 0 0,-1 1 0,0-1 0,1 14-1,0 10-3,-2 1 0,-2 0-1,-1-1 1,-1 1 0,-13 50-1,9-44-1,0 0 1,0 83-1,6-118 1,2 0 0,-1 0 0,0 0 0,1 1 0,0-1 0,0 0 0,1 0 0,-1 0 0,1-1 0,0 1 1,1 0-1,-1 0 0,1-1 0,0 0 0,0 1 0,0-1 0,0 0 0,1-1 0,0 1 0,0-1 0,0 1 0,0-1 0,0 0 0,9 4 1,-4-4-59,-1 0 0,1-1 1,0 0-1,0-1 0,0 1 1,0-2-1,0 1 0,0-1 1,0-1-1,0 1 0,0-2 1,0 1-1,13-5 0,19-6-1065,-1-1 0,0-3 0,-1-1 0,0-2 0,-2-1 0,-1-2 0,35-27 0,-43 24-145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6.0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381 868 936,'9'-39'8234,"-10"39"-8167,-20 7 350,-3 7-245,1 0 1,0 2 0,1 0 0,1 2 0,1 0 0,1 1-1,0 1 1,-28 39 0,23-22-89,0 0-1,3 1 1,1 1 0,-25 72 0,41-98-81,1 0 1,0 1-1,1-1 0,0 0 1,1 1-1,1-1 1,0 1-1,1-1 1,3 19-1,-3-28-6,-1-1 0,1 0 0,0 1 0,1-1 0,-1 0 0,0 0 1,1 0-1,0 0 0,-1 0 0,1-1 0,0 1 0,1 0 0,-1-1 0,0 1 0,1-1 0,-1 0 0,5 3 0,-4-4-9,1 0-1,-1 0 0,1 0 1,-1 0-1,1-1 0,0 0 1,-1 1-1,1-1 0,0-1 1,-1 1-1,1 0 1,0-1-1,-1 0 0,1 0 1,-1 0-1,1 0 0,-1 0 1,0-1-1,7-3 0,6-4-40,0-1 0,-1-1-1,0 0 1,-1-1-1,0 0 1,-1-1-1,0-1 1,-1 0-1,-1-1 1,0 0 0,-1 0-1,0-1 1,12-31-1,0-6 31,-3 0-1,-2-2 1,11-66-1,-15 49 24,-4 0 0,-3-1 0,-3-75 0,-24-220 945,9 210 313,6 61 326,6 97-1572,0 0 0,0 0 0,0 0 0,0 0 0,0-1 1,0 1-1,0 0 0,0 0 0,0 0 0,-1 0 0,1-1 1,0 1-1,0 0 0,0 0 0,0 0 0,0 0 0,0-1 0,1 1 1,-1 0-1,0 0 0,0 0 0,0 0 0,0-1 0,0 1 1,0 0-1,0 0 0,0 0 0,0 0 0,0 0 0,0-1 1,1 1-1,-1 0 0,0 0 0,0 0 0,0 0 0,0 0 0,0 0 1,0 0-1,1 0 0,-1-1 0,0 1 0,0 0 0,0 0 1,0 0-1,1 0 0,-1 0 0,0 0 0,0 0 0,0 0 1,0 0-1,1 0 0,-1 0 0,0 0 0,0 0 0,0 0 0,1 0 1,7 12 255,7 22-18,8 65 126,-5 1-1,-4 1 1,1 123-1,-9-108-755,42 228 0,6-165-3183,-38-137 666,2-1 1,28 43 0,-25-54 749,0-9 356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6.07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1 860,'10'55'6374,"27"41"-6044,-3-9-407,123 437-259,-147-500 182,-8-19-43,1 0-1,-1 0 1,-1 0 0,1 0-1,-1 0 1,0 0 0,1 6-1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7.81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130 558 408,'-6'1'593,"-1"0"1,1 0-1,-1-1 0,0 1 1,1-1-1,-1-1 1,1 1-1,-1-1 0,1 0 1,-9-3-1,-34-3 2110,86-4-1779,243-7-880,-110 8-56,938 6-63,-817 12 121,1231 43-193,-546-15 137,-414-13-46,569 9-426,-934-38 419,-163 3 61,0-1 0,-1-2 1,58-18-1,-90 23 6,1 1 0,0 0 0,0-1 0,-1 1 0,1-1 0,0 0 0,-1 0-1,1 1 1,-1-1 0,1 0 0,-1 0 0,1-1 0,-1 1 0,1 0 0,-1 0 0,0-1 0,0 1 0,0 0-1,0-1 1,0 0 0,0 1 0,0-1 0,0 1 0,0-4 0,-1 2-5,0 1 0,-1 0 0,1 0 0,-1 0 1,0 0-1,1 0 0,-1 0 0,0 0 0,0 1 0,-1-1 0,1 0 0,0 0 1,0 1-1,-1-1 0,1 1 0,-1-1 0,-2-1 0,-11-8-22,0 0 0,-1 1 0,-24-11 0,38 20 23,-84-45 3,1-3 0,3-4-1,-116-98 1,172 129 50,-1 1 136,1-1 0,1-2 0,1 0 0,-35-48-1,58 72-186,1 0 0,0 0 0,0 0 0,0-1-1,0 1 1,-1 0 0,1 0 0,0 0 0,0 0 0,0-1-1,0 1 1,0 0 0,0 0 0,0 0 0,0-1-1,0 1 1,0 0 0,0 0 0,-1 0 0,1-1 0,0 1-1,0 0 1,0 0 0,1 0 0,-1-1 0,0 1-1,0 0 1,0 0 0,0 0 0,0-1 0,0 1 0,0 0-1,0 0 1,0 0 0,0 0 0,0-1 0,1 1-1,-1 0 1,0 0 0,0 0 0,0 0 0,0-1 0,0 1-1,1 0 1,-1 0 0,0 0 0,0 0 0,1 0-1,14 0 6,16 8-37,17 10 9,-2 2 0,0 1 0,-2 3 0,-1 2 1,45 34-1,-61-40 27,-2 2-1,0 0 1,-1 2-1,-2 1 1,0 0 0,-2 2-1,-1 0 1,27 52 0,-40-66-1,0 1 0,-1 0 1,0 0-1,-1 1 1,-1-1-1,0 1 1,-1 0-1,-1 0 0,0 0 1,-1-1-1,-1 1 1,-3 22-1,0-17-7,-2 1 0,0-1 0,-1-1 0,-1 1 0,-1-1 0,0-1 0,-24 35 0,4-16-381,0 0 1,-60 55 0,-72 48-2939,139-121 2576,-93 72-2716,65-51 1903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8.4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41 308 968,'23'-9'1016,"-3"0"-132,0 1 0,0 1 1,1 1-1,0 1 0,33-4 0,-50 8-845,0 1-1,1 0 1,-1 0-1,0 1 1,1-1-1,-1 1 1,0 0-1,0 0 1,1 0-1,-1 1 1,0-1-1,0 1 1,0 0-1,-1 1 1,1-1-1,0 0 1,-1 1-1,0 0 1,1 0-1,-1 0 1,0 0-1,0 0 1,-1 1-1,1-1 1,-1 1-1,0 0 1,0 0-1,0 0 1,0 0-1,-1 0 1,1 0-1,-1 0 1,1 8-1,1 8-25,0 1-1,-1-1 0,-2 0 1,0 0-1,-1 0 1,-1 1-1,-8 34 1,-47 142 104,45-161-90,-169 427 314,137-360-279,36-83 15,0 0 1,-6 33 0,16-44 105,7-14-96,10-14-37,41-58-177,-3-3 0,70-131 0,66-185 32,-2 5 251,-172 356-135,51-87 26,-63 112-39,0 0 0,1 0 0,0 1-1,0 0 1,1 1 0,0 0-1,1 0 1,19-12 0,-26 18-1,1 1 0,0-1 0,0 0 0,0 1-1,0 0 1,0 0 0,0 0 0,0 1 0,0-1 0,0 1 0,1 0 0,-1 0 0,0 1 0,0-1 0,0 1 0,0 0 0,0 0 0,4 1 0,-1 1 9,0 1-1,0-1 1,-1 1-1,0 1 1,0-1-1,0 1 1,0 0 0,-1 0-1,7 9 1,3 5 26,-2 1 0,0 0 0,-1 1 0,-1 0 1,12 31-1,10 52 26,-4 1 0,-5 2-1,11 110 1,-8-9-930,2 268 0,-29-474 812,1 8-578,-1-1-1,0 1 1,-1 0-1,0 0 1,0-1-1,-1 1 1,0 0-1,-1-1 0,-7 17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8.7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118 125 1148,'-15'0'881,"5"1"-20,0-1 0,0 0 0,1 0 1,-1-1-1,1-1 0,-1 0 0,1 0 0,-16-6 1,64-2 128,819-68-6935,-636 63 2700,-126 8 1941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9.2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296 73 640,'45'14'5689,"-45"-14"-5644,-22 14 762,-18 6-196,-107 62 1340,131-72-1765,0 2-1,1 0 0,0 0 0,0 1 1,2 1-1,-18 23 0,30-36-175,0 0 0,0 1 0,0-1 0,0 1 0,0-1-1,0 1 1,0-1 0,1 1 0,-1 0 0,1-1 0,-1 1-1,1 0 1,-1-1 0,1 1 0,0 0 0,0 0 0,0-1-1,0 1 1,0 0 0,1 0 0,-1-1 0,0 1 0,1 0-1,1 3 1,-1-3-9,1 1 0,0-1 0,0 0 0,1 1 0,-1-1 0,0 0 0,1 0 0,-1 0 0,1-1 0,0 1 0,-1-1 0,7 3 0,6 1-16,1 0 0,0-1 0,0 0-1,22 1 1,90 2-23,-83-6 25,1 2 0,87 17 0,-119-17 41,0 1 0,-1 1 0,0 0 0,0 1 0,0 0 0,0 1 0,-1 1 0,0 0 0,-1 0 0,0 1 0,0 1 0,-1 0 0,16 19 0,-9-4 24,-1 1-1,-2 0 1,0 1-1,-2 0 0,-1 1 1,-1 1-1,-1 0 1,-2 0-1,0 1 1,-3-1-1,2 35 0,-3 11-29,-3-1-1,-4 1 0,-17 99 0,9-101-52,-33 110 1,35-153 34,-1 0-1,-1-1 1,-2 0 0,-1-1 0,-1 0-1,-24 30 1,39-56 2,0 0-1,-1 0 1,1 0-1,-1 0 1,1-1 0,-1 1-1,0 0 1,0-1-1,0 1 1,0-1 0,0 1-1,0-1 1,0 0-1,0 0 1,0 0 0,0 0-1,-1-1 1,1 1-1,0 0 1,-1-1-1,1 0 1,-1 1 0,1-1-1,0 0 1,-1 0-1,-3-1 1,4 0 1,0-1 0,0 1 0,0-1 0,1 1 0,-1-1 1,0 0-1,1 0 0,-1 0 0,1 0 0,0 0 0,-1 0 0,1 0 0,0 0 0,0 0 1,0-1-1,1 1 0,-1 0 0,0-1 0,1 1 0,0 0 0,-1-1 0,1 1 0,0-1 0,0 1 1,1 0-1,0-4 0,0-13 10,2 1 1,0-1 0,1 1-1,1 0 1,8-19 0,42-89-68,-33 79 6,35-74-144,6 3-1,4 3 0,6 3 0,4 4 0,141-153 0,-85 131 95,-73 74 89,90-109-1,-145 159 20,0 0-1,-1-1 1,1 1-1,-1-1 1,-1-1-1,1 1 1,-1 0-1,-1-1 0,1 1 1,-1-1-1,2-13 1,-5 16-7,1 0 1,0-1-1,-1 1 1,0 0-1,0 0 1,-1 0-1,1 0 1,-1 0-1,0 0 0,-1 0 1,1 0-1,-1 1 1,0-1-1,0 1 1,0 0-1,-1-1 1,1 2-1,-6-6 1,-2-1-9,1 0 1,-2 1-1,1 0 1,-1 0-1,-1 2 1,0-1-1,0 1 1,0 1-1,0 1 0,-1 0 1,0 0-1,-1 1 1,-16-2-1,27 6-1,1 1-1,-1-1 0,1 0 0,0 1 1,-1 0-1,1 0 0,0 0 0,0 0 1,0 0-1,-1 1 0,1-1 0,1 1 1,-1 0-1,0 0 0,0 0 0,1 0 1,-1 1-1,1-1 0,0 1 0,-1-1 1,1 1-1,1 0 0,-1 0 0,0 0 1,1 0-1,-1 0 0,1 0 0,0 0 1,0 0-1,-1 7 0,-2 7 12,1 0 0,1 0-1,0 1 1,2 29 0,1-15 19,2 0-1,2 1 1,1-1-1,1-1 0,2 1 1,1-1-1,1-1 1,17 32-1,-20-46-184,0 0-1,2 0 0,-1-1 0,2-1 0,0 0 1,1 0-1,0-1 0,1 0 0,1-1 0,-1-1 0,2 0 1,0-1-1,0 0 0,1-2 0,0 0 0,19 7 1,-21-11-335,0-1 1,1-1 0,-1 0 0,1-1-1,0 0 1,0-1 0,-1-1 0,1 0-1,0-2 1,-1 1 0,1-1 0,-1-1-1,22-10 1,7-3-933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9.5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0 246 380,'22'-49'1953,"-18"37"-1245,0 1 0,1-1 1,1 1-1,0 0 0,0 0 1,1 1-1,12-14 0,-19 24-678,1-1-1,-1 0 1,1 1-1,0-1 0,0 1 1,-1-1-1,1 1 1,0 0-1,0-1 0,0 1 1,0 0-1,-1-1 0,1 1 1,0 0-1,0 0 1,0 0-1,0 0 0,0 0 1,0 0-1,-1 0 1,1 0-1,0 0 0,0 0 1,0 1-1,0-1 1,0 0-1,1 1 0,20 21 386,4 34 38,-19-31-376,-1 0 1,-2 0-1,0 0 0,-2 1 0,-1 0 0,-1-1 0,-1 1 0,-1 0 1,-1-1-1,-2 1 0,0-1 0,-2 0 0,-13 33 0,18-57-93,2-11-8,5-14-26,16-21-4,3 2 0,1 0-1,34-41 1,-7 7 29,-33 48 21,2 1-1,0 0 0,40-38 1,-52 58-2,0 0 0,1 0 0,-1 1-1,1 1 1,1-1 0,-1 1 0,1 1 0,0 0 0,0 1 0,1 0 0,-1 0 0,1 1-1,23-2 1,-28 5 6,0 0 0,0 1-1,0 0 1,0 1 0,0-1-1,-1 1 1,1 0 0,-1 1-1,1 0 1,-1 0 0,0 0-1,0 1 1,0-1 0,-1 2-1,1-1 1,-1 0 0,0 1-1,0 0 1,0 0 0,-1 1-1,0-1 1,0 1 0,6 12-1,2 6 23,0 0-1,-2 1 1,-1 0 0,11 49-1,-1 12-108,5 20-828,-5-36-2602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39.9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1 271 1040,'11'-46'1104,"-2"8"561,1-1 0,2 1 0,19-42 1,-30 78-1629,-1 1 1,1-1-1,0 0 0,-1 1 1,1-1-1,0 1 1,0-1-1,0 1 1,0 0-1,0-1 0,1 1 1,-1 0-1,0 0 1,0 0-1,1 0 1,-1 0-1,1 0 0,-1 0 1,1 0-1,-1 1 1,1-1-1,0 1 1,-1-1-1,1 1 0,0-1 1,3 1-1,-3 0-17,1 1 1,-1 0-1,0 0 0,1 1 0,-1-1 0,0 0 1,0 1-1,1-1 0,-1 1 0,-1 0 0,1 0 1,0 0-1,0 0 0,-1 0 0,3 3 0,6 11 24,-1-1-1,-1 2 1,12 31-1,4 27 147,-3 2-1,-4 0 1,10 107-1,-6 240 435,-23-197-400,2 91-120,1-287-137,-1-25-9,-1-22 6,-3-52-9,2 0 0,4 0 0,12-82 0,-8 115 49,1 1-1,1 0 1,2 0-1,2 1 1,0 0-1,3 1 1,0 1 0,23-34-1,-23 46-125,0 0 1,1 1-1,1 1 0,0 0 0,1 2 1,1 0-1,1 1 0,40-22 0,-25 18-1662,0 3-1,1 0 0,1 3 0,67-15 0,-77 23 250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42.6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30 252,'13'-29'6750,"-13"29"-6729,3 3 173,-1 1-1,0 0 1,0-1-1,-1 1 0,1 0 1,-1 0-1,0 0 1,0 0-1,1 7 1,3 13-46,10 33-31,-3 1-1,-3 0 0,3 85 1,-6-62 3,21 526 334,-33 2-260,0-107 46,3-209-109,3 196 192,12-325-249,-5-99-27,-2 107-1,-7-144-47,0-11-21,1-1-1,1 1 1,1-1-1,4 32 1,11-87-2429,-12 13 555,-1-1 0,0-33 0,-3 48 1442,2-35-1061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44.02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151 0 160,'-151'47'7797,"505"-43"-7422,462 4-668,2 36-858,404 11 592,258-86 502,-1158 20 50,-34 2 460,-288 9-449,1 0 0,-1 0 0,0 0 0,0 0 0,0 0 0,0 0 1,0 0-1,1 0 0,-1 0 0,0 0 0,0 0 0,0 0 0,0 0 0,0 0 0,0 0 0,1 0 0,-1 0 0,0 0 1,0 0-1,0 0 0,0 0 0,0 0 0,1 0 0,-1 0 0,0 0 0,0 0 0,0 1 0,0-1 0,0 0 0,0 0 1,0 0-1,0 0 0,1 0 0,-1 0 0,0 0 0,0 1 0,0-1 0,0 0 0,0 0 0,0 0 0,0 0 0,0 0 1,0 0-1,0 1 0,0-1 0,0 0 0,0 0 0,0 0 0,0 0 0,0 0 0,0 1 0,0-1 0,0 0 0,0 0 1,0 0-1,0 0 0,0 0 0,0 0 0,0 1 0,0-1 0,-1 0 0,1 0 0,0 0 0,0 0 0,0 0 0,0 0 1,0 0-1,0 1 0,-12 11 103,11-12-89,0 1 1,0-1-1,0 1 1,1-1-1,-1 1 1,0 0-1,0 0 0,1-1 1,-1 1-1,0 0 1,1 0-1,-1 0 1,1 0-1,-1 0 1,1 0-1,-1 0 1,1 0-1,0 0 1,-1 1-1,61 17 1371,-54-16-1279,0 0 0,-1 1-1,1 0 1,-1-1-1,0 2 1,0-1-1,-1 0 1,1 1-1,6 9 1,-6-4-72,1 0 0,-1 1-1,-1 0 1,5 20 0,6 35 86,-3 0-1,-3 1 1,0 120-1,-4-62 41,67 1161 430,-54-890-657,30 328 520,-35-482-261,-13-232-319,1-17-457,3-22-614,-3 17 476,1 0 0,-1 0-1,-1 0 1,0 0 0,-1 0 0,0 0 0,-1 0 0,0 0-1,-1 0 1,0 1 0,-10-22 0,-1 0-699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45.2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9 636,'5'4'432,"0"-1"0,0 0 0,0 0 0,0 0 0,0-1 0,0 0 0,1 0-1,-1 0 1,1-1 0,0 0 0,-1 0 0,1 0 0,0-1 0,9 0 0,13-1-503,51-9 0,-18 2 600,1329 1 706,-1069 25-1302,368 14 138,2-38-509,104-33-414,-1 36 259,-48 7 279,-635-5 225,31-2 232,-112-4 54,-20 1-519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47.7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22 908,'11'9'1933,"-10"-9"-1795,-1 1 1,1-1-1,0 0 0,0 0 0,0 0 0,0 0 0,0 0 0,1 0 0,-1 0 0,0 0 0,0 0 0,0 0 1,0 0-1,-1-1 0,3 0 0,37-5-255,-39 6 239,56-10-36,0 3-1,1 2 0,-1 3 0,1 2 0,-1 3 0,1 3 0,-1 1 0,107 30 0,-102-21 66,0-4-1,1-2 1,115 3 0,-177-12-92,0-1 0,0 1 0,0-1 1,0 1-1,-1 0 0,1 0 0,0-1 0,0 1 1,-1 0-1,1 0 0,0 0 0,-1 0 1,1 0-1,-1 0 0,0 0 0,1 0 1,-1 0-1,1 1 0,0 12 1176,1-11-1213,0-1-1,0 1 1,-1 0 0,1-1 0,-1 1 0,1 0-1,-1 0 1,0 0 0,-1 0 0,1 0 0,0 1-1,-1-1 1,1 4 0,0 47 61,-1-43-67,0 53 20,-4 1 1,-2 0-1,-3-1 1,-3-1-1,-22 70 1,26-103 38,-9 62 0,17-91-73,0-1 1,-1 0 0,1 0 0,0 1 0,0-1 0,0 0 0,0 1 0,0-1 0,0 0-1,0 1 1,0-1 0,0 0 0,0 1 0,0-1 0,0 0 0,0 0 0,0 1 0,0-1-1,0 0 1,0 1 0,1-1 0,-1 0 0,0 1 0,0-1 0,0 0 0,0 0 0,1 1-1,-1-1 1,0 0 0,0 0 0,1 0 0,-1 1 0,0-1 0,0 0 0,1 0-1,-1 0 1,0 0 0,0 1 0,1-1 0,-1 0 0,0 0 0,1 0 0,-1 0 0,0 0-1,1 0 1,17-8 22,15-18-202,-27 21-109,-2 0 1,1-1 0,-1 0 0,0 1 0,6-13 0,-9 16 30,0-1 0,0 1 0,0 0 0,-1-1 0,1 1 0,-1-1 1,0 1-1,1-1 0,-1 1 0,0-1 0,-1 1 0,1-1 0,0 1 0,-1 0 1,1-1-1,-1 1 0,0-1 0,0 1 0,0 0 0,-1-3 0,-7-7-1279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6.9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2 959 636,'-1'-9'374,"1"0"-1,0 0 1,0 0-1,1 0 1,0 0-1,0 0 1,1 0 0,0 0-1,1 0 1,0 1-1,0-1 1,1 1-1,0 0 1,8-12 0,-5 10-337,2 1 1,-1-1 0,1 1-1,1 1 1,0 0 0,0 0 0,0 1-1,1 0 1,22-10 0,-20 11-30,1 0 0,-1 1 0,1 1 1,-1 0-1,1 1 0,1 0 0,-1 1 1,0 1-1,0 0 0,1 1 0,-1 0 1,0 1-1,1 1 0,-1 1 0,0 0 1,21 7-1,-21-4-6,0 0 0,0 1 1,0 1-1,-1 1 0,0-1 1,-1 2-1,0 0 0,0 0 0,-1 1 1,-1 1-1,0 0 0,0 0 0,-1 1 1,-1 0-1,8 15 0,-5-4-18,-2 0 1,0 1-1,-1 0 0,-2 0 0,-1 1 0,0 0 0,-2 0 0,-1 0 0,-1 0 0,-2 0 1,0 0-1,-7 35 0,2-26 18,-2 0 0,-1-1 0,-1 0 1,-3-1-1,0 0 0,-2-1 0,-1-1 0,-34 48 1,3-27 146,45-49-130,-1-1-1,0 1 1,0-1-1,1 0 1,-1 0-1,0 0 1,-1 0-1,1-1 1,0 1-1,0-1 1,-1 0-1,1 0 1,-1 0-1,1 0 1,-1-1-1,-6 1 1,8-1-16,1-1-1,0 1 1,0-1 0,0 1 0,-1-1 0,1 0 0,0 1 0,0-1-1,0 0 1,0 0 0,0 0 0,0 1 0,1-1 0,-1 0 0,0 0 0,0 0-1,0-1 1,1 1 0,-1 0 0,1 0 0,-1 0 0,1 0 0,-1-1 0,1 1-1,0 0 1,0 0 0,-1-1 0,1 1 0,0 0 0,0-1 0,0 1-1,1 0 1,-1 0 0,0-1 0,0 1 0,1 0 0,-1 0 0,0-1 0,1 1-1,-1 0 1,1 0 0,1-2 0,1-5 5,0 0 0,1 0 0,0 0-1,10-13 1,0 4 10,0 1-1,1 1 1,1 0-1,1 2 1,0-1-1,28-16 0,125-56 50,-7 2 64,-112 51-110,0-3-1,-3-2 0,-1-2 0,-2-2 0,67-80 0,-80 82-16,-3-1 0,-1-2 0,-2 0-1,-2-2 1,-2-1 0,-2 0-1,19-66 1,-35 98-4,-1 0 1,0-1-1,-1 1 0,-1-1 1,0 0-1,-1 0 0,-1 1 1,-3-20-1,4 30-2,-1 0 1,0 0-1,0 0 1,0 0-1,-1 0 0,1 0 1,-1 1-1,0-1 1,0 0-1,0 1 0,0 0 1,-1-1-1,0 1 0,1 0 1,-1 0-1,0 1 1,0-1-1,-1 1 0,1-1 1,-1 1-1,1 0 1,-1 0-1,1 0 0,-1 1 1,0-1-1,0 1 1,0 0-1,0 0 0,0 1 1,0-1-1,0 1 1,0 0-1,0 0 0,-5 0 1,-1 1-5,1 1 1,-1 0-1,0 1 1,1 0-1,-1 0 1,1 1-1,0 0 1,0 1-1,1 0 1,-1 0-1,1 1 1,0 0-1,0 0 1,-8 10-1,6-6 5,0 0 0,1 1 0,1 0 1,0 0-1,0 1 0,1 0 0,1 1 0,0-1 0,-7 22 0,11-26 2,0-1 0,1 0 0,0 1-1,0-1 1,1 1 0,0-1 0,0 0-1,1 1 1,0-1 0,1 1 0,-1-1-1,1 0 1,0 0 0,1 0 0,0 0-1,0 0 1,1-1 0,-1 1 0,1-1-1,1 0 1,-1 0 0,1 0 0,0-1-1,1 0 1,-1 0 0,8 5 0,-1-1 3,0-1 0,0 0 0,1-1 0,1 0 0,-1-1 0,1-1 0,0 0 0,0-1 0,0 0 0,1-1 0,-1-1 0,21 1 0,-6-3-1,1-2-1,-1-1 1,1-1-1,-1-2 1,-1 0-1,1-2 1,-1-1-1,0-2 1,-1 0-1,0-2 1,-1-1-1,31-22 1,-25 12-4,0 0 1,-2-3 0,-1 0 0,-1-2 0,-1-1-1,-2-1 1,-1-1 0,31-57 0,-48 77 9,-2-1 0,1 0 0,-2 0 1,0-1-1,0 0 0,-1 1 0,-1-1 1,0 0-1,-1 0 0,0 0 0,-3-19 1,2 26 20,-1 1 0,0-1 0,0 1 0,0-1 0,-1 1 0,0 0 0,0 0 0,-1 0 0,0 0 0,0 0 0,0 0 0,-1 1 0,1 0 0,-2-1 0,1 1 0,0 1 0,-1-1 0,0 1 0,0 0 0,0 0 1,0 0-1,-1 0 0,0 1 0,1 0 0,-1 1 0,-9-4 0,12 5-26,-1 1 1,0-1 0,0 1-1,0-1 1,0 1-1,0 0 1,0 1-1,0-1 1,0 1 0,0-1-1,1 1 1,-1 1-1,0-1 1,0 0 0,1 1-1,-1 0 1,1-1-1,-1 2 1,1-1 0,0 0-1,0 1 1,0-1-1,0 1 1,0 0 0,1 0-1,-1 0 1,1 0-1,0 0 1,0 1-1,0-1 1,0 1 0,-1 4-1,-1 0-5,0 0 0,1 1 0,0 0 1,0 0-1,1 0 0,0 0 0,1 0 0,0 0 0,0 1 0,1-1 0,0 0 0,3 16 0,0-14 0,0-1 0,1 1 0,1-1 0,-1 0 0,2 0 0,-1-1 0,1 0 0,1 0 0,-1 0 0,2 0 1,-1-1-1,1-1 0,0 1 0,1-1 0,0 0 0,0-1 0,0 0 0,1-1 0,0 0 0,0 0 0,0-1 0,1 0 0,-1-1 0,1 0 0,0-1 0,0 0 0,0-1 0,0 0 0,0-1 0,0 0 0,0 0 0,0-1 0,0-1 0,0 0 0,-1 0 0,1-1 0,17-8 0,-4 0-131,0-2-1,-2 0 0,1-1 0,-2-2 0,0 0 0,-1-1 0,28-31 0,-19 15-1313,-2-1 0,-1-1 0,37-68 0,-43 64 86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49.1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565 0 284,'-6'3'356,"0"-2"-1,1 1 1,-2-1-1,1 1 1,0-2-1,0 1 1,0-1-1,0 0 1,0 0 0,-1 0-1,1-1 1,0 0-1,-8-2 1,-44-2 39,-126 29 767,164-19-1197,0 1 0,-23 10 0,-29 8 13,71-16 140,1 1-1,0 0 1,0 0-1,0-1 1,1 1 0,4 13-1,0 20 44,-2 55-4,-5 0 0,-3-1 0,-34 176-1,33-244-156,-6 27-72,3 0 1,-5 87-1,14-140 64,0-1 1,0 1-1,0-1 1,0 0-1,0 1 0,0-1 1,0 1-1,1-1 0,-1 0 1,1 1-1,-1-1 0,1 0 1,-1 1-1,1-1 0,0 0 1,0 0-1,-1 1 1,1-1-1,0 0 0,0 0 1,0 0-1,0 0 0,0 0 1,1-1-1,-1 1 0,0 0 1,0 0-1,1-1 0,-1 1 1,0-1-1,1 1 1,-1-1-1,0 1 0,1-1 1,-1 0-1,1 0 0,-1 0 1,0 0-1,4 0 0,6-1 4,0 0 0,0-1 0,0 0 0,15-6 0,8-1-85,562-34-959,-550 41 936,137-9-99,-82 4 216,185 8-1,-273 0-10,-5-1 8,-1 0 1,1 1-1,-1 0 0,1 0 1,-1 1-1,0 0 1,0 0-1,0 0 0,0 1 1,0 0-1,0 1 1,8 5-1,3-2 34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50.5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1 728 1040,'17'16'3456,"-16"-15"-3306,0-1 0,0 0 0,0 0 1,1 0-1,-1 0 0,0 0 0,2 0 1,43-1-699,-37 0 874,260-27-246,-13 1-27,439 24-272,-692 4 220,13-1 9,1 2-1,-1 0 1,32 9 0,-44-10-9,0 1 0,-1-1 0,1 1 1,0 0-1,0 0 0,-1 0 1,1 1-1,-1-1 0,0 1 0,1 0 1,-1 0-1,-1 0 0,1 0 1,0 1-1,-1-1 0,0 1 0,1-1 1,-1 1-1,-1 0 0,3 7 0,4 20 94,-6-22-43,0 0 1,0 0 0,1 0 0,0-1 0,1 1 0,6 11 0,-9-19-44,0-1 0,-1 1 0,1 0 0,0-1 0,0 1 0,0-1 0,0 1 0,0-1 0,0 0 0,0 1 0,1-1 0,-1 0 0,0 0 0,0 0 0,0 0 1,0 0-1,0 0 0,0 0 0,0 0 0,0 0 0,0 0 0,1-1 0,-1 1 0,0 0 0,0-1 0,0 1 0,0-1 0,0 1 0,-1-1 0,1 1 0,0-1 1,0 0-1,0 0 0,0 1 0,1-3 0,29-28 217,-26 21-192,0-1-1,-1 1 0,-1 0 1,1-1-1,-2 0 1,1 0-1,-2 0 0,1-12 1,8-31-35,58-343-103,-35 175-44,-29 169-4,37 72 155,-30-14 8,1 0 0,0-1 0,-1-1 0,1 0 0,0 0 0,1-1 0,-1-1 0,14 0 0,27-1-2569,-28 0-200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51.8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292 1 420,'-5'44'5153,"3"-37"-5051,1 1 1,0-1-1,1 1 1,-1 0-1,1 0 0,3 13 1,-3 67 451,2-48-483,-1 0-1,-2 0 1,-7 51 0,-31 120 277,2-9-124,24-112-211,-13 115 191,24-167-152,1 0 0,2 0 0,8 54-1,-8-86-51,0 1 0,1-1 0,-1 0 0,2 0 0,-1 0 0,0-1-1,5 8 1,-6-11 11,0 0 0,1-1 0,-1 1 0,1 0 0,-1-1 0,1 1 0,0 0 0,-1-1 0,1 0 0,0 1 0,0-1 0,0 0 0,0 0 0,0 0 0,0-1 0,1 1 0,-1 0 0,0-1 0,0 1 0,1-1 0,-1 0 0,3 0 0,-8-5-211,-1 0-1,1 0 0,-1 0 0,0 0 0,0 0 0,-5-4 1,7 8 155,-15-18-1,0 0 0,-2 2 0,0 0 1,-1 1-1,-1 1 0,-31-17 1,43 28 53,-15-9 50,24 13-58,0 0 1,-1 0-1,1 0 1,0 0-1,0 0 1,0 0-1,-1-1 1,1 1-1,0 0 1,0 0-1,0 0 1,-1 0-1,1 0 1,0 0-1,0-1 1,0 1-1,0 0 1,-1 0-1,1 0 1,0 0-1,0-1 1,0 1-1,0 0 1,0 0-1,0 0 1,0-1-1,0 1 1,0 0 0,0 0-1,-1-1 1,1 1-1,0 0 1,0 0-1,0 0 1,0-1-1,1 1 1,-1 0-1,0 0 1,0-1-1,0 1 1,0 0-1,0 0 1,0 0-1,0-1 1,0 1-1,0 0 1,0 0-1,1 0 1,-1 0-1,0-1 1,0 1-1,0 0 1,0 0-1,1 0 1,-1 0-1,0 0 1,0-1-1,0 1 1,0 0-1,1 0 1,-1 0-1,0 0 1,0 0 0,1 0-1,-1 0 1,0 0-1,0 0 1,0 0-1,1 0 1,5-2-2,181-47-283,-161 45 255,1 1 1,0 0-1,0 3 0,0 0 1,32 4-1,-47-3 67,1-1 0,0-1 0,0-1 0,-1 1 0,1-2 0,14-4 1,7-3-31,31-6 10,-43 14 74,0-2 0,27-8 0,-20 4-864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52.5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1074 152,'21'3'6282,"-7"-31"-4509,-1-59-2872,-10 63 1785,79-565-2107,-81 576 1452,-1 12 20,0 0 0,0 0 0,0 0 0,0 1 0,0-1 0,0 0 1,0 0-1,0 0 0,0 0 0,1 0 0,-1 0 0,0 0 0,1 0 0,-1 1 0,1-1 0,-1 0 0,1 0 0,-1 0 0,2 0 0,0-3-7,0 1-1,0-1 1,-1 0-1,1 1 1,-1-1 0,0 0-1,0 0 1,0 0-1,0 0 1,-1 0-1,0 0 1,0 0-1,0 0 1,0 0-1,-1-6 1,3-33-7,16-17-111,-11 32-300,1 1 0,1 1 0,20-39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54.6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39 122 644,'-10'-8'3912,"8"6"-3718,0 1-1,0 0 1,1 0-1,-1 0 1,0 1 0,0-1-1,0 0 1,0 1-1,-1-1 1,1 1-1,0 0 1,-2-1 0,47-18 664,-11 3-914,20-6-27,41-14-207,-84 34 264,0-1 0,0 1 0,1 1 0,-1-1 0,0 2 0,1-1-1,18 3 1,-24-1 27,0 0-1,0 0 0,0 0 0,0 1 1,0 0-1,-1 0 0,1 0 0,0 0 0,-1 0 1,1 1-1,-1-1 0,0 1 0,0 0 1,0 0-1,-1 1 0,1-1 0,-1 0 1,4 7-1,4 8 5,-2 0 1,12 36-1,10 17-48,-25-63 36,1 0 0,0-1 0,1 1 0,-1-2 0,2 1 0,-1-1 1,1 0-1,9 6 0,21 18 84,-37-29-67,-1-1 0,1 1 1,-1 0-1,0 0 0,0 0 0,1 0 0,-1 0 1,0 0-1,0-1 0,0 1 0,0 0 0,0 0 1,0 0-1,0 0 0,-1 0 0,1 0 0,0 0 1,0 0-1,-1-1 0,1 1 0,0 0 0,-1 0 0,0 1 1,-15 27 43,8-14-34,-1 13 8,1 0 0,-6 36 1,-6 22 12,-4 10-1,-15 134 0,26-144-30,-18 66 18,-6 45 6,34-172-46,1-11 16,1 1 0,0-1-1,1 1 1,0-1 0,1 1 0,3 15-1,8 10 97,-8-32-69,-1 1 1,-1-1 0,0 1 0,0-1-1,0 1 1,0 15 0,-1 38 13,1-38-43,-1 1 0,-2-1 0,0 0 0,-6 25-1,-9 13 40,10-46-23,1-1 0,1 1 0,1 0 0,0 0 1,1 1-1,1-1 0,0 0 0,3 29 0,-1-44-17,-1 1 1,1-1 0,-1 0-1,1 0 1,0 0 0,0 0 0,0 1-1,0-1 1,0 0 0,0-1-1,0 1 1,0 0 0,0 0-1,0 0 1,0-1 0,1 1-1,-1 0 1,0-1 0,1 1-1,-1-1 1,0 0 0,1 1-1,-1-1 1,0 0 0,1 0-1,-1 0 1,1 0 0,-1 0-1,2 0 1,56-6 78,-32 2-62,44-2-11,0 3 0,90 8-1,-153-4-15,-6-1 12,-1-1-1,1 1 1,-1 1 0,1-1-1,-1 0 1,1 0-1,-1 0 1,1 1 0,-1-1-1,1 1 1,-1-1-1,0 1 1,1 0-1,-1-1 1,2 2 0,-2 0-1,-1 0 1,0 0-1,0 0 1,0 0-1,0 0 1,0 0-1,0 0 1,0 0-1,0 0 1,-1 0-1,1 0 1,-1 0-1,-1 3 1,-14 52-12,-9 38-2,15-13 113,1 139 1,-2 33 276,1-128-156,5-88-121,4-23-28,-2-1 0,0 1 0,0-1 0,-7 15 0,9-24-35,-12 35 62,13-39-106,-1 0 1,1 1 0,-1-1-1,1 0 1,0 0 0,0 0 0,0 1-1,0-1 1,0 0 0,0 0 0,0 0-1,0 1 1,0-1 0,0 0 0,1 0-1,-1 0 1,1 0 0,-1 1 0,1-1-1,-1 0 1,1 0 0,-1 0 0,1 0-1,0 0 1,0 0 0,-1 0 0,3 1-1,-2-2-36,0-1 0,0 1 0,-1 0 0,1-1 0,0 1-1,0-1 1,0 1 0,0-1 0,-1 1 0,1-1 0,0 0-1,-1 1 1,1-1 0,0 0 0,-1 1 0,1-1 0,-1 0 0,1 0-1,-1 0 1,1 1 0,-1-1 0,0 0 0,0 0 0,1-1 0,9-24-1547,-8 16 684,0 0 0,-1 0-1,0 0 1,-1-13 0,0-5-619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57.1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239 5 712,'7'-2'3910,"22"0"-2731,-28 2-1187,0 0 0,1-1 1,-1 1-1,0 0 1,1 0-1,-1 1 1,0-1-1,0 0 0,1 0 1,-1 1-1,0-1 1,0 1-1,1-1 0,-1 1 1,0-1-1,0 1 1,0 0-1,0-1 0,0 1 1,0 0-1,0 0 1,0 0-1,0 0 1,0 0-1,0 0 0,-1 0 1,1 0-1,0 0 1,-1 1-1,1-1 0,-1 0 1,1 0-1,-1 0 1,0 1-1,1-1 0,-1 3 1,-1 4 36,0 0 1,0 0 0,-1 0-1,0 0 1,-1-1-1,0 1 1,0-1 0,0 1-1,-1-1 1,0 0-1,-1 0 1,1-1-1,-1 1 1,-1-1 0,1 0-1,-1-1 1,0 1-1,0-1 1,-1 0-1,1 0 1,-1-1 0,0 0-1,0 0 1,-1-1-1,1 0 1,-14 4 0,20-7-24,1 0 0,0 0 1,-1 0-1,1 0 1,0 0-1,-1 0 1,1 0-1,0 0 0,-1 0 1,1 0-1,0 0 1,-1 0-1,1 0 1,0 0-1,-1 0 1,1 0-1,0 0 0,-1 0 1,1 0-1,0-1 1,-1 1-1,1 0 1,0 0-1,0 0 0,-1-1 1,1 1-1,0 0 1,0 0-1,-1-1 1,1 1-1,0 0 0,0 0 1,0-1-1,-1 1 1,1 0-1,0-1 1,0 1-1,0 0 0,0-1 1,0 1-1,0 0 1,0-1-1,0 1 1,5-21 83,19-19-73,-23 39-10,7-10-33,0-1 1,0 1-1,1 1 1,1-1-1,0 2 1,0-1-1,1 1 0,19-12 1,-30 21 15,1-1 0,-1 1 0,0 0 0,1-1 0,-1 1 0,1 0 0,-1-1 0,1 1 0,-1 0 0,1 0 0,-1 0 0,1 0 0,-1-1 0,1 1 0,-1 0 0,1 0 0,-1 0 0,1 0 0,0 0 0,-1 0 0,1 0 0,-1 0 0,1 0 0,-1 1 0,1-1 0,-1 0 0,1 0 0,-1 0 0,1 1 0,-1-1 0,1 0 0,-1 0 0,0 1-1,1-1 1,-1 1 0,1-1 0,0 1 0,-4 22-121,-20 23 136,20-40 26,-1-1-1,0 1 1,-1-1 0,1 0 0,-1 0 0,0-1 0,0 0 0,-1 1 0,1-2 0,-1 1 0,0-1 0,0 1 0,0-2 0,0 1 0,0-1 0,-1 0 0,1 0 0,-1 0 0,-7 0 0,14-2-25,0 0 1,-1 0-1,1 0 1,-1 0-1,1 0 1,-1 0-1,1 0 0,0 0 1,-1 0-1,1-1 1,-1 1-1,1 0 1,0 0-1,-1 0 1,1 0-1,0-1 0,-1 1 1,1 0-1,0 0 1,-1-1-1,1 1 1,0 0-1,-1-1 0,1 1 1,0 0-1,0-1 1,-1 1-1,1 0 1,0-1-1,0 1 1,0 0-1,-1-1 0,1 1 1,0-1-1,0 1 1,0 0-1,0-1 1,0 1-1,0-1 0,0 0 1,7-22-46,19-17-303,5 13-40,-31 26 376,1 1 1,-1-1-1,1 1 0,-1-1 0,1 1 0,0-1 1,-1 1-1,1 0 0,-1-1 0,1 1 0,0 0 1,-1 0-1,1-1 0,0 1 0,0 0 0,-1 0 1,1 0-1,0 0 0,-1 0 0,1 0 0,0 0 1,-1 0-1,1 0 0,0 0 0,0 1 0,-1-1 1,1 0-1,0 0 0,-1 1 0,1-1 0,0 0 1,-1 1-1,1-1 0,-1 1 0,1-1 0,-1 1 1,1-1-1,-1 1 0,1-1 0,-1 1 0,1-1 1,-1 1-1,0-1 0,1 1 0,-1 0 0,0-1 1,1 1-1,-1 0 0,0-1 0,0 1 0,0 0 1,0 1-1,0 0 4,0 1 1,0-1-1,-1 1 1,1-1-1,-1 0 0,0 1 1,0-1-1,0 0 1,0 1-1,0-1 1,0 0-1,0 0 0,-1 0 1,1 0-1,-1 0 1,0 0-1,0 0 1,-2 1-1,-36 31-8,-42 9 62,75-40-38,0-1 0,0 1 0,-1-1 0,1 0 0,-1-1 0,1 0 0,-1 0-1,0 0 1,-14-2 0,22 1-10,-1 0-1,0 0 0,0 0 1,1 0-1,-1 0 0,0 0 1,1-1-1,-1 1 0,0 0 1,0 0-1,1-1 0,-1 1 1,1 0-1,-1-1 0,0 1 1,1-1-1,-1 1 0,1-1 1,-1 1-1,1-1 1,-1 1-1,1-1 0,-1 1 1,1-1-1,0 0 0,-1 1 1,1-1-1,0 0 0,-1 1 1,1-1-1,0 0 0,0 1 1,0-1-1,0-1 0,0 0 2,0 0 0,1-1 0,0 1 0,-1-1 0,1 1 0,0 0 0,0 0 0,0-1 0,0 1 0,3-3 0,37-42-193,-33 40-1,1 1 0,0 0 0,18-10 1,-25 15 164,-1-1 0,1 1 0,0 0 0,0 1 0,-1-1 0,1 0 0,0 0 0,0 1 0,0-1 0,0 1 0,0 0 0,0-1 0,0 1 0,0 0 0,0 0 0,0 0 0,0 0 0,0 1 0,0-1 0,0 1 0,-1-1 0,1 1 0,0-1 0,0 1 0,0 0 0,0 0 0,-1 0 0,1 0 0,1 2 0,-2-2 37,0 1 1,-1 0 0,1 0-1,-1 0 1,1 0-1,-1 0 1,0 0-1,0 0 1,0 0 0,0 0-1,0 0 1,0 0-1,0 0 1,-1 0 0,1 0-1,-1 0 1,0 0-1,1 0 1,-1 0 0,0 0-1,0 0 1,0-1-1,0 1 1,-1 0 0,1-1-1,0 1 1,-1-1-1,-1 3 1,-3 2-382,0 0 1,0 0-1,-1 0 1,0-1-1,-12 8 1,2-5-608,1 0-7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58.2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29 438 292,'4'1'223,"0"0"0,-1 1 0,0-1 0,1 1 0,-1-1 0,0 1 0,0 0 0,0 1 0,0-1 1,0 0-1,0 1 0,-1 0 0,1-1 0,-1 1 0,0 0 0,0 0 0,0 0 0,0 1 0,-1-1 0,1 0 0,1 8 0,-1-8-192,-1 1-1,0 0 1,-1 0-1,1 0 1,-1 0-1,0 0 1,0 0 0,0 0-1,0 1 1,-1-1-1,1-1 1,-1 1-1,0 0 1,-1 0-1,1 0 1,-1 0-1,1-1 1,-1 1-1,0-1 1,0 1 0,-1-1-1,1 0 1,-1 1-1,1-2 1,-1 1-1,0 0 1,0 0-1,-1-1 1,1 0-1,0 1 1,-5 1 0,7-3-29,0-1 1,0 1 0,-1 0 0,1-1 0,0 1 0,0-1 0,0 1-1,0-1 1,-1 0 0,1 1 0,0-1 0,0 0 0,-1 0 0,1 0 0,0 0-1,0 0 1,-1 0 0,1 0 0,0-1 0,0 1 0,-1 0 0,1-1-1,0 1 1,0 0 0,0-1 0,0 0 0,-2 0 0,2-1 5,0 0 1,0 1-1,1-1 0,-1 0 1,1 1-1,-1-1 1,1 0-1,-1 0 0,1 0 1,0 1-1,0-1 1,0 0-1,0 0 0,0 0 1,0 0-1,1-2 1,2-9 30,0 1 0,1-1 1,1 1-1,6-13 1,-4 9-43,2 0 1,0 1-1,1 0 0,0 1 1,1 0-1,1 0 1,0 2-1,1-1 1,1 2-1,16-13 1,-21 19 0,-1 0 1,1 0 0,0 1-1,0 1 1,0 0 0,1 0-1,-1 0 1,1 1 0,0 1-1,-1-1 1,1 2 0,0-1-1,0 2 1,0-1 0,0 1-1,-1 0 1,1 1 0,-1 0-1,1 1 1,9 4 0,-10-4 14,0 1 1,0 1 0,-1-1 0,1 2-1,-1-1 1,0 1 0,-1 0 0,1 1 0,-1-1-1,10 14 1,-15-18-10,-1 0 0,1 0-1,-1 1 1,1-1 0,-1 1 0,0-1-1,0 1 1,0 0 0,0-1 0,0 1 0,-1 0-1,1 0 1,-1-1 0,0 1 0,1 0-1,-1 0 1,-1 0 0,1 0 0,0-1-1,-1 1 1,1 0 0,-1 0 0,0-1 0,0 1-1,0 0 1,0-1 0,-1 1 0,1-1-1,-1 1 1,1-1 0,-1 0 0,0 0-1,0 0 1,0 0 0,0 0 0,0 0 0,-1 0-1,1-1 1,0 1 0,-3 1 0,-4 2 4,-1 0 1,1-1 0,-1 0 0,0 0-1,0-1 1,0 0 0,0 0 0,-1-1-1,1-1 1,0 0 0,-1 0-1,0-1 1,1-1 0,-1 0 0,1 0-1,0-1 1,-1 0 0,-13-5 0,22 6-5,0 0 1,0-1-1,0 1 1,0-1-1,0 1 0,1-1 1,-1 0-1,0 0 1,1 0-1,0 0 1,-1 0-1,1 0 1,0 0-1,0 0 1,0-1-1,0 1 1,0 0-1,1-1 1,-1 1-1,1-1 1,0 1-1,-1 0 1,1-1-1,0 1 1,0-1-1,1 1 0,-1-1 1,0 1-1,1 0 1,0-1-1,-1 1 1,1 0-1,0-1 1,1-2-1,3-7-5,0 0 0,1 0 1,0 1-1,15-22 0,-7 15-13,0 1 0,1 0 0,1 1 0,1 0 0,0 2 0,20-14 0,-31 24 15,0 0-1,0 0 0,1 0 0,-1 1 1,1 0-1,0 1 0,-1-1 0,1 1 1,0 1-1,1-1 0,-1 1 0,0 0 1,0 1-1,0 0 0,1 0 0,-1 0 1,0 1-1,0 0 0,0 1 1,1-1-1,-2 1 0,13 5 0,-17-6 2,1 0 0,-1 0 0,0 0 0,0 1 0,0-1 0,1 1 0,-1-1 0,-1 1 0,1-1 0,0 1 0,0 0 0,-1 0 0,1 0 0,-1 0 0,1 0 0,-1 1-1,0-1 1,0 0 0,0 0 0,0 1 0,0-1 0,-1 1 0,1-1 0,-1 1 0,1-1 0,-1 1 0,0-1 0,0 1 0,0-1 0,0 1 0,-1-1 0,1 1 0,-1-1 0,1 1 0,-1-1 0,0 1 0,0-1-1,0 0 1,0 0 0,-3 4 0,0 1-7,-1 0 0,0-1 0,0 0 1,-1 0-1,0 0 0,0-1 0,0 1 0,0-1 0,-1-1 0,0 1 0,-12 4 0,2-2 14,0-1 0,0-1-1,-24 4 1,35-7 5,0-1 1,-1 0-1,1-1 0,0 0 0,0 0 0,-1 0 1,1-1-1,0 0 0,0 0 0,0 0 0,-1-1 1,2 0-1,-8-3 0,12 4-9,-1 0 0,1 0-1,0-1 1,0 1 0,0 0 0,0-1 0,0 1-1,0-1 1,0 1 0,1-1 0,-1 0 0,0 1-1,1-1 1,-1 0 0,1 1 0,0-1 0,0 0-1,-1 0 1,1 1 0,0-1 0,0 0-1,1 0 1,-1 1 0,0-1 0,1 0 0,-1 1-1,1-1 1,-1 0 0,2-2 0,27-58 10,-19 44-1,2-5-35,1 0 0,0 0 0,27-31 0,-33 45 13,0 1 1,0 1 0,1-1-1,-1 1 1,2 0 0,-1 1-1,1 0 1,0 0 0,0 1-1,1 0 1,15-5 0,-22 9 8,-1 0 0,1 0 0,-1 0 0,1 1 0,0-1 0,-1 1 0,1 0 0,0-1 0,-1 1 0,1 0 0,0 1 0,0-1 0,-1 1 0,1-1 1,0 1-1,-1 0 0,1 0 0,-1 0 0,1 0 0,-1 0 0,1 0 0,-1 1 0,0-1 0,0 1 0,0 0 0,0 0 0,0-1 0,0 1 0,0 1 0,0-1 0,-1 0 1,1 0-1,-1 1 0,0-1 0,0 0 0,2 4 0,-2-1 1,0 0 0,0-1 0,-1 1 1,1 0-1,-1 0 0,0 0 0,-1 0 1,1 0-1,-1-1 0,0 1 0,0 0 0,0 0 1,-1-1-1,1 1 0,-1-1 0,0 1 0,-1-1 1,1 0-1,-5 7 0,-3-1 3,0 1 1,-1-1-1,0-1 1,0 0-1,-1 0 0,0-1 1,0-1-1,-1 0 0,0-1 1,0 0-1,-1-1 1,0 0-1,0-1 0,0-1 1,-16 2-1,28-4 6,0-1 0,0 0 0,0 1 0,0-1 0,0 0 0,-1 0 0,1-1 0,0 1 0,0 0 0,0-1 0,0 1 0,0-1 0,0 0 0,0 0 0,0 0 0,0 0 0,1 0 0,-1 0 0,0 0 0,0 0 0,-2-3 0,3 2-1,1 0 0,-1 0 0,0 0 1,1 0-1,-1 1 0,1-1 0,0 0 0,-1 0 0,1 0 0,0 0 1,0 0-1,0 0 0,1 0 0,-1 0 0,0 0 0,1 0 1,0 0-1,0-2 0,4-8-23,1 0-1,0 0 1,1 1 0,0 0 0,14-17-1,4 0-657,32-29 0,-43 44-279,2 1 1,0 0-1,0 1 1,19-9-1,-7 6-305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6:59.90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219 129 72,'43'-1'5464,"-35"0"-5285,1 0 0,-1 1 0,1 0 0,-1 0 0,11 2 0,-18-2-170,1 1 1,-1-1 0,1 1 0,-1-1 0,1 1 0,-1-1 0,1 1-1,-1 0 1,0 0 0,1 0 0,-1 0 0,0 0 0,0 0 0,0 0-1,0 0 1,0 1 0,0-1 0,0 0 0,0 0 0,0 1-1,0-1 1,-1 1 0,1-1 0,-1 1 0,1-1 0,-1 1 0,0-1-1,1 1 1,-1-1 0,0 1 0,0 0 0,0 2 0,-1-1-7,0 1-1,0 0 1,0 0 0,0-1 0,-1 1 0,1-1 0,-1 1 0,0-1 0,0 0 0,0 0 0,-1 0 0,1 0-1,-1 0 1,0 0 0,0 0 0,0-1 0,0 0 0,-5 4 0,-62 34-204,56-32 121,-1-1-1,0 0 1,-1-1-1,1 0 1,-1-2 0,0 0-1,0-1 1,-1 0-1,1-1 1,0-1-1,-32-2 1,48 1 80,-1 0 1,0 0 0,0 0-1,0 0 1,1 0-1,-1-1 1,0 1 0,0 0-1,0-1 1,1 1-1,-1 0 1,0-1 0,1 1-1,-1-1 1,0 1-1,1-1 1,-1 1 0,0-1-1,1 0 1,-1 1-1,1-1 1,-1 0 0,1 1-1,0-1 1,-1 0-1,1 0 1,0 1 0,-1-3-1,1 1 5,0 0 1,0 0-1,0 0 0,0 0 0,1 0 0,-1 0 0,1 0 1,-1 0-1,1 0 0,0 0 0,1-3 0,32-42 129,-21 32-114,1 1 0,1 0-1,0 1 1,1 1 0,0 1 0,1 0-1,26-12 1,-36 20-19,0 0 1,0 0-1,0 1 1,0 0-1,1 0 1,-1 1-1,0 0 0,1 0 1,0 1-1,-1 0 1,1 0-1,-1 1 1,1 0-1,-1 0 0,0 1 1,1 0-1,-1 0 1,0 1-1,0-1 1,0 2-1,0-1 0,11 8 1,-15-8 14,0 0 0,0-1-1,1 1 1,-2 0 0,1 1 0,0-1 0,-1 1-1,1-1 1,-1 1 0,0 0 0,0-1 0,-1 1-1,1 0 1,-1 0 0,0 0 0,0 1 0,0-1-1,0 0 1,-1 0 0,0 1 0,1-1 0,-2 0-1,1 0 1,-1 5 0,0-3-4,0 0 0,-1-1 0,0 1 0,0-1 0,0 1 0,-1-1 0,1 0 0,-1 0 0,0 0 1,-1 0-1,1 0 0,-1-1 0,0 1 0,0-1 0,-1 0 0,-8 6 0,-4 0-4,0 0-1,0-1 1,-1-1-1,-26 8 1,37-13-6,0-1-1,0 0 1,0-1 0,-1 0 0,1 0 0,0 0-1,-1-1 1,1 0 0,0-1 0,-1 1-1,1-1 1,0-1 0,0 0 0,-14-4 0,19 5-2,0 0 0,0 0 0,1 0 0,-1 0 0,0-1 0,1 1 0,-1 0 0,1-1 0,0 1 0,-1-1 0,1 1 0,0-1 0,0 1 0,0-1 0,0 0 0,0 0 0,0 0 0,0 0 0,1 1 0,-1-1 0,1 0 0,-1-4 0,1 1 0,0 1 1,0-1-1,1 1 0,0 0 0,0-1 0,0 1 0,0 0 0,1 0 0,-1-1 0,4-3 0,3-7-2,2 0 0,0 1 0,0 0-1,17-16 1,-16 18-6,1 1-1,0 1 0,0 0 0,1 1 0,0 0 1,1 1-1,0 1 0,0 0 0,18-6 1,-26 11 9,0 0 0,1 1 0,-1-1 0,0 1 0,1 0 0,-1 1 0,0 0 0,1 0 0,-1 0-1,1 1 1,-1 0 0,0 0 0,1 0 0,-1 1 0,0 0 0,0 0 0,0 1 0,0-1 0,-1 1 0,1 1 0,-1-1 0,1 1 0,-1 0 0,0 0 0,7 8 0,-9-9 11,0 1 0,0-1 0,0 1-1,0 0 1,0 0 0,-1 0 0,0 0 0,0 1-1,0-1 1,0 0 0,-1 1 0,1 0 0,-1-1-1,0 1 1,-1 0 0,1-1 0,-1 9 0,-1-8-4,0-1 1,0 1 0,-1-1 0,1 1-1,-1-1 1,0 1 0,0-1 0,-1 0-1,1 0 1,-1 0 0,0-1 0,0 1-1,0 0 1,-7 4 0,-3 3 3,-2-1 1,1 0-1,-2-2 1,1 1-1,-1-2 0,0 0 1,-1-1-1,-20 5 1,8-4-10,-2-1 0,-34 2 0,52-7-2,1 0-1,-1-2 1,0 1 0,0-1 0,1-1 0,-1-1 0,-23-6 0,33 8-3,1 0 1,-1 0 0,0 0 0,1-1 0,-1 1-1,1-1 1,-1 1 0,1-1 0,0 0-1,0 0 1,0 0 0,0 0 0,0 0 0,0 0-1,0-1 1,1 1 0,-1 0 0,1-1-1,0 0 1,0 1 0,0-1 0,-2-4 0,3 3-3,0-1 1,0 1-1,0-1 0,1 1 1,-1-1-1,1 1 1,0-1-1,0 1 1,1 0-1,-1-1 1,1 1-1,4-8 1,5-4-19,-1 1 0,2-1 0,0 2 1,1-1-1,22-19 0,-23 25 12,0 0-1,0 0 1,1 1 0,0 1 0,0 0-1,1 1 1,-1 0 0,2 1 0,-1 0-1,0 1 1,1 1 0,16-1-1,-24 3 17,1 1 0,-1 0 0,0 0 0,0 0 0,0 1 0,0 1 0,0-1 0,0 1 0,0 0 0,-1 0 0,1 1 0,0 0 0,-1 0 0,0 1 0,0 0 0,0 0 0,0 0 0,-1 1 0,0 0 0,0 0 0,0 0 0,0 0 0,-1 1-1,0 0 1,0 0 0,0 0 0,3 8 0,-5-9 2,0-1 0,-1 0 1,1 1-1,-1 0 0,0-1 0,0 1 0,0 0 0,-1-1 0,0 1 0,0 0 0,0 0 0,0-1 0,-1 1 0,1 0 0,-1-1 0,-3 9 0,1-6 0,-1 0 0,1 0-1,-1 0 1,-1-1 0,1 1-1,-1-1 1,0 0 0,0-1-1,-10 9 1,2-4-4,0 0 0,0-1-1,-1-1 1,0 0 0,-1-1 0,0-1-1,0 0 1,0-1 0,-22 5 0,22-8-16,-1 0 0,0-1 1,1 0-1,-1-1 1,0-1-1,1-1 0,-1 0 1,1-1-1,-20-6 0,30 8 12,1-1 0,0 1 0,0-1 0,0 0-1,0 0 1,0-1 0,0 1 0,0-1-1,1 0 1,-1 0 0,1 0 0,0-1-1,0 1 1,0-1 0,1 1 0,-1-1-1,1 0 1,0 0 0,0 0 0,0 0 0,0-1-1,1 1 1,0 0 0,-1-1 0,2 1-1,-1-1 1,0 1 0,1-1 0,0 1-1,0-1 1,1 0 0,-1 1 0,1-1-1,0 1 1,2-7 0,2-4-11,0 0 1,1 0-1,1 0 1,0 1-1,1 0 0,0 1 1,1 0-1,1 0 1,0 1-1,19-18 0,-20 20 2,1 1-1,1 1 1,-1 0-1,1 0 0,1 1 1,-1 1-1,1 0 1,1 0-1,-1 1 0,1 1 1,-1 0-1,26-4 1,-29 7 17,1 1 0,-1 1 1,0-1-1,0 2 0,1-1 0,-1 1 1,0 1-1,0-1 0,-1 2 1,1-1-1,-1 1 0,1 0 1,-1 1-1,0 0 0,-1 0 0,1 1 1,-1 0-1,0 0 0,-1 1 1,1 0-1,5 8 0,-8-9 11,0-1-1,0 1 0,-1-1 1,0 1-1,0 0 0,0 1 0,-1-1 1,0 0-1,0 1 0,-1-1 1,0 1-1,0-1 0,0 1 1,-1 0-1,0-1 0,0 1 1,-1 0-1,0-1 0,0 1 1,0-1-1,-1 1 0,0-1 1,0 1-1,-1-1 0,1 0 0,-1 0 1,-1 0-1,1-1 0,-9 10 1,3-5-7,0-1 1,-1-1 0,0 1 0,-1-2-1,0 1 1,0-2 0,0 1 0,-1-1-1,0-1 1,0 0 0,-1-1 0,1 0-1,-1-1 1,-14 2 0,11-3 8,0 0 0,0-1 0,0 0 0,-1-1 1,1-1-1,0-1 0,0 0 0,0-1 0,0-1 0,1 0 0,-16-7 0,27 9 1,1 1 0,-1-1 0,1 0 0,-1 0 0,1 0 0,0-1 0,0 1 0,0-1 0,0 0 0,1 0 0,-1 0 1,1 0-1,-1 0 0,1 0 0,0 0 0,1-1 0,-1 1 0,0-1 0,-1-6 0,2 4-10,0-1 0,1 1 0,-1 0 0,2 0 0,-1 0 1,0 0-1,1-1 0,0 1 0,1 0 0,-1 0 0,5-8 0,-1 0-21,2 1 0,0 0-1,0 0 1,1 1-1,1 0 1,0 0-1,0 1 1,1 0-1,20-17 1,-23 24-13,0 0 1,1 0-1,-1 0 1,1 1-1,0 0 1,0 0-1,0 1 0,0 0 1,0 0-1,11 0 1,-15 1-100,0 1-1,0 0 1,0 0 0,1 0 0,-1 0 0,0 1-1,0 0 1,0 0 0,0 0 0,0 0 0,0 0 0,0 1-1,0 0 1,0 0 0,-1 0 0,1 0 0,-1 1-1,0-1 1,1 1 0,-1 0 0,0 0 0,3 3 0,-5-3-61,0-1 0,0 1 0,0-1 0,0 1 1,-1 0-1,1-1 0,-1 1 0,1 0 1,-1-1-1,0 1 0,0 0 0,0-1 1,-1 1-1,1 0 0,-1-1 0,1 1 1,-1 0-1,0-1 0,0 1 0,0-1 1,0 1-1,-2 3 0,-13 21-1136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01.3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482 458 332,'6'-11'1347,"2"1"1,-1-1-1,14-13 1,-11 14-1051,0 0 1,1 1 0,18-13 0,-24 18-298,1 1 0,-1-1 1,1 1-1,0 0 0,-1 1 0,1-1 1,0 1-1,1 0 0,-1 1 0,0 0 1,0-1-1,1 2 0,-1-1 0,1 1 1,-1 0-1,0 1 0,1-1 0,-1 1 0,0 0 1,12 4-1,-14-3-1,-1-1-1,1 1 1,-1 0 0,0 0-1,0 0 1,0 0 0,0 1-1,0-1 1,0 1 0,-1 0-1,1-1 1,-1 1 0,0 1 0,0-1-1,0 0 1,0 0 0,0 1-1,-1-1 1,2 5 0,-2-3-13,0 1 0,-1-1 0,1 1 1,-1-1-1,0 1 0,-1 0 0,1-1 1,-1 1-1,0-1 0,-1 1 0,-2 8 0,-3 2-39,-1 0-1,0-1 0,-1 1 1,0-2-1,-2 1 0,1-1 0,-16 15 1,10-15 42,0-1-1,-1 0 1,0-2 0,-1 1 0,0-2 0,-1-1 0,0 0 0,-1-1 0,0-1 0,0-1 0,0-1 0,-1 0 0,0-2 0,1 0 0,-1-2 0,0 0 0,-1-1 0,-28-5 0,44 4 18,-1 0 1,1 0 0,0-1 0,0 0 0,0 0 0,1-1-1,-1 1 1,0-1 0,1 0 0,0-1 0,0 0 0,0 0 0,0 0-1,0 0 1,1 0 0,0-1 0,0 0 0,0 0 0,0 0-1,1-1 1,-4-6 0,4 2 8,0 1 1,1-1-1,0 0 1,0 0-1,1 0 0,0 0 1,1 0-1,0 0 0,1 0 1,0 0-1,0 0 1,5-16-1,2-6-4,2-1 1,2 1 0,1 1-1,1 0 1,1 1-1,2 1 1,21-30 0,-25 42 5,0 0 0,1 1 0,1 0 0,1 1 0,0 1 1,1 0-1,0 1 0,1 1 0,0 1 0,1 0 0,0 2 0,23-9 1,-34 15-11,-1 1 0,0 0 0,1 1 1,0 0-1,-1 0 0,1 0 1,0 1-1,-1 0 0,1 1 0,0 0 1,-1 0-1,1 1 0,-1-1 0,1 2 1,-1-1-1,0 1 0,13 6 1,-15-5-12,0-1 1,0 1-1,0 0 1,-1 1-1,0-1 1,1 1-1,-1 0 1,-1 0-1,1 0 1,-1 1-1,0-1 1,0 1-1,0-1 1,-1 1-1,0 0 1,0 0-1,-1 0 1,0 1 0,0-1-1,0 0 1,0 0-1,-1 8 1,-2 0-9,1 0 1,-2 0 0,0 0 0,0 0 0,-2 0 0,1-1 0,-2 1-1,0-1 1,0-1 0,-1 1 0,-1-1 0,0 0 0,-1-1-1,0 0 1,0 0 0,-1-1 0,-1 0 0,0-1 0,-21 14-1,18-13 23,-1 0-1,0-1 1,-1-1-1,0 0 1,0-2-1,-1 1 1,1-2-1,-1 0 0,0-1 1,-1-1-1,1-1 1,-1 0-1,1-1 1,-1-1-1,-29-3 1,41 2 5,1 0 1,-1-1-1,1 1 1,0-1-1,-1 0 1,1 0-1,0-1 1,0 0-1,1 1 1,-1-2-1,0 1 1,1 0-1,0-1 1,0 0-1,0 0 1,0 0-1,-3-6 1,3 3-2,1 1 1,0-1 0,0 0 0,1 0 0,0 0-1,0 0 1,0 0 0,1 0 0,0 0 0,1-1-1,0-12 1,1 2-13,2-1 0,0 1-1,1 0 1,1 0 0,1 0-1,0 1 1,1 0 0,1 0-1,14-23 1,-12 27-4,-1 1 0,2 0 1,0 1-1,0 0 0,1 0 0,0 1 1,1 1-1,0 0 0,0 1 0,1 0 0,0 1 1,0 1-1,1 0 0,26-7 0,-29 10-3,-1 1 0,0 0 0,1 0-1,-1 1 1,1 1 0,0 0 0,-1 0-1,1 1 1,-1 1 0,1 0 0,-1 0 0,1 1-1,-1 1 1,0 0 0,-1 0 0,1 1-1,-1 1 1,0-1 0,0 2 0,14 11-1,-19-14-11,-1 0-1,0 1 1,0-1-1,0 1 1,0 0-1,-1 0 1,0 1 0,0-1-1,0 1 1,-1-1-1,1 1 1,-1 0-1,-1 0 1,1 0-1,0 9 1,-2-6-8,0 0 1,0 0-1,-1 0 1,0 0-1,0 0 1,-1-1-1,-1 1 0,1 0 1,-7 13-1,-1-3-4,0 0-1,-2-1 1,1-1-1,-2 0 0,-1 0 1,0-1-1,-1-1 1,-20 17-1,9-14 50,0 0 0,-1-2 0,-1-1 0,-1-2 0,0 0 0,0-2 0,-1-1 0,0-2 0,-1-1 0,0-1 0,0-1 0,-1-2 1,1-1-1,-41-3 0,65 0 0,1 1 0,-1-1 0,1 0-1,-1-1 1,1 0 0,-1 0 0,1 0 0,0 0 0,0-1 0,0 0 0,0-1 0,1 1 0,-1-1 0,-8-8 0,12 9-14,-1 0-1,1 0 1,0 0 0,-1-1-1,1 1 1,1-1 0,-1 1 0,0-1-1,1 0 1,0 0 0,0 0-1,0 1 1,0-1 0,1 0-1,0 0 1,0 0 0,0 0-1,0 0 1,0 0 0,1 0 0,-1 0-1,1 0 1,0 0 0,1 0-1,1-5 1,4-6-7,1 0 0,0 1 0,1-1-1,0 2 1,1-1 0,1 2 0,0-1 0,1 1 0,0 1 0,1 0 0,0 1-1,0 0 1,29-15 0,-18 13 4,1 0 0,-1 2 0,2 1 0,-1 1 0,1 1 0,1 1 0,49-4 0,-60 9-6,1 1 1,-1 0-1,1 1 0,-1 1 0,0 1 0,0 0 1,0 1-1,0 1 0,27 12 0,-38-15-8,0 1 0,-1-1 0,1 1 0,0 1 0,-1-1 0,0 1 0,0-1 0,0 1 0,0 0-1,-1 0 1,1 1 0,-1-1 0,0 1 0,0 0 0,-1 0 0,1 0 0,-1 0 0,0 0-1,-1 0 1,1 1 0,-1-1 0,0 1 0,0-1 0,-1 0 0,0 1 0,0 0 0,0-1 0,0 1-1,-1-1 1,0 1 0,0-1 0,-3 7 0,-1 4-17,-2 1-1,0-1 1,-1 0 0,0-1-1,-2 0 1,0 0-1,0-1 1,-1-1 0,-1 1-1,0-2 1,-1 0 0,0 0-1,-1-1 1,0-1 0,-1 0-1,0-1 1,-28 12 0,18-10 59,0-1 1,-1 0-1,0-2 1,0-1-1,-1-2 1,0 0-1,0-2 1,0-1-1,0-1 0,-48-4 1,71 3-8,-1-1 1,1 1-1,-1-1 1,1 0-1,-1 0 1,1-1-1,-1 1 1,1-1-1,0 0 1,0 0-1,0-1 1,0 1-1,0-1 1,1 1-1,-1-1 1,1-1-1,0 1 0,0 0 1,0-1-1,0 1 1,0-1-1,1 0 1,-1 0-1,1 0 1,0 0-1,1-1 1,-1 1-1,1 0 1,0-1-1,0 1 1,0-1-1,0 1 1,1-1-1,0 0 1,0 1-1,0-1 0,2-8 1,0-2 2,1-1 1,1 1-1,0 1 0,1-1 0,0 1 1,1 0-1,1 0 0,0 0 1,1 1-1,13-16 0,-6 12-81,1 1 0,1 0 0,0 1 0,1 1 0,1 0 0,0 2 0,1 0 0,0 1-1,1 2 1,0 0 0,0 0 0,1 2 0,0 1 0,0 1 0,1 1 0,0 1 0,0 0 0,-1 2 0,1 1 0,23 2 0,-39-1-334,0 0-1,-1 0 1,1 1 0,-1-1 0,1 1 0,-1 1 0,0-1 0,0 1-1,0 0 1,0 1 0,0 0 0,5 4 0,-2 4-995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09.74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308 0 4,'-32'1'4341,"-25"7"-2949,50-7-1406,1 1-1,-1 0 1,1 0-1,-1 0 1,1 1-1,-1 0 0,1 0 1,0 0-1,0 1 1,-9 8-1,3 3 17,0 0-1,1 2 0,-12 23 1,-4 6 5,20-36 15,1 1 0,-1-1-1,2 1 1,0 0 0,0 0 0,1 1 0,0 0 0,1 0 0,0 0-1,1 0 1,1 0 0,-1 0 0,2 0 0,0 1 0,1-1 0,0 0-1,0 0 1,1 0 0,1 0 0,0 0 0,1 0 0,0-1-1,1 1 1,0-1 0,1 0 0,11 16 0,-7-13-22,15 21 39,1-2-1,1-1 0,58 53 0,-78-79-41,1 1 1,1-1-1,-1-1 0,1 0 0,0 0 0,0 0 1,1-1-1,16 4 0,-19-6-3,0-1-1,1-1 1,-1 0-1,0 0 0,1 0 1,-1-1-1,0 0 1,0 0-1,1-1 1,-1 0-1,0 0 1,-1 0-1,9-5 1,1-1 22,-1 0 1,1-1 0,-2-1-1,1 0 1,-1-1 0,-1-1-1,0 0 1,-1-1 0,0 0-1,-1-1 1,0 0 0,-2-1-1,15-28 1,-13 21 72,-2-1 0,-1 0-1,0 0 1,-2-1 0,-1 0-1,0 0 1,-2 0 0,-1-1 0,-2-34-1,0 37-49,-1-1 0,-1 1-1,-2 0 1,0 0-1,-9-27 1,11 42-44,-1 0-1,0 1 1,0-1 0,-1 1 0,0-1-1,0 1 1,-1 1 0,0-1 0,0 1-1,0-1 1,0 1 0,-1 1 0,0-1-1,0 1 1,0 0 0,0 0 0,-1 1-1,1 0 1,-1 0 0,-9-2 0,4 1-8,-1 2 0,1 0-1,0 0 1,-1 1 0,1 0 0,-1 1 0,1 1 0,-1 0 0,-20 4 0,12 0-628,2 1 1,-1 1-1,0 1 1,2 1-1,-20 11 0,25-13-541,0 0-4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7.5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1 478 500,'11'31'5909,"31"45"-5525,-6-14-285,37 99 50,-6 3 0,56 215 0,-115-352-148,34 100 0,-41-126-1,-1-1 0,0 1-1,0 0 1,0 0 0,1 0 0,-1 0 0,0-1 0,1 1 0,-1 0 0,1 0 0,-1-1 0,1 1 0,-1 0 0,1-1 0,-1 1 0,1-1 0,0 1-1,-1-1 1,1 1 0,0-1 0,-1 1 0,2 0 0,4-15-8,-4-31-7,-8-1-2,-1 0 0,-27-88-1,-44-87-35,34 104 1,17 43 26,-64-202 4,83 242 49,1-1-1,1 1 1,2-1 0,2 0-1,1 0 1,3-40-1,0 62-7,0 1 0,1-1 0,0 0-1,1 1 1,0 0 0,1 0 0,1 0 0,-1 1-1,2 0 1,0 0 0,0 0 0,1 1 0,0 0-1,1 1 1,0-1 0,0 2 0,1-1-1,0 2 1,1-1 0,0 1 0,0 1 0,0 0-1,1 0 1,0 1 0,0 1 0,0 0-1,0 0 1,1 1 0,-1 1 0,1 0 0,0 1-1,0 1 1,0-1 0,0 2 0,-1 0-1,1 1 1,0 0 0,0 1 0,-1 0 0,14 5-1,-14-3-18,-1 0-1,1 1 0,-1 0 1,0 1-1,-1 0 0,1 1 0,-2 0 1,1 0-1,-1 1 0,0 1 1,-1-1-1,0 1 0,0 1 0,-1-1 1,-1 1-1,0 1 0,0-1 1,-1 1-1,7 23 0,-9-22-21,-1 1 0,0 0 0,-1 0-1,0 0 1,-1 0 0,-1 0 0,0 0 0,-1 0 0,0 0-1,-1 0 1,-1 0 0,0-1 0,0 0 0,-2 0 0,0 0-1,0 0 1,-15 21 0,12-22-10,-1 0 1,1-1-1,-2 1 1,0-2-1,0 0 1,0 0-1,-2-1 0,1 0 1,-1-1-1,0-1 1,-1 0-1,1 0 1,-27 7-1,30-11-91,-1-1 0,0 0 0,0 0 0,-1-2 0,1 1 0,0-1 0,0-1 0,0 0 1,0 0-1,0-1 0,0 0 0,0-1 0,0-1 0,1 0 0,-1 0 0,1-1 0,0 0 0,1-1 0,-11-7 0,6 3-443,1-1-1,1 0 1,0-1 0,0 0-1,-14-21 1,4-2-557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13.6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862 617 784,'2'-23'6060,"-7"-49"-6351,4 60 815,0 5-475,-7-204 945,9 186-968,2-1 0,1 1-1,0 0 1,2 0 0,1 1 0,12-30 0,-10 28-25,-7 20-3,0-1 1,1 0 0,-1 1-1,1-1 1,0 1-1,1 0 1,8-11 0,10 59 81,-21-37-184,0-1-1,0 1 1,-1 0-1,1-1 0,-1 1 1,0-1-1,0 1 1,-1 0-1,1-1 0,-1 1 1,0-1-1,0 1 1,-1-1-1,1 1 0,-1-1 1,-4 8-1,4-9 42,1 0 0,0 0 0,0 1-1,1-1 1,-1 0 0,1 1 0,-1-1 0,1 0-1,0 6 1,-39-3 841,-216 48-478,100-18-320,-92-2-447,187-27 495,42-5-35,-6 0-7,1 1 0,-30 9 0,35-5-163,15-5 157,0 0 0,-1-1 0,0 1-1,1-1 1,-1 0 0,0 0 0,0 0-1,1 0 1,-7-1 0,10 0 12,1 1 1,-1-1 0,0 0-1,0 0 1,0 0-1,0 1 1,0-1-1,0 0 1,0 0 0,0 0-1,0 1 1,0-1-1,0 0 1,0 0-1,0 0 1,0 1-1,0-1 1,0 0 0,0 0-1,0 0 1,0 1-1,0-1 1,0 0-1,0 0 1,0 0 0,0 0-1,0 1 1,-1-1-1,1 0 1,0 0-1,0 0 1,0 0 0,0 1-1,0-1 1,-1 0-1,1 0 1,0 0-1,0 0 1,0 0-1,0 0 1,-1 0 0,1 1-1,0-1 1,0 0-1,-1 0 1,2 0-28,1 0-23,-4 0 61,5 6 199,-4-12-5,1 6-191,44-1-416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14.3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221 0 116,'0'0'1501,"-33"30"2290,11-12-3797,-1-1 1,-35 19-1,17-10 0,31-20 5,8-5 1,0 0 0,0 0-1,0 0 1,0 0 0,0 0-1,0 0 1,0 1 0,1-1 0,-1 1-1,1-1 1,-1 1 0,1 0-1,0-1 1,-1 1 0,1 0 0,0 0-1,0 0 1,0 0 0,0 0-1,1 0 1,-1 0 0,1 0 0,-1 0-1,1 1 1,0-1 0,-1 3-1,5 0-39,-1-1-1,1 1 0,-1-1 0,2 0 0,-1 0 0,9 6 0,-4-3-19,-7-4 39,1-1-1,0 1 0,-1-1 0,1 1 0,-1 0 1,0 0-1,0 0 0,0 0 0,-1 1 0,1-1 1,-1 0-1,2 8 0,-1 4 129,-1-7 388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15.2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 61 1012,'-10'-6'4183,"9"5"-4033,1-16 242,10-19-4561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18.0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70 26 480,'-27'-8'6068,"21"4"-5516,4 2-438,0 1 0,-1-1 0,1 1 0,-1 0 0,1 0 0,-1 0 0,1 0 0,-1 0 0,0 0 0,0 1 0,-5-1 0,7 1-117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19.7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6877 764 936,'-20'-25'813,"-1"0"0,0 1-1,-2 1 1,-1 1 0,-35-25 0,17 18-486,-1 3-1,-83-39 1,4 17-501,-214-54-1,316 97 165,-1098-256-38,905 232 35,-2 9 1,-1 9-1,1 10 0,-408 51 1,457-23 1,2 7 1,2 7 0,2 7 0,2 8 0,2 6 0,-193 107 0,154-64 92,-317 228 1,347-200-57,7 7 0,-186 213 1,232-221 193,6 4 0,6 5 0,-106 200 1,171-272-71,2 2-1,3 1 1,4 1 0,-34 150 0,51-168-57,2-1-1,3 1 1,2 0 0,2 0-1,2 0 1,4 0 0,21 100-1,0-55-28,4-1 0,4-2-1,4-1 1,5-3-1,4-1 1,3-2-1,5-3 1,3-2-1,4-3 1,3-2-1,4-4 1,98 84 0,7-25-17,277 165-1,-265-183-60,-79-49 10,3-5 0,2-4 0,2-6 1,3-5-1,2-5 0,152 34 0,-137-51 59,1-7-1,1-5 0,181-4 1,-139-18-67,0-8 0,187-41 0,343-132-33,-28-70 236,-399 134 548,282-170 0,-380 182-371,-5-8 0,222-195 0,-40-28 63,-312 291-203,-4-1 1,-1-3-1,-3-2 1,64-123-1,-89 147-161,-3-1 0,0 0 0,-3-1 0,-1-1 0,-1 1-1,-2-1 1,-2 0 0,-2 0 0,-1-1 0,-2 1 0,-2 0-1,-1 0 1,-2 0 0,-1 0 0,-2 1 0,-2 0 0,-2 1 0,-23-50-1,-21-25-308,-4 2 0,-5 3 0,-5 4 0,-4 2 0,-94-95 0,-474-411-3569,512 497 235,-259-165 0,256 197 1844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1.0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5544 1620 336,'4'-10'676,"-1"1"0,0-1 0,0 0 0,-1 0 0,0-1 0,-1 1 0,0 0 0,-1-16-1,-2 7-224,0 1-1,-1-1 0,-1 1 0,-7-21 1,-2 2-53,-3 0 1,0 2-1,-40-62 1,15 38-194,-4 1 0,-1 2 0,-92-83 0,-185-122-32,182 163-127,-4 6 0,-4 6 0,-226-93 0,272 142-70,-2 5 0,-1 4-1,-1 4 1,-1 6 0,-1 4 0,-177 0-1,-12 23-84,-348 54 0,-890 226-565,1226-200 801,236-63-863,2 2-1,-77 43 0,121-52-372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1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679 32 112,'9'-27'3562,"-12"26"-3423,0 0 1,0 0 0,0 1 0,0-1 0,0 1 0,0 0-1,0-1 1,0 1 0,-6 1 0,-49 6-47,-1 3-1,1 2 1,1 3 0,-66 25 0,97-31-48,0-1-9,1 1 0,0 1 1,1 2-1,1 0 0,-36 24 1,52-30-32,-1-1-1,1 2 1,1-1 0,-1 1 0,1 0 0,1 1 0,-1-1 0,1 1 0,0 0 0,1 0-1,0 1 1,0-1 0,1 1 0,0 0 0,1 0 0,0 0 0,0 0 0,1 0 0,-1 14 0,3 6-6,0-1 0,3 1 0,0-1 0,1 0 1,2-1-1,1 1 0,1-1 0,1-1 1,2 0-1,0 0 0,26 38 0,-14-30 212,1 0 0,2-1 0,1-2-1,2 0 1,1-2 0,1-2 0,42 29-1,-73-56-158,0 1-1,-1-1 1,1 1-1,0-1 1,0 0-1,-1 1 1,1-1-1,0 0 0,0 1 1,-1-1-1,1 0 1,0 0-1,0 0 1,0 0-1,0 0 1,-1 0-1,1 0 1,0 0-1,0 0 0,0 0 1,-1 0-1,1 0 1,0-1-1,0 1 1,0 0-1,-1-1 1,1 1-1,0 0 0,0-1 1,-1 1-1,1-1 1,0 1-1,-1-1 1,1 1-1,-1-1 1,1 0-1,-1 1 1,1-1-1,-1 0 0,1 1 1,-1-1-1,1 0 1,-1 0-1,0 1 1,0-1-1,1 0 1,-1 0-1,0 0 1,0 1-1,0-1 0,0 0 1,0 0-1,0-1 1,4-54 834,-4 51-762,-6-160 603,2-55-641,24-77-1191,-13 213-1602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2.8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509 47 308,'-5'-23'5624,"4"22"-5483,-28-19 29,18 19-154,0 0 0,0 1 0,0 0 0,-1 0 0,1 2 0,0-1 0,0 1 0,0 1 0,0 0 0,1 1 0,-1 0 0,1 0 0,0 1 0,0 0 0,0 1 0,1 0 0,0 1 0,-15 13 0,2 1 18,1 0 0,0 1-1,2 1 1,0 1 0,-27 48-1,28-38-7,2 0 0,1 1 0,2 0 0,1 1 0,2 0-1,1 1 1,2 1 0,2-1 0,-2 53 0,7-69-22,1 0 0,1 0 0,1 0 1,1-1-1,1 1 0,0-1 0,2 0 1,9 20-1,-10-27-5,2 1 0,-1-2 0,2 1 0,0-1 0,0 0-1,1-1 1,1 0 0,0 0 0,0-1 0,1-1 0,0 0 0,15 8 0,-13-10 11,0-1 1,1 0-1,0-1 1,0-1-1,0 0 1,0-1-1,1-1 1,-1 0-1,1-1 1,0-1-1,-1 0 0,26-4 1,-27 2-201,0 0 1,-1-1-1,1 0 0,-1-2 1,1 1-1,-1-2 1,0 1-1,-1-2 0,0 0 1,0 0-1,0-1 1,-1-1-1,0 1 0,12-14 1,-19 17-174,-1 0 1,1 0 0,-1 0-1,0-1 1,0 1 0,3-11-1,1-10-900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3.4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546 1 432,'-55'3'1515,"1"2"1,-75 17-1,49-8-1503,-73 6-233,88-14-3046,56-6 2305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4.0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181 2 640,'1'8'2480,"-1"-5"-2392,0-1-1,0 1 0,0-1 1,0 1-1,0-1 0,0 1 0,-1-1 1,1 1-1,-1-1 0,0 0 0,0 1 1,1-1-1,-2 0 0,1 0 1,0 1-1,0-1 0,-1 0 0,1 0 1,-1 0-1,1-1 0,-4 4 0,-34 28 0,-34 31 34,67-58-119,1 1 0,-1-1 0,1 1 1,1 0-1,-1 0 0,1 0 0,0 0 0,1 1 0,-3 8 0,5-13-8,1-1 0,0 1 0,-1 0 0,1-1 0,0 1-1,1 0 1,-1 0 0,0-1 0,1 1 0,-1 0 0,1-1 0,0 1 0,0-1-1,0 1 1,0-1 0,1 1 0,-1-1 0,0 0 0,1 1 0,0-1 0,-1 0-1,1 0 1,0 0 0,0 0 0,0-1 0,4 3 0,7 5-1,1 0 1,1 0 0,21 8-1,3 3-23,-21-10 16,-1 2 0,-1 0 0,27 25-1,-38-33 50,-1 1 0,1 0 0,-1 1 0,-1-1 0,1 0-1,-1 1 1,0 0 0,0 0 0,-1 0 0,1 0-1,-1 0 1,-1 1 0,1-1 0,-1 1 0,0-1-1,-1 7 1,0-12-23,0-1 0,1 1 0,-1-1 1,0 0-1,-1 1 0,1-1 0,0 1 0,0-1 0,0 0 0,0 1 0,0-1 0,0 1 1,0-1-1,-1 0 0,1 1 0,0-1 0,0 0 0,0 1 0,-1-1 0,1 0 0,0 1 0,-1-1 1,1 0-1,0 1 0,-1-1 0,1 0 0,0 0 0,-1 0 0,1 1 0,0-1 0,-1 0 1,1 0-1,-1 0 0,1 0 0,0 0 0,-1 0 0,1 1 0,-1-1 0,1 0 0,-1 0 0,1 0 1,0-1-1,-1 1 0,1 0 0,-1 0 0,1 0 0,0 0 0,-1 0 0,1 0 0,-1-1 1,1 1-1,0 0 0,-1 0 0,1 0 0,0-1 0,-1 1 0,1 0 0,0-1 0,0 1 0,-1-1 1,-1 0 7,1 0 0,-1 0 0,1 0-1,0 0 1,-1-1 0,1 1 0,0-1 0,0 1 0,0-1 0,0 1 0,0-1 0,0 1 0,0-1 0,1 0 0,-1 1 0,0-4 0,1-18 4,1 0-1,1 1 0,0-1 0,2 0 1,9-29-1,6-36-22,-15 61-264,11-112 274,-15 120-1457,0 0 0,-6-36 0,4 43 246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8.42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103 1383 1216,'3'2'287,"0"1"1,0-1-1,0 0 0,0 0 0,0 0 0,1-1 1,-1 1-1,0-1 0,1 1 0,0-1 1,-1-1-1,1 1 0,-1 0 0,1-1 1,0 0-1,0 1 0,-1-2 0,1 1 0,0 0 1,4-2-1,10-1-55,-1 0 0,32-12 1,-25 6-92,1-1 0,-1-1 1,-1-1-1,0-2 0,-1 0 1,-1-1-1,0-1 0,-1-1 1,0-1-1,21-26 0,-31 33-133,-1-1-1,0-1 0,-1 1 0,-1-1 1,0-1-1,0 1 0,-1-1 1,-1 0-1,0-1 0,-1 1 0,-1-1 1,0 0-1,-1 1 0,-1-1 1,0-1-1,-1 1 0,-1 0 0,0 0 1,-4-19-1,-8-11 5,-1 0 0,-2 1 0,-2 0 1,-3 1-1,0 2 0,-36-50 0,-182-223 359,184 248-214,13 14 295,-70-66-1,113 140-528,9 13 75,31 47 23,68 100 0,-37-66-8,-12-16 16,88 111 0,-120-176-48,1-2 1,1-1 0,2-2-1,1-1 1,1-1-1,56 34 1,-79-56 2,0 0 1,1-1 0,-1 0 0,1-1-1,0 0 1,1-1 0,-1 0 0,0-1-1,1-1 1,0 1 0,-1-2-1,1 0 1,-1-1 0,1 0 0,0 0-1,-1-2 1,20-5 0,-17 2 2,0 0 1,-1-1 0,0-1-1,0 0 1,0 0-1,-1-2 1,-1 0-1,1 0 1,-2-1 0,0-1-1,0 1 1,-1-2-1,14-20 1,-10 9 12,0-1 0,-2 0 0,-1-1 0,-1 0 0,-1-1 0,-2 0 0,0 0 0,4-40 0,-9 44 34,0-1 0,-2 1-1,0-1 1,-2 0 0,0 1-1,-2-1 1,-1 1 0,0 0-1,-2 0 1,-12-29 0,18 51-13,0-1 0,0 0 0,0 0 0,0 0 0,0 1 0,0-1 0,0 0 0,-1 1 0,1-1 0,-1 1 0,1-1 0,-1 1 0,1 0 0,-1 0 0,0 0 0,-2-2 0,3 3-17,0 0 1,0 0-1,-1-1 0,1 1 1,0 0-1,0 0 0,0 0 1,-1 0-1,1 0 0,0 1 1,0-1-1,0 0 0,0 0 1,-1 1-1,1-1 0,0 1 1,0-1-1,0 1 0,0-1 1,-2 2-1,1 0-8,0 0 0,0 0 1,0 1-1,0-1 0,0 0 0,1 1 0,-1-1 1,1 1-1,0-1 0,-1 1 0,1 0 0,0 0 1,1-1-1,-1 1 0,0 0 0,1 0 0,-1 0 1,1 0-1,0 0 0,0 0 0,1 3 0,1 7 2,0-1-1,2 0 0,-1-1 1,1 1-1,1 0 0,0-1 1,1 0-1,0 0 0,0-1 0,1 0 1,1 0-1,0 0 0,0-1 1,1 0-1,0-1 0,0 0 1,1 0-1,0-1 0,0-1 0,1 1 1,0-2-1,0 1 0,1-1 1,-1-1-1,17 4 0,-15-5-242,1 0 0,-1 0 0,1-1-1,0-1 1,-1-1 0,1 0-1,0 0 1,0-1 0,-1-1 0,1-1-1,-1 0 1,1 0 0,-1-1 0,0-1-1,-1 0 1,1-1 0,-1-1 0,0 1-1,0-2 1,-1 0 0,0 0-1,15-15 1,20-34-2802,-25 27 1613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7.54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5412 1155 48,'-5'0'395,"0"-1"0,0 0 1,0 0-1,1 0 0,-1-1 0,0 0 1,1 1-1,-1-2 0,1 1 0,0 0 1,0-1-1,0 0 0,0 0 0,0 0 1,0 0-1,1-1 0,0 0 0,-5-5 0,-6-11-285,0 0-1,-17-35 0,19 32 326,-13-18-380,-2 1 0,-2 2-1,-1 0 1,-2 3 0,-1 0 0,-74-58 0,18 27-87,-184-102 1,134 99-7,-4 6 0,-2 6 0,-3 6 0,-186-37 0,210 63-38,-152-10 1,-128 13-104,59 4 231,204 12-32,1 5 0,-1 7 1,-155 27-1,93 3-8,-295 93 0,326-67-54,-191 99 1,310-136 27,-6 2 24,1 2 0,2 3 0,1 2 0,2 3 0,1 1 0,-47 47 0,83-68-109,-1 0 0,2 0 0,1 2 0,0 0 0,1 0 0,-11 23-1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8.1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868 0 676,'-9'3'3822,"-18"11"-4169,20-11 610,-95 54-174,3 4 0,-162 132 1,207-150-28,3 1 1,1 3-1,3 3 1,2 1-1,-51 74 0,93-121-48,1 1-1,-1-1 1,1 1-1,0 0 0,0 0 1,1 0-1,0 0 1,0 0-1,0 0 0,0 1 1,1-1-1,-1 0 1,1 0-1,1 0 0,-1 1 1,1-1-1,0 0 1,0 0-1,0 0 0,1 0 1,0 0-1,0 0 1,0 0-1,1-1 0,-1 1 1,1-1-1,0 0 1,7 8-1,8 8 15,1-1-1,1 0 1,1-1 0,30 19 0,-26-18-28,607 416 227,-575-400 895,-57-73-401,-8-818-342,8 852-378,1-55-5,16-305-114,-17 363 57,1-6-292,0 1-1,0 0 1,-1-1-1,0 1 1,-2-11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8.9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110 28 488,'2'6'7931,"-12"-7"-8761,0 0 1,0 0 0,0-1 0,0-1-1,1 0 1,-1 0 0,-11-6-1,19 8 692,-18-8-1056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29.8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0 164,'11'19'5351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0.1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1 356,'5'4'3518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0.5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0 174 644,'4'-31'948,"3"2"-192,-1-3-528,3 3-596,0 2-336,1 2-180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1.7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7973 612 308,'-5'-13'448,"-1"0"0,-1 0 0,0 0 0,-1 1 0,0 0 0,-1 1 0,0-1 0,-1 2 0,0-1 0,-1 1 0,-13-9 0,-21-14-217,-71-40 1,112 70-156,-76-40 207,-2 4 0,-2 3 0,-1 4 0,-108-26 0,14 17-297,-199-19-1,71 31-328,-421 14 1,-305 95 125,94 81-515,861-146 708,-981 251-94,23 81 278,875-287-156,-232 124 0,302-132-22,2 3 0,3 4 0,-140 126 0,211-171 12,-55 51 7,-91 109 1,144-153 0,1 1-1,0 1 1,2 1-1,1-1 1,1 2-1,0 0 1,2 1-1,1 0 1,-11 53-1,19-59 7,0-1-1,1 1 0,1-1 1,1 1-1,1-1 0,1 0 1,0 0-1,1 0 1,1 0-1,1-1 0,12 22 1,12 21 143,74 103-1,-25-53 14,5-4 0,4-4 0,5-4 0,4-4 0,113 84 0,-117-111-101,3-5 0,3-3 0,2-5 0,127 48 0,-89-51-31,1-7-1,268 50 0,-182-64 13,2-10 0,1-11 0,0-9 0,285-35 0,-95-22-36,538-141 1,382-217 56,-809 217 470,940-495 1,-971 379-337,-421 255-164,-3-4 0,-2-3 1,127-146-1,-179 184-36,-2-1 1,-1 0-1,-1-2 1,-1 0-1,-2 0 1,-1-2 0,16-51-1,-25 66 1,-1-1 0,-1 1 0,-1 0 0,-1-1 0,0 1 0,-1-1 0,-1 0 0,0 1 0,-1-1 0,-1 1-1,-1 0 1,-1 0 0,0 0 0,-1 1 0,-1-1 0,-13-23 0,-1 8 9,-2 1 0,-1 0-1,-2 2 1,0 1 0,-2 1 0,-1 1 0,-1 2-1,-1 1 1,-50-28 0,3 8-23,-2 4 0,-2 3 0,-88-26 0,15 17-211,-2 7 0,-2 7-1,-1 7 1,-1 7 0,-183 4 0,-806 94-6503,962-59 5447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3.1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0 268 980,'0'0'3087,"31"-6"-2222,-8 2-770,1-1-1,-1-1 0,0-2 1,39-17-1,17-6 91,74-16-242,1 7 0,2 7 0,1 7 0,303-11 0,-368 39 44,0 3 0,0 4-1,-1 4 1,0 5 0,-2 3-1,0 4 1,-1 4 0,122 59-1,1-7-41,-20-8 265,-185-70-179,2 0 12,1 0 0,-1 1 0,0 0 0,0 1 0,0 0-1,-1 0 1,0 1 0,10 9 0,-37-51-4177,13 25 3044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4.0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165 135 168,'-14'-13'614,"1"0"1,-1 1-1,-1 1 0,0 1 0,-1 0 1,0 0-1,-1 2 0,-19-8 1,80 52-597,15-1-22,-18-13-127,-1 2 1,-1 2-1,-1 1 1,-2 2-1,41 41 1,-67-59 128,0 0 0,-1 1 0,0 0 0,0 0 0,10 23 0,-17-30 15,0 0 0,0 0 0,-1 0 0,0 1 0,0-1 0,-1 0 0,1 0 0,-1 1 0,0-1 0,0 0 0,-1 0 0,0 1 0,0-1 0,0 0 0,0 0 0,-1 0 0,0 0 0,0 0 0,-5 8 0,-32 48 73,-2-3 0,-2-1 0,-52 50-1,-43 57 415,113-133-349,17-24-85,1 1-1,1 0 0,0 0 0,0 1 1,0-1-1,1 1 0,1 1 1,-7 16-1,11-26-62,0 0 0,0 0 1,0 0-1,0 0 0,0 0 0,0 0 0,0 0 1,0-1-1,0 1 0,0 0 0,0 0 0,0 0 1,0 0-1,0 0 0,0 0 0,0 0 0,1 0 1,-1 0-1,0 0 0,0-1 0,0 1 0,0 0 1,0 0-1,0 0 0,0 0 0,0 0 0,0 0 1,1 0-1,-1 0 0,0 0 0,0 0 0,0 0 0,0 0 1,0 0-1,0 0 0,1 0 0,-1 0 0,0 0 1,0 0-1,0 0 0,0 0 0,0 0 0,0 0 1,0 0-1,0 0 0,1 0 0,-1 0 0,0 0 1,0 1-1,0-1 0,0 0 0,0 0 0,0 0 1,0 0-1,0 0 0,0 0 0,0 0 0,1 0 1,-1 0-1,0 0 0,0 1 0,14-17 179,14-20 84,-11 1-131,-1-1 0,-1 0 0,18-75 1,11-117 88,-44 227-224,6-47 20,-2-1-1,-2 1 0,-6-65 0,-27-142 44,27 228-52,-2-10-68,13 66-7,46 154-236,-34-131 124,-4 1 1,15 82-1,-27-112 174,-1 0 1,-1 0-1,0 0 0,-2 0 1,-1 0-1,-1 0 0,-8 33 1,11-56 2,0 0 1,0 0-1,0 0 1,0 0-1,0 0 1,-1 0-1,1 0 1,0 0-1,0 0 1,0 0-1,0 0 1,0 0-1,0 0 1,0-1-1,0 1 1,0 0-1,0 0 1,0 0-1,0 0 1,0 0-1,0 0 1,0 0-1,0 0 1,-1 0-1,1 0 1,0 0-1,0 0 1,0 0-1,0 0 1,0 0-1,0 0 1,0 0-1,0 0 1,0 0-1,0 0 1,0 0-1,-1 0 1,1 0-1,0 0 1,0 0-1,0 0 1,0 0-1,0 0 1,0 0-1,0 0 1,0 0-1,0 0 1,0 0-1,0 0 1,0 0-1,0 1 1,0-1-1,-1 0 1,1 0-1,0 0 1,0 0-1,0 0 1,0 0-1,0 0 1,0 0-1,0 0 1,0 0-1,0 0 1,-4-12 54,-1-16-8,7-11-183,3 0-1,12-53 1,8 23-2646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5.17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632 9 540,'-2'-7'4020,"-17"6"-3205,-19 4-1058,-100 15 497,-186 0 1,255-24-689,34 17-3814,28-11 3373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8.04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69 25 96,'1'-2'203,"0"0"1,0 0-1,0 1 1,0-1-1,1 1 0,-1-1 1,1 1-1,-1 0 1,1-1-1,-1 1 0,1 0 1,0 0-1,0 0 1,0 0-1,-1 1 0,1-1 1,0 0-1,0 1 1,0-1-1,0 1 0,0 0 1,0-1-1,4 1 1,-4 1-195,-1 0 1,1 0 0,0 0 0,-1 0 0,1 0 0,0 0-1,-1 0 1,1 0 0,-1 1 0,0-1 0,1 0 0,-1 1-1,0-1 1,0 1 0,0 0 0,0-1 0,0 1-1,0 0 1,0 0 0,-1 0 0,1-1 0,-1 1 0,1 0-1,-1 4 1,7 34 86,-2 0-1,-2 0 1,-2 1 0,-6 68-1,-35 167 285,21-164-270,-72 799 164,89-887-252,2 0 0,1 0 1,0-1-1,2 1 1,10 41-1,-13-65-28,0 0 0,0 1 0,0-1 0,0 0 0,0 0 0,0 0-1,0 1 1,0-1 0,0 0 0,0 0 0,0 0 0,0 1 0,0-1-1,0 0 1,0 0 0,0 0 0,1 1 0,-1-1 0,0 0 0,0 0 0,0 0-1,0 0 1,0 1 0,0-1 0,1 0 0,-1 0 0,0 0 0,0 0 0,0 0-1,0 0 1,1 0 0,-1 1 0,0-1 0,0 0 0,0 0 0,1 0 0,-1 0-1,0 0 1,0 0 0,0 0 0,1 0 0,-1 0 0,0 0 0,0 0 0,0 0-1,1 0 1,-1 0 0,0 0 0,0 0 0,0 0 0,1-1 0,-1 1 0,0 0-1,0 0 1,0 0 0,0 0 0,1 0 0,-1 0 0,0 0 0,0-1 0,0 1-1,0 0 1,1 0 0,8-20-1266,4-28-1651,-11 25 1655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09.0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178 14 648,'-8'2'548,"1"0"1,-1 1-1,1-1 0,0 2 1,0-1-1,0 1 0,0 0 1,0 1-1,-6 5 0,5-2-313,0 0-1,0 0 0,1 0 0,0 1 0,1 0 1,-6 11-1,5-7-179,1 0 1,0 1-1,1 0 1,0 0 0,1 0-1,1 1 1,0-1-1,1 1 1,1 0 0,0 15-1,2-4-9,1 0 0,1 0 0,9 33 0,-10-51-39,0 0 0,1 0 0,0-1 0,0 1 1,1 0-1,0-1 0,0 0 0,1 0 0,-1 0 1,2-1-1,-1 1 0,1-1 0,0 0 0,10 7 0,-13-11-3,0 0 0,0-1 0,0 1 0,0-1 0,0 0 0,0 0 0,0 0 0,1 0 0,-1 0 0,0-1 0,1 0 0,-1 1 0,0-1 0,1 0 0,-1-1 0,1 1 0,4-2 0,-2 0-1,-1 0 0,1 0 0,-1-1 0,0 1 0,1-1 0,-1-1 0,-1 1 1,1-1-1,6-5 0,0-3-2,-1 0 0,0-1 1,0 1-1,-2-2 1,1 1-1,10-26 0,-10 15 72,0-1 0,-2-1 0,-1 1 0,-1-1 0,3-47 0,-7 23 393,-2 1 0,-8-59 1,54 176-372,-22-30-42,1-1 1,37 44-1,-50-68-86,0 0 0,1-1 0,1-1 1,0 0-1,0 0 0,1-2 0,1 1 1,-1-2-1,19 8 0,-30-15-126,1 1 0,-1-1 0,1 0-1,-1 0 1,1-1 0,-1 1 0,1-1 0,-1 1 0,1-1 0,0 0 0,-1-1-1,1 1 1,-1-1 0,1 1 0,-1-1 0,1 0 0,-1 0 0,1-1 0,-1 1-1,5-3 1,-3 0-318,-1 0 0,0 0-1,1 0 1,-1 0 0,-1-1 0,1 0-1,-1 1 1,0-1 0,0-1 0,0 1-1,4-11 1,2-9-911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5.8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229 129 392,'-12'6'5640,"-22"13"-5997,-15 29 296,23-24 46,0 2 0,-44 57 0,69-81 10,0-1 0,0 1 1,-1 0-1,1 0 0,0-1 0,0 1 0,1 0 0,-1 0 1,0 0-1,1 0 0,-1 0 0,1 1 0,0-1 0,-1 0 1,1 0-1,0 0 0,0 0 0,0 0 0,1 0 0,-1 0 0,1 1 1,-1-1-1,1 0 0,-1 0 0,1 0 0,0-1 0,0 1 1,0 0-1,0 0 0,0 0 0,1-1 0,-1 1 0,3 2 0,4 3-13,1-1-1,0 0 0,0 0 1,1 0-1,15 5 0,13 9 13,16 14 11,-22-15-18,0 2 1,32 28-1,-49-39 185,-9-15 97,-9-29 231,-2 2-517,22-156 82,-2 24-147,-14 136 42,-1-1-120,2 1-1,9-52 0,-9 76 27,-1-2-408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39.3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52 1230 608,'-15'0'3587,"-22"0"-1331,40-7-1870,0 5-403,-2 9 120,2-7-157,-1 1 50,1-1 0,0 1 0,0-1 0,0 1 0,-1 0 0,1 0 0,0 1 0,4 2 0,-4-2 7,0-1-1,0 1 1,0-1-1,0 0 1,0 1 0,0-1-1,1-1 1,-1 1-1,6 0 1,10 0-11,1 1 0,0 1 1,0 1-1,-1 0 0,0 2 0,0 0 1,0 1-1,31 17 0,-27-5-27,6 3 442,-5-62 385,245-469-833,-101 178 6,-114 245 7,-34 57-14,28-58 0,-46 85 28,0 0 0,-1 0-1,1 0 1,0 0 0,0 0-1,1 0 1,-1 1 0,0-1-1,0 1 1,1-1 0,-1 1-1,1 0 1,-1 0 0,1 0-1,0 0 1,-1 1 0,1-1-1,5 0 1,68-5-4,-34 3 1,28-2-9,0 2-1,-1 3 1,125 17 0,-181-14 13,-3 0-36,-9-8-269,-4 3 306,0 0-1,1 0 0,-1 1 1,0-1-1,0 1 0,0-1 0,0 1 1,0 0-1,0 0 0,-1 0 1,1 1-1,0-1 0,0 1 1,-1-1-1,-2 1 0,0 0-12,1-1 1,-1 0-1,1 0 0,0 0 1,0 0-1,0-1 0,-8-4 1,-20-13-229,27 17 244,0-1 0,0 0-1,1-1 1,-1 0-1,1 0 1,-8-7 0,-9-9-37,18 17 45,0 0-1,0 0 0,0 0 1,1-1-1,0 0 1,-1 0-1,1 0 0,1 0 1,-1 0-1,1 0 1,-3-6-1,5 9-1,0-1 1,0 1-1,0 0 1,0 0-1,0 0 1,0 0 0,0 0-1,1 0 1,-1 0-1,0 0 1,1 0-1,-1 0 1,1 0-1,-1 0 1,1 0-1,0 0 1,-1 0-1,1 1 1,0-1-1,0 0 1,-1 0-1,1 1 1,0-1-1,0 0 1,0 1-1,0-1 1,0 1-1,1-1 1,40-17-589,-24 11-555,-18 7 1122,0 0-1,1 0 1,-1 0 0,1 0-1,-1 0 1,0 0 0,1-1-1,-1 1 1,0 0 0,1 0-1,-1 0 1,0 0 0,1-1-1,-1 1 1,0 0 0,1 0-1,-1-1 1,0 1 0,0 0-1,1 0 1,-1-1 0,0 1 0,0 0-1,0-1 1,1 1 0,-1 0-1,0-1 1,0 1 0,0-1-1,0 1 1,0 0 0,0-1-1,0 1 1,0 0 0,0-1-1,0 1 1,0 0 0,0-1-1,0 1 1,0-1 0,-16-9 864,-24-2 453,-35 6-265,91 15-999,0 2-1,-1-1 0,19 18 1,-8-7-63,-2 0 1,-1 2-1,0 0 1,26 38-1,-48-60 29,-1 0 0,1 0 0,-1 0 0,1 1 0,-1-1 0,0 0 0,1 1 0,-1-1 0,0 0 0,0 1 0,0-1 0,0 0 0,0 1 0,0-1 0,0 0 0,-1 0 0,1 1 0,0-1 0,-1 0 0,1 0 0,-1 1 0,1-1 0,-1 0 0,0 0 0,0 0 0,1 0 0,-1 0 0,0 0 0,-2 2 0,-36 31 11,19-18-2,-10 13 0,2-3 17,1 1 0,-33 44 0,3 22 287,58-93-297,-1 0-1,0 0 1,0 0 0,0 1-1,0-1 1,0 0 0,0 0-1,1 0 1,-1 0 0,0 0-1,0 0 1,0 0 0,0 0-1,0 0 1,0 0 0,0 1-1,1-1 1,-1 0 0,0 0-1,0 0 1,0 0 0,0 0-1,0 0 1,0 1 0,0-1-1,0 0 1,0 0-1,0 0 1,0 0 0,0 0-1,0 0 1,0 1 0,0-1-1,0 0 1,0 0 0,0 0-1,0 0 1,0 0 0,0 1-1,0-1 1,0 0 0,0 0-1,0 0 1,0 0 0,0 0-1,0 1 1,0-1 0,-1 0-1,1 0 1,0 0 0,0 0-1,0 0 1,0 0 0,0 0-1,11-10 373,7-33-385,-2-1 0,-2 0 1,16-87-1,-28 120-244,0 0-1,-1 1 1,-1-1-1,1 0 1,-2 0-1,-1-12 1,2 19 10,-1 0 0,0 0-1,0 0 1,-1 0 0,1 0 0,-1 0 0,0 0 0,0 0 0,0 0 0,0 1 0,-1-1 0,0 1 0,1 0 0,-1 0 0,0 0 0,-1 0 0,1 0 0,-4-2-1,-14-7-1008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42.9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505 0 516,'-27'8'4214,"-19"20"-4266,22-13 354,-124 60 436,102-51-455,-1-2 1,-93 28 0,120-49 200,14-1-35,11 2-248,-3 2-196,0-1 0,-1 1 0,1-1 0,0 1 0,-1 0 0,0 0 0,0-1 0,0 1 0,0 8 0,2 0 6,5 27 18,-2-1-1,-2 1 1,-1 1 0,-4 66-1,-1-51 10,9 80-1,-6-118-31,0 0 0,-2-1-1,0 1 1,-1 0 0,-6 25 0,3-18 2,2 0 0,-2 37 0,94-57 10,1229-78-249,-1147 55 276,187-11 57,-310 33-64,-32-1 152,-26-1 244,-54-14-518,-17 15-200,33 0-138,-56-5 0,-89-10-806,-34-3-3537,184 10 3709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45.5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24 8 508,'-9'17'1035,"-6"17"1593,28-46-2099,10-23-380,-17 23 22,-16 24-37,10-12-107,0 1 0,-1-1-1,1 0 1,0 0-1,-1 0 1,1 0-1,0 1 1,0-1-1,-1 0 1,1 0-1,0 1 1,0-1-1,-1 0 1,1 0-1,0 1 1,0-1-1,0 0 1,-1 1-1,1-1 1,0 0-1,0 1 1,0-1-1,0 0 1,0 1-1,0-1 1,0 0 0,0 1-1,0-1 1,0 0-1,0 1 1,0-1-1,0 0 1,0 1-1,0-1 1,0 0-1,0 1 1,0-1-1,1 0 1,-1 1-1,0-1 1,0 1-1,6-14 1187,7 75-1203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48.32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67 53 900,'-16'-6'4631,"13"4"-4322,-14-7-232,16 9-43,-5-8 16,5 8-50,1 0 1,-1 0-1,1 0 0,0-1 0,-1 1 0,1 0 0,-1 0 1,1-1-1,0 1 0,-1 0 0,1-1 0,0 1 0,-1 0 0,1-1 1,0 1-1,0 0 0,-1-1 0,1 1 0,0-1 0,0 1 1,-1 0-1,1-1 0,0 1 0,0-1 0,0 1 0,0-1 1,0 1-1,0-1 0,0 0 0,0 0 0,0 1 1,0-1-1,0 0 1,-1 1-1,1-1 0,0 0 1,0 1-1,0-1 1,-1 0-1,1 1 0,0-1 1,-1 0-1,1 1 1,-1-1-1,1 1 0,0-1 1,-1 1-1,1-1 1,-1 1-1,0-1 0,1 1 1,-1-1-1,1 1 1,-1 0-1,0-1 0,1 1 1,-1 0-1,0 0 1,1-1-1,-1 1 0,0 0 1,-1 0-1,3 4-11,-1 0-1,1 0 1,0 0-1,0 0 0,1 0 1,-1 0-1,1-1 1,2 5-1,8 7 10,-1-1 0,0 2 0,-1 0 0,0 0 0,-2 0 1,0 1-1,-1 1 0,0-1 0,-2 1 0,0 0 0,-1 1 0,2 18 0,-5-31 0,0 0 0,0 0-1,1 0 1,0 0 0,1 0 0,-1 0 0,1 0 0,0-1-1,0 0 1,1 1 0,0-1 0,-1 0 0,8 6 0,2 0 2,0-2 0,1 1 0,28 13 1,-37-20 8,2 1-18,0 0 0,1 0 0,-1-1-1,1 0 1,0 0 0,0 0 0,0-1 0,0-1 0,1 1 0,-1-1 0,9-1 0,35 8-143,-52-47-3111,-4 32 2334,0-1 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50.2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259 54 228,'-12'-2'3688,"-15"7"-2882,3-1-652,6-3-95,10 0-50,0-1 0,0 0 0,0 0 1,0-1-1,0 0 0,-12-3 0,31 8 70,-6-3-73,-1 0 0,1 1 0,-1 0 0,0-1 0,1 1 0,-1 1-1,0-1 1,0 1 0,0-1 0,-1 1 0,1 0 0,-1 0 0,1 1 0,-1-1 0,0 1 0,3 5-1,9 20-10,-5-7 15,2 0 1,15 22 0,-23-38-4,1 0 0,0-1 0,0 1 1,0-1-1,1 0 0,0-1 0,0 1 0,0-1 0,0 0 0,1 0 0,8 3 0,-10-5-8,0 1 0,-1-1 0,1 1 0,-1 0 0,0 1 0,0-1 0,0 1 0,0 0 0,0 0 0,-1 0 0,3 5 0,0-4 3,-1-1 1,1 1 0,0-1 0,0 0-1,0 0 1,13 5 0,9 7 19,-17-6 166,-17-5 2,-19 3-208,0 1 1,0 1 0,1 2-1,1 0 1,0 1 0,0 1-1,2 1 1,-25 22 0,24-18-18,1 0 0,-26 34 0,-22 20 51,46-56-7,18-14-7,0 1-1,0 0 1,1 0-1,-1 0 0,1 0 1,0 1-1,-5 6 1,0 13 20,9-23-21,-1-1-1,1 1 1,0-1 0,0 1-1,0-1 1,-1 1 0,1-1-1,0 1 1,0-1 0,0 1 0,0 0-1,0-1 1,0 1 0,0-1-1,0 1 1,0-1 0,1 1-1,-1-1 1,0 1 0,0-1-1,0 1 1,1-1 0,-1 1-1,0-1 1,0 1 0,1-1-1,-1 1 1,0-1 0,1 0 0,-1 1-1,1-1 1,-1 1 0,0-1-1,1 0 1,-1 0 0,1 1-1,-1-1 1,1 0 0,-1 0-1,1 1 1,-1-1 0,1 0-1,0 0 1,-1 0 0,1 0 0,0 0 22,-2-1-4,0 0 0,0 0-1,1-1 1,-1 1 0,1 0 0,-1-1 0,1 1 0,0-1-1,-1 1 1,1 0 0,0-1 0,0 1 0,0-1 0,0 1-1,0 0 1,0-1 0,0 1 0,1-1 0,-1 1 0,1-2-1,5-35-87,30-186 59,-32 196 1,27-247-268,-35 115 218,-5 125 119,12 37 40,-10 0 649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0:07:51.7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156 1 152,'22'14'3464,"-20"-13"-3409,0 0 0,0 0 0,0 0 0,0 0 0,0 0 0,-1 0 0,1 1 0,0-1 0,-1 1 0,1-1 0,-1 1 0,0 0 0,0-1 0,1 1 0,-1 0 0,0 0 0,0 0 0,-1 0 0,2 2 0,37 95 184,-34-84-254,2-1-1,-1 0 1,15 22-1,9 17 175,-29-50-153,0-1-1,1 0 1,-1 0 0,1 0-1,-1 0 1,1 0 0,0 0 0,0-1-1,0 1 1,2 1 0,10 8 11,-6-6-17,1-1 0,-1 0 0,1 0 0,0-1 0,11 3 0,-16-5 0,22 3 40,-25-4-41,-1 1 0,1-1 0,0 0 0,0 1 0,-1-1 0,1 1 0,0 0 0,-1-1-1,1 1 1,0-1 0,-1 1 0,1 0 0,-1-1 0,1 1 0,-1 0 0,1 0 0,-1-1-1,0 1 1,1 0 0,-1 0 0,0 0 0,0 0 0,1-1 0,-1 1 0,0 0-1,0 0 1,0 0 0,0 0 0,0 0 0,0 0 0,0-1 0,-1 1 0,1 0 0,0 0-1,0 0 1,-1 0 0,1-1 0,0 1 0,-1 0 0,1 0 0,-1-1 0,1 1-1,-1 0 1,1-1 0,-1 1 0,0 0 0,1-1 0,-2 1 0,-10 4-15,0 1 1,1 0 0,-1 0 0,-11 9-1,-24 13 30,29-20-19,0 1 0,1 1 0,0 1-1,1 0 1,0 1 0,0 0 0,1 2 0,1-1-1,-16 21 1,27-28-14,1-1 0,0 1 0,0 0 0,0 0 1,1 0-1,0 0 0,0 0 0,0 0 0,1 0 0,0 9 0,-1-11 21,-1 0 0,0 0 1,1 0-1,-2-1 0,1 1 0,0 0 0,-1-1 0,0 0 1,0 1-1,0-1 0,0 0 0,0-1 0,-7 6 0,-16 17-11,15-5-8,9-16 25,0 0 1,0 0 0,0 0 0,-1 0-1,1-1 1,-1 1 0,-6 5-1,9-8 17,-12 11 64,12-10-65,-1-1 1,1 0-1,-1 0 1,1 0-1,-1 0 1,1 0-1,-1 0 1,0 0-1,0 0 1,1 0-1,-1-1 1,0 1-1,0 0 1,0 0 0,0-1-1,0 1 1,0-1-1,0 1 1,0-1-1,0 1 1,-2 0-1,2-2-16,1 1 0,0-1 0,-1 0 0,1 1 0,0-1 0,-1 1 1,1-1-1,0 0 0,0 1 0,-1-1 0,1 0 0,0 1 0,0-1 0,0 0 0,0 0 0,0 1 0,0-1 0,0 0 0,0 1 0,0-1 0,1 0 0,-1 1 0,0-1 0,0 0 0,0 1 1,1-1-1,-1 0 0,0 1 0,2-2 0,7-23-14,-3 7-278,0-1 1,-1 0 0,-1 0 0,-1-1 0,-1 1 0,0-38 0,-3 47-157,0 1-1,-1-1 1,0 1-1,-5-13 1,-4-13-693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10.10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29 964,'56'-25'8946,"-39"21"-7659,-16 7-1629,-1 0-1,0 0 1,0 0-1,0 0 1,0 0-1,-1 0 1,1-1-1,-1 1 1,0 0-1,0 0 1,0 0-1,-2 3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16.43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3663 424 944,'-20'-21'4232,"13"17"-3762,-18-18 549,3-8-549,10 12-346,-1 0 1,-1 1-1,-20-18 1,4 7 70,15 12-58,-1 1-1,-1 1 1,-1 0-1,0 1 1,0 1-1,-1 1 1,-37-16-1,-271-71 84,295 94-233,0 0 1,0 2 0,0 2 0,0 1 0,-1 1 0,-61 13 0,-25 1 59,48-8-58,-1 4 1,-97 28 0,-131 60-343,99-31 252,74-28 76,1 6 0,3 4 0,1 6 0,-132 86-1,250-140 26,-53 32-30,2 4 1,1 1-1,-73 72 1,-53 97-45,146-165 87,1 2 1,3 1 0,1 1-1,-35 83 1,39-69-21,-75 169 132,26-43-86,40-94-34,5-5 7,4 1 1,-14 103-1,31-134-7,2 0 1,3 1-1,3 0 0,14 116 0,-11-162-5,0 1-1,1-1 1,0 0-1,1 0 1,0 0-1,2-1 1,-1 0-1,16 22 1,-7-9-3,1 5 11,20 55 0,-29-66-10,0 0 1,1 0-1,2-1 1,0 0 0,0-1-1,2 0 1,23 28-1,78 75 36,127 75 185,-150-124-101,104 74 333,-167-129-385,1-2 0,1 0 1,47 15-1,99 22 30,-108-33-83,-41-13-13,1 0 0,1-2 1,-1-1-1,1-2 0,31-1 0,141-20 18,-126 11-28,14-4-30,-1-4 0,123-41 0,160-84-123,-326 123 140,4 0-29,82-48 1,-72 31 75,-10 8-6,74-60 1,-8-9 37,-3-6 1,-6-4 0,94-123 0,-154 173-40,-14 19-75,48-79 0,-41 46 60,-4-2-1,-2-1 0,-4-1 1,29-126-1,-43 134-11,-3 1 0,3-70-1,-12 95 14,-2 1-1,-2 0 1,-2 0-1,-15-69 1,-30-44-19,29 98 24,-16-74 0,18 51 154,-4 1-1,-3 0 1,-55-115 0,69 173-110,-1 0 0,0 1 0,-26-28 0,-10-16 60,37 50-58,0 0 1,-1 0 0,0 1 0,0 0 0,-1 1-1,-17-10 1,-33-28 336,53 40-422,0 1 0,0 0 1,-1 1-1,0 0 0,0 0 0,0 1 1,-1 1-1,0 0 0,1 0 1,-1 2-1,-15-3 0,-17 0-2169,-80 1 0,74 4 171,-7-1 245,-5-1 114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18.4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52 444 132,'-17'9'4962,"14"-7"-4507,0 0 0,-1 0 0,1 0 0,-1-1 0,0 1 0,1-1 0,-8 1 0,44-5-268,-1-1 0,0-2 0,0-1 1,49-19-1,-1 2-66,98-16-42,2 6 1,346-17-1,-487 50-88,646-21 68,-498 25 11,306 44 1,-451-41-81,0 2 1,0 1 0,-1 3 0,0 1 0,-1 2 0,0 2 0,-2 1 0,61 40 0,-98-58 10,41 28 7,-40-26-7,1 0-1,-1-1 1,1 0-1,-1 1 1,1-1-1,-1 0 1,1 0-1,0-1 1,-1 1-1,1 0 1,0-1-1,0 0 1,-1 0 0,1 1-1,3-2 1,-5 0-7,1 0 0,-1-1 1,0 1-1,0-1 0,1 0 0,-1 1 1,0-1-1,-1 0 0,1 1 1,0-1-1,0 0 0,-1 0 1,1 0-1,-1 0 0,0 0 0,0 0 1,1 1-1,-1-1 0,0 0 1,0 0-1,-1 0 0,0-4 1,-8-45-339,2 31 240,-2 1 0,0 0 0,-1 1 0,0 0 0,-2 1 0,0 0 0,-1 1 0,-1 0 0,0 1 0,-1 1 0,-19-15 0,0 2 180,-2 2 0,-1 2 1,0 1-1,-54-22 0,73 36-18,-1 1 0,0 0-1,0 2 1,0 0 0,-1 2 0,1 0-1,-28-1 1,47 4-59,1 0 1,-1 0-1,0 1 0,0-1 1,0 0-1,0 0 0,0 0 0,0 0 1,0 0-1,0 0 0,0 0 1,0 0-1,0 0 0,0 0 0,0 0 1,0 0-1,0 0 0,0 1 1,1-1-1,-1 0 0,0 0 0,0 0 1,0 0-1,0 0 0,0 0 1,0 0-1,0 0 0,0 0 0,0 1 1,0-1-1,0 0 0,0 0 0,0 0 1,-1 0-1,1 0 0,0 0 1,0 0-1,0 0 0,0 0 0,0 0 1,0 0-1,0 1 0,0-1 1,0 0-1,0 0 0,0 0 0,0 0 1,0 0-1,0 0 0,0 0 1,0 0-1,-1 0 0,1 0 0,0 0 1,0 0-1,0 0 0,0 0 1,0 0-1,0 0 0,13 9-15,15 6 11,81 24 25,44 17 26,-131-46-56,-1 1 0,0 0 0,0 2 0,30 24 0,-47-33 1,1-1 0,-1 1 1,0 1-1,0-1 0,-1 0 0,0 1 0,1 0 0,-1 0 0,-1 0 1,1 0-1,-1 0 0,0 1 0,0-1 0,0 1 0,-1-1 0,2 11 1,-3-7 3,-1-1 0,1 0 1,-1 1-1,-1-1 1,1 0-1,-2 0 0,1 0 1,-1-1-1,0 1 1,-6 11-1,-8 8-17,0-1 0,-2-1 0,-1-1 0,-1-1 0,-26 24 0,-86 63-132,4-3-3,110-89 104,0 1-1,1 1 1,1 0 0,-15 25-1,31-43 47,0-1 0,0 1-1,0 0 1,0-1 0,0 1 0,0 0-1,1 0 1,-1 0 0,0-1-1,1 1 1,0 0 0,-1 0-1,1 0 1,0 0 0,0 0-1,0 0 1,0 0 0,1 3-1,0-4 5,-1 0-1,1 1 0,0-1 1,0 0-1,0 0 1,0 0-1,0 0 0,0 0 1,0 0-1,0 0 1,0 0-1,0-1 0,0 1 1,1 0-1,-1-1 0,0 1 1,0-1-1,1 1 1,1 0-1,4 0 3,-1 0 0,1 0 0,-1-1 0,1 0 0,-1 0 0,1 0 0,-1-1 0,1 0-1,9-3 1,-2 0 20,0-2-1,0 0 1,0 0-1,-1-1 0,0-1 1,-1 0-1,1-1 1,-2 0-1,1-1 0,13-14 1,-11 6 57,0 1 0,0-2 1,-2 0-1,0 0 0,-1-1 0,9-27 0,-4 4 71,-3-1 0,-1-1 0,-2 0 0,-3 0 0,-1-1 0,-1-53 0,-3 68-416,-2 0 1,-1 0 0,-1 0 0,-1 1 0,-2-1 0,-12-38 0,16 65-37,-1 1 1,1-1-1,-1 1 1,0 0-1,0-1 1,0 1 0,0 0-1,-1 0 1,1 0-1,-1 1 1,0-1-1,0 1 1,0-1-1,0 1 1,0 0-1,0 0 1,-1 0-1,1 1 1,-5-2 0,-6 0-1170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19.7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 87 1060,'-5'-24'4487,"4"19"-4086,0 1 1,0-1 0,0 0-1,1 1 1,0-1 0,0 0 0,0 1-1,1-1 1,-1 0 0,1 1-1,2-8 1,28 97 575,-7 2-904,23 160 0,-12 95-85,-10-75-273,-18-238-328,-3-22-328,-3-19-374,-9-68-3229,4 56 3466,-2-14-380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0.9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68 494 168,'-26'-30'5338,"24"29"-5024,-1 0 0,1 0 0,0 0 0,-1 1 0,-3-2 0,-14-1 826,17 3-795,7 1-8,31 2-344,0 2 0,-1 2 0,0 1 0,-1 2 0,0 1 0,0 1 0,-1 2 0,-1 1 0,0 2 0,55 39 0,-72-45-120,-1 0 0,0 1 0,0 1 1,-1 0-1,-1 0 0,0 1 0,-1 0 0,-1 1 1,0 0-1,-1 1 0,0 0 0,-1 0 1,-1 1-1,-1-1 0,0 1 0,-2 1 0,1-1 1,-2 0-1,-1 1 0,0 0 0,-1-1 0,0 1 1,-5 24-1,-1-18 80,0-1 1,-2 1-1,0-1 1,-2-1-1,0 0 1,-1 0 0,-2-1-1,0 0 1,-1-1-1,-1-1 1,-1 0-1,-30 26 1,-13 8 660,-3-3 0,-102 64 1,153-108-472,8-4-90,0-1 1,0 1-1,-1-1 0,1 1 1,0 0-1,1 0 1,-1 0-1,0 1 0,0-1 1,1 1-1,-3 3 1,47-13 80,289-83 15,-3-13 0,397-185 0,-710 281-147,74-37 21,-82 40-16,-1 1-1,0-1 1,0-1-1,-1 1 1,1-1-1,-1 0 1,0 0-1,0-1 1,-1 1-1,8-13 1,-11 17-5,-1 0-1,1 0 1,-1-1 0,1 1-1,-1 0 1,0 0 0,1-1 0,-1 1-1,0 0 1,0-1 0,0 1-1,0 0 1,0-1 0,0 1 0,0 0-1,-1 0 1,1-1 0,0 1-1,-1 0 1,1-1 0,-1 1 0,1 0-1,-1 0 1,0 0 0,-1-2-1,0 0 1,0 1 0,-1 0 0,0 0-1,1 0 1,-1 1 0,0-1-1,0 1 1,0-1 0,0 1 0,-4-1-1,-6-2 0,0 2 0,0-1 0,0 2 0,-17-1 0,0 4-8,1 2 0,0 1 1,1 1-1,-1 1 0,1 1 1,1 2-1,0 1 0,0 1 1,1 1-1,0 1 0,1 2 1,-32 26-1,52-38-3,0 0-1,0 0 1,0 1 0,0 0-1,1 0 1,0 0-1,0 0 1,1 1 0,-1 0-1,1-1 1,0 1 0,1 1-1,-1-1 1,1 0-1,1 0 1,-1 1 0,1-1-1,0 1 1,0 0-1,1-1 1,0 1 0,0-1-1,1 1 1,-1 0-1,2-1 1,-1 1 0,1-1-1,0 0 1,0 1 0,0-1-1,1 0 1,0 0-1,0-1 1,1 1 0,0-1-1,0 1 1,9 8-1,-8-8-15,1 1 0,0-2 0,0 1 0,0-1 0,1 0 0,0 0 0,0-1 0,0 0 0,1 0 0,0-1 0,-1 0 0,1 0 0,0-1 0,0 0 0,9 1 0,-4-2 2,0 0 0,-1-1 0,1-1 0,0 0 0,-1-1 0,1 0 0,-1-1 0,0-1 0,13-4 0,5-5 26,0-2 0,-1-1 0,-1-1 0,0-1 0,-2-1 0,44-42 0,-44 33 52,-1-1-1,-2 0 0,-1-2 1,-1-1-1,-2-1 0,-1 0 1,14-39-1,-32 72-53,0-1 0,1 1 0,-1 0 0,0-1 0,0 1-1,0-1 1,0 1 0,0 0 0,0-1 0,1 1 0,-1 0 0,0-1 0,0 1 0,1-1-1,-1 1 1,0 0 0,0 0 0,1-1 0,-1 1 0,0 0 0,1 0 0,-1-1 0,0 1-1,1 0 1,-1 0 0,1 0 0,-1-1 0,0 1 0,1 0 0,-1 0 0,1 0 0,-1 0-1,1 0 1,-1 0 0,0 0 0,1 0 0,-1 0 0,1 0 0,-1 0 0,12 17-12,5 37-10,-15-46 21,16 58-7,-6-19-23,29 73 1,-35-106 25,0-1 0,1 0 1,1 0-1,0-1 0,1 0 1,0 0-1,1-1 0,0 0 0,20 15 1,-26-22-1,1-1 0,0 0 0,0 0 0,1 0 0,-1-1 0,1 1 0,-1-1 0,1-1 1,0 1-1,-1-1 0,1 0 0,0 0 0,0-1 0,0 0 0,6 0 0,-2-1 6,1-1-1,-1 0 1,0-1-1,0 0 1,-1 0 0,1-1-1,18-10 1,-3-2 31,-1-1-1,-1-1 1,0-1 0,-1-1 0,21-25-1,-19 15 18,-1 0 0,-1-2 0,-2-1 0,-1 0 0,-2-2 0,-1 0 0,-1-1 1,-3 0-1,0-1 0,-3 0 0,6-44 0,-8 28 31,-2 1 1,-3-1-1,-2 1 1,-2-1-1,-2 0 1,-3 1-1,-21-84 1,23 118 18,-1 0 1,-1 0-1,0 0 1,-1 1 0,-1 0-1,0 0 1,-2 1-1,0 1 1,0-1 0,-2 2-1,-19-19 1,32 33-101,0 0 1,0-1-1,0 1 1,0 0-1,0 0 1,0 0-1,0-1 0,-1 1 1,1 0-1,0 0 1,0 0-1,0 0 1,0 0-1,0-1 1,-1 1-1,1 0 0,0 0 1,0 0-1,0 0 1,0 0-1,-1 0 1,1 0-1,0 0 0,0 0 1,0 0-1,-1 0 1,1 0-1,0 0 1,0 0-1,0 0 1,-1 0-1,1 0 0,0 0 1,0 0-1,0 0 1,-1 0-1,1 0 1,0 0-1,0 0 0,0 0 1,-1 0-1,1 0 1,0 0-1,0 1 1,0-1-1,0 0 1,-1 0-1,1 0 0,0 0 1,0 0-1,0 1 1,0-1-1,0 0 1,0 0-1,-1 0 0,1 0 1,0 1-1,0-1 1,1 21-22,11 33 12,-11-50 12,23 90 29,111 538 76,-71-185-3896,-62-420 2515,4 22-2969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1.2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129 333 1092,'-116'-53'7811,"116"53"-7781,-1 0 1,0 0-1,1 0 0,-1-1 1,0 1-1,1 0 0,-1 0 1,1-1-1,-1 1 0,1 0 1,-1-1-1,1 1 1,-1-1-1,1 1 0,-1-1 1,1 1-1,-1-1 0,1 1 1,0-1-1,-1 1 1,1-1-1,0 1 0,-1-1 1,1 0-1,0 1 0,0-1 1,0 0-1,-1 1 0,1-1 1,0 0-1,0 1 1,0-1-1,0 0 0,0 0 1,1-1-10,0 1 1,0-1-1,0 0 1,1 1 0,-1 0-1,0-1 1,1 1-1,-1 0 1,0-1 0,1 1-1,-1 0 1,3-1-1,57-27-102,-56 27 148,22-8-131,340-125 26,-177 88-1934,-138 38-730,89-3 0,-95 12 1148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1.5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550 40 964,'-6'-4'718,"1"1"0,-1-1 0,0 1 0,1 0 1,-2 0-1,1 0 0,-10-2 0,4 2-644,0 0 1,0 1-1,0 0 0,0 1 1,-1 0-1,-13 1 0,9 3-46,-1 1 0,1 1-1,0 0 1,1 1 0,-1 0 0,1 2-1,1 0 1,-1 0 0,1 2-1,1 0 1,0 0 0,0 2-1,1 0 1,0 0 0,1 1 0,-14 20-1,11-13 9,0 1-1,2 1 1,1 0 0,0 0-1,2 1 1,0 1 0,2 0-1,0 0 1,2 1-1,-6 45 1,11-55-34,0 0 1,1-1-1,0 1 0,2 0 1,-1-1-1,2 1 0,7 23 1,-9-35-4,0 0-1,0 0 1,0 0 0,1 0 0,0 0 0,-1 0 0,1 0 0,0-1-1,0 1 1,1-1 0,-1 1 0,0-1 0,1 0 0,-1 0-1,1 0 1,0 0 0,0-1 0,0 1 0,0-1 0,0 0 0,0 1-1,0-1 1,0-1 0,0 1 0,1 0 0,-1-1 0,0 0-1,0 1 1,1-1 0,-1-1 0,0 1 0,1 0 0,-1-1-1,0 1 1,0-1 0,0 0 0,0 0 0,1-1 0,-1 1 0,2-2-1,14-6 14,-1 0-1,0-1 0,0-1 1,-1-1-1,-1 0 0,0-2 1,0 1-1,-2-2 0,18-21 1,13-22 558,47-81 0,-42 62 220,-38 57-613,15-18 69,-26 37-244,-1 1 0,1 0 1,-1 0-1,1 0 0,-1 0 0,1 0 1,-1 0-1,1 0 0,-1 0 1,1 0-1,-1 0 0,1 0 1,-1 1-1,1-1 0,-1 0 1,1 0-1,-1 0 0,1 1 0,-1-1 1,0 0-1,1 0 0,-1 1 1,1-1-1,-1 0 0,0 1 1,1-1-1,-1 0 0,0 1 1,1-1-1,-1 1 0,0-1 0,0 1 1,1-1-1,-1 0 0,0 1 1,0-1-1,0 1 0,0-1 1,0 1-1,0-1 0,0 1 1,1-1-1,-1 1 0,-1-1 0,1 2 1,8 29 36,-7-27-26,12 60 3,-3-15 41,23 75 1,-28-111-122,0 0 1,1 0 0,0-1 0,1 1 0,0-1 0,1-1 0,1 1 0,-1-2-1,2 1 1,13 12 0,-16-18-317,0-1-1,0 1 0,0-1 0,1 0 1,-1-1-1,1 0 0,0 0 1,0-1-1,0 0 0,0 0 1,1 0-1,-1-1 0,0-1 0,1 0 1,-1 0-1,0 0 0,1-1 1,-1 0-1,0-1 0,13-4 1,12-8-1170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2.12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489 0 456,'-11'3'580,"-51"11"2002,-83 32 0,129-40-2456,0 1 0,1 0 0,0 1 0,0 0-1,1 2 1,0-1 0,1 2 0,0 0-1,0 0 1,-16 21 0,27-29-112,0 0-1,0 0 1,0 1-1,0-1 1,1 0-1,-1 1 1,1-1-1,0 1 1,0-1-1,0 1 1,1 0-1,-1-1 1,1 1-1,0 0 1,0 0-1,0-1 1,0 1-1,1 0 1,-1 0-1,1-1 1,0 1-1,0-1 1,1 1-1,-1-1 1,1 1-1,-1-1 1,1 0-1,0 0 1,1 0-1,-1 0 1,0 0-1,1 0 1,3 3-1,11 10 12,1-1 0,0-1 0,1 0 1,27 14-1,-14-8 35,2 1-1,-2 3 1,0 0 0,-2 2 0,0 1-1,-2 2 1,45 58 0,-65-76-56,-1 1 1,0-1-1,0 1 1,-1 0-1,-1 1 0,0-1 1,0 1-1,-2 0 1,0 1-1,0-1 0,-1 0 1,0 1-1,-2-1 1,1 1-1,-2-1 1,1 1-1,-2-1 0,0 1 1,-1-1-1,0 0 1,-1 0-1,0 0 0,-12 23 1,7-20-13,-2 0 0,1-1 0,-2 0 0,0 0 0,-1-1 0,-1-1 0,0 0 1,0-1-1,-1 0 0,-1-2 0,0 1 0,-28 12 0,27-15 106,1-1 0,-1-1-1,0 0 1,0-1 0,-1-1 0,0-1 0,0 0 0,0-2-1,0 0 1,0 0 0,0-2 0,0 0 0,-25-6 0,38 6-39,1 0 1,0-1 0,0 1-1,0-1 1,1 0 0,-1 0 0,0 0-1,1 0 1,-1-1 0,1 0-1,0 1 1,-1-1 0,1 0-1,1-1 1,-1 1 0,0 0 0,1-1-1,0 0 1,0 1 0,0-1-1,0 0 1,0 0 0,1 0-1,0 0 1,0 0 0,-1-5 0,2 6-51,0 0 0,0 0 1,0-1-1,1 1 1,-1 0-1,1 0 1,-1 0-1,1 0 1,0 0-1,0 0 1,1 0-1,-1 0 0,1 0 1,-1 1-1,1-1 1,0 0-1,0 1 1,0-1-1,0 1 1,0 0-1,1 0 0,-1 0 1,1 0-1,-1 0 1,1 0-1,0 1 1,0-1-1,0 1 1,0 0-1,0 0 1,0 0-1,0 0 0,0 1 1,0-1-1,3 1 1,10-2-95,-1 2 0,1 0 0,-1 0 0,0 2-1,19 3 1,-16-2-467,1-1 0,-1 0 0,22-2 0,-28-1-364,1-1 0,-1 0 0,1-1 0,-1 0 0,0-1 0,0 0 0,15-8 1,-2-3-555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3.10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395 120 408,'0'-7'572,"0"0"1,-1 0-1,0 1 1,0-1-1,-1 0 0,0 1 1,0-1-1,0 1 0,-1-1 1,0 1-1,-6-9 1,8 13-531,-1-1 0,0 1 1,0 0-1,0-1 0,0 1 1,0 0-1,0 1 0,-1-1 1,1 0-1,-1 1 0,1-1 1,-1 1-1,0 0 0,1 0 1,-1 0-1,0 0 1,0 0-1,0 0 0,0 1 1,0 0-1,0-1 0,1 1 1,-1 0-1,0 0 0,0 1 1,0-1-1,0 1 0,-3 0 1,-9 4 8,1-1 0,-1 2 0,1 0-1,1 0 1,-1 1 0,1 1 0,0 1 0,1-1 0,0 2 0,0 0 0,-9 11 0,9-7-12,1 1 0,0-1 0,1 2 0,1-1 0,1 1 0,0 1 0,1 0 0,-9 32 1,6-10-20,2 0 0,2 0 1,1 0-1,2 1 1,4 59-1,0-73-18,2 0-1,1-1 1,1 1-1,1-1 1,1 0-1,1 0 1,2-1-1,0 0 0,19 32 1,-23-48-6,-1 1 0,2-1 1,-1 0-1,1-1 0,0 0 1,0 0-1,1 0 0,0-1 0,0 0 1,0 0-1,1-1 0,0 0 1,0-1-1,0 0 0,1 0 0,0-1 1,17 3-1,-11-4-9,0-1 1,-1 0-1,1-2 1,0 0-1,0 0 0,-1-2 1,1 0-1,-1-1 1,0 0-1,26-12 1,-2-1-52,-1-3 1,0-1 0,-2-2-1,-1-2 1,-1-1 0,49-47-1,-37 26 62,-1-2-1,-3-2 1,55-89 0,-84 120 65,-2 0 0,0-1 0,-2 0 1,0-1-1,11-43 0,-18 58 32,-1 1 0,0-1 0,0 0 0,0 0 0,-1 0-1,0 0 1,0 0 0,-1 0 0,1 0 0,-2 1 0,1-1 0,-1 0 0,0 0 0,0 1-1,-1 0 1,0-1 0,0 1 0,0 0 0,-1 0 0,0 0 0,0 1 0,-1 0 0,1-1 0,-8-5-1,-63-36 1627,76 73-1898,-2-23 181,1 0 0,0 1 0,-1-1 0,1 0 0,0 0 0,1 0 0,-1 0 0,0 1 0,1-1 0,1 5 0,-2-8 2,0 0 0,0 1 1,0-1-1,0 0 0,0 1 0,0-1 0,0 0 1,0 1-1,-1-1 0,1 0 0,0 1 1,0-1-1,0 0 0,-1 0 0,1 1 0,0-1 1,0 0-1,-1 0 0,1 1 0,0-1 1,0 0-1,-1 0 0,1 0 0,0 1 0,-1-1 1,1 0-1,0 0 0,-1 0 0,1 0 1,0 0-1,-1 0 0,1 0 0,-1 0 0,-2 2 18,8-1-104,-2 37 52,14 238 163,-17-201-117,4 0 0,3 0 0,27 123-1,-32-192-69,0 1-1,1-1 0,-1 1 0,1-1 1,0 0-1,1 1 0,5 7 1,-8-13-18,0-1 0,0 1 1,0 0-1,-1 0 1,1 0-1,0-1 1,0 1-1,0 0 0,0-1 1,1 1-1,-1-1 1,0 1-1,0-1 1,0 1-1,0-1 1,0 0-1,1 0 0,-1 1 1,2-1-1,-1-1-94,-1 1-1,1-1 1,0 1-1,-1-1 1,1 0-1,0 0 1,-1 0-1,1 0 1,-1 0-1,0 0 0,1 0 1,-1 0-1,0 0 1,1-1-1,-1 1 1,0-1-1,1-1 1,2-3-556,0-1 0,-1 1 1,0-1-1,0 1 0,0-1 0,-1 0 1,2-10-1,3-13-1071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8.77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518 334 428,'21'-60'2311,"-2"0"-1,-3-1 1,10-77 0,-26 138-2300,0-1 0,0 1 0,1 0 0,-1 0 0,0-1 1,0 1-1,0 0 0,0-1 0,1 1 0,-1 0 0,0-1 0,0 1 0,0-1 1,0 1-1,0 0 0,0-1 0,0 1 0,0 0 0,0-1 0,0 1 0,0 0 1,0-1-1,0 1 0,0 0 0,-1-1 0,1 1 0,0-1 0,0 1 0,0 0 1,0 0-1,-1-1 0,1 1 0,0 0 0,0-1 0,-1 1 0,1 0 0,0 0 1,0-1-1,-1 1 0,1 0 0,0 0 0,-1 0 0,1-1 0,0 1 0,-1 0 0,1 0 1,0 0-1,-1 0 0,-16 16 70,-16 32-134,-333 764 249,206-424-1907,141-356 756,20-100-4499,6 31 4134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3.4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20 169 400,'-7'-69'5484,"-6"-30"3383,27 119-10832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3.83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0 574 784,'1'4'471,"1"-1"0,21 33 4711,-17-30-4711,-4-5-388,1-1 0,-1 1 0,1 0-1,-1-1 1,0 0 0,1 1 0,-1-1 0,1 0-1,-1 0 1,1 0 0,-1-1 0,0 1-1,1-1 1,-1 1 0,1-1 0,-1 0-1,0 0 1,0 0 0,1 0 0,-1 0-1,0 0 1,3-3 0,16-10-30,-2 0-1,0-1 1,-1-1 0,0 0 0,-2-2-1,0 0 1,26-38 0,-18 19 46,-2 0 0,-2-2 0,24-61 1,-40 86-4,1 0 0,-2-1 0,0 1 0,-1-1 0,0 1 1,-1-1-1,-1 0 0,-2-22 0,2 33-75,0 1 0,-1-1-1,1 1 1,-1-1 0,0 1 0,0-1-1,0 1 1,0 0 0,-1 0-1,1 0 1,-1-1 0,0 1 0,0 1-1,0-1 1,0 0 0,0 0 0,-1 1-1,0 0 1,1-1 0,-1 1-1,0 0 1,0 0 0,0 0 0,0 1-1,0-1 1,0 1 0,-1-1 0,1 1-1,0 0 1,-1 1 0,1-1 0,-1 1-1,1-1 1,-1 1 0,1 0-1,-1 0 1,1 0 0,-1 1 0,1-1-1,-6 3 1,-2 0-15,2 0 0,-1 1 0,0 0 0,1 0 1,0 1-1,0 1 0,0 0 0,1 0 0,0 0 0,0 1 0,0 0 0,1 1 0,0-1 0,1 2 1,-1-1-1,2 1 0,-9 15 0,2-1 7,0 0 0,2 2 0,1-1 0,1 1 1,-9 49-1,11-37-2,2 0 1,2 1-1,2-1 1,1 1-1,2-1 0,9 44 1,-9-60-11,2-1 0,1 0 0,0 0 0,2 0 0,0-1 1,1 0-1,1 0 0,1-1 0,0-1 0,1 0 0,1 0 0,23 22 0,-28-32-7,0-1 0,0 0 0,0-1 0,1 1 0,0-1 0,0-1 0,0 0 0,1 0 0,0-1 0,-1 0 0,1-1 0,19 2 0,-14-3-45,0-1 0,0 0-1,0-1 1,-1-1 0,1 0-1,0-1 1,-1-1 0,17-6-1,-8 1-315,-1-2 0,0 0 0,0-1 0,-1-1 0,-1-1 0,0-1 0,-1 0-1,0-2 1,-2 0 0,23-28 0,-19 15-918,-2-1 0,-2 0 0,26-64 0,-16 25-305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4.22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13 1200,'25'20'6929,"-24"-18"-6742,10 47 815,-9-40-508,30 168 1696,16 281 0,-42-392-2021,-1-143-130,3 1 1,3 0 0,4 1 0,29-89-1,-31 119-75,36-81 0,-43 113 36,0 0-1,1 1 1,1 0 0,-1 0-1,2 1 1,0 0 0,0 0-1,1 1 1,1 1 0,19-16-1,-27 23 6,1 0 0,-1 1-1,0-1 1,1 0 0,-1 1 0,1 0-1,-1 0 1,1 0 0,0 0 0,-1 1-1,1-1 1,0 1 0,0 0-1,-1 0 1,1 0 0,0 1 0,0-1-1,-1 1 1,6 2 0,-3-1 6,-1 1 1,1 0 0,-1 0 0,0 0-1,0 1 1,0 0 0,-1 0 0,1 0-1,-1 1 1,7 9 0,0 3 25,0 1 0,-1 0 0,-1 0 1,0 1-1,-2 0 0,5 20 0,22 104 59,13 45-171,-39-161-1109,2 0 0,1-1 0,1-1 0,25 40 0,-35-61 759,1-1 0,-1 1 0,1-1 0,0 0 0,0 0 0,0-1 1,0 1-1,0-1 0,0 1 0,1-1 0,0 0 0,-1 0 1,1-1-1,6 3 0,13-1-1386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0:24.9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275 132 448,'-14'-37'5744,"-1"11"-4308,11 19-983,-1 1 1,0 0-1,0-1 1,-1 2 0,0-1-1,-10-7 1,13 10-428,0 1 1,0 0 0,-1 1 0,1-1 0,0 0 0,-1 1 0,1 0 0,-1 0-1,1 0 1,-1 0 0,0 0 0,1 1 0,-1 0 0,0 0 0,1 0-1,-1 0 1,0 0 0,1 1 0,-1-1 0,1 1 0,-1 0 0,1 0 0,-1 1-1,1-1 1,-1 1 0,1-1 0,0 1 0,0 0 0,0 0 0,0 1 0,0-1-1,0 1 1,1-1 0,-5 6 0,-2 4 7,0 0 0,1 1 0,0 0 0,1 0-1,1 1 1,0 0 0,1 0 0,0 1 0,1-1 0,1 1 0,0 0-1,1 0 1,1 0 0,0 0 0,1 16 0,1-3-18,1-1 1,2 1-1,0-1 0,2 0 1,1 0-1,1-1 0,16 35 1,-20-51-42,1-1 0,-1 0 0,2 0 0,-1-1 0,1 1 0,1-1 0,-1-1 0,1 1 0,1-1 0,-1 0 0,1-1 0,0 0 0,1 0 0,0-1 0,0 0 0,0 0 0,0-1 0,0 0 0,1-1 0,0 0 0,0 0 0,0-1 0,0-1 0,0 0 0,0 0 0,0-1 0,1 0 0,-1 0 0,0-1 0,0-1 0,17-4 0,-1-1 71,1-2 1,-2-1 0,1 0-1,-1-2 1,-1-1 0,0-1-1,-1-1 1,-1-1 0,0-1-1,-1-1 1,27-30 0,-29 27 475,-2-1 1,0 0 0,-1-2 0,-2 0 0,0 0 0,18-49-1,-27 62-59,-2-1 0,0 0-1,0 0 1,-1-1 0,0 1-1,-1 0 1,-1-20 0,0 29-416,0 1 1,0-1 0,-1 1 0,1-1 0,-1 1 0,1-1 0,-1 1 0,0-1 0,0 1 0,0-1 0,0 1 0,0 0 0,-1 0 0,1 0 0,-1-1 0,1 1 0,-1 0 0,0 1 0,0-1 0,1 0 0,-1 1 0,-1-1-1,1 1 1,0-1 0,0 1 0,-1 0 0,1 0 0,0 0 0,-1 0 0,1 0 0,-1 1 0,1-1 0,-1 1 0,1 0 0,-1-1 0,0 1 0,1 0 0,-1 1 0,1-1 0,-1 0 0,1 1 0,-5 1 0,-2 0-54,0 1 0,0 0 0,0 1 0,0 0 1,1 1-1,0-1 0,-1 2 0,2-1 0,-1 1 0,1 0 1,0 1-1,-9 10 0,6-6-9,0 1 1,1 0-1,1 0 1,0 1-1,1 0 1,0 0-1,-6 18 1,9-10-15,4-11-11,3-9-47,-6-19 293,-1 13-36,0 17-181,2 8 3,1-1-1,0 1 1,1 0-1,2 0 1,0 0-1,0-1 1,2 1 0,1-1-1,0 0 1,1 0-1,16 32 1,-16-40-1,0 0 0,1-1-1,0 1 1,0-1 0,1 0 0,0-1 0,1 0 0,0 0 0,1-1-1,0 0 1,0-1 0,0 0 0,1-1 0,0 0 0,1 0 0,-1-1-1,1-1 1,0 0 0,18 4 0,-7-5-297,1 0 0,0-1 0,0-1 0,0-2 0,0 0 0,0-2 0,0 0-1,0-2 1,-1 0 0,0-2 0,41-17 0,-38 12-1122,0-2 0,-1-2 0,0 0 0,-2-1 0,0-1 0,-1-1 1,0-2-1,-2 0 0,23-30 0,-12 9-728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12.4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122 232 1208,'22'-13'11770,"-27"35"-11655,-20 173-160,1 251 0,24-434 47,-7 208 21,27 255 0,-15-448-42,0-23-44,0-17-37,2-22-179,-2-1 0,-2 0-1,-1-52 1,-16-112-944,4 84 630,-34-333-469,38 393 1027,-21-114 68,-3-22 49,27 162-73,2 0 1,1 0-1,1 0 0,8-41 1,-9 69-13,0 0 0,0 0-1,1-1 1,-1 1 0,1 0 0,-1 0 0,1 0 0,0 0-1,0 0 1,0 1 0,0-1 0,0 0 0,0 0 0,1 1 0,-1-1-1,0 0 1,4-2 0,-4 4 1,1 0-1,0 0 1,-1-1-1,1 1 1,0 1-1,0-1 0,-1 0 1,1 0-1,0 0 1,-1 1-1,1-1 1,-1 1-1,1 0 1,0-1-1,-1 1 1,1 0-1,-1 0 1,0 0-1,1 0 1,-1 0-1,0 0 1,1 0-1,0 2 0,13 11-1,0 0-1,-2 1 0,0 0 0,-1 1 0,14 21 0,46 95-23,-52-93 19,151 320 19,10 19 35,-177-370-60,1 0 1,0 0-1,0 0 1,1 0-1,0-1 0,0 0 1,1 0-1,0-1 0,0 0 1,0 0-1,11 6 0,-15-10-15,1-1-1,0 1 1,0-1 0,0 1-1,0-1 1,0 0-1,0-1 1,0 1-1,0-1 1,1 0-1,-1 0 1,0 0 0,0-1-1,0 1 1,0-1-1,0 0 1,0 0-1,0 0 1,0-1 0,0 1-1,0-1 1,0 0-1,-1 0 1,1-1-1,-1 1 1,0-1-1,5-3 1,9-10-23,-1-1-1,-1-1 1,0 0-1,-1 0 1,-1-2-1,-1 0 1,-1 0-1,14-34 1,4-23 88,21-86 0,-31 93 49,9-33 137,-10 35-53,2 1 0,34-75-1,-54 142-167,0-1 0,0 0 0,1 1 0,-1-1 0,0 1 0,0-1-1,1 1 1,-1-1 0,0 1 0,1-1 0,-1 1 0,0-1 0,1 1-1,-1-1 1,1 1 0,-1 0 0,1-1 0,-1 1 0,1 0 0,-1-1-1,1 1 1,-1 0 0,1 0 0,-1 0 0,1-1 0,0 1 0,-1 0 0,1 0-1,-1 0 1,1 0 0,0 0 0,-1 0 0,1 0 0,1 0 0,15 17 77,5 29 53,-10-3-85,-3 0 0,-1 0 0,2 58-1,-6 135 211,-4-166-178,-1 89 51,4 222 53,2-282-167,34 177 1,-39-275-37,14 48 113,-14-48-104,1 0 0,-1 0-1,0 0 1,1 0 0,-1-1 0,1 1 0,-1 0-1,1 0 1,-1-1 0,1 1 0,-1 0 0,1-1-1,0 1 1,-1-1 0,1 1 0,0-1 0,-1 1 0,1-1-1,1 1 1,-1-1-32,-1 0 0,1-1-1,0 1 1,0-1 0,-1 1-1,1-1 1,0 1 0,-1-1 0,1 0-1,0 1 1,-1-1 0,1 0-1,-1 1 1,1-1 0,-1 0 0,1 0-1,-1 1 1,0-1 0,1 0-1,-1 0 1,0 0 0,0 1 0,1-1-1,-1-2 1,3-7-695,-1 0-1,0-1 1,-1 1 0,0 0-1,0-1 1,-1 1 0,-2-19 0,-2 3-764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13.5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53 516,'7'-53'10747,"-4"57"-10255,11 18-691,3 24 181,-2 0-1,-3 0 1,-1 1 0,8 97 0,-10 199 85,-10-263-29,-19 316 36,4-164-16,16-149 61,2-83-109,1 1 0,-1-1 0,1 0 0,-1 1 1,1-1-1,0-1 0,-1 1 0,1 0 0,-1 0 0,5-2 0,-1 1 14,55-7 76,0-3 1,97-30-1,-86 21-67,336-82-131,-202 64-2136,4 14-4528,-170 21 4898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14.48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 8 104,'-8'-8'6177,"9"9"-6137,0 0-1,0 0 0,0-1 0,0 1 1,0 0-1,-1 0 0,1 0 0,0 0 1,-1 0-1,1 0 0,0 1 0,-1-1 1,1 0-1,-1 0 0,0 0 0,1 0 1,-1 2-1,21 86 636,-3 0 0,10 168 0,-22 186-408,-7-285-120,-3-75-116,2-48-718,3 61-1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14.8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17 194 168,'-5'-23'1445,"-7"-55"2587,12 72-3890,0 0-1,0 0 1,1 0 0,-1 0-1,1 0 1,1 0 0,-1 0-1,1 0 1,0 0 0,4-8-1,-4 12-130,-1 0 0,1 1 0,0-1 0,-1 1-1,1 0 1,0-1 0,0 1 0,0 0 0,0 0 0,0 0-1,0 0 1,1 1 0,-1-1 0,0 1 0,0-1-1,1 1 1,-1 0 0,0-1 0,0 1 0,1 0 0,-1 1-1,0-1 1,0 0 0,1 1 0,-1-1 0,3 2-1,60 19 39,-5 9-40,-2 2-1,0 3 1,-3 3-1,-1 1 1,-2 4-1,76 78 1,-111-104-22,0 2-1,-2 0 1,0 1 0,-1 1 0,-1 0-1,16 35 1,-25-45-6,0 0-1,0 0 1,-1 0 0,0 0-1,-1 0 1,-1 1 0,0-1 0,0 1-1,-1-1 1,0 1 0,-1 0-1,-1-1 1,0 0 0,0 1-1,-1-1 1,-5 13 0,-4 2-40,-1-1 1,-2 0-1,0-1 0,-2 0 1,0-1-1,-2-2 1,0 1-1,-33 26 1,-3-3 50,-1-2 0,-79 44 0,-62 17 1258,271-155-7138,-59 40 4586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15.41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27 29 104,'31'-26'7824,"-25"24"-7436,5 7-378,-1 19 243,0 29-177,-2 0 0,-2 0 0,-3 1 0,-7 96 0,-41 215 220,35-301-209,-10 46 71,7-37 118,-6 83 0,19-153-254,0 1 0,0-1-1,0 0 1,0 1 0,1-1 0,-1 1-1,1-1 1,0 0 0,0 0 0,0 1-1,0-1 1,1 0 0,-1 0 0,1 0-1,0 0 1,0 0 0,0-1 0,0 1-1,3 2 1,-1-2-1,0 0-1,0 0 0,0-1 0,1 1 1,-1-1-1,1 0 0,0 0 1,-1-1-1,1 0 0,0 1 1,9-1-1,10 1 2,1-2 0,0-1 0,-1-1 1,32-6-1,-37 5-31,380-70-429,-192 32-2562,-77 13-2065,-99 19 3499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16.71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40 53 400,'-40'-2'9583,"58"3"-9548,0 1 1,27 6-1,33 3-20,820-40 225,-343-1-345,-469 28 88,770-10-389,-493 30 845,-362-18-505,-1 0 1,1-1-1,0 1 0,-1 0 1,1 0-1,-1 0 0,1 0 1,-1 0-1,1-1 0,-1 1 0,0 0 1,6-13-1643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9.12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1 176 248,'44'-68'3145,"-36"53"-2604,1 0-1,0 1 1,1 1-1,0 0 1,14-13 0,-23 24-540,0 1 0,0 0 0,0 0 1,0 1-1,1-1 0,-1 0 0,0 0 0,0 1 1,1-1-1,-1 0 0,1 1 0,-1-1 1,0 1-1,1 0 0,-1-1 0,1 1 1,-1 0-1,1 0 0,-1 0 0,1 0 1,-1 0-1,1 1 0,-1-1 0,2 1 0,0 0 1,-1 0 0,1 1-1,-1-1 1,0 1-1,1-1 1,-1 1 0,0 0-1,0 0 1,-1 0-1,1 1 1,0-1 0,1 3-1,5 8 13,-1 1-1,0 0 0,7 25 0,-13-34-5,17 52 50,-3 1 0,13 102-1,-5 125 69,-6-60-54,75 419-235,-92-642 375,4 23-1816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18.31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 9 712,'-8'16'6393,"42"-9"-5892,222 2-235,314-29 0,-121 0-63,575 58-403,-465-31 270,-554-7-64,2-2-5,1 2 0,-1-1 1,0 1-1,1 0 0,-1 1 0,0 0 1,0 0-1,1 0 0,11 5 0,-18-6 41,2 4 266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2.0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26 1 864,'2'14'7943,"7"68"-8012,-28 215 174,1 48-135,19-327-59,2 43-8,-3-58-27,1 1-1,-1-1 1,1 1-1,0-1 1,0 1-1,0-1 1,0 0-1,1 0 1,-1 1-1,1-1 1,0 0-1,4 5 1,12-66-6293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2.36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 10 12,'8'-9'5262,"9"15"-4261,15 17-1211,-10-3 263,-2 2 0,0 0 0,-1 1 0,-1 1-1,-2 1 1,0 0 0,-1 1 0,-2 1 0,12 34 0,3 18-30,-3 1 1,13 83 0,-26-105-7,-4 0 1,-1 0-1,-4 1 1,-2 0-1,-12 107 1,7-135-109,-1-1 0,-2 1 0,-1-2 0,-2 1 1,0-1-1,-2 0 0,-1-1 0,-2-1 0,0 0 0,-2-1 0,-1-1 0,-38 43 1,42-56-530,0 0 0,0-1 0,-1 0 1,0-1-1,-1-1 0,-28 13 1,10-8-536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2.80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353 2 448,'-29'-2'4824,"25"4"-4583,-29 22 930,-19 41-896,19-11-166,2 1 1,3 1 0,2 2-1,2 1 1,4 0 0,1 2-1,4 0 1,2 1 0,3 0 0,-4 109-1,13-72 51,4-1-1,4 1 0,5-1 1,3-1-1,6 0 0,36 108 1,-38-148-261,2-1 0,3-1-1,2-1 1,3-1 0,51 72 0,-61-102 6,0 0-1,1-1 0,1-2 1,1 0-1,37 26 1,-42-35 29,1-1 1,0 0-1,1-1 1,0-1-1,0-1 1,1-1-1,0 0 1,36 4-1,-42-8-392,0-1-1,0-1 1,-1-1-1,1 0 1,0 0-1,0-2 0,-1 1 1,1-2-1,-1 0 1,0-1-1,0 0 1,14-7-1,10-11-951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4.0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29 70 504,'-28'7'7128,"37"-10"-6519,12-1-578,0 0 0,1 2-1,-1 0 1,23 2-1,18-2 11,133-13-166,282-19 510,-163 25-2872,-353 7-1255,18 2 2416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4.3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101 0 280,'-30'11'5435,"30"-11"-5395,-1 1-1,1-1 0,-1 0 0,1 1 0,0-1 0,-1 0 0,1 1 0,-1-1 1,1 1-1,0-1 0,-1 1 0,1-1 0,0 1 0,0-1 0,-1 1 1,1-1-1,0 1 0,0-1 0,0 1 0,0 0 0,0-1 0,0 1 0,-1-1 1,1 1-1,1-1 0,-1 1 0,0 0 0,0-1 0,0 1 0,0-1 0,0 1 1,1 0-1,2 15 85,0 0-1,0-1 1,-2 1 0,0 0 0,-1 19 0,0-5-11,0 226-11,-10 0-1,-49 276 0,58-522-136,-1-1-46,0 1-1,1 0 0,0 0 1,1 0-1,0-1 1,0 1-1,3 13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5.0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22 95 192,'17'25'4477,"-13"-15"-3917,12 60-446,-11-44 218,11 52-19,-2 1 0,5 143-1,-60-371 164,15 18-439,-19-117 53,45 246-93,0 1 0,0 0 1,-1-1-1,1 1 0,0 0 0,1-1 0,-1 1 1,0-1-1,0 1 0,1 0 0,-1 0 0,0-1 1,1 1-1,-1 0 0,1 0 0,0-1 1,-1 1-1,1 0 0,0 0 0,0 0 0,0 0 1,0 0-1,0 0 0,0 0 0,0 0 0,0 1 1,0-1-1,0 0 0,0 0 0,0 1 0,1-1 1,-1 1-1,0-1 0,1 1 0,-1 0 0,0-1 1,1 1-1,-1 0 0,0 0 0,3 0 0,7 0-10,0 0 0,0 0 0,1 1-1,10 3 1,-3-2-29,40 3-123,264 13-1265,-266-18 1426,-1-3 0,0-2 0,94-22 0,-48-7 1338,-145 83-440,-14 5-834,-93 116-1,133-147-63,1 0-1,1 0 1,1 2-1,2-1 0,0 2 1,1 0-1,2 0 1,-12 51-1,20-73-9,0 1 1,0-1-1,1 0 1,-1 1-1,1-1 1,0 0-1,1 1 0,-1-1 1,1 0-1,-1 1 1,1-1-1,1 0 0,-1 0 1,0 0-1,1 0 1,0 0-1,0 0 1,0 0-1,1 0 0,-1-1 1,1 1-1,0-1 1,0 0-1,0 0 1,0 0-1,0 0 0,1-1 1,0 1-1,-1-1 1,8 4-1,-3-3-310,1 0 0,0-1 1,1 0-1,-1 0 0,0-1 0,0 0 0,1-1 0,-1 0 1,0-1-1,1 1 0,-1-2 0,0 1 0,14-5 1,8-4-987,1-1 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5.51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345 132 24,'2'-5'355,"0"1"0,1 0 0,-2-1 0,1 0 0,0 1 1,-1-1-1,0 0 0,0 1 0,0-1 0,-1 0 0,0 0 0,0 0 0,0 0 0,0 0 0,-1 0 1,1 1-1,-4-9 0,4 10-311,-1 1 1,0 0-1,0 0 1,-1 0-1,1 0 1,0 0 0,-1 0-1,1 0 1,-1 0-1,0 0 1,1 1-1,-1-1 1,0 0-1,0 1 1,0 0-1,0-1 1,0 1-1,-1 0 1,1 0-1,0 0 1,-1 1-1,1-1 1,0 0 0,-1 1-1,1 0 1,-1-1-1,1 1 1,0 0-1,-1 0 1,1 0-1,-1 1 1,1-1-1,0 1 1,-1-1-1,1 1 1,-5 1-1,-7 4-11,-1 0-1,1 1 0,0 1 0,1 0 0,0 1 0,0 0 0,1 1 0,0 1 1,0-1-1,2 2 0,-1 0 0,1 0 0,-10 18 0,6-9-20,1 1-1,1 0 0,1 1 0,1 1 1,1 0-1,1 0 0,-7 37 0,13-53-15,1-1-1,1 1 0,-1-1 0,1 1 0,1 0 0,-1-1 0,1 1 0,0-1 0,1 1 0,0-1 0,0 1 0,5 8 0,-6-14-2,1 1 0,-1-1 0,1 1 0,0-1 0,0 1-1,0-1 1,0 0 0,0 0 0,1 0 0,-1 0 0,0-1 0,1 1 0,0-1-1,-1 1 1,1-1 0,0 0 0,0 0 0,0 0 0,-1 0 0,1-1 0,0 1-1,0-1 1,0 0 0,0 0 0,0 0 0,0 0 0,0 0 0,0-1 0,0 1-1,0-1 1,0 0 0,5-2 0,7-2-21,-2 0 0,1-2 0,-1 1-1,1-2 1,-2 0 0,1 0 0,-1-1 0,-1-1-1,0 0 1,0 0 0,-1-1 0,15-19 0,-7 3 197,0-1 1,-2-1 0,0 0 0,18-53 0,-27 54 248,-1 7 157,-2 43-450,-2 7-134,1 0 0,2 0 0,0 0 0,11 29 0,-12-46-48,0 0-1,1-1 1,1 1 0,0-1 0,0 0-1,1-1 1,1 0 0,-1 0 0,2 0-1,-1-1 1,1 0 0,11 8 0,-16-15-76,-1 0 0,1 0 1,-1 0-1,1 0 0,-1-1 1,1 1-1,0-1 0,0 0 1,0 0-1,0 0 0,0-1 1,0 0-1,0 1 0,0-1 1,0-1-1,0 1 0,0 0 1,0-1-1,-1 0 0,7-2 1,-1 0-395,0-1 0,-1 0 0,1-1 0,-1 0 0,0 0 1,0-1-1,10-9 0,8-10-872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5.8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 0 748,'-9'7'7450,"-2"14"-7593,4 23 201,2-1 0,1 1-1,2 0 1,2 0-1,3 1 1,1-2 0,2 1-1,2 0 1,20 62-1,-27-102-126,0 0-156,0 1-1,1 0 0,-1-1 1,1 1-1,0-1 1,1 0-1,-1 1 1,1-1-1,4 4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6.1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 86 1000,'-4'-25'2865,"3"22"-2614,0 0 0,0 1 0,0-1 0,1 1 1,-1-1-1,1 0 0,0 0 0,0 1 1,0-1-1,0 0 0,0 0 0,0 1 0,1-1 1,-1 0-1,1 1 0,0-1 0,0 0 1,0 1-1,0-1 0,2-2 0,-2 5-366,1-1-1,-1 1 1,1 0 0,-1 0-1,1-1 1,-1 1 0,1 0-1,-1 0 1,1 1 0,-1-1-1,1 0 1,-1 0 0,1 1-1,-1-1 1,1 1 0,-1-1-1,0 1 1,1 0 0,-1 0-1,0-1 1,0 1 0,1 0-1,1 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48:29.45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1 144 272,'17'-14'4178,"-15"14"-4038,29-7 292,77-2 87,114-24 0,-8-23-3317,-181 45 1633,-3-3-32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6.51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16 584,'15'34'1211,"-1"0"0,-1 2 0,-2-1 0,11 66 0,6 155-1150,-19-155 499,-8-59-419,4 23 17,-5-65-158,0-1 0,0 1-1,1 0 1,-1 0-1,0 0 1,0 0 0,0 0-1,0 0 1,0 0-1,0-1 1,0 1-1,0 0 1,0 0 0,0 0-1,0 0 1,0 0-1,0 0 1,0 0 0,0 0-1,0 0 1,1-1-1,-1 1 1,0 0 0,0 0-1,0 0 1,0 0-1,0 0 1,0 0 0,0 0-1,0 0 1,1 0-1,-1 0 1,0 0 0,0 0-1,0 0 1,0 0-1,0 0 1,0 0-1,0 0 1,1 0 0,-1 0-1,0 0 1,0 0-1,0 0 1,0 0 0,0 0-1,0 0 1,0 0-1,0 0 1,1 1 0,5-24-125,3-29-86,0-15 108,37-194-307,-39 233 396,2-1 0,1 2 1,0-1-1,3 1 0,0 1 1,30-45-1,-38 64 35,1 0 0,-1 0 0,1 1 0,1 0 0,-1 0 0,1 1 0,0-1 0,0 1-1,1 1 1,-1 0 0,14-6 0,-17 9 7,0 0 0,1 0-1,-1 0 1,1 0 0,-1 1-1,1 0 1,-1 0 0,1 0 0,-1 0-1,1 1 1,-1-1 0,1 1-1,-1 0 1,0 1 0,1-1-1,-1 1 1,0 0 0,0 0 0,0 0-1,0 1 1,-1-1 0,1 1-1,5 5 1,4 6 60,0 0-1,-1 0 1,-1 1-1,0 1 1,-1 0-1,-1 0 1,0 1-1,-1 0 1,7 24-1,-2 1 75,-1 1 0,10 81 0,-20-84-82,-2 0 1,-1-1 0,-2 1-1,-2-1 1,-13 54-1,-5 40-48,23-129-34,0 0 1,0 0 0,0 1 0,1-1 0,-1 0 0,1 0 0,0 0-1,0 0 1,3 6 0,-4-10-32,0 1 0,0-1 0,1 1 0,-1-1 0,0 1-1,1-1 1,-1 1 0,0-1 0,1 1 0,-1-1 0,1 1 0,-1-1 0,1 0 0,-1 1-1,0-1 1,1 0 0,0 1 0,-1-1 0,1 0 0,-1 0 0,1 1 0,-1-1 0,1 0-1,-1 0 1,1 0 0,0 0 0,1 0-117,-1-1-1,0 1 0,0-1 1,1 0-1,-1 1 1,0-1-1,0 0 1,7-8-1206,-7 5 1206,11-30-3056,-6 13 1646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7.4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1 408,'4'11'6679,"-1"29"-5269,-2 49-1458,-2 19 300,-1-4-195,4 0 0,25 165 0,-24-251-347,1-1 0,0 0 0,1 0 0,1 0 0,13 27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7.8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8 380,'19'-7'5076,"-16"7"-4864,-2 1-110,0-1 0,0 1 0,0 0-1,0 0 1,-1 0 0,1 0 0,0 0 0,0 0 0,-1 0 0,1 0 0,0 0 0,-1 0 0,1 0 0,-1 0 0,1 0 0,-1 2 0,10 63-805,-8-43 1177,23 140-242,41 204-1027,-66-363 622,1-2-120,0 0 0,0 1 0,-1-1 0,1 0 1,-1 1-1,0-1 0,0 0 0,0 1 0,0-1 0,0 0 0,0 1 0,-1-1 0,0 3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8.18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0 796,'18'5'654,"0"0"-1,-1 1 1,1 1-1,-1 1 1,0 0-1,-1 1 1,0 1-1,15 12 1,-12-6-380,0 1 0,-1 0 0,-1 1 0,-1 1 0,21 32 0,-18-19-254,-1 0 1,-1 1-1,-2 1 0,-1 0 0,-2 1 0,-2 0 1,-1 1-1,6 44 0,-11-35-92,-1 0 1,-3 0-1,-1 1 0,-2-1 0,-3 0 0,-1 0 1,-2-1-1,-16 47 0,12-53-538,-2-1-1,-1 0 1,-1-1-1,-3-1 1,0 0-1,-3-2 1,0-1-1,-2 0 1,-40 37-1,22-29-642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8.51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106 0 676,'-19'26'4320,"15"-17"-3703,-18 58-256,16-45 208,-10 35-240,4 0 0,1 1 0,4 0 0,2 0 0,2 62 0,6-41-184,3-1-1,4-1 0,25 99 0,-21-125-157,3 0-1,2-2 1,2 0-1,2-2 1,3 0-1,1-1 1,2-2-1,2-1 1,2-2-1,2-1 1,1-1-1,2-2 1,2-2-1,1-1 1,2-3-1,1-1 0,1-2 1,96 42-1,-83-44-1054,94 26-1,-124-45 235,1 0-1,0-2 1,0-2-1,0 0 1,48-3-1,-22-6-574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8.96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66 33 908,'-8'-32'7126,"3"49"-7176,-1 29 235,2 0 0,1-1 1,3 1-1,7 52 0,-2 23-22,-32 719-337,22-755-178,4-42-1183,-12 70 1,8-102-7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9.4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97 430 1244,'3'-18'684,"1"0"0,0-1 0,2 2 0,0-1 0,1 0 0,13-24 0,-10 27-550,-1 1 1,2 0 0,0 0-1,1 1 1,0 1 0,1 0 0,16-12-1,0 2-120,1 2 0,1 1-1,1 1 1,0 2 0,1 1-1,1 1 1,50-12 0,-69 22-10,1 1 0,0 1 1,0 0-1,0 2 0,0 0 1,0 0-1,0 2 1,23 4-1,-29-4 4,1 2 1,0-1 0,-1 2-1,0-1 1,0 1-1,0 1 1,-1 0-1,0 0 1,0 1-1,0 0 1,-1 0-1,0 1 1,9 11-1,-11-11-4,0 0-1,-1 0 1,0 1-1,0-1 1,-1 1-1,0 0 1,0 0-1,-1 1 1,-1-1-1,1 1 1,-1-1 0,1 17-1,-3-11-22,-1 0 0,0-1 0,-1 1 0,0 0-1,-1-1 1,-1 1 0,-8 22 0,-3-3-87,-2-1 1,-1 0-1,-1-2 0,-2 0 1,-46 52-1,23-35-41,-2-3 0,-100 79-1,115-102 180,0-1 0,-2-2-1,0-1 1,-1-1-1,-1-2 1,-53 15-1,70-25 68,1-2 0,0 0 0,-29 0-1,39-3-52,0 0 0,0 0 1,0-1-1,0 0 0,-1 0 0,1-1 0,1 0 0,-1 0 0,0-1 0,0 1 0,-9-7 0,15 8-38,-1 0-1,0 0 1,1 0 0,-1-1 0,1 1 0,-1 0 0,1-1 0,0 1 0,-1-1-1,1 0 1,0 1 0,0-1 0,0 0 0,0 0 0,1 1 0,-1-1 0,0 0 0,1 0-1,0 0 1,-1 0 0,1 0 0,0 0 0,0 0 0,0 0 0,0 0 0,0 0-1,0 0 1,1 0 0,-1 0 0,1 0 0,-1 0 0,1 0 0,0 0 0,-1 0 0,3-2-1,-1 1 6,0 0-1,0 1 0,0-1 1,0 0-1,0 1 1,1-1-1,-1 1 0,1 0 1,0 0-1,0 0 0,0 0 1,0 1-1,0-1 0,0 1 1,0-1-1,1 1 0,-1 0 1,0 0-1,7 0 0,4 1 49,0 2-1,0-1 0,-1 2 1,1 0-1,-1 0 0,0 1 1,0 1-1,0 0 0,0 1 1,-1 1-1,0 0 0,-1 0 1,1 1-1,-1 0 0,10 11 1,15 14 74,-2 2 0,58 74 0,126 231 163,-5-5-881,-209-329 429,30 35-831,-33-40 827,24 12-3489,-24-13 3489,1 0-1,-1 0 1,0 0-1,1 0 0,-1-1 1,0 1-1,0 0 1,2-2-1,7-8-1309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29.97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81 68 480,'-22'-7'5303,"21"8"-5167,-2 1 1,1 1 0,0-1 0,-1 1 0,1 0 0,0-1 0,1 1 0,-1 0 0,-2 6 0,-1 4-88,0 1 0,0-1 0,-3 22 0,1 25 93,2-1 0,4 76 1,2-110-146,2 1 0,0-1 1,2 0-1,0 0 1,2 0-1,1 0 1,20 42-1,-26-62-6,1 0 0,-1-1 1,1 0-1,0 1 0,0-1 0,1 0 1,-1 0-1,1-1 0,0 1 0,0-1 0,0 0 1,0 0-1,1 0 0,-1 0 0,1-1 1,-1 0-1,1 0 0,0 0 0,0 0 0,0-1 1,0 0-1,0 0 0,1 0 0,4 0 1,0-2-22,0 0 1,-1-1-1,1 0 1,-1 0-1,1-1 1,-1 0 0,0-1-1,0 0 1,-1 0-1,1-1 1,-1 0-1,9-7 1,2-2 114,-2-1 0,1-1 0,-2 0 0,0-1 0,-1-1 0,-1 0 0,-1-1 0,0 0 0,-1-2 0,-1 1 0,-2-1 0,0 0 0,-1-1-1,0 0 1,-2-1 0,-1 1 0,-1-1 0,-1 0 0,-1 0 0,-1 0 0,-1-1 0,-3-28 0,2 46-52,-5-45 419,-17-72 0,23 123-450,-1-1 0,1 1 1,0-1-1,0 1 0,-1 0 1,1-1-1,0 1 0,0-1 0,0 1 1,0 0-1,-1-1 0,1 1 0,0-1 1,0 1-1,0-1 0,0 1 1,0-1-1,0 1 0,0-1 0,0 1 1,0-1-1,0 1 0,0 0 0,1-1 1,-1 1-1,0-1 0,0 1 0,0-1 1,1 1-1,-1 0 0,0-1 1,0 1-1,1-1 0,-1 1 0,1-1 1,4 21-14,-2 35-48,2 0 0,2 0 1,3 0-1,2-1 0,32 87 0,-35-117-330,1 0 0,23 38 0,-27-52-354,0-1 0,1 0 0,0 0 0,1-1 1,0 0-1,0 0 0,1 0 0,15 9 0,-11-10-561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1.44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68 11 904,'-6'-10'5391,"12"10"-4969,-9 10 767,5-5-923,-2-5-265,0 0 1,0 0-1,1-1 0,-1 1 0,0 0 1,0 0-1,0 0 0,0 0 0,0 0 1,0 0-1,0 0 0,0 0 0,1 0 1,-1 0-1,0 0 0,0 0 0,0 0 1,0 0-1,0 0 0,0 0 0,0 0 1,1 0-1,-1 0 0,0 0 0,0 0 1,0 0-1,0 0 0,0 0 0,0 0 1,0 1-1,0-1 0,1 0 0,-1 0 1,0 0-1,0 0 0,0 0 0,0 0 1,0 0-1,0 0 0,0 0 0,0 0 1,0 0-1,0 1 0,0-1 0,0 0 0,0 0 1,0 0-1,0 0 0,0 0 0,0 0 1,0 0-1,0 1 0,0-1 0,0 0 1,0 0-1,0 0 0,0 0 0,0 0 1,0 0-1,0 0 0,0 1 0,14 31 179,-10-17-127,0 0-1,-1-1 1,-1 1-1,0 0 1,-1 0-1,0 1 1,-2-1-1,-2 23 1,1 16 46,-59 701 185,40-571-315,12-105 7,4-1-1,11 155 1,17-139 299,-1-127-45,-16 30-228,-1 0 0,1 0 0,0 0 0,0 1 0,0 0 0,11-2 0,7-2 16,-16 3-11,28-8 4,1-2-1,-2-2 1,0-1-1,40-25 1,-27 8-52,-2-2 0,-1-2 0,-2-2 0,-2-2-1,44-55 1,-59 63 61,-2-1-1,-1-1 0,-2-2 0,-1 0 0,-2-1 1,-2 0-1,22-80 0,-36 111-18,0 0-1,-1 0 1,0 0 0,-1 0-1,1 0 1,-1 0 0,-1 0 0,0-1-1,0 1 1,0 0 0,0 0-1,-4-9 1,3 14-6,1-1 1,0 1-1,-1-1 1,0 1-1,1 0 0,-1 0 1,0 0-1,0 0 0,0 0 1,0 1-1,-1-1 1,1 0-1,0 1 0,-1 0 1,1-1-1,-1 1 0,1 0 1,-1 0-1,0 1 1,1-1-1,-1 0 0,0 1 1,0 0-1,1 0 0,-1-1 1,0 2-1,0-1 1,0 0-1,1 0 0,-1 1 1,0 0-1,1-1 0,-5 3 1,-4 1-1,1 0 0,-1 1 0,1 0-1,0 1 1,1 0 0,-1 0 0,1 1 0,0 0 0,1 1 0,0 0 0,0 0 0,1 0 0,0 1 0,0 1-1,1-1 1,0 1 0,1 0 0,-8 19 0,2 0 1,1 0-1,1 0 1,2 1 0,1 0 0,-4 55-1,10-62 4,0 0 0,2 1 1,0-1-1,2 0 0,1 0 0,0 0 0,2-1 0,0 0 0,16 31 1,-15-36-2,1 0 0,0-1 1,2 0-1,0-1 1,0 0-1,2 0 0,-1-1 1,2-1-1,0 0 1,1-1-1,0-1 0,20 12 1,-24-18-168,1 0 0,-1-1 1,1 0-1,0 0 0,1-2 1,-1 1-1,0-2 0,1 0 0,-1 0 1,1-1-1,-1 0 0,1-1 1,-1-1-1,1 0 0,-1-1 0,0 0 1,19-8-1,0-2-456,0-1 0,0-2 0,-2-1 1,0-1-1,34-29 0,-29 21-778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9:52:31.8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266 111 1008,'3'-7'554,"0"0"0,-1-1 0,-1 1 0,1 0 0,-1-1 0,0 1 0,-1-1 0,1 1 0,-2-1 0,1 1 0,-1 0 0,-2-10 0,2 16-534,1 1-1,-1-1 1,0 1-1,0-1 1,0 1 0,1-1-1,-1 1 1,0 0-1,0-1 1,0 1-1,0 0 1,0 0 0,0 0-1,0 0 1,0-1-1,0 1 1,0 1-1,0-1 1,1 0 0,-1 0-1,0 0 1,0 0-1,0 1 1,0-1-1,0 0 1,0 1 0,0-1-1,1 1 1,-1-1-1,0 1 1,0-1-1,1 1 1,-2 1 0,-32 20 111,32-21-117,-17 15-3,0 0 0,0 1 0,2 2 0,0-1 0,1 2 1,1 0-1,1 1 0,1 0 0,0 1 0,2 1 0,1 0 0,-10 32 1,18-48-12,1-1 1,0 0-1,0 1 1,1-1 0,-1 0-1,2 1 1,-1-1-1,1 1 1,0-1 0,0 0-1,0 1 1,1-1-1,0 0 1,1 0 0,-1 0-1,1-1 1,0 1 0,0-1-1,1 1 1,5 6-1,2-2-4,-1 0 0,2 0-1,-1-1 1,1 0 0,0-1-1,1-1 1,24 12 0,-23-13 4,43 20-29,96 60 1,-139-77 30,0 1 0,-1 0-1,0 1 1,-1 1 0,0 0 0,-1 0 0,0 1 0,-1 0 0,0 1 0,-1 1 0,13 28 0,-19-35 12,0 1 0,-1 0-1,0 0 1,0 1 0,-1-1 0,-1 0-1,1 1 1,-1-1 0,-1 0 0,0 0-1,-4 18 1,1-12 2,-1 1 0,-1-2 0,0 1 0,-1-1-1,-1 0 1,-13 20 0,0-7-24,-1 0 1,-1-2-1,-1 0 1,-2-2-1,-49 36 0,59-48-208,-1 0 1,0-1-1,0-1 0,-29 11 0,41-18-6,0-1 0,1 1 0,-1-1 0,0 0-1,0 0 1,0 0 0,0-1 0,1 0 0,-1 0 0,0 0 0,0 0 0,0-1 0,0 0-1,0 0 1,0 0 0,1-1 0,-1 1 0,0-1 0,1 0 0,0-1 0,-1 1 0,1-1-1,-6-4 1,-9-17-1336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3355-54FA-445E-8906-DB5DEDD5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F5BF0-0AB4-4A06-8811-F02749B2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39C2-8B0E-4142-9C2D-8BB4A923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D381-A86C-436A-9E6A-2A50A18E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C88E-45B8-45B9-A48E-FD54D6AF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DBE-97F8-48A3-86B4-C36387EB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DFB39-058E-4493-9DDB-16E0FC869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6E32-EAA9-4505-A66C-1B9E82F6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9227-D447-43CB-A52B-FF45B797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D363-F81B-41A1-82B7-B3161922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12BA1-D47C-4834-B1ED-A09BDE39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9580-DA69-4AC7-BAF8-0ACFA915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E23C-07D5-4E2E-A789-DF081E97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2526-421C-4257-8C1D-4B2C67F9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2552-0281-4FD0-808B-6AE3119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0E0-CC67-4B34-8C25-DCF7036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996C-650C-4077-9942-B1CE769C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1F9E-2E3E-4BA1-AC49-49750037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A131-8FAE-41C4-A131-99305BF1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E662-194C-48FC-8998-8856FA5A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86BD-1F53-4106-A593-FE1695F2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7F6FF-4FDD-4DFC-97D6-09C3240A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8F09-9D82-4C2D-B089-76E43880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C277-A1E1-4AAD-B023-D69F7C72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8DE-E1D7-4E58-8F35-602B67D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8D96-9683-40BB-90E2-0153DC64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AA91-31E0-475B-9369-556259FCB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E5E8-78FA-434C-9E5F-0C3F84A8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AA06-F3AF-47EA-9A41-10DA7805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B2F7-0BA1-452F-9E16-B0FB2156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E11D-1101-43F2-88FE-D31BF250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081C-5801-4509-8DAB-F806720C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D9808-F992-44B1-9A2B-6CAF124A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CD811-E691-4158-93E6-93D66E86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B352F-8BCE-41C3-8A7B-037C678E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84A90-A6B6-4EA8-86BA-50D5985C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D7C8D-92D8-44FE-97F7-652A219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8D915-FAD1-498E-AA47-FE815CD9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84131-6B9A-4227-9329-0C706E6D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5E11-96D1-4CC4-9860-EA76A3B7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BCCBF-AC2A-434F-AAEB-D48430DA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EDD19-AA5B-45D0-94E5-ED6CA577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3B7D-AC88-49C1-993F-78C6A261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B8283-1602-4A96-9FC7-C6CEFA84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F407D-55B6-47C5-931C-90A8C4D7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BD2F-425B-4BBE-B518-3C07D9C7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7BEF-BC8A-48D3-809A-8E3D0894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9E79-B8AE-4B39-B9B1-2989623F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6F579-15A6-40EA-A6E8-B1DE81D8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0068-C319-4613-80E5-4AF84B80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70D05-EB18-419E-A900-6E2E1C52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667A-D8C0-4C69-A924-CDE2FE5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FAF1-4582-493D-9E7E-8C5C1A00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918C5-9AEC-4977-9DA4-B4732A564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DE581-77C5-48A1-9751-4D8B04EB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380F4-84D2-4805-9557-A11EC459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333F-D5AF-49A0-9FE1-1536D04C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A4F59-BD02-458A-929F-7472B23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47E80-E745-44C4-8E2B-4D602504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C6CB-B209-4DD1-AB6A-89835EB1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7165-B16A-4558-BD49-C7CA41E6F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C490-F6C2-42C2-AF52-B97755F121D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704D-DDD1-4928-96D0-7AD934B96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4932-8691-496C-A4D9-E3E3D7129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gif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1.xml"/><Relationship Id="rId299" Type="http://schemas.openxmlformats.org/officeDocument/2006/relationships/customXml" Target="../ink/ink222.xml"/><Relationship Id="rId21" Type="http://schemas.openxmlformats.org/officeDocument/2006/relationships/customXml" Target="../ink/ink83.xml"/><Relationship Id="rId63" Type="http://schemas.openxmlformats.org/officeDocument/2006/relationships/customXml" Target="../ink/ink104.xml"/><Relationship Id="rId159" Type="http://schemas.openxmlformats.org/officeDocument/2006/relationships/customXml" Target="../ink/ink152.xml"/><Relationship Id="rId324" Type="http://schemas.openxmlformats.org/officeDocument/2006/relationships/image" Target="../media/image235.png"/><Relationship Id="rId170" Type="http://schemas.openxmlformats.org/officeDocument/2006/relationships/image" Target="../media/image158.png"/><Relationship Id="rId226" Type="http://schemas.openxmlformats.org/officeDocument/2006/relationships/image" Target="../media/image186.png"/><Relationship Id="rId268" Type="http://schemas.openxmlformats.org/officeDocument/2006/relationships/image" Target="../media/image207.png"/><Relationship Id="rId32" Type="http://schemas.openxmlformats.org/officeDocument/2006/relationships/image" Target="../media/image89.png"/><Relationship Id="rId74" Type="http://schemas.openxmlformats.org/officeDocument/2006/relationships/image" Target="../media/image110.png"/><Relationship Id="rId128" Type="http://schemas.openxmlformats.org/officeDocument/2006/relationships/image" Target="../media/image137.png"/><Relationship Id="rId335" Type="http://schemas.openxmlformats.org/officeDocument/2006/relationships/customXml" Target="../ink/ink240.xml"/><Relationship Id="rId5" Type="http://schemas.openxmlformats.org/officeDocument/2006/relationships/customXml" Target="../ink/ink75.xml"/><Relationship Id="rId181" Type="http://schemas.openxmlformats.org/officeDocument/2006/relationships/customXml" Target="../ink/ink163.xml"/><Relationship Id="rId237" Type="http://schemas.openxmlformats.org/officeDocument/2006/relationships/customXml" Target="../ink/ink191.xml"/><Relationship Id="rId279" Type="http://schemas.openxmlformats.org/officeDocument/2006/relationships/customXml" Target="../ink/ink212.xml"/><Relationship Id="rId43" Type="http://schemas.openxmlformats.org/officeDocument/2006/relationships/customXml" Target="../ink/ink94.xml"/><Relationship Id="rId139" Type="http://schemas.openxmlformats.org/officeDocument/2006/relationships/customXml" Target="../ink/ink142.xml"/><Relationship Id="rId290" Type="http://schemas.openxmlformats.org/officeDocument/2006/relationships/image" Target="../media/image218.png"/><Relationship Id="rId304" Type="http://schemas.openxmlformats.org/officeDocument/2006/relationships/image" Target="../media/image225.png"/><Relationship Id="rId346" Type="http://schemas.openxmlformats.org/officeDocument/2006/relationships/image" Target="../media/image246.png"/><Relationship Id="rId85" Type="http://schemas.openxmlformats.org/officeDocument/2006/relationships/customXml" Target="../ink/ink115.xml"/><Relationship Id="rId150" Type="http://schemas.openxmlformats.org/officeDocument/2006/relationships/image" Target="../media/image148.png"/><Relationship Id="rId192" Type="http://schemas.openxmlformats.org/officeDocument/2006/relationships/image" Target="../media/image169.png"/><Relationship Id="rId206" Type="http://schemas.openxmlformats.org/officeDocument/2006/relationships/image" Target="../media/image176.png"/><Relationship Id="rId248" Type="http://schemas.openxmlformats.org/officeDocument/2006/relationships/image" Target="../media/image197.png"/><Relationship Id="rId12" Type="http://schemas.openxmlformats.org/officeDocument/2006/relationships/image" Target="../media/image79.png"/><Relationship Id="rId108" Type="http://schemas.openxmlformats.org/officeDocument/2006/relationships/image" Target="../media/image127.png"/><Relationship Id="rId315" Type="http://schemas.openxmlformats.org/officeDocument/2006/relationships/customXml" Target="../ink/ink230.xml"/><Relationship Id="rId54" Type="http://schemas.openxmlformats.org/officeDocument/2006/relationships/image" Target="../media/image100.png"/><Relationship Id="rId96" Type="http://schemas.openxmlformats.org/officeDocument/2006/relationships/image" Target="../media/image121.png"/><Relationship Id="rId161" Type="http://schemas.openxmlformats.org/officeDocument/2006/relationships/customXml" Target="../ink/ink153.xml"/><Relationship Id="rId217" Type="http://schemas.openxmlformats.org/officeDocument/2006/relationships/customXml" Target="../ink/ink181.xml"/><Relationship Id="rId259" Type="http://schemas.openxmlformats.org/officeDocument/2006/relationships/customXml" Target="../ink/ink202.xml"/><Relationship Id="rId23" Type="http://schemas.openxmlformats.org/officeDocument/2006/relationships/customXml" Target="../ink/ink84.xml"/><Relationship Id="rId119" Type="http://schemas.openxmlformats.org/officeDocument/2006/relationships/customXml" Target="../ink/ink132.xml"/><Relationship Id="rId270" Type="http://schemas.openxmlformats.org/officeDocument/2006/relationships/image" Target="../media/image208.png"/><Relationship Id="rId326" Type="http://schemas.openxmlformats.org/officeDocument/2006/relationships/image" Target="../media/image236.png"/><Relationship Id="rId65" Type="http://schemas.openxmlformats.org/officeDocument/2006/relationships/customXml" Target="../ink/ink105.xml"/><Relationship Id="rId130" Type="http://schemas.openxmlformats.org/officeDocument/2006/relationships/image" Target="../media/image138.png"/><Relationship Id="rId172" Type="http://schemas.openxmlformats.org/officeDocument/2006/relationships/image" Target="../media/image159.png"/><Relationship Id="rId228" Type="http://schemas.openxmlformats.org/officeDocument/2006/relationships/image" Target="../media/image187.png"/><Relationship Id="rId281" Type="http://schemas.openxmlformats.org/officeDocument/2006/relationships/customXml" Target="../ink/ink213.xml"/><Relationship Id="rId337" Type="http://schemas.openxmlformats.org/officeDocument/2006/relationships/customXml" Target="../ink/ink241.xml"/><Relationship Id="rId34" Type="http://schemas.openxmlformats.org/officeDocument/2006/relationships/image" Target="../media/image90.png"/><Relationship Id="rId76" Type="http://schemas.openxmlformats.org/officeDocument/2006/relationships/image" Target="../media/image111.png"/><Relationship Id="rId141" Type="http://schemas.openxmlformats.org/officeDocument/2006/relationships/customXml" Target="../ink/ink143.xml"/><Relationship Id="rId7" Type="http://schemas.openxmlformats.org/officeDocument/2006/relationships/customXml" Target="../ink/ink76.xml"/><Relationship Id="rId183" Type="http://schemas.openxmlformats.org/officeDocument/2006/relationships/customXml" Target="../ink/ink164.xml"/><Relationship Id="rId239" Type="http://schemas.openxmlformats.org/officeDocument/2006/relationships/customXml" Target="../ink/ink192.xml"/><Relationship Id="rId250" Type="http://schemas.openxmlformats.org/officeDocument/2006/relationships/image" Target="../media/image198.png"/><Relationship Id="rId292" Type="http://schemas.openxmlformats.org/officeDocument/2006/relationships/image" Target="../media/image219.png"/><Relationship Id="rId306" Type="http://schemas.openxmlformats.org/officeDocument/2006/relationships/image" Target="../media/image226.png"/><Relationship Id="rId45" Type="http://schemas.openxmlformats.org/officeDocument/2006/relationships/customXml" Target="../ink/ink95.xml"/><Relationship Id="rId87" Type="http://schemas.openxmlformats.org/officeDocument/2006/relationships/customXml" Target="../ink/ink116.xml"/><Relationship Id="rId110" Type="http://schemas.openxmlformats.org/officeDocument/2006/relationships/image" Target="../media/image128.png"/><Relationship Id="rId348" Type="http://schemas.openxmlformats.org/officeDocument/2006/relationships/image" Target="../media/image247.png"/><Relationship Id="rId152" Type="http://schemas.openxmlformats.org/officeDocument/2006/relationships/image" Target="../media/image149.png"/><Relationship Id="rId194" Type="http://schemas.openxmlformats.org/officeDocument/2006/relationships/image" Target="../media/image170.png"/><Relationship Id="rId208" Type="http://schemas.openxmlformats.org/officeDocument/2006/relationships/image" Target="../media/image177.png"/><Relationship Id="rId261" Type="http://schemas.openxmlformats.org/officeDocument/2006/relationships/customXml" Target="../ink/ink203.xml"/><Relationship Id="rId14" Type="http://schemas.openxmlformats.org/officeDocument/2006/relationships/image" Target="../media/image80.png"/><Relationship Id="rId56" Type="http://schemas.openxmlformats.org/officeDocument/2006/relationships/image" Target="../media/image101.png"/><Relationship Id="rId317" Type="http://schemas.openxmlformats.org/officeDocument/2006/relationships/customXml" Target="../ink/ink231.xml"/><Relationship Id="rId98" Type="http://schemas.openxmlformats.org/officeDocument/2006/relationships/image" Target="../media/image122.png"/><Relationship Id="rId121" Type="http://schemas.openxmlformats.org/officeDocument/2006/relationships/customXml" Target="../ink/ink133.xml"/><Relationship Id="rId163" Type="http://schemas.openxmlformats.org/officeDocument/2006/relationships/customXml" Target="../ink/ink154.xml"/><Relationship Id="rId219" Type="http://schemas.openxmlformats.org/officeDocument/2006/relationships/customXml" Target="../ink/ink182.xml"/><Relationship Id="rId230" Type="http://schemas.openxmlformats.org/officeDocument/2006/relationships/image" Target="../media/image188.png"/><Relationship Id="rId251" Type="http://schemas.openxmlformats.org/officeDocument/2006/relationships/customXml" Target="../ink/ink198.xml"/><Relationship Id="rId25" Type="http://schemas.openxmlformats.org/officeDocument/2006/relationships/customXml" Target="../ink/ink85.xml"/><Relationship Id="rId46" Type="http://schemas.openxmlformats.org/officeDocument/2006/relationships/image" Target="../media/image96.png"/><Relationship Id="rId67" Type="http://schemas.openxmlformats.org/officeDocument/2006/relationships/customXml" Target="../ink/ink106.xml"/><Relationship Id="rId272" Type="http://schemas.openxmlformats.org/officeDocument/2006/relationships/image" Target="../media/image209.png"/><Relationship Id="rId293" Type="http://schemas.openxmlformats.org/officeDocument/2006/relationships/customXml" Target="../ink/ink219.xml"/><Relationship Id="rId307" Type="http://schemas.openxmlformats.org/officeDocument/2006/relationships/customXml" Target="../ink/ink226.xml"/><Relationship Id="rId328" Type="http://schemas.openxmlformats.org/officeDocument/2006/relationships/image" Target="../media/image237.png"/><Relationship Id="rId349" Type="http://schemas.openxmlformats.org/officeDocument/2006/relationships/customXml" Target="../ink/ink247.xml"/><Relationship Id="rId88" Type="http://schemas.openxmlformats.org/officeDocument/2006/relationships/image" Target="../media/image117.png"/><Relationship Id="rId111" Type="http://schemas.openxmlformats.org/officeDocument/2006/relationships/customXml" Target="../ink/ink128.xml"/><Relationship Id="rId132" Type="http://schemas.openxmlformats.org/officeDocument/2006/relationships/image" Target="../media/image139.png"/><Relationship Id="rId153" Type="http://schemas.openxmlformats.org/officeDocument/2006/relationships/customXml" Target="../ink/ink149.xml"/><Relationship Id="rId174" Type="http://schemas.openxmlformats.org/officeDocument/2006/relationships/image" Target="../media/image160.png"/><Relationship Id="rId195" Type="http://schemas.openxmlformats.org/officeDocument/2006/relationships/customXml" Target="../ink/ink170.xml"/><Relationship Id="rId209" Type="http://schemas.openxmlformats.org/officeDocument/2006/relationships/customXml" Target="../ink/ink177.xml"/><Relationship Id="rId220" Type="http://schemas.openxmlformats.org/officeDocument/2006/relationships/image" Target="../media/image183.png"/><Relationship Id="rId241" Type="http://schemas.openxmlformats.org/officeDocument/2006/relationships/customXml" Target="../ink/ink193.xml"/><Relationship Id="rId15" Type="http://schemas.openxmlformats.org/officeDocument/2006/relationships/customXml" Target="../ink/ink80.xml"/><Relationship Id="rId36" Type="http://schemas.openxmlformats.org/officeDocument/2006/relationships/image" Target="../media/image91.png"/><Relationship Id="rId57" Type="http://schemas.openxmlformats.org/officeDocument/2006/relationships/customXml" Target="../ink/ink101.xml"/><Relationship Id="rId262" Type="http://schemas.openxmlformats.org/officeDocument/2006/relationships/image" Target="../media/image204.png"/><Relationship Id="rId283" Type="http://schemas.openxmlformats.org/officeDocument/2006/relationships/customXml" Target="../ink/ink214.xml"/><Relationship Id="rId318" Type="http://schemas.openxmlformats.org/officeDocument/2006/relationships/image" Target="../media/image232.png"/><Relationship Id="rId339" Type="http://schemas.openxmlformats.org/officeDocument/2006/relationships/customXml" Target="../ink/ink242.xml"/><Relationship Id="rId78" Type="http://schemas.openxmlformats.org/officeDocument/2006/relationships/image" Target="../media/image112.png"/><Relationship Id="rId99" Type="http://schemas.openxmlformats.org/officeDocument/2006/relationships/customXml" Target="../ink/ink122.xml"/><Relationship Id="rId101" Type="http://schemas.openxmlformats.org/officeDocument/2006/relationships/customXml" Target="../ink/ink123.xml"/><Relationship Id="rId122" Type="http://schemas.openxmlformats.org/officeDocument/2006/relationships/image" Target="../media/image134.png"/><Relationship Id="rId143" Type="http://schemas.openxmlformats.org/officeDocument/2006/relationships/customXml" Target="../ink/ink144.xml"/><Relationship Id="rId164" Type="http://schemas.openxmlformats.org/officeDocument/2006/relationships/image" Target="../media/image155.png"/><Relationship Id="rId185" Type="http://schemas.openxmlformats.org/officeDocument/2006/relationships/customXml" Target="../ink/ink165.xml"/><Relationship Id="rId350" Type="http://schemas.openxmlformats.org/officeDocument/2006/relationships/image" Target="../media/image248.png"/><Relationship Id="rId9" Type="http://schemas.openxmlformats.org/officeDocument/2006/relationships/customXml" Target="../ink/ink77.xml"/><Relationship Id="rId210" Type="http://schemas.openxmlformats.org/officeDocument/2006/relationships/image" Target="../media/image178.png"/><Relationship Id="rId26" Type="http://schemas.openxmlformats.org/officeDocument/2006/relationships/image" Target="../media/image86.png"/><Relationship Id="rId231" Type="http://schemas.openxmlformats.org/officeDocument/2006/relationships/customXml" Target="../ink/ink188.xml"/><Relationship Id="rId252" Type="http://schemas.openxmlformats.org/officeDocument/2006/relationships/image" Target="../media/image199.png"/><Relationship Id="rId273" Type="http://schemas.openxmlformats.org/officeDocument/2006/relationships/customXml" Target="../ink/ink209.xml"/><Relationship Id="rId294" Type="http://schemas.openxmlformats.org/officeDocument/2006/relationships/image" Target="../media/image220.png"/><Relationship Id="rId308" Type="http://schemas.openxmlformats.org/officeDocument/2006/relationships/image" Target="../media/image227.png"/><Relationship Id="rId329" Type="http://schemas.openxmlformats.org/officeDocument/2006/relationships/customXml" Target="../ink/ink237.xml"/><Relationship Id="rId47" Type="http://schemas.openxmlformats.org/officeDocument/2006/relationships/customXml" Target="../ink/ink96.xml"/><Relationship Id="rId68" Type="http://schemas.openxmlformats.org/officeDocument/2006/relationships/image" Target="../media/image107.png"/><Relationship Id="rId89" Type="http://schemas.openxmlformats.org/officeDocument/2006/relationships/customXml" Target="../ink/ink117.xml"/><Relationship Id="rId112" Type="http://schemas.openxmlformats.org/officeDocument/2006/relationships/image" Target="../media/image129.png"/><Relationship Id="rId133" Type="http://schemas.openxmlformats.org/officeDocument/2006/relationships/customXml" Target="../ink/ink139.xml"/><Relationship Id="rId154" Type="http://schemas.openxmlformats.org/officeDocument/2006/relationships/image" Target="../media/image150.png"/><Relationship Id="rId175" Type="http://schemas.openxmlformats.org/officeDocument/2006/relationships/customXml" Target="../ink/ink160.xml"/><Relationship Id="rId340" Type="http://schemas.openxmlformats.org/officeDocument/2006/relationships/image" Target="../media/image243.png"/><Relationship Id="rId196" Type="http://schemas.openxmlformats.org/officeDocument/2006/relationships/image" Target="../media/image171.png"/><Relationship Id="rId200" Type="http://schemas.openxmlformats.org/officeDocument/2006/relationships/image" Target="../media/image173.png"/><Relationship Id="rId16" Type="http://schemas.openxmlformats.org/officeDocument/2006/relationships/image" Target="../media/image81.png"/><Relationship Id="rId221" Type="http://schemas.openxmlformats.org/officeDocument/2006/relationships/customXml" Target="../ink/ink183.xml"/><Relationship Id="rId242" Type="http://schemas.openxmlformats.org/officeDocument/2006/relationships/image" Target="../media/image194.png"/><Relationship Id="rId263" Type="http://schemas.openxmlformats.org/officeDocument/2006/relationships/customXml" Target="../ink/ink204.xml"/><Relationship Id="rId284" Type="http://schemas.openxmlformats.org/officeDocument/2006/relationships/image" Target="../media/image215.png"/><Relationship Id="rId319" Type="http://schemas.openxmlformats.org/officeDocument/2006/relationships/customXml" Target="../ink/ink232.xml"/><Relationship Id="rId37" Type="http://schemas.openxmlformats.org/officeDocument/2006/relationships/customXml" Target="../ink/ink91.xml"/><Relationship Id="rId58" Type="http://schemas.openxmlformats.org/officeDocument/2006/relationships/image" Target="../media/image102.png"/><Relationship Id="rId79" Type="http://schemas.openxmlformats.org/officeDocument/2006/relationships/customXml" Target="../ink/ink112.xml"/><Relationship Id="rId102" Type="http://schemas.openxmlformats.org/officeDocument/2006/relationships/image" Target="../media/image124.png"/><Relationship Id="rId123" Type="http://schemas.openxmlformats.org/officeDocument/2006/relationships/customXml" Target="../ink/ink134.xml"/><Relationship Id="rId144" Type="http://schemas.openxmlformats.org/officeDocument/2006/relationships/image" Target="../media/image145.png"/><Relationship Id="rId330" Type="http://schemas.openxmlformats.org/officeDocument/2006/relationships/image" Target="../media/image238.png"/><Relationship Id="rId90" Type="http://schemas.openxmlformats.org/officeDocument/2006/relationships/image" Target="../media/image118.png"/><Relationship Id="rId165" Type="http://schemas.openxmlformats.org/officeDocument/2006/relationships/customXml" Target="../ink/ink155.xml"/><Relationship Id="rId186" Type="http://schemas.openxmlformats.org/officeDocument/2006/relationships/image" Target="../media/image166.png"/><Relationship Id="rId351" Type="http://schemas.openxmlformats.org/officeDocument/2006/relationships/customXml" Target="../ink/ink248.xml"/><Relationship Id="rId211" Type="http://schemas.openxmlformats.org/officeDocument/2006/relationships/customXml" Target="../ink/ink178.xml"/><Relationship Id="rId232" Type="http://schemas.openxmlformats.org/officeDocument/2006/relationships/image" Target="../media/image189.png"/><Relationship Id="rId253" Type="http://schemas.openxmlformats.org/officeDocument/2006/relationships/customXml" Target="../ink/ink199.xml"/><Relationship Id="rId274" Type="http://schemas.openxmlformats.org/officeDocument/2006/relationships/image" Target="../media/image210.png"/><Relationship Id="rId295" Type="http://schemas.openxmlformats.org/officeDocument/2006/relationships/customXml" Target="../ink/ink220.xml"/><Relationship Id="rId309" Type="http://schemas.openxmlformats.org/officeDocument/2006/relationships/customXml" Target="../ink/ink227.xml"/><Relationship Id="rId27" Type="http://schemas.openxmlformats.org/officeDocument/2006/relationships/customXml" Target="../ink/ink86.xml"/><Relationship Id="rId48" Type="http://schemas.openxmlformats.org/officeDocument/2006/relationships/image" Target="../media/image97.png"/><Relationship Id="rId69" Type="http://schemas.openxmlformats.org/officeDocument/2006/relationships/customXml" Target="../ink/ink107.xml"/><Relationship Id="rId113" Type="http://schemas.openxmlformats.org/officeDocument/2006/relationships/customXml" Target="../ink/ink129.xml"/><Relationship Id="rId134" Type="http://schemas.openxmlformats.org/officeDocument/2006/relationships/image" Target="../media/image140.png"/><Relationship Id="rId320" Type="http://schemas.openxmlformats.org/officeDocument/2006/relationships/image" Target="../media/image233.png"/><Relationship Id="rId80" Type="http://schemas.openxmlformats.org/officeDocument/2006/relationships/image" Target="../media/image113.png"/><Relationship Id="rId155" Type="http://schemas.openxmlformats.org/officeDocument/2006/relationships/customXml" Target="../ink/ink150.xml"/><Relationship Id="rId176" Type="http://schemas.openxmlformats.org/officeDocument/2006/relationships/image" Target="../media/image161.png"/><Relationship Id="rId197" Type="http://schemas.openxmlformats.org/officeDocument/2006/relationships/customXml" Target="../ink/ink171.xml"/><Relationship Id="rId341" Type="http://schemas.openxmlformats.org/officeDocument/2006/relationships/customXml" Target="../ink/ink243.xml"/><Relationship Id="rId201" Type="http://schemas.openxmlformats.org/officeDocument/2006/relationships/customXml" Target="../ink/ink173.xml"/><Relationship Id="rId222" Type="http://schemas.openxmlformats.org/officeDocument/2006/relationships/image" Target="../media/image184.png"/><Relationship Id="rId243" Type="http://schemas.openxmlformats.org/officeDocument/2006/relationships/customXml" Target="../ink/ink194.xml"/><Relationship Id="rId264" Type="http://schemas.openxmlformats.org/officeDocument/2006/relationships/image" Target="../media/image205.png"/><Relationship Id="rId285" Type="http://schemas.openxmlformats.org/officeDocument/2006/relationships/customXml" Target="../ink/ink215.xml"/><Relationship Id="rId17" Type="http://schemas.openxmlformats.org/officeDocument/2006/relationships/customXml" Target="../ink/ink81.xml"/><Relationship Id="rId38" Type="http://schemas.openxmlformats.org/officeDocument/2006/relationships/image" Target="../media/image92.png"/><Relationship Id="rId59" Type="http://schemas.openxmlformats.org/officeDocument/2006/relationships/customXml" Target="../ink/ink102.xml"/><Relationship Id="rId103" Type="http://schemas.openxmlformats.org/officeDocument/2006/relationships/customXml" Target="../ink/ink124.xml"/><Relationship Id="rId124" Type="http://schemas.openxmlformats.org/officeDocument/2006/relationships/image" Target="../media/image135.png"/><Relationship Id="rId310" Type="http://schemas.openxmlformats.org/officeDocument/2006/relationships/image" Target="../media/image228.png"/><Relationship Id="rId70" Type="http://schemas.openxmlformats.org/officeDocument/2006/relationships/image" Target="../media/image108.png"/><Relationship Id="rId91" Type="http://schemas.openxmlformats.org/officeDocument/2006/relationships/customXml" Target="../ink/ink118.xml"/><Relationship Id="rId145" Type="http://schemas.openxmlformats.org/officeDocument/2006/relationships/customXml" Target="../ink/ink145.xml"/><Relationship Id="rId166" Type="http://schemas.openxmlformats.org/officeDocument/2006/relationships/image" Target="../media/image156.png"/><Relationship Id="rId187" Type="http://schemas.openxmlformats.org/officeDocument/2006/relationships/customXml" Target="../ink/ink166.xml"/><Relationship Id="rId331" Type="http://schemas.openxmlformats.org/officeDocument/2006/relationships/customXml" Target="../ink/ink238.xml"/><Relationship Id="rId352" Type="http://schemas.openxmlformats.org/officeDocument/2006/relationships/image" Target="../media/image249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79.png"/><Relationship Id="rId233" Type="http://schemas.openxmlformats.org/officeDocument/2006/relationships/customXml" Target="../ink/ink189.xml"/><Relationship Id="rId254" Type="http://schemas.openxmlformats.org/officeDocument/2006/relationships/image" Target="../media/image200.png"/><Relationship Id="rId28" Type="http://schemas.openxmlformats.org/officeDocument/2006/relationships/image" Target="../media/image87.png"/><Relationship Id="rId49" Type="http://schemas.openxmlformats.org/officeDocument/2006/relationships/customXml" Target="../ink/ink97.xml"/><Relationship Id="rId114" Type="http://schemas.openxmlformats.org/officeDocument/2006/relationships/image" Target="../media/image130.png"/><Relationship Id="rId275" Type="http://schemas.openxmlformats.org/officeDocument/2006/relationships/customXml" Target="../ink/ink210.xml"/><Relationship Id="rId296" Type="http://schemas.openxmlformats.org/officeDocument/2006/relationships/image" Target="../media/image221.png"/><Relationship Id="rId300" Type="http://schemas.openxmlformats.org/officeDocument/2006/relationships/image" Target="../media/image223.png"/><Relationship Id="rId60" Type="http://schemas.openxmlformats.org/officeDocument/2006/relationships/image" Target="../media/image103.png"/><Relationship Id="rId81" Type="http://schemas.openxmlformats.org/officeDocument/2006/relationships/customXml" Target="../ink/ink113.xml"/><Relationship Id="rId135" Type="http://schemas.openxmlformats.org/officeDocument/2006/relationships/customXml" Target="../ink/ink140.xml"/><Relationship Id="rId156" Type="http://schemas.openxmlformats.org/officeDocument/2006/relationships/image" Target="../media/image151.png"/><Relationship Id="rId177" Type="http://schemas.openxmlformats.org/officeDocument/2006/relationships/customXml" Target="../ink/ink161.xml"/><Relationship Id="rId198" Type="http://schemas.openxmlformats.org/officeDocument/2006/relationships/image" Target="../media/image172.png"/><Relationship Id="rId321" Type="http://schemas.openxmlformats.org/officeDocument/2006/relationships/customXml" Target="../ink/ink233.xml"/><Relationship Id="rId342" Type="http://schemas.openxmlformats.org/officeDocument/2006/relationships/image" Target="../media/image244.png"/><Relationship Id="rId202" Type="http://schemas.openxmlformats.org/officeDocument/2006/relationships/image" Target="../media/image174.png"/><Relationship Id="rId223" Type="http://schemas.openxmlformats.org/officeDocument/2006/relationships/customXml" Target="../ink/ink184.xml"/><Relationship Id="rId244" Type="http://schemas.openxmlformats.org/officeDocument/2006/relationships/image" Target="../media/image195.png"/><Relationship Id="rId18" Type="http://schemas.openxmlformats.org/officeDocument/2006/relationships/image" Target="../media/image82.png"/><Relationship Id="rId39" Type="http://schemas.openxmlformats.org/officeDocument/2006/relationships/customXml" Target="../ink/ink92.xml"/><Relationship Id="rId265" Type="http://schemas.openxmlformats.org/officeDocument/2006/relationships/customXml" Target="../ink/ink205.xml"/><Relationship Id="rId286" Type="http://schemas.openxmlformats.org/officeDocument/2006/relationships/image" Target="../media/image216.png"/><Relationship Id="rId50" Type="http://schemas.openxmlformats.org/officeDocument/2006/relationships/image" Target="../media/image98.png"/><Relationship Id="rId104" Type="http://schemas.openxmlformats.org/officeDocument/2006/relationships/image" Target="../media/image125.png"/><Relationship Id="rId125" Type="http://schemas.openxmlformats.org/officeDocument/2006/relationships/customXml" Target="../ink/ink135.xml"/><Relationship Id="rId146" Type="http://schemas.openxmlformats.org/officeDocument/2006/relationships/image" Target="../media/image146.png"/><Relationship Id="rId167" Type="http://schemas.openxmlformats.org/officeDocument/2006/relationships/customXml" Target="../ink/ink156.xml"/><Relationship Id="rId188" Type="http://schemas.openxmlformats.org/officeDocument/2006/relationships/image" Target="../media/image167.png"/><Relationship Id="rId311" Type="http://schemas.openxmlformats.org/officeDocument/2006/relationships/customXml" Target="../ink/ink228.xml"/><Relationship Id="rId332" Type="http://schemas.openxmlformats.org/officeDocument/2006/relationships/image" Target="../media/image239.png"/><Relationship Id="rId353" Type="http://schemas.openxmlformats.org/officeDocument/2006/relationships/customXml" Target="../ink/ink249.xml"/><Relationship Id="rId71" Type="http://schemas.openxmlformats.org/officeDocument/2006/relationships/customXml" Target="../ink/ink108.xml"/><Relationship Id="rId92" Type="http://schemas.openxmlformats.org/officeDocument/2006/relationships/image" Target="../media/image119.png"/><Relationship Id="rId213" Type="http://schemas.openxmlformats.org/officeDocument/2006/relationships/customXml" Target="../ink/ink179.xml"/><Relationship Id="rId234" Type="http://schemas.openxmlformats.org/officeDocument/2006/relationships/image" Target="../media/image190.png"/><Relationship Id="rId2" Type="http://schemas.openxmlformats.org/officeDocument/2006/relationships/image" Target="../media/image1.gif"/><Relationship Id="rId29" Type="http://schemas.openxmlformats.org/officeDocument/2006/relationships/customXml" Target="../ink/ink87.xml"/><Relationship Id="rId255" Type="http://schemas.openxmlformats.org/officeDocument/2006/relationships/customXml" Target="../ink/ink200.xml"/><Relationship Id="rId276" Type="http://schemas.openxmlformats.org/officeDocument/2006/relationships/image" Target="../media/image211.png"/><Relationship Id="rId297" Type="http://schemas.openxmlformats.org/officeDocument/2006/relationships/customXml" Target="../ink/ink221.xml"/><Relationship Id="rId40" Type="http://schemas.openxmlformats.org/officeDocument/2006/relationships/image" Target="../media/image93.png"/><Relationship Id="rId115" Type="http://schemas.openxmlformats.org/officeDocument/2006/relationships/customXml" Target="../ink/ink130.xml"/><Relationship Id="rId136" Type="http://schemas.openxmlformats.org/officeDocument/2006/relationships/image" Target="../media/image141.png"/><Relationship Id="rId157" Type="http://schemas.openxmlformats.org/officeDocument/2006/relationships/customXml" Target="../ink/ink151.xml"/><Relationship Id="rId178" Type="http://schemas.openxmlformats.org/officeDocument/2006/relationships/image" Target="../media/image162.png"/><Relationship Id="rId301" Type="http://schemas.openxmlformats.org/officeDocument/2006/relationships/customXml" Target="../ink/ink223.xml"/><Relationship Id="rId322" Type="http://schemas.openxmlformats.org/officeDocument/2006/relationships/image" Target="../media/image234.png"/><Relationship Id="rId343" Type="http://schemas.openxmlformats.org/officeDocument/2006/relationships/customXml" Target="../ink/ink244.xml"/><Relationship Id="rId61" Type="http://schemas.openxmlformats.org/officeDocument/2006/relationships/customXml" Target="../ink/ink103.xml"/><Relationship Id="rId82" Type="http://schemas.openxmlformats.org/officeDocument/2006/relationships/image" Target="../media/image114.png"/><Relationship Id="rId199" Type="http://schemas.openxmlformats.org/officeDocument/2006/relationships/customXml" Target="../ink/ink172.xml"/><Relationship Id="rId203" Type="http://schemas.openxmlformats.org/officeDocument/2006/relationships/customXml" Target="../ink/ink174.xml"/><Relationship Id="rId19" Type="http://schemas.openxmlformats.org/officeDocument/2006/relationships/customXml" Target="../ink/ink82.xml"/><Relationship Id="rId224" Type="http://schemas.openxmlformats.org/officeDocument/2006/relationships/image" Target="../media/image185.png"/><Relationship Id="rId245" Type="http://schemas.openxmlformats.org/officeDocument/2006/relationships/customXml" Target="../ink/ink195.xml"/><Relationship Id="rId266" Type="http://schemas.openxmlformats.org/officeDocument/2006/relationships/image" Target="../media/image206.png"/><Relationship Id="rId287" Type="http://schemas.openxmlformats.org/officeDocument/2006/relationships/customXml" Target="../ink/ink216.xml"/><Relationship Id="rId30" Type="http://schemas.openxmlformats.org/officeDocument/2006/relationships/image" Target="../media/image88.png"/><Relationship Id="rId105" Type="http://schemas.openxmlformats.org/officeDocument/2006/relationships/customXml" Target="../ink/ink125.xml"/><Relationship Id="rId126" Type="http://schemas.openxmlformats.org/officeDocument/2006/relationships/image" Target="../media/image136.png"/><Relationship Id="rId147" Type="http://schemas.openxmlformats.org/officeDocument/2006/relationships/customXml" Target="../ink/ink146.xml"/><Relationship Id="rId168" Type="http://schemas.openxmlformats.org/officeDocument/2006/relationships/image" Target="../media/image157.png"/><Relationship Id="rId312" Type="http://schemas.openxmlformats.org/officeDocument/2006/relationships/image" Target="../media/image229.png"/><Relationship Id="rId333" Type="http://schemas.openxmlformats.org/officeDocument/2006/relationships/customXml" Target="../ink/ink239.xml"/><Relationship Id="rId354" Type="http://schemas.openxmlformats.org/officeDocument/2006/relationships/image" Target="../media/image250.png"/><Relationship Id="rId51" Type="http://schemas.openxmlformats.org/officeDocument/2006/relationships/customXml" Target="../ink/ink98.xml"/><Relationship Id="rId72" Type="http://schemas.openxmlformats.org/officeDocument/2006/relationships/image" Target="../media/image109.png"/><Relationship Id="rId93" Type="http://schemas.openxmlformats.org/officeDocument/2006/relationships/customXml" Target="../ink/ink119.xml"/><Relationship Id="rId189" Type="http://schemas.openxmlformats.org/officeDocument/2006/relationships/customXml" Target="../ink/ink167.xml"/><Relationship Id="rId3" Type="http://schemas.openxmlformats.org/officeDocument/2006/relationships/customXml" Target="../ink/ink74.xml"/><Relationship Id="rId214" Type="http://schemas.openxmlformats.org/officeDocument/2006/relationships/image" Target="../media/image180.png"/><Relationship Id="rId235" Type="http://schemas.openxmlformats.org/officeDocument/2006/relationships/customXml" Target="../ink/ink190.xml"/><Relationship Id="rId256" Type="http://schemas.openxmlformats.org/officeDocument/2006/relationships/image" Target="../media/image201.png"/><Relationship Id="rId277" Type="http://schemas.openxmlformats.org/officeDocument/2006/relationships/customXml" Target="../ink/ink211.xml"/><Relationship Id="rId298" Type="http://schemas.openxmlformats.org/officeDocument/2006/relationships/image" Target="../media/image222.png"/><Relationship Id="rId116" Type="http://schemas.openxmlformats.org/officeDocument/2006/relationships/image" Target="../media/image131.png"/><Relationship Id="rId137" Type="http://schemas.openxmlformats.org/officeDocument/2006/relationships/customXml" Target="../ink/ink141.xml"/><Relationship Id="rId158" Type="http://schemas.openxmlformats.org/officeDocument/2006/relationships/image" Target="../media/image152.png"/><Relationship Id="rId302" Type="http://schemas.openxmlformats.org/officeDocument/2006/relationships/image" Target="../media/image224.png"/><Relationship Id="rId323" Type="http://schemas.openxmlformats.org/officeDocument/2006/relationships/customXml" Target="../ink/ink234.xml"/><Relationship Id="rId344" Type="http://schemas.openxmlformats.org/officeDocument/2006/relationships/image" Target="../media/image245.png"/><Relationship Id="rId20" Type="http://schemas.openxmlformats.org/officeDocument/2006/relationships/image" Target="../media/image83.png"/><Relationship Id="rId41" Type="http://schemas.openxmlformats.org/officeDocument/2006/relationships/customXml" Target="../ink/ink93.xml"/><Relationship Id="rId62" Type="http://schemas.openxmlformats.org/officeDocument/2006/relationships/image" Target="../media/image104.png"/><Relationship Id="rId83" Type="http://schemas.openxmlformats.org/officeDocument/2006/relationships/customXml" Target="../ink/ink114.xml"/><Relationship Id="rId179" Type="http://schemas.openxmlformats.org/officeDocument/2006/relationships/customXml" Target="../ink/ink162.xml"/><Relationship Id="rId190" Type="http://schemas.openxmlformats.org/officeDocument/2006/relationships/image" Target="../media/image168.png"/><Relationship Id="rId204" Type="http://schemas.openxmlformats.org/officeDocument/2006/relationships/image" Target="../media/image175.png"/><Relationship Id="rId225" Type="http://schemas.openxmlformats.org/officeDocument/2006/relationships/customXml" Target="../ink/ink185.xml"/><Relationship Id="rId246" Type="http://schemas.openxmlformats.org/officeDocument/2006/relationships/image" Target="../media/image196.png"/><Relationship Id="rId267" Type="http://schemas.openxmlformats.org/officeDocument/2006/relationships/customXml" Target="../ink/ink206.xml"/><Relationship Id="rId288" Type="http://schemas.openxmlformats.org/officeDocument/2006/relationships/image" Target="../media/image217.png"/><Relationship Id="rId106" Type="http://schemas.openxmlformats.org/officeDocument/2006/relationships/image" Target="../media/image126.png"/><Relationship Id="rId127" Type="http://schemas.openxmlformats.org/officeDocument/2006/relationships/customXml" Target="../ink/ink136.xml"/><Relationship Id="rId313" Type="http://schemas.openxmlformats.org/officeDocument/2006/relationships/customXml" Target="../ink/ink229.xml"/><Relationship Id="rId10" Type="http://schemas.openxmlformats.org/officeDocument/2006/relationships/image" Target="../media/image78.png"/><Relationship Id="rId31" Type="http://schemas.openxmlformats.org/officeDocument/2006/relationships/customXml" Target="../ink/ink88.xml"/><Relationship Id="rId52" Type="http://schemas.openxmlformats.org/officeDocument/2006/relationships/image" Target="../media/image99.png"/><Relationship Id="rId73" Type="http://schemas.openxmlformats.org/officeDocument/2006/relationships/customXml" Target="../ink/ink109.xml"/><Relationship Id="rId94" Type="http://schemas.openxmlformats.org/officeDocument/2006/relationships/image" Target="../media/image120.png"/><Relationship Id="rId148" Type="http://schemas.openxmlformats.org/officeDocument/2006/relationships/image" Target="../media/image147.png"/><Relationship Id="rId169" Type="http://schemas.openxmlformats.org/officeDocument/2006/relationships/customXml" Target="../ink/ink157.xml"/><Relationship Id="rId334" Type="http://schemas.openxmlformats.org/officeDocument/2006/relationships/image" Target="../media/image240.png"/><Relationship Id="rId4" Type="http://schemas.openxmlformats.org/officeDocument/2006/relationships/image" Target="../media/image75.png"/><Relationship Id="rId180" Type="http://schemas.openxmlformats.org/officeDocument/2006/relationships/image" Target="../media/image163.png"/><Relationship Id="rId215" Type="http://schemas.openxmlformats.org/officeDocument/2006/relationships/customXml" Target="../ink/ink180.xml"/><Relationship Id="rId236" Type="http://schemas.openxmlformats.org/officeDocument/2006/relationships/image" Target="../media/image191.png"/><Relationship Id="rId257" Type="http://schemas.openxmlformats.org/officeDocument/2006/relationships/customXml" Target="../ink/ink201.xml"/><Relationship Id="rId278" Type="http://schemas.openxmlformats.org/officeDocument/2006/relationships/image" Target="../media/image212.png"/><Relationship Id="rId303" Type="http://schemas.openxmlformats.org/officeDocument/2006/relationships/customXml" Target="../ink/ink224.xml"/><Relationship Id="rId42" Type="http://schemas.openxmlformats.org/officeDocument/2006/relationships/image" Target="../media/image94.png"/><Relationship Id="rId84" Type="http://schemas.openxmlformats.org/officeDocument/2006/relationships/image" Target="../media/image115.png"/><Relationship Id="rId138" Type="http://schemas.openxmlformats.org/officeDocument/2006/relationships/image" Target="../media/image142.png"/><Relationship Id="rId345" Type="http://schemas.openxmlformats.org/officeDocument/2006/relationships/customXml" Target="../ink/ink245.xml"/><Relationship Id="rId191" Type="http://schemas.openxmlformats.org/officeDocument/2006/relationships/customXml" Target="../ink/ink168.xml"/><Relationship Id="rId205" Type="http://schemas.openxmlformats.org/officeDocument/2006/relationships/customXml" Target="../ink/ink175.xml"/><Relationship Id="rId247" Type="http://schemas.openxmlformats.org/officeDocument/2006/relationships/customXml" Target="../ink/ink196.xml"/><Relationship Id="rId107" Type="http://schemas.openxmlformats.org/officeDocument/2006/relationships/customXml" Target="../ink/ink126.xml"/><Relationship Id="rId289" Type="http://schemas.openxmlformats.org/officeDocument/2006/relationships/customXml" Target="../ink/ink217.xml"/><Relationship Id="rId11" Type="http://schemas.openxmlformats.org/officeDocument/2006/relationships/customXml" Target="../ink/ink78.xml"/><Relationship Id="rId53" Type="http://schemas.openxmlformats.org/officeDocument/2006/relationships/customXml" Target="../ink/ink99.xml"/><Relationship Id="rId149" Type="http://schemas.openxmlformats.org/officeDocument/2006/relationships/customXml" Target="../ink/ink147.xml"/><Relationship Id="rId314" Type="http://schemas.openxmlformats.org/officeDocument/2006/relationships/image" Target="../media/image230.png"/><Relationship Id="rId95" Type="http://schemas.openxmlformats.org/officeDocument/2006/relationships/customXml" Target="../ink/ink120.xml"/><Relationship Id="rId160" Type="http://schemas.openxmlformats.org/officeDocument/2006/relationships/image" Target="../media/image153.png"/><Relationship Id="rId216" Type="http://schemas.openxmlformats.org/officeDocument/2006/relationships/image" Target="../media/image181.png"/><Relationship Id="rId258" Type="http://schemas.openxmlformats.org/officeDocument/2006/relationships/image" Target="../media/image202.png"/><Relationship Id="rId22" Type="http://schemas.openxmlformats.org/officeDocument/2006/relationships/image" Target="../media/image84.png"/><Relationship Id="rId64" Type="http://schemas.openxmlformats.org/officeDocument/2006/relationships/image" Target="../media/image105.png"/><Relationship Id="rId118" Type="http://schemas.openxmlformats.org/officeDocument/2006/relationships/image" Target="../media/image132.png"/><Relationship Id="rId325" Type="http://schemas.openxmlformats.org/officeDocument/2006/relationships/customXml" Target="../ink/ink235.xml"/><Relationship Id="rId171" Type="http://schemas.openxmlformats.org/officeDocument/2006/relationships/customXml" Target="../ink/ink158.xml"/><Relationship Id="rId227" Type="http://schemas.openxmlformats.org/officeDocument/2006/relationships/customXml" Target="../ink/ink186.xml"/><Relationship Id="rId269" Type="http://schemas.openxmlformats.org/officeDocument/2006/relationships/customXml" Target="../ink/ink207.xml"/><Relationship Id="rId33" Type="http://schemas.openxmlformats.org/officeDocument/2006/relationships/customXml" Target="../ink/ink89.xml"/><Relationship Id="rId129" Type="http://schemas.openxmlformats.org/officeDocument/2006/relationships/customXml" Target="../ink/ink137.xml"/><Relationship Id="rId280" Type="http://schemas.openxmlformats.org/officeDocument/2006/relationships/image" Target="../media/image213.png"/><Relationship Id="rId336" Type="http://schemas.openxmlformats.org/officeDocument/2006/relationships/image" Target="../media/image241.png"/><Relationship Id="rId75" Type="http://schemas.openxmlformats.org/officeDocument/2006/relationships/customXml" Target="../ink/ink110.xml"/><Relationship Id="rId140" Type="http://schemas.openxmlformats.org/officeDocument/2006/relationships/image" Target="../media/image143.png"/><Relationship Id="rId182" Type="http://schemas.openxmlformats.org/officeDocument/2006/relationships/image" Target="../media/image164.png"/><Relationship Id="rId6" Type="http://schemas.openxmlformats.org/officeDocument/2006/relationships/image" Target="../media/image76.png"/><Relationship Id="rId238" Type="http://schemas.openxmlformats.org/officeDocument/2006/relationships/image" Target="../media/image192.png"/><Relationship Id="rId291" Type="http://schemas.openxmlformats.org/officeDocument/2006/relationships/customXml" Target="../ink/ink218.xml"/><Relationship Id="rId305" Type="http://schemas.openxmlformats.org/officeDocument/2006/relationships/customXml" Target="../ink/ink225.xml"/><Relationship Id="rId347" Type="http://schemas.openxmlformats.org/officeDocument/2006/relationships/customXml" Target="../ink/ink246.xml"/><Relationship Id="rId44" Type="http://schemas.openxmlformats.org/officeDocument/2006/relationships/image" Target="../media/image95.png"/><Relationship Id="rId86" Type="http://schemas.openxmlformats.org/officeDocument/2006/relationships/image" Target="../media/image116.png"/><Relationship Id="rId151" Type="http://schemas.openxmlformats.org/officeDocument/2006/relationships/customXml" Target="../ink/ink148.xml"/><Relationship Id="rId193" Type="http://schemas.openxmlformats.org/officeDocument/2006/relationships/customXml" Target="../ink/ink169.xml"/><Relationship Id="rId207" Type="http://schemas.openxmlformats.org/officeDocument/2006/relationships/customXml" Target="../ink/ink176.xml"/><Relationship Id="rId249" Type="http://schemas.openxmlformats.org/officeDocument/2006/relationships/customXml" Target="../ink/ink197.xml"/><Relationship Id="rId13" Type="http://schemas.openxmlformats.org/officeDocument/2006/relationships/customXml" Target="../ink/ink79.xml"/><Relationship Id="rId109" Type="http://schemas.openxmlformats.org/officeDocument/2006/relationships/customXml" Target="../ink/ink127.xml"/><Relationship Id="rId260" Type="http://schemas.openxmlformats.org/officeDocument/2006/relationships/image" Target="../media/image203.png"/><Relationship Id="rId316" Type="http://schemas.openxmlformats.org/officeDocument/2006/relationships/image" Target="../media/image231.png"/><Relationship Id="rId55" Type="http://schemas.openxmlformats.org/officeDocument/2006/relationships/customXml" Target="../ink/ink100.xml"/><Relationship Id="rId97" Type="http://schemas.openxmlformats.org/officeDocument/2006/relationships/customXml" Target="../ink/ink121.xml"/><Relationship Id="rId120" Type="http://schemas.openxmlformats.org/officeDocument/2006/relationships/image" Target="../media/image133.png"/><Relationship Id="rId162" Type="http://schemas.openxmlformats.org/officeDocument/2006/relationships/image" Target="../media/image154.png"/><Relationship Id="rId218" Type="http://schemas.openxmlformats.org/officeDocument/2006/relationships/image" Target="../media/image182.png"/><Relationship Id="rId271" Type="http://schemas.openxmlformats.org/officeDocument/2006/relationships/customXml" Target="../ink/ink208.xml"/><Relationship Id="rId24" Type="http://schemas.openxmlformats.org/officeDocument/2006/relationships/image" Target="../media/image85.png"/><Relationship Id="rId66" Type="http://schemas.openxmlformats.org/officeDocument/2006/relationships/image" Target="../media/image106.png"/><Relationship Id="rId131" Type="http://schemas.openxmlformats.org/officeDocument/2006/relationships/customXml" Target="../ink/ink138.xml"/><Relationship Id="rId327" Type="http://schemas.openxmlformats.org/officeDocument/2006/relationships/customXml" Target="../ink/ink236.xml"/><Relationship Id="rId173" Type="http://schemas.openxmlformats.org/officeDocument/2006/relationships/customXml" Target="../ink/ink159.xml"/><Relationship Id="rId229" Type="http://schemas.openxmlformats.org/officeDocument/2006/relationships/customXml" Target="../ink/ink187.xml"/><Relationship Id="rId240" Type="http://schemas.openxmlformats.org/officeDocument/2006/relationships/image" Target="../media/image193.png"/><Relationship Id="rId35" Type="http://schemas.openxmlformats.org/officeDocument/2006/relationships/customXml" Target="../ink/ink90.xml"/><Relationship Id="rId77" Type="http://schemas.openxmlformats.org/officeDocument/2006/relationships/customXml" Target="../ink/ink111.xml"/><Relationship Id="rId100" Type="http://schemas.openxmlformats.org/officeDocument/2006/relationships/image" Target="../media/image123.png"/><Relationship Id="rId282" Type="http://schemas.openxmlformats.org/officeDocument/2006/relationships/image" Target="../media/image214.png"/><Relationship Id="rId338" Type="http://schemas.openxmlformats.org/officeDocument/2006/relationships/image" Target="../media/image242.png"/><Relationship Id="rId8" Type="http://schemas.openxmlformats.org/officeDocument/2006/relationships/image" Target="../media/image77.png"/><Relationship Id="rId142" Type="http://schemas.openxmlformats.org/officeDocument/2006/relationships/image" Target="../media/image144.png"/><Relationship Id="rId184" Type="http://schemas.openxmlformats.org/officeDocument/2006/relationships/image" Target="../media/image16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7.xml"/><Relationship Id="rId21" Type="http://schemas.openxmlformats.org/officeDocument/2006/relationships/customXml" Target="../ink/ink259.xml"/><Relationship Id="rId42" Type="http://schemas.openxmlformats.org/officeDocument/2006/relationships/image" Target="../media/image270.png"/><Relationship Id="rId63" Type="http://schemas.openxmlformats.org/officeDocument/2006/relationships/customXml" Target="../ink/ink280.xml"/><Relationship Id="rId84" Type="http://schemas.openxmlformats.org/officeDocument/2006/relationships/image" Target="../media/image291.png"/><Relationship Id="rId138" Type="http://schemas.openxmlformats.org/officeDocument/2006/relationships/image" Target="../media/image318.png"/><Relationship Id="rId107" Type="http://schemas.openxmlformats.org/officeDocument/2006/relationships/customXml" Target="../ink/ink302.xml"/><Relationship Id="rId11" Type="http://schemas.openxmlformats.org/officeDocument/2006/relationships/customXml" Target="../ink/ink254.xml"/><Relationship Id="rId32" Type="http://schemas.openxmlformats.org/officeDocument/2006/relationships/image" Target="../media/image265.png"/><Relationship Id="rId53" Type="http://schemas.openxmlformats.org/officeDocument/2006/relationships/customXml" Target="../ink/ink275.xml"/><Relationship Id="rId74" Type="http://schemas.openxmlformats.org/officeDocument/2006/relationships/image" Target="../media/image286.png"/><Relationship Id="rId128" Type="http://schemas.openxmlformats.org/officeDocument/2006/relationships/image" Target="../media/image313.png"/><Relationship Id="rId149" Type="http://schemas.openxmlformats.org/officeDocument/2006/relationships/customXml" Target="../ink/ink323.xml"/><Relationship Id="rId5" Type="http://schemas.openxmlformats.org/officeDocument/2006/relationships/customXml" Target="../ink/ink251.xml"/><Relationship Id="rId95" Type="http://schemas.openxmlformats.org/officeDocument/2006/relationships/customXml" Target="../ink/ink296.xml"/><Relationship Id="rId22" Type="http://schemas.openxmlformats.org/officeDocument/2006/relationships/image" Target="../media/image260.png"/><Relationship Id="rId43" Type="http://schemas.openxmlformats.org/officeDocument/2006/relationships/customXml" Target="../ink/ink270.xml"/><Relationship Id="rId64" Type="http://schemas.openxmlformats.org/officeDocument/2006/relationships/image" Target="../media/image281.png"/><Relationship Id="rId118" Type="http://schemas.openxmlformats.org/officeDocument/2006/relationships/image" Target="../media/image308.png"/><Relationship Id="rId139" Type="http://schemas.openxmlformats.org/officeDocument/2006/relationships/customXml" Target="../ink/ink318.xml"/><Relationship Id="rId80" Type="http://schemas.openxmlformats.org/officeDocument/2006/relationships/image" Target="../media/image289.png"/><Relationship Id="rId85" Type="http://schemas.openxmlformats.org/officeDocument/2006/relationships/customXml" Target="../ink/ink291.xml"/><Relationship Id="rId150" Type="http://schemas.openxmlformats.org/officeDocument/2006/relationships/image" Target="../media/image324.png"/><Relationship Id="rId155" Type="http://schemas.openxmlformats.org/officeDocument/2006/relationships/customXml" Target="../ink/ink326.xml"/><Relationship Id="rId12" Type="http://schemas.openxmlformats.org/officeDocument/2006/relationships/image" Target="../media/image255.png"/><Relationship Id="rId17" Type="http://schemas.openxmlformats.org/officeDocument/2006/relationships/customXml" Target="../ink/ink257.xml"/><Relationship Id="rId33" Type="http://schemas.openxmlformats.org/officeDocument/2006/relationships/customXml" Target="../ink/ink265.xml"/><Relationship Id="rId38" Type="http://schemas.openxmlformats.org/officeDocument/2006/relationships/image" Target="../media/image268.png"/><Relationship Id="rId59" Type="http://schemas.openxmlformats.org/officeDocument/2006/relationships/customXml" Target="../ink/ink278.xml"/><Relationship Id="rId103" Type="http://schemas.openxmlformats.org/officeDocument/2006/relationships/customXml" Target="../ink/ink300.xml"/><Relationship Id="rId108" Type="http://schemas.openxmlformats.org/officeDocument/2006/relationships/image" Target="../media/image303.png"/><Relationship Id="rId124" Type="http://schemas.openxmlformats.org/officeDocument/2006/relationships/image" Target="../media/image311.png"/><Relationship Id="rId129" Type="http://schemas.openxmlformats.org/officeDocument/2006/relationships/customXml" Target="../ink/ink313.xml"/><Relationship Id="rId54" Type="http://schemas.openxmlformats.org/officeDocument/2006/relationships/image" Target="../media/image276.png"/><Relationship Id="rId70" Type="http://schemas.openxmlformats.org/officeDocument/2006/relationships/image" Target="../media/image284.png"/><Relationship Id="rId75" Type="http://schemas.openxmlformats.org/officeDocument/2006/relationships/customXml" Target="../ink/ink286.xml"/><Relationship Id="rId91" Type="http://schemas.openxmlformats.org/officeDocument/2006/relationships/customXml" Target="../ink/ink294.xml"/><Relationship Id="rId96" Type="http://schemas.openxmlformats.org/officeDocument/2006/relationships/image" Target="../media/image297.png"/><Relationship Id="rId140" Type="http://schemas.openxmlformats.org/officeDocument/2006/relationships/image" Target="../media/image319.png"/><Relationship Id="rId145" Type="http://schemas.openxmlformats.org/officeDocument/2006/relationships/customXml" Target="../ink/ink3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2.png"/><Relationship Id="rId23" Type="http://schemas.openxmlformats.org/officeDocument/2006/relationships/customXml" Target="../ink/ink260.xml"/><Relationship Id="rId28" Type="http://schemas.openxmlformats.org/officeDocument/2006/relationships/image" Target="../media/image263.png"/><Relationship Id="rId49" Type="http://schemas.openxmlformats.org/officeDocument/2006/relationships/customXml" Target="../ink/ink273.xml"/><Relationship Id="rId114" Type="http://schemas.openxmlformats.org/officeDocument/2006/relationships/image" Target="../media/image306.png"/><Relationship Id="rId119" Type="http://schemas.openxmlformats.org/officeDocument/2006/relationships/customXml" Target="../ink/ink308.xml"/><Relationship Id="rId44" Type="http://schemas.openxmlformats.org/officeDocument/2006/relationships/image" Target="../media/image271.png"/><Relationship Id="rId60" Type="http://schemas.openxmlformats.org/officeDocument/2006/relationships/image" Target="../media/image279.png"/><Relationship Id="rId65" Type="http://schemas.openxmlformats.org/officeDocument/2006/relationships/customXml" Target="../ink/ink281.xml"/><Relationship Id="rId81" Type="http://schemas.openxmlformats.org/officeDocument/2006/relationships/customXml" Target="../ink/ink289.xml"/><Relationship Id="rId86" Type="http://schemas.openxmlformats.org/officeDocument/2006/relationships/image" Target="../media/image292.png"/><Relationship Id="rId130" Type="http://schemas.openxmlformats.org/officeDocument/2006/relationships/image" Target="../media/image314.png"/><Relationship Id="rId135" Type="http://schemas.openxmlformats.org/officeDocument/2006/relationships/customXml" Target="../ink/ink316.xml"/><Relationship Id="rId151" Type="http://schemas.openxmlformats.org/officeDocument/2006/relationships/customXml" Target="../ink/ink324.xml"/><Relationship Id="rId156" Type="http://schemas.openxmlformats.org/officeDocument/2006/relationships/image" Target="../media/image327.png"/><Relationship Id="rId13" Type="http://schemas.openxmlformats.org/officeDocument/2006/relationships/customXml" Target="../ink/ink255.xml"/><Relationship Id="rId18" Type="http://schemas.openxmlformats.org/officeDocument/2006/relationships/image" Target="../media/image258.png"/><Relationship Id="rId39" Type="http://schemas.openxmlformats.org/officeDocument/2006/relationships/customXml" Target="../ink/ink268.xml"/><Relationship Id="rId109" Type="http://schemas.openxmlformats.org/officeDocument/2006/relationships/customXml" Target="../ink/ink303.xml"/><Relationship Id="rId34" Type="http://schemas.openxmlformats.org/officeDocument/2006/relationships/image" Target="../media/image266.png"/><Relationship Id="rId50" Type="http://schemas.openxmlformats.org/officeDocument/2006/relationships/image" Target="../media/image274.png"/><Relationship Id="rId55" Type="http://schemas.openxmlformats.org/officeDocument/2006/relationships/customXml" Target="../ink/ink276.xml"/><Relationship Id="rId76" Type="http://schemas.openxmlformats.org/officeDocument/2006/relationships/image" Target="../media/image287.png"/><Relationship Id="rId97" Type="http://schemas.openxmlformats.org/officeDocument/2006/relationships/customXml" Target="../ink/ink297.xml"/><Relationship Id="rId104" Type="http://schemas.openxmlformats.org/officeDocument/2006/relationships/image" Target="../media/image301.png"/><Relationship Id="rId120" Type="http://schemas.openxmlformats.org/officeDocument/2006/relationships/image" Target="../media/image309.png"/><Relationship Id="rId125" Type="http://schemas.openxmlformats.org/officeDocument/2006/relationships/customXml" Target="../ink/ink311.xml"/><Relationship Id="rId141" Type="http://schemas.openxmlformats.org/officeDocument/2006/relationships/customXml" Target="../ink/ink319.xml"/><Relationship Id="rId146" Type="http://schemas.openxmlformats.org/officeDocument/2006/relationships/image" Target="../media/image322.png"/><Relationship Id="rId7" Type="http://schemas.openxmlformats.org/officeDocument/2006/relationships/customXml" Target="../ink/ink252.xml"/><Relationship Id="rId71" Type="http://schemas.openxmlformats.org/officeDocument/2006/relationships/customXml" Target="../ink/ink284.xml"/><Relationship Id="rId92" Type="http://schemas.openxmlformats.org/officeDocument/2006/relationships/image" Target="../media/image295.png"/><Relationship Id="rId2" Type="http://schemas.openxmlformats.org/officeDocument/2006/relationships/image" Target="../media/image1.gif"/><Relationship Id="rId29" Type="http://schemas.openxmlformats.org/officeDocument/2006/relationships/customXml" Target="../ink/ink263.xml"/><Relationship Id="rId24" Type="http://schemas.openxmlformats.org/officeDocument/2006/relationships/image" Target="../media/image261.png"/><Relationship Id="rId40" Type="http://schemas.openxmlformats.org/officeDocument/2006/relationships/image" Target="../media/image269.png"/><Relationship Id="rId45" Type="http://schemas.openxmlformats.org/officeDocument/2006/relationships/customXml" Target="../ink/ink271.xml"/><Relationship Id="rId66" Type="http://schemas.openxmlformats.org/officeDocument/2006/relationships/image" Target="../media/image282.png"/><Relationship Id="rId87" Type="http://schemas.openxmlformats.org/officeDocument/2006/relationships/customXml" Target="../ink/ink292.xml"/><Relationship Id="rId110" Type="http://schemas.openxmlformats.org/officeDocument/2006/relationships/image" Target="../media/image304.png"/><Relationship Id="rId115" Type="http://schemas.openxmlformats.org/officeDocument/2006/relationships/customXml" Target="../ink/ink306.xml"/><Relationship Id="rId131" Type="http://schemas.openxmlformats.org/officeDocument/2006/relationships/customXml" Target="../ink/ink314.xml"/><Relationship Id="rId136" Type="http://schemas.openxmlformats.org/officeDocument/2006/relationships/image" Target="../media/image317.png"/><Relationship Id="rId157" Type="http://schemas.openxmlformats.org/officeDocument/2006/relationships/customXml" Target="../ink/ink327.xml"/><Relationship Id="rId61" Type="http://schemas.openxmlformats.org/officeDocument/2006/relationships/customXml" Target="../ink/ink279.xml"/><Relationship Id="rId82" Type="http://schemas.openxmlformats.org/officeDocument/2006/relationships/image" Target="../media/image290.png"/><Relationship Id="rId152" Type="http://schemas.openxmlformats.org/officeDocument/2006/relationships/image" Target="../media/image325.png"/><Relationship Id="rId19" Type="http://schemas.openxmlformats.org/officeDocument/2006/relationships/customXml" Target="../ink/ink258.xml"/><Relationship Id="rId14" Type="http://schemas.openxmlformats.org/officeDocument/2006/relationships/image" Target="../media/image256.png"/><Relationship Id="rId30" Type="http://schemas.openxmlformats.org/officeDocument/2006/relationships/image" Target="../media/image264.png"/><Relationship Id="rId35" Type="http://schemas.openxmlformats.org/officeDocument/2006/relationships/customXml" Target="../ink/ink266.xml"/><Relationship Id="rId56" Type="http://schemas.openxmlformats.org/officeDocument/2006/relationships/image" Target="../media/image277.png"/><Relationship Id="rId77" Type="http://schemas.openxmlformats.org/officeDocument/2006/relationships/customXml" Target="../ink/ink287.xml"/><Relationship Id="rId100" Type="http://schemas.openxmlformats.org/officeDocument/2006/relationships/image" Target="../media/image299.png"/><Relationship Id="rId105" Type="http://schemas.openxmlformats.org/officeDocument/2006/relationships/customXml" Target="../ink/ink301.xml"/><Relationship Id="rId126" Type="http://schemas.openxmlformats.org/officeDocument/2006/relationships/image" Target="../media/image312.png"/><Relationship Id="rId147" Type="http://schemas.openxmlformats.org/officeDocument/2006/relationships/customXml" Target="../ink/ink322.xml"/><Relationship Id="rId8" Type="http://schemas.openxmlformats.org/officeDocument/2006/relationships/image" Target="../media/image253.png"/><Relationship Id="rId51" Type="http://schemas.openxmlformats.org/officeDocument/2006/relationships/customXml" Target="../ink/ink274.xml"/><Relationship Id="rId72" Type="http://schemas.openxmlformats.org/officeDocument/2006/relationships/image" Target="../media/image285.png"/><Relationship Id="rId93" Type="http://schemas.openxmlformats.org/officeDocument/2006/relationships/customXml" Target="../ink/ink295.xml"/><Relationship Id="rId98" Type="http://schemas.openxmlformats.org/officeDocument/2006/relationships/image" Target="../media/image298.png"/><Relationship Id="rId121" Type="http://schemas.openxmlformats.org/officeDocument/2006/relationships/customXml" Target="../ink/ink309.xml"/><Relationship Id="rId142" Type="http://schemas.openxmlformats.org/officeDocument/2006/relationships/image" Target="../media/image320.png"/><Relationship Id="rId3" Type="http://schemas.openxmlformats.org/officeDocument/2006/relationships/customXml" Target="../ink/ink250.xml"/><Relationship Id="rId25" Type="http://schemas.openxmlformats.org/officeDocument/2006/relationships/customXml" Target="../ink/ink261.xml"/><Relationship Id="rId46" Type="http://schemas.openxmlformats.org/officeDocument/2006/relationships/image" Target="../media/image272.png"/><Relationship Id="rId67" Type="http://schemas.openxmlformats.org/officeDocument/2006/relationships/customXml" Target="../ink/ink282.xml"/><Relationship Id="rId116" Type="http://schemas.openxmlformats.org/officeDocument/2006/relationships/image" Target="../media/image307.png"/><Relationship Id="rId137" Type="http://schemas.openxmlformats.org/officeDocument/2006/relationships/customXml" Target="../ink/ink317.xml"/><Relationship Id="rId158" Type="http://schemas.openxmlformats.org/officeDocument/2006/relationships/image" Target="../media/image328.png"/><Relationship Id="rId20" Type="http://schemas.openxmlformats.org/officeDocument/2006/relationships/image" Target="../media/image259.png"/><Relationship Id="rId41" Type="http://schemas.openxmlformats.org/officeDocument/2006/relationships/customXml" Target="../ink/ink269.xml"/><Relationship Id="rId62" Type="http://schemas.openxmlformats.org/officeDocument/2006/relationships/image" Target="../media/image280.png"/><Relationship Id="rId83" Type="http://schemas.openxmlformats.org/officeDocument/2006/relationships/customXml" Target="../ink/ink290.xml"/><Relationship Id="rId88" Type="http://schemas.openxmlformats.org/officeDocument/2006/relationships/image" Target="../media/image293.png"/><Relationship Id="rId111" Type="http://schemas.openxmlformats.org/officeDocument/2006/relationships/customXml" Target="../ink/ink304.xml"/><Relationship Id="rId132" Type="http://schemas.openxmlformats.org/officeDocument/2006/relationships/image" Target="../media/image315.png"/><Relationship Id="rId153" Type="http://schemas.openxmlformats.org/officeDocument/2006/relationships/customXml" Target="../ink/ink325.xml"/><Relationship Id="rId15" Type="http://schemas.openxmlformats.org/officeDocument/2006/relationships/customXml" Target="../ink/ink256.xml"/><Relationship Id="rId36" Type="http://schemas.openxmlformats.org/officeDocument/2006/relationships/image" Target="../media/image267.png"/><Relationship Id="rId57" Type="http://schemas.openxmlformats.org/officeDocument/2006/relationships/customXml" Target="../ink/ink277.xml"/><Relationship Id="rId106" Type="http://schemas.openxmlformats.org/officeDocument/2006/relationships/image" Target="../media/image302.png"/><Relationship Id="rId127" Type="http://schemas.openxmlformats.org/officeDocument/2006/relationships/customXml" Target="../ink/ink312.xml"/><Relationship Id="rId10" Type="http://schemas.openxmlformats.org/officeDocument/2006/relationships/image" Target="../media/image254.png"/><Relationship Id="rId31" Type="http://schemas.openxmlformats.org/officeDocument/2006/relationships/customXml" Target="../ink/ink264.xml"/><Relationship Id="rId52" Type="http://schemas.openxmlformats.org/officeDocument/2006/relationships/image" Target="../media/image275.png"/><Relationship Id="rId73" Type="http://schemas.openxmlformats.org/officeDocument/2006/relationships/customXml" Target="../ink/ink285.xml"/><Relationship Id="rId78" Type="http://schemas.openxmlformats.org/officeDocument/2006/relationships/image" Target="../media/image288.png"/><Relationship Id="rId94" Type="http://schemas.openxmlformats.org/officeDocument/2006/relationships/image" Target="../media/image296.png"/><Relationship Id="rId99" Type="http://schemas.openxmlformats.org/officeDocument/2006/relationships/customXml" Target="../ink/ink298.xml"/><Relationship Id="rId101" Type="http://schemas.openxmlformats.org/officeDocument/2006/relationships/customXml" Target="../ink/ink299.xml"/><Relationship Id="rId122" Type="http://schemas.openxmlformats.org/officeDocument/2006/relationships/image" Target="../media/image310.png"/><Relationship Id="rId143" Type="http://schemas.openxmlformats.org/officeDocument/2006/relationships/customXml" Target="../ink/ink320.xml"/><Relationship Id="rId148" Type="http://schemas.openxmlformats.org/officeDocument/2006/relationships/image" Target="../media/image323.png"/><Relationship Id="rId4" Type="http://schemas.openxmlformats.org/officeDocument/2006/relationships/image" Target="../media/image251.png"/><Relationship Id="rId9" Type="http://schemas.openxmlformats.org/officeDocument/2006/relationships/customXml" Target="../ink/ink253.xml"/><Relationship Id="rId26" Type="http://schemas.openxmlformats.org/officeDocument/2006/relationships/image" Target="../media/image262.png"/><Relationship Id="rId47" Type="http://schemas.openxmlformats.org/officeDocument/2006/relationships/customXml" Target="../ink/ink272.xml"/><Relationship Id="rId68" Type="http://schemas.openxmlformats.org/officeDocument/2006/relationships/image" Target="../media/image283.png"/><Relationship Id="rId89" Type="http://schemas.openxmlformats.org/officeDocument/2006/relationships/customXml" Target="../ink/ink293.xml"/><Relationship Id="rId112" Type="http://schemas.openxmlformats.org/officeDocument/2006/relationships/image" Target="../media/image305.png"/><Relationship Id="rId133" Type="http://schemas.openxmlformats.org/officeDocument/2006/relationships/customXml" Target="../ink/ink315.xml"/><Relationship Id="rId154" Type="http://schemas.openxmlformats.org/officeDocument/2006/relationships/image" Target="../media/image326.png"/><Relationship Id="rId16" Type="http://schemas.openxmlformats.org/officeDocument/2006/relationships/image" Target="../media/image257.png"/><Relationship Id="rId37" Type="http://schemas.openxmlformats.org/officeDocument/2006/relationships/customXml" Target="../ink/ink267.xml"/><Relationship Id="rId58" Type="http://schemas.openxmlformats.org/officeDocument/2006/relationships/image" Target="../media/image278.png"/><Relationship Id="rId79" Type="http://schemas.openxmlformats.org/officeDocument/2006/relationships/customXml" Target="../ink/ink288.xml"/><Relationship Id="rId102" Type="http://schemas.openxmlformats.org/officeDocument/2006/relationships/image" Target="../media/image300.png"/><Relationship Id="rId123" Type="http://schemas.openxmlformats.org/officeDocument/2006/relationships/customXml" Target="../ink/ink310.xml"/><Relationship Id="rId144" Type="http://schemas.openxmlformats.org/officeDocument/2006/relationships/image" Target="../media/image321.png"/><Relationship Id="rId90" Type="http://schemas.openxmlformats.org/officeDocument/2006/relationships/image" Target="../media/image294.png"/><Relationship Id="rId27" Type="http://schemas.openxmlformats.org/officeDocument/2006/relationships/customXml" Target="../ink/ink262.xml"/><Relationship Id="rId48" Type="http://schemas.openxmlformats.org/officeDocument/2006/relationships/image" Target="../media/image273.png"/><Relationship Id="rId69" Type="http://schemas.openxmlformats.org/officeDocument/2006/relationships/customXml" Target="../ink/ink283.xml"/><Relationship Id="rId113" Type="http://schemas.openxmlformats.org/officeDocument/2006/relationships/customXml" Target="../ink/ink305.xml"/><Relationship Id="rId134" Type="http://schemas.openxmlformats.org/officeDocument/2006/relationships/image" Target="../media/image31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0.png"/><Relationship Id="rId21" Type="http://schemas.openxmlformats.org/officeDocument/2006/relationships/customXml" Target="../ink/ink337.xml"/><Relationship Id="rId42" Type="http://schemas.openxmlformats.org/officeDocument/2006/relationships/image" Target="../media/image348.png"/><Relationship Id="rId47" Type="http://schemas.openxmlformats.org/officeDocument/2006/relationships/customXml" Target="../ink/ink350.xml"/><Relationship Id="rId63" Type="http://schemas.openxmlformats.org/officeDocument/2006/relationships/customXml" Target="../ink/ink358.xml"/><Relationship Id="rId68" Type="http://schemas.openxmlformats.org/officeDocument/2006/relationships/image" Target="../media/image361.png"/><Relationship Id="rId84" Type="http://schemas.openxmlformats.org/officeDocument/2006/relationships/image" Target="../media/image369.png"/><Relationship Id="rId89" Type="http://schemas.openxmlformats.org/officeDocument/2006/relationships/customXml" Target="../ink/ink371.xml"/><Relationship Id="rId16" Type="http://schemas.openxmlformats.org/officeDocument/2006/relationships/image" Target="../media/image335.png"/><Relationship Id="rId11" Type="http://schemas.openxmlformats.org/officeDocument/2006/relationships/customXml" Target="../ink/ink332.xml"/><Relationship Id="rId32" Type="http://schemas.openxmlformats.org/officeDocument/2006/relationships/image" Target="../media/image343.png"/><Relationship Id="rId37" Type="http://schemas.openxmlformats.org/officeDocument/2006/relationships/customXml" Target="../ink/ink345.xml"/><Relationship Id="rId53" Type="http://schemas.openxmlformats.org/officeDocument/2006/relationships/customXml" Target="../ink/ink353.xml"/><Relationship Id="rId58" Type="http://schemas.openxmlformats.org/officeDocument/2006/relationships/image" Target="../media/image356.png"/><Relationship Id="rId74" Type="http://schemas.openxmlformats.org/officeDocument/2006/relationships/image" Target="../media/image364.png"/><Relationship Id="rId79" Type="http://schemas.openxmlformats.org/officeDocument/2006/relationships/customXml" Target="../ink/ink366.xml"/><Relationship Id="rId102" Type="http://schemas.openxmlformats.org/officeDocument/2006/relationships/image" Target="../media/image378.png"/><Relationship Id="rId5" Type="http://schemas.openxmlformats.org/officeDocument/2006/relationships/customXml" Target="../ink/ink329.xml"/><Relationship Id="rId90" Type="http://schemas.openxmlformats.org/officeDocument/2006/relationships/image" Target="../media/image372.png"/><Relationship Id="rId95" Type="http://schemas.openxmlformats.org/officeDocument/2006/relationships/customXml" Target="../ink/ink374.xml"/><Relationship Id="rId22" Type="http://schemas.openxmlformats.org/officeDocument/2006/relationships/image" Target="../media/image338.png"/><Relationship Id="rId27" Type="http://schemas.openxmlformats.org/officeDocument/2006/relationships/customXml" Target="../ink/ink340.xml"/><Relationship Id="rId43" Type="http://schemas.openxmlformats.org/officeDocument/2006/relationships/customXml" Target="../ink/ink348.xml"/><Relationship Id="rId48" Type="http://schemas.openxmlformats.org/officeDocument/2006/relationships/image" Target="../media/image351.png"/><Relationship Id="rId64" Type="http://schemas.openxmlformats.org/officeDocument/2006/relationships/image" Target="../media/image359.png"/><Relationship Id="rId69" Type="http://schemas.openxmlformats.org/officeDocument/2006/relationships/customXml" Target="../ink/ink361.xml"/><Relationship Id="rId80" Type="http://schemas.openxmlformats.org/officeDocument/2006/relationships/image" Target="../media/image367.png"/><Relationship Id="rId85" Type="http://schemas.openxmlformats.org/officeDocument/2006/relationships/customXml" Target="../ink/ink369.xml"/><Relationship Id="rId12" Type="http://schemas.openxmlformats.org/officeDocument/2006/relationships/image" Target="../media/image333.png"/><Relationship Id="rId17" Type="http://schemas.openxmlformats.org/officeDocument/2006/relationships/customXml" Target="../ink/ink335.xml"/><Relationship Id="rId25" Type="http://schemas.openxmlformats.org/officeDocument/2006/relationships/customXml" Target="../ink/ink339.xml"/><Relationship Id="rId33" Type="http://schemas.openxmlformats.org/officeDocument/2006/relationships/customXml" Target="../ink/ink343.xml"/><Relationship Id="rId38" Type="http://schemas.openxmlformats.org/officeDocument/2006/relationships/image" Target="../media/image346.png"/><Relationship Id="rId46" Type="http://schemas.openxmlformats.org/officeDocument/2006/relationships/image" Target="../media/image350.png"/><Relationship Id="rId59" Type="http://schemas.openxmlformats.org/officeDocument/2006/relationships/customXml" Target="../ink/ink356.xml"/><Relationship Id="rId67" Type="http://schemas.openxmlformats.org/officeDocument/2006/relationships/customXml" Target="../ink/ink360.xml"/><Relationship Id="rId103" Type="http://schemas.openxmlformats.org/officeDocument/2006/relationships/customXml" Target="../ink/ink378.xml"/><Relationship Id="rId20" Type="http://schemas.openxmlformats.org/officeDocument/2006/relationships/image" Target="../media/image337.png"/><Relationship Id="rId41" Type="http://schemas.openxmlformats.org/officeDocument/2006/relationships/customXml" Target="../ink/ink347.xml"/><Relationship Id="rId54" Type="http://schemas.openxmlformats.org/officeDocument/2006/relationships/image" Target="../media/image354.png"/><Relationship Id="rId62" Type="http://schemas.openxmlformats.org/officeDocument/2006/relationships/image" Target="../media/image358.png"/><Relationship Id="rId70" Type="http://schemas.openxmlformats.org/officeDocument/2006/relationships/image" Target="../media/image362.png"/><Relationship Id="rId75" Type="http://schemas.openxmlformats.org/officeDocument/2006/relationships/customXml" Target="../ink/ink364.xml"/><Relationship Id="rId83" Type="http://schemas.openxmlformats.org/officeDocument/2006/relationships/customXml" Target="../ink/ink368.xml"/><Relationship Id="rId88" Type="http://schemas.openxmlformats.org/officeDocument/2006/relationships/image" Target="../media/image371.png"/><Relationship Id="rId91" Type="http://schemas.openxmlformats.org/officeDocument/2006/relationships/customXml" Target="../ink/ink372.xml"/><Relationship Id="rId96" Type="http://schemas.openxmlformats.org/officeDocument/2006/relationships/image" Target="../media/image3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15" Type="http://schemas.openxmlformats.org/officeDocument/2006/relationships/customXml" Target="../ink/ink334.xml"/><Relationship Id="rId23" Type="http://schemas.openxmlformats.org/officeDocument/2006/relationships/customXml" Target="../ink/ink338.xml"/><Relationship Id="rId28" Type="http://schemas.openxmlformats.org/officeDocument/2006/relationships/image" Target="../media/image341.png"/><Relationship Id="rId36" Type="http://schemas.openxmlformats.org/officeDocument/2006/relationships/image" Target="../media/image345.png"/><Relationship Id="rId49" Type="http://schemas.openxmlformats.org/officeDocument/2006/relationships/customXml" Target="../ink/ink351.xml"/><Relationship Id="rId57" Type="http://schemas.openxmlformats.org/officeDocument/2006/relationships/customXml" Target="../ink/ink355.xml"/><Relationship Id="rId10" Type="http://schemas.openxmlformats.org/officeDocument/2006/relationships/image" Target="../media/image332.png"/><Relationship Id="rId31" Type="http://schemas.openxmlformats.org/officeDocument/2006/relationships/customXml" Target="../ink/ink342.xml"/><Relationship Id="rId44" Type="http://schemas.openxmlformats.org/officeDocument/2006/relationships/image" Target="../media/image349.png"/><Relationship Id="rId52" Type="http://schemas.openxmlformats.org/officeDocument/2006/relationships/image" Target="../media/image353.png"/><Relationship Id="rId60" Type="http://schemas.openxmlformats.org/officeDocument/2006/relationships/image" Target="../media/image357.png"/><Relationship Id="rId65" Type="http://schemas.openxmlformats.org/officeDocument/2006/relationships/customXml" Target="../ink/ink359.xml"/><Relationship Id="rId73" Type="http://schemas.openxmlformats.org/officeDocument/2006/relationships/customXml" Target="../ink/ink363.xml"/><Relationship Id="rId78" Type="http://schemas.openxmlformats.org/officeDocument/2006/relationships/image" Target="../media/image366.png"/><Relationship Id="rId81" Type="http://schemas.openxmlformats.org/officeDocument/2006/relationships/customXml" Target="../ink/ink367.xml"/><Relationship Id="rId86" Type="http://schemas.openxmlformats.org/officeDocument/2006/relationships/image" Target="../media/image370.png"/><Relationship Id="rId94" Type="http://schemas.openxmlformats.org/officeDocument/2006/relationships/image" Target="../media/image374.png"/><Relationship Id="rId99" Type="http://schemas.openxmlformats.org/officeDocument/2006/relationships/customXml" Target="../ink/ink376.xml"/><Relationship Id="rId101" Type="http://schemas.openxmlformats.org/officeDocument/2006/relationships/customXml" Target="../ink/ink377.xml"/><Relationship Id="rId4" Type="http://schemas.openxmlformats.org/officeDocument/2006/relationships/image" Target="../media/image329.png"/><Relationship Id="rId9" Type="http://schemas.openxmlformats.org/officeDocument/2006/relationships/customXml" Target="../ink/ink331.xml"/><Relationship Id="rId13" Type="http://schemas.openxmlformats.org/officeDocument/2006/relationships/customXml" Target="../ink/ink333.xml"/><Relationship Id="rId18" Type="http://schemas.openxmlformats.org/officeDocument/2006/relationships/image" Target="../media/image336.png"/><Relationship Id="rId39" Type="http://schemas.openxmlformats.org/officeDocument/2006/relationships/customXml" Target="../ink/ink346.xml"/><Relationship Id="rId34" Type="http://schemas.openxmlformats.org/officeDocument/2006/relationships/image" Target="../media/image344.png"/><Relationship Id="rId50" Type="http://schemas.openxmlformats.org/officeDocument/2006/relationships/image" Target="../media/image352.png"/><Relationship Id="rId55" Type="http://schemas.openxmlformats.org/officeDocument/2006/relationships/customXml" Target="../ink/ink354.xml"/><Relationship Id="rId76" Type="http://schemas.openxmlformats.org/officeDocument/2006/relationships/image" Target="../media/image365.png"/><Relationship Id="rId97" Type="http://schemas.openxmlformats.org/officeDocument/2006/relationships/customXml" Target="../ink/ink375.xml"/><Relationship Id="rId104" Type="http://schemas.openxmlformats.org/officeDocument/2006/relationships/image" Target="../media/image379.png"/><Relationship Id="rId7" Type="http://schemas.openxmlformats.org/officeDocument/2006/relationships/customXml" Target="../ink/ink330.xml"/><Relationship Id="rId71" Type="http://schemas.openxmlformats.org/officeDocument/2006/relationships/customXml" Target="../ink/ink362.xml"/><Relationship Id="rId92" Type="http://schemas.openxmlformats.org/officeDocument/2006/relationships/image" Target="../media/image373.png"/><Relationship Id="rId2" Type="http://schemas.openxmlformats.org/officeDocument/2006/relationships/image" Target="../media/image1.gif"/><Relationship Id="rId29" Type="http://schemas.openxmlformats.org/officeDocument/2006/relationships/customXml" Target="../ink/ink341.xml"/><Relationship Id="rId24" Type="http://schemas.openxmlformats.org/officeDocument/2006/relationships/image" Target="../media/image339.png"/><Relationship Id="rId40" Type="http://schemas.openxmlformats.org/officeDocument/2006/relationships/image" Target="../media/image347.png"/><Relationship Id="rId45" Type="http://schemas.openxmlformats.org/officeDocument/2006/relationships/customXml" Target="../ink/ink349.xml"/><Relationship Id="rId66" Type="http://schemas.openxmlformats.org/officeDocument/2006/relationships/image" Target="../media/image360.png"/><Relationship Id="rId87" Type="http://schemas.openxmlformats.org/officeDocument/2006/relationships/customXml" Target="../ink/ink370.xml"/><Relationship Id="rId61" Type="http://schemas.openxmlformats.org/officeDocument/2006/relationships/customXml" Target="../ink/ink357.xml"/><Relationship Id="rId82" Type="http://schemas.openxmlformats.org/officeDocument/2006/relationships/image" Target="../media/image368.png"/><Relationship Id="rId19" Type="http://schemas.openxmlformats.org/officeDocument/2006/relationships/customXml" Target="../ink/ink336.xml"/><Relationship Id="rId14" Type="http://schemas.openxmlformats.org/officeDocument/2006/relationships/image" Target="../media/image334.png"/><Relationship Id="rId30" Type="http://schemas.openxmlformats.org/officeDocument/2006/relationships/image" Target="../media/image342.png"/><Relationship Id="rId35" Type="http://schemas.openxmlformats.org/officeDocument/2006/relationships/customXml" Target="../ink/ink344.xml"/><Relationship Id="rId56" Type="http://schemas.openxmlformats.org/officeDocument/2006/relationships/image" Target="../media/image355.png"/><Relationship Id="rId77" Type="http://schemas.openxmlformats.org/officeDocument/2006/relationships/customXml" Target="../ink/ink365.xml"/><Relationship Id="rId100" Type="http://schemas.openxmlformats.org/officeDocument/2006/relationships/image" Target="../media/image377.png"/><Relationship Id="rId8" Type="http://schemas.openxmlformats.org/officeDocument/2006/relationships/image" Target="../media/image331.png"/><Relationship Id="rId51" Type="http://schemas.openxmlformats.org/officeDocument/2006/relationships/customXml" Target="../ink/ink352.xml"/><Relationship Id="rId72" Type="http://schemas.openxmlformats.org/officeDocument/2006/relationships/image" Target="../media/image363.png"/><Relationship Id="rId93" Type="http://schemas.openxmlformats.org/officeDocument/2006/relationships/customXml" Target="../ink/ink373.xml"/><Relationship Id="rId98" Type="http://schemas.openxmlformats.org/officeDocument/2006/relationships/image" Target="../media/image376.png"/><Relationship Id="rId3" Type="http://schemas.openxmlformats.org/officeDocument/2006/relationships/customXml" Target="../ink/ink32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1.png"/><Relationship Id="rId117" Type="http://schemas.openxmlformats.org/officeDocument/2006/relationships/customXml" Target="../ink/ink436.xml"/><Relationship Id="rId21" Type="http://schemas.openxmlformats.org/officeDocument/2006/relationships/customXml" Target="../ink/ink388.xml"/><Relationship Id="rId42" Type="http://schemas.openxmlformats.org/officeDocument/2006/relationships/image" Target="../media/image399.png"/><Relationship Id="rId47" Type="http://schemas.openxmlformats.org/officeDocument/2006/relationships/customXml" Target="../ink/ink401.xml"/><Relationship Id="rId63" Type="http://schemas.openxmlformats.org/officeDocument/2006/relationships/customXml" Target="../ink/ink409.xml"/><Relationship Id="rId68" Type="http://schemas.openxmlformats.org/officeDocument/2006/relationships/image" Target="../media/image412.png"/><Relationship Id="rId84" Type="http://schemas.openxmlformats.org/officeDocument/2006/relationships/image" Target="../media/image420.png"/><Relationship Id="rId89" Type="http://schemas.openxmlformats.org/officeDocument/2006/relationships/customXml" Target="../ink/ink422.xml"/><Relationship Id="rId112" Type="http://schemas.openxmlformats.org/officeDocument/2006/relationships/image" Target="../media/image434.png"/><Relationship Id="rId16" Type="http://schemas.openxmlformats.org/officeDocument/2006/relationships/image" Target="../media/image386.png"/><Relationship Id="rId107" Type="http://schemas.openxmlformats.org/officeDocument/2006/relationships/customXml" Target="../ink/ink431.xml"/><Relationship Id="rId11" Type="http://schemas.openxmlformats.org/officeDocument/2006/relationships/customXml" Target="../ink/ink383.xml"/><Relationship Id="rId32" Type="http://schemas.openxmlformats.org/officeDocument/2006/relationships/image" Target="../media/image394.png"/><Relationship Id="rId37" Type="http://schemas.openxmlformats.org/officeDocument/2006/relationships/customXml" Target="../ink/ink396.xml"/><Relationship Id="rId53" Type="http://schemas.openxmlformats.org/officeDocument/2006/relationships/customXml" Target="../ink/ink404.xml"/><Relationship Id="rId58" Type="http://schemas.openxmlformats.org/officeDocument/2006/relationships/image" Target="../media/image407.png"/><Relationship Id="rId74" Type="http://schemas.openxmlformats.org/officeDocument/2006/relationships/image" Target="../media/image415.png"/><Relationship Id="rId79" Type="http://schemas.openxmlformats.org/officeDocument/2006/relationships/customXml" Target="../ink/ink417.xml"/><Relationship Id="rId102" Type="http://schemas.openxmlformats.org/officeDocument/2006/relationships/image" Target="../media/image429.png"/><Relationship Id="rId5" Type="http://schemas.openxmlformats.org/officeDocument/2006/relationships/customXml" Target="../ink/ink380.xml"/><Relationship Id="rId90" Type="http://schemas.openxmlformats.org/officeDocument/2006/relationships/image" Target="../media/image423.png"/><Relationship Id="rId95" Type="http://schemas.openxmlformats.org/officeDocument/2006/relationships/customXml" Target="../ink/ink425.xml"/><Relationship Id="rId22" Type="http://schemas.openxmlformats.org/officeDocument/2006/relationships/image" Target="../media/image389.png"/><Relationship Id="rId27" Type="http://schemas.openxmlformats.org/officeDocument/2006/relationships/customXml" Target="../ink/ink391.xml"/><Relationship Id="rId43" Type="http://schemas.openxmlformats.org/officeDocument/2006/relationships/customXml" Target="../ink/ink399.xml"/><Relationship Id="rId48" Type="http://schemas.openxmlformats.org/officeDocument/2006/relationships/image" Target="../media/image402.png"/><Relationship Id="rId64" Type="http://schemas.openxmlformats.org/officeDocument/2006/relationships/image" Target="../media/image410.png"/><Relationship Id="rId69" Type="http://schemas.openxmlformats.org/officeDocument/2006/relationships/customXml" Target="../ink/ink412.xml"/><Relationship Id="rId113" Type="http://schemas.openxmlformats.org/officeDocument/2006/relationships/customXml" Target="../ink/ink434.xml"/><Relationship Id="rId118" Type="http://schemas.openxmlformats.org/officeDocument/2006/relationships/image" Target="../media/image437.png"/><Relationship Id="rId80" Type="http://schemas.openxmlformats.org/officeDocument/2006/relationships/image" Target="../media/image418.png"/><Relationship Id="rId85" Type="http://schemas.openxmlformats.org/officeDocument/2006/relationships/customXml" Target="../ink/ink420.xml"/><Relationship Id="rId12" Type="http://schemas.openxmlformats.org/officeDocument/2006/relationships/image" Target="../media/image384.png"/><Relationship Id="rId17" Type="http://schemas.openxmlformats.org/officeDocument/2006/relationships/customXml" Target="../ink/ink386.xml"/><Relationship Id="rId33" Type="http://schemas.openxmlformats.org/officeDocument/2006/relationships/customXml" Target="../ink/ink394.xml"/><Relationship Id="rId38" Type="http://schemas.openxmlformats.org/officeDocument/2006/relationships/image" Target="../media/image397.png"/><Relationship Id="rId59" Type="http://schemas.openxmlformats.org/officeDocument/2006/relationships/customXml" Target="../ink/ink407.xml"/><Relationship Id="rId103" Type="http://schemas.openxmlformats.org/officeDocument/2006/relationships/customXml" Target="../ink/ink429.xml"/><Relationship Id="rId108" Type="http://schemas.openxmlformats.org/officeDocument/2006/relationships/image" Target="../media/image432.png"/><Relationship Id="rId54" Type="http://schemas.openxmlformats.org/officeDocument/2006/relationships/image" Target="../media/image405.png"/><Relationship Id="rId70" Type="http://schemas.openxmlformats.org/officeDocument/2006/relationships/image" Target="../media/image413.png"/><Relationship Id="rId75" Type="http://schemas.openxmlformats.org/officeDocument/2006/relationships/customXml" Target="../ink/ink415.xml"/><Relationship Id="rId91" Type="http://schemas.openxmlformats.org/officeDocument/2006/relationships/customXml" Target="../ink/ink423.xml"/><Relationship Id="rId96" Type="http://schemas.openxmlformats.org/officeDocument/2006/relationships/image" Target="../media/image4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1.png"/><Relationship Id="rId23" Type="http://schemas.openxmlformats.org/officeDocument/2006/relationships/customXml" Target="../ink/ink389.xml"/><Relationship Id="rId28" Type="http://schemas.openxmlformats.org/officeDocument/2006/relationships/image" Target="../media/image392.png"/><Relationship Id="rId49" Type="http://schemas.openxmlformats.org/officeDocument/2006/relationships/customXml" Target="../ink/ink402.xml"/><Relationship Id="rId114" Type="http://schemas.openxmlformats.org/officeDocument/2006/relationships/image" Target="../media/image435.png"/><Relationship Id="rId10" Type="http://schemas.openxmlformats.org/officeDocument/2006/relationships/image" Target="../media/image383.png"/><Relationship Id="rId31" Type="http://schemas.openxmlformats.org/officeDocument/2006/relationships/customXml" Target="../ink/ink393.xml"/><Relationship Id="rId44" Type="http://schemas.openxmlformats.org/officeDocument/2006/relationships/image" Target="../media/image400.png"/><Relationship Id="rId52" Type="http://schemas.openxmlformats.org/officeDocument/2006/relationships/image" Target="../media/image404.png"/><Relationship Id="rId60" Type="http://schemas.openxmlformats.org/officeDocument/2006/relationships/image" Target="../media/image408.png"/><Relationship Id="rId65" Type="http://schemas.openxmlformats.org/officeDocument/2006/relationships/customXml" Target="../ink/ink410.xml"/><Relationship Id="rId73" Type="http://schemas.openxmlformats.org/officeDocument/2006/relationships/customXml" Target="../ink/ink414.xml"/><Relationship Id="rId78" Type="http://schemas.openxmlformats.org/officeDocument/2006/relationships/image" Target="../media/image417.png"/><Relationship Id="rId81" Type="http://schemas.openxmlformats.org/officeDocument/2006/relationships/customXml" Target="../ink/ink418.xml"/><Relationship Id="rId86" Type="http://schemas.openxmlformats.org/officeDocument/2006/relationships/image" Target="../media/image421.png"/><Relationship Id="rId94" Type="http://schemas.openxmlformats.org/officeDocument/2006/relationships/image" Target="../media/image425.png"/><Relationship Id="rId99" Type="http://schemas.openxmlformats.org/officeDocument/2006/relationships/customXml" Target="../ink/ink427.xml"/><Relationship Id="rId101" Type="http://schemas.openxmlformats.org/officeDocument/2006/relationships/customXml" Target="../ink/ink428.xml"/><Relationship Id="rId4" Type="http://schemas.openxmlformats.org/officeDocument/2006/relationships/image" Target="../media/image380.png"/><Relationship Id="rId9" Type="http://schemas.openxmlformats.org/officeDocument/2006/relationships/customXml" Target="../ink/ink382.xml"/><Relationship Id="rId13" Type="http://schemas.openxmlformats.org/officeDocument/2006/relationships/customXml" Target="../ink/ink384.xml"/><Relationship Id="rId18" Type="http://schemas.openxmlformats.org/officeDocument/2006/relationships/image" Target="../media/image387.png"/><Relationship Id="rId39" Type="http://schemas.openxmlformats.org/officeDocument/2006/relationships/customXml" Target="../ink/ink397.xml"/><Relationship Id="rId109" Type="http://schemas.openxmlformats.org/officeDocument/2006/relationships/customXml" Target="../ink/ink432.xml"/><Relationship Id="rId34" Type="http://schemas.openxmlformats.org/officeDocument/2006/relationships/image" Target="../media/image395.png"/><Relationship Id="rId50" Type="http://schemas.openxmlformats.org/officeDocument/2006/relationships/image" Target="../media/image403.png"/><Relationship Id="rId55" Type="http://schemas.openxmlformats.org/officeDocument/2006/relationships/customXml" Target="../ink/ink405.xml"/><Relationship Id="rId76" Type="http://schemas.openxmlformats.org/officeDocument/2006/relationships/image" Target="../media/image416.png"/><Relationship Id="rId97" Type="http://schemas.openxmlformats.org/officeDocument/2006/relationships/customXml" Target="../ink/ink426.xml"/><Relationship Id="rId104" Type="http://schemas.openxmlformats.org/officeDocument/2006/relationships/image" Target="../media/image430.png"/><Relationship Id="rId7" Type="http://schemas.openxmlformats.org/officeDocument/2006/relationships/customXml" Target="../ink/ink381.xml"/><Relationship Id="rId71" Type="http://schemas.openxmlformats.org/officeDocument/2006/relationships/customXml" Target="../ink/ink413.xml"/><Relationship Id="rId92" Type="http://schemas.openxmlformats.org/officeDocument/2006/relationships/image" Target="../media/image424.png"/><Relationship Id="rId2" Type="http://schemas.openxmlformats.org/officeDocument/2006/relationships/image" Target="../media/image1.gif"/><Relationship Id="rId29" Type="http://schemas.openxmlformats.org/officeDocument/2006/relationships/customXml" Target="../ink/ink392.xml"/><Relationship Id="rId24" Type="http://schemas.openxmlformats.org/officeDocument/2006/relationships/image" Target="../media/image390.png"/><Relationship Id="rId40" Type="http://schemas.openxmlformats.org/officeDocument/2006/relationships/image" Target="../media/image398.png"/><Relationship Id="rId45" Type="http://schemas.openxmlformats.org/officeDocument/2006/relationships/customXml" Target="../ink/ink400.xml"/><Relationship Id="rId66" Type="http://schemas.openxmlformats.org/officeDocument/2006/relationships/image" Target="../media/image411.png"/><Relationship Id="rId87" Type="http://schemas.openxmlformats.org/officeDocument/2006/relationships/customXml" Target="../ink/ink421.xml"/><Relationship Id="rId110" Type="http://schemas.openxmlformats.org/officeDocument/2006/relationships/image" Target="../media/image433.png"/><Relationship Id="rId115" Type="http://schemas.openxmlformats.org/officeDocument/2006/relationships/customXml" Target="../ink/ink435.xml"/><Relationship Id="rId61" Type="http://schemas.openxmlformats.org/officeDocument/2006/relationships/customXml" Target="../ink/ink408.xml"/><Relationship Id="rId82" Type="http://schemas.openxmlformats.org/officeDocument/2006/relationships/image" Target="../media/image419.png"/><Relationship Id="rId19" Type="http://schemas.openxmlformats.org/officeDocument/2006/relationships/customXml" Target="../ink/ink387.xml"/><Relationship Id="rId14" Type="http://schemas.openxmlformats.org/officeDocument/2006/relationships/image" Target="../media/image385.png"/><Relationship Id="rId30" Type="http://schemas.openxmlformats.org/officeDocument/2006/relationships/image" Target="../media/image393.png"/><Relationship Id="rId35" Type="http://schemas.openxmlformats.org/officeDocument/2006/relationships/customXml" Target="../ink/ink395.xml"/><Relationship Id="rId56" Type="http://schemas.openxmlformats.org/officeDocument/2006/relationships/image" Target="../media/image406.png"/><Relationship Id="rId77" Type="http://schemas.openxmlformats.org/officeDocument/2006/relationships/customXml" Target="../ink/ink416.xml"/><Relationship Id="rId100" Type="http://schemas.openxmlformats.org/officeDocument/2006/relationships/image" Target="../media/image428.png"/><Relationship Id="rId105" Type="http://schemas.openxmlformats.org/officeDocument/2006/relationships/customXml" Target="../ink/ink430.xml"/><Relationship Id="rId8" Type="http://schemas.openxmlformats.org/officeDocument/2006/relationships/image" Target="../media/image382.png"/><Relationship Id="rId51" Type="http://schemas.openxmlformats.org/officeDocument/2006/relationships/customXml" Target="../ink/ink403.xml"/><Relationship Id="rId72" Type="http://schemas.openxmlformats.org/officeDocument/2006/relationships/image" Target="../media/image414.png"/><Relationship Id="rId93" Type="http://schemas.openxmlformats.org/officeDocument/2006/relationships/customXml" Target="../ink/ink424.xml"/><Relationship Id="rId98" Type="http://schemas.openxmlformats.org/officeDocument/2006/relationships/image" Target="../media/image427.png"/><Relationship Id="rId3" Type="http://schemas.openxmlformats.org/officeDocument/2006/relationships/customXml" Target="../ink/ink379.xml"/><Relationship Id="rId25" Type="http://schemas.openxmlformats.org/officeDocument/2006/relationships/customXml" Target="../ink/ink390.xml"/><Relationship Id="rId46" Type="http://schemas.openxmlformats.org/officeDocument/2006/relationships/image" Target="../media/image401.png"/><Relationship Id="rId67" Type="http://schemas.openxmlformats.org/officeDocument/2006/relationships/customXml" Target="../ink/ink411.xml"/><Relationship Id="rId116" Type="http://schemas.openxmlformats.org/officeDocument/2006/relationships/image" Target="../media/image436.png"/><Relationship Id="rId20" Type="http://schemas.openxmlformats.org/officeDocument/2006/relationships/image" Target="../media/image388.png"/><Relationship Id="rId41" Type="http://schemas.openxmlformats.org/officeDocument/2006/relationships/customXml" Target="../ink/ink398.xml"/><Relationship Id="rId62" Type="http://schemas.openxmlformats.org/officeDocument/2006/relationships/image" Target="../media/image409.png"/><Relationship Id="rId83" Type="http://schemas.openxmlformats.org/officeDocument/2006/relationships/customXml" Target="../ink/ink419.xml"/><Relationship Id="rId88" Type="http://schemas.openxmlformats.org/officeDocument/2006/relationships/image" Target="../media/image422.png"/><Relationship Id="rId111" Type="http://schemas.openxmlformats.org/officeDocument/2006/relationships/customXml" Target="../ink/ink433.xml"/><Relationship Id="rId15" Type="http://schemas.openxmlformats.org/officeDocument/2006/relationships/customXml" Target="../ink/ink385.xml"/><Relationship Id="rId36" Type="http://schemas.openxmlformats.org/officeDocument/2006/relationships/image" Target="../media/image396.png"/><Relationship Id="rId57" Type="http://schemas.openxmlformats.org/officeDocument/2006/relationships/customXml" Target="../ink/ink406.xml"/><Relationship Id="rId106" Type="http://schemas.openxmlformats.org/officeDocument/2006/relationships/image" Target="../media/image43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4.xml"/><Relationship Id="rId21" Type="http://schemas.openxmlformats.org/officeDocument/2006/relationships/customXml" Target="../ink/ink446.xml"/><Relationship Id="rId42" Type="http://schemas.openxmlformats.org/officeDocument/2006/relationships/image" Target="../media/image457.png"/><Relationship Id="rId63" Type="http://schemas.openxmlformats.org/officeDocument/2006/relationships/customXml" Target="../ink/ink467.xml"/><Relationship Id="rId84" Type="http://schemas.openxmlformats.org/officeDocument/2006/relationships/image" Target="../media/image478.png"/><Relationship Id="rId138" Type="http://schemas.openxmlformats.org/officeDocument/2006/relationships/image" Target="../media/image505.png"/><Relationship Id="rId159" Type="http://schemas.openxmlformats.org/officeDocument/2006/relationships/customXml" Target="../ink/ink515.xml"/><Relationship Id="rId170" Type="http://schemas.openxmlformats.org/officeDocument/2006/relationships/image" Target="../media/image521.png"/><Relationship Id="rId107" Type="http://schemas.openxmlformats.org/officeDocument/2006/relationships/customXml" Target="../ink/ink489.xml"/><Relationship Id="rId11" Type="http://schemas.openxmlformats.org/officeDocument/2006/relationships/customXml" Target="../ink/ink441.xml"/><Relationship Id="rId32" Type="http://schemas.openxmlformats.org/officeDocument/2006/relationships/image" Target="../media/image452.png"/><Relationship Id="rId53" Type="http://schemas.openxmlformats.org/officeDocument/2006/relationships/customXml" Target="../ink/ink462.xml"/><Relationship Id="rId74" Type="http://schemas.openxmlformats.org/officeDocument/2006/relationships/image" Target="../media/image473.png"/><Relationship Id="rId128" Type="http://schemas.openxmlformats.org/officeDocument/2006/relationships/image" Target="../media/image500.png"/><Relationship Id="rId149" Type="http://schemas.openxmlformats.org/officeDocument/2006/relationships/customXml" Target="../ink/ink510.xml"/><Relationship Id="rId5" Type="http://schemas.openxmlformats.org/officeDocument/2006/relationships/customXml" Target="../ink/ink438.xml"/><Relationship Id="rId95" Type="http://schemas.openxmlformats.org/officeDocument/2006/relationships/customXml" Target="../ink/ink483.xml"/><Relationship Id="rId160" Type="http://schemas.openxmlformats.org/officeDocument/2006/relationships/image" Target="../media/image516.png"/><Relationship Id="rId22" Type="http://schemas.openxmlformats.org/officeDocument/2006/relationships/image" Target="../media/image447.png"/><Relationship Id="rId43" Type="http://schemas.openxmlformats.org/officeDocument/2006/relationships/customXml" Target="../ink/ink457.xml"/><Relationship Id="rId64" Type="http://schemas.openxmlformats.org/officeDocument/2006/relationships/image" Target="../media/image468.png"/><Relationship Id="rId118" Type="http://schemas.openxmlformats.org/officeDocument/2006/relationships/image" Target="../media/image495.png"/><Relationship Id="rId139" Type="http://schemas.openxmlformats.org/officeDocument/2006/relationships/customXml" Target="../ink/ink505.xml"/><Relationship Id="rId85" Type="http://schemas.openxmlformats.org/officeDocument/2006/relationships/customXml" Target="../ink/ink478.xml"/><Relationship Id="rId150" Type="http://schemas.openxmlformats.org/officeDocument/2006/relationships/image" Target="../media/image511.png"/><Relationship Id="rId171" Type="http://schemas.openxmlformats.org/officeDocument/2006/relationships/customXml" Target="../ink/ink521.xml"/><Relationship Id="rId12" Type="http://schemas.openxmlformats.org/officeDocument/2006/relationships/image" Target="../media/image442.png"/><Relationship Id="rId33" Type="http://schemas.openxmlformats.org/officeDocument/2006/relationships/customXml" Target="../ink/ink452.xml"/><Relationship Id="rId108" Type="http://schemas.openxmlformats.org/officeDocument/2006/relationships/image" Target="../media/image490.png"/><Relationship Id="rId129" Type="http://schemas.openxmlformats.org/officeDocument/2006/relationships/customXml" Target="../ink/ink500.xml"/><Relationship Id="rId54" Type="http://schemas.openxmlformats.org/officeDocument/2006/relationships/image" Target="../media/image463.png"/><Relationship Id="rId75" Type="http://schemas.openxmlformats.org/officeDocument/2006/relationships/customXml" Target="../ink/ink473.xml"/><Relationship Id="rId96" Type="http://schemas.openxmlformats.org/officeDocument/2006/relationships/image" Target="../media/image484.png"/><Relationship Id="rId140" Type="http://schemas.openxmlformats.org/officeDocument/2006/relationships/image" Target="../media/image506.png"/><Relationship Id="rId161" Type="http://schemas.openxmlformats.org/officeDocument/2006/relationships/customXml" Target="../ink/ink5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9.png"/><Relationship Id="rId23" Type="http://schemas.openxmlformats.org/officeDocument/2006/relationships/customXml" Target="../ink/ink447.xml"/><Relationship Id="rId28" Type="http://schemas.openxmlformats.org/officeDocument/2006/relationships/image" Target="../media/image450.png"/><Relationship Id="rId49" Type="http://schemas.openxmlformats.org/officeDocument/2006/relationships/customXml" Target="../ink/ink460.xml"/><Relationship Id="rId114" Type="http://schemas.openxmlformats.org/officeDocument/2006/relationships/image" Target="../media/image493.png"/><Relationship Id="rId119" Type="http://schemas.openxmlformats.org/officeDocument/2006/relationships/customXml" Target="../ink/ink495.xml"/><Relationship Id="rId44" Type="http://schemas.openxmlformats.org/officeDocument/2006/relationships/image" Target="../media/image458.png"/><Relationship Id="rId60" Type="http://schemas.openxmlformats.org/officeDocument/2006/relationships/image" Target="../media/image466.png"/><Relationship Id="rId65" Type="http://schemas.openxmlformats.org/officeDocument/2006/relationships/customXml" Target="../ink/ink468.xml"/><Relationship Id="rId81" Type="http://schemas.openxmlformats.org/officeDocument/2006/relationships/customXml" Target="../ink/ink476.xml"/><Relationship Id="rId86" Type="http://schemas.openxmlformats.org/officeDocument/2006/relationships/image" Target="../media/image479.png"/><Relationship Id="rId130" Type="http://schemas.openxmlformats.org/officeDocument/2006/relationships/image" Target="../media/image501.png"/><Relationship Id="rId135" Type="http://schemas.openxmlformats.org/officeDocument/2006/relationships/customXml" Target="../ink/ink503.xml"/><Relationship Id="rId151" Type="http://schemas.openxmlformats.org/officeDocument/2006/relationships/customXml" Target="../ink/ink511.xml"/><Relationship Id="rId156" Type="http://schemas.openxmlformats.org/officeDocument/2006/relationships/image" Target="../media/image514.png"/><Relationship Id="rId172" Type="http://schemas.openxmlformats.org/officeDocument/2006/relationships/image" Target="../media/image522.png"/><Relationship Id="rId13" Type="http://schemas.openxmlformats.org/officeDocument/2006/relationships/customXml" Target="../ink/ink442.xml"/><Relationship Id="rId18" Type="http://schemas.openxmlformats.org/officeDocument/2006/relationships/image" Target="../media/image445.png"/><Relationship Id="rId39" Type="http://schemas.openxmlformats.org/officeDocument/2006/relationships/customXml" Target="../ink/ink455.xml"/><Relationship Id="rId109" Type="http://schemas.openxmlformats.org/officeDocument/2006/relationships/customXml" Target="../ink/ink490.xml"/><Relationship Id="rId34" Type="http://schemas.openxmlformats.org/officeDocument/2006/relationships/image" Target="../media/image453.png"/><Relationship Id="rId50" Type="http://schemas.openxmlformats.org/officeDocument/2006/relationships/image" Target="../media/image461.png"/><Relationship Id="rId55" Type="http://schemas.openxmlformats.org/officeDocument/2006/relationships/customXml" Target="../ink/ink463.xml"/><Relationship Id="rId76" Type="http://schemas.openxmlformats.org/officeDocument/2006/relationships/image" Target="../media/image474.png"/><Relationship Id="rId97" Type="http://schemas.openxmlformats.org/officeDocument/2006/relationships/customXml" Target="../ink/ink484.xml"/><Relationship Id="rId104" Type="http://schemas.openxmlformats.org/officeDocument/2006/relationships/image" Target="../media/image488.png"/><Relationship Id="rId120" Type="http://schemas.openxmlformats.org/officeDocument/2006/relationships/image" Target="../media/image496.png"/><Relationship Id="rId125" Type="http://schemas.openxmlformats.org/officeDocument/2006/relationships/customXml" Target="../ink/ink498.xml"/><Relationship Id="rId141" Type="http://schemas.openxmlformats.org/officeDocument/2006/relationships/customXml" Target="../ink/ink506.xml"/><Relationship Id="rId146" Type="http://schemas.openxmlformats.org/officeDocument/2006/relationships/image" Target="../media/image509.png"/><Relationship Id="rId167" Type="http://schemas.openxmlformats.org/officeDocument/2006/relationships/customXml" Target="../ink/ink519.xml"/><Relationship Id="rId7" Type="http://schemas.openxmlformats.org/officeDocument/2006/relationships/customXml" Target="../ink/ink439.xml"/><Relationship Id="rId71" Type="http://schemas.openxmlformats.org/officeDocument/2006/relationships/customXml" Target="../ink/ink471.xml"/><Relationship Id="rId92" Type="http://schemas.openxmlformats.org/officeDocument/2006/relationships/image" Target="../media/image482.png"/><Relationship Id="rId162" Type="http://schemas.openxmlformats.org/officeDocument/2006/relationships/image" Target="../media/image517.png"/><Relationship Id="rId2" Type="http://schemas.openxmlformats.org/officeDocument/2006/relationships/image" Target="../media/image1.gif"/><Relationship Id="rId29" Type="http://schemas.openxmlformats.org/officeDocument/2006/relationships/customXml" Target="../ink/ink450.xml"/><Relationship Id="rId24" Type="http://schemas.openxmlformats.org/officeDocument/2006/relationships/image" Target="../media/image448.png"/><Relationship Id="rId40" Type="http://schemas.openxmlformats.org/officeDocument/2006/relationships/image" Target="../media/image456.png"/><Relationship Id="rId45" Type="http://schemas.openxmlformats.org/officeDocument/2006/relationships/customXml" Target="../ink/ink458.xml"/><Relationship Id="rId66" Type="http://schemas.openxmlformats.org/officeDocument/2006/relationships/image" Target="../media/image469.png"/><Relationship Id="rId87" Type="http://schemas.openxmlformats.org/officeDocument/2006/relationships/customXml" Target="../ink/ink479.xml"/><Relationship Id="rId110" Type="http://schemas.openxmlformats.org/officeDocument/2006/relationships/image" Target="../media/image491.png"/><Relationship Id="rId115" Type="http://schemas.openxmlformats.org/officeDocument/2006/relationships/customXml" Target="../ink/ink493.xml"/><Relationship Id="rId131" Type="http://schemas.openxmlformats.org/officeDocument/2006/relationships/customXml" Target="../ink/ink501.xml"/><Relationship Id="rId136" Type="http://schemas.openxmlformats.org/officeDocument/2006/relationships/image" Target="../media/image504.png"/><Relationship Id="rId157" Type="http://schemas.openxmlformats.org/officeDocument/2006/relationships/customXml" Target="../ink/ink514.xml"/><Relationship Id="rId61" Type="http://schemas.openxmlformats.org/officeDocument/2006/relationships/customXml" Target="../ink/ink466.xml"/><Relationship Id="rId82" Type="http://schemas.openxmlformats.org/officeDocument/2006/relationships/image" Target="../media/image477.png"/><Relationship Id="rId152" Type="http://schemas.openxmlformats.org/officeDocument/2006/relationships/image" Target="../media/image512.png"/><Relationship Id="rId173" Type="http://schemas.openxmlformats.org/officeDocument/2006/relationships/customXml" Target="../ink/ink522.xml"/><Relationship Id="rId19" Type="http://schemas.openxmlformats.org/officeDocument/2006/relationships/customXml" Target="../ink/ink445.xml"/><Relationship Id="rId14" Type="http://schemas.openxmlformats.org/officeDocument/2006/relationships/image" Target="../media/image443.png"/><Relationship Id="rId30" Type="http://schemas.openxmlformats.org/officeDocument/2006/relationships/image" Target="../media/image451.png"/><Relationship Id="rId35" Type="http://schemas.openxmlformats.org/officeDocument/2006/relationships/customXml" Target="../ink/ink453.xml"/><Relationship Id="rId56" Type="http://schemas.openxmlformats.org/officeDocument/2006/relationships/image" Target="../media/image464.png"/><Relationship Id="rId77" Type="http://schemas.openxmlformats.org/officeDocument/2006/relationships/customXml" Target="../ink/ink474.xml"/><Relationship Id="rId100" Type="http://schemas.openxmlformats.org/officeDocument/2006/relationships/image" Target="../media/image486.png"/><Relationship Id="rId105" Type="http://schemas.openxmlformats.org/officeDocument/2006/relationships/customXml" Target="../ink/ink488.xml"/><Relationship Id="rId126" Type="http://schemas.openxmlformats.org/officeDocument/2006/relationships/image" Target="../media/image499.png"/><Relationship Id="rId147" Type="http://schemas.openxmlformats.org/officeDocument/2006/relationships/customXml" Target="../ink/ink509.xml"/><Relationship Id="rId168" Type="http://schemas.openxmlformats.org/officeDocument/2006/relationships/image" Target="../media/image520.png"/><Relationship Id="rId8" Type="http://schemas.openxmlformats.org/officeDocument/2006/relationships/image" Target="../media/image440.png"/><Relationship Id="rId51" Type="http://schemas.openxmlformats.org/officeDocument/2006/relationships/customXml" Target="../ink/ink461.xml"/><Relationship Id="rId72" Type="http://schemas.openxmlformats.org/officeDocument/2006/relationships/image" Target="../media/image472.png"/><Relationship Id="rId93" Type="http://schemas.openxmlformats.org/officeDocument/2006/relationships/customXml" Target="../ink/ink482.xml"/><Relationship Id="rId98" Type="http://schemas.openxmlformats.org/officeDocument/2006/relationships/image" Target="../media/image485.png"/><Relationship Id="rId121" Type="http://schemas.openxmlformats.org/officeDocument/2006/relationships/customXml" Target="../ink/ink496.xml"/><Relationship Id="rId142" Type="http://schemas.openxmlformats.org/officeDocument/2006/relationships/image" Target="../media/image507.png"/><Relationship Id="rId163" Type="http://schemas.openxmlformats.org/officeDocument/2006/relationships/customXml" Target="../ink/ink517.xml"/><Relationship Id="rId3" Type="http://schemas.openxmlformats.org/officeDocument/2006/relationships/customXml" Target="../ink/ink437.xml"/><Relationship Id="rId25" Type="http://schemas.openxmlformats.org/officeDocument/2006/relationships/customXml" Target="../ink/ink448.xml"/><Relationship Id="rId46" Type="http://schemas.openxmlformats.org/officeDocument/2006/relationships/image" Target="../media/image459.png"/><Relationship Id="rId67" Type="http://schemas.openxmlformats.org/officeDocument/2006/relationships/customXml" Target="../ink/ink469.xml"/><Relationship Id="rId116" Type="http://schemas.openxmlformats.org/officeDocument/2006/relationships/image" Target="../media/image494.png"/><Relationship Id="rId137" Type="http://schemas.openxmlformats.org/officeDocument/2006/relationships/customXml" Target="../ink/ink504.xml"/><Relationship Id="rId158" Type="http://schemas.openxmlformats.org/officeDocument/2006/relationships/image" Target="../media/image515.png"/><Relationship Id="rId20" Type="http://schemas.openxmlformats.org/officeDocument/2006/relationships/image" Target="../media/image446.png"/><Relationship Id="rId41" Type="http://schemas.openxmlformats.org/officeDocument/2006/relationships/customXml" Target="../ink/ink456.xml"/><Relationship Id="rId62" Type="http://schemas.openxmlformats.org/officeDocument/2006/relationships/image" Target="../media/image467.png"/><Relationship Id="rId83" Type="http://schemas.openxmlformats.org/officeDocument/2006/relationships/customXml" Target="../ink/ink477.xml"/><Relationship Id="rId88" Type="http://schemas.openxmlformats.org/officeDocument/2006/relationships/image" Target="../media/image480.png"/><Relationship Id="rId111" Type="http://schemas.openxmlformats.org/officeDocument/2006/relationships/customXml" Target="../ink/ink491.xml"/><Relationship Id="rId132" Type="http://schemas.openxmlformats.org/officeDocument/2006/relationships/image" Target="../media/image502.png"/><Relationship Id="rId153" Type="http://schemas.openxmlformats.org/officeDocument/2006/relationships/customXml" Target="../ink/ink512.xml"/><Relationship Id="rId174" Type="http://schemas.openxmlformats.org/officeDocument/2006/relationships/image" Target="../media/image523.png"/><Relationship Id="rId15" Type="http://schemas.openxmlformats.org/officeDocument/2006/relationships/customXml" Target="../ink/ink443.xml"/><Relationship Id="rId36" Type="http://schemas.openxmlformats.org/officeDocument/2006/relationships/image" Target="../media/image454.png"/><Relationship Id="rId57" Type="http://schemas.openxmlformats.org/officeDocument/2006/relationships/customXml" Target="../ink/ink464.xml"/><Relationship Id="rId106" Type="http://schemas.openxmlformats.org/officeDocument/2006/relationships/image" Target="../media/image489.png"/><Relationship Id="rId127" Type="http://schemas.openxmlformats.org/officeDocument/2006/relationships/customXml" Target="../ink/ink499.xml"/><Relationship Id="rId10" Type="http://schemas.openxmlformats.org/officeDocument/2006/relationships/image" Target="../media/image441.png"/><Relationship Id="rId31" Type="http://schemas.openxmlformats.org/officeDocument/2006/relationships/customXml" Target="../ink/ink451.xml"/><Relationship Id="rId52" Type="http://schemas.openxmlformats.org/officeDocument/2006/relationships/image" Target="../media/image462.png"/><Relationship Id="rId73" Type="http://schemas.openxmlformats.org/officeDocument/2006/relationships/customXml" Target="../ink/ink472.xml"/><Relationship Id="rId78" Type="http://schemas.openxmlformats.org/officeDocument/2006/relationships/image" Target="../media/image475.png"/><Relationship Id="rId94" Type="http://schemas.openxmlformats.org/officeDocument/2006/relationships/image" Target="../media/image483.png"/><Relationship Id="rId99" Type="http://schemas.openxmlformats.org/officeDocument/2006/relationships/customXml" Target="../ink/ink485.xml"/><Relationship Id="rId101" Type="http://schemas.openxmlformats.org/officeDocument/2006/relationships/customXml" Target="../ink/ink486.xml"/><Relationship Id="rId122" Type="http://schemas.openxmlformats.org/officeDocument/2006/relationships/image" Target="../media/image497.png"/><Relationship Id="rId143" Type="http://schemas.openxmlformats.org/officeDocument/2006/relationships/customXml" Target="../ink/ink507.xml"/><Relationship Id="rId148" Type="http://schemas.openxmlformats.org/officeDocument/2006/relationships/image" Target="../media/image510.png"/><Relationship Id="rId164" Type="http://schemas.openxmlformats.org/officeDocument/2006/relationships/image" Target="../media/image518.png"/><Relationship Id="rId169" Type="http://schemas.openxmlformats.org/officeDocument/2006/relationships/customXml" Target="../ink/ink520.xml"/><Relationship Id="rId4" Type="http://schemas.openxmlformats.org/officeDocument/2006/relationships/image" Target="../media/image438.png"/><Relationship Id="rId9" Type="http://schemas.openxmlformats.org/officeDocument/2006/relationships/customXml" Target="../ink/ink440.xml"/><Relationship Id="rId26" Type="http://schemas.openxmlformats.org/officeDocument/2006/relationships/image" Target="../media/image449.png"/><Relationship Id="rId47" Type="http://schemas.openxmlformats.org/officeDocument/2006/relationships/customXml" Target="../ink/ink459.xml"/><Relationship Id="rId68" Type="http://schemas.openxmlformats.org/officeDocument/2006/relationships/image" Target="../media/image470.png"/><Relationship Id="rId89" Type="http://schemas.openxmlformats.org/officeDocument/2006/relationships/customXml" Target="../ink/ink480.xml"/><Relationship Id="rId112" Type="http://schemas.openxmlformats.org/officeDocument/2006/relationships/image" Target="../media/image492.png"/><Relationship Id="rId133" Type="http://schemas.openxmlformats.org/officeDocument/2006/relationships/customXml" Target="../ink/ink502.xml"/><Relationship Id="rId154" Type="http://schemas.openxmlformats.org/officeDocument/2006/relationships/image" Target="../media/image513.png"/><Relationship Id="rId175" Type="http://schemas.openxmlformats.org/officeDocument/2006/relationships/customXml" Target="../ink/ink523.xml"/><Relationship Id="rId16" Type="http://schemas.openxmlformats.org/officeDocument/2006/relationships/image" Target="../media/image444.png"/><Relationship Id="rId37" Type="http://schemas.openxmlformats.org/officeDocument/2006/relationships/customXml" Target="../ink/ink454.xml"/><Relationship Id="rId58" Type="http://schemas.openxmlformats.org/officeDocument/2006/relationships/image" Target="../media/image465.png"/><Relationship Id="rId79" Type="http://schemas.openxmlformats.org/officeDocument/2006/relationships/customXml" Target="../ink/ink475.xml"/><Relationship Id="rId102" Type="http://schemas.openxmlformats.org/officeDocument/2006/relationships/image" Target="../media/image487.png"/><Relationship Id="rId123" Type="http://schemas.openxmlformats.org/officeDocument/2006/relationships/customXml" Target="../ink/ink497.xml"/><Relationship Id="rId144" Type="http://schemas.openxmlformats.org/officeDocument/2006/relationships/image" Target="../media/image508.png"/><Relationship Id="rId90" Type="http://schemas.openxmlformats.org/officeDocument/2006/relationships/image" Target="../media/image481.png"/><Relationship Id="rId165" Type="http://schemas.openxmlformats.org/officeDocument/2006/relationships/customXml" Target="../ink/ink518.xml"/><Relationship Id="rId27" Type="http://schemas.openxmlformats.org/officeDocument/2006/relationships/customXml" Target="../ink/ink449.xml"/><Relationship Id="rId48" Type="http://schemas.openxmlformats.org/officeDocument/2006/relationships/image" Target="../media/image460.png"/><Relationship Id="rId69" Type="http://schemas.openxmlformats.org/officeDocument/2006/relationships/customXml" Target="../ink/ink470.xml"/><Relationship Id="rId113" Type="http://schemas.openxmlformats.org/officeDocument/2006/relationships/customXml" Target="../ink/ink492.xml"/><Relationship Id="rId134" Type="http://schemas.openxmlformats.org/officeDocument/2006/relationships/image" Target="../media/image503.png"/><Relationship Id="rId80" Type="http://schemas.openxmlformats.org/officeDocument/2006/relationships/image" Target="../media/image476.png"/><Relationship Id="rId155" Type="http://schemas.openxmlformats.org/officeDocument/2006/relationships/customXml" Target="../ink/ink513.xml"/><Relationship Id="rId176" Type="http://schemas.openxmlformats.org/officeDocument/2006/relationships/image" Target="../media/image524.png"/><Relationship Id="rId17" Type="http://schemas.openxmlformats.org/officeDocument/2006/relationships/customXml" Target="../ink/ink444.xml"/><Relationship Id="rId38" Type="http://schemas.openxmlformats.org/officeDocument/2006/relationships/image" Target="../media/image455.png"/><Relationship Id="rId59" Type="http://schemas.openxmlformats.org/officeDocument/2006/relationships/customXml" Target="../ink/ink465.xml"/><Relationship Id="rId103" Type="http://schemas.openxmlformats.org/officeDocument/2006/relationships/customXml" Target="../ink/ink487.xml"/><Relationship Id="rId124" Type="http://schemas.openxmlformats.org/officeDocument/2006/relationships/image" Target="../media/image498.png"/><Relationship Id="rId70" Type="http://schemas.openxmlformats.org/officeDocument/2006/relationships/image" Target="../media/image471.png"/><Relationship Id="rId91" Type="http://schemas.openxmlformats.org/officeDocument/2006/relationships/customXml" Target="../ink/ink481.xml"/><Relationship Id="rId145" Type="http://schemas.openxmlformats.org/officeDocument/2006/relationships/customXml" Target="../ink/ink508.xml"/><Relationship Id="rId166" Type="http://schemas.openxmlformats.org/officeDocument/2006/relationships/image" Target="../media/image51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1.xml"/><Relationship Id="rId21" Type="http://schemas.openxmlformats.org/officeDocument/2006/relationships/customXml" Target="../ink/ink533.xml"/><Relationship Id="rId42" Type="http://schemas.openxmlformats.org/officeDocument/2006/relationships/image" Target="../media/image544.png"/><Relationship Id="rId63" Type="http://schemas.openxmlformats.org/officeDocument/2006/relationships/customXml" Target="../ink/ink554.xml"/><Relationship Id="rId84" Type="http://schemas.openxmlformats.org/officeDocument/2006/relationships/image" Target="../media/image565.png"/><Relationship Id="rId138" Type="http://schemas.openxmlformats.org/officeDocument/2006/relationships/image" Target="../media/image592.png"/><Relationship Id="rId159" Type="http://schemas.openxmlformats.org/officeDocument/2006/relationships/customXml" Target="../ink/ink602.xml"/><Relationship Id="rId107" Type="http://schemas.openxmlformats.org/officeDocument/2006/relationships/customXml" Target="../ink/ink576.xml"/><Relationship Id="rId11" Type="http://schemas.openxmlformats.org/officeDocument/2006/relationships/customXml" Target="../ink/ink528.xml"/><Relationship Id="rId32" Type="http://schemas.openxmlformats.org/officeDocument/2006/relationships/image" Target="../media/image539.png"/><Relationship Id="rId53" Type="http://schemas.openxmlformats.org/officeDocument/2006/relationships/customXml" Target="../ink/ink549.xml"/><Relationship Id="rId74" Type="http://schemas.openxmlformats.org/officeDocument/2006/relationships/image" Target="../media/image560.png"/><Relationship Id="rId128" Type="http://schemas.openxmlformats.org/officeDocument/2006/relationships/image" Target="../media/image587.png"/><Relationship Id="rId149" Type="http://schemas.openxmlformats.org/officeDocument/2006/relationships/customXml" Target="../ink/ink597.xml"/><Relationship Id="rId5" Type="http://schemas.openxmlformats.org/officeDocument/2006/relationships/customXml" Target="../ink/ink525.xml"/><Relationship Id="rId95" Type="http://schemas.openxmlformats.org/officeDocument/2006/relationships/customXml" Target="../ink/ink570.xml"/><Relationship Id="rId160" Type="http://schemas.openxmlformats.org/officeDocument/2006/relationships/image" Target="../media/image603.png"/><Relationship Id="rId22" Type="http://schemas.openxmlformats.org/officeDocument/2006/relationships/image" Target="../media/image534.png"/><Relationship Id="rId43" Type="http://schemas.openxmlformats.org/officeDocument/2006/relationships/customXml" Target="../ink/ink544.xml"/><Relationship Id="rId64" Type="http://schemas.openxmlformats.org/officeDocument/2006/relationships/image" Target="../media/image555.png"/><Relationship Id="rId118" Type="http://schemas.openxmlformats.org/officeDocument/2006/relationships/image" Target="../media/image582.png"/><Relationship Id="rId139" Type="http://schemas.openxmlformats.org/officeDocument/2006/relationships/customXml" Target="../ink/ink592.xml"/><Relationship Id="rId85" Type="http://schemas.openxmlformats.org/officeDocument/2006/relationships/customXml" Target="../ink/ink565.xml"/><Relationship Id="rId150" Type="http://schemas.openxmlformats.org/officeDocument/2006/relationships/image" Target="../media/image598.png"/><Relationship Id="rId12" Type="http://schemas.openxmlformats.org/officeDocument/2006/relationships/image" Target="../media/image529.png"/><Relationship Id="rId17" Type="http://schemas.openxmlformats.org/officeDocument/2006/relationships/customXml" Target="../ink/ink531.xml"/><Relationship Id="rId33" Type="http://schemas.openxmlformats.org/officeDocument/2006/relationships/customXml" Target="../ink/ink539.xml"/><Relationship Id="rId38" Type="http://schemas.openxmlformats.org/officeDocument/2006/relationships/image" Target="../media/image542.png"/><Relationship Id="rId59" Type="http://schemas.openxmlformats.org/officeDocument/2006/relationships/customXml" Target="../ink/ink552.xml"/><Relationship Id="rId103" Type="http://schemas.openxmlformats.org/officeDocument/2006/relationships/customXml" Target="../ink/ink574.xml"/><Relationship Id="rId108" Type="http://schemas.openxmlformats.org/officeDocument/2006/relationships/image" Target="../media/image577.png"/><Relationship Id="rId124" Type="http://schemas.openxmlformats.org/officeDocument/2006/relationships/image" Target="../media/image585.png"/><Relationship Id="rId129" Type="http://schemas.openxmlformats.org/officeDocument/2006/relationships/customXml" Target="../ink/ink587.xml"/><Relationship Id="rId54" Type="http://schemas.openxmlformats.org/officeDocument/2006/relationships/image" Target="../media/image550.png"/><Relationship Id="rId70" Type="http://schemas.openxmlformats.org/officeDocument/2006/relationships/image" Target="../media/image558.png"/><Relationship Id="rId75" Type="http://schemas.openxmlformats.org/officeDocument/2006/relationships/customXml" Target="../ink/ink560.xml"/><Relationship Id="rId91" Type="http://schemas.openxmlformats.org/officeDocument/2006/relationships/customXml" Target="../ink/ink568.xml"/><Relationship Id="rId96" Type="http://schemas.openxmlformats.org/officeDocument/2006/relationships/image" Target="../media/image571.png"/><Relationship Id="rId140" Type="http://schemas.openxmlformats.org/officeDocument/2006/relationships/image" Target="../media/image593.png"/><Relationship Id="rId145" Type="http://schemas.openxmlformats.org/officeDocument/2006/relationships/customXml" Target="../ink/ink595.xml"/><Relationship Id="rId161" Type="http://schemas.openxmlformats.org/officeDocument/2006/relationships/customXml" Target="../ink/ink603.xml"/><Relationship Id="rId166" Type="http://schemas.openxmlformats.org/officeDocument/2006/relationships/image" Target="../media/image6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6.png"/><Relationship Id="rId23" Type="http://schemas.openxmlformats.org/officeDocument/2006/relationships/customXml" Target="../ink/ink534.xml"/><Relationship Id="rId28" Type="http://schemas.openxmlformats.org/officeDocument/2006/relationships/image" Target="../media/image537.png"/><Relationship Id="rId49" Type="http://schemas.openxmlformats.org/officeDocument/2006/relationships/customXml" Target="../ink/ink547.xml"/><Relationship Id="rId114" Type="http://schemas.openxmlformats.org/officeDocument/2006/relationships/image" Target="../media/image580.png"/><Relationship Id="rId119" Type="http://schemas.openxmlformats.org/officeDocument/2006/relationships/customXml" Target="../ink/ink582.xml"/><Relationship Id="rId44" Type="http://schemas.openxmlformats.org/officeDocument/2006/relationships/image" Target="../media/image545.png"/><Relationship Id="rId60" Type="http://schemas.openxmlformats.org/officeDocument/2006/relationships/image" Target="../media/image553.png"/><Relationship Id="rId65" Type="http://schemas.openxmlformats.org/officeDocument/2006/relationships/customXml" Target="../ink/ink555.xml"/><Relationship Id="rId81" Type="http://schemas.openxmlformats.org/officeDocument/2006/relationships/customXml" Target="../ink/ink563.xml"/><Relationship Id="rId86" Type="http://schemas.openxmlformats.org/officeDocument/2006/relationships/image" Target="../media/image566.png"/><Relationship Id="rId130" Type="http://schemas.openxmlformats.org/officeDocument/2006/relationships/image" Target="../media/image588.png"/><Relationship Id="rId135" Type="http://schemas.openxmlformats.org/officeDocument/2006/relationships/customXml" Target="../ink/ink590.xml"/><Relationship Id="rId151" Type="http://schemas.openxmlformats.org/officeDocument/2006/relationships/customXml" Target="../ink/ink598.xml"/><Relationship Id="rId156" Type="http://schemas.openxmlformats.org/officeDocument/2006/relationships/image" Target="../media/image601.png"/><Relationship Id="rId13" Type="http://schemas.openxmlformats.org/officeDocument/2006/relationships/customXml" Target="../ink/ink529.xml"/><Relationship Id="rId18" Type="http://schemas.openxmlformats.org/officeDocument/2006/relationships/image" Target="../media/image532.png"/><Relationship Id="rId39" Type="http://schemas.openxmlformats.org/officeDocument/2006/relationships/customXml" Target="../ink/ink542.xml"/><Relationship Id="rId109" Type="http://schemas.openxmlformats.org/officeDocument/2006/relationships/customXml" Target="../ink/ink577.xml"/><Relationship Id="rId34" Type="http://schemas.openxmlformats.org/officeDocument/2006/relationships/image" Target="../media/image540.png"/><Relationship Id="rId50" Type="http://schemas.openxmlformats.org/officeDocument/2006/relationships/image" Target="../media/image548.png"/><Relationship Id="rId55" Type="http://schemas.openxmlformats.org/officeDocument/2006/relationships/customXml" Target="../ink/ink550.xml"/><Relationship Id="rId76" Type="http://schemas.openxmlformats.org/officeDocument/2006/relationships/image" Target="../media/image561.png"/><Relationship Id="rId97" Type="http://schemas.openxmlformats.org/officeDocument/2006/relationships/customXml" Target="../ink/ink571.xml"/><Relationship Id="rId104" Type="http://schemas.openxmlformats.org/officeDocument/2006/relationships/image" Target="../media/image575.png"/><Relationship Id="rId120" Type="http://schemas.openxmlformats.org/officeDocument/2006/relationships/image" Target="../media/image583.png"/><Relationship Id="rId125" Type="http://schemas.openxmlformats.org/officeDocument/2006/relationships/customXml" Target="../ink/ink585.xml"/><Relationship Id="rId141" Type="http://schemas.openxmlformats.org/officeDocument/2006/relationships/customXml" Target="../ink/ink593.xml"/><Relationship Id="rId146" Type="http://schemas.openxmlformats.org/officeDocument/2006/relationships/image" Target="../media/image596.png"/><Relationship Id="rId167" Type="http://schemas.openxmlformats.org/officeDocument/2006/relationships/customXml" Target="../ink/ink606.xml"/><Relationship Id="rId7" Type="http://schemas.openxmlformats.org/officeDocument/2006/relationships/customXml" Target="../ink/ink526.xml"/><Relationship Id="rId71" Type="http://schemas.openxmlformats.org/officeDocument/2006/relationships/customXml" Target="../ink/ink558.xml"/><Relationship Id="rId92" Type="http://schemas.openxmlformats.org/officeDocument/2006/relationships/image" Target="../media/image569.png"/><Relationship Id="rId162" Type="http://schemas.openxmlformats.org/officeDocument/2006/relationships/image" Target="../media/image604.png"/><Relationship Id="rId2" Type="http://schemas.openxmlformats.org/officeDocument/2006/relationships/image" Target="../media/image1.gif"/><Relationship Id="rId29" Type="http://schemas.openxmlformats.org/officeDocument/2006/relationships/customXml" Target="../ink/ink537.xml"/><Relationship Id="rId24" Type="http://schemas.openxmlformats.org/officeDocument/2006/relationships/image" Target="../media/image535.png"/><Relationship Id="rId40" Type="http://schemas.openxmlformats.org/officeDocument/2006/relationships/image" Target="../media/image543.png"/><Relationship Id="rId45" Type="http://schemas.openxmlformats.org/officeDocument/2006/relationships/customXml" Target="../ink/ink545.xml"/><Relationship Id="rId66" Type="http://schemas.openxmlformats.org/officeDocument/2006/relationships/image" Target="../media/image556.png"/><Relationship Id="rId87" Type="http://schemas.openxmlformats.org/officeDocument/2006/relationships/customXml" Target="../ink/ink566.xml"/><Relationship Id="rId110" Type="http://schemas.openxmlformats.org/officeDocument/2006/relationships/image" Target="../media/image578.png"/><Relationship Id="rId115" Type="http://schemas.openxmlformats.org/officeDocument/2006/relationships/customXml" Target="../ink/ink580.xml"/><Relationship Id="rId131" Type="http://schemas.openxmlformats.org/officeDocument/2006/relationships/customXml" Target="../ink/ink588.xml"/><Relationship Id="rId136" Type="http://schemas.openxmlformats.org/officeDocument/2006/relationships/image" Target="../media/image591.png"/><Relationship Id="rId157" Type="http://schemas.openxmlformats.org/officeDocument/2006/relationships/customXml" Target="../ink/ink601.xml"/><Relationship Id="rId61" Type="http://schemas.openxmlformats.org/officeDocument/2006/relationships/customXml" Target="../ink/ink553.xml"/><Relationship Id="rId82" Type="http://schemas.openxmlformats.org/officeDocument/2006/relationships/image" Target="../media/image564.png"/><Relationship Id="rId152" Type="http://schemas.openxmlformats.org/officeDocument/2006/relationships/image" Target="../media/image599.png"/><Relationship Id="rId19" Type="http://schemas.openxmlformats.org/officeDocument/2006/relationships/customXml" Target="../ink/ink532.xml"/><Relationship Id="rId14" Type="http://schemas.openxmlformats.org/officeDocument/2006/relationships/image" Target="../media/image530.png"/><Relationship Id="rId30" Type="http://schemas.openxmlformats.org/officeDocument/2006/relationships/image" Target="../media/image538.png"/><Relationship Id="rId35" Type="http://schemas.openxmlformats.org/officeDocument/2006/relationships/customXml" Target="../ink/ink540.xml"/><Relationship Id="rId56" Type="http://schemas.openxmlformats.org/officeDocument/2006/relationships/image" Target="../media/image551.png"/><Relationship Id="rId77" Type="http://schemas.openxmlformats.org/officeDocument/2006/relationships/customXml" Target="../ink/ink561.xml"/><Relationship Id="rId100" Type="http://schemas.openxmlformats.org/officeDocument/2006/relationships/image" Target="../media/image573.png"/><Relationship Id="rId105" Type="http://schemas.openxmlformats.org/officeDocument/2006/relationships/customXml" Target="../ink/ink575.xml"/><Relationship Id="rId126" Type="http://schemas.openxmlformats.org/officeDocument/2006/relationships/image" Target="../media/image586.png"/><Relationship Id="rId147" Type="http://schemas.openxmlformats.org/officeDocument/2006/relationships/customXml" Target="../ink/ink596.xml"/><Relationship Id="rId168" Type="http://schemas.openxmlformats.org/officeDocument/2006/relationships/image" Target="../media/image607.png"/><Relationship Id="rId8" Type="http://schemas.openxmlformats.org/officeDocument/2006/relationships/image" Target="../media/image527.png"/><Relationship Id="rId51" Type="http://schemas.openxmlformats.org/officeDocument/2006/relationships/customXml" Target="../ink/ink548.xml"/><Relationship Id="rId72" Type="http://schemas.openxmlformats.org/officeDocument/2006/relationships/image" Target="../media/image559.png"/><Relationship Id="rId93" Type="http://schemas.openxmlformats.org/officeDocument/2006/relationships/customXml" Target="../ink/ink569.xml"/><Relationship Id="rId98" Type="http://schemas.openxmlformats.org/officeDocument/2006/relationships/image" Target="../media/image572.png"/><Relationship Id="rId121" Type="http://schemas.openxmlformats.org/officeDocument/2006/relationships/customXml" Target="../ink/ink583.xml"/><Relationship Id="rId142" Type="http://schemas.openxmlformats.org/officeDocument/2006/relationships/image" Target="../media/image594.png"/><Relationship Id="rId163" Type="http://schemas.openxmlformats.org/officeDocument/2006/relationships/customXml" Target="../ink/ink604.xml"/><Relationship Id="rId3" Type="http://schemas.openxmlformats.org/officeDocument/2006/relationships/customXml" Target="../ink/ink524.xml"/><Relationship Id="rId25" Type="http://schemas.openxmlformats.org/officeDocument/2006/relationships/customXml" Target="../ink/ink535.xml"/><Relationship Id="rId46" Type="http://schemas.openxmlformats.org/officeDocument/2006/relationships/image" Target="../media/image546.png"/><Relationship Id="rId67" Type="http://schemas.openxmlformats.org/officeDocument/2006/relationships/customXml" Target="../ink/ink556.xml"/><Relationship Id="rId116" Type="http://schemas.openxmlformats.org/officeDocument/2006/relationships/image" Target="../media/image581.png"/><Relationship Id="rId137" Type="http://schemas.openxmlformats.org/officeDocument/2006/relationships/customXml" Target="../ink/ink591.xml"/><Relationship Id="rId158" Type="http://schemas.openxmlformats.org/officeDocument/2006/relationships/image" Target="../media/image602.png"/><Relationship Id="rId20" Type="http://schemas.openxmlformats.org/officeDocument/2006/relationships/image" Target="../media/image533.png"/><Relationship Id="rId41" Type="http://schemas.openxmlformats.org/officeDocument/2006/relationships/customXml" Target="../ink/ink543.xml"/><Relationship Id="rId62" Type="http://schemas.openxmlformats.org/officeDocument/2006/relationships/image" Target="../media/image554.png"/><Relationship Id="rId83" Type="http://schemas.openxmlformats.org/officeDocument/2006/relationships/customXml" Target="../ink/ink564.xml"/><Relationship Id="rId88" Type="http://schemas.openxmlformats.org/officeDocument/2006/relationships/image" Target="../media/image567.png"/><Relationship Id="rId111" Type="http://schemas.openxmlformats.org/officeDocument/2006/relationships/customXml" Target="../ink/ink578.xml"/><Relationship Id="rId132" Type="http://schemas.openxmlformats.org/officeDocument/2006/relationships/image" Target="../media/image589.png"/><Relationship Id="rId153" Type="http://schemas.openxmlformats.org/officeDocument/2006/relationships/customXml" Target="../ink/ink599.xml"/><Relationship Id="rId15" Type="http://schemas.openxmlformats.org/officeDocument/2006/relationships/customXml" Target="../ink/ink530.xml"/><Relationship Id="rId36" Type="http://schemas.openxmlformats.org/officeDocument/2006/relationships/image" Target="../media/image541.png"/><Relationship Id="rId57" Type="http://schemas.openxmlformats.org/officeDocument/2006/relationships/customXml" Target="../ink/ink551.xml"/><Relationship Id="rId106" Type="http://schemas.openxmlformats.org/officeDocument/2006/relationships/image" Target="../media/image576.png"/><Relationship Id="rId127" Type="http://schemas.openxmlformats.org/officeDocument/2006/relationships/customXml" Target="../ink/ink586.xml"/><Relationship Id="rId10" Type="http://schemas.openxmlformats.org/officeDocument/2006/relationships/image" Target="../media/image528.png"/><Relationship Id="rId31" Type="http://schemas.openxmlformats.org/officeDocument/2006/relationships/customXml" Target="../ink/ink538.xml"/><Relationship Id="rId52" Type="http://schemas.openxmlformats.org/officeDocument/2006/relationships/image" Target="../media/image549.png"/><Relationship Id="rId73" Type="http://schemas.openxmlformats.org/officeDocument/2006/relationships/customXml" Target="../ink/ink559.xml"/><Relationship Id="rId78" Type="http://schemas.openxmlformats.org/officeDocument/2006/relationships/image" Target="../media/image562.png"/><Relationship Id="rId94" Type="http://schemas.openxmlformats.org/officeDocument/2006/relationships/image" Target="../media/image570.png"/><Relationship Id="rId99" Type="http://schemas.openxmlformats.org/officeDocument/2006/relationships/customXml" Target="../ink/ink572.xml"/><Relationship Id="rId101" Type="http://schemas.openxmlformats.org/officeDocument/2006/relationships/customXml" Target="../ink/ink573.xml"/><Relationship Id="rId122" Type="http://schemas.openxmlformats.org/officeDocument/2006/relationships/image" Target="../media/image584.png"/><Relationship Id="rId143" Type="http://schemas.openxmlformats.org/officeDocument/2006/relationships/customXml" Target="../ink/ink594.xml"/><Relationship Id="rId148" Type="http://schemas.openxmlformats.org/officeDocument/2006/relationships/image" Target="../media/image597.png"/><Relationship Id="rId164" Type="http://schemas.openxmlformats.org/officeDocument/2006/relationships/image" Target="../media/image605.png"/><Relationship Id="rId4" Type="http://schemas.openxmlformats.org/officeDocument/2006/relationships/image" Target="../media/image525.png"/><Relationship Id="rId9" Type="http://schemas.openxmlformats.org/officeDocument/2006/relationships/customXml" Target="../ink/ink527.xml"/><Relationship Id="rId26" Type="http://schemas.openxmlformats.org/officeDocument/2006/relationships/image" Target="../media/image536.png"/><Relationship Id="rId47" Type="http://schemas.openxmlformats.org/officeDocument/2006/relationships/customXml" Target="../ink/ink546.xml"/><Relationship Id="rId68" Type="http://schemas.openxmlformats.org/officeDocument/2006/relationships/image" Target="../media/image557.png"/><Relationship Id="rId89" Type="http://schemas.openxmlformats.org/officeDocument/2006/relationships/customXml" Target="../ink/ink567.xml"/><Relationship Id="rId112" Type="http://schemas.openxmlformats.org/officeDocument/2006/relationships/image" Target="../media/image579.png"/><Relationship Id="rId133" Type="http://schemas.openxmlformats.org/officeDocument/2006/relationships/customXml" Target="../ink/ink589.xml"/><Relationship Id="rId154" Type="http://schemas.openxmlformats.org/officeDocument/2006/relationships/image" Target="../media/image600.png"/><Relationship Id="rId16" Type="http://schemas.openxmlformats.org/officeDocument/2006/relationships/image" Target="../media/image531.png"/><Relationship Id="rId37" Type="http://schemas.openxmlformats.org/officeDocument/2006/relationships/customXml" Target="../ink/ink541.xml"/><Relationship Id="rId58" Type="http://schemas.openxmlformats.org/officeDocument/2006/relationships/image" Target="../media/image552.png"/><Relationship Id="rId79" Type="http://schemas.openxmlformats.org/officeDocument/2006/relationships/customXml" Target="../ink/ink562.xml"/><Relationship Id="rId102" Type="http://schemas.openxmlformats.org/officeDocument/2006/relationships/image" Target="../media/image574.png"/><Relationship Id="rId123" Type="http://schemas.openxmlformats.org/officeDocument/2006/relationships/customXml" Target="../ink/ink584.xml"/><Relationship Id="rId144" Type="http://schemas.openxmlformats.org/officeDocument/2006/relationships/image" Target="../media/image595.png"/><Relationship Id="rId90" Type="http://schemas.openxmlformats.org/officeDocument/2006/relationships/image" Target="../media/image568.png"/><Relationship Id="rId165" Type="http://schemas.openxmlformats.org/officeDocument/2006/relationships/customXml" Target="../ink/ink605.xml"/><Relationship Id="rId27" Type="http://schemas.openxmlformats.org/officeDocument/2006/relationships/customXml" Target="../ink/ink536.xml"/><Relationship Id="rId48" Type="http://schemas.openxmlformats.org/officeDocument/2006/relationships/image" Target="../media/image547.png"/><Relationship Id="rId69" Type="http://schemas.openxmlformats.org/officeDocument/2006/relationships/customXml" Target="../ink/ink557.xml"/><Relationship Id="rId113" Type="http://schemas.openxmlformats.org/officeDocument/2006/relationships/customXml" Target="../ink/ink579.xml"/><Relationship Id="rId134" Type="http://schemas.openxmlformats.org/officeDocument/2006/relationships/image" Target="../media/image590.png"/><Relationship Id="rId80" Type="http://schemas.openxmlformats.org/officeDocument/2006/relationships/image" Target="../media/image563.png"/><Relationship Id="rId155" Type="http://schemas.openxmlformats.org/officeDocument/2006/relationships/customXml" Target="../ink/ink6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6" y="78469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Walk-through into Machine Learning &amp; Deep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89" y="1744383"/>
            <a:ext cx="84582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2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4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Walk-through into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4CF539-D258-486C-9E8B-D1FABA36AC79}"/>
                  </a:ext>
                </a:extLst>
              </p14:cNvPr>
              <p14:cNvContentPartPr/>
              <p14:nvPr/>
            </p14:nvContentPartPr>
            <p14:xfrm>
              <a:off x="6359601" y="2446875"/>
              <a:ext cx="21600" cy="2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4CF539-D258-486C-9E8B-D1FABA36A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5961" y="2339235"/>
                <a:ext cx="129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D43054-F0AF-47C4-9559-49D3425E9BCD}"/>
                  </a:ext>
                </a:extLst>
              </p14:cNvPr>
              <p14:cNvContentPartPr/>
              <p14:nvPr/>
            </p14:nvContentPartPr>
            <p14:xfrm>
              <a:off x="3079281" y="1715715"/>
              <a:ext cx="3323520" cy="357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D43054-F0AF-47C4-9559-49D3425E9B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5641" y="1608075"/>
                <a:ext cx="3431160" cy="37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55A9CA-C6A0-44E3-B87B-B2242173478A}"/>
                  </a:ext>
                </a:extLst>
              </p14:cNvPr>
              <p14:cNvContentPartPr/>
              <p14:nvPr/>
            </p14:nvContentPartPr>
            <p14:xfrm>
              <a:off x="6034521" y="1621755"/>
              <a:ext cx="1358280" cy="522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55A9CA-C6A0-44E3-B87B-B224217347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0521" y="1514115"/>
                <a:ext cx="146592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910E17-CB7D-4982-93DF-1E5D7777F53E}"/>
                  </a:ext>
                </a:extLst>
              </p14:cNvPr>
              <p14:cNvContentPartPr/>
              <p14:nvPr/>
            </p14:nvContentPartPr>
            <p14:xfrm>
              <a:off x="7627881" y="1505115"/>
              <a:ext cx="375480" cy="49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910E17-CB7D-4982-93DF-1E5D7777F5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73881" y="1397475"/>
                <a:ext cx="48312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CF930-CFC1-4A09-BF38-2FB5D0FA9950}"/>
                  </a:ext>
                </a:extLst>
              </p14:cNvPr>
              <p14:cNvContentPartPr/>
              <p14:nvPr/>
            </p14:nvContentPartPr>
            <p14:xfrm>
              <a:off x="7720401" y="1772235"/>
              <a:ext cx="272880" cy="7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CF930-CFC1-4A09-BF38-2FB5D0FA99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66401" y="1664595"/>
                <a:ext cx="380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5BE8BD-8C12-49D3-BFCC-7E0B9E64B8EA}"/>
                  </a:ext>
                </a:extLst>
              </p14:cNvPr>
              <p14:cNvContentPartPr/>
              <p14:nvPr/>
            </p14:nvContentPartPr>
            <p14:xfrm>
              <a:off x="8163561" y="1393155"/>
              <a:ext cx="56880" cy="64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5BE8BD-8C12-49D3-BFCC-7E0B9E64B8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09561" y="1285155"/>
                <a:ext cx="16452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DBB1FE-7C2F-4ABB-AC1B-F8117AF27295}"/>
                  </a:ext>
                </a:extLst>
              </p14:cNvPr>
              <p14:cNvContentPartPr/>
              <p14:nvPr/>
            </p14:nvContentPartPr>
            <p14:xfrm>
              <a:off x="7450761" y="2378115"/>
              <a:ext cx="217080" cy="46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DBB1FE-7C2F-4ABB-AC1B-F8117AF272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96761" y="2270475"/>
                <a:ext cx="32472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7CCCEA-6993-4006-A322-76A095F0E8CC}"/>
                  </a:ext>
                </a:extLst>
              </p14:cNvPr>
              <p14:cNvContentPartPr/>
              <p14:nvPr/>
            </p14:nvContentPartPr>
            <p14:xfrm>
              <a:off x="7616721" y="2380275"/>
              <a:ext cx="149040" cy="565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7CCCEA-6993-4006-A322-76A095F0E8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63081" y="2272275"/>
                <a:ext cx="25668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FE3EC5-10D5-48AA-A64A-036DADB3A7C4}"/>
                  </a:ext>
                </a:extLst>
              </p14:cNvPr>
              <p14:cNvContentPartPr/>
              <p14:nvPr/>
            </p14:nvContentPartPr>
            <p14:xfrm>
              <a:off x="7483521" y="2669715"/>
              <a:ext cx="236880" cy="52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FE3EC5-10D5-48AA-A64A-036DADB3A7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29881" y="2561715"/>
                <a:ext cx="3445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76E9B4-88E1-43D9-A9CE-DD587FF79480}"/>
                  </a:ext>
                </a:extLst>
              </p14:cNvPr>
              <p14:cNvContentPartPr/>
              <p14:nvPr/>
            </p14:nvContentPartPr>
            <p14:xfrm>
              <a:off x="7906521" y="2494395"/>
              <a:ext cx="344520" cy="42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76E9B4-88E1-43D9-A9CE-DD587FF794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52521" y="2386755"/>
                <a:ext cx="4521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BD1B97-DA97-43DC-BC94-3DAD1E7A8016}"/>
                  </a:ext>
                </a:extLst>
              </p14:cNvPr>
              <p14:cNvContentPartPr/>
              <p14:nvPr/>
            </p14:nvContentPartPr>
            <p14:xfrm>
              <a:off x="8476041" y="2291355"/>
              <a:ext cx="25920" cy="57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BD1B97-DA97-43DC-BC94-3DAD1E7A80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22401" y="2183355"/>
                <a:ext cx="1335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6A0865-7077-49F3-97AD-C9883D8F3199}"/>
                  </a:ext>
                </a:extLst>
              </p14:cNvPr>
              <p14:cNvContentPartPr/>
              <p14:nvPr/>
            </p14:nvContentPartPr>
            <p14:xfrm>
              <a:off x="8384961" y="2527155"/>
              <a:ext cx="305640" cy="32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6A0865-7077-49F3-97AD-C9883D8F319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31321" y="2419155"/>
                <a:ext cx="4132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9A9770-CB25-4BC8-BBCF-14C568B42308}"/>
                  </a:ext>
                </a:extLst>
              </p14:cNvPr>
              <p14:cNvContentPartPr/>
              <p14:nvPr/>
            </p14:nvContentPartPr>
            <p14:xfrm>
              <a:off x="8715081" y="2181195"/>
              <a:ext cx="37440" cy="160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9A9770-CB25-4BC8-BBCF-14C568B423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61081" y="2073555"/>
                <a:ext cx="145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335859-4D7F-462E-A709-08FCA71715FA}"/>
                  </a:ext>
                </a:extLst>
              </p14:cNvPr>
              <p14:cNvContentPartPr/>
              <p14:nvPr/>
            </p14:nvContentPartPr>
            <p14:xfrm>
              <a:off x="8995881" y="2148435"/>
              <a:ext cx="111600" cy="722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335859-4D7F-462E-A709-08FCA71715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42241" y="2040435"/>
                <a:ext cx="21924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214A43-E048-4C7E-9E00-E581954D50FD}"/>
                  </a:ext>
                </a:extLst>
              </p14:cNvPr>
              <p14:cNvContentPartPr/>
              <p14:nvPr/>
            </p14:nvContentPartPr>
            <p14:xfrm>
              <a:off x="8827041" y="2503755"/>
              <a:ext cx="450360" cy="286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214A43-E048-4C7E-9E00-E581954D50F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73401" y="2395755"/>
                <a:ext cx="5580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E25C01-9098-403C-BEF2-6D04CDE4C454}"/>
                  </a:ext>
                </a:extLst>
              </p14:cNvPr>
              <p14:cNvContentPartPr/>
              <p14:nvPr/>
            </p14:nvContentPartPr>
            <p14:xfrm>
              <a:off x="9273801" y="2236635"/>
              <a:ext cx="44640" cy="59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E25C01-9098-403C-BEF2-6D04CDE4C45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20161" y="2128995"/>
                <a:ext cx="152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12BE1FE-C65C-45C5-AC42-557A8A21D3EA}"/>
                  </a:ext>
                </a:extLst>
              </p14:cNvPr>
              <p14:cNvContentPartPr/>
              <p14:nvPr/>
            </p14:nvContentPartPr>
            <p14:xfrm>
              <a:off x="9440121" y="2433555"/>
              <a:ext cx="210960" cy="280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12BE1FE-C65C-45C5-AC42-557A8A21D3E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86121" y="2325915"/>
                <a:ext cx="3186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9A5FA2-4B27-43A0-9C5E-D010C9340953}"/>
                  </a:ext>
                </a:extLst>
              </p14:cNvPr>
              <p14:cNvContentPartPr/>
              <p14:nvPr/>
            </p14:nvContentPartPr>
            <p14:xfrm>
              <a:off x="9743601" y="2199555"/>
              <a:ext cx="66240" cy="464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9A5FA2-4B27-43A0-9C5E-D010C93409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89601" y="2091915"/>
                <a:ext cx="17388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ED56C38-5A8E-45DE-8921-0CC89810C80D}"/>
                  </a:ext>
                </a:extLst>
              </p14:cNvPr>
              <p14:cNvContentPartPr/>
              <p14:nvPr/>
            </p14:nvContentPartPr>
            <p14:xfrm>
              <a:off x="9874641" y="1950795"/>
              <a:ext cx="493200" cy="667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ED56C38-5A8E-45DE-8921-0CC89810C80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20641" y="1842795"/>
                <a:ext cx="60084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2C7A12-B0BC-4541-9CDA-7C1B32A435FE}"/>
                  </a:ext>
                </a:extLst>
              </p14:cNvPr>
              <p14:cNvContentPartPr/>
              <p14:nvPr/>
            </p14:nvContentPartPr>
            <p14:xfrm>
              <a:off x="8201721" y="3347955"/>
              <a:ext cx="255240" cy="133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2C7A12-B0BC-4541-9CDA-7C1B32A435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47721" y="3240315"/>
                <a:ext cx="3628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0F1B07-1616-4B8B-B859-11E260FFD292}"/>
                  </a:ext>
                </a:extLst>
              </p14:cNvPr>
              <p14:cNvContentPartPr/>
              <p14:nvPr/>
            </p14:nvContentPartPr>
            <p14:xfrm>
              <a:off x="8290641" y="3435075"/>
              <a:ext cx="68040" cy="384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0F1B07-1616-4B8B-B859-11E260FFD29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37001" y="3327075"/>
                <a:ext cx="1756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05375A-849B-4F7D-B5D9-2CBA3EB8D711}"/>
                  </a:ext>
                </a:extLst>
              </p14:cNvPr>
              <p14:cNvContentPartPr/>
              <p14:nvPr/>
            </p14:nvContentPartPr>
            <p14:xfrm>
              <a:off x="8273001" y="3871755"/>
              <a:ext cx="296640" cy="10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05375A-849B-4F7D-B5D9-2CBA3EB8D71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19361" y="3763755"/>
                <a:ext cx="404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BBE741-FC10-4E6C-AF5E-3700FEF85F39}"/>
                  </a:ext>
                </a:extLst>
              </p14:cNvPr>
              <p14:cNvContentPartPr/>
              <p14:nvPr/>
            </p14:nvContentPartPr>
            <p14:xfrm>
              <a:off x="8583321" y="3570075"/>
              <a:ext cx="281520" cy="194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BBE741-FC10-4E6C-AF5E-3700FEF85F3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29681" y="3462075"/>
                <a:ext cx="3891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196B3E-7660-4ABD-93AC-3915EF5403A2}"/>
                  </a:ext>
                </a:extLst>
              </p14:cNvPr>
              <p14:cNvContentPartPr/>
              <p14:nvPr/>
            </p14:nvContentPartPr>
            <p14:xfrm>
              <a:off x="8988321" y="3156075"/>
              <a:ext cx="134280" cy="533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196B3E-7660-4ABD-93AC-3915EF5403A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934321" y="3048435"/>
                <a:ext cx="2419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C886EA-42A9-4927-A03A-0C16435E1C9E}"/>
                  </a:ext>
                </a:extLst>
              </p14:cNvPr>
              <p14:cNvContentPartPr/>
              <p14:nvPr/>
            </p14:nvContentPartPr>
            <p14:xfrm>
              <a:off x="9019641" y="3378555"/>
              <a:ext cx="214200" cy="10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C886EA-42A9-4927-A03A-0C16435E1C9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65641" y="3270915"/>
                <a:ext cx="3218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4151C0-CCB2-4C60-A6A5-3EACE6B3E516}"/>
                  </a:ext>
                </a:extLst>
              </p14:cNvPr>
              <p14:cNvContentPartPr/>
              <p14:nvPr/>
            </p14:nvContentPartPr>
            <p14:xfrm>
              <a:off x="9314121" y="3306555"/>
              <a:ext cx="245520" cy="302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4151C0-CCB2-4C60-A6A5-3EACE6B3E5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260481" y="3198555"/>
                <a:ext cx="3531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BB12B96-A50D-4790-ADB7-4F0AEDA7C797}"/>
                  </a:ext>
                </a:extLst>
              </p14:cNvPr>
              <p14:cNvContentPartPr/>
              <p14:nvPr/>
            </p14:nvContentPartPr>
            <p14:xfrm>
              <a:off x="9621921" y="3025035"/>
              <a:ext cx="137520" cy="507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BB12B96-A50D-4790-ADB7-4F0AEDA7C79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567921" y="2917035"/>
                <a:ext cx="2451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F0FE9E2-FFF5-4AB6-BE29-FF4527EC1500}"/>
                  </a:ext>
                </a:extLst>
              </p14:cNvPr>
              <p14:cNvContentPartPr/>
              <p14:nvPr/>
            </p14:nvContentPartPr>
            <p14:xfrm>
              <a:off x="9808041" y="2896155"/>
              <a:ext cx="404280" cy="552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F0FE9E2-FFF5-4AB6-BE29-FF4527EC15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54041" y="2788155"/>
                <a:ext cx="51192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81A52C-F8D4-4C1D-86E0-2E59F2EC27E5}"/>
                  </a:ext>
                </a:extLst>
              </p14:cNvPr>
              <p14:cNvContentPartPr/>
              <p14:nvPr/>
            </p14:nvContentPartPr>
            <p14:xfrm>
              <a:off x="10122321" y="3243195"/>
              <a:ext cx="100800" cy="97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81A52C-F8D4-4C1D-86E0-2E59F2EC27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068321" y="3135555"/>
                <a:ext cx="208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FC8A73-5735-40EF-805E-D37016FCB17C}"/>
                  </a:ext>
                </a:extLst>
              </p14:cNvPr>
              <p14:cNvContentPartPr/>
              <p14:nvPr/>
            </p14:nvContentPartPr>
            <p14:xfrm>
              <a:off x="10231041" y="2948715"/>
              <a:ext cx="627120" cy="864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FC8A73-5735-40EF-805E-D37016FCB1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77041" y="2840715"/>
                <a:ext cx="73476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6879EF-EE0F-4753-B647-45C4851FCDA3}"/>
                  </a:ext>
                </a:extLst>
              </p14:cNvPr>
              <p14:cNvContentPartPr/>
              <p14:nvPr/>
            </p14:nvContentPartPr>
            <p14:xfrm>
              <a:off x="10885161" y="2892195"/>
              <a:ext cx="234360" cy="247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6879EF-EE0F-4753-B647-45C4851FCD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831161" y="2784195"/>
                <a:ext cx="3420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7D26333-05D0-4F30-8E69-1C439DC0A71C}"/>
                  </a:ext>
                </a:extLst>
              </p14:cNvPr>
              <p14:cNvContentPartPr/>
              <p14:nvPr/>
            </p14:nvContentPartPr>
            <p14:xfrm>
              <a:off x="11269281" y="2711115"/>
              <a:ext cx="623160" cy="280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7D26333-05D0-4F30-8E69-1C439DC0A71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215641" y="2603475"/>
                <a:ext cx="7308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8C788B8-6403-47B9-A3C6-DFCF6B7FB373}"/>
                  </a:ext>
                </a:extLst>
              </p14:cNvPr>
              <p14:cNvContentPartPr/>
              <p14:nvPr/>
            </p14:nvContentPartPr>
            <p14:xfrm>
              <a:off x="4297881" y="2663955"/>
              <a:ext cx="2520" cy="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8C788B8-6403-47B9-A3C6-DFCF6B7FB37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44241" y="2555955"/>
                <a:ext cx="110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0E5236A-6E90-41E3-AC48-6D0D762F37F0}"/>
                  </a:ext>
                </a:extLst>
              </p14:cNvPr>
              <p14:cNvContentPartPr/>
              <p14:nvPr/>
            </p14:nvContentPartPr>
            <p14:xfrm>
              <a:off x="3283401" y="2640195"/>
              <a:ext cx="2266560" cy="2543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0E5236A-6E90-41E3-AC48-6D0D762F37F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29401" y="2532555"/>
                <a:ext cx="2374200" cy="27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7AB3DE-B704-4D50-B62A-7AB9113117C1}"/>
                  </a:ext>
                </a:extLst>
              </p14:cNvPr>
              <p14:cNvContentPartPr/>
              <p14:nvPr/>
            </p14:nvContentPartPr>
            <p14:xfrm>
              <a:off x="4084041" y="2950515"/>
              <a:ext cx="387000" cy="459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7AB3DE-B704-4D50-B62A-7AB9113117C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030041" y="2842875"/>
                <a:ext cx="4946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4DF764-975B-4A90-8340-520D6D236C73}"/>
                  </a:ext>
                </a:extLst>
              </p14:cNvPr>
              <p14:cNvContentPartPr/>
              <p14:nvPr/>
            </p14:nvContentPartPr>
            <p14:xfrm>
              <a:off x="4607841" y="2972835"/>
              <a:ext cx="361440" cy="319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4DF764-975B-4A90-8340-520D6D236C7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53841" y="2864835"/>
                <a:ext cx="4690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5425F3-DC1B-48F0-84BD-B59CD6F66A69}"/>
                  </a:ext>
                </a:extLst>
              </p14:cNvPr>
              <p14:cNvContentPartPr/>
              <p14:nvPr/>
            </p14:nvContentPartPr>
            <p14:xfrm>
              <a:off x="2457201" y="2213235"/>
              <a:ext cx="1443960" cy="966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5425F3-DC1B-48F0-84BD-B59CD6F66A6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403201" y="2105595"/>
                <a:ext cx="1551600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626467-4505-42FC-96E3-0586B8BCC263}"/>
                  </a:ext>
                </a:extLst>
              </p14:cNvPr>
              <p14:cNvContentPartPr/>
              <p14:nvPr/>
            </p14:nvContentPartPr>
            <p14:xfrm>
              <a:off x="596361" y="1797075"/>
              <a:ext cx="457560" cy="354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626467-4505-42FC-96E3-0586B8BCC26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2721" y="1689075"/>
                <a:ext cx="5652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455381E-321E-4D56-BCA4-4C51A8DC1AF9}"/>
                  </a:ext>
                </a:extLst>
              </p14:cNvPr>
              <p14:cNvContentPartPr/>
              <p14:nvPr/>
            </p14:nvContentPartPr>
            <p14:xfrm>
              <a:off x="1157601" y="1672875"/>
              <a:ext cx="384480" cy="242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55381E-321E-4D56-BCA4-4C51A8DC1AF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03961" y="1565235"/>
                <a:ext cx="492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0830B46-9A43-4BDC-A675-444FF1AD9301}"/>
                  </a:ext>
                </a:extLst>
              </p14:cNvPr>
              <p14:cNvContentPartPr/>
              <p14:nvPr/>
            </p14:nvContentPartPr>
            <p14:xfrm>
              <a:off x="1593201" y="1524195"/>
              <a:ext cx="208080" cy="261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0830B46-9A43-4BDC-A675-444FF1AD930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39561" y="1416195"/>
                <a:ext cx="3157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A7C200-6C78-4F8B-A7DB-09170A9424F5}"/>
                  </a:ext>
                </a:extLst>
              </p14:cNvPr>
              <p14:cNvContentPartPr/>
              <p14:nvPr/>
            </p14:nvContentPartPr>
            <p14:xfrm>
              <a:off x="1858521" y="1318275"/>
              <a:ext cx="470520" cy="354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A7C200-6C78-4F8B-A7DB-09170A9424F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804881" y="1210635"/>
                <a:ext cx="5781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AAC172-743A-4622-9282-D11BDC7FA6BF}"/>
                  </a:ext>
                </a:extLst>
              </p14:cNvPr>
              <p14:cNvContentPartPr/>
              <p14:nvPr/>
            </p14:nvContentPartPr>
            <p14:xfrm>
              <a:off x="2248761" y="1124595"/>
              <a:ext cx="25200" cy="27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AAC172-743A-4622-9282-D11BDC7FA6B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194761" y="1016595"/>
                <a:ext cx="1328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D60FCF-38F3-4A3B-B26E-BDA20C048F97}"/>
                  </a:ext>
                </a:extLst>
              </p14:cNvPr>
              <p14:cNvContentPartPr/>
              <p14:nvPr/>
            </p14:nvContentPartPr>
            <p14:xfrm>
              <a:off x="2354241" y="1063035"/>
              <a:ext cx="581760" cy="388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D60FCF-38F3-4A3B-B26E-BDA20C048F9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300601" y="955395"/>
                <a:ext cx="6894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C87A318-9261-4751-9905-726A4EA0320F}"/>
                  </a:ext>
                </a:extLst>
              </p14:cNvPr>
              <p14:cNvContentPartPr/>
              <p14:nvPr/>
            </p14:nvContentPartPr>
            <p14:xfrm>
              <a:off x="896961" y="2359035"/>
              <a:ext cx="495000" cy="331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C87A318-9261-4751-9905-726A4EA0320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2961" y="2251395"/>
                <a:ext cx="60264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77E0A0-8C10-46A3-BA3E-BEA9A1B69F7F}"/>
                  </a:ext>
                </a:extLst>
              </p14:cNvPr>
              <p14:cNvContentPartPr/>
              <p14:nvPr/>
            </p14:nvContentPartPr>
            <p14:xfrm>
              <a:off x="1391961" y="2168235"/>
              <a:ext cx="305280" cy="28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77E0A0-8C10-46A3-BA3E-BEA9A1B69F7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337961" y="2060235"/>
                <a:ext cx="4129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3BC65CF-EB8B-4CC7-A7C1-77CF49E3290B}"/>
                  </a:ext>
                </a:extLst>
              </p14:cNvPr>
              <p14:cNvContentPartPr/>
              <p14:nvPr/>
            </p14:nvContentPartPr>
            <p14:xfrm>
              <a:off x="1721001" y="1948275"/>
              <a:ext cx="158760" cy="288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3BC65CF-EB8B-4CC7-A7C1-77CF49E3290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667001" y="1840275"/>
                <a:ext cx="2664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ECC020-FDAE-4904-8FAD-A3F10CB74DD4}"/>
                  </a:ext>
                </a:extLst>
              </p14:cNvPr>
              <p14:cNvContentPartPr/>
              <p14:nvPr/>
            </p14:nvContentPartPr>
            <p14:xfrm>
              <a:off x="2067321" y="1759275"/>
              <a:ext cx="476640" cy="363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ECC020-FDAE-4904-8FAD-A3F10CB74DD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13321" y="1651275"/>
                <a:ext cx="5842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40FEE2-2FD4-4235-868A-F20880E5A1C2}"/>
                  </a:ext>
                </a:extLst>
              </p14:cNvPr>
              <p14:cNvContentPartPr/>
              <p14:nvPr/>
            </p14:nvContentPartPr>
            <p14:xfrm>
              <a:off x="2461161" y="1599435"/>
              <a:ext cx="46800" cy="40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40FEE2-2FD4-4235-868A-F20880E5A1C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07521" y="1491795"/>
                <a:ext cx="154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3631D6C-40D8-4F59-B56B-B0FAB2E4885A}"/>
                  </a:ext>
                </a:extLst>
              </p14:cNvPr>
              <p14:cNvContentPartPr/>
              <p14:nvPr/>
            </p14:nvContentPartPr>
            <p14:xfrm>
              <a:off x="2649441" y="1423755"/>
              <a:ext cx="559440" cy="618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3631D6C-40D8-4F59-B56B-B0FAB2E4885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595441" y="1316115"/>
                <a:ext cx="66708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53EB278-2108-4F18-A8FC-28C720EC5419}"/>
                  </a:ext>
                </a:extLst>
              </p14:cNvPr>
              <p14:cNvContentPartPr/>
              <p14:nvPr/>
            </p14:nvContentPartPr>
            <p14:xfrm>
              <a:off x="3543321" y="4115475"/>
              <a:ext cx="1136880" cy="990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53EB278-2108-4F18-A8FC-28C720EC541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89681" y="4007475"/>
                <a:ext cx="1244520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C2564A-E537-4C2F-8ABC-66E787A1F90B}"/>
                  </a:ext>
                </a:extLst>
              </p14:cNvPr>
              <p14:cNvContentPartPr/>
              <p14:nvPr/>
            </p14:nvContentPartPr>
            <p14:xfrm>
              <a:off x="2207361" y="4907115"/>
              <a:ext cx="1507320" cy="438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C2564A-E537-4C2F-8ABC-66E787A1F90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153361" y="4799115"/>
                <a:ext cx="161496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01E8543-55AA-4606-B833-BB925AC9F264}"/>
                  </a:ext>
                </a:extLst>
              </p14:cNvPr>
              <p14:cNvContentPartPr/>
              <p14:nvPr/>
            </p14:nvContentPartPr>
            <p14:xfrm>
              <a:off x="2195121" y="5083875"/>
              <a:ext cx="246240" cy="413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01E8543-55AA-4606-B833-BB925AC9F26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141481" y="4976235"/>
                <a:ext cx="3538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6642D95-A016-40DA-95B8-E3696CFECBF7}"/>
                  </a:ext>
                </a:extLst>
              </p14:cNvPr>
              <p14:cNvContentPartPr/>
              <p14:nvPr/>
            </p14:nvContentPartPr>
            <p14:xfrm>
              <a:off x="607881" y="4658355"/>
              <a:ext cx="127080" cy="365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6642D95-A016-40DA-95B8-E3696CFECBF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53881" y="4550715"/>
                <a:ext cx="23472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DF2666A-BF40-4657-89DC-E8F1E771CBB9}"/>
                  </a:ext>
                </a:extLst>
              </p14:cNvPr>
              <p14:cNvContentPartPr/>
              <p14:nvPr/>
            </p14:nvContentPartPr>
            <p14:xfrm>
              <a:off x="529041" y="4547115"/>
              <a:ext cx="381240" cy="550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DF2666A-BF40-4657-89DC-E8F1E771CBB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75401" y="4439475"/>
                <a:ext cx="48888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44A18B1-731C-4638-9DA0-A6B7245F4917}"/>
                  </a:ext>
                </a:extLst>
              </p14:cNvPr>
              <p14:cNvContentPartPr/>
              <p14:nvPr/>
            </p14:nvContentPartPr>
            <p14:xfrm>
              <a:off x="1074081" y="4336515"/>
              <a:ext cx="605160" cy="411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44A18B1-731C-4638-9DA0-A6B7245F491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20081" y="4228515"/>
                <a:ext cx="7128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64FD60F-4DE8-4610-A33C-2633135EA1E9}"/>
                  </a:ext>
                </a:extLst>
              </p14:cNvPr>
              <p14:cNvContentPartPr/>
              <p14:nvPr/>
            </p14:nvContentPartPr>
            <p14:xfrm>
              <a:off x="642081" y="5443515"/>
              <a:ext cx="94680" cy="299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64FD60F-4DE8-4610-A33C-2633135EA1E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88081" y="5335875"/>
                <a:ext cx="2023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0309B63-0AB7-4E72-B2CA-EFF7E8509336}"/>
                  </a:ext>
                </a:extLst>
              </p14:cNvPr>
              <p14:cNvContentPartPr/>
              <p14:nvPr/>
            </p14:nvContentPartPr>
            <p14:xfrm>
              <a:off x="583041" y="5103315"/>
              <a:ext cx="935640" cy="602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0309B63-0AB7-4E72-B2CA-EFF7E850933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29401" y="4995315"/>
                <a:ext cx="10432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7E286F5-B287-48E9-823C-7E6232001BC4}"/>
                  </a:ext>
                </a:extLst>
              </p14:cNvPr>
              <p14:cNvContentPartPr/>
              <p14:nvPr/>
            </p14:nvContentPartPr>
            <p14:xfrm>
              <a:off x="1542441" y="4773555"/>
              <a:ext cx="252360" cy="547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7E286F5-B287-48E9-823C-7E6232001BC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488801" y="4665555"/>
                <a:ext cx="36000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34996873-CA89-4EAF-B93A-C5E4E1B75947}"/>
                  </a:ext>
                </a:extLst>
              </p14:cNvPr>
              <p14:cNvContentPartPr/>
              <p14:nvPr/>
            </p14:nvContentPartPr>
            <p14:xfrm>
              <a:off x="1947801" y="4259475"/>
              <a:ext cx="620280" cy="50616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34996873-CA89-4EAF-B93A-C5E4E1B7594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893801" y="4151475"/>
                <a:ext cx="72792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2D1FFAE3-592D-49B4-A663-22D88C37631D}"/>
                  </a:ext>
                </a:extLst>
              </p14:cNvPr>
              <p14:cNvContentPartPr/>
              <p14:nvPr/>
            </p14:nvContentPartPr>
            <p14:xfrm>
              <a:off x="2635401" y="4135995"/>
              <a:ext cx="274320" cy="20088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2D1FFAE3-592D-49B4-A663-22D88C37631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581761" y="4027995"/>
                <a:ext cx="3819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A7B21C74-327C-49C4-8DF5-033C1E964D7B}"/>
                  </a:ext>
                </a:extLst>
              </p14:cNvPr>
              <p14:cNvContentPartPr/>
              <p14:nvPr/>
            </p14:nvContentPartPr>
            <p14:xfrm>
              <a:off x="2959041" y="4057515"/>
              <a:ext cx="27000" cy="1512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A7B21C74-327C-49C4-8DF5-033C1E964D7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905401" y="3949515"/>
                <a:ext cx="134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97000DFF-AB04-4955-A43F-A315E9D057CA}"/>
                  </a:ext>
                </a:extLst>
              </p14:cNvPr>
              <p14:cNvContentPartPr/>
              <p14:nvPr/>
            </p14:nvContentPartPr>
            <p14:xfrm>
              <a:off x="4375641" y="3671595"/>
              <a:ext cx="1392120" cy="140076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97000DFF-AB04-4955-A43F-A315E9D057C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322001" y="3563955"/>
                <a:ext cx="1499760" cy="16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61D175E6-3367-41FE-B5AF-93969AADF4C2}"/>
                  </a:ext>
                </a:extLst>
              </p14:cNvPr>
              <p14:cNvContentPartPr/>
              <p14:nvPr/>
            </p14:nvContentPartPr>
            <p14:xfrm>
              <a:off x="5692881" y="4312395"/>
              <a:ext cx="1118520" cy="3484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61D175E6-3367-41FE-B5AF-93969AADF4C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638881" y="4204395"/>
                <a:ext cx="12261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9CCDBA05-D1A7-45B4-A28E-721293C2DC7D}"/>
                  </a:ext>
                </a:extLst>
              </p14:cNvPr>
              <p14:cNvContentPartPr/>
              <p14:nvPr/>
            </p14:nvContentPartPr>
            <p14:xfrm>
              <a:off x="7294881" y="4423275"/>
              <a:ext cx="65160" cy="38340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9CCDBA05-D1A7-45B4-A28E-721293C2DC7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241241" y="4315275"/>
                <a:ext cx="1728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F3EE311F-2290-4530-9935-34511B3484D5}"/>
                  </a:ext>
                </a:extLst>
              </p14:cNvPr>
              <p14:cNvContentPartPr/>
              <p14:nvPr/>
            </p14:nvContentPartPr>
            <p14:xfrm>
              <a:off x="7302081" y="4238955"/>
              <a:ext cx="966600" cy="56340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F3EE311F-2290-4530-9935-34511B3484D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48441" y="4131315"/>
                <a:ext cx="10742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402D29E5-4FF9-4AAF-BA22-756CDF954F62}"/>
                  </a:ext>
                </a:extLst>
              </p14:cNvPr>
              <p14:cNvContentPartPr/>
              <p14:nvPr/>
            </p14:nvContentPartPr>
            <p14:xfrm>
              <a:off x="8111361" y="4394475"/>
              <a:ext cx="326880" cy="12024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402D29E5-4FF9-4AAF-BA22-756CDF954F6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057361" y="4286475"/>
                <a:ext cx="4345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86424725-F9F4-4C72-8CC1-2889A87E5B36}"/>
                  </a:ext>
                </a:extLst>
              </p14:cNvPr>
              <p14:cNvContentPartPr/>
              <p14:nvPr/>
            </p14:nvContentPartPr>
            <p14:xfrm>
              <a:off x="8408361" y="4414995"/>
              <a:ext cx="332640" cy="23724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86424725-F9F4-4C72-8CC1-2889A87E5B3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354721" y="4306995"/>
                <a:ext cx="4402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87E82E71-2EB9-4B71-B985-0550B10A3C91}"/>
                  </a:ext>
                </a:extLst>
              </p14:cNvPr>
              <p14:cNvContentPartPr/>
              <p14:nvPr/>
            </p14:nvContentPartPr>
            <p14:xfrm>
              <a:off x="8974281" y="4238235"/>
              <a:ext cx="210240" cy="43524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87E82E71-2EB9-4B71-B985-0550B10A3C9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920281" y="4130235"/>
                <a:ext cx="31788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E9B0B2DD-22AD-4071-B9CA-2092D135C6D4}"/>
                  </a:ext>
                </a:extLst>
              </p14:cNvPr>
              <p14:cNvContentPartPr/>
              <p14:nvPr/>
            </p14:nvContentPartPr>
            <p14:xfrm>
              <a:off x="9258681" y="4259475"/>
              <a:ext cx="394560" cy="34812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E9B0B2DD-22AD-4071-B9CA-2092D135C6D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204681" y="4151475"/>
                <a:ext cx="5022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1AA9F9EE-E649-464C-B73C-90A9705D4992}"/>
                  </a:ext>
                </a:extLst>
              </p14:cNvPr>
              <p14:cNvContentPartPr/>
              <p14:nvPr/>
            </p14:nvContentPartPr>
            <p14:xfrm>
              <a:off x="9643521" y="3965715"/>
              <a:ext cx="7560" cy="6120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1AA9F9EE-E649-464C-B73C-90A9705D499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589521" y="3858075"/>
                <a:ext cx="1152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F9B167C2-63CD-4A23-B4BE-44A25072871E}"/>
                  </a:ext>
                </a:extLst>
              </p14:cNvPr>
              <p14:cNvContentPartPr/>
              <p14:nvPr/>
            </p14:nvContentPartPr>
            <p14:xfrm>
              <a:off x="9786801" y="4242555"/>
              <a:ext cx="309240" cy="34452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F9B167C2-63CD-4A23-B4BE-44A25072871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32801" y="4134915"/>
                <a:ext cx="4168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B95FB932-D20F-4BD1-AD54-9EED420650DC}"/>
                  </a:ext>
                </a:extLst>
              </p14:cNvPr>
              <p14:cNvContentPartPr/>
              <p14:nvPr/>
            </p14:nvContentPartPr>
            <p14:xfrm>
              <a:off x="10149321" y="4238595"/>
              <a:ext cx="297000" cy="28584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B95FB932-D20F-4BD1-AD54-9EED420650D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095681" y="4130955"/>
                <a:ext cx="4046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A486D720-F6B7-4CD7-8B99-483F361B668D}"/>
                  </a:ext>
                </a:extLst>
              </p14:cNvPr>
              <p14:cNvContentPartPr/>
              <p14:nvPr/>
            </p14:nvContentPartPr>
            <p14:xfrm>
              <a:off x="10613361" y="4229955"/>
              <a:ext cx="498600" cy="26424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A486D720-F6B7-4CD7-8B99-483F361B668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559721" y="4122315"/>
                <a:ext cx="60624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3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4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Walk-through into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1174BE-38AA-456F-A708-500943BE3071}"/>
                  </a:ext>
                </a:extLst>
              </p14:cNvPr>
              <p14:cNvContentPartPr/>
              <p14:nvPr/>
            </p14:nvContentPartPr>
            <p14:xfrm>
              <a:off x="1826481" y="1242675"/>
              <a:ext cx="486360" cy="64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1174BE-38AA-456F-A708-500943BE3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2481" y="1134675"/>
                <a:ext cx="59400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94C7BF-5BEC-4F2B-BC8C-EE4AAB47B748}"/>
                  </a:ext>
                </a:extLst>
              </p14:cNvPr>
              <p14:cNvContentPartPr/>
              <p14:nvPr/>
            </p14:nvContentPartPr>
            <p14:xfrm>
              <a:off x="2549001" y="1239435"/>
              <a:ext cx="476640" cy="53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94C7BF-5BEC-4F2B-BC8C-EE4AAB47B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5001" y="1131435"/>
                <a:ext cx="58428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7634CF-3D93-4DDE-A8ED-520E2A50F6EF}"/>
                  </a:ext>
                </a:extLst>
              </p14:cNvPr>
              <p14:cNvContentPartPr/>
              <p14:nvPr/>
            </p14:nvContentPartPr>
            <p14:xfrm>
              <a:off x="7318281" y="1212795"/>
              <a:ext cx="30600" cy="45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7634CF-3D93-4DDE-A8ED-520E2A50F6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281" y="1104795"/>
                <a:ext cx="1382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DD179F0C-26D1-4FEB-B954-A6B640201AB2}"/>
                  </a:ext>
                </a:extLst>
              </p14:cNvPr>
              <p14:cNvContentPartPr/>
              <p14:nvPr/>
            </p14:nvContentPartPr>
            <p14:xfrm>
              <a:off x="7303521" y="1214595"/>
              <a:ext cx="269280" cy="45288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DD179F0C-26D1-4FEB-B954-A6B640201A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9521" y="1106595"/>
                <a:ext cx="37692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200B665F-3B14-43CF-AF59-ABDFE4EC31DE}"/>
                  </a:ext>
                </a:extLst>
              </p14:cNvPr>
              <p14:cNvContentPartPr/>
              <p14:nvPr/>
            </p14:nvContentPartPr>
            <p14:xfrm>
              <a:off x="7805721" y="1201635"/>
              <a:ext cx="370080" cy="45108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200B665F-3B14-43CF-AF59-ABDFE4EC31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52081" y="1093995"/>
                <a:ext cx="477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E4CA9D87-51AF-4885-8F7C-462DA488F97F}"/>
                  </a:ext>
                </a:extLst>
              </p14:cNvPr>
              <p14:cNvContentPartPr/>
              <p14:nvPr/>
            </p14:nvContentPartPr>
            <p14:xfrm>
              <a:off x="1559361" y="2042235"/>
              <a:ext cx="1054800" cy="2664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E4CA9D87-51AF-4885-8F7C-462DA488F9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05361" y="1934235"/>
                <a:ext cx="1162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F18976B6-70DA-4B54-A4F1-00E1FE55C199}"/>
                  </a:ext>
                </a:extLst>
              </p14:cNvPr>
              <p14:cNvContentPartPr/>
              <p14:nvPr/>
            </p14:nvContentPartPr>
            <p14:xfrm>
              <a:off x="7181841" y="1889955"/>
              <a:ext cx="1075320" cy="2088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F18976B6-70DA-4B54-A4F1-00E1FE55C1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28201" y="1782315"/>
                <a:ext cx="1182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41CDE552-CF80-4BC6-8602-472713B3E836}"/>
                  </a:ext>
                </a:extLst>
              </p14:cNvPr>
              <p14:cNvContentPartPr/>
              <p14:nvPr/>
            </p14:nvContentPartPr>
            <p14:xfrm>
              <a:off x="976161" y="2562435"/>
              <a:ext cx="15120" cy="3117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41CDE552-CF80-4BC6-8602-472713B3E8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2161" y="2454795"/>
                <a:ext cx="1227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82436C09-361B-414B-A868-580A05F5E2AE}"/>
                  </a:ext>
                </a:extLst>
              </p14:cNvPr>
              <p14:cNvContentPartPr/>
              <p14:nvPr/>
            </p14:nvContentPartPr>
            <p14:xfrm>
              <a:off x="1143201" y="2463075"/>
              <a:ext cx="132480" cy="57456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82436C09-361B-414B-A868-580A05F5E2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9561" y="2355435"/>
                <a:ext cx="2401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911C390F-5DAB-4E2C-A76A-68856EC04FC7}"/>
                  </a:ext>
                </a:extLst>
              </p14:cNvPr>
              <p14:cNvContentPartPr/>
              <p14:nvPr/>
            </p14:nvContentPartPr>
            <p14:xfrm>
              <a:off x="655401" y="2320875"/>
              <a:ext cx="326880" cy="81972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911C390F-5DAB-4E2C-A76A-68856EC04F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1761" y="2212875"/>
                <a:ext cx="43452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A28C3584-B4DB-4CEC-A5BD-55FC7E16E366}"/>
                  </a:ext>
                </a:extLst>
              </p14:cNvPr>
              <p14:cNvContentPartPr/>
              <p14:nvPr/>
            </p14:nvContentPartPr>
            <p14:xfrm>
              <a:off x="1623441" y="2506635"/>
              <a:ext cx="427320" cy="2808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A28C3584-B4DB-4CEC-A5BD-55FC7E16E3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69801" y="2398635"/>
                <a:ext cx="534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F2FB3791-35E2-4165-B417-B593AAAA7694}"/>
                  </a:ext>
                </a:extLst>
              </p14:cNvPr>
              <p14:cNvContentPartPr/>
              <p14:nvPr/>
            </p14:nvContentPartPr>
            <p14:xfrm>
              <a:off x="1814601" y="2515635"/>
              <a:ext cx="36360" cy="47448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F2FB3791-35E2-4165-B417-B593AAAA76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60961" y="2407635"/>
                <a:ext cx="144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21CB85A9-3871-4D85-B20D-991CD8E4C641}"/>
                  </a:ext>
                </a:extLst>
              </p14:cNvPr>
              <p14:cNvContentPartPr/>
              <p14:nvPr/>
            </p14:nvContentPartPr>
            <p14:xfrm>
              <a:off x="1962921" y="2731635"/>
              <a:ext cx="332640" cy="24480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21CB85A9-3871-4D85-B20D-991CD8E4C6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08921" y="2623635"/>
                <a:ext cx="4402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31003F88-718A-49CD-8842-FE8CA99F4D36}"/>
                  </a:ext>
                </a:extLst>
              </p14:cNvPr>
              <p14:cNvContentPartPr/>
              <p14:nvPr/>
            </p14:nvContentPartPr>
            <p14:xfrm>
              <a:off x="2344161" y="2776635"/>
              <a:ext cx="258120" cy="18756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31003F88-718A-49CD-8842-FE8CA99F4D3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90161" y="2668635"/>
                <a:ext cx="365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E9A65E93-FFDC-4692-A761-A9C3BE815A73}"/>
                  </a:ext>
                </a:extLst>
              </p14:cNvPr>
              <p14:cNvContentPartPr/>
              <p14:nvPr/>
            </p14:nvContentPartPr>
            <p14:xfrm>
              <a:off x="2694441" y="2711835"/>
              <a:ext cx="26640" cy="20952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E9A65E93-FFDC-4692-A761-A9C3BE815A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40441" y="2603835"/>
                <a:ext cx="1342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A7679E6E-9CB1-4618-9ED9-EDA549C1D9FE}"/>
                  </a:ext>
                </a:extLst>
              </p14:cNvPr>
              <p14:cNvContentPartPr/>
              <p14:nvPr/>
            </p14:nvContentPartPr>
            <p14:xfrm>
              <a:off x="2687241" y="2544435"/>
              <a:ext cx="16560" cy="3096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A7679E6E-9CB1-4618-9ED9-EDA549C1D9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33601" y="2436435"/>
                <a:ext cx="1242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7497F808-5D71-479B-BD9C-9825F59ACAC6}"/>
                  </a:ext>
                </a:extLst>
              </p14:cNvPr>
              <p14:cNvContentPartPr/>
              <p14:nvPr/>
            </p14:nvContentPartPr>
            <p14:xfrm>
              <a:off x="2810361" y="2650275"/>
              <a:ext cx="239400" cy="3243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7497F808-5D71-479B-BD9C-9825F59ACA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56721" y="2542635"/>
                <a:ext cx="3470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75636FA4-6651-44C1-82E9-1F9A069A2494}"/>
                  </a:ext>
                </a:extLst>
              </p14:cNvPr>
              <p14:cNvContentPartPr/>
              <p14:nvPr/>
            </p14:nvContentPartPr>
            <p14:xfrm>
              <a:off x="902001" y="3659355"/>
              <a:ext cx="27360" cy="30816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75636FA4-6651-44C1-82E9-1F9A069A24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8361" y="3551715"/>
                <a:ext cx="1350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A9AA24B5-FE57-4300-9131-D3693A66C115}"/>
                  </a:ext>
                </a:extLst>
              </p14:cNvPr>
              <p14:cNvContentPartPr/>
              <p14:nvPr/>
            </p14:nvContentPartPr>
            <p14:xfrm>
              <a:off x="1059321" y="3662235"/>
              <a:ext cx="51120" cy="24408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A9AA24B5-FE57-4300-9131-D3693A66C11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05321" y="3554595"/>
                <a:ext cx="1587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BC3DC38F-60D6-45C2-89FB-B63095DD6C11}"/>
                  </a:ext>
                </a:extLst>
              </p14:cNvPr>
              <p14:cNvContentPartPr/>
              <p14:nvPr/>
            </p14:nvContentPartPr>
            <p14:xfrm>
              <a:off x="1247601" y="3553875"/>
              <a:ext cx="155520" cy="52020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BC3DC38F-60D6-45C2-89FB-B63095DD6C1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93961" y="3445875"/>
                <a:ext cx="26316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83B3B92C-3691-419F-B452-44EC67EA293C}"/>
                  </a:ext>
                </a:extLst>
              </p14:cNvPr>
              <p14:cNvContentPartPr/>
              <p14:nvPr/>
            </p14:nvContentPartPr>
            <p14:xfrm>
              <a:off x="526881" y="3510315"/>
              <a:ext cx="447840" cy="66888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83B3B92C-3691-419F-B452-44EC67EA29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3241" y="3402315"/>
                <a:ext cx="55548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60A39B00-0682-43ED-9DCF-7BED9F3F6406}"/>
                  </a:ext>
                </a:extLst>
              </p14:cNvPr>
              <p14:cNvContentPartPr/>
              <p14:nvPr/>
            </p14:nvContentPartPr>
            <p14:xfrm>
              <a:off x="1897401" y="3370995"/>
              <a:ext cx="23760" cy="54432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60A39B00-0682-43ED-9DCF-7BED9F3F640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43761" y="3263355"/>
                <a:ext cx="1314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E8FA72D8-5537-4852-A362-F4EDFC382B36}"/>
                  </a:ext>
                </a:extLst>
              </p14:cNvPr>
              <p14:cNvContentPartPr/>
              <p14:nvPr/>
            </p14:nvContentPartPr>
            <p14:xfrm>
              <a:off x="1826121" y="3290355"/>
              <a:ext cx="346320" cy="67068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E8FA72D8-5537-4852-A362-F4EDFC382B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2481" y="3182715"/>
                <a:ext cx="45396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C94DDC89-D3BC-49F7-B0F7-F19FA21D2F9A}"/>
                  </a:ext>
                </a:extLst>
              </p14:cNvPr>
              <p14:cNvContentPartPr/>
              <p14:nvPr/>
            </p14:nvContentPartPr>
            <p14:xfrm>
              <a:off x="2228241" y="3623355"/>
              <a:ext cx="257760" cy="26496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C94DDC89-D3BC-49F7-B0F7-F19FA21D2F9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74601" y="3515355"/>
                <a:ext cx="3654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852FC2EE-8AA1-4F7E-9B32-6C9B1A2363F3}"/>
                  </a:ext>
                </a:extLst>
              </p14:cNvPr>
              <p14:cNvContentPartPr/>
              <p14:nvPr/>
            </p14:nvContentPartPr>
            <p14:xfrm>
              <a:off x="2587881" y="3311235"/>
              <a:ext cx="454320" cy="60696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852FC2EE-8AA1-4F7E-9B32-6C9B1A2363F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33881" y="3203595"/>
                <a:ext cx="56196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B90F5960-8B79-4D77-9CEF-FFFF887F9D19}"/>
                  </a:ext>
                </a:extLst>
              </p14:cNvPr>
              <p14:cNvContentPartPr/>
              <p14:nvPr/>
            </p14:nvContentPartPr>
            <p14:xfrm>
              <a:off x="3086841" y="3506355"/>
              <a:ext cx="195480" cy="48132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B90F5960-8B79-4D77-9CEF-FFFF887F9D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32841" y="3398355"/>
                <a:ext cx="3031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79954A75-1B26-4683-8E69-4AF4B602D680}"/>
                  </a:ext>
                </a:extLst>
              </p14:cNvPr>
              <p14:cNvContentPartPr/>
              <p14:nvPr/>
            </p14:nvContentPartPr>
            <p14:xfrm>
              <a:off x="3438921" y="3593115"/>
              <a:ext cx="512280" cy="21240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79954A75-1B26-4683-8E69-4AF4B602D68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384921" y="3485115"/>
                <a:ext cx="6199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B43F2A1C-B48C-4745-882D-878D38CDCB9C}"/>
                  </a:ext>
                </a:extLst>
              </p14:cNvPr>
              <p14:cNvContentPartPr/>
              <p14:nvPr/>
            </p14:nvContentPartPr>
            <p14:xfrm>
              <a:off x="4131921" y="3414195"/>
              <a:ext cx="295560" cy="51876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B43F2A1C-B48C-4745-882D-878D38CDCB9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78281" y="3306555"/>
                <a:ext cx="40320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BF59B9F2-1CC8-401E-8171-625DCE173E73}"/>
                  </a:ext>
                </a:extLst>
              </p14:cNvPr>
              <p14:cNvContentPartPr/>
              <p14:nvPr/>
            </p14:nvContentPartPr>
            <p14:xfrm>
              <a:off x="4392921" y="3427155"/>
              <a:ext cx="13320" cy="3168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BF59B9F2-1CC8-401E-8171-625DCE173E7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38921" y="3319155"/>
                <a:ext cx="1209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B7FAC68F-BD89-4D38-AFD8-F2ABC2122707}"/>
                  </a:ext>
                </a:extLst>
              </p14:cNvPr>
              <p14:cNvContentPartPr/>
              <p14:nvPr/>
            </p14:nvContentPartPr>
            <p14:xfrm>
              <a:off x="4513521" y="3628395"/>
              <a:ext cx="563040" cy="28764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B7FAC68F-BD89-4D38-AFD8-F2ABC212270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59881" y="3520395"/>
                <a:ext cx="6706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255B6D1D-A5A0-405B-98ED-99572AD84267}"/>
                  </a:ext>
                </a:extLst>
              </p14:cNvPr>
              <p14:cNvContentPartPr/>
              <p14:nvPr/>
            </p14:nvContentPartPr>
            <p14:xfrm>
              <a:off x="5143881" y="3577635"/>
              <a:ext cx="183960" cy="30960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255B6D1D-A5A0-405B-98ED-99572AD8426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90241" y="3469635"/>
                <a:ext cx="29160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5545F27B-27D7-436A-BC2C-12022067A23A}"/>
                  </a:ext>
                </a:extLst>
              </p14:cNvPr>
              <p14:cNvContentPartPr/>
              <p14:nvPr/>
            </p14:nvContentPartPr>
            <p14:xfrm>
              <a:off x="909921" y="4644315"/>
              <a:ext cx="44640" cy="31464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5545F27B-27D7-436A-BC2C-12022067A23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56281" y="4536315"/>
                <a:ext cx="1522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4AD9C148-7701-46B0-8076-DA5DBD6B0833}"/>
                  </a:ext>
                </a:extLst>
              </p14:cNvPr>
              <p14:cNvContentPartPr/>
              <p14:nvPr/>
            </p14:nvContentPartPr>
            <p14:xfrm>
              <a:off x="1088841" y="4581315"/>
              <a:ext cx="18360" cy="32868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4AD9C148-7701-46B0-8076-DA5DBD6B083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4841" y="4473675"/>
                <a:ext cx="1260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FE9FFFE9-2A55-4CC5-A94B-30EE8549E59A}"/>
                  </a:ext>
                </a:extLst>
              </p14:cNvPr>
              <p14:cNvContentPartPr/>
              <p14:nvPr/>
            </p14:nvContentPartPr>
            <p14:xfrm>
              <a:off x="1232841" y="4528035"/>
              <a:ext cx="41400" cy="34848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FE9FFFE9-2A55-4CC5-A94B-30EE8549E59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79201" y="4420395"/>
                <a:ext cx="1490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95F7C687-508B-4743-AD0C-A7B7E9A49976}"/>
                  </a:ext>
                </a:extLst>
              </p14:cNvPr>
              <p14:cNvContentPartPr/>
              <p14:nvPr/>
            </p14:nvContentPartPr>
            <p14:xfrm>
              <a:off x="1300521" y="4355955"/>
              <a:ext cx="219600" cy="74988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95F7C687-508B-4743-AD0C-A7B7E9A4997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46881" y="4247955"/>
                <a:ext cx="32724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131BFB2C-7763-4852-8184-2EE23C2FF1D6}"/>
                  </a:ext>
                </a:extLst>
              </p14:cNvPr>
              <p14:cNvContentPartPr/>
              <p14:nvPr/>
            </p14:nvContentPartPr>
            <p14:xfrm>
              <a:off x="623721" y="4367115"/>
              <a:ext cx="357120" cy="82512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131BFB2C-7763-4852-8184-2EE23C2FF1D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0081" y="4259475"/>
                <a:ext cx="46476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25BA5252-E58D-438C-94E9-07751B6EC218}"/>
                  </a:ext>
                </a:extLst>
              </p14:cNvPr>
              <p14:cNvContentPartPr/>
              <p14:nvPr/>
            </p14:nvContentPartPr>
            <p14:xfrm>
              <a:off x="2000361" y="4421835"/>
              <a:ext cx="338040" cy="65556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25BA5252-E58D-438C-94E9-07751B6EC21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46721" y="4313835"/>
                <a:ext cx="44568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E9D33862-80E4-4B3A-9BC9-28AF3D90BD13}"/>
                  </a:ext>
                </a:extLst>
              </p14:cNvPr>
              <p14:cNvContentPartPr/>
              <p14:nvPr/>
            </p14:nvContentPartPr>
            <p14:xfrm>
              <a:off x="2348121" y="4790475"/>
              <a:ext cx="780480" cy="33660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E9D33862-80E4-4B3A-9BC9-28AF3D90BD1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294121" y="4682475"/>
                <a:ext cx="8881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0A21D9EB-07E0-4600-880D-1F90DB0FBBA0}"/>
                  </a:ext>
                </a:extLst>
              </p14:cNvPr>
              <p14:cNvContentPartPr/>
              <p14:nvPr/>
            </p14:nvContentPartPr>
            <p14:xfrm>
              <a:off x="3283041" y="4720635"/>
              <a:ext cx="29880" cy="70272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0A21D9EB-07E0-4600-880D-1F90DB0FBBA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229041" y="4612995"/>
                <a:ext cx="13752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88A978DB-C66E-4763-ACA6-31E5B8C4E7B1}"/>
                  </a:ext>
                </a:extLst>
              </p14:cNvPr>
              <p14:cNvContentPartPr/>
              <p14:nvPr/>
            </p14:nvContentPartPr>
            <p14:xfrm>
              <a:off x="3280521" y="4722795"/>
              <a:ext cx="240480" cy="22716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88A978DB-C66E-4763-ACA6-31E5B8C4E7B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26881" y="4614795"/>
                <a:ext cx="3481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62CF2AFF-A856-474B-A9D2-729ED4D1C865}"/>
                  </a:ext>
                </a:extLst>
              </p14:cNvPr>
              <p14:cNvContentPartPr/>
              <p14:nvPr/>
            </p14:nvContentPartPr>
            <p14:xfrm>
              <a:off x="3695601" y="4687875"/>
              <a:ext cx="352080" cy="31644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62CF2AFF-A856-474B-A9D2-729ED4D1C86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641601" y="4580235"/>
                <a:ext cx="45972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862B5000-D020-485D-96A5-FBFC2C578B6F}"/>
                  </a:ext>
                </a:extLst>
              </p14:cNvPr>
              <p14:cNvContentPartPr/>
              <p14:nvPr/>
            </p14:nvContentPartPr>
            <p14:xfrm>
              <a:off x="4101681" y="4345515"/>
              <a:ext cx="107640" cy="61632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862B5000-D020-485D-96A5-FBFC2C578B6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48041" y="4237875"/>
                <a:ext cx="21528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D6A1DC7C-C61A-4BC1-A1D4-6D2BCBAAD503}"/>
                  </a:ext>
                </a:extLst>
              </p14:cNvPr>
              <p14:cNvContentPartPr/>
              <p14:nvPr/>
            </p14:nvContentPartPr>
            <p14:xfrm>
              <a:off x="4115721" y="4650435"/>
              <a:ext cx="556200" cy="30816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D6A1DC7C-C61A-4BC1-A1D4-6D2BCBAAD50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62081" y="4542435"/>
                <a:ext cx="6638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C7AB0F6E-86DA-428A-B8C3-937902763DFA}"/>
                  </a:ext>
                </a:extLst>
              </p14:cNvPr>
              <p14:cNvContentPartPr/>
              <p14:nvPr/>
            </p14:nvContentPartPr>
            <p14:xfrm>
              <a:off x="4826721" y="4387275"/>
              <a:ext cx="63360" cy="53964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C7AB0F6E-86DA-428A-B8C3-937902763DF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772721" y="4279275"/>
                <a:ext cx="17100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1FE15A93-5E38-4ABF-A980-F8D92378F824}"/>
                  </a:ext>
                </a:extLst>
              </p14:cNvPr>
              <p14:cNvContentPartPr/>
              <p14:nvPr/>
            </p14:nvContentPartPr>
            <p14:xfrm>
              <a:off x="4806921" y="4688955"/>
              <a:ext cx="317880" cy="27972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1FE15A93-5E38-4ABF-A980-F8D92378F82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53281" y="4580955"/>
                <a:ext cx="4255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2CF3E5C1-DD98-4C1A-BDB8-365D11C6B1AF}"/>
                  </a:ext>
                </a:extLst>
              </p14:cNvPr>
              <p14:cNvContentPartPr/>
              <p14:nvPr/>
            </p14:nvContentPartPr>
            <p14:xfrm>
              <a:off x="5143881" y="4494555"/>
              <a:ext cx="49320" cy="6336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2CF3E5C1-DD98-4C1A-BDB8-365D11C6B1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90241" y="4386555"/>
                <a:ext cx="1569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538AF20E-F8D1-4CC3-954E-AABD1AD58191}"/>
                  </a:ext>
                </a:extLst>
              </p14:cNvPr>
              <p14:cNvContentPartPr/>
              <p14:nvPr/>
            </p14:nvContentPartPr>
            <p14:xfrm>
              <a:off x="5266641" y="4598235"/>
              <a:ext cx="746280" cy="29772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538AF20E-F8D1-4CC3-954E-AABD1AD5819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213001" y="4490235"/>
                <a:ext cx="8539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18826ACF-67A1-4529-8C12-D1272803385D}"/>
                  </a:ext>
                </a:extLst>
              </p14:cNvPr>
              <p14:cNvContentPartPr/>
              <p14:nvPr/>
            </p14:nvContentPartPr>
            <p14:xfrm>
              <a:off x="6070881" y="4226355"/>
              <a:ext cx="424440" cy="66096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18826ACF-67A1-4529-8C12-D1272803385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16881" y="4118355"/>
                <a:ext cx="5320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16944663-B59E-40AC-B7AE-AE0ABA4281F1}"/>
                  </a:ext>
                </a:extLst>
              </p14:cNvPr>
              <p14:cNvContentPartPr/>
              <p14:nvPr/>
            </p14:nvContentPartPr>
            <p14:xfrm>
              <a:off x="995601" y="5681835"/>
              <a:ext cx="18360" cy="30096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16944663-B59E-40AC-B7AE-AE0ABA4281F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1601" y="5573835"/>
                <a:ext cx="1260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3E0DBC2C-B2A7-459F-ADFA-A552AE34C0EC}"/>
                  </a:ext>
                </a:extLst>
              </p14:cNvPr>
              <p14:cNvContentPartPr/>
              <p14:nvPr/>
            </p14:nvContentPartPr>
            <p14:xfrm>
              <a:off x="1163721" y="5611635"/>
              <a:ext cx="203400" cy="33588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3E0DBC2C-B2A7-459F-ADFA-A552AE34C0E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09721" y="5503995"/>
                <a:ext cx="3110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8BE69183-4145-4C51-B9FC-3397C871F326}"/>
                  </a:ext>
                </a:extLst>
              </p14:cNvPr>
              <p14:cNvContentPartPr/>
              <p14:nvPr/>
            </p14:nvContentPartPr>
            <p14:xfrm>
              <a:off x="1351281" y="5471595"/>
              <a:ext cx="245880" cy="56016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8BE69183-4145-4C51-B9FC-3397C871F32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297281" y="5363955"/>
                <a:ext cx="353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DDF3B044-B385-49AB-AB7E-CD83F11CBB65}"/>
                  </a:ext>
                </a:extLst>
              </p14:cNvPr>
              <p14:cNvContentPartPr/>
              <p14:nvPr/>
            </p14:nvContentPartPr>
            <p14:xfrm>
              <a:off x="659001" y="5476275"/>
              <a:ext cx="338040" cy="62352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DDF3B044-B385-49AB-AB7E-CD83F11CBB6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05361" y="5368275"/>
                <a:ext cx="44568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334E57E1-B557-42AE-A767-1A8672FC1F56}"/>
                  </a:ext>
                </a:extLst>
              </p14:cNvPr>
              <p14:cNvContentPartPr/>
              <p14:nvPr/>
            </p14:nvContentPartPr>
            <p14:xfrm>
              <a:off x="1935561" y="5959395"/>
              <a:ext cx="527760" cy="10368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334E57E1-B557-42AE-A767-1A8672FC1F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881561" y="5851395"/>
                <a:ext cx="6354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81BB02E1-4202-4287-975E-A1801E617966}"/>
                  </a:ext>
                </a:extLst>
              </p14:cNvPr>
              <p14:cNvContentPartPr/>
              <p14:nvPr/>
            </p14:nvContentPartPr>
            <p14:xfrm>
              <a:off x="2327241" y="5856435"/>
              <a:ext cx="248040" cy="38376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81BB02E1-4202-4287-975E-A1801E61796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273601" y="5748795"/>
                <a:ext cx="3556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B9D61D49-8912-4517-B92B-D51A102ADDC3}"/>
                  </a:ext>
                </a:extLst>
              </p14:cNvPr>
              <p14:cNvContentPartPr/>
              <p14:nvPr/>
            </p14:nvContentPartPr>
            <p14:xfrm>
              <a:off x="2475201" y="5994315"/>
              <a:ext cx="59400" cy="12312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B9D61D49-8912-4517-B92B-D51A102ADDC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421201" y="5886315"/>
                <a:ext cx="167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0D95C3D2-D7DC-485A-8A02-1DFE8377D003}"/>
                  </a:ext>
                </a:extLst>
              </p14:cNvPr>
              <p14:cNvContentPartPr/>
              <p14:nvPr/>
            </p14:nvContentPartPr>
            <p14:xfrm>
              <a:off x="2736921" y="5878395"/>
              <a:ext cx="282600" cy="4644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0D95C3D2-D7DC-485A-8A02-1DFE8377D00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682921" y="5770395"/>
                <a:ext cx="390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140B6D5E-CE26-4A4E-9ABC-ACAE63E1D507}"/>
                  </a:ext>
                </a:extLst>
              </p14:cNvPr>
              <p14:cNvContentPartPr/>
              <p14:nvPr/>
            </p14:nvContentPartPr>
            <p14:xfrm>
              <a:off x="2890281" y="5914395"/>
              <a:ext cx="43560" cy="36864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140B6D5E-CE26-4A4E-9ABC-ACAE63E1D50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836641" y="5806395"/>
                <a:ext cx="1512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BFADDA2E-7E3A-4E69-AD25-D651EF75881C}"/>
                  </a:ext>
                </a:extLst>
              </p14:cNvPr>
              <p14:cNvContentPartPr/>
              <p14:nvPr/>
            </p14:nvContentPartPr>
            <p14:xfrm>
              <a:off x="3023121" y="6042555"/>
              <a:ext cx="226080" cy="24264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BFADDA2E-7E3A-4E69-AD25-D651EF75881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69121" y="5934915"/>
                <a:ext cx="3337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A59F69C0-D745-42D9-95E6-756D15AD92FB}"/>
                  </a:ext>
                </a:extLst>
              </p14:cNvPr>
              <p14:cNvContentPartPr/>
              <p14:nvPr/>
            </p14:nvContentPartPr>
            <p14:xfrm>
              <a:off x="3333441" y="6018795"/>
              <a:ext cx="235440" cy="22968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A59F69C0-D745-42D9-95E6-756D15AD92F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279801" y="5910795"/>
                <a:ext cx="3430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14CBDB3D-7145-4B97-B42F-A78490147889}"/>
                  </a:ext>
                </a:extLst>
              </p14:cNvPr>
              <p14:cNvContentPartPr/>
              <p14:nvPr/>
            </p14:nvContentPartPr>
            <p14:xfrm>
              <a:off x="3670761" y="6056235"/>
              <a:ext cx="39960" cy="13644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14CBDB3D-7145-4B97-B42F-A7849014788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616761" y="5948595"/>
                <a:ext cx="1476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4F55EF82-5BE6-49DD-AE46-C8A944FD5282}"/>
                  </a:ext>
                </a:extLst>
              </p14:cNvPr>
              <p14:cNvContentPartPr/>
              <p14:nvPr/>
            </p14:nvContentPartPr>
            <p14:xfrm>
              <a:off x="3719001" y="5868675"/>
              <a:ext cx="66600" cy="7380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4F55EF82-5BE6-49DD-AE46-C8A944FD528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65001" y="5761035"/>
                <a:ext cx="174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94BAED26-6BCC-44F2-B171-55FCB93E9676}"/>
                  </a:ext>
                </a:extLst>
              </p14:cNvPr>
              <p14:cNvContentPartPr/>
              <p14:nvPr/>
            </p14:nvContentPartPr>
            <p14:xfrm>
              <a:off x="3814761" y="5984955"/>
              <a:ext cx="152640" cy="20592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94BAED26-6BCC-44F2-B171-55FCB93E967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60761" y="5877315"/>
                <a:ext cx="2602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C12733D2-145F-46B0-B709-A860B48C9971}"/>
                  </a:ext>
                </a:extLst>
              </p14:cNvPr>
              <p14:cNvContentPartPr/>
              <p14:nvPr/>
            </p14:nvContentPartPr>
            <p14:xfrm>
              <a:off x="4161801" y="5791995"/>
              <a:ext cx="501840" cy="30060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C12733D2-145F-46B0-B709-A860B48C997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107801" y="5683995"/>
                <a:ext cx="6094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546EA358-094D-42C8-BA55-32B02242FD11}"/>
                  </a:ext>
                </a:extLst>
              </p14:cNvPr>
              <p14:cNvContentPartPr/>
              <p14:nvPr/>
            </p14:nvContentPartPr>
            <p14:xfrm>
              <a:off x="4894041" y="5569515"/>
              <a:ext cx="230040" cy="79632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546EA358-094D-42C8-BA55-32B02242FD1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40041" y="5461515"/>
                <a:ext cx="33768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D3E9085E-1DE5-40CE-8BDC-38E8109E8DF3}"/>
                  </a:ext>
                </a:extLst>
              </p14:cNvPr>
              <p14:cNvContentPartPr/>
              <p14:nvPr/>
            </p14:nvContentPartPr>
            <p14:xfrm>
              <a:off x="5769921" y="5278275"/>
              <a:ext cx="22680" cy="85932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D3E9085E-1DE5-40CE-8BDC-38E8109E8DF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715921" y="5170635"/>
                <a:ext cx="13032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E949F369-9082-4D42-A1AB-071D83CF7FD1}"/>
                  </a:ext>
                </a:extLst>
              </p14:cNvPr>
              <p14:cNvContentPartPr/>
              <p14:nvPr/>
            </p14:nvContentPartPr>
            <p14:xfrm>
              <a:off x="5693601" y="5276835"/>
              <a:ext cx="269640" cy="23544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E949F369-9082-4D42-A1AB-071D83CF7FD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639961" y="5169195"/>
                <a:ext cx="3772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9AC525FB-089E-4357-8A8D-EDD534FE454D}"/>
                  </a:ext>
                </a:extLst>
              </p14:cNvPr>
              <p14:cNvContentPartPr/>
              <p14:nvPr/>
            </p14:nvContentPartPr>
            <p14:xfrm>
              <a:off x="6087441" y="5104035"/>
              <a:ext cx="192960" cy="32112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9AC525FB-089E-4357-8A8D-EDD534FE454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033441" y="4996035"/>
                <a:ext cx="30060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684805B1-F421-464B-8FBE-79A4FCE35390}"/>
                  </a:ext>
                </a:extLst>
              </p14:cNvPr>
              <p14:cNvContentPartPr/>
              <p14:nvPr/>
            </p14:nvContentPartPr>
            <p14:xfrm>
              <a:off x="6135321" y="5285475"/>
              <a:ext cx="132840" cy="3384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684805B1-F421-464B-8FBE-79A4FCE3539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81321" y="5177475"/>
                <a:ext cx="2404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1756A5F6-969A-4B64-8C68-2E8EDE478538}"/>
                  </a:ext>
                </a:extLst>
              </p14:cNvPr>
              <p14:cNvContentPartPr/>
              <p14:nvPr/>
            </p14:nvContentPartPr>
            <p14:xfrm>
              <a:off x="6354921" y="5216355"/>
              <a:ext cx="91440" cy="15876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1756A5F6-969A-4B64-8C68-2E8EDE47853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01281" y="5108715"/>
                <a:ext cx="1990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91BC3C25-89DF-462A-8A82-03CF61B81193}"/>
                  </a:ext>
                </a:extLst>
              </p14:cNvPr>
              <p14:cNvContentPartPr/>
              <p14:nvPr/>
            </p14:nvContentPartPr>
            <p14:xfrm>
              <a:off x="6531681" y="5140395"/>
              <a:ext cx="101880" cy="21312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91BC3C25-89DF-462A-8A82-03CF61B8119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77681" y="5032395"/>
                <a:ext cx="2095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3B7EA227-51FA-4E3C-9449-AA96864632DE}"/>
                  </a:ext>
                </a:extLst>
              </p14:cNvPr>
              <p14:cNvContentPartPr/>
              <p14:nvPr/>
            </p14:nvContentPartPr>
            <p14:xfrm>
              <a:off x="5309121" y="6217515"/>
              <a:ext cx="2085480" cy="7884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3B7EA227-51FA-4E3C-9449-AA96864632D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55121" y="6109875"/>
                <a:ext cx="21931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72325C52-5D2A-4A29-8F9C-D2ABAD0D68A1}"/>
                  </a:ext>
                </a:extLst>
              </p14:cNvPr>
              <p14:cNvContentPartPr/>
              <p14:nvPr/>
            </p14:nvContentPartPr>
            <p14:xfrm>
              <a:off x="7155921" y="6161715"/>
              <a:ext cx="141840" cy="25452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72325C52-5D2A-4A29-8F9C-D2ABAD0D68A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102281" y="6053715"/>
                <a:ext cx="2494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B125C613-14BB-4EDC-8942-677F96E6DECE}"/>
                  </a:ext>
                </a:extLst>
              </p14:cNvPr>
              <p14:cNvContentPartPr/>
              <p14:nvPr/>
            </p14:nvContentPartPr>
            <p14:xfrm>
              <a:off x="5504601" y="6443955"/>
              <a:ext cx="82440" cy="22644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B125C613-14BB-4EDC-8942-677F96E6DEC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450961" y="6335955"/>
                <a:ext cx="1900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A651AFC6-0D0C-4CE8-8E69-11CEDE37C879}"/>
                  </a:ext>
                </a:extLst>
              </p14:cNvPr>
              <p14:cNvContentPartPr/>
              <p14:nvPr/>
            </p14:nvContentPartPr>
            <p14:xfrm>
              <a:off x="5329641" y="6354590"/>
              <a:ext cx="332280" cy="864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A651AFC6-0D0C-4CE8-8E69-11CEDE37C87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275641" y="6246950"/>
                <a:ext cx="439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029A21FA-BFA5-4D25-B438-CABD565B4690}"/>
                  </a:ext>
                </a:extLst>
              </p14:cNvPr>
              <p14:cNvContentPartPr/>
              <p14:nvPr/>
            </p14:nvContentPartPr>
            <p14:xfrm>
              <a:off x="5630241" y="6500390"/>
              <a:ext cx="133560" cy="20160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029A21FA-BFA5-4D25-B438-CABD565B469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76601" y="6392390"/>
                <a:ext cx="24120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F24DF605-B9C6-49A2-9FFA-A2B9F150AE3A}"/>
                  </a:ext>
                </a:extLst>
              </p14:cNvPr>
              <p14:cNvContentPartPr/>
              <p14:nvPr/>
            </p14:nvContentPartPr>
            <p14:xfrm>
              <a:off x="5858121" y="6484910"/>
              <a:ext cx="158760" cy="14256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F24DF605-B9C6-49A2-9FFA-A2B9F150AE3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04121" y="6377270"/>
                <a:ext cx="2664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94BDD39F-5C3B-45F7-AE00-60B20FF55ECC}"/>
                  </a:ext>
                </a:extLst>
              </p14:cNvPr>
              <p14:cNvContentPartPr/>
              <p14:nvPr/>
            </p14:nvContentPartPr>
            <p14:xfrm>
              <a:off x="6092841" y="6496070"/>
              <a:ext cx="127800" cy="15084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94BDD39F-5C3B-45F7-AE00-60B20FF55EC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038841" y="6388430"/>
                <a:ext cx="2354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B3C4FC67-0594-4CE0-B5C7-B4182B3E57F2}"/>
                  </a:ext>
                </a:extLst>
              </p14:cNvPr>
              <p14:cNvContentPartPr/>
              <p14:nvPr/>
            </p14:nvContentPartPr>
            <p14:xfrm>
              <a:off x="6098241" y="6321110"/>
              <a:ext cx="9720" cy="936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B3C4FC67-0594-4CE0-B5C7-B4182B3E57F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044241" y="6213110"/>
                <a:ext cx="117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3EE307FA-B164-4969-9A2E-355B7F4CD49E}"/>
                  </a:ext>
                </a:extLst>
              </p14:cNvPr>
              <p14:cNvContentPartPr/>
              <p14:nvPr/>
            </p14:nvContentPartPr>
            <p14:xfrm>
              <a:off x="6203721" y="6406790"/>
              <a:ext cx="223200" cy="22140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3EE307FA-B164-4969-9A2E-355B7F4CD49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150081" y="6299150"/>
                <a:ext cx="3308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B65918B8-93B1-457D-899B-EAFAA4952A39}"/>
                  </a:ext>
                </a:extLst>
              </p14:cNvPr>
              <p14:cNvContentPartPr/>
              <p14:nvPr/>
            </p14:nvContentPartPr>
            <p14:xfrm>
              <a:off x="5809161" y="5710550"/>
              <a:ext cx="1462680" cy="42192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B65918B8-93B1-457D-899B-EAFAA4952A3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755521" y="5602550"/>
                <a:ext cx="15703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5D9E4495-9B86-4920-91F5-402585A3EDAD}"/>
                  </a:ext>
                </a:extLst>
              </p14:cNvPr>
              <p14:cNvContentPartPr/>
              <p14:nvPr/>
            </p14:nvContentPartPr>
            <p14:xfrm>
              <a:off x="7474881" y="2551190"/>
              <a:ext cx="13320" cy="29124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5D9E4495-9B86-4920-91F5-402585A3EDA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421241" y="2443190"/>
                <a:ext cx="1209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521E0F68-91DB-4440-BD7D-C57D1E9844C1}"/>
                  </a:ext>
                </a:extLst>
              </p14:cNvPr>
              <p14:cNvContentPartPr/>
              <p14:nvPr/>
            </p14:nvContentPartPr>
            <p14:xfrm>
              <a:off x="7607361" y="2499710"/>
              <a:ext cx="133200" cy="44100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521E0F68-91DB-4440-BD7D-C57D1E9844C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553721" y="2392070"/>
                <a:ext cx="2408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6F80DF04-A24F-4DF0-8859-E895EC1472D7}"/>
                  </a:ext>
                </a:extLst>
              </p14:cNvPr>
              <p14:cNvContentPartPr/>
              <p14:nvPr/>
            </p14:nvContentPartPr>
            <p14:xfrm>
              <a:off x="7071681" y="2440670"/>
              <a:ext cx="298800" cy="57708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6F80DF04-A24F-4DF0-8859-E895EC1472D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017681" y="2332670"/>
                <a:ext cx="4064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BDB4E22F-20D2-47B2-BD25-2EC2000C362D}"/>
                  </a:ext>
                </a:extLst>
              </p14:cNvPr>
              <p14:cNvContentPartPr/>
              <p14:nvPr/>
            </p14:nvContentPartPr>
            <p14:xfrm>
              <a:off x="8210001" y="2408990"/>
              <a:ext cx="414000" cy="1656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BDB4E22F-20D2-47B2-BD25-2EC2000C362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156001" y="2300990"/>
                <a:ext cx="521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CD7D1EB5-7178-441F-BEAA-42F4F61677A3}"/>
                  </a:ext>
                </a:extLst>
              </p14:cNvPr>
              <p14:cNvContentPartPr/>
              <p14:nvPr/>
            </p14:nvContentPartPr>
            <p14:xfrm>
              <a:off x="8297841" y="2425550"/>
              <a:ext cx="111600" cy="44532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CD7D1EB5-7178-441F-BEAA-42F4F61677A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244201" y="2317910"/>
                <a:ext cx="21924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3779BE91-9EA1-42BB-B940-70FEBF616968}"/>
                  </a:ext>
                </a:extLst>
              </p14:cNvPr>
              <p14:cNvContentPartPr/>
              <p14:nvPr/>
            </p14:nvContentPartPr>
            <p14:xfrm>
              <a:off x="8420961" y="2642630"/>
              <a:ext cx="288000" cy="26316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3779BE91-9EA1-42BB-B940-70FEBF61696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366961" y="2534630"/>
                <a:ext cx="3956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69FD6377-4672-4B4E-ADC6-114AA180DC71}"/>
                  </a:ext>
                </a:extLst>
              </p14:cNvPr>
              <p14:cNvContentPartPr/>
              <p14:nvPr/>
            </p14:nvContentPartPr>
            <p14:xfrm>
              <a:off x="8755041" y="2717510"/>
              <a:ext cx="224280" cy="18612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69FD6377-4672-4B4E-ADC6-114AA180DC7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701401" y="2609510"/>
                <a:ext cx="3319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D97F94C8-D9C5-44E5-A012-C13680F1AE92}"/>
                  </a:ext>
                </a:extLst>
              </p14:cNvPr>
              <p14:cNvContentPartPr/>
              <p14:nvPr/>
            </p14:nvContentPartPr>
            <p14:xfrm>
              <a:off x="9086241" y="2512670"/>
              <a:ext cx="66600" cy="38448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D97F94C8-D9C5-44E5-A012-C13680F1AE9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032601" y="2404670"/>
                <a:ext cx="17424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1C8705F3-69A2-42BE-88A5-A1B64C0E868D}"/>
                  </a:ext>
                </a:extLst>
              </p14:cNvPr>
              <p14:cNvContentPartPr/>
              <p14:nvPr/>
            </p14:nvContentPartPr>
            <p14:xfrm>
              <a:off x="9216921" y="2695550"/>
              <a:ext cx="237240" cy="22968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1C8705F3-69A2-42BE-88A5-A1B64C0E868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163281" y="2587550"/>
                <a:ext cx="3448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170FA42B-D37B-4672-B2D7-6F3D47E332B1}"/>
                  </a:ext>
                </a:extLst>
              </p14:cNvPr>
              <p14:cNvContentPartPr/>
              <p14:nvPr/>
            </p14:nvContentPartPr>
            <p14:xfrm>
              <a:off x="7505481" y="3527150"/>
              <a:ext cx="28440" cy="28584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170FA42B-D37B-4672-B2D7-6F3D47E332B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451481" y="3419150"/>
                <a:ext cx="1360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65097AE0-ABCC-407E-A6AA-5EC3C53E09AB}"/>
                  </a:ext>
                </a:extLst>
              </p14:cNvPr>
              <p14:cNvContentPartPr/>
              <p14:nvPr/>
            </p14:nvContentPartPr>
            <p14:xfrm>
              <a:off x="7719681" y="3460550"/>
              <a:ext cx="22320" cy="22644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65097AE0-ABCC-407E-A6AA-5EC3C53E09A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665681" y="3352910"/>
                <a:ext cx="1299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25AE2475-1D41-44D1-9A3F-29A798F4B3B2}"/>
                  </a:ext>
                </a:extLst>
              </p14:cNvPr>
              <p14:cNvContentPartPr/>
              <p14:nvPr/>
            </p14:nvContentPartPr>
            <p14:xfrm>
              <a:off x="7798881" y="3425630"/>
              <a:ext cx="158040" cy="46764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25AE2475-1D41-44D1-9A3F-29A798F4B3B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745241" y="3317990"/>
                <a:ext cx="26568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E1068F8A-DE6C-4BD4-8B8C-FD1725184F1E}"/>
                  </a:ext>
                </a:extLst>
              </p14:cNvPr>
              <p14:cNvContentPartPr/>
              <p14:nvPr/>
            </p14:nvContentPartPr>
            <p14:xfrm>
              <a:off x="7184721" y="3425990"/>
              <a:ext cx="372240" cy="53172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E1068F8A-DE6C-4BD4-8B8C-FD1725184F1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31081" y="3317990"/>
                <a:ext cx="47988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1C7123E3-57AC-40F4-A473-18D80A822859}"/>
                  </a:ext>
                </a:extLst>
              </p14:cNvPr>
              <p14:cNvContentPartPr/>
              <p14:nvPr/>
            </p14:nvContentPartPr>
            <p14:xfrm>
              <a:off x="8188041" y="3283790"/>
              <a:ext cx="297000" cy="63216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1C7123E3-57AC-40F4-A473-18D80A82285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134401" y="3175790"/>
                <a:ext cx="40464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514BCED4-007F-46A8-92DF-6314E7737441}"/>
                  </a:ext>
                </a:extLst>
              </p14:cNvPr>
              <p14:cNvContentPartPr/>
              <p14:nvPr/>
            </p14:nvContentPartPr>
            <p14:xfrm>
              <a:off x="8576841" y="3548750"/>
              <a:ext cx="322200" cy="27684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514BCED4-007F-46A8-92DF-6314E773744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523201" y="3440750"/>
                <a:ext cx="4298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C5363300-2F0A-4B80-B905-AB90A02BA0FF}"/>
                  </a:ext>
                </a:extLst>
              </p14:cNvPr>
              <p14:cNvContentPartPr/>
              <p14:nvPr/>
            </p14:nvContentPartPr>
            <p14:xfrm>
              <a:off x="8950881" y="3301070"/>
              <a:ext cx="730800" cy="53676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C5363300-2F0A-4B80-B905-AB90A02BA0F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896881" y="3193430"/>
                <a:ext cx="83844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AE1CEA12-DCC0-4A41-A331-11D1739111F1}"/>
                  </a:ext>
                </a:extLst>
              </p14:cNvPr>
              <p14:cNvContentPartPr/>
              <p14:nvPr/>
            </p14:nvContentPartPr>
            <p14:xfrm>
              <a:off x="9837201" y="3577190"/>
              <a:ext cx="321120" cy="1836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AE1CEA12-DCC0-4A41-A331-11D1739111F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783561" y="3469550"/>
                <a:ext cx="428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BD979419-D9C2-4446-9B7D-E3555CF8EBD0}"/>
                  </a:ext>
                </a:extLst>
              </p14:cNvPr>
              <p14:cNvContentPartPr/>
              <p14:nvPr/>
            </p14:nvContentPartPr>
            <p14:xfrm>
              <a:off x="10216281" y="3488990"/>
              <a:ext cx="182520" cy="24804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BD979419-D9C2-4446-9B7D-E3555CF8EBD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162281" y="3380990"/>
                <a:ext cx="2901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ADA61E40-23B9-4283-9F8E-85132D48AD41}"/>
                  </a:ext>
                </a:extLst>
              </p14:cNvPr>
              <p14:cNvContentPartPr/>
              <p14:nvPr/>
            </p14:nvContentPartPr>
            <p14:xfrm>
              <a:off x="10579881" y="3312590"/>
              <a:ext cx="41040" cy="46404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ADA61E40-23B9-4283-9F8E-85132D48AD4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525881" y="3204950"/>
                <a:ext cx="14868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2A7B875E-BDED-412D-9E6A-69D705AC6F66}"/>
                  </a:ext>
                </a:extLst>
              </p14:cNvPr>
              <p14:cNvContentPartPr/>
              <p14:nvPr/>
            </p14:nvContentPartPr>
            <p14:xfrm>
              <a:off x="10610121" y="3308990"/>
              <a:ext cx="240840" cy="44532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2A7B875E-BDED-412D-9E6A-69D705AC6F6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556481" y="3200990"/>
                <a:ext cx="3484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468A8DCA-6C2E-4A9C-B619-7A5AE05C73B9}"/>
                  </a:ext>
                </a:extLst>
              </p14:cNvPr>
              <p14:cNvContentPartPr/>
              <p14:nvPr/>
            </p14:nvContentPartPr>
            <p14:xfrm>
              <a:off x="10938441" y="3473150"/>
              <a:ext cx="441000" cy="35928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468A8DCA-6C2E-4A9C-B619-7A5AE05C73B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884801" y="3365150"/>
                <a:ext cx="5486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E75DD69F-597F-449F-AB99-0A1526B59770}"/>
                  </a:ext>
                </a:extLst>
              </p14:cNvPr>
              <p14:cNvContentPartPr/>
              <p14:nvPr/>
            </p14:nvContentPartPr>
            <p14:xfrm>
              <a:off x="9690321" y="3995150"/>
              <a:ext cx="631080" cy="56160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E75DD69F-597F-449F-AB99-0A1526B5977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636321" y="3887150"/>
                <a:ext cx="73872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0FC94539-B78D-4D32-826D-187CDF15EBA7}"/>
                  </a:ext>
                </a:extLst>
              </p14:cNvPr>
              <p14:cNvContentPartPr/>
              <p14:nvPr/>
            </p14:nvContentPartPr>
            <p14:xfrm>
              <a:off x="10325361" y="4068230"/>
              <a:ext cx="19800" cy="4824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0FC94539-B78D-4D32-826D-187CDF15EBA7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271721" y="3960230"/>
                <a:ext cx="1274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462FE1E4-2908-43A0-ABCF-B668BFD3FFD3}"/>
                  </a:ext>
                </a:extLst>
              </p14:cNvPr>
              <p14:cNvContentPartPr/>
              <p14:nvPr/>
            </p14:nvContentPartPr>
            <p14:xfrm>
              <a:off x="10493481" y="4226630"/>
              <a:ext cx="447120" cy="23076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462FE1E4-2908-43A0-ABCF-B668BFD3FFD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439841" y="4118630"/>
                <a:ext cx="5547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27013BFA-913B-4D23-9546-2F5D851BF5FA}"/>
                  </a:ext>
                </a:extLst>
              </p14:cNvPr>
              <p14:cNvContentPartPr/>
              <p14:nvPr/>
            </p14:nvContentPartPr>
            <p14:xfrm>
              <a:off x="11018721" y="4260110"/>
              <a:ext cx="255240" cy="24732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27013BFA-913B-4D23-9546-2F5D851BF5F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964721" y="4152470"/>
                <a:ext cx="3628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A41F590D-3C6A-4BB7-A993-D72E7EB1315C}"/>
                  </a:ext>
                </a:extLst>
              </p14:cNvPr>
              <p14:cNvContentPartPr/>
              <p14:nvPr/>
            </p14:nvContentPartPr>
            <p14:xfrm>
              <a:off x="11405001" y="4125110"/>
              <a:ext cx="129600" cy="317520"/>
            </p14:xfrm>
          </p:contentPart>
        </mc:Choice>
        <mc:Fallback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A41F590D-3C6A-4BB7-A993-D72E7EB1315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351001" y="4017110"/>
                <a:ext cx="2372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77FD258B-6D75-49FA-9AAC-F8169D31491A}"/>
                  </a:ext>
                </a:extLst>
              </p14:cNvPr>
              <p14:cNvContentPartPr/>
              <p14:nvPr/>
            </p14:nvContentPartPr>
            <p14:xfrm>
              <a:off x="7938921" y="4880750"/>
              <a:ext cx="23040" cy="24444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77FD258B-6D75-49FA-9AAC-F8169D31491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885281" y="4773110"/>
                <a:ext cx="1306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77106712-2B34-42B3-A89E-8DAACBF1B096}"/>
                  </a:ext>
                </a:extLst>
              </p14:cNvPr>
              <p14:cNvContentPartPr/>
              <p14:nvPr/>
            </p14:nvContentPartPr>
            <p14:xfrm>
              <a:off x="8069601" y="4907750"/>
              <a:ext cx="37800" cy="232560"/>
            </p14:xfrm>
          </p:contentPart>
        </mc:Choice>
        <mc:Fallback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77106712-2B34-42B3-A89E-8DAACBF1B09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015961" y="4800110"/>
                <a:ext cx="145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B34306DE-4605-4639-AF41-25A5F912B0D2}"/>
                  </a:ext>
                </a:extLst>
              </p14:cNvPr>
              <p14:cNvContentPartPr/>
              <p14:nvPr/>
            </p14:nvContentPartPr>
            <p14:xfrm>
              <a:off x="8272281" y="4911350"/>
              <a:ext cx="66240" cy="12888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B34306DE-4605-4639-AF41-25A5F912B0D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218281" y="4803710"/>
                <a:ext cx="1738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4F42B5F5-FE10-4D59-8364-6CDEB7BD4FB2}"/>
                  </a:ext>
                </a:extLst>
              </p14:cNvPr>
              <p14:cNvContentPartPr/>
              <p14:nvPr/>
            </p14:nvContentPartPr>
            <p14:xfrm>
              <a:off x="8264361" y="4843670"/>
              <a:ext cx="60120" cy="264960"/>
            </p14:xfrm>
          </p:contentPart>
        </mc:Choice>
        <mc:Fallback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4F42B5F5-FE10-4D59-8364-6CDEB7BD4FB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210361" y="4736030"/>
                <a:ext cx="1677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47" name="Ink 1146">
                <a:extLst>
                  <a:ext uri="{FF2B5EF4-FFF2-40B4-BE49-F238E27FC236}">
                    <a16:creationId xmlns:a16="http://schemas.microsoft.com/office/drawing/2014/main" id="{DF73D4F3-647F-4100-851C-F4786DC7763D}"/>
                  </a:ext>
                </a:extLst>
              </p14:cNvPr>
              <p14:cNvContentPartPr/>
              <p14:nvPr/>
            </p14:nvContentPartPr>
            <p14:xfrm>
              <a:off x="8332761" y="4672670"/>
              <a:ext cx="225360" cy="596880"/>
            </p14:xfrm>
          </p:contentPart>
        </mc:Choice>
        <mc:Fallback>
          <p:pic>
            <p:nvPicPr>
              <p:cNvPr id="1147" name="Ink 1146">
                <a:extLst>
                  <a:ext uri="{FF2B5EF4-FFF2-40B4-BE49-F238E27FC236}">
                    <a16:creationId xmlns:a16="http://schemas.microsoft.com/office/drawing/2014/main" id="{DF73D4F3-647F-4100-851C-F4786DC7763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279121" y="4564670"/>
                <a:ext cx="3330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48" name="Ink 1147">
                <a:extLst>
                  <a:ext uri="{FF2B5EF4-FFF2-40B4-BE49-F238E27FC236}">
                    <a16:creationId xmlns:a16="http://schemas.microsoft.com/office/drawing/2014/main" id="{03B971CE-DA5C-46AE-8A6C-DB349E602773}"/>
                  </a:ext>
                </a:extLst>
              </p14:cNvPr>
              <p14:cNvContentPartPr/>
              <p14:nvPr/>
            </p14:nvContentPartPr>
            <p14:xfrm>
              <a:off x="7642281" y="4531550"/>
              <a:ext cx="275400" cy="752400"/>
            </p14:xfrm>
          </p:contentPart>
        </mc:Choice>
        <mc:Fallback>
          <p:pic>
            <p:nvPicPr>
              <p:cNvPr id="1148" name="Ink 1147">
                <a:extLst>
                  <a:ext uri="{FF2B5EF4-FFF2-40B4-BE49-F238E27FC236}">
                    <a16:creationId xmlns:a16="http://schemas.microsoft.com/office/drawing/2014/main" id="{03B971CE-DA5C-46AE-8A6C-DB349E60277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588641" y="4423910"/>
                <a:ext cx="38304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49" name="Ink 1148">
                <a:extLst>
                  <a:ext uri="{FF2B5EF4-FFF2-40B4-BE49-F238E27FC236}">
                    <a16:creationId xmlns:a16="http://schemas.microsoft.com/office/drawing/2014/main" id="{2AB2F4B9-C5BC-4A88-96BB-A33BCEF0A62F}"/>
                  </a:ext>
                </a:extLst>
              </p14:cNvPr>
              <p14:cNvContentPartPr/>
              <p14:nvPr/>
            </p14:nvContentPartPr>
            <p14:xfrm>
              <a:off x="8977881" y="4585910"/>
              <a:ext cx="269640" cy="591480"/>
            </p14:xfrm>
          </p:contentPart>
        </mc:Choice>
        <mc:Fallback>
          <p:pic>
            <p:nvPicPr>
              <p:cNvPr id="1149" name="Ink 1148">
                <a:extLst>
                  <a:ext uri="{FF2B5EF4-FFF2-40B4-BE49-F238E27FC236}">
                    <a16:creationId xmlns:a16="http://schemas.microsoft.com/office/drawing/2014/main" id="{2AB2F4B9-C5BC-4A88-96BB-A33BCEF0A62F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924241" y="4477910"/>
                <a:ext cx="3772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50" name="Ink 1149">
                <a:extLst>
                  <a:ext uri="{FF2B5EF4-FFF2-40B4-BE49-F238E27FC236}">
                    <a16:creationId xmlns:a16="http://schemas.microsoft.com/office/drawing/2014/main" id="{2FFA8EC3-781E-4917-838F-21B86C85E723}"/>
                  </a:ext>
                </a:extLst>
              </p14:cNvPr>
              <p14:cNvContentPartPr/>
              <p14:nvPr/>
            </p14:nvContentPartPr>
            <p14:xfrm>
              <a:off x="9154641" y="4681310"/>
              <a:ext cx="42840" cy="18720"/>
            </p14:xfrm>
          </p:contentPart>
        </mc:Choice>
        <mc:Fallback>
          <p:pic>
            <p:nvPicPr>
              <p:cNvPr id="1150" name="Ink 1149">
                <a:extLst>
                  <a:ext uri="{FF2B5EF4-FFF2-40B4-BE49-F238E27FC236}">
                    <a16:creationId xmlns:a16="http://schemas.microsoft.com/office/drawing/2014/main" id="{2FFA8EC3-781E-4917-838F-21B86C85E72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101001" y="4573310"/>
                <a:ext cx="150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151" name="Ink 1150">
                <a:extLst>
                  <a:ext uri="{FF2B5EF4-FFF2-40B4-BE49-F238E27FC236}">
                    <a16:creationId xmlns:a16="http://schemas.microsoft.com/office/drawing/2014/main" id="{522B5221-8B59-440F-A418-FFB29C33C39A}"/>
                  </a:ext>
                </a:extLst>
              </p14:cNvPr>
              <p14:cNvContentPartPr/>
              <p14:nvPr/>
            </p14:nvContentPartPr>
            <p14:xfrm>
              <a:off x="9626961" y="1547510"/>
              <a:ext cx="344880" cy="276480"/>
            </p14:xfrm>
          </p:contentPart>
        </mc:Choice>
        <mc:Fallback>
          <p:pic>
            <p:nvPicPr>
              <p:cNvPr id="1151" name="Ink 1150">
                <a:extLst>
                  <a:ext uri="{FF2B5EF4-FFF2-40B4-BE49-F238E27FC236}">
                    <a16:creationId xmlns:a16="http://schemas.microsoft.com/office/drawing/2014/main" id="{522B5221-8B59-440F-A418-FFB29C33C39A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572961" y="1439510"/>
                <a:ext cx="4525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152" name="Ink 1151">
                <a:extLst>
                  <a:ext uri="{FF2B5EF4-FFF2-40B4-BE49-F238E27FC236}">
                    <a16:creationId xmlns:a16="http://schemas.microsoft.com/office/drawing/2014/main" id="{EC902F7A-5574-46AD-9006-684FE93EA23C}"/>
                  </a:ext>
                </a:extLst>
              </p14:cNvPr>
              <p14:cNvContentPartPr/>
              <p14:nvPr/>
            </p14:nvContentPartPr>
            <p14:xfrm>
              <a:off x="10035921" y="1436630"/>
              <a:ext cx="253080" cy="279360"/>
            </p14:xfrm>
          </p:contentPart>
        </mc:Choice>
        <mc:Fallback>
          <p:pic>
            <p:nvPicPr>
              <p:cNvPr id="1152" name="Ink 1151">
                <a:extLst>
                  <a:ext uri="{FF2B5EF4-FFF2-40B4-BE49-F238E27FC236}">
                    <a16:creationId xmlns:a16="http://schemas.microsoft.com/office/drawing/2014/main" id="{EC902F7A-5574-46AD-9006-684FE93EA23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982281" y="1328630"/>
                <a:ext cx="3607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153" name="Ink 1152">
                <a:extLst>
                  <a:ext uri="{FF2B5EF4-FFF2-40B4-BE49-F238E27FC236}">
                    <a16:creationId xmlns:a16="http://schemas.microsoft.com/office/drawing/2014/main" id="{80411CC0-DCEB-464A-94F5-F65BFE94E060}"/>
                  </a:ext>
                </a:extLst>
              </p14:cNvPr>
              <p14:cNvContentPartPr/>
              <p14:nvPr/>
            </p14:nvContentPartPr>
            <p14:xfrm>
              <a:off x="10241841" y="1724270"/>
              <a:ext cx="284760" cy="16560"/>
            </p14:xfrm>
          </p:contentPart>
        </mc:Choice>
        <mc:Fallback>
          <p:pic>
            <p:nvPicPr>
              <p:cNvPr id="1153" name="Ink 1152">
                <a:extLst>
                  <a:ext uri="{FF2B5EF4-FFF2-40B4-BE49-F238E27FC236}">
                    <a16:creationId xmlns:a16="http://schemas.microsoft.com/office/drawing/2014/main" id="{80411CC0-DCEB-464A-94F5-F65BFE94E06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188201" y="1616630"/>
                <a:ext cx="3924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1F153761-6539-4394-BC10-F30199F7F55B}"/>
                  </a:ext>
                </a:extLst>
              </p14:cNvPr>
              <p14:cNvContentPartPr/>
              <p14:nvPr/>
            </p14:nvContentPartPr>
            <p14:xfrm>
              <a:off x="10382241" y="1614470"/>
              <a:ext cx="14400" cy="305280"/>
            </p14:xfrm>
          </p:contentPart>
        </mc:Choice>
        <mc:Fallback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1F153761-6539-4394-BC10-F30199F7F55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328601" y="1506830"/>
                <a:ext cx="1220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155" name="Ink 1154">
                <a:extLst>
                  <a:ext uri="{FF2B5EF4-FFF2-40B4-BE49-F238E27FC236}">
                    <a16:creationId xmlns:a16="http://schemas.microsoft.com/office/drawing/2014/main" id="{53C7DBC9-C681-4594-BF65-4C03990EEBC9}"/>
                  </a:ext>
                </a:extLst>
              </p14:cNvPr>
              <p14:cNvContentPartPr/>
              <p14:nvPr/>
            </p14:nvContentPartPr>
            <p14:xfrm>
              <a:off x="4083321" y="1217390"/>
              <a:ext cx="469440" cy="334440"/>
            </p14:xfrm>
          </p:contentPart>
        </mc:Choice>
        <mc:Fallback>
          <p:pic>
            <p:nvPicPr>
              <p:cNvPr id="1155" name="Ink 1154">
                <a:extLst>
                  <a:ext uri="{FF2B5EF4-FFF2-40B4-BE49-F238E27FC236}">
                    <a16:creationId xmlns:a16="http://schemas.microsoft.com/office/drawing/2014/main" id="{53C7DBC9-C681-4594-BF65-4C03990EEBC9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029681" y="1109390"/>
                <a:ext cx="5770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156" name="Ink 1155">
                <a:extLst>
                  <a:ext uri="{FF2B5EF4-FFF2-40B4-BE49-F238E27FC236}">
                    <a16:creationId xmlns:a16="http://schemas.microsoft.com/office/drawing/2014/main" id="{A3B0AE35-196A-4790-AF96-E538220E7C67}"/>
                  </a:ext>
                </a:extLst>
              </p14:cNvPr>
              <p14:cNvContentPartPr/>
              <p14:nvPr/>
            </p14:nvContentPartPr>
            <p14:xfrm>
              <a:off x="4798281" y="1169870"/>
              <a:ext cx="58680" cy="281880"/>
            </p14:xfrm>
          </p:contentPart>
        </mc:Choice>
        <mc:Fallback>
          <p:pic>
            <p:nvPicPr>
              <p:cNvPr id="1156" name="Ink 1155">
                <a:extLst>
                  <a:ext uri="{FF2B5EF4-FFF2-40B4-BE49-F238E27FC236}">
                    <a16:creationId xmlns:a16="http://schemas.microsoft.com/office/drawing/2014/main" id="{A3B0AE35-196A-4790-AF96-E538220E7C6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744641" y="1061870"/>
                <a:ext cx="1663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EF0FB8F5-CEE5-4A3B-9276-91D4A7A9541B}"/>
                  </a:ext>
                </a:extLst>
              </p14:cNvPr>
              <p14:cNvContentPartPr/>
              <p14:nvPr/>
            </p14:nvContentPartPr>
            <p14:xfrm>
              <a:off x="4665441" y="1303430"/>
              <a:ext cx="303840" cy="91440"/>
            </p14:xfrm>
          </p:contentPart>
        </mc:Choice>
        <mc:Fallback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EF0FB8F5-CEE5-4A3B-9276-91D4A7A9541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611801" y="1195430"/>
                <a:ext cx="411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158" name="Ink 1157">
                <a:extLst>
                  <a:ext uri="{FF2B5EF4-FFF2-40B4-BE49-F238E27FC236}">
                    <a16:creationId xmlns:a16="http://schemas.microsoft.com/office/drawing/2014/main" id="{D3662B25-EEB0-465C-BD09-9CB7F4021687}"/>
                  </a:ext>
                </a:extLst>
              </p14:cNvPr>
              <p14:cNvContentPartPr/>
              <p14:nvPr/>
            </p14:nvContentPartPr>
            <p14:xfrm>
              <a:off x="5138481" y="1191830"/>
              <a:ext cx="174240" cy="412200"/>
            </p14:xfrm>
          </p:contentPart>
        </mc:Choice>
        <mc:Fallback>
          <p:pic>
            <p:nvPicPr>
              <p:cNvPr id="1158" name="Ink 1157">
                <a:extLst>
                  <a:ext uri="{FF2B5EF4-FFF2-40B4-BE49-F238E27FC236}">
                    <a16:creationId xmlns:a16="http://schemas.microsoft.com/office/drawing/2014/main" id="{D3662B25-EEB0-465C-BD09-9CB7F4021687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084841" y="1083830"/>
                <a:ext cx="28188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159" name="Ink 1158">
                <a:extLst>
                  <a:ext uri="{FF2B5EF4-FFF2-40B4-BE49-F238E27FC236}">
                    <a16:creationId xmlns:a16="http://schemas.microsoft.com/office/drawing/2014/main" id="{EFC41D23-9444-4C61-ADA6-A50E21416C2A}"/>
                  </a:ext>
                </a:extLst>
              </p14:cNvPr>
              <p14:cNvContentPartPr/>
              <p14:nvPr/>
            </p14:nvContentPartPr>
            <p14:xfrm>
              <a:off x="5580921" y="1169510"/>
              <a:ext cx="225000" cy="180000"/>
            </p14:xfrm>
          </p:contentPart>
        </mc:Choice>
        <mc:Fallback>
          <p:pic>
            <p:nvPicPr>
              <p:cNvPr id="1159" name="Ink 1158">
                <a:extLst>
                  <a:ext uri="{FF2B5EF4-FFF2-40B4-BE49-F238E27FC236}">
                    <a16:creationId xmlns:a16="http://schemas.microsoft.com/office/drawing/2014/main" id="{EFC41D23-9444-4C61-ADA6-A50E21416C2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526921" y="1061870"/>
                <a:ext cx="3326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160" name="Ink 1159">
                <a:extLst>
                  <a:ext uri="{FF2B5EF4-FFF2-40B4-BE49-F238E27FC236}">
                    <a16:creationId xmlns:a16="http://schemas.microsoft.com/office/drawing/2014/main" id="{FC313E7F-3783-47CB-BA12-857EAE48299A}"/>
                  </a:ext>
                </a:extLst>
              </p14:cNvPr>
              <p14:cNvContentPartPr/>
              <p14:nvPr/>
            </p14:nvContentPartPr>
            <p14:xfrm>
              <a:off x="6107601" y="1050710"/>
              <a:ext cx="19080" cy="490680"/>
            </p14:xfrm>
          </p:contentPart>
        </mc:Choice>
        <mc:Fallback>
          <p:pic>
            <p:nvPicPr>
              <p:cNvPr id="1160" name="Ink 1159">
                <a:extLst>
                  <a:ext uri="{FF2B5EF4-FFF2-40B4-BE49-F238E27FC236}">
                    <a16:creationId xmlns:a16="http://schemas.microsoft.com/office/drawing/2014/main" id="{FC313E7F-3783-47CB-BA12-857EAE48299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053601" y="942710"/>
                <a:ext cx="1267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161" name="Ink 1160">
                <a:extLst>
                  <a:ext uri="{FF2B5EF4-FFF2-40B4-BE49-F238E27FC236}">
                    <a16:creationId xmlns:a16="http://schemas.microsoft.com/office/drawing/2014/main" id="{AF9D6029-70FF-4EED-8C3F-A343695822F8}"/>
                  </a:ext>
                </a:extLst>
              </p14:cNvPr>
              <p14:cNvContentPartPr/>
              <p14:nvPr/>
            </p14:nvContentPartPr>
            <p14:xfrm>
              <a:off x="4199241" y="1940990"/>
              <a:ext cx="479160" cy="301680"/>
            </p14:xfrm>
          </p:contentPart>
        </mc:Choice>
        <mc:Fallback>
          <p:pic>
            <p:nvPicPr>
              <p:cNvPr id="1161" name="Ink 1160">
                <a:extLst>
                  <a:ext uri="{FF2B5EF4-FFF2-40B4-BE49-F238E27FC236}">
                    <a16:creationId xmlns:a16="http://schemas.microsoft.com/office/drawing/2014/main" id="{AF9D6029-70FF-4EED-8C3F-A343695822F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145241" y="1833350"/>
                <a:ext cx="5868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162" name="Ink 1161">
                <a:extLst>
                  <a:ext uri="{FF2B5EF4-FFF2-40B4-BE49-F238E27FC236}">
                    <a16:creationId xmlns:a16="http://schemas.microsoft.com/office/drawing/2014/main" id="{A8E27718-1062-43B1-A880-0D5E3D48A24E}"/>
                  </a:ext>
                </a:extLst>
              </p14:cNvPr>
              <p14:cNvContentPartPr/>
              <p14:nvPr/>
            </p14:nvContentPartPr>
            <p14:xfrm>
              <a:off x="4800441" y="1973030"/>
              <a:ext cx="236520" cy="45720"/>
            </p14:xfrm>
          </p:contentPart>
        </mc:Choice>
        <mc:Fallback>
          <p:pic>
            <p:nvPicPr>
              <p:cNvPr id="1162" name="Ink 1161">
                <a:extLst>
                  <a:ext uri="{FF2B5EF4-FFF2-40B4-BE49-F238E27FC236}">
                    <a16:creationId xmlns:a16="http://schemas.microsoft.com/office/drawing/2014/main" id="{A8E27718-1062-43B1-A880-0D5E3D48A24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746441" y="1865390"/>
                <a:ext cx="344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163" name="Ink 1162">
                <a:extLst>
                  <a:ext uri="{FF2B5EF4-FFF2-40B4-BE49-F238E27FC236}">
                    <a16:creationId xmlns:a16="http://schemas.microsoft.com/office/drawing/2014/main" id="{F9CFD23D-AF9B-4071-8BB5-E1E417C3D8C9}"/>
                  </a:ext>
                </a:extLst>
              </p14:cNvPr>
              <p14:cNvContentPartPr/>
              <p14:nvPr/>
            </p14:nvContentPartPr>
            <p14:xfrm>
              <a:off x="5155041" y="1867550"/>
              <a:ext cx="220320" cy="361080"/>
            </p14:xfrm>
          </p:contentPart>
        </mc:Choice>
        <mc:Fallback>
          <p:pic>
            <p:nvPicPr>
              <p:cNvPr id="1163" name="Ink 1162">
                <a:extLst>
                  <a:ext uri="{FF2B5EF4-FFF2-40B4-BE49-F238E27FC236}">
                    <a16:creationId xmlns:a16="http://schemas.microsoft.com/office/drawing/2014/main" id="{F9CFD23D-AF9B-4071-8BB5-E1E417C3D8C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101041" y="1759550"/>
                <a:ext cx="3279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164" name="Ink 1163">
                <a:extLst>
                  <a:ext uri="{FF2B5EF4-FFF2-40B4-BE49-F238E27FC236}">
                    <a16:creationId xmlns:a16="http://schemas.microsoft.com/office/drawing/2014/main" id="{1859E77F-DF62-4C4C-8878-D30D4F8B3E43}"/>
                  </a:ext>
                </a:extLst>
              </p14:cNvPr>
              <p14:cNvContentPartPr/>
              <p14:nvPr/>
            </p14:nvContentPartPr>
            <p14:xfrm>
              <a:off x="5677041" y="1832990"/>
              <a:ext cx="154440" cy="28080"/>
            </p14:xfrm>
          </p:contentPart>
        </mc:Choice>
        <mc:Fallback>
          <p:pic>
            <p:nvPicPr>
              <p:cNvPr id="1164" name="Ink 1163">
                <a:extLst>
                  <a:ext uri="{FF2B5EF4-FFF2-40B4-BE49-F238E27FC236}">
                    <a16:creationId xmlns:a16="http://schemas.microsoft.com/office/drawing/2014/main" id="{1859E77F-DF62-4C4C-8878-D30D4F8B3E4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623401" y="1725350"/>
                <a:ext cx="262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165" name="Ink 1164">
                <a:extLst>
                  <a:ext uri="{FF2B5EF4-FFF2-40B4-BE49-F238E27FC236}">
                    <a16:creationId xmlns:a16="http://schemas.microsoft.com/office/drawing/2014/main" id="{677CEEA8-5C75-4B5D-AC0F-16EDDC558095}"/>
                  </a:ext>
                </a:extLst>
              </p14:cNvPr>
              <p14:cNvContentPartPr/>
              <p14:nvPr/>
            </p14:nvContentPartPr>
            <p14:xfrm>
              <a:off x="5698281" y="1943150"/>
              <a:ext cx="159120" cy="73080"/>
            </p14:xfrm>
          </p:contentPart>
        </mc:Choice>
        <mc:Fallback>
          <p:pic>
            <p:nvPicPr>
              <p:cNvPr id="1165" name="Ink 1164">
                <a:extLst>
                  <a:ext uri="{FF2B5EF4-FFF2-40B4-BE49-F238E27FC236}">
                    <a16:creationId xmlns:a16="http://schemas.microsoft.com/office/drawing/2014/main" id="{677CEEA8-5C75-4B5D-AC0F-16EDDC55809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644641" y="1835150"/>
                <a:ext cx="2667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166" name="Ink 1165">
                <a:extLst>
                  <a:ext uri="{FF2B5EF4-FFF2-40B4-BE49-F238E27FC236}">
                    <a16:creationId xmlns:a16="http://schemas.microsoft.com/office/drawing/2014/main" id="{384B2E20-C6AB-4372-A543-CABF4E205815}"/>
                  </a:ext>
                </a:extLst>
              </p14:cNvPr>
              <p14:cNvContentPartPr/>
              <p14:nvPr/>
            </p14:nvContentPartPr>
            <p14:xfrm>
              <a:off x="6053961" y="1730390"/>
              <a:ext cx="388800" cy="507600"/>
            </p14:xfrm>
          </p:contentPart>
        </mc:Choice>
        <mc:Fallback>
          <p:pic>
            <p:nvPicPr>
              <p:cNvPr id="1166" name="Ink 1165">
                <a:extLst>
                  <a:ext uri="{FF2B5EF4-FFF2-40B4-BE49-F238E27FC236}">
                    <a16:creationId xmlns:a16="http://schemas.microsoft.com/office/drawing/2014/main" id="{384B2E20-C6AB-4372-A543-CABF4E205815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999961" y="1622390"/>
                <a:ext cx="49644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167" name="Ink 1166">
                <a:extLst>
                  <a:ext uri="{FF2B5EF4-FFF2-40B4-BE49-F238E27FC236}">
                    <a16:creationId xmlns:a16="http://schemas.microsoft.com/office/drawing/2014/main" id="{E61CB13B-3463-4355-8D97-F0B994455A05}"/>
                  </a:ext>
                </a:extLst>
              </p14:cNvPr>
              <p14:cNvContentPartPr/>
              <p14:nvPr/>
            </p14:nvContentPartPr>
            <p14:xfrm>
              <a:off x="3504801" y="725990"/>
              <a:ext cx="3082320" cy="2006640"/>
            </p14:xfrm>
          </p:contentPart>
        </mc:Choice>
        <mc:Fallback>
          <p:pic>
            <p:nvPicPr>
              <p:cNvPr id="1167" name="Ink 1166">
                <a:extLst>
                  <a:ext uri="{FF2B5EF4-FFF2-40B4-BE49-F238E27FC236}">
                    <a16:creationId xmlns:a16="http://schemas.microsoft.com/office/drawing/2014/main" id="{E61CB13B-3463-4355-8D97-F0B994455A0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451161" y="617990"/>
                <a:ext cx="3189960" cy="22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168" name="Ink 1167">
                <a:extLst>
                  <a:ext uri="{FF2B5EF4-FFF2-40B4-BE49-F238E27FC236}">
                    <a16:creationId xmlns:a16="http://schemas.microsoft.com/office/drawing/2014/main" id="{71863154-563E-4616-8A7B-EB5A093455B0}"/>
                  </a:ext>
                </a:extLst>
              </p14:cNvPr>
              <p14:cNvContentPartPr/>
              <p14:nvPr/>
            </p14:nvContentPartPr>
            <p14:xfrm>
              <a:off x="10642521" y="1539590"/>
              <a:ext cx="271800" cy="395280"/>
            </p14:xfrm>
          </p:contentPart>
        </mc:Choice>
        <mc:Fallback>
          <p:pic>
            <p:nvPicPr>
              <p:cNvPr id="1168" name="Ink 1167">
                <a:extLst>
                  <a:ext uri="{FF2B5EF4-FFF2-40B4-BE49-F238E27FC236}">
                    <a16:creationId xmlns:a16="http://schemas.microsoft.com/office/drawing/2014/main" id="{71863154-563E-4616-8A7B-EB5A093455B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588521" y="1431950"/>
                <a:ext cx="3794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169" name="Ink 1168">
                <a:extLst>
                  <a:ext uri="{FF2B5EF4-FFF2-40B4-BE49-F238E27FC236}">
                    <a16:creationId xmlns:a16="http://schemas.microsoft.com/office/drawing/2014/main" id="{8CD32FD2-3E41-4259-A5F4-E209B044F6E4}"/>
                  </a:ext>
                </a:extLst>
              </p14:cNvPr>
              <p14:cNvContentPartPr/>
              <p14:nvPr/>
            </p14:nvContentPartPr>
            <p14:xfrm>
              <a:off x="11052561" y="1637150"/>
              <a:ext cx="198720" cy="251280"/>
            </p14:xfrm>
          </p:contentPart>
        </mc:Choice>
        <mc:Fallback>
          <p:pic>
            <p:nvPicPr>
              <p:cNvPr id="1169" name="Ink 1168">
                <a:extLst>
                  <a:ext uri="{FF2B5EF4-FFF2-40B4-BE49-F238E27FC236}">
                    <a16:creationId xmlns:a16="http://schemas.microsoft.com/office/drawing/2014/main" id="{8CD32FD2-3E41-4259-A5F4-E209B044F6E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998561" y="1529510"/>
                <a:ext cx="3063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3B2AB7D0-E3EB-4BB4-82C6-155A913FD252}"/>
                  </a:ext>
                </a:extLst>
              </p14:cNvPr>
              <p14:cNvContentPartPr/>
              <p14:nvPr/>
            </p14:nvContentPartPr>
            <p14:xfrm>
              <a:off x="11363241" y="1731470"/>
              <a:ext cx="148680" cy="15120"/>
            </p14:xfrm>
          </p:contentPart>
        </mc:Choice>
        <mc:Fallback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3B2AB7D0-E3EB-4BB4-82C6-155A913FD25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1309601" y="1623470"/>
                <a:ext cx="2563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171" name="Ink 1170">
                <a:extLst>
                  <a:ext uri="{FF2B5EF4-FFF2-40B4-BE49-F238E27FC236}">
                    <a16:creationId xmlns:a16="http://schemas.microsoft.com/office/drawing/2014/main" id="{E8D9766D-9311-4F4A-9D84-D7CB0F5C087A}"/>
                  </a:ext>
                </a:extLst>
              </p14:cNvPr>
              <p14:cNvContentPartPr/>
              <p14:nvPr/>
            </p14:nvContentPartPr>
            <p14:xfrm>
              <a:off x="11428041" y="1659830"/>
              <a:ext cx="52920" cy="216000"/>
            </p14:xfrm>
          </p:contentPart>
        </mc:Choice>
        <mc:Fallback>
          <p:pic>
            <p:nvPicPr>
              <p:cNvPr id="1171" name="Ink 1170">
                <a:extLst>
                  <a:ext uri="{FF2B5EF4-FFF2-40B4-BE49-F238E27FC236}">
                    <a16:creationId xmlns:a16="http://schemas.microsoft.com/office/drawing/2014/main" id="{E8D9766D-9311-4F4A-9D84-D7CB0F5C087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1374041" y="1552190"/>
                <a:ext cx="1605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172" name="Ink 1171">
                <a:extLst>
                  <a:ext uri="{FF2B5EF4-FFF2-40B4-BE49-F238E27FC236}">
                    <a16:creationId xmlns:a16="http://schemas.microsoft.com/office/drawing/2014/main" id="{4DC2F36D-3D73-4CF2-BD7B-BD7CC7631263}"/>
                  </a:ext>
                </a:extLst>
              </p14:cNvPr>
              <p14:cNvContentPartPr/>
              <p14:nvPr/>
            </p14:nvContentPartPr>
            <p14:xfrm>
              <a:off x="11630721" y="1584590"/>
              <a:ext cx="240120" cy="457920"/>
            </p14:xfrm>
          </p:contentPart>
        </mc:Choice>
        <mc:Fallback>
          <p:pic>
            <p:nvPicPr>
              <p:cNvPr id="1172" name="Ink 1171">
                <a:extLst>
                  <a:ext uri="{FF2B5EF4-FFF2-40B4-BE49-F238E27FC236}">
                    <a16:creationId xmlns:a16="http://schemas.microsoft.com/office/drawing/2014/main" id="{4DC2F36D-3D73-4CF2-BD7B-BD7CC763126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576721" y="1476590"/>
                <a:ext cx="34776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173" name="Ink 1172">
                <a:extLst>
                  <a:ext uri="{FF2B5EF4-FFF2-40B4-BE49-F238E27FC236}">
                    <a16:creationId xmlns:a16="http://schemas.microsoft.com/office/drawing/2014/main" id="{0C9578C3-DA04-4978-A56C-0AD10E896FAC}"/>
                  </a:ext>
                </a:extLst>
              </p14:cNvPr>
              <p14:cNvContentPartPr/>
              <p14:nvPr/>
            </p14:nvContentPartPr>
            <p14:xfrm>
              <a:off x="11107281" y="2449310"/>
              <a:ext cx="236520" cy="23040"/>
            </p14:xfrm>
          </p:contentPart>
        </mc:Choice>
        <mc:Fallback>
          <p:pic>
            <p:nvPicPr>
              <p:cNvPr id="1173" name="Ink 1172">
                <a:extLst>
                  <a:ext uri="{FF2B5EF4-FFF2-40B4-BE49-F238E27FC236}">
                    <a16:creationId xmlns:a16="http://schemas.microsoft.com/office/drawing/2014/main" id="{0C9578C3-DA04-4978-A56C-0AD10E896FA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053641" y="2341670"/>
                <a:ext cx="344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174" name="Ink 1173">
                <a:extLst>
                  <a:ext uri="{FF2B5EF4-FFF2-40B4-BE49-F238E27FC236}">
                    <a16:creationId xmlns:a16="http://schemas.microsoft.com/office/drawing/2014/main" id="{B46464A9-9699-4E8B-8959-96374034D710}"/>
                  </a:ext>
                </a:extLst>
              </p14:cNvPr>
              <p14:cNvContentPartPr/>
              <p14:nvPr/>
            </p14:nvContentPartPr>
            <p14:xfrm>
              <a:off x="11113401" y="2568470"/>
              <a:ext cx="133920" cy="53280"/>
            </p14:xfrm>
          </p:contentPart>
        </mc:Choice>
        <mc:Fallback>
          <p:pic>
            <p:nvPicPr>
              <p:cNvPr id="1174" name="Ink 1173">
                <a:extLst>
                  <a:ext uri="{FF2B5EF4-FFF2-40B4-BE49-F238E27FC236}">
                    <a16:creationId xmlns:a16="http://schemas.microsoft.com/office/drawing/2014/main" id="{B46464A9-9699-4E8B-8959-96374034D71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1059401" y="2460830"/>
                <a:ext cx="241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175" name="Ink 1174">
                <a:extLst>
                  <a:ext uri="{FF2B5EF4-FFF2-40B4-BE49-F238E27FC236}">
                    <a16:creationId xmlns:a16="http://schemas.microsoft.com/office/drawing/2014/main" id="{8C5BEF18-7751-401E-8673-0C8CA53C7483}"/>
                  </a:ext>
                </a:extLst>
              </p14:cNvPr>
              <p14:cNvContentPartPr/>
              <p14:nvPr/>
            </p14:nvContentPartPr>
            <p14:xfrm>
              <a:off x="11648001" y="2516630"/>
              <a:ext cx="181080" cy="164880"/>
            </p14:xfrm>
          </p:contentPart>
        </mc:Choice>
        <mc:Fallback>
          <p:pic>
            <p:nvPicPr>
              <p:cNvPr id="1175" name="Ink 1174">
                <a:extLst>
                  <a:ext uri="{FF2B5EF4-FFF2-40B4-BE49-F238E27FC236}">
                    <a16:creationId xmlns:a16="http://schemas.microsoft.com/office/drawing/2014/main" id="{8C5BEF18-7751-401E-8673-0C8CA53C748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594001" y="2408990"/>
                <a:ext cx="2887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176" name="Ink 1175">
                <a:extLst>
                  <a:ext uri="{FF2B5EF4-FFF2-40B4-BE49-F238E27FC236}">
                    <a16:creationId xmlns:a16="http://schemas.microsoft.com/office/drawing/2014/main" id="{5E97E71F-84FF-4902-8857-09C08EF5F607}"/>
                  </a:ext>
                </a:extLst>
              </p14:cNvPr>
              <p14:cNvContentPartPr/>
              <p14:nvPr/>
            </p14:nvContentPartPr>
            <p14:xfrm>
              <a:off x="9443001" y="974390"/>
              <a:ext cx="2693520" cy="1929960"/>
            </p14:xfrm>
          </p:contentPart>
        </mc:Choice>
        <mc:Fallback>
          <p:pic>
            <p:nvPicPr>
              <p:cNvPr id="1176" name="Ink 1175">
                <a:extLst>
                  <a:ext uri="{FF2B5EF4-FFF2-40B4-BE49-F238E27FC236}">
                    <a16:creationId xmlns:a16="http://schemas.microsoft.com/office/drawing/2014/main" id="{5E97E71F-84FF-4902-8857-09C08EF5F60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389001" y="866390"/>
                <a:ext cx="2801160" cy="2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177" name="Ink 1176">
                <a:extLst>
                  <a:ext uri="{FF2B5EF4-FFF2-40B4-BE49-F238E27FC236}">
                    <a16:creationId xmlns:a16="http://schemas.microsoft.com/office/drawing/2014/main" id="{E10F7FFB-B743-4A90-9DF0-AF54DC3056E7}"/>
                  </a:ext>
                </a:extLst>
              </p14:cNvPr>
              <p14:cNvContentPartPr/>
              <p14:nvPr/>
            </p14:nvContentPartPr>
            <p14:xfrm>
              <a:off x="9202521" y="4836110"/>
              <a:ext cx="771480" cy="433080"/>
            </p14:xfrm>
          </p:contentPart>
        </mc:Choice>
        <mc:Fallback>
          <p:pic>
            <p:nvPicPr>
              <p:cNvPr id="1177" name="Ink 1176">
                <a:extLst>
                  <a:ext uri="{FF2B5EF4-FFF2-40B4-BE49-F238E27FC236}">
                    <a16:creationId xmlns:a16="http://schemas.microsoft.com/office/drawing/2014/main" id="{E10F7FFB-B743-4A90-9DF0-AF54DC3056E7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148521" y="4728110"/>
                <a:ext cx="87912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178" name="Ink 1177">
                <a:extLst>
                  <a:ext uri="{FF2B5EF4-FFF2-40B4-BE49-F238E27FC236}">
                    <a16:creationId xmlns:a16="http://schemas.microsoft.com/office/drawing/2014/main" id="{11B3D7F4-D1F9-4636-9158-5B1F3C811D04}"/>
                  </a:ext>
                </a:extLst>
              </p14:cNvPr>
              <p14:cNvContentPartPr/>
              <p14:nvPr/>
            </p14:nvContentPartPr>
            <p14:xfrm>
              <a:off x="10086321" y="4989470"/>
              <a:ext cx="32760" cy="426600"/>
            </p14:xfrm>
          </p:contentPart>
        </mc:Choice>
        <mc:Fallback>
          <p:pic>
            <p:nvPicPr>
              <p:cNvPr id="1178" name="Ink 1177">
                <a:extLst>
                  <a:ext uri="{FF2B5EF4-FFF2-40B4-BE49-F238E27FC236}">
                    <a16:creationId xmlns:a16="http://schemas.microsoft.com/office/drawing/2014/main" id="{11B3D7F4-D1F9-4636-9158-5B1F3C811D0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032681" y="4881830"/>
                <a:ext cx="1404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179" name="Ink 1178">
                <a:extLst>
                  <a:ext uri="{FF2B5EF4-FFF2-40B4-BE49-F238E27FC236}">
                    <a16:creationId xmlns:a16="http://schemas.microsoft.com/office/drawing/2014/main" id="{052AD397-9AC9-4EBA-AAA5-36FE2CC1C557}"/>
                  </a:ext>
                </a:extLst>
              </p14:cNvPr>
              <p14:cNvContentPartPr/>
              <p14:nvPr/>
            </p14:nvContentPartPr>
            <p14:xfrm>
              <a:off x="10087041" y="4914230"/>
              <a:ext cx="227520" cy="189720"/>
            </p14:xfrm>
          </p:contentPart>
        </mc:Choice>
        <mc:Fallback>
          <p:pic>
            <p:nvPicPr>
              <p:cNvPr id="1179" name="Ink 1178">
                <a:extLst>
                  <a:ext uri="{FF2B5EF4-FFF2-40B4-BE49-F238E27FC236}">
                    <a16:creationId xmlns:a16="http://schemas.microsoft.com/office/drawing/2014/main" id="{052AD397-9AC9-4EBA-AAA5-36FE2CC1C55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033401" y="4806230"/>
                <a:ext cx="3351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180" name="Ink 1179">
                <a:extLst>
                  <a:ext uri="{FF2B5EF4-FFF2-40B4-BE49-F238E27FC236}">
                    <a16:creationId xmlns:a16="http://schemas.microsoft.com/office/drawing/2014/main" id="{9F5BCAE3-D6D7-498E-813C-07B177108352}"/>
                  </a:ext>
                </a:extLst>
              </p14:cNvPr>
              <p14:cNvContentPartPr/>
              <p14:nvPr/>
            </p14:nvContentPartPr>
            <p14:xfrm>
              <a:off x="10512201" y="4887950"/>
              <a:ext cx="342720" cy="244440"/>
            </p14:xfrm>
          </p:contentPart>
        </mc:Choice>
        <mc:Fallback>
          <p:pic>
            <p:nvPicPr>
              <p:cNvPr id="1180" name="Ink 1179">
                <a:extLst>
                  <a:ext uri="{FF2B5EF4-FFF2-40B4-BE49-F238E27FC236}">
                    <a16:creationId xmlns:a16="http://schemas.microsoft.com/office/drawing/2014/main" id="{9F5BCAE3-D6D7-498E-813C-07B177108352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458201" y="4779950"/>
                <a:ext cx="4503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181" name="Ink 1180">
                <a:extLst>
                  <a:ext uri="{FF2B5EF4-FFF2-40B4-BE49-F238E27FC236}">
                    <a16:creationId xmlns:a16="http://schemas.microsoft.com/office/drawing/2014/main" id="{CCB2C984-A21F-4958-9F94-3DC6B894C317}"/>
                  </a:ext>
                </a:extLst>
              </p14:cNvPr>
              <p14:cNvContentPartPr/>
              <p14:nvPr/>
            </p14:nvContentPartPr>
            <p14:xfrm>
              <a:off x="10973361" y="4667630"/>
              <a:ext cx="169200" cy="599400"/>
            </p14:xfrm>
          </p:contentPart>
        </mc:Choice>
        <mc:Fallback>
          <p:pic>
            <p:nvPicPr>
              <p:cNvPr id="1181" name="Ink 1180">
                <a:extLst>
                  <a:ext uri="{FF2B5EF4-FFF2-40B4-BE49-F238E27FC236}">
                    <a16:creationId xmlns:a16="http://schemas.microsoft.com/office/drawing/2014/main" id="{CCB2C984-A21F-4958-9F94-3DC6B894C31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919361" y="4559990"/>
                <a:ext cx="27684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182" name="Ink 1181">
                <a:extLst>
                  <a:ext uri="{FF2B5EF4-FFF2-40B4-BE49-F238E27FC236}">
                    <a16:creationId xmlns:a16="http://schemas.microsoft.com/office/drawing/2014/main" id="{6A4D4A9F-F61C-464B-A9E8-073AE9190FA4}"/>
                  </a:ext>
                </a:extLst>
              </p14:cNvPr>
              <p14:cNvContentPartPr/>
              <p14:nvPr/>
            </p14:nvContentPartPr>
            <p14:xfrm>
              <a:off x="10876161" y="4985870"/>
              <a:ext cx="322200" cy="73080"/>
            </p14:xfrm>
          </p:contentPart>
        </mc:Choice>
        <mc:Fallback>
          <p:pic>
            <p:nvPicPr>
              <p:cNvPr id="1182" name="Ink 1181">
                <a:extLst>
                  <a:ext uri="{FF2B5EF4-FFF2-40B4-BE49-F238E27FC236}">
                    <a16:creationId xmlns:a16="http://schemas.microsoft.com/office/drawing/2014/main" id="{6A4D4A9F-F61C-464B-A9E8-073AE9190FA4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22521" y="4878230"/>
                <a:ext cx="429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183" name="Ink 1182">
                <a:extLst>
                  <a:ext uri="{FF2B5EF4-FFF2-40B4-BE49-F238E27FC236}">
                    <a16:creationId xmlns:a16="http://schemas.microsoft.com/office/drawing/2014/main" id="{4FA33F1C-4705-4074-AB17-594582ADC82D}"/>
                  </a:ext>
                </a:extLst>
              </p14:cNvPr>
              <p14:cNvContentPartPr/>
              <p14:nvPr/>
            </p14:nvContentPartPr>
            <p14:xfrm>
              <a:off x="11156241" y="4992710"/>
              <a:ext cx="289440" cy="204120"/>
            </p14:xfrm>
          </p:contentPart>
        </mc:Choice>
        <mc:Fallback>
          <p:pic>
            <p:nvPicPr>
              <p:cNvPr id="1183" name="Ink 1182">
                <a:extLst>
                  <a:ext uri="{FF2B5EF4-FFF2-40B4-BE49-F238E27FC236}">
                    <a16:creationId xmlns:a16="http://schemas.microsoft.com/office/drawing/2014/main" id="{4FA33F1C-4705-4074-AB17-594582ADC82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1102601" y="4884710"/>
                <a:ext cx="3970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184" name="Ink 1183">
                <a:extLst>
                  <a:ext uri="{FF2B5EF4-FFF2-40B4-BE49-F238E27FC236}">
                    <a16:creationId xmlns:a16="http://schemas.microsoft.com/office/drawing/2014/main" id="{BFF9E56B-53A2-408A-9425-ACCF42669257}"/>
                  </a:ext>
                </a:extLst>
              </p14:cNvPr>
              <p14:cNvContentPartPr/>
              <p14:nvPr/>
            </p14:nvContentPartPr>
            <p14:xfrm>
              <a:off x="11577081" y="4608230"/>
              <a:ext cx="105480" cy="632160"/>
            </p14:xfrm>
          </p:contentPart>
        </mc:Choice>
        <mc:Fallback>
          <p:pic>
            <p:nvPicPr>
              <p:cNvPr id="1184" name="Ink 1183">
                <a:extLst>
                  <a:ext uri="{FF2B5EF4-FFF2-40B4-BE49-F238E27FC236}">
                    <a16:creationId xmlns:a16="http://schemas.microsoft.com/office/drawing/2014/main" id="{BFF9E56B-53A2-408A-9425-ACCF42669257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523441" y="4500590"/>
                <a:ext cx="21312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185" name="Ink 1184">
                <a:extLst>
                  <a:ext uri="{FF2B5EF4-FFF2-40B4-BE49-F238E27FC236}">
                    <a16:creationId xmlns:a16="http://schemas.microsoft.com/office/drawing/2014/main" id="{16B0FCDD-EF64-4D98-AC55-DBF187A6CAC1}"/>
                  </a:ext>
                </a:extLst>
              </p14:cNvPr>
              <p14:cNvContentPartPr/>
              <p14:nvPr/>
            </p14:nvContentPartPr>
            <p14:xfrm>
              <a:off x="11520921" y="4984790"/>
              <a:ext cx="258840" cy="237960"/>
            </p14:xfrm>
          </p:contentPart>
        </mc:Choice>
        <mc:Fallback>
          <p:pic>
            <p:nvPicPr>
              <p:cNvPr id="1185" name="Ink 1184">
                <a:extLst>
                  <a:ext uri="{FF2B5EF4-FFF2-40B4-BE49-F238E27FC236}">
                    <a16:creationId xmlns:a16="http://schemas.microsoft.com/office/drawing/2014/main" id="{16B0FCDD-EF64-4D98-AC55-DBF187A6CAC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1466921" y="4876790"/>
                <a:ext cx="3664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186" name="Ink 1185">
                <a:extLst>
                  <a:ext uri="{FF2B5EF4-FFF2-40B4-BE49-F238E27FC236}">
                    <a16:creationId xmlns:a16="http://schemas.microsoft.com/office/drawing/2014/main" id="{108D439A-0181-40AE-B87E-2C1CF56493D7}"/>
                  </a:ext>
                </a:extLst>
              </p14:cNvPr>
              <p14:cNvContentPartPr/>
              <p14:nvPr/>
            </p14:nvContentPartPr>
            <p14:xfrm>
              <a:off x="11815041" y="4827470"/>
              <a:ext cx="59400" cy="37080"/>
            </p14:xfrm>
          </p:contentPart>
        </mc:Choice>
        <mc:Fallback>
          <p:pic>
            <p:nvPicPr>
              <p:cNvPr id="1186" name="Ink 1185">
                <a:extLst>
                  <a:ext uri="{FF2B5EF4-FFF2-40B4-BE49-F238E27FC236}">
                    <a16:creationId xmlns:a16="http://schemas.microsoft.com/office/drawing/2014/main" id="{108D439A-0181-40AE-B87E-2C1CF56493D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761401" y="4719470"/>
                <a:ext cx="167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187" name="Ink 1186">
                <a:extLst>
                  <a:ext uri="{FF2B5EF4-FFF2-40B4-BE49-F238E27FC236}">
                    <a16:creationId xmlns:a16="http://schemas.microsoft.com/office/drawing/2014/main" id="{B52508CC-C42D-41C4-9949-1BFD6A9A749C}"/>
                  </a:ext>
                </a:extLst>
              </p14:cNvPr>
              <p14:cNvContentPartPr/>
              <p14:nvPr/>
            </p14:nvContentPartPr>
            <p14:xfrm>
              <a:off x="11844921" y="4910990"/>
              <a:ext cx="234000" cy="267840"/>
            </p14:xfrm>
          </p:contentPart>
        </mc:Choice>
        <mc:Fallback>
          <p:pic>
            <p:nvPicPr>
              <p:cNvPr id="1187" name="Ink 1186">
                <a:extLst>
                  <a:ext uri="{FF2B5EF4-FFF2-40B4-BE49-F238E27FC236}">
                    <a16:creationId xmlns:a16="http://schemas.microsoft.com/office/drawing/2014/main" id="{B52508CC-C42D-41C4-9949-1BFD6A9A749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1790921" y="4802990"/>
                <a:ext cx="3416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188" name="Ink 1187">
                <a:extLst>
                  <a:ext uri="{FF2B5EF4-FFF2-40B4-BE49-F238E27FC236}">
                    <a16:creationId xmlns:a16="http://schemas.microsoft.com/office/drawing/2014/main" id="{543A4106-1E7C-4132-B756-BD842F1A0BFF}"/>
                  </a:ext>
                </a:extLst>
              </p14:cNvPr>
              <p14:cNvContentPartPr/>
              <p14:nvPr/>
            </p14:nvContentPartPr>
            <p14:xfrm>
              <a:off x="12018441" y="5018630"/>
              <a:ext cx="167400" cy="136800"/>
            </p14:xfrm>
          </p:contentPart>
        </mc:Choice>
        <mc:Fallback>
          <p:pic>
            <p:nvPicPr>
              <p:cNvPr id="1188" name="Ink 1187">
                <a:extLst>
                  <a:ext uri="{FF2B5EF4-FFF2-40B4-BE49-F238E27FC236}">
                    <a16:creationId xmlns:a16="http://schemas.microsoft.com/office/drawing/2014/main" id="{543A4106-1E7C-4132-B756-BD842F1A0BF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1964801" y="4910990"/>
                <a:ext cx="2750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189" name="Ink 1188">
                <a:extLst>
                  <a:ext uri="{FF2B5EF4-FFF2-40B4-BE49-F238E27FC236}">
                    <a16:creationId xmlns:a16="http://schemas.microsoft.com/office/drawing/2014/main" id="{D8F929A5-36D8-4F37-B7DF-8DE30A235697}"/>
                  </a:ext>
                </a:extLst>
              </p14:cNvPr>
              <p14:cNvContentPartPr/>
              <p14:nvPr/>
            </p14:nvContentPartPr>
            <p14:xfrm>
              <a:off x="12191961" y="4670150"/>
              <a:ext cx="83520" cy="437760"/>
            </p14:xfrm>
          </p:contentPart>
        </mc:Choice>
        <mc:Fallback>
          <p:pic>
            <p:nvPicPr>
              <p:cNvPr id="1189" name="Ink 1188">
                <a:extLst>
                  <a:ext uri="{FF2B5EF4-FFF2-40B4-BE49-F238E27FC236}">
                    <a16:creationId xmlns:a16="http://schemas.microsoft.com/office/drawing/2014/main" id="{D8F929A5-36D8-4F37-B7DF-8DE30A23569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2137961" y="4562510"/>
                <a:ext cx="1911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190" name="Ink 1189">
                <a:extLst>
                  <a:ext uri="{FF2B5EF4-FFF2-40B4-BE49-F238E27FC236}">
                    <a16:creationId xmlns:a16="http://schemas.microsoft.com/office/drawing/2014/main" id="{4EDBAE84-3920-4099-872F-DFEFED78EC6B}"/>
                  </a:ext>
                </a:extLst>
              </p14:cNvPr>
              <p14:cNvContentPartPr/>
              <p14:nvPr/>
            </p14:nvContentPartPr>
            <p14:xfrm>
              <a:off x="8043681" y="5765270"/>
              <a:ext cx="30600" cy="395280"/>
            </p14:xfrm>
          </p:contentPart>
        </mc:Choice>
        <mc:Fallback>
          <p:pic>
            <p:nvPicPr>
              <p:cNvPr id="1190" name="Ink 1189">
                <a:extLst>
                  <a:ext uri="{FF2B5EF4-FFF2-40B4-BE49-F238E27FC236}">
                    <a16:creationId xmlns:a16="http://schemas.microsoft.com/office/drawing/2014/main" id="{4EDBAE84-3920-4099-872F-DFEFED78EC6B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989681" y="5657630"/>
                <a:ext cx="1382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191" name="Ink 1190">
                <a:extLst>
                  <a:ext uri="{FF2B5EF4-FFF2-40B4-BE49-F238E27FC236}">
                    <a16:creationId xmlns:a16="http://schemas.microsoft.com/office/drawing/2014/main" id="{E105869D-645C-4F34-9620-125E8C353A63}"/>
                  </a:ext>
                </a:extLst>
              </p14:cNvPr>
              <p14:cNvContentPartPr/>
              <p14:nvPr/>
            </p14:nvContentPartPr>
            <p14:xfrm>
              <a:off x="8223321" y="5720630"/>
              <a:ext cx="194760" cy="327960"/>
            </p14:xfrm>
          </p:contentPart>
        </mc:Choice>
        <mc:Fallback>
          <p:pic>
            <p:nvPicPr>
              <p:cNvPr id="1191" name="Ink 1190">
                <a:extLst>
                  <a:ext uri="{FF2B5EF4-FFF2-40B4-BE49-F238E27FC236}">
                    <a16:creationId xmlns:a16="http://schemas.microsoft.com/office/drawing/2014/main" id="{E105869D-645C-4F34-9620-125E8C353A63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169321" y="5612990"/>
                <a:ext cx="3024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192" name="Ink 1191">
                <a:extLst>
                  <a:ext uri="{FF2B5EF4-FFF2-40B4-BE49-F238E27FC236}">
                    <a16:creationId xmlns:a16="http://schemas.microsoft.com/office/drawing/2014/main" id="{08543364-4912-4673-AFA4-E1309A13841B}"/>
                  </a:ext>
                </a:extLst>
              </p14:cNvPr>
              <p14:cNvContentPartPr/>
              <p14:nvPr/>
            </p14:nvContentPartPr>
            <p14:xfrm>
              <a:off x="8352201" y="5639630"/>
              <a:ext cx="232200" cy="538200"/>
            </p14:xfrm>
          </p:contentPart>
        </mc:Choice>
        <mc:Fallback>
          <p:pic>
            <p:nvPicPr>
              <p:cNvPr id="1192" name="Ink 1191">
                <a:extLst>
                  <a:ext uri="{FF2B5EF4-FFF2-40B4-BE49-F238E27FC236}">
                    <a16:creationId xmlns:a16="http://schemas.microsoft.com/office/drawing/2014/main" id="{08543364-4912-4673-AFA4-E1309A13841B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298561" y="5531630"/>
                <a:ext cx="33984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193" name="Ink 1192">
                <a:extLst>
                  <a:ext uri="{FF2B5EF4-FFF2-40B4-BE49-F238E27FC236}">
                    <a16:creationId xmlns:a16="http://schemas.microsoft.com/office/drawing/2014/main" id="{D2031605-7857-4287-A816-FE315ECB3D97}"/>
                  </a:ext>
                </a:extLst>
              </p14:cNvPr>
              <p14:cNvContentPartPr/>
              <p14:nvPr/>
            </p14:nvContentPartPr>
            <p14:xfrm>
              <a:off x="7767921" y="5642870"/>
              <a:ext cx="190800" cy="739440"/>
            </p14:xfrm>
          </p:contentPart>
        </mc:Choice>
        <mc:Fallback>
          <p:pic>
            <p:nvPicPr>
              <p:cNvPr id="1193" name="Ink 1192">
                <a:extLst>
                  <a:ext uri="{FF2B5EF4-FFF2-40B4-BE49-F238E27FC236}">
                    <a16:creationId xmlns:a16="http://schemas.microsoft.com/office/drawing/2014/main" id="{D2031605-7857-4287-A816-FE315ECB3D9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714281" y="5535230"/>
                <a:ext cx="2984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194" name="Ink 1193">
                <a:extLst>
                  <a:ext uri="{FF2B5EF4-FFF2-40B4-BE49-F238E27FC236}">
                    <a16:creationId xmlns:a16="http://schemas.microsoft.com/office/drawing/2014/main" id="{E9E82F85-6FAA-4F21-82DC-C4F67A31E422}"/>
                  </a:ext>
                </a:extLst>
              </p14:cNvPr>
              <p14:cNvContentPartPr/>
              <p14:nvPr/>
            </p14:nvContentPartPr>
            <p14:xfrm>
              <a:off x="9039441" y="5616230"/>
              <a:ext cx="66600" cy="1006920"/>
            </p14:xfrm>
          </p:contentPart>
        </mc:Choice>
        <mc:Fallback>
          <p:pic>
            <p:nvPicPr>
              <p:cNvPr id="1194" name="Ink 1193">
                <a:extLst>
                  <a:ext uri="{FF2B5EF4-FFF2-40B4-BE49-F238E27FC236}">
                    <a16:creationId xmlns:a16="http://schemas.microsoft.com/office/drawing/2014/main" id="{E9E82F85-6FAA-4F21-82DC-C4F67A31E42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985801" y="5508590"/>
                <a:ext cx="174240" cy="12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C96C66B6-6225-4653-A383-0FA95A4F9ABA}"/>
                  </a:ext>
                </a:extLst>
              </p14:cNvPr>
              <p14:cNvContentPartPr/>
              <p14:nvPr/>
            </p14:nvContentPartPr>
            <p14:xfrm>
              <a:off x="8662881" y="6473750"/>
              <a:ext cx="2203560" cy="209160"/>
            </p14:xfrm>
          </p:contentPart>
        </mc:Choice>
        <mc:Fallback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C96C66B6-6225-4653-A383-0FA95A4F9AB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608881" y="6365750"/>
                <a:ext cx="23112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196" name="Ink 1195">
                <a:extLst>
                  <a:ext uri="{FF2B5EF4-FFF2-40B4-BE49-F238E27FC236}">
                    <a16:creationId xmlns:a16="http://schemas.microsoft.com/office/drawing/2014/main" id="{1B28235F-80DC-47E5-89AA-283B1E430431}"/>
                  </a:ext>
                </a:extLst>
              </p14:cNvPr>
              <p14:cNvContentPartPr/>
              <p14:nvPr/>
            </p14:nvContentPartPr>
            <p14:xfrm>
              <a:off x="11006841" y="6328670"/>
              <a:ext cx="440640" cy="79560"/>
            </p14:xfrm>
          </p:contentPart>
        </mc:Choice>
        <mc:Fallback>
          <p:pic>
            <p:nvPicPr>
              <p:cNvPr id="1196" name="Ink 1195">
                <a:extLst>
                  <a:ext uri="{FF2B5EF4-FFF2-40B4-BE49-F238E27FC236}">
                    <a16:creationId xmlns:a16="http://schemas.microsoft.com/office/drawing/2014/main" id="{1B28235F-80DC-47E5-89AA-283B1E43043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952841" y="6221030"/>
                <a:ext cx="5482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197" name="Ink 1196">
                <a:extLst>
                  <a:ext uri="{FF2B5EF4-FFF2-40B4-BE49-F238E27FC236}">
                    <a16:creationId xmlns:a16="http://schemas.microsoft.com/office/drawing/2014/main" id="{16E68246-8DD1-49D7-A1D2-98AB0CE45075}"/>
                  </a:ext>
                </a:extLst>
              </p14:cNvPr>
              <p14:cNvContentPartPr/>
              <p14:nvPr/>
            </p14:nvContentPartPr>
            <p14:xfrm>
              <a:off x="11159841" y="6377630"/>
              <a:ext cx="17640" cy="385200"/>
            </p14:xfrm>
          </p:contentPart>
        </mc:Choice>
        <mc:Fallback>
          <p:pic>
            <p:nvPicPr>
              <p:cNvPr id="1197" name="Ink 1196">
                <a:extLst>
                  <a:ext uri="{FF2B5EF4-FFF2-40B4-BE49-F238E27FC236}">
                    <a16:creationId xmlns:a16="http://schemas.microsoft.com/office/drawing/2014/main" id="{16E68246-8DD1-49D7-A1D2-98AB0CE45075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1105841" y="6269990"/>
                <a:ext cx="12528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198" name="Ink 1197">
                <a:extLst>
                  <a:ext uri="{FF2B5EF4-FFF2-40B4-BE49-F238E27FC236}">
                    <a16:creationId xmlns:a16="http://schemas.microsoft.com/office/drawing/2014/main" id="{7C081268-60D2-4245-9596-AAE8C2B997FC}"/>
                  </a:ext>
                </a:extLst>
              </p14:cNvPr>
              <p14:cNvContentPartPr/>
              <p14:nvPr/>
            </p14:nvContentPartPr>
            <p14:xfrm>
              <a:off x="11249841" y="6525590"/>
              <a:ext cx="198720" cy="151560"/>
            </p14:xfrm>
          </p:contentPart>
        </mc:Choice>
        <mc:Fallback>
          <p:pic>
            <p:nvPicPr>
              <p:cNvPr id="1198" name="Ink 1197">
                <a:extLst>
                  <a:ext uri="{FF2B5EF4-FFF2-40B4-BE49-F238E27FC236}">
                    <a16:creationId xmlns:a16="http://schemas.microsoft.com/office/drawing/2014/main" id="{7C081268-60D2-4245-9596-AAE8C2B997FC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1196201" y="6417590"/>
                <a:ext cx="3063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199" name="Ink 1198">
                <a:extLst>
                  <a:ext uri="{FF2B5EF4-FFF2-40B4-BE49-F238E27FC236}">
                    <a16:creationId xmlns:a16="http://schemas.microsoft.com/office/drawing/2014/main" id="{DC67A53B-2234-45B3-AEEF-CC3D104D5D75}"/>
                  </a:ext>
                </a:extLst>
              </p14:cNvPr>
              <p14:cNvContentPartPr/>
              <p14:nvPr/>
            </p14:nvContentPartPr>
            <p14:xfrm>
              <a:off x="11565561" y="6482750"/>
              <a:ext cx="281880" cy="217080"/>
            </p14:xfrm>
          </p:contentPart>
        </mc:Choice>
        <mc:Fallback>
          <p:pic>
            <p:nvPicPr>
              <p:cNvPr id="1199" name="Ink 1198">
                <a:extLst>
                  <a:ext uri="{FF2B5EF4-FFF2-40B4-BE49-F238E27FC236}">
                    <a16:creationId xmlns:a16="http://schemas.microsoft.com/office/drawing/2014/main" id="{DC67A53B-2234-45B3-AEEF-CC3D104D5D75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1511561" y="6374750"/>
                <a:ext cx="389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200" name="Ink 1199">
                <a:extLst>
                  <a:ext uri="{FF2B5EF4-FFF2-40B4-BE49-F238E27FC236}">
                    <a16:creationId xmlns:a16="http://schemas.microsoft.com/office/drawing/2014/main" id="{1B70B7B5-7A94-418F-B2AD-B3B817E42445}"/>
                  </a:ext>
                </a:extLst>
              </p14:cNvPr>
              <p14:cNvContentPartPr/>
              <p14:nvPr/>
            </p14:nvContentPartPr>
            <p14:xfrm>
              <a:off x="11804961" y="6453230"/>
              <a:ext cx="48600" cy="76320"/>
            </p14:xfrm>
          </p:contentPart>
        </mc:Choice>
        <mc:Fallback>
          <p:pic>
            <p:nvPicPr>
              <p:cNvPr id="1200" name="Ink 1199">
                <a:extLst>
                  <a:ext uri="{FF2B5EF4-FFF2-40B4-BE49-F238E27FC236}">
                    <a16:creationId xmlns:a16="http://schemas.microsoft.com/office/drawing/2014/main" id="{1B70B7B5-7A94-418F-B2AD-B3B817E42445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751321" y="6345590"/>
                <a:ext cx="156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201" name="Ink 1200">
                <a:extLst>
                  <a:ext uri="{FF2B5EF4-FFF2-40B4-BE49-F238E27FC236}">
                    <a16:creationId xmlns:a16="http://schemas.microsoft.com/office/drawing/2014/main" id="{F569A148-8F45-4E21-B29D-5BC28A9C9D3E}"/>
                  </a:ext>
                </a:extLst>
              </p14:cNvPr>
              <p14:cNvContentPartPr/>
              <p14:nvPr/>
            </p14:nvContentPartPr>
            <p14:xfrm>
              <a:off x="11879841" y="6319670"/>
              <a:ext cx="30600" cy="38160"/>
            </p14:xfrm>
          </p:contentPart>
        </mc:Choice>
        <mc:Fallback>
          <p:pic>
            <p:nvPicPr>
              <p:cNvPr id="1201" name="Ink 1200">
                <a:extLst>
                  <a:ext uri="{FF2B5EF4-FFF2-40B4-BE49-F238E27FC236}">
                    <a16:creationId xmlns:a16="http://schemas.microsoft.com/office/drawing/2014/main" id="{F569A148-8F45-4E21-B29D-5BC28A9C9D3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825841" y="6211670"/>
                <a:ext cx="138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202" name="Ink 1201">
                <a:extLst>
                  <a:ext uri="{FF2B5EF4-FFF2-40B4-BE49-F238E27FC236}">
                    <a16:creationId xmlns:a16="http://schemas.microsoft.com/office/drawing/2014/main" id="{7FA5FCDE-8151-441F-B433-5A0B3171FBFD}"/>
                  </a:ext>
                </a:extLst>
              </p14:cNvPr>
              <p14:cNvContentPartPr/>
              <p14:nvPr/>
            </p14:nvContentPartPr>
            <p14:xfrm>
              <a:off x="11942841" y="6413270"/>
              <a:ext cx="155880" cy="97560"/>
            </p14:xfrm>
          </p:contentPart>
        </mc:Choice>
        <mc:Fallback>
          <p:pic>
            <p:nvPicPr>
              <p:cNvPr id="1202" name="Ink 1201">
                <a:extLst>
                  <a:ext uri="{FF2B5EF4-FFF2-40B4-BE49-F238E27FC236}">
                    <a16:creationId xmlns:a16="http://schemas.microsoft.com/office/drawing/2014/main" id="{7FA5FCDE-8151-441F-B433-5A0B3171FBFD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888841" y="6305270"/>
                <a:ext cx="2635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203" name="Ink 1202">
                <a:extLst>
                  <a:ext uri="{FF2B5EF4-FFF2-40B4-BE49-F238E27FC236}">
                    <a16:creationId xmlns:a16="http://schemas.microsoft.com/office/drawing/2014/main" id="{3CD0DBF1-C989-4F81-8238-657DFFEEEA10}"/>
                  </a:ext>
                </a:extLst>
              </p14:cNvPr>
              <p14:cNvContentPartPr/>
              <p14:nvPr/>
            </p14:nvContentPartPr>
            <p14:xfrm>
              <a:off x="8911281" y="5278550"/>
              <a:ext cx="262080" cy="307080"/>
            </p14:xfrm>
          </p:contentPart>
        </mc:Choice>
        <mc:Fallback>
          <p:pic>
            <p:nvPicPr>
              <p:cNvPr id="1203" name="Ink 1202">
                <a:extLst>
                  <a:ext uri="{FF2B5EF4-FFF2-40B4-BE49-F238E27FC236}">
                    <a16:creationId xmlns:a16="http://schemas.microsoft.com/office/drawing/2014/main" id="{3CD0DBF1-C989-4F81-8238-657DFFEEEA10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8857281" y="5170910"/>
                <a:ext cx="3697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204" name="Ink 1203">
                <a:extLst>
                  <a:ext uri="{FF2B5EF4-FFF2-40B4-BE49-F238E27FC236}">
                    <a16:creationId xmlns:a16="http://schemas.microsoft.com/office/drawing/2014/main" id="{3753EB9A-9C73-45F9-9CD1-07DE8190EE27}"/>
                  </a:ext>
                </a:extLst>
              </p14:cNvPr>
              <p14:cNvContentPartPr/>
              <p14:nvPr/>
            </p14:nvContentPartPr>
            <p14:xfrm>
              <a:off x="9013161" y="5493830"/>
              <a:ext cx="203400" cy="19800"/>
            </p14:xfrm>
          </p:contentPart>
        </mc:Choice>
        <mc:Fallback>
          <p:pic>
            <p:nvPicPr>
              <p:cNvPr id="1204" name="Ink 1203">
                <a:extLst>
                  <a:ext uri="{FF2B5EF4-FFF2-40B4-BE49-F238E27FC236}">
                    <a16:creationId xmlns:a16="http://schemas.microsoft.com/office/drawing/2014/main" id="{3753EB9A-9C73-45F9-9CD1-07DE8190EE27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959521" y="5385830"/>
                <a:ext cx="311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205" name="Ink 1204">
                <a:extLst>
                  <a:ext uri="{FF2B5EF4-FFF2-40B4-BE49-F238E27FC236}">
                    <a16:creationId xmlns:a16="http://schemas.microsoft.com/office/drawing/2014/main" id="{F5F114A7-1BA1-48F3-81AA-9F4C9B5B241B}"/>
                  </a:ext>
                </a:extLst>
              </p14:cNvPr>
              <p14:cNvContentPartPr/>
              <p14:nvPr/>
            </p14:nvContentPartPr>
            <p14:xfrm>
              <a:off x="9306921" y="5460710"/>
              <a:ext cx="138240" cy="160200"/>
            </p14:xfrm>
          </p:contentPart>
        </mc:Choice>
        <mc:Fallback>
          <p:pic>
            <p:nvPicPr>
              <p:cNvPr id="1205" name="Ink 1204">
                <a:extLst>
                  <a:ext uri="{FF2B5EF4-FFF2-40B4-BE49-F238E27FC236}">
                    <a16:creationId xmlns:a16="http://schemas.microsoft.com/office/drawing/2014/main" id="{F5F114A7-1BA1-48F3-81AA-9F4C9B5B241B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9253281" y="5353070"/>
                <a:ext cx="2458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206" name="Ink 1205">
                <a:extLst>
                  <a:ext uri="{FF2B5EF4-FFF2-40B4-BE49-F238E27FC236}">
                    <a16:creationId xmlns:a16="http://schemas.microsoft.com/office/drawing/2014/main" id="{631812DA-3E23-454E-A782-45E059A0612A}"/>
                  </a:ext>
                </a:extLst>
              </p14:cNvPr>
              <p14:cNvContentPartPr/>
              <p14:nvPr/>
            </p14:nvContentPartPr>
            <p14:xfrm>
              <a:off x="9473961" y="5444510"/>
              <a:ext cx="176040" cy="126360"/>
            </p14:xfrm>
          </p:contentPart>
        </mc:Choice>
        <mc:Fallback>
          <p:pic>
            <p:nvPicPr>
              <p:cNvPr id="1206" name="Ink 1205">
                <a:extLst>
                  <a:ext uri="{FF2B5EF4-FFF2-40B4-BE49-F238E27FC236}">
                    <a16:creationId xmlns:a16="http://schemas.microsoft.com/office/drawing/2014/main" id="{631812DA-3E23-454E-A782-45E059A0612A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9420321" y="5336510"/>
                <a:ext cx="2836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207" name="Ink 1206">
                <a:extLst>
                  <a:ext uri="{FF2B5EF4-FFF2-40B4-BE49-F238E27FC236}">
                    <a16:creationId xmlns:a16="http://schemas.microsoft.com/office/drawing/2014/main" id="{1656C965-6A33-4029-AAF3-DF1DEE9CBC77}"/>
                  </a:ext>
                </a:extLst>
              </p14:cNvPr>
              <p14:cNvContentPartPr/>
              <p14:nvPr/>
            </p14:nvContentPartPr>
            <p14:xfrm>
              <a:off x="9118281" y="5705150"/>
              <a:ext cx="1782000" cy="728280"/>
            </p14:xfrm>
          </p:contentPart>
        </mc:Choice>
        <mc:Fallback>
          <p:pic>
            <p:nvPicPr>
              <p:cNvPr id="1207" name="Ink 1206">
                <a:extLst>
                  <a:ext uri="{FF2B5EF4-FFF2-40B4-BE49-F238E27FC236}">
                    <a16:creationId xmlns:a16="http://schemas.microsoft.com/office/drawing/2014/main" id="{1656C965-6A33-4029-AAF3-DF1DEE9CBC77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9064281" y="5597510"/>
                <a:ext cx="188964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208" name="Ink 1207">
                <a:extLst>
                  <a:ext uri="{FF2B5EF4-FFF2-40B4-BE49-F238E27FC236}">
                    <a16:creationId xmlns:a16="http://schemas.microsoft.com/office/drawing/2014/main" id="{375A70CA-4230-4135-A908-737E7650CCFD}"/>
                  </a:ext>
                </a:extLst>
              </p14:cNvPr>
              <p14:cNvContentPartPr/>
              <p14:nvPr/>
            </p14:nvContentPartPr>
            <p14:xfrm>
              <a:off x="365601" y="381830"/>
              <a:ext cx="374400" cy="246240"/>
            </p14:xfrm>
          </p:contentPart>
        </mc:Choice>
        <mc:Fallback>
          <p:pic>
            <p:nvPicPr>
              <p:cNvPr id="1208" name="Ink 1207">
                <a:extLst>
                  <a:ext uri="{FF2B5EF4-FFF2-40B4-BE49-F238E27FC236}">
                    <a16:creationId xmlns:a16="http://schemas.microsoft.com/office/drawing/2014/main" id="{375A70CA-4230-4135-A908-737E7650CCF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311961" y="273830"/>
                <a:ext cx="4820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209" name="Ink 1208">
                <a:extLst>
                  <a:ext uri="{FF2B5EF4-FFF2-40B4-BE49-F238E27FC236}">
                    <a16:creationId xmlns:a16="http://schemas.microsoft.com/office/drawing/2014/main" id="{830CE91B-2290-45B5-9D92-F70C05A1DCEE}"/>
                  </a:ext>
                </a:extLst>
              </p14:cNvPr>
              <p14:cNvContentPartPr/>
              <p14:nvPr/>
            </p14:nvContentPartPr>
            <p14:xfrm>
              <a:off x="409521" y="550310"/>
              <a:ext cx="233280" cy="527400"/>
            </p14:xfrm>
          </p:contentPart>
        </mc:Choice>
        <mc:Fallback>
          <p:pic>
            <p:nvPicPr>
              <p:cNvPr id="1209" name="Ink 1208">
                <a:extLst>
                  <a:ext uri="{FF2B5EF4-FFF2-40B4-BE49-F238E27FC236}">
                    <a16:creationId xmlns:a16="http://schemas.microsoft.com/office/drawing/2014/main" id="{830CE91B-2290-45B5-9D92-F70C05A1DCEE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55521" y="442670"/>
                <a:ext cx="34092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210" name="Ink 1209">
                <a:extLst>
                  <a:ext uri="{FF2B5EF4-FFF2-40B4-BE49-F238E27FC236}">
                    <a16:creationId xmlns:a16="http://schemas.microsoft.com/office/drawing/2014/main" id="{27C031F7-F1E1-4475-A690-50952B7674CA}"/>
                  </a:ext>
                </a:extLst>
              </p14:cNvPr>
              <p14:cNvContentPartPr/>
              <p14:nvPr/>
            </p14:nvContentPartPr>
            <p14:xfrm>
              <a:off x="697161" y="536270"/>
              <a:ext cx="228240" cy="269280"/>
            </p14:xfrm>
          </p:contentPart>
        </mc:Choice>
        <mc:Fallback>
          <p:pic>
            <p:nvPicPr>
              <p:cNvPr id="1210" name="Ink 1209">
                <a:extLst>
                  <a:ext uri="{FF2B5EF4-FFF2-40B4-BE49-F238E27FC236}">
                    <a16:creationId xmlns:a16="http://schemas.microsoft.com/office/drawing/2014/main" id="{27C031F7-F1E1-4475-A690-50952B7674C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43161" y="428630"/>
                <a:ext cx="3358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211" name="Ink 1210">
                <a:extLst>
                  <a:ext uri="{FF2B5EF4-FFF2-40B4-BE49-F238E27FC236}">
                    <a16:creationId xmlns:a16="http://schemas.microsoft.com/office/drawing/2014/main" id="{E2E33074-47AA-422F-BAD9-67A0242CBD17}"/>
                  </a:ext>
                </a:extLst>
              </p14:cNvPr>
              <p14:cNvContentPartPr/>
              <p14:nvPr/>
            </p14:nvContentPartPr>
            <p14:xfrm>
              <a:off x="500601" y="1350590"/>
              <a:ext cx="225720" cy="415440"/>
            </p14:xfrm>
          </p:contentPart>
        </mc:Choice>
        <mc:Fallback>
          <p:pic>
            <p:nvPicPr>
              <p:cNvPr id="1211" name="Ink 1210">
                <a:extLst>
                  <a:ext uri="{FF2B5EF4-FFF2-40B4-BE49-F238E27FC236}">
                    <a16:creationId xmlns:a16="http://schemas.microsoft.com/office/drawing/2014/main" id="{E2E33074-47AA-422F-BAD9-67A0242CBD1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446601" y="1242590"/>
                <a:ext cx="3333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212" name="Ink 1211">
                <a:extLst>
                  <a:ext uri="{FF2B5EF4-FFF2-40B4-BE49-F238E27FC236}">
                    <a16:creationId xmlns:a16="http://schemas.microsoft.com/office/drawing/2014/main" id="{358F2687-8179-447C-94B7-DCDE6458949E}"/>
                  </a:ext>
                </a:extLst>
              </p14:cNvPr>
              <p14:cNvContentPartPr/>
              <p14:nvPr/>
            </p14:nvContentPartPr>
            <p14:xfrm>
              <a:off x="128721" y="287150"/>
              <a:ext cx="1374120" cy="1455120"/>
            </p14:xfrm>
          </p:contentPart>
        </mc:Choice>
        <mc:Fallback>
          <p:pic>
            <p:nvPicPr>
              <p:cNvPr id="1212" name="Ink 1211">
                <a:extLst>
                  <a:ext uri="{FF2B5EF4-FFF2-40B4-BE49-F238E27FC236}">
                    <a16:creationId xmlns:a16="http://schemas.microsoft.com/office/drawing/2014/main" id="{358F2687-8179-447C-94B7-DCDE6458949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4721" y="179150"/>
                <a:ext cx="1481760" cy="16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82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4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Walk-through into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EB98D7-BE5D-4858-9BCC-E16E841D3A91}"/>
                  </a:ext>
                </a:extLst>
              </p14:cNvPr>
              <p14:cNvContentPartPr/>
              <p14:nvPr/>
            </p14:nvContentPartPr>
            <p14:xfrm>
              <a:off x="5944161" y="839475"/>
              <a:ext cx="3366000" cy="7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EB98D7-BE5D-4858-9BCC-E16E841D3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0161" y="731475"/>
                <a:ext cx="34736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3C94AE-3F9A-48B5-978F-3E08EEFA01E6}"/>
                  </a:ext>
                </a:extLst>
              </p14:cNvPr>
              <p14:cNvContentPartPr/>
              <p14:nvPr/>
            </p14:nvContentPartPr>
            <p14:xfrm>
              <a:off x="7180761" y="905355"/>
              <a:ext cx="43200" cy="42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3C94AE-3F9A-48B5-978F-3E08EEFA01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7121" y="797715"/>
                <a:ext cx="1508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CB3716-71EF-4214-9E7D-EDC9188D0530}"/>
                  </a:ext>
                </a:extLst>
              </p14:cNvPr>
              <p14:cNvContentPartPr/>
              <p14:nvPr/>
            </p14:nvContentPartPr>
            <p14:xfrm>
              <a:off x="7055481" y="1252755"/>
              <a:ext cx="311760" cy="22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CB3716-71EF-4214-9E7D-EDC9188D05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1841" y="1144755"/>
                <a:ext cx="4194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AC2235-7283-4AB7-843D-1637DD1AA0DB}"/>
                  </a:ext>
                </a:extLst>
              </p14:cNvPr>
              <p14:cNvContentPartPr/>
              <p14:nvPr/>
            </p14:nvContentPartPr>
            <p14:xfrm>
              <a:off x="7149801" y="1268235"/>
              <a:ext cx="86040" cy="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AC2235-7283-4AB7-843D-1637DD1AA0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5801" y="1160235"/>
                <a:ext cx="193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B57393-3C83-4F7D-8600-317A8AE6D24D}"/>
                  </a:ext>
                </a:extLst>
              </p14:cNvPr>
              <p14:cNvContentPartPr/>
              <p14:nvPr/>
            </p14:nvContentPartPr>
            <p14:xfrm>
              <a:off x="7061241" y="1246995"/>
              <a:ext cx="164520" cy="3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B57393-3C83-4F7D-8600-317A8AE6D2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7241" y="1139355"/>
                <a:ext cx="272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E88102-5EC6-4C21-A2B0-61D5D7F87494}"/>
                  </a:ext>
                </a:extLst>
              </p14:cNvPr>
              <p14:cNvContentPartPr/>
              <p14:nvPr/>
            </p14:nvContentPartPr>
            <p14:xfrm>
              <a:off x="1536321" y="1817235"/>
              <a:ext cx="9832320" cy="31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E88102-5EC6-4C21-A2B0-61D5D7F874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82321" y="1709235"/>
                <a:ext cx="99399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B5412D-D81D-4065-83D4-2A618986E9AB}"/>
                  </a:ext>
                </a:extLst>
              </p14:cNvPr>
              <p14:cNvContentPartPr/>
              <p14:nvPr/>
            </p14:nvContentPartPr>
            <p14:xfrm>
              <a:off x="11210241" y="2082915"/>
              <a:ext cx="57240" cy="564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B5412D-D81D-4065-83D4-2A618986E9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56601" y="1975275"/>
                <a:ext cx="16488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0DBC92-6A50-4647-8F19-172684A8D9EF}"/>
                  </a:ext>
                </a:extLst>
              </p14:cNvPr>
              <p14:cNvContentPartPr/>
              <p14:nvPr/>
            </p14:nvContentPartPr>
            <p14:xfrm>
              <a:off x="11051481" y="2604915"/>
              <a:ext cx="280080" cy="19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0DBC92-6A50-4647-8F19-172684A8D9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97841" y="2496915"/>
                <a:ext cx="3877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9A6E73-CAEA-436D-B9FD-872EEECAB1D7}"/>
                  </a:ext>
                </a:extLst>
              </p14:cNvPr>
              <p14:cNvContentPartPr/>
              <p14:nvPr/>
            </p14:nvContentPartPr>
            <p14:xfrm>
              <a:off x="1513641" y="1900755"/>
              <a:ext cx="56520" cy="560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9A6E73-CAEA-436D-B9FD-872EEECAB1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60001" y="1792755"/>
                <a:ext cx="1641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85F0D3-EF7E-4FB8-9C93-76F9C3F3CBA3}"/>
                  </a:ext>
                </a:extLst>
              </p14:cNvPr>
              <p14:cNvContentPartPr/>
              <p14:nvPr/>
            </p14:nvContentPartPr>
            <p14:xfrm>
              <a:off x="1434441" y="2386035"/>
              <a:ext cx="257040" cy="15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85F0D3-EF7E-4FB8-9C93-76F9C3F3CB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80801" y="2278035"/>
                <a:ext cx="3646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58F0A2-570E-4BEC-ACCE-E079C77D81F3}"/>
                  </a:ext>
                </a:extLst>
              </p14:cNvPr>
              <p14:cNvContentPartPr/>
              <p14:nvPr/>
            </p14:nvContentPartPr>
            <p14:xfrm>
              <a:off x="4277001" y="2002275"/>
              <a:ext cx="60120" cy="57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58F0A2-570E-4BEC-ACCE-E079C77D81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23361" y="1894275"/>
                <a:ext cx="16776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9153BF-19B2-4DB4-A9E8-9F26244215EE}"/>
                  </a:ext>
                </a:extLst>
              </p14:cNvPr>
              <p14:cNvContentPartPr/>
              <p14:nvPr/>
            </p14:nvContentPartPr>
            <p14:xfrm>
              <a:off x="4145241" y="2474955"/>
              <a:ext cx="382680" cy="19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9153BF-19B2-4DB4-A9E8-9F26244215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91601" y="2367315"/>
                <a:ext cx="4903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9D6839-7017-428D-A6DD-0DD5CC847E8D}"/>
                  </a:ext>
                </a:extLst>
              </p14:cNvPr>
              <p14:cNvContentPartPr/>
              <p14:nvPr/>
            </p14:nvContentPartPr>
            <p14:xfrm>
              <a:off x="7468401" y="2077875"/>
              <a:ext cx="69480" cy="492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9D6839-7017-428D-A6DD-0DD5CC847E8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14401" y="1970235"/>
                <a:ext cx="17712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A66B2A-AB26-4110-8A82-1DE3E5718FDE}"/>
                  </a:ext>
                </a:extLst>
              </p14:cNvPr>
              <p14:cNvContentPartPr/>
              <p14:nvPr/>
            </p14:nvContentPartPr>
            <p14:xfrm>
              <a:off x="7400361" y="2526075"/>
              <a:ext cx="350280" cy="29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A66B2A-AB26-4110-8A82-1DE3E5718FD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46721" y="2418435"/>
                <a:ext cx="4579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549D89-1F90-4CF8-BFF9-AED51784C914}"/>
                  </a:ext>
                </a:extLst>
              </p14:cNvPr>
              <p14:cNvContentPartPr/>
              <p14:nvPr/>
            </p14:nvContentPartPr>
            <p14:xfrm>
              <a:off x="95601" y="2877795"/>
              <a:ext cx="660600" cy="466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549D89-1F90-4CF8-BFF9-AED51784C91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961" y="2770155"/>
                <a:ext cx="76824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75A870-6D58-4289-8B8F-C795188F0E87}"/>
                  </a:ext>
                </a:extLst>
              </p14:cNvPr>
              <p14:cNvContentPartPr/>
              <p14:nvPr/>
            </p14:nvContentPartPr>
            <p14:xfrm>
              <a:off x="809481" y="3024675"/>
              <a:ext cx="48240" cy="769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75A870-6D58-4289-8B8F-C795188F0E8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5841" y="2917035"/>
                <a:ext cx="15588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E2BF42-BC8E-4E16-8839-28A53545834B}"/>
                  </a:ext>
                </a:extLst>
              </p14:cNvPr>
              <p14:cNvContentPartPr/>
              <p14:nvPr/>
            </p14:nvContentPartPr>
            <p14:xfrm>
              <a:off x="794001" y="2997315"/>
              <a:ext cx="183960" cy="338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E2BF42-BC8E-4E16-8839-28A5354583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0001" y="2889315"/>
                <a:ext cx="2916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1F00DE3-45CE-4BC8-B30D-828565A92F7F}"/>
                  </a:ext>
                </a:extLst>
              </p14:cNvPr>
              <p14:cNvContentPartPr/>
              <p14:nvPr/>
            </p14:nvContentPartPr>
            <p14:xfrm>
              <a:off x="1043121" y="2979675"/>
              <a:ext cx="574560" cy="380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1F00DE3-45CE-4BC8-B30D-828565A92F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9481" y="2871675"/>
                <a:ext cx="6822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F201D1-44E9-4E2C-B767-624905C9A0CC}"/>
                  </a:ext>
                </a:extLst>
              </p14:cNvPr>
              <p14:cNvContentPartPr/>
              <p14:nvPr/>
            </p14:nvContentPartPr>
            <p14:xfrm>
              <a:off x="1650081" y="2955915"/>
              <a:ext cx="206280" cy="350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F201D1-44E9-4E2C-B767-624905C9A0C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96081" y="2847915"/>
                <a:ext cx="3139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C552E4-47F5-48F8-96BD-C69303728A44}"/>
                  </a:ext>
                </a:extLst>
              </p14:cNvPr>
              <p14:cNvContentPartPr/>
              <p14:nvPr/>
            </p14:nvContentPartPr>
            <p14:xfrm>
              <a:off x="1983801" y="3025035"/>
              <a:ext cx="56880" cy="241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C552E4-47F5-48F8-96BD-C69303728A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30161" y="2917035"/>
                <a:ext cx="1645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963841-5BA2-4460-BE58-6D6253B6E990}"/>
                  </a:ext>
                </a:extLst>
              </p14:cNvPr>
              <p14:cNvContentPartPr/>
              <p14:nvPr/>
            </p14:nvContentPartPr>
            <p14:xfrm>
              <a:off x="2064801" y="2841435"/>
              <a:ext cx="24840" cy="73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963841-5BA2-4460-BE58-6D6253B6E99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10801" y="2733795"/>
                <a:ext cx="132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579992C-38B7-4B24-A98C-F31883BC71F2}"/>
                  </a:ext>
                </a:extLst>
              </p14:cNvPr>
              <p14:cNvContentPartPr/>
              <p14:nvPr/>
            </p14:nvContentPartPr>
            <p14:xfrm>
              <a:off x="2263521" y="2917035"/>
              <a:ext cx="469800" cy="38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79992C-38B7-4B24-A98C-F31883BC71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09521" y="2809035"/>
                <a:ext cx="5774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0FA527-85A6-47FD-BB5A-30F2E2CFB33E}"/>
                  </a:ext>
                </a:extLst>
              </p14:cNvPr>
              <p14:cNvContentPartPr/>
              <p14:nvPr/>
            </p14:nvContentPartPr>
            <p14:xfrm>
              <a:off x="2790561" y="2717235"/>
              <a:ext cx="151200" cy="570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0FA527-85A6-47FD-BB5A-30F2E2CFB33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36921" y="2609235"/>
                <a:ext cx="2588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4ADDD6-DCAD-47F8-AE37-090622C31BB2}"/>
                  </a:ext>
                </a:extLst>
              </p14:cNvPr>
              <p14:cNvContentPartPr/>
              <p14:nvPr/>
            </p14:nvContentPartPr>
            <p14:xfrm>
              <a:off x="214041" y="4026195"/>
              <a:ext cx="434520" cy="435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4ADDD6-DCAD-47F8-AE37-090622C31BB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0041" y="3918195"/>
                <a:ext cx="54216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D2570D6-CB7C-4387-A525-A5DC7BDE477E}"/>
                  </a:ext>
                </a:extLst>
              </p14:cNvPr>
              <p14:cNvContentPartPr/>
              <p14:nvPr/>
            </p14:nvContentPartPr>
            <p14:xfrm>
              <a:off x="726321" y="4119075"/>
              <a:ext cx="662400" cy="348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D2570D6-CB7C-4387-A525-A5DC7BDE477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2681" y="4011075"/>
                <a:ext cx="770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1BBD94C-8429-4F85-B3F9-2A2E0A14AEA4}"/>
                  </a:ext>
                </a:extLst>
              </p14:cNvPr>
              <p14:cNvContentPartPr/>
              <p14:nvPr/>
            </p14:nvContentPartPr>
            <p14:xfrm>
              <a:off x="1442361" y="4165875"/>
              <a:ext cx="507960" cy="219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1BBD94C-8429-4F85-B3F9-2A2E0A14AEA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88361" y="4058235"/>
                <a:ext cx="6156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013D76-3D18-4CCC-87A8-79847201FAF8}"/>
                  </a:ext>
                </a:extLst>
              </p14:cNvPr>
              <p14:cNvContentPartPr/>
              <p14:nvPr/>
            </p14:nvContentPartPr>
            <p14:xfrm>
              <a:off x="1922961" y="3902355"/>
              <a:ext cx="54360" cy="102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013D76-3D18-4CCC-87A8-79847201FA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69321" y="3794355"/>
                <a:ext cx="162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69734A-19C3-49F4-8AFF-FB91279B6D27}"/>
                  </a:ext>
                </a:extLst>
              </p14:cNvPr>
              <p14:cNvContentPartPr/>
              <p14:nvPr/>
            </p14:nvContentPartPr>
            <p14:xfrm>
              <a:off x="2033841" y="4024755"/>
              <a:ext cx="500400" cy="894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69734A-19C3-49F4-8AFF-FB91279B6D2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80201" y="3916755"/>
                <a:ext cx="60804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25DFF9-5A1B-4C89-AB14-5EB143D7F3CF}"/>
                  </a:ext>
                </a:extLst>
              </p14:cNvPr>
              <p14:cNvContentPartPr/>
              <p14:nvPr/>
            </p14:nvContentPartPr>
            <p14:xfrm>
              <a:off x="3543681" y="2852595"/>
              <a:ext cx="312120" cy="554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25DFF9-5A1B-4C89-AB14-5EB143D7F3C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490041" y="2744955"/>
                <a:ext cx="41976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F6B3AD-6170-46A5-86BE-2C5DDF1ED33A}"/>
                  </a:ext>
                </a:extLst>
              </p14:cNvPr>
              <p14:cNvContentPartPr/>
              <p14:nvPr/>
            </p14:nvContentPartPr>
            <p14:xfrm>
              <a:off x="3942201" y="3079035"/>
              <a:ext cx="342720" cy="290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F6B3AD-6170-46A5-86BE-2C5DDF1ED33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88561" y="2971035"/>
                <a:ext cx="4503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75DFEE-938E-465F-BE5A-0AE60648C065}"/>
                  </a:ext>
                </a:extLst>
              </p14:cNvPr>
              <p14:cNvContentPartPr/>
              <p14:nvPr/>
            </p14:nvContentPartPr>
            <p14:xfrm>
              <a:off x="4491561" y="3173355"/>
              <a:ext cx="141120" cy="10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75DFEE-938E-465F-BE5A-0AE60648C06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37921" y="3065715"/>
                <a:ext cx="248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82C6D6-7530-4164-9F84-8A4042FE15AE}"/>
                  </a:ext>
                </a:extLst>
              </p14:cNvPr>
              <p14:cNvContentPartPr/>
              <p14:nvPr/>
            </p14:nvContentPartPr>
            <p14:xfrm>
              <a:off x="3546201" y="3718395"/>
              <a:ext cx="638640" cy="474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82C6D6-7530-4164-9F84-8A4042FE15A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92201" y="3610395"/>
                <a:ext cx="74628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30DEBE-90F5-4CF4-9457-DA6532BFFF01}"/>
                  </a:ext>
                </a:extLst>
              </p14:cNvPr>
              <p14:cNvContentPartPr/>
              <p14:nvPr/>
            </p14:nvContentPartPr>
            <p14:xfrm>
              <a:off x="4309761" y="3810195"/>
              <a:ext cx="11880" cy="661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30DEBE-90F5-4CF4-9457-DA6532BFFF0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55761" y="3702195"/>
                <a:ext cx="11952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AACD09F-BE64-4472-8A1D-F833EDDDAD95}"/>
                  </a:ext>
                </a:extLst>
              </p14:cNvPr>
              <p14:cNvContentPartPr/>
              <p14:nvPr/>
            </p14:nvContentPartPr>
            <p14:xfrm>
              <a:off x="4315161" y="3879315"/>
              <a:ext cx="236520" cy="221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AACD09F-BE64-4472-8A1D-F833EDDDAD9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61161" y="3771675"/>
                <a:ext cx="3441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A62D5B1-C18B-4AB8-8389-CE58DE0D4E00}"/>
                  </a:ext>
                </a:extLst>
              </p14:cNvPr>
              <p14:cNvContentPartPr/>
              <p14:nvPr/>
            </p14:nvContentPartPr>
            <p14:xfrm>
              <a:off x="4672281" y="3770955"/>
              <a:ext cx="531360" cy="322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A62D5B1-C18B-4AB8-8389-CE58DE0D4E0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18641" y="3663315"/>
                <a:ext cx="6390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A12F21-67EB-4870-A786-5350E9F9B07F}"/>
                  </a:ext>
                </a:extLst>
              </p14:cNvPr>
              <p14:cNvContentPartPr/>
              <p14:nvPr/>
            </p14:nvContentPartPr>
            <p14:xfrm>
              <a:off x="5305881" y="3852675"/>
              <a:ext cx="47880" cy="197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A12F21-67EB-4870-A786-5350E9F9B0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51881" y="3745035"/>
                <a:ext cx="1555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ED595B-66C9-4861-9A0F-A47D4E040349}"/>
                  </a:ext>
                </a:extLst>
              </p14:cNvPr>
              <p14:cNvContentPartPr/>
              <p14:nvPr/>
            </p14:nvContentPartPr>
            <p14:xfrm>
              <a:off x="5360961" y="3634155"/>
              <a:ext cx="20520" cy="29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ED595B-66C9-4861-9A0F-A47D4E04034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07321" y="3526515"/>
                <a:ext cx="128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ED5788-591D-4793-85D8-C9834729D49B}"/>
                  </a:ext>
                </a:extLst>
              </p14:cNvPr>
              <p14:cNvContentPartPr/>
              <p14:nvPr/>
            </p14:nvContentPartPr>
            <p14:xfrm>
              <a:off x="5477961" y="3793275"/>
              <a:ext cx="462600" cy="277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ED5788-591D-4793-85D8-C9834729D49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24321" y="3685635"/>
                <a:ext cx="5702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074279-395B-4D99-A9E7-64B7D6546778}"/>
                  </a:ext>
                </a:extLst>
              </p14:cNvPr>
              <p14:cNvContentPartPr/>
              <p14:nvPr/>
            </p14:nvContentPartPr>
            <p14:xfrm>
              <a:off x="5997801" y="3804435"/>
              <a:ext cx="191880" cy="247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074279-395B-4D99-A9E7-64B7D654677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44161" y="3696795"/>
                <a:ext cx="2995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7F5C799-C334-4720-AF82-DF828F0B37F3}"/>
                  </a:ext>
                </a:extLst>
              </p14:cNvPr>
              <p14:cNvContentPartPr/>
              <p14:nvPr/>
            </p14:nvContentPartPr>
            <p14:xfrm>
              <a:off x="6320001" y="3890475"/>
              <a:ext cx="109440" cy="27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7F5C799-C334-4720-AF82-DF828F0B37F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66001" y="3782835"/>
                <a:ext cx="217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A91940-F6DE-44AC-B90C-E54A408C53F3}"/>
                  </a:ext>
                </a:extLst>
              </p14:cNvPr>
              <p14:cNvContentPartPr/>
              <p14:nvPr/>
            </p14:nvContentPartPr>
            <p14:xfrm>
              <a:off x="6102201" y="3502395"/>
              <a:ext cx="260280" cy="568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A91940-F6DE-44AC-B90C-E54A408C53F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48561" y="3394395"/>
                <a:ext cx="3679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732D1DD-3F24-4C72-9728-6158A4443D30}"/>
                  </a:ext>
                </a:extLst>
              </p14:cNvPr>
              <p14:cNvContentPartPr/>
              <p14:nvPr/>
            </p14:nvContentPartPr>
            <p14:xfrm>
              <a:off x="3551601" y="4540635"/>
              <a:ext cx="836280" cy="672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732D1DD-3F24-4C72-9728-6158A4443D3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97601" y="4432635"/>
                <a:ext cx="94392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D9E709E-4D00-4293-95E9-DE64DCE4DA56}"/>
                  </a:ext>
                </a:extLst>
              </p14:cNvPr>
              <p14:cNvContentPartPr/>
              <p14:nvPr/>
            </p14:nvContentPartPr>
            <p14:xfrm>
              <a:off x="4513521" y="4767075"/>
              <a:ext cx="609840" cy="424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D9E709E-4D00-4293-95E9-DE64DCE4DA5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59521" y="4659075"/>
                <a:ext cx="71748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88679AC-6E2C-476E-9449-DF2CA1A5888B}"/>
                  </a:ext>
                </a:extLst>
              </p14:cNvPr>
              <p14:cNvContentPartPr/>
              <p14:nvPr/>
            </p14:nvContentPartPr>
            <p14:xfrm>
              <a:off x="5199321" y="4891635"/>
              <a:ext cx="394920" cy="195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88679AC-6E2C-476E-9449-DF2CA1A5888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45321" y="4783995"/>
                <a:ext cx="502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96DB08-2358-41DB-BCF4-422017AD4F20}"/>
                  </a:ext>
                </a:extLst>
              </p14:cNvPr>
              <p14:cNvContentPartPr/>
              <p14:nvPr/>
            </p14:nvContentPartPr>
            <p14:xfrm>
              <a:off x="5645001" y="4683195"/>
              <a:ext cx="41760" cy="62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96DB08-2358-41DB-BCF4-422017AD4F2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91001" y="4575195"/>
                <a:ext cx="1494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A1DA2E7-B675-4313-B9B9-2AF0761611E9}"/>
                  </a:ext>
                </a:extLst>
              </p14:cNvPr>
              <p14:cNvContentPartPr/>
              <p14:nvPr/>
            </p14:nvContentPartPr>
            <p14:xfrm>
              <a:off x="5773521" y="4841955"/>
              <a:ext cx="443880" cy="770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A1DA2E7-B675-4313-B9B9-2AF0761611E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19881" y="4733955"/>
                <a:ext cx="5515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0BEFBE8-6566-4077-9C9F-DD3EDA803EE6}"/>
                  </a:ext>
                </a:extLst>
              </p14:cNvPr>
              <p14:cNvContentPartPr/>
              <p14:nvPr/>
            </p14:nvContentPartPr>
            <p14:xfrm>
              <a:off x="7179321" y="3122595"/>
              <a:ext cx="414360" cy="538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0BEFBE8-6566-4077-9C9F-DD3EDA803EE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125321" y="3014595"/>
                <a:ext cx="52200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F37BD27-1773-417D-8622-3C61C64B1766}"/>
                  </a:ext>
                </a:extLst>
              </p14:cNvPr>
              <p14:cNvContentPartPr/>
              <p14:nvPr/>
            </p14:nvContentPartPr>
            <p14:xfrm>
              <a:off x="7695201" y="3417075"/>
              <a:ext cx="465120" cy="267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F37BD27-1773-417D-8622-3C61C64B176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41201" y="3309075"/>
                <a:ext cx="5727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618165E-8CEC-4520-BC56-8F66DCA5424A}"/>
                  </a:ext>
                </a:extLst>
              </p14:cNvPr>
              <p14:cNvContentPartPr/>
              <p14:nvPr/>
            </p14:nvContentPartPr>
            <p14:xfrm>
              <a:off x="8201361" y="3082995"/>
              <a:ext cx="22680" cy="63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618165E-8CEC-4520-BC56-8F66DCA5424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47721" y="2975355"/>
                <a:ext cx="1303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E7C6BB0-BEB8-4715-97CE-239E1396E879}"/>
                  </a:ext>
                </a:extLst>
              </p14:cNvPr>
              <p14:cNvContentPartPr/>
              <p14:nvPr/>
            </p14:nvContentPartPr>
            <p14:xfrm>
              <a:off x="8274441" y="3364875"/>
              <a:ext cx="286560" cy="37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E7C6BB0-BEB8-4715-97CE-239E1396E87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220801" y="3256875"/>
                <a:ext cx="3942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A5A28EA-9DD7-4539-8022-4FBA2CAA8519}"/>
                  </a:ext>
                </a:extLst>
              </p14:cNvPr>
              <p14:cNvContentPartPr/>
              <p14:nvPr/>
            </p14:nvContentPartPr>
            <p14:xfrm>
              <a:off x="6956841" y="3972915"/>
              <a:ext cx="654840" cy="583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A5A28EA-9DD7-4539-8022-4FBA2CAA851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03201" y="3865275"/>
                <a:ext cx="7624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6CF889E-C94D-40FF-A93C-823E35185CB1}"/>
                  </a:ext>
                </a:extLst>
              </p14:cNvPr>
              <p14:cNvContentPartPr/>
              <p14:nvPr/>
            </p14:nvContentPartPr>
            <p14:xfrm>
              <a:off x="7718241" y="4252275"/>
              <a:ext cx="235800" cy="694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6CF889E-C94D-40FF-A93C-823E35185CB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664241" y="4144275"/>
                <a:ext cx="343440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D2681BD-90D7-439A-B27F-39E7CD13F8B2}"/>
                  </a:ext>
                </a:extLst>
              </p14:cNvPr>
              <p14:cNvContentPartPr/>
              <p14:nvPr/>
            </p14:nvContentPartPr>
            <p14:xfrm>
              <a:off x="8044041" y="4223475"/>
              <a:ext cx="630000" cy="339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D2681BD-90D7-439A-B27F-39E7CD13F8B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990401" y="4115835"/>
                <a:ext cx="7376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9A23FE2-3E38-45A6-8CB6-7D8F125A778F}"/>
                  </a:ext>
                </a:extLst>
              </p14:cNvPr>
              <p14:cNvContentPartPr/>
              <p14:nvPr/>
            </p14:nvContentPartPr>
            <p14:xfrm>
              <a:off x="8709681" y="4210875"/>
              <a:ext cx="136440" cy="316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9A23FE2-3E38-45A6-8CB6-7D8F125A778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656041" y="4102875"/>
                <a:ext cx="2440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1E979E-1ED9-45F4-89DC-FF7AD2850C94}"/>
                  </a:ext>
                </a:extLst>
              </p14:cNvPr>
              <p14:cNvContentPartPr/>
              <p14:nvPr/>
            </p14:nvContentPartPr>
            <p14:xfrm>
              <a:off x="8889681" y="4349475"/>
              <a:ext cx="33120" cy="199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1E979E-1ED9-45F4-89DC-FF7AD2850C9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835681" y="4241835"/>
                <a:ext cx="1407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AF84A3D-7D53-4FBD-B97F-915F27133E80}"/>
                  </a:ext>
                </a:extLst>
              </p14:cNvPr>
              <p14:cNvContentPartPr/>
              <p14:nvPr/>
            </p14:nvContentPartPr>
            <p14:xfrm>
              <a:off x="9001281" y="4091355"/>
              <a:ext cx="35280" cy="63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AF84A3D-7D53-4FBD-B97F-915F27133E8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947641" y="3983355"/>
                <a:ext cx="1429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92323-D7E1-467E-AC02-F842EF25C0F1}"/>
                  </a:ext>
                </a:extLst>
              </p14:cNvPr>
              <p14:cNvContentPartPr/>
              <p14:nvPr/>
            </p14:nvContentPartPr>
            <p14:xfrm>
              <a:off x="9056361" y="4256235"/>
              <a:ext cx="252720" cy="286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92323-D7E1-467E-AC02-F842EF25C0F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002361" y="4148595"/>
                <a:ext cx="3603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89795B7-D955-4954-9F6C-57077E884A20}"/>
                  </a:ext>
                </a:extLst>
              </p14:cNvPr>
              <p14:cNvContentPartPr/>
              <p14:nvPr/>
            </p14:nvContentPartPr>
            <p14:xfrm>
              <a:off x="9281721" y="4125195"/>
              <a:ext cx="195480" cy="614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89795B7-D955-4954-9F6C-57077E884A2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228081" y="4017555"/>
                <a:ext cx="30312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C57843F5-02FA-4E6C-BA49-1F7E830FA1D5}"/>
                  </a:ext>
                </a:extLst>
              </p14:cNvPr>
              <p14:cNvContentPartPr/>
              <p14:nvPr/>
            </p14:nvContentPartPr>
            <p14:xfrm>
              <a:off x="7060161" y="5117715"/>
              <a:ext cx="532800" cy="65448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C57843F5-02FA-4E6C-BA49-1F7E830FA1D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006521" y="5010075"/>
                <a:ext cx="64044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3CD6F309-4EE4-4E6A-9C35-DA1D80D72AE4}"/>
                  </a:ext>
                </a:extLst>
              </p14:cNvPr>
              <p14:cNvContentPartPr/>
              <p14:nvPr/>
            </p14:nvContentPartPr>
            <p14:xfrm>
              <a:off x="7694481" y="5341635"/>
              <a:ext cx="605520" cy="27036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3CD6F309-4EE4-4E6A-9C35-DA1D80D72AE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40481" y="5233635"/>
                <a:ext cx="7131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DEC35B01-0684-42E4-88A8-07F007A2B487}"/>
                  </a:ext>
                </a:extLst>
              </p14:cNvPr>
              <p14:cNvContentPartPr/>
              <p14:nvPr/>
            </p14:nvContentPartPr>
            <p14:xfrm>
              <a:off x="8334561" y="5388795"/>
              <a:ext cx="363600" cy="17316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DEC35B01-0684-42E4-88A8-07F007A2B48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280561" y="5281155"/>
                <a:ext cx="4712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AC07EC02-465E-49DA-812C-DC3D57843256}"/>
                  </a:ext>
                </a:extLst>
              </p14:cNvPr>
              <p14:cNvContentPartPr/>
              <p14:nvPr/>
            </p14:nvContentPartPr>
            <p14:xfrm>
              <a:off x="8719041" y="5145075"/>
              <a:ext cx="47520" cy="7056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AC07EC02-465E-49DA-812C-DC3D5784325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665401" y="5037435"/>
                <a:ext cx="155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83A4E8E0-73A4-4B35-B270-BB4B53E29CA7}"/>
                  </a:ext>
                </a:extLst>
              </p14:cNvPr>
              <p14:cNvContentPartPr/>
              <p14:nvPr/>
            </p14:nvContentPartPr>
            <p14:xfrm>
              <a:off x="8827401" y="5251995"/>
              <a:ext cx="303840" cy="71856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83A4E8E0-73A4-4B35-B270-BB4B53E29CA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773401" y="5143995"/>
                <a:ext cx="41148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66A83065-325C-489C-B1C3-48B90C4FF50E}"/>
                  </a:ext>
                </a:extLst>
              </p14:cNvPr>
              <p14:cNvContentPartPr/>
              <p14:nvPr/>
            </p14:nvContentPartPr>
            <p14:xfrm>
              <a:off x="10054641" y="3274875"/>
              <a:ext cx="140400" cy="63612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66A83065-325C-489C-B1C3-48B90C4FF50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00641" y="3166875"/>
                <a:ext cx="24804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0CDC754C-7642-4D5C-AC46-003B119AA85C}"/>
                  </a:ext>
                </a:extLst>
              </p14:cNvPr>
              <p14:cNvContentPartPr/>
              <p14:nvPr/>
            </p14:nvContentPartPr>
            <p14:xfrm>
              <a:off x="10030521" y="3220515"/>
              <a:ext cx="240480" cy="62820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0CDC754C-7642-4D5C-AC46-003B119AA85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976881" y="3112875"/>
                <a:ext cx="34812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79BC67FC-2C07-4867-8E25-891A370C3226}"/>
                  </a:ext>
                </a:extLst>
              </p14:cNvPr>
              <p14:cNvContentPartPr/>
              <p14:nvPr/>
            </p14:nvContentPartPr>
            <p14:xfrm>
              <a:off x="10203321" y="3610035"/>
              <a:ext cx="93600" cy="23760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79BC67FC-2C07-4867-8E25-891A370C322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149681" y="3502395"/>
                <a:ext cx="2012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D5DFC529-1B90-4916-89B3-7B38B4E9FABF}"/>
                  </a:ext>
                </a:extLst>
              </p14:cNvPr>
              <p14:cNvContentPartPr/>
              <p14:nvPr/>
            </p14:nvContentPartPr>
            <p14:xfrm>
              <a:off x="10437321" y="3652515"/>
              <a:ext cx="96480" cy="19332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D5DFC529-1B90-4916-89B3-7B38B4E9FAB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383681" y="3544875"/>
                <a:ext cx="2041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0B18F382-E39F-4340-B3E9-861FA03FA69D}"/>
                  </a:ext>
                </a:extLst>
              </p14:cNvPr>
              <p14:cNvContentPartPr/>
              <p14:nvPr/>
            </p14:nvContentPartPr>
            <p14:xfrm>
              <a:off x="10588521" y="3677715"/>
              <a:ext cx="169920" cy="20196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0B18F382-E39F-4340-B3E9-861FA03FA69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34521" y="3569715"/>
                <a:ext cx="2775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6E07E1FE-E568-4D28-95BE-ED93D3E290D1}"/>
                  </a:ext>
                </a:extLst>
              </p14:cNvPr>
              <p14:cNvContentPartPr/>
              <p14:nvPr/>
            </p14:nvContentPartPr>
            <p14:xfrm>
              <a:off x="10885161" y="3294315"/>
              <a:ext cx="49320" cy="74052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6E07E1FE-E568-4D28-95BE-ED93D3E290D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831161" y="3186315"/>
                <a:ext cx="15696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59AF2447-2A40-47FD-9864-C7F1740BA9B4}"/>
                  </a:ext>
                </a:extLst>
              </p14:cNvPr>
              <p14:cNvContentPartPr/>
              <p14:nvPr/>
            </p14:nvContentPartPr>
            <p14:xfrm>
              <a:off x="10823601" y="3579795"/>
              <a:ext cx="504000" cy="33300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59AF2447-2A40-47FD-9864-C7F1740BA9B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769601" y="3472155"/>
                <a:ext cx="6116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5F22CC89-088A-462D-8C02-7BC1A74B37F6}"/>
                  </a:ext>
                </a:extLst>
              </p14:cNvPr>
              <p14:cNvContentPartPr/>
              <p14:nvPr/>
            </p14:nvContentPartPr>
            <p14:xfrm>
              <a:off x="11317161" y="3629475"/>
              <a:ext cx="385920" cy="27684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5F22CC89-088A-462D-8C02-7BC1A74B37F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263521" y="3521475"/>
                <a:ext cx="4935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D71FD26E-B6CD-466B-8ED6-840BD296A099}"/>
                  </a:ext>
                </a:extLst>
              </p14:cNvPr>
              <p14:cNvContentPartPr/>
              <p14:nvPr/>
            </p14:nvContentPartPr>
            <p14:xfrm>
              <a:off x="10225641" y="4273515"/>
              <a:ext cx="608400" cy="24624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D71FD26E-B6CD-466B-8ED6-840BD296A09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71641" y="4165515"/>
                <a:ext cx="7160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8420E663-90C9-4258-91BD-CFDDA1413FC7}"/>
                  </a:ext>
                </a:extLst>
              </p14:cNvPr>
              <p14:cNvContentPartPr/>
              <p14:nvPr/>
            </p14:nvContentPartPr>
            <p14:xfrm>
              <a:off x="10980921" y="4342275"/>
              <a:ext cx="267480" cy="22248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8420E663-90C9-4258-91BD-CFDDA1413FC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926921" y="4234275"/>
                <a:ext cx="3751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213" name="Ink 1212">
                <a:extLst>
                  <a:ext uri="{FF2B5EF4-FFF2-40B4-BE49-F238E27FC236}">
                    <a16:creationId xmlns:a16="http://schemas.microsoft.com/office/drawing/2014/main" id="{F39B1CE1-A1FA-4EC1-A4D2-8195BDF3CC9B}"/>
                  </a:ext>
                </a:extLst>
              </p14:cNvPr>
              <p14:cNvContentPartPr/>
              <p14:nvPr/>
            </p14:nvContentPartPr>
            <p14:xfrm>
              <a:off x="11418321" y="4112235"/>
              <a:ext cx="379440" cy="464400"/>
            </p14:xfrm>
          </p:contentPart>
        </mc:Choice>
        <mc:Fallback>
          <p:pic>
            <p:nvPicPr>
              <p:cNvPr id="1213" name="Ink 1212">
                <a:extLst>
                  <a:ext uri="{FF2B5EF4-FFF2-40B4-BE49-F238E27FC236}">
                    <a16:creationId xmlns:a16="http://schemas.microsoft.com/office/drawing/2014/main" id="{F39B1CE1-A1FA-4EC1-A4D2-8195BDF3CC9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364321" y="4004235"/>
                <a:ext cx="48708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214" name="Ink 1213">
                <a:extLst>
                  <a:ext uri="{FF2B5EF4-FFF2-40B4-BE49-F238E27FC236}">
                    <a16:creationId xmlns:a16="http://schemas.microsoft.com/office/drawing/2014/main" id="{46B891F0-52AC-462B-93F8-4E062115FF72}"/>
                  </a:ext>
                </a:extLst>
              </p14:cNvPr>
              <p14:cNvContentPartPr/>
              <p14:nvPr/>
            </p14:nvContentPartPr>
            <p14:xfrm>
              <a:off x="9956361" y="4783995"/>
              <a:ext cx="605880" cy="574920"/>
            </p14:xfrm>
          </p:contentPart>
        </mc:Choice>
        <mc:Fallback>
          <p:pic>
            <p:nvPicPr>
              <p:cNvPr id="1214" name="Ink 1213">
                <a:extLst>
                  <a:ext uri="{FF2B5EF4-FFF2-40B4-BE49-F238E27FC236}">
                    <a16:creationId xmlns:a16="http://schemas.microsoft.com/office/drawing/2014/main" id="{46B891F0-52AC-462B-93F8-4E062115FF7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902721" y="4676355"/>
                <a:ext cx="713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215" name="Ink 1214">
                <a:extLst>
                  <a:ext uri="{FF2B5EF4-FFF2-40B4-BE49-F238E27FC236}">
                    <a16:creationId xmlns:a16="http://schemas.microsoft.com/office/drawing/2014/main" id="{B859BB13-D196-48BA-A244-F6F256B5DDC6}"/>
                  </a:ext>
                </a:extLst>
              </p14:cNvPr>
              <p14:cNvContentPartPr/>
              <p14:nvPr/>
            </p14:nvContentPartPr>
            <p14:xfrm>
              <a:off x="10647921" y="5109795"/>
              <a:ext cx="707400" cy="278280"/>
            </p14:xfrm>
          </p:contentPart>
        </mc:Choice>
        <mc:Fallback>
          <p:pic>
            <p:nvPicPr>
              <p:cNvPr id="1215" name="Ink 1214">
                <a:extLst>
                  <a:ext uri="{FF2B5EF4-FFF2-40B4-BE49-F238E27FC236}">
                    <a16:creationId xmlns:a16="http://schemas.microsoft.com/office/drawing/2014/main" id="{B859BB13-D196-48BA-A244-F6F256B5DDC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594281" y="5001795"/>
                <a:ext cx="815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216" name="Ink 1215">
                <a:extLst>
                  <a:ext uri="{FF2B5EF4-FFF2-40B4-BE49-F238E27FC236}">
                    <a16:creationId xmlns:a16="http://schemas.microsoft.com/office/drawing/2014/main" id="{7B2C16D1-C509-4747-ADAE-D29ACC4EFFF6}"/>
                  </a:ext>
                </a:extLst>
              </p14:cNvPr>
              <p14:cNvContentPartPr/>
              <p14:nvPr/>
            </p14:nvContentPartPr>
            <p14:xfrm>
              <a:off x="11399601" y="5019435"/>
              <a:ext cx="51120" cy="89640"/>
            </p14:xfrm>
          </p:contentPart>
        </mc:Choice>
        <mc:Fallback>
          <p:pic>
            <p:nvPicPr>
              <p:cNvPr id="1216" name="Ink 1215">
                <a:extLst>
                  <a:ext uri="{FF2B5EF4-FFF2-40B4-BE49-F238E27FC236}">
                    <a16:creationId xmlns:a16="http://schemas.microsoft.com/office/drawing/2014/main" id="{7B2C16D1-C509-4747-ADAE-D29ACC4EFFF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345601" y="4911795"/>
                <a:ext cx="1587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17" name="Ink 1216">
                <a:extLst>
                  <a:ext uri="{FF2B5EF4-FFF2-40B4-BE49-F238E27FC236}">
                    <a16:creationId xmlns:a16="http://schemas.microsoft.com/office/drawing/2014/main" id="{35D7D943-362F-4981-BC77-02D9A51C9298}"/>
                  </a:ext>
                </a:extLst>
              </p14:cNvPr>
              <p14:cNvContentPartPr/>
              <p14:nvPr/>
            </p14:nvContentPartPr>
            <p14:xfrm>
              <a:off x="11397801" y="5147595"/>
              <a:ext cx="451080" cy="821160"/>
            </p14:xfrm>
          </p:contentPart>
        </mc:Choice>
        <mc:Fallback>
          <p:pic>
            <p:nvPicPr>
              <p:cNvPr id="1217" name="Ink 1216">
                <a:extLst>
                  <a:ext uri="{FF2B5EF4-FFF2-40B4-BE49-F238E27FC236}">
                    <a16:creationId xmlns:a16="http://schemas.microsoft.com/office/drawing/2014/main" id="{35D7D943-362F-4981-BC77-02D9A51C929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344161" y="5039595"/>
                <a:ext cx="558720" cy="10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72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4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Walk-through into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035100-E032-4672-859C-3D1EF072D345}"/>
                  </a:ext>
                </a:extLst>
              </p14:cNvPr>
              <p14:cNvContentPartPr/>
              <p14:nvPr/>
            </p14:nvContentPartPr>
            <p14:xfrm>
              <a:off x="4088001" y="1328355"/>
              <a:ext cx="642240" cy="48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035100-E032-4672-859C-3D1EF072D3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4361" y="1220355"/>
                <a:ext cx="74988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251E39-1549-4342-AF5F-D15B4D43BB0C}"/>
                  </a:ext>
                </a:extLst>
              </p14:cNvPr>
              <p14:cNvContentPartPr/>
              <p14:nvPr/>
            </p14:nvContentPartPr>
            <p14:xfrm>
              <a:off x="4828161" y="1531395"/>
              <a:ext cx="191160" cy="5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251E39-1549-4342-AF5F-D15B4D43BB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4521" y="1423755"/>
                <a:ext cx="29880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B6FE54-C358-4C8A-9595-E82D800B4A6E}"/>
                  </a:ext>
                </a:extLst>
              </p14:cNvPr>
              <p14:cNvContentPartPr/>
              <p14:nvPr/>
            </p14:nvContentPartPr>
            <p14:xfrm>
              <a:off x="5071521" y="1451115"/>
              <a:ext cx="641520" cy="33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B6FE54-C358-4C8A-9595-E82D800B4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7881" y="1343475"/>
                <a:ext cx="7491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DFE04875-619D-493C-854D-C7DD23B7C5E2}"/>
                  </a:ext>
                </a:extLst>
              </p14:cNvPr>
              <p14:cNvContentPartPr/>
              <p14:nvPr/>
            </p14:nvContentPartPr>
            <p14:xfrm>
              <a:off x="5942721" y="1392795"/>
              <a:ext cx="170640" cy="3193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DFE04875-619D-493C-854D-C7DD23B7C5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8721" y="1284795"/>
                <a:ext cx="2782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C5C50CE6-0940-425E-BF44-D5729D17AA09}"/>
                  </a:ext>
                </a:extLst>
              </p14:cNvPr>
              <p14:cNvContentPartPr/>
              <p14:nvPr/>
            </p14:nvContentPartPr>
            <p14:xfrm>
              <a:off x="6309921" y="1481715"/>
              <a:ext cx="25200" cy="23544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C5C50CE6-0940-425E-BF44-D5729D17AA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6281" y="1373715"/>
                <a:ext cx="1328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AEB06935-8191-4727-BA26-DBDF77FCC5A7}"/>
                  </a:ext>
                </a:extLst>
              </p14:cNvPr>
              <p14:cNvContentPartPr/>
              <p14:nvPr/>
            </p14:nvContentPartPr>
            <p14:xfrm>
              <a:off x="6312081" y="1234035"/>
              <a:ext cx="33840" cy="7812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AEB06935-8191-4727-BA26-DBDF77FCC5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8441" y="1126035"/>
                <a:ext cx="1414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5292B0EA-4C34-4074-A03A-03BC728D1587}"/>
                  </a:ext>
                </a:extLst>
              </p14:cNvPr>
              <p14:cNvContentPartPr/>
              <p14:nvPr/>
            </p14:nvContentPartPr>
            <p14:xfrm>
              <a:off x="6449601" y="1358955"/>
              <a:ext cx="511560" cy="37224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5292B0EA-4C34-4074-A03A-03BC728D15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95601" y="1251315"/>
                <a:ext cx="6192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7E19C4BA-1F8D-4854-90AF-A93FF52342A2}"/>
                  </a:ext>
                </a:extLst>
              </p14:cNvPr>
              <p14:cNvContentPartPr/>
              <p14:nvPr/>
            </p14:nvContentPartPr>
            <p14:xfrm>
              <a:off x="6977721" y="1241595"/>
              <a:ext cx="240480" cy="48708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7E19C4BA-1F8D-4854-90AF-A93FF52342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23721" y="1133595"/>
                <a:ext cx="34812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CF25AF90-FDEE-4D92-868F-84E7B135B562}"/>
                  </a:ext>
                </a:extLst>
              </p14:cNvPr>
              <p14:cNvContentPartPr/>
              <p14:nvPr/>
            </p14:nvContentPartPr>
            <p14:xfrm>
              <a:off x="4015281" y="2203515"/>
              <a:ext cx="1007640" cy="45720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CF25AF90-FDEE-4D92-868F-84E7B135B5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1641" y="2095875"/>
                <a:ext cx="111528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20193A54-A854-4372-9506-69169814D727}"/>
                  </a:ext>
                </a:extLst>
              </p14:cNvPr>
              <p14:cNvContentPartPr/>
              <p14:nvPr/>
            </p14:nvContentPartPr>
            <p14:xfrm>
              <a:off x="5091321" y="2306115"/>
              <a:ext cx="703800" cy="31536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20193A54-A854-4372-9506-69169814D7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37681" y="2198475"/>
                <a:ext cx="8114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7B2A6532-A75E-4F9D-8DCC-2D6F8717249E}"/>
                  </a:ext>
                </a:extLst>
              </p14:cNvPr>
              <p14:cNvContentPartPr/>
              <p14:nvPr/>
            </p14:nvContentPartPr>
            <p14:xfrm>
              <a:off x="5840481" y="2411595"/>
              <a:ext cx="412920" cy="22284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7B2A6532-A75E-4F9D-8DCC-2D6F871724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86841" y="2303955"/>
                <a:ext cx="5205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A2D1EA54-DC67-438E-8D98-CDA13A271BAD}"/>
                  </a:ext>
                </a:extLst>
              </p14:cNvPr>
              <p14:cNvContentPartPr/>
              <p14:nvPr/>
            </p14:nvContentPartPr>
            <p14:xfrm>
              <a:off x="6265641" y="2170035"/>
              <a:ext cx="127080" cy="9828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A2D1EA54-DC67-438E-8D98-CDA13A271B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11641" y="2062035"/>
                <a:ext cx="2347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38B6894C-DEE4-492B-A536-F96F301F783E}"/>
                  </a:ext>
                </a:extLst>
              </p14:cNvPr>
              <p14:cNvContentPartPr/>
              <p14:nvPr/>
            </p14:nvContentPartPr>
            <p14:xfrm>
              <a:off x="6453921" y="2332395"/>
              <a:ext cx="418680" cy="70164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38B6894C-DEE4-492B-A536-F96F301F78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99921" y="2224755"/>
                <a:ext cx="5263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2B5D067E-C3DD-451A-B87F-923A32E977B9}"/>
                  </a:ext>
                </a:extLst>
              </p14:cNvPr>
              <p14:cNvContentPartPr/>
              <p14:nvPr/>
            </p14:nvContentPartPr>
            <p14:xfrm>
              <a:off x="4130481" y="2927475"/>
              <a:ext cx="1884600" cy="9756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2B5D067E-C3DD-451A-B87F-923A32E977B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76841" y="2819835"/>
                <a:ext cx="19922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07654D51-C427-49C4-BF55-15D8A961FAD7}"/>
                  </a:ext>
                </a:extLst>
              </p14:cNvPr>
              <p14:cNvContentPartPr/>
              <p14:nvPr/>
            </p14:nvContentPartPr>
            <p14:xfrm>
              <a:off x="2642241" y="3999195"/>
              <a:ext cx="17640" cy="3276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07654D51-C427-49C4-BF55-15D8A961FAD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88601" y="3891555"/>
                <a:ext cx="1252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1AAEC3A0-B69F-4DF6-818B-520811015E37}"/>
                  </a:ext>
                </a:extLst>
              </p14:cNvPr>
              <p14:cNvContentPartPr/>
              <p14:nvPr/>
            </p14:nvContentPartPr>
            <p14:xfrm>
              <a:off x="2643321" y="3929355"/>
              <a:ext cx="2694960" cy="7524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1AAEC3A0-B69F-4DF6-818B-520811015E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89321" y="3821355"/>
                <a:ext cx="28026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402CAA74-0BC4-40D0-8702-B8CF7414175E}"/>
                  </a:ext>
                </a:extLst>
              </p14:cNvPr>
              <p14:cNvContentPartPr/>
              <p14:nvPr/>
            </p14:nvContentPartPr>
            <p14:xfrm>
              <a:off x="2463321" y="3966435"/>
              <a:ext cx="135720" cy="19497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402CAA74-0BC4-40D0-8702-B8CF7414175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09681" y="3858435"/>
                <a:ext cx="243360" cy="21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2EA0F49A-F599-4F6F-B7D9-F6A8BD0C2B39}"/>
                  </a:ext>
                </a:extLst>
              </p14:cNvPr>
              <p14:cNvContentPartPr/>
              <p14:nvPr/>
            </p14:nvContentPartPr>
            <p14:xfrm>
              <a:off x="5240361" y="3898035"/>
              <a:ext cx="1795680" cy="185976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2EA0F49A-F599-4F6F-B7D9-F6A8BD0C2B3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86721" y="3790035"/>
                <a:ext cx="1903320" cy="20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D22E8694-E433-4FCD-801A-98F94B61B36F}"/>
                  </a:ext>
                </a:extLst>
              </p14:cNvPr>
              <p14:cNvContentPartPr/>
              <p14:nvPr/>
            </p14:nvContentPartPr>
            <p14:xfrm>
              <a:off x="2496441" y="5809635"/>
              <a:ext cx="4394520" cy="15264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D22E8694-E433-4FCD-801A-98F94B61B36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42441" y="5701995"/>
                <a:ext cx="45021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9A3889F4-A76F-43A1-8DA5-F6D34A12618A}"/>
                  </a:ext>
                </a:extLst>
              </p14:cNvPr>
              <p14:cNvContentPartPr/>
              <p14:nvPr/>
            </p14:nvContentPartPr>
            <p14:xfrm>
              <a:off x="3433161" y="3952395"/>
              <a:ext cx="156240" cy="175356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9A3889F4-A76F-43A1-8DA5-F6D34A12618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79521" y="3844395"/>
                <a:ext cx="263880" cy="19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08911120-756B-4FA4-A445-02DB4302A873}"/>
                  </a:ext>
                </a:extLst>
              </p14:cNvPr>
              <p14:cNvContentPartPr/>
              <p14:nvPr/>
            </p14:nvContentPartPr>
            <p14:xfrm>
              <a:off x="4409481" y="3955275"/>
              <a:ext cx="137160" cy="186012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08911120-756B-4FA4-A445-02DB4302A8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55841" y="3847275"/>
                <a:ext cx="244800" cy="20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0970637E-E27D-491E-B60D-A924B49C9383}"/>
                  </a:ext>
                </a:extLst>
              </p14:cNvPr>
              <p14:cNvContentPartPr/>
              <p14:nvPr/>
            </p14:nvContentPartPr>
            <p14:xfrm>
              <a:off x="5289681" y="3968595"/>
              <a:ext cx="151920" cy="178560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0970637E-E27D-491E-B60D-A924B49C938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35681" y="3860595"/>
                <a:ext cx="259560" cy="20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A51C4427-1A33-438D-989B-01DF80EB17EF}"/>
                  </a:ext>
                </a:extLst>
              </p14:cNvPr>
              <p14:cNvContentPartPr/>
              <p14:nvPr/>
            </p14:nvContentPartPr>
            <p14:xfrm>
              <a:off x="3431361" y="5711355"/>
              <a:ext cx="28440" cy="10224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A51C4427-1A33-438D-989B-01DF80EB17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77361" y="5603355"/>
                <a:ext cx="1360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DD7CC183-2B1A-49AC-89BF-E41AA9400481}"/>
                  </a:ext>
                </a:extLst>
              </p14:cNvPr>
              <p14:cNvContentPartPr/>
              <p14:nvPr/>
            </p14:nvContentPartPr>
            <p14:xfrm>
              <a:off x="2546121" y="4417515"/>
              <a:ext cx="4610160" cy="13356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DD7CC183-2B1A-49AC-89BF-E41AA940048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92481" y="4309515"/>
                <a:ext cx="47178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4B26AF07-E612-47A6-9C4D-48A96784F82C}"/>
                  </a:ext>
                </a:extLst>
              </p14:cNvPr>
              <p14:cNvContentPartPr/>
              <p14:nvPr/>
            </p14:nvContentPartPr>
            <p14:xfrm>
              <a:off x="3067401" y="4225635"/>
              <a:ext cx="52560" cy="1656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4B26AF07-E612-47A6-9C4D-48A96784F82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13401" y="4117635"/>
                <a:ext cx="160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E2D09AA5-BECA-4B78-8756-0FBEC9DBB3A2}"/>
                  </a:ext>
                </a:extLst>
              </p14:cNvPr>
              <p14:cNvContentPartPr/>
              <p14:nvPr/>
            </p14:nvContentPartPr>
            <p14:xfrm>
              <a:off x="2826201" y="3516075"/>
              <a:ext cx="297000" cy="70920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E2D09AA5-BECA-4B78-8756-0FBEC9DBB3A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72201" y="3408075"/>
                <a:ext cx="40464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F373C491-ABDC-41B8-8FB3-660EEF8961C8}"/>
                  </a:ext>
                </a:extLst>
              </p14:cNvPr>
              <p14:cNvContentPartPr/>
              <p14:nvPr/>
            </p14:nvContentPartPr>
            <p14:xfrm>
              <a:off x="2710281" y="3059595"/>
              <a:ext cx="53280" cy="31176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F373C491-ABDC-41B8-8FB3-660EEF8961C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656281" y="2951955"/>
                <a:ext cx="160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0AFB0F78-6225-4DDA-AAC8-1107653D5B9A}"/>
                  </a:ext>
                </a:extLst>
              </p14:cNvPr>
              <p14:cNvContentPartPr/>
              <p14:nvPr/>
            </p14:nvContentPartPr>
            <p14:xfrm>
              <a:off x="2915841" y="2862675"/>
              <a:ext cx="278280" cy="44352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0AFB0F78-6225-4DDA-AAC8-1107653D5B9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62201" y="2755035"/>
                <a:ext cx="38592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0374F50B-4458-4594-A4A4-46EBB7CC3DF7}"/>
                  </a:ext>
                </a:extLst>
              </p14:cNvPr>
              <p14:cNvContentPartPr/>
              <p14:nvPr/>
            </p14:nvContentPartPr>
            <p14:xfrm>
              <a:off x="3187641" y="3052035"/>
              <a:ext cx="299160" cy="29844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0374F50B-4458-4594-A4A4-46EBB7CC3DF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133641" y="2944395"/>
                <a:ext cx="4068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E3C82D53-2C58-42B0-86EE-CEDBBC4D4624}"/>
                  </a:ext>
                </a:extLst>
              </p14:cNvPr>
              <p14:cNvContentPartPr/>
              <p14:nvPr/>
            </p14:nvContentPartPr>
            <p14:xfrm>
              <a:off x="4042281" y="3449475"/>
              <a:ext cx="218520" cy="76932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E3C82D53-2C58-42B0-86EE-CEDBBC4D46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88281" y="3341475"/>
                <a:ext cx="3261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2D754B85-577E-4C21-8F88-7120B3D69A60}"/>
                  </a:ext>
                </a:extLst>
              </p14:cNvPr>
              <p14:cNvContentPartPr/>
              <p14:nvPr/>
            </p14:nvContentPartPr>
            <p14:xfrm>
              <a:off x="4312641" y="3158595"/>
              <a:ext cx="37440" cy="34344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2D754B85-577E-4C21-8F88-7120B3D69A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59001" y="3050955"/>
                <a:ext cx="145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F9B701F3-C73B-481C-8357-11D8FAC136A7}"/>
                  </a:ext>
                </a:extLst>
              </p14:cNvPr>
              <p14:cNvContentPartPr/>
              <p14:nvPr/>
            </p14:nvContentPartPr>
            <p14:xfrm>
              <a:off x="4406241" y="3036555"/>
              <a:ext cx="354960" cy="54216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F9B701F3-C73B-481C-8357-11D8FAC136A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52601" y="2928915"/>
                <a:ext cx="46260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CAB2A72F-F9D3-44F7-8A8D-609973736595}"/>
                  </a:ext>
                </a:extLst>
              </p14:cNvPr>
              <p14:cNvContentPartPr/>
              <p14:nvPr/>
            </p14:nvContentPartPr>
            <p14:xfrm>
              <a:off x="4692801" y="3182355"/>
              <a:ext cx="213840" cy="30996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CAB2A72F-F9D3-44F7-8A8D-60997373659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639161" y="3074715"/>
                <a:ext cx="3214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191C2A30-736D-48DC-B0F9-8704B79A5349}"/>
                  </a:ext>
                </a:extLst>
              </p14:cNvPr>
              <p14:cNvContentPartPr/>
              <p14:nvPr/>
            </p14:nvContentPartPr>
            <p14:xfrm>
              <a:off x="5125161" y="3531195"/>
              <a:ext cx="401400" cy="69768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191C2A30-736D-48DC-B0F9-8704B79A534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071161" y="3423195"/>
                <a:ext cx="50904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7F6B1A4A-DE17-497A-B731-C52331AA598F}"/>
                  </a:ext>
                </a:extLst>
              </p14:cNvPr>
              <p14:cNvContentPartPr/>
              <p14:nvPr/>
            </p14:nvContentPartPr>
            <p14:xfrm>
              <a:off x="5394081" y="3451275"/>
              <a:ext cx="138960" cy="24300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7F6B1A4A-DE17-497A-B731-C52331AA598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40081" y="3343635"/>
                <a:ext cx="2466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28A2ACE3-FC47-493C-8652-00FDFFA3096E}"/>
                  </a:ext>
                </a:extLst>
              </p14:cNvPr>
              <p14:cNvContentPartPr/>
              <p14:nvPr/>
            </p14:nvContentPartPr>
            <p14:xfrm>
              <a:off x="5563281" y="3128715"/>
              <a:ext cx="27720" cy="20340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28A2ACE3-FC47-493C-8652-00FDFFA3096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509641" y="3020715"/>
                <a:ext cx="1353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E1BF94EE-178F-4A8E-916E-D151A0CEEB41}"/>
                  </a:ext>
                </a:extLst>
              </p14:cNvPr>
              <p14:cNvContentPartPr/>
              <p14:nvPr/>
            </p14:nvContentPartPr>
            <p14:xfrm>
              <a:off x="5598561" y="3038715"/>
              <a:ext cx="328680" cy="48996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E1BF94EE-178F-4A8E-916E-D151A0CEEB4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44561" y="2931075"/>
                <a:ext cx="43632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09DC0BD1-BED6-4765-87B3-D0A515C0130C}"/>
                  </a:ext>
                </a:extLst>
              </p14:cNvPr>
              <p14:cNvContentPartPr/>
              <p14:nvPr/>
            </p14:nvContentPartPr>
            <p14:xfrm>
              <a:off x="5911041" y="3149595"/>
              <a:ext cx="293400" cy="28224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09DC0BD1-BED6-4765-87B3-D0A515C0130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57041" y="3041595"/>
                <a:ext cx="4010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DC4943DE-05F9-4642-A560-75FF655CB46F}"/>
                  </a:ext>
                </a:extLst>
              </p14:cNvPr>
              <p14:cNvContentPartPr/>
              <p14:nvPr/>
            </p14:nvContentPartPr>
            <p14:xfrm>
              <a:off x="6561921" y="3467475"/>
              <a:ext cx="876960" cy="71496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DC4943DE-05F9-4642-A560-75FF655CB46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507921" y="3359835"/>
                <a:ext cx="98460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111F360B-7455-480F-9507-22428D3D9442}"/>
                  </a:ext>
                </a:extLst>
              </p14:cNvPr>
              <p14:cNvContentPartPr/>
              <p14:nvPr/>
            </p14:nvContentPartPr>
            <p14:xfrm>
              <a:off x="7670361" y="3141675"/>
              <a:ext cx="92160" cy="39816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111F360B-7455-480F-9507-22428D3D944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16721" y="3034035"/>
                <a:ext cx="1998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F681EF1D-276D-44CE-BC8A-827B96E52B4B}"/>
                  </a:ext>
                </a:extLst>
              </p14:cNvPr>
              <p14:cNvContentPartPr/>
              <p14:nvPr/>
            </p14:nvContentPartPr>
            <p14:xfrm>
              <a:off x="7771161" y="2953395"/>
              <a:ext cx="434880" cy="87048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F681EF1D-276D-44CE-BC8A-827B96E52B4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717521" y="2845755"/>
                <a:ext cx="54252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B91C1418-01F7-4346-99C6-4A0D59B01A33}"/>
                  </a:ext>
                </a:extLst>
              </p14:cNvPr>
              <p14:cNvContentPartPr/>
              <p14:nvPr/>
            </p14:nvContentPartPr>
            <p14:xfrm>
              <a:off x="8203881" y="3208275"/>
              <a:ext cx="245880" cy="30096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B91C1418-01F7-4346-99C6-4A0D59B01A3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49881" y="3100635"/>
                <a:ext cx="3535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9590074A-14BB-4684-8E5B-4372EFA1D194}"/>
                  </a:ext>
                </a:extLst>
              </p14:cNvPr>
              <p14:cNvContentPartPr/>
              <p14:nvPr/>
            </p14:nvContentPartPr>
            <p14:xfrm>
              <a:off x="2543601" y="5877315"/>
              <a:ext cx="2370600" cy="34740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9590074A-14BB-4684-8E5B-4372EFA1D19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489961" y="5769315"/>
                <a:ext cx="24782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6B7997E2-41AB-40E6-8C24-2F99B3E09D6F}"/>
                  </a:ext>
                </a:extLst>
              </p14:cNvPr>
              <p14:cNvContentPartPr/>
              <p14:nvPr/>
            </p14:nvContentPartPr>
            <p14:xfrm>
              <a:off x="3543681" y="6328035"/>
              <a:ext cx="466560" cy="25236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6B7997E2-41AB-40E6-8C24-2F99B3E09D6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90041" y="6220395"/>
                <a:ext cx="5742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13E69291-C189-44DE-8E14-38384A0265D7}"/>
                  </a:ext>
                </a:extLst>
              </p14:cNvPr>
              <p14:cNvContentPartPr/>
              <p14:nvPr/>
            </p14:nvContentPartPr>
            <p14:xfrm>
              <a:off x="5075841" y="6008355"/>
              <a:ext cx="1879200" cy="38736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13E69291-C189-44DE-8E14-38384A0265D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21841" y="5900355"/>
                <a:ext cx="19868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CE09847A-832B-4E50-A871-E4BAFD62A16E}"/>
                  </a:ext>
                </a:extLst>
              </p14:cNvPr>
              <p14:cNvContentPartPr/>
              <p14:nvPr/>
            </p14:nvContentPartPr>
            <p14:xfrm>
              <a:off x="6353481" y="6320115"/>
              <a:ext cx="495360" cy="50436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CE09847A-832B-4E50-A871-E4BAFD62A16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299841" y="6212115"/>
                <a:ext cx="6030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EC2B81A8-40AE-4F75-9D41-8BAC40D0323B}"/>
                  </a:ext>
                </a:extLst>
              </p14:cNvPr>
              <p14:cNvContentPartPr/>
              <p14:nvPr/>
            </p14:nvContentPartPr>
            <p14:xfrm>
              <a:off x="8579721" y="2718950"/>
              <a:ext cx="947160" cy="55044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EC2B81A8-40AE-4F75-9D41-8BAC40D0323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525721" y="2610950"/>
                <a:ext cx="105480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6170D083-176D-46F7-AFE6-0AE0BFEF9191}"/>
                  </a:ext>
                </a:extLst>
              </p14:cNvPr>
              <p14:cNvContentPartPr/>
              <p14:nvPr/>
            </p14:nvContentPartPr>
            <p14:xfrm>
              <a:off x="9346881" y="2719310"/>
              <a:ext cx="200880" cy="25776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6170D083-176D-46F7-AFE6-0AE0BFEF919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293241" y="2611670"/>
                <a:ext cx="3085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F0099C8F-7BA4-4A5D-AF20-A47F345C9B51}"/>
                  </a:ext>
                </a:extLst>
              </p14:cNvPr>
              <p14:cNvContentPartPr/>
              <p14:nvPr/>
            </p14:nvContentPartPr>
            <p14:xfrm>
              <a:off x="8447241" y="1787990"/>
              <a:ext cx="1497240" cy="87804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F0099C8F-7BA4-4A5D-AF20-A47F345C9B5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393601" y="1680350"/>
                <a:ext cx="160488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3911F908-F17A-414D-A2BF-A530A19B354D}"/>
                  </a:ext>
                </a:extLst>
              </p14:cNvPr>
              <p14:cNvContentPartPr/>
              <p14:nvPr/>
            </p14:nvContentPartPr>
            <p14:xfrm>
              <a:off x="8369841" y="1620230"/>
              <a:ext cx="380880" cy="47232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3911F908-F17A-414D-A2BF-A530A19B354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315841" y="1512230"/>
                <a:ext cx="4885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3A7F0E36-79DA-4C7A-AD89-963679521CEF}"/>
                  </a:ext>
                </a:extLst>
              </p14:cNvPr>
              <p14:cNvContentPartPr/>
              <p14:nvPr/>
            </p14:nvContentPartPr>
            <p14:xfrm>
              <a:off x="8490801" y="1751630"/>
              <a:ext cx="60120" cy="7452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3A7F0E36-79DA-4C7A-AD89-963679521CE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437161" y="1643990"/>
                <a:ext cx="16776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2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4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Walk-through into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035100-E032-4672-859C-3D1EF072D345}"/>
                  </a:ext>
                </a:extLst>
              </p14:cNvPr>
              <p14:cNvContentPartPr/>
              <p14:nvPr/>
            </p14:nvContentPartPr>
            <p14:xfrm>
              <a:off x="4088001" y="1328355"/>
              <a:ext cx="642240" cy="48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035100-E032-4672-859C-3D1EF072D3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4001" y="1220355"/>
                <a:ext cx="74988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251E39-1549-4342-AF5F-D15B4D43BB0C}"/>
                  </a:ext>
                </a:extLst>
              </p14:cNvPr>
              <p14:cNvContentPartPr/>
              <p14:nvPr/>
            </p14:nvContentPartPr>
            <p14:xfrm>
              <a:off x="4828161" y="1531395"/>
              <a:ext cx="191160" cy="5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251E39-1549-4342-AF5F-D15B4D43BB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4161" y="1423395"/>
                <a:ext cx="29880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B6FE54-C358-4C8A-9595-E82D800B4A6E}"/>
                  </a:ext>
                </a:extLst>
              </p14:cNvPr>
              <p14:cNvContentPartPr/>
              <p14:nvPr/>
            </p14:nvContentPartPr>
            <p14:xfrm>
              <a:off x="5071521" y="1451115"/>
              <a:ext cx="641520" cy="33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B6FE54-C358-4C8A-9595-E82D800B4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7521" y="1343115"/>
                <a:ext cx="7491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DFE04875-619D-493C-854D-C7DD23B7C5E2}"/>
                  </a:ext>
                </a:extLst>
              </p14:cNvPr>
              <p14:cNvContentPartPr/>
              <p14:nvPr/>
            </p14:nvContentPartPr>
            <p14:xfrm>
              <a:off x="5942721" y="1392795"/>
              <a:ext cx="170640" cy="3193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DFE04875-619D-493C-854D-C7DD23B7C5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8835" y="1284795"/>
                <a:ext cx="278053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C5C50CE6-0940-425E-BF44-D5729D17AA09}"/>
                  </a:ext>
                </a:extLst>
              </p14:cNvPr>
              <p14:cNvContentPartPr/>
              <p14:nvPr/>
            </p14:nvContentPartPr>
            <p14:xfrm>
              <a:off x="6309921" y="1481715"/>
              <a:ext cx="25200" cy="23544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C5C50CE6-0940-425E-BF44-D5729D17AA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5921" y="1373715"/>
                <a:ext cx="1328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AEB06935-8191-4727-BA26-DBDF77FCC5A7}"/>
                  </a:ext>
                </a:extLst>
              </p14:cNvPr>
              <p14:cNvContentPartPr/>
              <p14:nvPr/>
            </p14:nvContentPartPr>
            <p14:xfrm>
              <a:off x="6312081" y="1234035"/>
              <a:ext cx="33840" cy="7812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AEB06935-8191-4727-BA26-DBDF77FCC5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8081" y="1126035"/>
                <a:ext cx="1414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5292B0EA-4C34-4074-A03A-03BC728D1587}"/>
                  </a:ext>
                </a:extLst>
              </p14:cNvPr>
              <p14:cNvContentPartPr/>
              <p14:nvPr/>
            </p14:nvContentPartPr>
            <p14:xfrm>
              <a:off x="6449601" y="1358955"/>
              <a:ext cx="511560" cy="37224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5292B0EA-4C34-4074-A03A-03BC728D15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95601" y="1250955"/>
                <a:ext cx="6192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7E19C4BA-1F8D-4854-90AF-A93FF52342A2}"/>
                  </a:ext>
                </a:extLst>
              </p14:cNvPr>
              <p14:cNvContentPartPr/>
              <p14:nvPr/>
            </p14:nvContentPartPr>
            <p14:xfrm>
              <a:off x="6977721" y="1241595"/>
              <a:ext cx="240480" cy="48708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7E19C4BA-1F8D-4854-90AF-A93FF52342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23721" y="1133595"/>
                <a:ext cx="34812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CF25AF90-FDEE-4D92-868F-84E7B135B562}"/>
                  </a:ext>
                </a:extLst>
              </p14:cNvPr>
              <p14:cNvContentPartPr/>
              <p14:nvPr/>
            </p14:nvContentPartPr>
            <p14:xfrm>
              <a:off x="4015281" y="2203515"/>
              <a:ext cx="1007640" cy="45720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CF25AF90-FDEE-4D92-868F-84E7B135B5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1262" y="2095515"/>
                <a:ext cx="1115318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20193A54-A854-4372-9506-69169814D727}"/>
                  </a:ext>
                </a:extLst>
              </p14:cNvPr>
              <p14:cNvContentPartPr/>
              <p14:nvPr/>
            </p14:nvContentPartPr>
            <p14:xfrm>
              <a:off x="5091321" y="2306115"/>
              <a:ext cx="703800" cy="31536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20193A54-A854-4372-9506-69169814D7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37293" y="2198115"/>
                <a:ext cx="811495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7B2A6532-A75E-4F9D-8DCC-2D6F8717249E}"/>
                  </a:ext>
                </a:extLst>
              </p14:cNvPr>
              <p14:cNvContentPartPr/>
              <p14:nvPr/>
            </p14:nvContentPartPr>
            <p14:xfrm>
              <a:off x="5840481" y="2411595"/>
              <a:ext cx="412920" cy="22284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7B2A6532-A75E-4F9D-8DCC-2D6F871724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86481" y="2303595"/>
                <a:ext cx="5205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A2D1EA54-DC67-438E-8D98-CDA13A271BAD}"/>
                  </a:ext>
                </a:extLst>
              </p14:cNvPr>
              <p14:cNvContentPartPr/>
              <p14:nvPr/>
            </p14:nvContentPartPr>
            <p14:xfrm>
              <a:off x="6265641" y="2170035"/>
              <a:ext cx="127080" cy="9828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A2D1EA54-DC67-438E-8D98-CDA13A271B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11794" y="2062035"/>
                <a:ext cx="234416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38B6894C-DEE4-492B-A536-F96F301F783E}"/>
                  </a:ext>
                </a:extLst>
              </p14:cNvPr>
              <p14:cNvContentPartPr/>
              <p14:nvPr/>
            </p14:nvContentPartPr>
            <p14:xfrm>
              <a:off x="6453921" y="2332395"/>
              <a:ext cx="418680" cy="70164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38B6894C-DEE4-492B-A536-F96F301F78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99921" y="2224395"/>
                <a:ext cx="5263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FE3137-D3F6-40D9-88D4-72FF4FA609A1}"/>
                  </a:ext>
                </a:extLst>
              </p14:cNvPr>
              <p14:cNvContentPartPr/>
              <p14:nvPr/>
            </p14:nvContentPartPr>
            <p14:xfrm>
              <a:off x="3023481" y="1335110"/>
              <a:ext cx="508680" cy="63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FE3137-D3F6-40D9-88D4-72FF4FA609A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69481" y="1227110"/>
                <a:ext cx="61632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47BB60-511D-4926-B23D-E850F876BBDD}"/>
                  </a:ext>
                </a:extLst>
              </p14:cNvPr>
              <p14:cNvContentPartPr/>
              <p14:nvPr/>
            </p14:nvContentPartPr>
            <p14:xfrm>
              <a:off x="3668241" y="1604750"/>
              <a:ext cx="181080" cy="24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47BB60-511D-4926-B23D-E850F876BBD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14601" y="1496750"/>
                <a:ext cx="2887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55B01-F3AF-412E-93A6-47AB5895F054}"/>
                  </a:ext>
                </a:extLst>
              </p14:cNvPr>
              <p14:cNvContentPartPr/>
              <p14:nvPr/>
            </p14:nvContentPartPr>
            <p14:xfrm>
              <a:off x="2258841" y="3743235"/>
              <a:ext cx="684720" cy="815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55B01-F3AF-412E-93A6-47AB5895F05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04841" y="3635595"/>
                <a:ext cx="79236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CD42E9-3416-49D8-A7C1-573878C96604}"/>
                  </a:ext>
                </a:extLst>
              </p14:cNvPr>
              <p14:cNvContentPartPr/>
              <p14:nvPr/>
            </p14:nvContentPartPr>
            <p14:xfrm>
              <a:off x="2940321" y="3446955"/>
              <a:ext cx="870480" cy="85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CD42E9-3416-49D8-A7C1-573878C9660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886321" y="3339315"/>
                <a:ext cx="97812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703F4F-D162-4B82-82DD-64A699F6CACE}"/>
                  </a:ext>
                </a:extLst>
              </p14:cNvPr>
              <p14:cNvContentPartPr/>
              <p14:nvPr/>
            </p14:nvContentPartPr>
            <p14:xfrm>
              <a:off x="2876961" y="4254075"/>
              <a:ext cx="956160" cy="830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703F4F-D162-4B82-82DD-64A699F6CA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3321" y="4146435"/>
                <a:ext cx="106380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45589-3AD1-45D9-A680-853E97B1BD7E}"/>
                  </a:ext>
                </a:extLst>
              </p14:cNvPr>
              <p14:cNvContentPartPr/>
              <p14:nvPr/>
            </p14:nvContentPartPr>
            <p14:xfrm>
              <a:off x="3894321" y="3198555"/>
              <a:ext cx="743760" cy="736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45589-3AD1-45D9-A680-853E97B1BD7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40681" y="3090555"/>
                <a:ext cx="85140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4B5304-D75E-49A6-8C12-DC041FC0ECEB}"/>
                  </a:ext>
                </a:extLst>
              </p14:cNvPr>
              <p14:cNvContentPartPr/>
              <p14:nvPr/>
            </p14:nvContentPartPr>
            <p14:xfrm>
              <a:off x="2997921" y="4319595"/>
              <a:ext cx="698040" cy="62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4B5304-D75E-49A6-8C12-DC041FC0EC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44281" y="4211595"/>
                <a:ext cx="80568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774C37-786C-484F-99A7-260724E1E410}"/>
                  </a:ext>
                </a:extLst>
              </p14:cNvPr>
              <p14:cNvContentPartPr/>
              <p14:nvPr/>
            </p14:nvContentPartPr>
            <p14:xfrm>
              <a:off x="3965601" y="4037355"/>
              <a:ext cx="1347480" cy="439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774C37-786C-484F-99A7-260724E1E41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11601" y="3929715"/>
                <a:ext cx="14551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92D30D-9151-4E5D-99E0-433FCC9C91F7}"/>
                  </a:ext>
                </a:extLst>
              </p14:cNvPr>
              <p14:cNvContentPartPr/>
              <p14:nvPr/>
            </p14:nvContentPartPr>
            <p14:xfrm>
              <a:off x="5614761" y="3796155"/>
              <a:ext cx="183600" cy="495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92D30D-9151-4E5D-99E0-433FCC9C91F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60761" y="3688155"/>
                <a:ext cx="29124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6E9D5D-580A-46D7-A78E-192333AE2A65}"/>
                  </a:ext>
                </a:extLst>
              </p14:cNvPr>
              <p14:cNvContentPartPr/>
              <p14:nvPr/>
            </p14:nvContentPartPr>
            <p14:xfrm>
              <a:off x="5992401" y="3687795"/>
              <a:ext cx="176040" cy="574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6E9D5D-580A-46D7-A78E-192333AE2A6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38401" y="3580155"/>
                <a:ext cx="28368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2EAC07-5BAC-4CAC-B467-3F016CC8A36B}"/>
                  </a:ext>
                </a:extLst>
              </p14:cNvPr>
              <p14:cNvContentPartPr/>
              <p14:nvPr/>
            </p14:nvContentPartPr>
            <p14:xfrm>
              <a:off x="6368601" y="3459915"/>
              <a:ext cx="1286280" cy="39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2EAC07-5BAC-4CAC-B467-3F016CC8A36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14601" y="3351915"/>
                <a:ext cx="13939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2D29F2-90E3-4C6E-BE97-16AD4088E523}"/>
                  </a:ext>
                </a:extLst>
              </p14:cNvPr>
              <p14:cNvContentPartPr/>
              <p14:nvPr/>
            </p14:nvContentPartPr>
            <p14:xfrm>
              <a:off x="7466601" y="3348675"/>
              <a:ext cx="194400" cy="28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2D29F2-90E3-4C6E-BE97-16AD4088E52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12601" y="3241035"/>
                <a:ext cx="3020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300439-FC61-4E0B-93B3-8BB28401BF34}"/>
                  </a:ext>
                </a:extLst>
              </p14:cNvPr>
              <p14:cNvContentPartPr/>
              <p14:nvPr/>
            </p14:nvContentPartPr>
            <p14:xfrm>
              <a:off x="7864401" y="3118635"/>
              <a:ext cx="795240" cy="739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300439-FC61-4E0B-93B3-8BB28401BF3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10761" y="3010995"/>
                <a:ext cx="902880" cy="9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E924BC-E628-45E8-9B9D-33600AE18F9B}"/>
                  </a:ext>
                </a:extLst>
              </p14:cNvPr>
              <p14:cNvContentPartPr/>
              <p14:nvPr/>
            </p14:nvContentPartPr>
            <p14:xfrm>
              <a:off x="7847841" y="3161835"/>
              <a:ext cx="170280" cy="10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E924BC-E628-45E8-9B9D-33600AE18F9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794201" y="3054195"/>
                <a:ext cx="2779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8A563B-59E9-4B5A-8A59-0F830A0C5535}"/>
                  </a:ext>
                </a:extLst>
              </p14:cNvPr>
              <p14:cNvContentPartPr/>
              <p14:nvPr/>
            </p14:nvContentPartPr>
            <p14:xfrm>
              <a:off x="2993241" y="4269915"/>
              <a:ext cx="743400" cy="70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8A563B-59E9-4B5A-8A59-0F830A0C553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39601" y="4162275"/>
                <a:ext cx="85104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34BDFC-19F7-44DD-82CA-11540BF8AF8E}"/>
                  </a:ext>
                </a:extLst>
              </p14:cNvPr>
              <p14:cNvContentPartPr/>
              <p14:nvPr/>
            </p14:nvContentPartPr>
            <p14:xfrm>
              <a:off x="1678161" y="3120075"/>
              <a:ext cx="727200" cy="751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34BDFC-19F7-44DD-82CA-11540BF8AF8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24521" y="3012435"/>
                <a:ext cx="83484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E7D3AA-DBB6-46AC-89A7-1D7AFFFEA0EB}"/>
                  </a:ext>
                </a:extLst>
              </p14:cNvPr>
              <p14:cNvContentPartPr/>
              <p14:nvPr/>
            </p14:nvContentPartPr>
            <p14:xfrm>
              <a:off x="601401" y="2199555"/>
              <a:ext cx="345960" cy="26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E7D3AA-DBB6-46AC-89A7-1D7AFFFEA0E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7401" y="2091555"/>
                <a:ext cx="4536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568F4F-03F5-4959-A016-E01E9105B008}"/>
                  </a:ext>
                </a:extLst>
              </p14:cNvPr>
              <p14:cNvContentPartPr/>
              <p14:nvPr/>
            </p14:nvContentPartPr>
            <p14:xfrm>
              <a:off x="484041" y="1964475"/>
              <a:ext cx="451080" cy="321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568F4F-03F5-4959-A016-E01E9105B0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30041" y="1856475"/>
                <a:ext cx="5587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006639-AE76-44A6-8A6E-AEC76FE8004C}"/>
                  </a:ext>
                </a:extLst>
              </p14:cNvPr>
              <p14:cNvContentPartPr/>
              <p14:nvPr/>
            </p14:nvContentPartPr>
            <p14:xfrm>
              <a:off x="2292321" y="2790315"/>
              <a:ext cx="918000" cy="67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006639-AE76-44A6-8A6E-AEC76FE8004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238321" y="2682675"/>
                <a:ext cx="102564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1E7F08-D20F-48A2-ADE9-627580086CB6}"/>
                  </a:ext>
                </a:extLst>
              </p14:cNvPr>
              <p14:cNvContentPartPr/>
              <p14:nvPr/>
            </p14:nvContentPartPr>
            <p14:xfrm>
              <a:off x="2374761" y="2127915"/>
              <a:ext cx="135720" cy="275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1E7F08-D20F-48A2-ADE9-627580086CB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21121" y="2020275"/>
                <a:ext cx="2433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1F1FEC-B3BF-4181-AA5B-3E5A4F24D6D5}"/>
                  </a:ext>
                </a:extLst>
              </p14:cNvPr>
              <p14:cNvContentPartPr/>
              <p14:nvPr/>
            </p14:nvContentPartPr>
            <p14:xfrm>
              <a:off x="2661681" y="2106315"/>
              <a:ext cx="231480" cy="205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1F1FEC-B3BF-4181-AA5B-3E5A4F24D6D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08041" y="1998675"/>
                <a:ext cx="3391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BAB7CD-A07B-4EBC-A805-E2EF6ED204CE}"/>
                  </a:ext>
                </a:extLst>
              </p14:cNvPr>
              <p14:cNvContentPartPr/>
              <p14:nvPr/>
            </p14:nvContentPartPr>
            <p14:xfrm>
              <a:off x="4376361" y="3576915"/>
              <a:ext cx="479520" cy="1299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BAB7CD-A07B-4EBC-A805-E2EF6ED204C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22361" y="3469275"/>
                <a:ext cx="587160" cy="15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E9940C2-A556-44F6-97DF-96D0F308C872}"/>
                  </a:ext>
                </a:extLst>
              </p14:cNvPr>
              <p14:cNvContentPartPr/>
              <p14:nvPr/>
            </p14:nvContentPartPr>
            <p14:xfrm>
              <a:off x="4655361" y="5240115"/>
              <a:ext cx="407160" cy="427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E9940C2-A556-44F6-97DF-96D0F308C87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01721" y="5132115"/>
                <a:ext cx="5148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5A53A8-2203-4F1C-961E-9BFBD253E279}"/>
                  </a:ext>
                </a:extLst>
              </p14:cNvPr>
              <p14:cNvContentPartPr/>
              <p14:nvPr/>
            </p14:nvContentPartPr>
            <p14:xfrm>
              <a:off x="5056401" y="5309955"/>
              <a:ext cx="286920" cy="247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5A53A8-2203-4F1C-961E-9BFBD253E27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002761" y="5201955"/>
                <a:ext cx="3945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8FEA46-D1DB-426C-859F-8AD0F57A73CD}"/>
                  </a:ext>
                </a:extLst>
              </p14:cNvPr>
              <p14:cNvContentPartPr/>
              <p14:nvPr/>
            </p14:nvContentPartPr>
            <p14:xfrm>
              <a:off x="5626641" y="3735315"/>
              <a:ext cx="290520" cy="578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8FEA46-D1DB-426C-859F-8AD0F57A73C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573001" y="3627315"/>
                <a:ext cx="39816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94A310-FDAC-4B7C-B648-DFFF64A5C266}"/>
                  </a:ext>
                </a:extLst>
              </p14:cNvPr>
              <p14:cNvContentPartPr/>
              <p14:nvPr/>
            </p14:nvContentPartPr>
            <p14:xfrm>
              <a:off x="6014721" y="3523995"/>
              <a:ext cx="200160" cy="595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94A310-FDAC-4B7C-B648-DFFF64A5C26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61081" y="3416355"/>
                <a:ext cx="3078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1CBDB01-CC7E-4E95-B6FA-EB25EFB20F99}"/>
                  </a:ext>
                </a:extLst>
              </p14:cNvPr>
              <p14:cNvContentPartPr/>
              <p14:nvPr/>
            </p14:nvContentPartPr>
            <p14:xfrm>
              <a:off x="4387521" y="4980555"/>
              <a:ext cx="1386720" cy="1103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1CBDB01-CC7E-4E95-B6FA-EB25EFB20F9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33881" y="4872915"/>
                <a:ext cx="1494360" cy="13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3354BC5-17BF-4D43-A9F7-68842DA7FEF3}"/>
                  </a:ext>
                </a:extLst>
              </p14:cNvPr>
              <p14:cNvContentPartPr/>
              <p14:nvPr/>
            </p14:nvContentPartPr>
            <p14:xfrm>
              <a:off x="2170281" y="1576755"/>
              <a:ext cx="1155600" cy="951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3354BC5-17BF-4D43-A9F7-68842DA7FEF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116641" y="1468755"/>
                <a:ext cx="126324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FAACDF-6039-4701-AB68-AEF87268BC83}"/>
                  </a:ext>
                </a:extLst>
              </p14:cNvPr>
              <p14:cNvContentPartPr/>
              <p14:nvPr/>
            </p14:nvContentPartPr>
            <p14:xfrm>
              <a:off x="383601" y="1940715"/>
              <a:ext cx="896760" cy="966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FAACDF-6039-4701-AB68-AEF87268BC8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29601" y="1832715"/>
                <a:ext cx="100440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52A5AA3-1A62-4930-823D-A6BDB9CEFECE}"/>
                  </a:ext>
                </a:extLst>
              </p14:cNvPr>
              <p14:cNvContentPartPr/>
              <p14:nvPr/>
            </p14:nvContentPartPr>
            <p14:xfrm>
              <a:off x="819201" y="1192635"/>
              <a:ext cx="250560" cy="840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52A5AA3-1A62-4930-823D-A6BDB9CEFEC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5201" y="1084995"/>
                <a:ext cx="35820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1444DC-50DB-45F2-85A2-D3E739104036}"/>
                  </a:ext>
                </a:extLst>
              </p14:cNvPr>
              <p14:cNvContentPartPr/>
              <p14:nvPr/>
            </p14:nvContentPartPr>
            <p14:xfrm>
              <a:off x="1049961" y="794475"/>
              <a:ext cx="248040" cy="333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1444DC-50DB-45F2-85A2-D3E73910403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5961" y="686835"/>
                <a:ext cx="3556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0E4F6F3-1BC7-450E-BA1A-81347ADF517F}"/>
                  </a:ext>
                </a:extLst>
              </p14:cNvPr>
              <p14:cNvContentPartPr/>
              <p14:nvPr/>
            </p14:nvContentPartPr>
            <p14:xfrm>
              <a:off x="1152201" y="766395"/>
              <a:ext cx="497880" cy="407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0E4F6F3-1BC7-450E-BA1A-81347ADF517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98561" y="658755"/>
                <a:ext cx="6055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7CEBA16-2997-46EE-8020-3FDB44BF4913}"/>
                  </a:ext>
                </a:extLst>
              </p14:cNvPr>
              <p14:cNvContentPartPr/>
              <p14:nvPr/>
            </p14:nvContentPartPr>
            <p14:xfrm>
              <a:off x="2040681" y="1221075"/>
              <a:ext cx="297720" cy="439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7CEBA16-2997-46EE-8020-3FDB44BF491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987041" y="1113435"/>
                <a:ext cx="40536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B4B9012-4918-4B02-A5A5-6426776138C9}"/>
                  </a:ext>
                </a:extLst>
              </p14:cNvPr>
              <p14:cNvContentPartPr/>
              <p14:nvPr/>
            </p14:nvContentPartPr>
            <p14:xfrm>
              <a:off x="1328961" y="1551195"/>
              <a:ext cx="189360" cy="275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B4B9012-4918-4B02-A5A5-6426776138C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275321" y="1443195"/>
                <a:ext cx="297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C80A29-46DC-487F-9BF1-B7ED9632F86F}"/>
                  </a:ext>
                </a:extLst>
              </p14:cNvPr>
              <p14:cNvContentPartPr/>
              <p14:nvPr/>
            </p14:nvContentPartPr>
            <p14:xfrm>
              <a:off x="1335081" y="1556595"/>
              <a:ext cx="311400" cy="305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C80A29-46DC-487F-9BF1-B7ED9632F86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281081" y="1448955"/>
                <a:ext cx="4190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0537C4-BAE1-4BA1-AED1-BE5012F864D7}"/>
                  </a:ext>
                </a:extLst>
              </p14:cNvPr>
              <p14:cNvContentPartPr/>
              <p14:nvPr/>
            </p14:nvContentPartPr>
            <p14:xfrm>
              <a:off x="1634961" y="1483155"/>
              <a:ext cx="207000" cy="484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0537C4-BAE1-4BA1-AED1-BE5012F864D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580961" y="1375155"/>
                <a:ext cx="31464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57E8A27-DD3E-4BA8-BCAD-01B84A23EA1C}"/>
                  </a:ext>
                </a:extLst>
              </p14:cNvPr>
              <p14:cNvContentPartPr/>
              <p14:nvPr/>
            </p14:nvContentPartPr>
            <p14:xfrm>
              <a:off x="5745801" y="5052195"/>
              <a:ext cx="749520" cy="41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57E8A27-DD3E-4BA8-BCAD-01B84A23EA1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92161" y="4944195"/>
                <a:ext cx="85716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8190991-5D6B-461B-B440-FB55E0CBAD92}"/>
                  </a:ext>
                </a:extLst>
              </p14:cNvPr>
              <p14:cNvContentPartPr/>
              <p14:nvPr/>
            </p14:nvContentPartPr>
            <p14:xfrm>
              <a:off x="6811041" y="4817475"/>
              <a:ext cx="128880" cy="567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190991-5D6B-461B-B440-FB55E0CBAD9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57401" y="4709475"/>
                <a:ext cx="23652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BF4160-D668-4C7D-BFEB-6CA052B65934}"/>
                  </a:ext>
                </a:extLst>
              </p14:cNvPr>
              <p14:cNvContentPartPr/>
              <p14:nvPr/>
            </p14:nvContentPartPr>
            <p14:xfrm>
              <a:off x="6695121" y="4999275"/>
              <a:ext cx="548280" cy="759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BF4160-D668-4C7D-BFEB-6CA052B6593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641121" y="4891275"/>
                <a:ext cx="655920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C5A2801-9FF4-477A-8356-70D052A45F56}"/>
                  </a:ext>
                </a:extLst>
              </p14:cNvPr>
              <p14:cNvContentPartPr/>
              <p14:nvPr/>
            </p14:nvContentPartPr>
            <p14:xfrm>
              <a:off x="2789481" y="2805795"/>
              <a:ext cx="2424600" cy="2772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C5A2801-9FF4-477A-8356-70D052A45F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735841" y="2697795"/>
                <a:ext cx="2532240" cy="29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F552601-0030-49C4-8B43-33E48BA941D1}"/>
                  </a:ext>
                </a:extLst>
              </p14:cNvPr>
              <p14:cNvContentPartPr/>
              <p14:nvPr/>
            </p14:nvContentPartPr>
            <p14:xfrm>
              <a:off x="2719281" y="3107115"/>
              <a:ext cx="893520" cy="1091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F552601-0030-49C4-8B43-33E48BA941D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665281" y="2999115"/>
                <a:ext cx="1001160" cy="13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34CEA7-A184-4DAA-9D40-3847926BE7F3}"/>
                  </a:ext>
                </a:extLst>
              </p14:cNvPr>
              <p14:cNvContentPartPr/>
              <p14:nvPr/>
            </p14:nvContentPartPr>
            <p14:xfrm>
              <a:off x="2057961" y="3485475"/>
              <a:ext cx="920160" cy="850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34CEA7-A184-4DAA-9D40-3847926BE7F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004321" y="3377475"/>
                <a:ext cx="102780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4037BD0-551E-4349-8F95-EABE611D7839}"/>
                  </a:ext>
                </a:extLst>
              </p14:cNvPr>
              <p14:cNvContentPartPr/>
              <p14:nvPr/>
            </p14:nvContentPartPr>
            <p14:xfrm>
              <a:off x="1655481" y="4658355"/>
              <a:ext cx="1285560" cy="505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4037BD0-551E-4349-8F95-EABE611D783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601481" y="4550715"/>
                <a:ext cx="139320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5B729D-10F4-4E27-80FF-79782D61C90A}"/>
                  </a:ext>
                </a:extLst>
              </p14:cNvPr>
              <p14:cNvContentPartPr/>
              <p14:nvPr/>
            </p14:nvContentPartPr>
            <p14:xfrm>
              <a:off x="5930841" y="3498795"/>
              <a:ext cx="332640" cy="725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5B729D-10F4-4E27-80FF-79782D61C90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877201" y="3390795"/>
                <a:ext cx="44028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86B1E53-8BB6-4D19-9ACA-259BE619D1F8}"/>
                  </a:ext>
                </a:extLst>
              </p14:cNvPr>
              <p14:cNvContentPartPr/>
              <p14:nvPr/>
            </p14:nvContentPartPr>
            <p14:xfrm>
              <a:off x="5637801" y="3559275"/>
              <a:ext cx="393480" cy="744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86B1E53-8BB6-4D19-9ACA-259BE619D1F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584161" y="3451635"/>
                <a:ext cx="501120" cy="9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24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4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Walk-through into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C3ABFC-DC32-4749-A3C2-2D83F4907DF2}"/>
                  </a:ext>
                </a:extLst>
              </p14:cNvPr>
              <p14:cNvContentPartPr/>
              <p14:nvPr/>
            </p14:nvContentPartPr>
            <p14:xfrm>
              <a:off x="4203201" y="1158795"/>
              <a:ext cx="589320" cy="61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C3ABFC-DC32-4749-A3C2-2D83F4907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9561" y="1051155"/>
                <a:ext cx="69696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74FCB1-B6B0-4309-A144-F2B0178A8DA2}"/>
                  </a:ext>
                </a:extLst>
              </p14:cNvPr>
              <p14:cNvContentPartPr/>
              <p14:nvPr/>
            </p14:nvContentPartPr>
            <p14:xfrm>
              <a:off x="4818801" y="1425555"/>
              <a:ext cx="726840" cy="329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74FCB1-B6B0-4309-A144-F2B0178A8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4801" y="1317915"/>
                <a:ext cx="8344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6B573D-4AC8-465A-BD03-13844409B205}"/>
                  </a:ext>
                </a:extLst>
              </p14:cNvPr>
              <p14:cNvContentPartPr/>
              <p14:nvPr/>
            </p14:nvContentPartPr>
            <p14:xfrm>
              <a:off x="5571561" y="1172835"/>
              <a:ext cx="19440" cy="118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6B573D-4AC8-465A-BD03-13844409B2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7561" y="1064835"/>
                <a:ext cx="1270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0ECF512-70EA-43A3-ACF4-F8EDC2A8FF39}"/>
                  </a:ext>
                </a:extLst>
              </p14:cNvPr>
              <p14:cNvContentPartPr/>
              <p14:nvPr/>
            </p14:nvContentPartPr>
            <p14:xfrm>
              <a:off x="5765961" y="1452195"/>
              <a:ext cx="200520" cy="64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0ECF512-70EA-43A3-ACF4-F8EDC2A8FF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1961" y="1344555"/>
                <a:ext cx="308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53B9669-6C82-4626-AA91-797E4B3173DB}"/>
                  </a:ext>
                </a:extLst>
              </p14:cNvPr>
              <p14:cNvContentPartPr/>
              <p14:nvPr/>
            </p14:nvContentPartPr>
            <p14:xfrm>
              <a:off x="6148281" y="1108395"/>
              <a:ext cx="867960" cy="677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53B9669-6C82-4626-AA91-797E4B3173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94641" y="1000395"/>
                <a:ext cx="97560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168660-2A78-437F-8286-437CAF06253A}"/>
                  </a:ext>
                </a:extLst>
              </p14:cNvPr>
              <p14:cNvContentPartPr/>
              <p14:nvPr/>
            </p14:nvContentPartPr>
            <p14:xfrm>
              <a:off x="7111641" y="1463355"/>
              <a:ext cx="302760" cy="912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168660-2A78-437F-8286-437CAF0625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57641" y="1355715"/>
                <a:ext cx="410400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5CF35FF-285E-4584-B838-B8A7708964EB}"/>
                  </a:ext>
                </a:extLst>
              </p14:cNvPr>
              <p14:cNvContentPartPr/>
              <p14:nvPr/>
            </p14:nvContentPartPr>
            <p14:xfrm>
              <a:off x="7543641" y="1400355"/>
              <a:ext cx="726480" cy="394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5CF35FF-285E-4584-B838-B8A7708964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9641" y="1292355"/>
                <a:ext cx="8341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8B433-E525-411C-A32F-CFF8EABC0D48}"/>
                  </a:ext>
                </a:extLst>
              </p14:cNvPr>
              <p14:cNvContentPartPr/>
              <p14:nvPr/>
            </p14:nvContentPartPr>
            <p14:xfrm>
              <a:off x="8392881" y="1429155"/>
              <a:ext cx="169200" cy="378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8B433-E525-411C-A32F-CFF8EABC0D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38881" y="1321155"/>
                <a:ext cx="2768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09DC22-EC80-45D4-9B75-34106F7922A9}"/>
                  </a:ext>
                </a:extLst>
              </p14:cNvPr>
              <p14:cNvContentPartPr/>
              <p14:nvPr/>
            </p14:nvContentPartPr>
            <p14:xfrm>
              <a:off x="8733081" y="1485315"/>
              <a:ext cx="38880" cy="285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09DC22-EC80-45D4-9B75-34106F7922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79081" y="1377315"/>
                <a:ext cx="14652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325A51-3330-4DD1-95C6-5E911BF23804}"/>
                  </a:ext>
                </a:extLst>
              </p14:cNvPr>
              <p14:cNvContentPartPr/>
              <p14:nvPr/>
            </p14:nvContentPartPr>
            <p14:xfrm>
              <a:off x="8832801" y="1164555"/>
              <a:ext cx="19440" cy="176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325A51-3330-4DD1-95C6-5E911BF238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9161" y="1056915"/>
                <a:ext cx="1270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DBB23A3-ADBC-4BC9-88EA-B2DA469F4B24}"/>
                  </a:ext>
                </a:extLst>
              </p14:cNvPr>
              <p14:cNvContentPartPr/>
              <p14:nvPr/>
            </p14:nvContentPartPr>
            <p14:xfrm>
              <a:off x="8972121" y="1363275"/>
              <a:ext cx="470160" cy="433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DBB23A3-ADBC-4BC9-88EA-B2DA469F4B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18481" y="1255635"/>
                <a:ext cx="5778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871A4A6-A54B-4B9A-AB74-B23DCB5D53C9}"/>
                  </a:ext>
                </a:extLst>
              </p14:cNvPr>
              <p14:cNvContentPartPr/>
              <p14:nvPr/>
            </p14:nvContentPartPr>
            <p14:xfrm>
              <a:off x="9419961" y="1223235"/>
              <a:ext cx="262800" cy="563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871A4A6-A54B-4B9A-AB74-B23DCB5D53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65961" y="1115235"/>
                <a:ext cx="3704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BBDEE2-038E-41E0-B94D-F89B04E9186E}"/>
                  </a:ext>
                </a:extLst>
              </p14:cNvPr>
              <p14:cNvContentPartPr/>
              <p14:nvPr/>
            </p14:nvContentPartPr>
            <p14:xfrm>
              <a:off x="5308041" y="2440035"/>
              <a:ext cx="737640" cy="830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BBDEE2-038E-41E0-B94D-F89B04E9186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54041" y="2332395"/>
                <a:ext cx="84528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C95A990A-C3F9-4390-B9AF-CAACB278A87F}"/>
                  </a:ext>
                </a:extLst>
              </p14:cNvPr>
              <p14:cNvContentPartPr/>
              <p14:nvPr/>
            </p14:nvContentPartPr>
            <p14:xfrm>
              <a:off x="6143961" y="2730915"/>
              <a:ext cx="288360" cy="38016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C95A990A-C3F9-4390-B9AF-CAACB278A8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90321" y="2623275"/>
                <a:ext cx="3960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4598A03A-8EED-4CFF-B062-E3C443523639}"/>
                  </a:ext>
                </a:extLst>
              </p14:cNvPr>
              <p14:cNvContentPartPr/>
              <p14:nvPr/>
            </p14:nvContentPartPr>
            <p14:xfrm>
              <a:off x="6474801" y="2717235"/>
              <a:ext cx="855720" cy="42192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4598A03A-8EED-4CFF-B062-E3C4435236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1161" y="2609235"/>
                <a:ext cx="9633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A5265035-B397-48D2-8D94-851C63E00F64}"/>
                  </a:ext>
                </a:extLst>
              </p14:cNvPr>
              <p14:cNvContentPartPr/>
              <p14:nvPr/>
            </p14:nvContentPartPr>
            <p14:xfrm>
              <a:off x="7466601" y="2756835"/>
              <a:ext cx="437760" cy="32976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A5265035-B397-48D2-8D94-851C63E00F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12601" y="2648835"/>
                <a:ext cx="5454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4121D1F1-99CA-43AC-9C3C-E602E594B11B}"/>
                  </a:ext>
                </a:extLst>
              </p14:cNvPr>
              <p14:cNvContentPartPr/>
              <p14:nvPr/>
            </p14:nvContentPartPr>
            <p14:xfrm>
              <a:off x="7988961" y="2744235"/>
              <a:ext cx="43200" cy="29016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4121D1F1-99CA-43AC-9C3C-E602E594B11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34961" y="2636235"/>
                <a:ext cx="1508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FE251DB2-27E4-4200-AC22-40E76AA10547}"/>
                  </a:ext>
                </a:extLst>
              </p14:cNvPr>
              <p14:cNvContentPartPr/>
              <p14:nvPr/>
            </p14:nvContentPartPr>
            <p14:xfrm>
              <a:off x="8111361" y="2466315"/>
              <a:ext cx="39600" cy="1792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FE251DB2-27E4-4200-AC22-40E76AA1054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57361" y="2358315"/>
                <a:ext cx="1472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B6607298-A5CE-4E81-9A8C-CDC273E3555B}"/>
                  </a:ext>
                </a:extLst>
              </p14:cNvPr>
              <p14:cNvContentPartPr/>
              <p14:nvPr/>
            </p14:nvContentPartPr>
            <p14:xfrm>
              <a:off x="8271201" y="2746035"/>
              <a:ext cx="451800" cy="18360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B6607298-A5CE-4E81-9A8C-CDC273E355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17561" y="2638395"/>
                <a:ext cx="559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53B16557-0D84-48CD-8621-FC20F601A342}"/>
                  </a:ext>
                </a:extLst>
              </p14:cNvPr>
              <p14:cNvContentPartPr/>
              <p14:nvPr/>
            </p14:nvContentPartPr>
            <p14:xfrm>
              <a:off x="8845041" y="2675475"/>
              <a:ext cx="250560" cy="100260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53B16557-0D84-48CD-8621-FC20F601A34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91041" y="2567835"/>
                <a:ext cx="35820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CF638E28-D24F-4502-BF71-7EFCE5F6728B}"/>
                  </a:ext>
                </a:extLst>
              </p14:cNvPr>
              <p14:cNvContentPartPr/>
              <p14:nvPr/>
            </p14:nvContentPartPr>
            <p14:xfrm>
              <a:off x="5723481" y="3291075"/>
              <a:ext cx="2487240" cy="14004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CF638E28-D24F-4502-BF71-7EFCE5F6728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69841" y="3183435"/>
                <a:ext cx="25948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E25FABD8-2193-49C6-87BB-61107C15378E}"/>
                  </a:ext>
                </a:extLst>
              </p14:cNvPr>
              <p14:cNvContentPartPr/>
              <p14:nvPr/>
            </p14:nvContentPartPr>
            <p14:xfrm>
              <a:off x="7162041" y="3575835"/>
              <a:ext cx="389880" cy="2844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E25FABD8-2193-49C6-87BB-61107C15378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08401" y="3467835"/>
                <a:ext cx="4975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8923CA94-2BF9-4474-AA50-DC8A95EE3715}"/>
                  </a:ext>
                </a:extLst>
              </p14:cNvPr>
              <p14:cNvContentPartPr/>
              <p14:nvPr/>
            </p14:nvContentPartPr>
            <p14:xfrm>
              <a:off x="1834761" y="4140315"/>
              <a:ext cx="2394000" cy="182052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8923CA94-2BF9-4474-AA50-DC8A95EE371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80761" y="4032675"/>
                <a:ext cx="2501640" cy="20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BFFE0A91-4A2D-459F-845F-9B7F59B512CD}"/>
                  </a:ext>
                </a:extLst>
              </p14:cNvPr>
              <p14:cNvContentPartPr/>
              <p14:nvPr/>
            </p14:nvContentPartPr>
            <p14:xfrm>
              <a:off x="1666281" y="4201515"/>
              <a:ext cx="136440" cy="186480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BFFE0A91-4A2D-459F-845F-9B7F59B512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12641" y="4093875"/>
                <a:ext cx="244080" cy="20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149C4E5D-8FAB-472D-8A72-6DCEC8FB09A4}"/>
                  </a:ext>
                </a:extLst>
              </p14:cNvPr>
              <p14:cNvContentPartPr/>
              <p14:nvPr/>
            </p14:nvContentPartPr>
            <p14:xfrm>
              <a:off x="1749801" y="5984955"/>
              <a:ext cx="2399040" cy="18612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149C4E5D-8FAB-472D-8A72-6DCEC8FB09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95801" y="5877315"/>
                <a:ext cx="25066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85C309AC-E1F2-450D-A1DA-A20057D66D22}"/>
                  </a:ext>
                </a:extLst>
              </p14:cNvPr>
              <p14:cNvContentPartPr/>
              <p14:nvPr/>
            </p14:nvContentPartPr>
            <p14:xfrm>
              <a:off x="1799481" y="3202155"/>
              <a:ext cx="169920" cy="78876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85C309AC-E1F2-450D-A1DA-A20057D66D2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45481" y="3094155"/>
                <a:ext cx="27756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9BF3FA3D-8353-4334-9020-933F760647FC}"/>
                  </a:ext>
                </a:extLst>
              </p14:cNvPr>
              <p14:cNvContentPartPr/>
              <p14:nvPr/>
            </p14:nvContentPartPr>
            <p14:xfrm>
              <a:off x="1718481" y="3722715"/>
              <a:ext cx="271080" cy="31500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9BF3FA3D-8353-4334-9020-933F760647F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64481" y="3614715"/>
                <a:ext cx="37872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6CEBA6D6-383C-4EB9-A6E4-92875F9D9D78}"/>
                  </a:ext>
                </a:extLst>
              </p14:cNvPr>
              <p14:cNvContentPartPr/>
              <p14:nvPr/>
            </p14:nvContentPartPr>
            <p14:xfrm>
              <a:off x="1911081" y="4421835"/>
              <a:ext cx="714600" cy="63792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6CEBA6D6-383C-4EB9-A6E4-92875F9D9D7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857081" y="4314195"/>
                <a:ext cx="82224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CA50DD35-06B3-4FAD-B475-2513FE02253B}"/>
                  </a:ext>
                </a:extLst>
              </p14:cNvPr>
              <p14:cNvContentPartPr/>
              <p14:nvPr/>
            </p14:nvContentPartPr>
            <p14:xfrm>
              <a:off x="2687961" y="4759875"/>
              <a:ext cx="207000" cy="28296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CA50DD35-06B3-4FAD-B475-2513FE02253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33961" y="4652235"/>
                <a:ext cx="3146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EB499C5B-3A96-417D-9728-28C751AB5D4A}"/>
                  </a:ext>
                </a:extLst>
              </p14:cNvPr>
              <p14:cNvContentPartPr/>
              <p14:nvPr/>
            </p14:nvContentPartPr>
            <p14:xfrm>
              <a:off x="2894601" y="4790475"/>
              <a:ext cx="226080" cy="24012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EB499C5B-3A96-417D-9728-28C751AB5D4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40601" y="4682835"/>
                <a:ext cx="3337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2DB5A4ED-B587-4344-A415-4AA527D58863}"/>
                  </a:ext>
                </a:extLst>
              </p14:cNvPr>
              <p14:cNvContentPartPr/>
              <p14:nvPr/>
            </p14:nvContentPartPr>
            <p14:xfrm>
              <a:off x="3208161" y="4760955"/>
              <a:ext cx="644760" cy="34020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2DB5A4ED-B587-4344-A415-4AA527D5886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154521" y="4653315"/>
                <a:ext cx="7524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27240580-5C9E-4446-AE1A-B26D94EFF067}"/>
                  </a:ext>
                </a:extLst>
              </p14:cNvPr>
              <p14:cNvContentPartPr/>
              <p14:nvPr/>
            </p14:nvContentPartPr>
            <p14:xfrm>
              <a:off x="3875241" y="4763475"/>
              <a:ext cx="349920" cy="31320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27240580-5C9E-4446-AE1A-B26D94EFF06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21601" y="4655835"/>
                <a:ext cx="45756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F2B049B9-072C-45BB-808B-6A6B74DA995C}"/>
                  </a:ext>
                </a:extLst>
              </p14:cNvPr>
              <p14:cNvContentPartPr/>
              <p14:nvPr/>
            </p14:nvContentPartPr>
            <p14:xfrm>
              <a:off x="4379601" y="4541355"/>
              <a:ext cx="1602000" cy="50148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F2B049B9-072C-45BB-808B-6A6B74DA995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25961" y="4433355"/>
                <a:ext cx="170964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48807D8A-BAB0-4335-99CF-5DDEF5C2214B}"/>
                  </a:ext>
                </a:extLst>
              </p14:cNvPr>
              <p14:cNvContentPartPr/>
              <p14:nvPr/>
            </p14:nvContentPartPr>
            <p14:xfrm>
              <a:off x="6415041" y="4162275"/>
              <a:ext cx="215280" cy="168660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48807D8A-BAB0-4335-99CF-5DDEF5C221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361041" y="4054635"/>
                <a:ext cx="322920" cy="19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22491A0D-BDAE-4C76-871B-67300C64EBB1}"/>
                  </a:ext>
                </a:extLst>
              </p14:cNvPr>
              <p14:cNvContentPartPr/>
              <p14:nvPr/>
            </p14:nvContentPartPr>
            <p14:xfrm>
              <a:off x="6422961" y="4056795"/>
              <a:ext cx="2309760" cy="182340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22491A0D-BDAE-4C76-871B-67300C64EBB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68961" y="3949155"/>
                <a:ext cx="2417400" cy="20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F8B24A40-40FF-4FB8-906E-97FA8F6F3FDD}"/>
                  </a:ext>
                </a:extLst>
              </p14:cNvPr>
              <p14:cNvContentPartPr/>
              <p14:nvPr/>
            </p14:nvContentPartPr>
            <p14:xfrm>
              <a:off x="6648681" y="4421475"/>
              <a:ext cx="510120" cy="56628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F8B24A40-40FF-4FB8-906E-97FA8F6F3FD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94681" y="4313835"/>
                <a:ext cx="61776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CF4CC046-3A44-49FC-A10E-FBB5C2B7F987}"/>
                  </a:ext>
                </a:extLst>
              </p14:cNvPr>
              <p14:cNvContentPartPr/>
              <p14:nvPr/>
            </p14:nvContentPartPr>
            <p14:xfrm>
              <a:off x="7273641" y="4681395"/>
              <a:ext cx="13680" cy="20340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CF4CC046-3A44-49FC-A10E-FBB5C2B7F98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220001" y="4573755"/>
                <a:ext cx="1213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8E342D06-D5C7-4DD5-92AB-83CC30514104}"/>
                  </a:ext>
                </a:extLst>
              </p14:cNvPr>
              <p14:cNvContentPartPr/>
              <p14:nvPr/>
            </p14:nvContentPartPr>
            <p14:xfrm>
              <a:off x="7316481" y="4481235"/>
              <a:ext cx="64800" cy="8172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8E342D06-D5C7-4DD5-92AB-83CC3051410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262481" y="4373235"/>
                <a:ext cx="172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77D9B9A5-9EF0-4977-8A1B-40F8A3F50A48}"/>
                  </a:ext>
                </a:extLst>
              </p14:cNvPr>
              <p14:cNvContentPartPr/>
              <p14:nvPr/>
            </p14:nvContentPartPr>
            <p14:xfrm>
              <a:off x="7446441" y="4654395"/>
              <a:ext cx="270360" cy="22644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77D9B9A5-9EF0-4977-8A1B-40F8A3F50A4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92441" y="4546755"/>
                <a:ext cx="3780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A5E204A5-1B16-4CFA-916C-2F46F82D9873}"/>
                  </a:ext>
                </a:extLst>
              </p14:cNvPr>
              <p14:cNvContentPartPr/>
              <p14:nvPr/>
            </p14:nvContentPartPr>
            <p14:xfrm>
              <a:off x="7792761" y="4342635"/>
              <a:ext cx="170640" cy="52164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A5E204A5-1B16-4CFA-916C-2F46F82D987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738761" y="4234995"/>
                <a:ext cx="27828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40A3AAF5-DE51-4CBE-B1AB-45196C6F6A86}"/>
                  </a:ext>
                </a:extLst>
              </p14:cNvPr>
              <p14:cNvContentPartPr/>
              <p14:nvPr/>
            </p14:nvContentPartPr>
            <p14:xfrm>
              <a:off x="8033961" y="4526235"/>
              <a:ext cx="746640" cy="34848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40A3AAF5-DE51-4CBE-B1AB-45196C6F6A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979961" y="4418595"/>
                <a:ext cx="8542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B4B4D786-C80B-4F23-BB0C-A4D1CF2BB48B}"/>
                  </a:ext>
                </a:extLst>
              </p14:cNvPr>
              <p14:cNvContentPartPr/>
              <p14:nvPr/>
            </p14:nvContentPartPr>
            <p14:xfrm>
              <a:off x="5674521" y="4533075"/>
              <a:ext cx="452520" cy="59868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B4B4D786-C80B-4F23-BB0C-A4D1CF2BB48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620521" y="4425075"/>
                <a:ext cx="56016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6B2D269F-2F45-4CF2-B20B-1A1E0EA89D71}"/>
                  </a:ext>
                </a:extLst>
              </p14:cNvPr>
              <p14:cNvContentPartPr/>
              <p14:nvPr/>
            </p14:nvContentPartPr>
            <p14:xfrm>
              <a:off x="2167761" y="5211675"/>
              <a:ext cx="1711440" cy="85644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6B2D269F-2F45-4CF2-B20B-1A1E0EA89D7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13761" y="5104035"/>
                <a:ext cx="181908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42F297DB-DB5E-4DB5-843D-524A2747CCB4}"/>
                  </a:ext>
                </a:extLst>
              </p14:cNvPr>
              <p14:cNvContentPartPr/>
              <p14:nvPr/>
            </p14:nvContentPartPr>
            <p14:xfrm>
              <a:off x="6665601" y="5034555"/>
              <a:ext cx="1825200" cy="80784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42F297DB-DB5E-4DB5-843D-524A2747CCB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11961" y="4926915"/>
                <a:ext cx="193284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0CC0620D-7B33-466D-986A-DA58B95F768F}"/>
                  </a:ext>
                </a:extLst>
              </p14:cNvPr>
              <p14:cNvContentPartPr/>
              <p14:nvPr/>
            </p14:nvContentPartPr>
            <p14:xfrm>
              <a:off x="7325481" y="5148315"/>
              <a:ext cx="641520" cy="30240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0CC0620D-7B33-466D-986A-DA58B95F768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271841" y="5040315"/>
                <a:ext cx="7491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33201F24-4CBC-46D5-99B1-35C80DB4177B}"/>
                  </a:ext>
                </a:extLst>
              </p14:cNvPr>
              <p14:cNvContentPartPr/>
              <p14:nvPr/>
            </p14:nvContentPartPr>
            <p14:xfrm>
              <a:off x="2368641" y="5303475"/>
              <a:ext cx="249120" cy="50760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33201F24-4CBC-46D5-99B1-35C80DB4177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15001" y="5195835"/>
                <a:ext cx="3567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390D4DC1-6A38-4DBA-B31B-A5556DD24E39}"/>
                  </a:ext>
                </a:extLst>
              </p14:cNvPr>
              <p14:cNvContentPartPr/>
              <p14:nvPr/>
            </p14:nvContentPartPr>
            <p14:xfrm>
              <a:off x="2991081" y="5458275"/>
              <a:ext cx="41760" cy="24840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390D4DC1-6A38-4DBA-B31B-A5556DD24E3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937441" y="5350635"/>
                <a:ext cx="1494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E7DCB04C-6DA7-40F8-9B3C-F7DEFE6B1232}"/>
                  </a:ext>
                </a:extLst>
              </p14:cNvPr>
              <p14:cNvContentPartPr/>
              <p14:nvPr/>
            </p14:nvContentPartPr>
            <p14:xfrm>
              <a:off x="3362961" y="5486355"/>
              <a:ext cx="54000" cy="30744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E7DCB04C-6DA7-40F8-9B3C-F7DEFE6B123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09321" y="5378715"/>
                <a:ext cx="1616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41E490A1-AA0E-44C3-8430-C4C76EFF50CA}"/>
                  </a:ext>
                </a:extLst>
              </p14:cNvPr>
              <p14:cNvContentPartPr/>
              <p14:nvPr/>
            </p14:nvContentPartPr>
            <p14:xfrm>
              <a:off x="4376001" y="4601475"/>
              <a:ext cx="1523160" cy="11844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41E490A1-AA0E-44C3-8430-C4C76EFF50C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22361" y="4493835"/>
                <a:ext cx="16308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4D2DD417-E179-4432-84C9-8A9452597F18}"/>
                  </a:ext>
                </a:extLst>
              </p14:cNvPr>
              <p14:cNvContentPartPr/>
              <p14:nvPr/>
            </p14:nvContentPartPr>
            <p14:xfrm>
              <a:off x="5642121" y="4442715"/>
              <a:ext cx="392760" cy="61740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4D2DD417-E179-4432-84C9-8A9452597F1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588481" y="4334715"/>
                <a:ext cx="50040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AC0A8DA0-49DD-4818-A797-0A0EC35FDAAA}"/>
                  </a:ext>
                </a:extLst>
              </p14:cNvPr>
              <p14:cNvContentPartPr/>
              <p14:nvPr/>
            </p14:nvContentPartPr>
            <p14:xfrm>
              <a:off x="4901961" y="5515155"/>
              <a:ext cx="1203480" cy="15516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AC0A8DA0-49DD-4818-A797-0A0EC35FDAA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48321" y="5407155"/>
                <a:ext cx="13111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43655841-C141-49F4-AFAE-3B473594A591}"/>
                  </a:ext>
                </a:extLst>
              </p14:cNvPr>
              <p14:cNvContentPartPr/>
              <p14:nvPr/>
            </p14:nvContentPartPr>
            <p14:xfrm>
              <a:off x="4765161" y="5316075"/>
              <a:ext cx="332640" cy="51048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43655841-C141-49F4-AFAE-3B473594A59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711161" y="5208435"/>
                <a:ext cx="4402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B2F82127-1B3C-4EA5-88C7-B6578011C755}"/>
                  </a:ext>
                </a:extLst>
              </p14:cNvPr>
              <p14:cNvContentPartPr/>
              <p14:nvPr/>
            </p14:nvContentPartPr>
            <p14:xfrm>
              <a:off x="6090681" y="5545035"/>
              <a:ext cx="21240" cy="1044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B2F82127-1B3C-4EA5-88C7-B6578011C75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036681" y="5437035"/>
                <a:ext cx="128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E303E7EF-B4A2-4C9F-8F79-169C91C9C3EE}"/>
                  </a:ext>
                </a:extLst>
              </p14:cNvPr>
              <p14:cNvContentPartPr/>
              <p14:nvPr/>
            </p14:nvContentPartPr>
            <p14:xfrm>
              <a:off x="5035161" y="5431635"/>
              <a:ext cx="1047960" cy="11664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E303E7EF-B4A2-4C9F-8F79-169C91C9C3E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81521" y="5323995"/>
                <a:ext cx="11556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64E9B63B-EB57-4BDB-995A-AB6BF53E7B0C}"/>
                  </a:ext>
                </a:extLst>
              </p14:cNvPr>
              <p14:cNvContentPartPr/>
              <p14:nvPr/>
            </p14:nvContentPartPr>
            <p14:xfrm>
              <a:off x="4675161" y="5143995"/>
              <a:ext cx="574200" cy="74340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64E9B63B-EB57-4BDB-995A-AB6BF53E7B0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621521" y="5035995"/>
                <a:ext cx="68184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4DE074A5-4662-4218-8A38-9D4360CC05D1}"/>
                  </a:ext>
                </a:extLst>
              </p14:cNvPr>
              <p14:cNvContentPartPr/>
              <p14:nvPr/>
            </p14:nvContentPartPr>
            <p14:xfrm>
              <a:off x="1390161" y="1908315"/>
              <a:ext cx="34560" cy="1224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4DE074A5-4662-4218-8A38-9D4360CC05D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336161" y="1800315"/>
                <a:ext cx="142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4C173BFD-0BEF-4C28-84AF-20065E31D19A}"/>
                  </a:ext>
                </a:extLst>
              </p14:cNvPr>
              <p14:cNvContentPartPr/>
              <p14:nvPr/>
            </p14:nvContentPartPr>
            <p14:xfrm>
              <a:off x="251481" y="1772235"/>
              <a:ext cx="646200" cy="4464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4C173BFD-0BEF-4C28-84AF-20065E31D19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7481" y="1664595"/>
                <a:ext cx="753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8DC46D6B-E5B3-4570-867E-F720E8F4DDC9}"/>
                  </a:ext>
                </a:extLst>
              </p14:cNvPr>
              <p14:cNvContentPartPr/>
              <p14:nvPr/>
            </p14:nvContentPartPr>
            <p14:xfrm>
              <a:off x="798681" y="1732275"/>
              <a:ext cx="591120" cy="2448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8DC46D6B-E5B3-4570-867E-F720E8F4DDC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44681" y="1624275"/>
                <a:ext cx="6987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1CE5D43F-67FC-4969-9357-8ED956D412AB}"/>
                  </a:ext>
                </a:extLst>
              </p14:cNvPr>
              <p14:cNvContentPartPr/>
              <p14:nvPr/>
            </p14:nvContentPartPr>
            <p14:xfrm>
              <a:off x="261561" y="1785915"/>
              <a:ext cx="1189800" cy="91188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1CE5D43F-67FC-4969-9357-8ED956D412A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7561" y="1678275"/>
                <a:ext cx="129744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DE07A827-2731-4240-A8F0-69725ADA3A1D}"/>
                  </a:ext>
                </a:extLst>
              </p14:cNvPr>
              <p14:cNvContentPartPr/>
              <p14:nvPr/>
            </p14:nvContentPartPr>
            <p14:xfrm>
              <a:off x="463161" y="2035755"/>
              <a:ext cx="204120" cy="38736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DE07A827-2731-4240-A8F0-69725ADA3A1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09521" y="1927755"/>
                <a:ext cx="3117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ECC8830F-5C1F-4347-9982-775EA88B2382}"/>
                  </a:ext>
                </a:extLst>
              </p14:cNvPr>
              <p14:cNvContentPartPr/>
              <p14:nvPr/>
            </p14:nvContentPartPr>
            <p14:xfrm>
              <a:off x="1481961" y="2036115"/>
              <a:ext cx="1088280" cy="23688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ECC8830F-5C1F-4347-9982-775EA88B238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427961" y="1928115"/>
                <a:ext cx="11959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910A1E4B-8ED8-45DC-BD10-7F5ACEA6D57B}"/>
                  </a:ext>
                </a:extLst>
              </p14:cNvPr>
              <p14:cNvContentPartPr/>
              <p14:nvPr/>
            </p14:nvContentPartPr>
            <p14:xfrm>
              <a:off x="2790921" y="1746315"/>
              <a:ext cx="210600" cy="43308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910A1E4B-8ED8-45DC-BD10-7F5ACEA6D57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737281" y="1638675"/>
                <a:ext cx="31824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20C8F8C7-F081-46A0-90E9-B46B81E0C0F1}"/>
                  </a:ext>
                </a:extLst>
              </p14:cNvPr>
              <p14:cNvContentPartPr/>
              <p14:nvPr/>
            </p14:nvContentPartPr>
            <p14:xfrm>
              <a:off x="2980641" y="1948635"/>
              <a:ext cx="193680" cy="17964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20C8F8C7-F081-46A0-90E9-B46B81E0C0F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927001" y="1840995"/>
                <a:ext cx="3013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4D0281FD-EF3A-4ADE-92DC-608DBFC65D38}"/>
                  </a:ext>
                </a:extLst>
              </p14:cNvPr>
              <p14:cNvContentPartPr/>
              <p14:nvPr/>
            </p14:nvContentPartPr>
            <p14:xfrm>
              <a:off x="3228321" y="1943955"/>
              <a:ext cx="200520" cy="19584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4D0281FD-EF3A-4ADE-92DC-608DBFC65D3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74681" y="1835955"/>
                <a:ext cx="3081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728CF7A6-7E9E-46EE-B24C-CB46706B2170}"/>
                  </a:ext>
                </a:extLst>
              </p14:cNvPr>
              <p14:cNvContentPartPr/>
              <p14:nvPr/>
            </p14:nvContentPartPr>
            <p14:xfrm>
              <a:off x="3543681" y="1855035"/>
              <a:ext cx="341640" cy="29124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728CF7A6-7E9E-46EE-B24C-CB46706B217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89681" y="1747395"/>
                <a:ext cx="4492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308AE51D-2733-46A7-8A0F-985722F1FFA7}"/>
                  </a:ext>
                </a:extLst>
              </p14:cNvPr>
              <p14:cNvContentPartPr/>
              <p14:nvPr/>
            </p14:nvContentPartPr>
            <p14:xfrm>
              <a:off x="3932841" y="1926675"/>
              <a:ext cx="298440" cy="24912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308AE51D-2733-46A7-8A0F-985722F1FFA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879201" y="1818675"/>
                <a:ext cx="4060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59835C9E-53C8-43BB-80A0-95A66EF18C95}"/>
                  </a:ext>
                </a:extLst>
              </p14:cNvPr>
              <p14:cNvContentPartPr/>
              <p14:nvPr/>
            </p14:nvContentPartPr>
            <p14:xfrm>
              <a:off x="400881" y="2892555"/>
              <a:ext cx="25200" cy="50472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59835C9E-53C8-43BB-80A0-95A66EF18C9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6881" y="2784555"/>
                <a:ext cx="13284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6EA0B0F0-3A31-411D-9FA8-B7FC2AF7E3F7}"/>
                  </a:ext>
                </a:extLst>
              </p14:cNvPr>
              <p14:cNvContentPartPr/>
              <p14:nvPr/>
            </p14:nvContentPartPr>
            <p14:xfrm>
              <a:off x="438321" y="2812635"/>
              <a:ext cx="847440" cy="58248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6EA0B0F0-3A31-411D-9FA8-B7FC2AF7E3F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4321" y="2704995"/>
                <a:ext cx="9550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B468FA94-01CC-4F6F-8C91-229BA1327051}"/>
                  </a:ext>
                </a:extLst>
              </p14:cNvPr>
              <p14:cNvContentPartPr/>
              <p14:nvPr/>
            </p14:nvContentPartPr>
            <p14:xfrm>
              <a:off x="431121" y="3305835"/>
              <a:ext cx="690840" cy="12168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B468FA94-01CC-4F6F-8C91-229BA132705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77481" y="3197835"/>
                <a:ext cx="798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F8A3D0EF-7D90-4CCA-A11D-86A22BAA5EF7}"/>
                  </a:ext>
                </a:extLst>
              </p14:cNvPr>
              <p14:cNvContentPartPr/>
              <p14:nvPr/>
            </p14:nvContentPartPr>
            <p14:xfrm>
              <a:off x="1025481" y="3306555"/>
              <a:ext cx="173160" cy="3204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F8A3D0EF-7D90-4CCA-A11D-86A22BAA5EF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71841" y="3198555"/>
                <a:ext cx="2808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2A42DD80-23E7-4C2B-993D-7ED1A625BEC9}"/>
                  </a:ext>
                </a:extLst>
              </p14:cNvPr>
              <p14:cNvContentPartPr/>
              <p14:nvPr/>
            </p14:nvContentPartPr>
            <p14:xfrm>
              <a:off x="489081" y="3051315"/>
              <a:ext cx="110520" cy="20304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2A42DD80-23E7-4C2B-993D-7ED1A625BEC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35081" y="2943315"/>
                <a:ext cx="2181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8C91E352-2A37-4F41-B52B-510CEC817363}"/>
                  </a:ext>
                </a:extLst>
              </p14:cNvPr>
              <p14:cNvContentPartPr/>
              <p14:nvPr/>
            </p14:nvContentPartPr>
            <p14:xfrm>
              <a:off x="709041" y="2856195"/>
              <a:ext cx="128160" cy="45288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8C91E352-2A37-4F41-B52B-510CEC81736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55041" y="2748195"/>
                <a:ext cx="2358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FBF53E60-C69E-41BD-ACF8-238F1AD24BC7}"/>
                  </a:ext>
                </a:extLst>
              </p14:cNvPr>
              <p14:cNvContentPartPr/>
              <p14:nvPr/>
            </p14:nvContentPartPr>
            <p14:xfrm>
              <a:off x="896601" y="2865195"/>
              <a:ext cx="142560" cy="28728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FBF53E60-C69E-41BD-ACF8-238F1AD24BC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2601" y="2757195"/>
                <a:ext cx="250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62FDB3B6-66C9-4E41-92CC-AB6C23745BC7}"/>
                  </a:ext>
                </a:extLst>
              </p14:cNvPr>
              <p14:cNvContentPartPr/>
              <p14:nvPr/>
            </p14:nvContentPartPr>
            <p14:xfrm>
              <a:off x="1123041" y="2928195"/>
              <a:ext cx="99000" cy="15084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62FDB3B6-66C9-4E41-92CC-AB6C23745BC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69401" y="2820555"/>
                <a:ext cx="2066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81E12F05-C3BC-458D-B032-A46FBC737A9E}"/>
                  </a:ext>
                </a:extLst>
              </p14:cNvPr>
              <p14:cNvContentPartPr/>
              <p14:nvPr/>
            </p14:nvContentPartPr>
            <p14:xfrm>
              <a:off x="1119081" y="2963115"/>
              <a:ext cx="58680" cy="4464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81E12F05-C3BC-458D-B032-A46FBC737A9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65441" y="2855475"/>
                <a:ext cx="166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18A29722-DFE7-4295-B025-ECD131AE163F}"/>
                  </a:ext>
                </a:extLst>
              </p14:cNvPr>
              <p14:cNvContentPartPr/>
              <p14:nvPr/>
            </p14:nvContentPartPr>
            <p14:xfrm>
              <a:off x="1415001" y="2653515"/>
              <a:ext cx="1186200" cy="37224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18A29722-DFE7-4295-B025-ECD131AE163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361001" y="2545515"/>
                <a:ext cx="129384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46B74619-D0A2-4436-9B4A-6B3DB3C00173}"/>
                  </a:ext>
                </a:extLst>
              </p14:cNvPr>
              <p14:cNvContentPartPr/>
              <p14:nvPr/>
            </p14:nvContentPartPr>
            <p14:xfrm>
              <a:off x="2347401" y="1951515"/>
              <a:ext cx="227880" cy="33732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46B74619-D0A2-4436-9B4A-6B3DB3C0017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293761" y="1843875"/>
                <a:ext cx="3355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FB403105-D43D-4B90-B74E-228976D9E4E0}"/>
                  </a:ext>
                </a:extLst>
              </p14:cNvPr>
              <p14:cNvContentPartPr/>
              <p14:nvPr/>
            </p14:nvContentPartPr>
            <p14:xfrm>
              <a:off x="89481" y="2353275"/>
              <a:ext cx="317880" cy="69660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FB403105-D43D-4B90-B74E-228976D9E4E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5481" y="2245275"/>
                <a:ext cx="425520" cy="9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77CF33A5-7727-4DCE-B899-41CF170A0FB3}"/>
                  </a:ext>
                </a:extLst>
              </p14:cNvPr>
              <p14:cNvContentPartPr/>
              <p14:nvPr/>
            </p14:nvContentPartPr>
            <p14:xfrm>
              <a:off x="276321" y="2854755"/>
              <a:ext cx="150480" cy="30240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77CF33A5-7727-4DCE-B899-41CF170A0FB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22321" y="2746755"/>
                <a:ext cx="2581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4BF3D1E7-A8EC-4B46-80FF-68BE09031FA0}"/>
                  </a:ext>
                </a:extLst>
              </p14:cNvPr>
              <p14:cNvContentPartPr/>
              <p14:nvPr/>
            </p14:nvContentPartPr>
            <p14:xfrm>
              <a:off x="2672121" y="2435355"/>
              <a:ext cx="84960" cy="69804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4BF3D1E7-A8EC-4B46-80FF-68BE09031F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618121" y="2327715"/>
                <a:ext cx="19260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0328774D-E13C-4CA6-9DCD-2DCCABF66BB7}"/>
                  </a:ext>
                </a:extLst>
              </p14:cNvPr>
              <p14:cNvContentPartPr/>
              <p14:nvPr/>
            </p14:nvContentPartPr>
            <p14:xfrm>
              <a:off x="2653401" y="2251395"/>
              <a:ext cx="1737720" cy="83052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0328774D-E13C-4CA6-9DCD-2DCCABF66BB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599761" y="2143755"/>
                <a:ext cx="184536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3EB0F79A-68BF-4391-83AE-3DEC31E4BF40}"/>
                  </a:ext>
                </a:extLst>
              </p14:cNvPr>
              <p14:cNvContentPartPr/>
              <p14:nvPr/>
            </p14:nvContentPartPr>
            <p14:xfrm>
              <a:off x="2888121" y="2943675"/>
              <a:ext cx="1486440" cy="16272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3EB0F79A-68BF-4391-83AE-3DEC31E4BF4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834121" y="2835675"/>
                <a:ext cx="15940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D55C1AEB-B09C-446D-9478-91AA8BD05BD5}"/>
                  </a:ext>
                </a:extLst>
              </p14:cNvPr>
              <p14:cNvContentPartPr/>
              <p14:nvPr/>
            </p14:nvContentPartPr>
            <p14:xfrm>
              <a:off x="2866521" y="2487555"/>
              <a:ext cx="249480" cy="41544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D55C1AEB-B09C-446D-9478-91AA8BD05BD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812881" y="2379915"/>
                <a:ext cx="3571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AC35CF3A-1303-4A12-AA16-3F7F5B2037A4}"/>
                  </a:ext>
                </a:extLst>
              </p14:cNvPr>
              <p14:cNvContentPartPr/>
              <p14:nvPr/>
            </p14:nvContentPartPr>
            <p14:xfrm>
              <a:off x="3157761" y="2461635"/>
              <a:ext cx="203400" cy="53352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AC35CF3A-1303-4A12-AA16-3F7F5B2037A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103761" y="2353995"/>
                <a:ext cx="31104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1C290700-090F-4CB8-AFC2-57A82B1F3FB5}"/>
                  </a:ext>
                </a:extLst>
              </p14:cNvPr>
              <p14:cNvContentPartPr/>
              <p14:nvPr/>
            </p14:nvContentPartPr>
            <p14:xfrm>
              <a:off x="3356841" y="2563155"/>
              <a:ext cx="232920" cy="37332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1C290700-090F-4CB8-AFC2-57A82B1F3FB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303201" y="2455515"/>
                <a:ext cx="3405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E8590ED7-6EE4-40A8-A859-0479A20CC038}"/>
                  </a:ext>
                </a:extLst>
              </p14:cNvPr>
              <p14:cNvContentPartPr/>
              <p14:nvPr/>
            </p14:nvContentPartPr>
            <p14:xfrm>
              <a:off x="3720441" y="2553795"/>
              <a:ext cx="195480" cy="32292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E8590ED7-6EE4-40A8-A859-0479A20CC03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666441" y="2446155"/>
                <a:ext cx="3031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0F39F03B-5DB2-4FB9-A842-2E92814652D4}"/>
                  </a:ext>
                </a:extLst>
              </p14:cNvPr>
              <p14:cNvContentPartPr/>
              <p14:nvPr/>
            </p14:nvContentPartPr>
            <p14:xfrm>
              <a:off x="3775161" y="2634075"/>
              <a:ext cx="196920" cy="8388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0F39F03B-5DB2-4FB9-A842-2E92814652D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721521" y="2526075"/>
                <a:ext cx="30456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68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4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Walk-through into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1085E0-930D-47C3-B0AB-2EBAC3E06B47}"/>
                  </a:ext>
                </a:extLst>
              </p14:cNvPr>
              <p14:cNvContentPartPr/>
              <p14:nvPr/>
            </p14:nvContentPartPr>
            <p14:xfrm>
              <a:off x="2835561" y="1382715"/>
              <a:ext cx="34560" cy="64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1085E0-930D-47C3-B0AB-2EBAC3E06B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1921" y="1274715"/>
                <a:ext cx="14220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95F4F-E8B1-40D7-94FF-B5123AD4B3A6}"/>
                  </a:ext>
                </a:extLst>
              </p14:cNvPr>
              <p14:cNvContentPartPr/>
              <p14:nvPr/>
            </p14:nvContentPartPr>
            <p14:xfrm>
              <a:off x="2761761" y="1277595"/>
              <a:ext cx="591840" cy="6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95F4F-E8B1-40D7-94FF-B5123AD4B3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7761" y="1169955"/>
                <a:ext cx="69948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B436E6-9A60-4FF5-8A5C-BFB67648E63B}"/>
                  </a:ext>
                </a:extLst>
              </p14:cNvPr>
              <p14:cNvContentPartPr/>
              <p14:nvPr/>
            </p14:nvContentPartPr>
            <p14:xfrm>
              <a:off x="3403641" y="1478835"/>
              <a:ext cx="244800" cy="46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B436E6-9A60-4FF5-8A5C-BFB67648E6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0001" y="1370835"/>
                <a:ext cx="35244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313EA1-A7FE-4FA6-8F14-7125D6E93BB0}"/>
                  </a:ext>
                </a:extLst>
              </p14:cNvPr>
              <p14:cNvContentPartPr/>
              <p14:nvPr/>
            </p14:nvContentPartPr>
            <p14:xfrm>
              <a:off x="3686961" y="1597275"/>
              <a:ext cx="297720" cy="32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313EA1-A7FE-4FA6-8F14-7125D6E93B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2961" y="1489275"/>
                <a:ext cx="40536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AA4DE8-2F20-4F0D-BB27-3C9F2672BE45}"/>
                  </a:ext>
                </a:extLst>
              </p14:cNvPr>
              <p14:cNvContentPartPr/>
              <p14:nvPr/>
            </p14:nvContentPartPr>
            <p14:xfrm>
              <a:off x="4134441" y="1172475"/>
              <a:ext cx="149040" cy="103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AA4DE8-2F20-4F0D-BB27-3C9F2672BE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80801" y="1064835"/>
                <a:ext cx="25668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5B45E4-5DF1-4ACB-99BC-7B0A29F60D89}"/>
                  </a:ext>
                </a:extLst>
              </p14:cNvPr>
              <p14:cNvContentPartPr/>
              <p14:nvPr/>
            </p14:nvContentPartPr>
            <p14:xfrm>
              <a:off x="4279881" y="1474155"/>
              <a:ext cx="475560" cy="38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5B45E4-5DF1-4ACB-99BC-7B0A29F60D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26241" y="1366155"/>
                <a:ext cx="5832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FAB36D-2333-4DEE-BB0A-D2E0BA9E1027}"/>
                  </a:ext>
                </a:extLst>
              </p14:cNvPr>
              <p14:cNvContentPartPr/>
              <p14:nvPr/>
            </p14:nvContentPartPr>
            <p14:xfrm>
              <a:off x="4880001" y="1521315"/>
              <a:ext cx="562320" cy="365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FAB36D-2333-4DEE-BB0A-D2E0BA9E10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6361" y="1413315"/>
                <a:ext cx="6699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E7DCD6-BCC7-4EC8-8E5B-E6796AE5739A}"/>
                  </a:ext>
                </a:extLst>
              </p14:cNvPr>
              <p14:cNvContentPartPr/>
              <p14:nvPr/>
            </p14:nvContentPartPr>
            <p14:xfrm>
              <a:off x="5494161" y="1484955"/>
              <a:ext cx="744480" cy="35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E7DCD6-BCC7-4EC8-8E5B-E6796AE573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40521" y="1376955"/>
                <a:ext cx="8521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68F31D-43CA-4491-89D9-C08F33E0A8AE}"/>
                  </a:ext>
                </a:extLst>
              </p14:cNvPr>
              <p14:cNvContentPartPr/>
              <p14:nvPr/>
            </p14:nvContentPartPr>
            <p14:xfrm>
              <a:off x="6324681" y="1530675"/>
              <a:ext cx="219240" cy="22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68F31D-43CA-4491-89D9-C08F33E0A8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71041" y="1422675"/>
                <a:ext cx="3268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E82992-BFFA-4B9F-AF72-BFE81CB0D10E}"/>
                  </a:ext>
                </a:extLst>
              </p14:cNvPr>
              <p14:cNvContentPartPr/>
              <p14:nvPr/>
            </p14:nvContentPartPr>
            <p14:xfrm>
              <a:off x="6671001" y="1196235"/>
              <a:ext cx="72720" cy="730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E82992-BFFA-4B9F-AF72-BFE81CB0D10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17361" y="1088235"/>
                <a:ext cx="18036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03B848-1CB6-4570-80D8-82B2C3CE1331}"/>
                  </a:ext>
                </a:extLst>
              </p14:cNvPr>
              <p14:cNvContentPartPr/>
              <p14:nvPr/>
            </p14:nvContentPartPr>
            <p14:xfrm>
              <a:off x="6671721" y="1518075"/>
              <a:ext cx="408240" cy="235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03B848-1CB6-4570-80D8-82B2C3CE13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18081" y="1410435"/>
                <a:ext cx="5158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B43DB9-EFB0-449C-A931-12342E6291CE}"/>
                  </a:ext>
                </a:extLst>
              </p14:cNvPr>
              <p14:cNvContentPartPr/>
              <p14:nvPr/>
            </p14:nvContentPartPr>
            <p14:xfrm>
              <a:off x="7397481" y="1317195"/>
              <a:ext cx="549720" cy="522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B43DB9-EFB0-449C-A931-12342E6291C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43841" y="1209555"/>
                <a:ext cx="65736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BE2DBA-0860-4603-9072-C4969644DF2A}"/>
                  </a:ext>
                </a:extLst>
              </p14:cNvPr>
              <p14:cNvContentPartPr/>
              <p14:nvPr/>
            </p14:nvContentPartPr>
            <p14:xfrm>
              <a:off x="7987161" y="1464435"/>
              <a:ext cx="707760" cy="33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BE2DBA-0860-4603-9072-C4969644DF2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33521" y="1356795"/>
                <a:ext cx="8154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8220D7-967F-45A8-BF9A-F584DCADBD95}"/>
                  </a:ext>
                </a:extLst>
              </p14:cNvPr>
              <p14:cNvContentPartPr/>
              <p14:nvPr/>
            </p14:nvContentPartPr>
            <p14:xfrm>
              <a:off x="8760081" y="1517715"/>
              <a:ext cx="470520" cy="244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8220D7-967F-45A8-BF9A-F584DCADBD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06441" y="1409715"/>
                <a:ext cx="578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CADCCA-49E7-4B48-8163-470E9748C3E1}"/>
                  </a:ext>
                </a:extLst>
              </p14:cNvPr>
              <p14:cNvContentPartPr/>
              <p14:nvPr/>
            </p14:nvContentPartPr>
            <p14:xfrm>
              <a:off x="9273081" y="1265355"/>
              <a:ext cx="76680" cy="12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CADCCA-49E7-4B48-8163-470E9748C3E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19081" y="1157355"/>
                <a:ext cx="1843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5F6749-59AC-469F-8E34-3FAF3F29D121}"/>
                  </a:ext>
                </a:extLst>
              </p14:cNvPr>
              <p14:cNvContentPartPr/>
              <p14:nvPr/>
            </p14:nvContentPartPr>
            <p14:xfrm>
              <a:off x="9452721" y="1498995"/>
              <a:ext cx="368280" cy="651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5F6749-59AC-469F-8E34-3FAF3F29D12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99081" y="1390995"/>
                <a:ext cx="475920" cy="8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942B6F-C2AD-4996-8CE2-F62E67255EFC}"/>
                  </a:ext>
                </a:extLst>
              </p14:cNvPr>
              <p14:cNvContentPartPr/>
              <p14:nvPr/>
            </p14:nvContentPartPr>
            <p14:xfrm>
              <a:off x="3074241" y="2243835"/>
              <a:ext cx="3775320" cy="13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942B6F-C2AD-4996-8CE2-F62E67255EF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20601" y="2135835"/>
                <a:ext cx="38829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929D2B7-AF01-4191-86B2-F2ADB16DD5AC}"/>
                  </a:ext>
                </a:extLst>
              </p14:cNvPr>
              <p14:cNvContentPartPr/>
              <p14:nvPr/>
            </p14:nvContentPartPr>
            <p14:xfrm>
              <a:off x="1597161" y="3066075"/>
              <a:ext cx="86760" cy="246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929D2B7-AF01-4191-86B2-F2ADB16DD5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43161" y="2958435"/>
                <a:ext cx="194400" cy="26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96CE8E-A24D-45D4-B70B-17270B5251F7}"/>
                  </a:ext>
                </a:extLst>
              </p14:cNvPr>
              <p14:cNvContentPartPr/>
              <p14:nvPr/>
            </p14:nvContentPartPr>
            <p14:xfrm>
              <a:off x="1543521" y="2883915"/>
              <a:ext cx="2692080" cy="276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96CE8E-A24D-45D4-B70B-17270B5251F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89521" y="2776275"/>
                <a:ext cx="2799720" cy="29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CDDD15-6EBD-4042-B99D-FC80E2148DE6}"/>
                  </a:ext>
                </a:extLst>
              </p14:cNvPr>
              <p14:cNvContentPartPr/>
              <p14:nvPr/>
            </p14:nvContentPartPr>
            <p14:xfrm>
              <a:off x="1597161" y="5518035"/>
              <a:ext cx="2520360" cy="571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CDDD15-6EBD-4042-B99D-FC80E2148DE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43161" y="5410035"/>
                <a:ext cx="26280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88A673-4277-4422-A6C5-BFB4F26006CA}"/>
                  </a:ext>
                </a:extLst>
              </p14:cNvPr>
              <p14:cNvContentPartPr/>
              <p14:nvPr/>
            </p14:nvContentPartPr>
            <p14:xfrm>
              <a:off x="2254881" y="3300795"/>
              <a:ext cx="483480" cy="474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88A673-4277-4422-A6C5-BFB4F26006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01241" y="3193155"/>
                <a:ext cx="59112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1AC500D-4FAC-4626-9DBB-49B77C1DA365}"/>
                  </a:ext>
                </a:extLst>
              </p14:cNvPr>
              <p14:cNvContentPartPr/>
              <p14:nvPr/>
            </p14:nvContentPartPr>
            <p14:xfrm>
              <a:off x="2597961" y="3417795"/>
              <a:ext cx="182520" cy="8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1AC500D-4FAC-4626-9DBB-49B77C1DA36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43961" y="3310155"/>
                <a:ext cx="290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FB5ABA-0312-46CA-A8C0-BDE4288BAFDC}"/>
                  </a:ext>
                </a:extLst>
              </p14:cNvPr>
              <p14:cNvContentPartPr/>
              <p14:nvPr/>
            </p14:nvContentPartPr>
            <p14:xfrm>
              <a:off x="2894601" y="3193515"/>
              <a:ext cx="498600" cy="480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FB5ABA-0312-46CA-A8C0-BDE4288BAFD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840601" y="3085875"/>
                <a:ext cx="60624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926FB3-485D-45A5-8647-6AB4C149D244}"/>
                  </a:ext>
                </a:extLst>
              </p14:cNvPr>
              <p14:cNvContentPartPr/>
              <p14:nvPr/>
            </p14:nvContentPartPr>
            <p14:xfrm>
              <a:off x="3332001" y="3373155"/>
              <a:ext cx="147600" cy="77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926FB3-485D-45A5-8647-6AB4C149D24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78361" y="3265155"/>
                <a:ext cx="255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D637A9B-274E-4778-9122-BED06295B665}"/>
                  </a:ext>
                </a:extLst>
              </p14:cNvPr>
              <p14:cNvContentPartPr/>
              <p14:nvPr/>
            </p14:nvContentPartPr>
            <p14:xfrm>
              <a:off x="3575721" y="3395475"/>
              <a:ext cx="227520" cy="261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D637A9B-274E-4778-9122-BED06295B66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21721" y="3287475"/>
                <a:ext cx="3351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75977CF-EA68-4D1E-BA24-1B24D44278E5}"/>
                  </a:ext>
                </a:extLst>
              </p14:cNvPr>
              <p14:cNvContentPartPr/>
              <p14:nvPr/>
            </p14:nvContentPartPr>
            <p14:xfrm>
              <a:off x="1955001" y="4301595"/>
              <a:ext cx="240120" cy="443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75977CF-EA68-4D1E-BA24-1B24D44278E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01001" y="4193955"/>
                <a:ext cx="3477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F66EDD-9F05-4738-B559-F6CC099C5864}"/>
                  </a:ext>
                </a:extLst>
              </p14:cNvPr>
              <p14:cNvContentPartPr/>
              <p14:nvPr/>
            </p14:nvContentPartPr>
            <p14:xfrm>
              <a:off x="2019801" y="4567995"/>
              <a:ext cx="192240" cy="83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F66EDD-9F05-4738-B559-F6CC099C586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66161" y="4460355"/>
                <a:ext cx="2998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CC7E9D-C726-4772-89A5-346D5F75A01B}"/>
                  </a:ext>
                </a:extLst>
              </p14:cNvPr>
              <p14:cNvContentPartPr/>
              <p14:nvPr/>
            </p14:nvContentPartPr>
            <p14:xfrm>
              <a:off x="2355321" y="4454955"/>
              <a:ext cx="147240" cy="220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CC7E9D-C726-4772-89A5-346D5F75A01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01681" y="4347315"/>
                <a:ext cx="2548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E6AFF1-08F0-44C9-AFA4-253FDAA8E306}"/>
                  </a:ext>
                </a:extLst>
              </p14:cNvPr>
              <p14:cNvContentPartPr/>
              <p14:nvPr/>
            </p14:nvContentPartPr>
            <p14:xfrm>
              <a:off x="2635761" y="4227795"/>
              <a:ext cx="331560" cy="467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E6AFF1-08F0-44C9-AFA4-253FDAA8E30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81761" y="4119795"/>
                <a:ext cx="43920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15E1B2-74A0-4901-9854-384609D9E66C}"/>
                  </a:ext>
                </a:extLst>
              </p14:cNvPr>
              <p14:cNvContentPartPr/>
              <p14:nvPr/>
            </p14:nvContentPartPr>
            <p14:xfrm>
              <a:off x="2927361" y="4267035"/>
              <a:ext cx="62640" cy="45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15E1B2-74A0-4901-9854-384609D9E66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73721" y="4159395"/>
                <a:ext cx="170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57A64C1-4C9C-4CD8-BE74-0947649FF837}"/>
                  </a:ext>
                </a:extLst>
              </p14:cNvPr>
              <p14:cNvContentPartPr/>
              <p14:nvPr/>
            </p14:nvContentPartPr>
            <p14:xfrm>
              <a:off x="3125001" y="4363515"/>
              <a:ext cx="549720" cy="330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7A64C1-4C9C-4CD8-BE74-0947649FF8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71001" y="4255875"/>
                <a:ext cx="6573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82FD01E-B109-44A2-AD08-B0E59C14FF7F}"/>
                  </a:ext>
                </a:extLst>
              </p14:cNvPr>
              <p14:cNvContentPartPr/>
              <p14:nvPr/>
            </p14:nvContentPartPr>
            <p14:xfrm>
              <a:off x="2123841" y="5130675"/>
              <a:ext cx="43200" cy="443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82FD01E-B109-44A2-AD08-B0E59C14FF7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70201" y="5022675"/>
                <a:ext cx="1508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D0E100-9E06-42E0-A2D1-82F512E73581}"/>
                  </a:ext>
                </a:extLst>
              </p14:cNvPr>
              <p14:cNvContentPartPr/>
              <p14:nvPr/>
            </p14:nvContentPartPr>
            <p14:xfrm>
              <a:off x="2096121" y="5078115"/>
              <a:ext cx="523440" cy="475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D0E100-9E06-42E0-A2D1-82F512E7358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42121" y="4970115"/>
                <a:ext cx="6310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4FC7AD7-C9A0-4003-A26B-C549ACB8A842}"/>
                  </a:ext>
                </a:extLst>
              </p14:cNvPr>
              <p14:cNvContentPartPr/>
              <p14:nvPr/>
            </p14:nvContentPartPr>
            <p14:xfrm>
              <a:off x="2742681" y="5101155"/>
              <a:ext cx="282600" cy="386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4FC7AD7-C9A0-4003-A26B-C549ACB8A84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88681" y="4993155"/>
                <a:ext cx="39024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D50B94-8D54-4D60-98A0-2662455ECA48}"/>
                  </a:ext>
                </a:extLst>
              </p14:cNvPr>
              <p14:cNvContentPartPr/>
              <p14:nvPr/>
            </p14:nvContentPartPr>
            <p14:xfrm>
              <a:off x="3101241" y="5184675"/>
              <a:ext cx="691920" cy="321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D50B94-8D54-4D60-98A0-2662455ECA4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047241" y="5077035"/>
                <a:ext cx="799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03BB345-6C73-4B4B-9E8E-DF9BBA3758AE}"/>
                  </a:ext>
                </a:extLst>
              </p14:cNvPr>
              <p14:cNvContentPartPr/>
              <p14:nvPr/>
            </p14:nvContentPartPr>
            <p14:xfrm>
              <a:off x="3731961" y="4905675"/>
              <a:ext cx="258120" cy="541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03BB345-6C73-4B4B-9E8E-DF9BBA3758A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78321" y="4797675"/>
                <a:ext cx="36576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BDA19C6-8EFC-45AA-A149-97BFFEA909CA}"/>
                  </a:ext>
                </a:extLst>
              </p14:cNvPr>
              <p14:cNvContentPartPr/>
              <p14:nvPr/>
            </p14:nvContentPartPr>
            <p14:xfrm>
              <a:off x="4811601" y="3967515"/>
              <a:ext cx="2340720" cy="46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BDA19C6-8EFC-45AA-A149-97BFFEA909C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57961" y="3859875"/>
                <a:ext cx="2448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6E88825-52C1-460E-ABD0-A1B0D039073D}"/>
                  </a:ext>
                </a:extLst>
              </p14:cNvPr>
              <p14:cNvContentPartPr/>
              <p14:nvPr/>
            </p14:nvContentPartPr>
            <p14:xfrm>
              <a:off x="8203881" y="3714075"/>
              <a:ext cx="452520" cy="55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6E88825-52C1-460E-ABD0-A1B0D03907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150241" y="3606075"/>
                <a:ext cx="5601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60B01E0-998A-4B56-816C-7029ACF39F0E}"/>
                  </a:ext>
                </a:extLst>
              </p14:cNvPr>
              <p14:cNvContentPartPr/>
              <p14:nvPr/>
            </p14:nvContentPartPr>
            <p14:xfrm>
              <a:off x="8324841" y="4025115"/>
              <a:ext cx="437760" cy="45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60B01E0-998A-4B56-816C-7029ACF39F0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71201" y="3917475"/>
                <a:ext cx="5454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A82B497-C7EA-4A6E-9DC8-0930DED22CDD}"/>
                  </a:ext>
                </a:extLst>
              </p14:cNvPr>
              <p14:cNvContentPartPr/>
              <p14:nvPr/>
            </p14:nvContentPartPr>
            <p14:xfrm>
              <a:off x="8852241" y="3990555"/>
              <a:ext cx="658080" cy="662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A82B497-C7EA-4A6E-9DC8-0930DED22CD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798241" y="3882555"/>
                <a:ext cx="7657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365DF8-D2CF-49C8-B628-916E4400ACA6}"/>
                  </a:ext>
                </a:extLst>
              </p14:cNvPr>
              <p14:cNvContentPartPr/>
              <p14:nvPr/>
            </p14:nvContentPartPr>
            <p14:xfrm>
              <a:off x="9603921" y="4034835"/>
              <a:ext cx="316440" cy="200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365DF8-D2CF-49C8-B628-916E4400ACA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549921" y="3927195"/>
                <a:ext cx="4240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B750FC-1F9A-40CD-A638-3C3F88398B27}"/>
                  </a:ext>
                </a:extLst>
              </p14:cNvPr>
              <p14:cNvContentPartPr/>
              <p14:nvPr/>
            </p14:nvContentPartPr>
            <p14:xfrm>
              <a:off x="10057521" y="3739995"/>
              <a:ext cx="325800" cy="555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B750FC-1F9A-40CD-A638-3C3F88398B2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003881" y="3632355"/>
                <a:ext cx="43344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0F22712-07C4-4933-B45D-4CA5B8A05B34}"/>
                  </a:ext>
                </a:extLst>
              </p14:cNvPr>
              <p14:cNvContentPartPr/>
              <p14:nvPr/>
            </p14:nvContentPartPr>
            <p14:xfrm>
              <a:off x="6304521" y="4799115"/>
              <a:ext cx="55800" cy="1263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0F22712-07C4-4933-B45D-4CA5B8A05B3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50521" y="4691475"/>
                <a:ext cx="163440" cy="14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26C4523-23E7-41A5-8D21-B433F7E23D08}"/>
                  </a:ext>
                </a:extLst>
              </p14:cNvPr>
              <p14:cNvContentPartPr/>
              <p14:nvPr/>
            </p14:nvContentPartPr>
            <p14:xfrm>
              <a:off x="6285441" y="4767075"/>
              <a:ext cx="2029320" cy="1243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26C4523-23E7-41A5-8D21-B433F7E23D0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231441" y="4659075"/>
                <a:ext cx="2136960" cy="14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C16A9DE-F2AA-43DA-8141-F308BFFBA726}"/>
                  </a:ext>
                </a:extLst>
              </p14:cNvPr>
              <p14:cNvContentPartPr/>
              <p14:nvPr/>
            </p14:nvContentPartPr>
            <p14:xfrm>
              <a:off x="6433761" y="6026715"/>
              <a:ext cx="2152080" cy="22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C16A9DE-F2AA-43DA-8141-F308BFFBA72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379761" y="5918715"/>
                <a:ext cx="2259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68F5460-1C49-47DC-B8FC-BEDF89E99A78}"/>
                  </a:ext>
                </a:extLst>
              </p14:cNvPr>
              <p14:cNvContentPartPr/>
              <p14:nvPr/>
            </p14:nvContentPartPr>
            <p14:xfrm>
              <a:off x="6353481" y="5727915"/>
              <a:ext cx="394560" cy="299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68F5460-1C49-47DC-B8FC-BEDF89E99A7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299841" y="5619915"/>
                <a:ext cx="5022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53969A2-97A2-412E-BB59-E49F816FA1A2}"/>
                  </a:ext>
                </a:extLst>
              </p14:cNvPr>
              <p14:cNvContentPartPr/>
              <p14:nvPr/>
            </p14:nvContentPartPr>
            <p14:xfrm>
              <a:off x="7747401" y="4803435"/>
              <a:ext cx="535320" cy="385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53969A2-97A2-412E-BB59-E49F816FA1A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693761" y="4695435"/>
                <a:ext cx="64296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C9D2A8-F906-483E-9156-42642359734B}"/>
                  </a:ext>
                </a:extLst>
              </p14:cNvPr>
              <p14:cNvContentPartPr/>
              <p14:nvPr/>
            </p14:nvContentPartPr>
            <p14:xfrm>
              <a:off x="6354921" y="5073075"/>
              <a:ext cx="704160" cy="315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C9D2A8-F906-483E-9156-42642359734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301281" y="4965435"/>
                <a:ext cx="811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D5D47C73-8C18-4E88-B082-2C1ADE1148BB}"/>
                  </a:ext>
                </a:extLst>
              </p14:cNvPr>
              <p14:cNvContentPartPr/>
              <p14:nvPr/>
            </p14:nvContentPartPr>
            <p14:xfrm>
              <a:off x="7046481" y="5356035"/>
              <a:ext cx="257760" cy="50616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D5D47C73-8C18-4E88-B082-2C1ADE1148B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992481" y="5248395"/>
                <a:ext cx="36540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4FB3C949-6CD6-4482-B84B-6BC69791A2A4}"/>
                  </a:ext>
                </a:extLst>
              </p14:cNvPr>
              <p14:cNvContentPartPr/>
              <p14:nvPr/>
            </p14:nvContentPartPr>
            <p14:xfrm>
              <a:off x="7318641" y="5296635"/>
              <a:ext cx="81720" cy="38772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4FB3C949-6CD6-4482-B84B-6BC69791A2A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265001" y="5188995"/>
                <a:ext cx="18936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6C80AE56-F07B-4ED1-B0AD-338BEE29FAD9}"/>
                  </a:ext>
                </a:extLst>
              </p14:cNvPr>
              <p14:cNvContentPartPr/>
              <p14:nvPr/>
            </p14:nvContentPartPr>
            <p14:xfrm>
              <a:off x="7356081" y="4920075"/>
              <a:ext cx="280440" cy="112572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6C80AE56-F07B-4ED1-B0AD-338BEE29FAD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302441" y="4812075"/>
                <a:ext cx="38808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FA8B7D41-186F-4512-B4BE-754520F2A827}"/>
                  </a:ext>
                </a:extLst>
              </p14:cNvPr>
              <p14:cNvContentPartPr/>
              <p14:nvPr/>
            </p14:nvContentPartPr>
            <p14:xfrm>
              <a:off x="6739401" y="5605875"/>
              <a:ext cx="112320" cy="7632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FA8B7D41-186F-4512-B4BE-754520F2A82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685761" y="5497875"/>
                <a:ext cx="2199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4B2CB058-D5EE-48CA-9391-AE3180F73E80}"/>
                  </a:ext>
                </a:extLst>
              </p14:cNvPr>
              <p14:cNvContentPartPr/>
              <p14:nvPr/>
            </p14:nvContentPartPr>
            <p14:xfrm>
              <a:off x="6592161" y="5593635"/>
              <a:ext cx="229320" cy="22248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4B2CB058-D5EE-48CA-9391-AE3180F73E8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538521" y="5485635"/>
                <a:ext cx="3369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3CB03744-009E-42A8-A26E-B98CF7245231}"/>
                  </a:ext>
                </a:extLst>
              </p14:cNvPr>
              <p14:cNvContentPartPr/>
              <p14:nvPr/>
            </p14:nvContentPartPr>
            <p14:xfrm>
              <a:off x="7844601" y="4959675"/>
              <a:ext cx="187920" cy="14832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3CB03744-009E-42A8-A26E-B98CF724523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90961" y="4851675"/>
                <a:ext cx="2955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23CA216D-B430-4E9D-86E2-957F4B4F1072}"/>
                  </a:ext>
                </a:extLst>
              </p14:cNvPr>
              <p14:cNvContentPartPr/>
              <p14:nvPr/>
            </p14:nvContentPartPr>
            <p14:xfrm>
              <a:off x="6618441" y="5517675"/>
              <a:ext cx="280440" cy="26100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23CA216D-B430-4E9D-86E2-957F4B4F107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564801" y="5410035"/>
                <a:ext cx="3880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34835D8E-CD7C-4891-8EC2-C2872F87D45F}"/>
                  </a:ext>
                </a:extLst>
              </p14:cNvPr>
              <p14:cNvContentPartPr/>
              <p14:nvPr/>
            </p14:nvContentPartPr>
            <p14:xfrm>
              <a:off x="6642201" y="5518035"/>
              <a:ext cx="245160" cy="27432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34835D8E-CD7C-4891-8EC2-C2872F87D45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588561" y="5410035"/>
                <a:ext cx="3528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8376718B-48A2-4F5E-ACF8-33D04D11EB33}"/>
                  </a:ext>
                </a:extLst>
              </p14:cNvPr>
              <p14:cNvContentPartPr/>
              <p14:nvPr/>
            </p14:nvContentPartPr>
            <p14:xfrm>
              <a:off x="6490281" y="5405355"/>
              <a:ext cx="345600" cy="22212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8376718B-48A2-4F5E-ACF8-33D04D11EB3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36281" y="5297355"/>
                <a:ext cx="4532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20339F5C-A245-43CC-A7E7-E167724D5FBE}"/>
                  </a:ext>
                </a:extLst>
              </p14:cNvPr>
              <p14:cNvContentPartPr/>
              <p14:nvPr/>
            </p14:nvContentPartPr>
            <p14:xfrm>
              <a:off x="6462561" y="5453595"/>
              <a:ext cx="79920" cy="10584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20339F5C-A245-43CC-A7E7-E167724D5FB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08561" y="5345595"/>
                <a:ext cx="1875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CA0E06B8-DFA2-4A95-B587-D5581935CAE2}"/>
                  </a:ext>
                </a:extLst>
              </p14:cNvPr>
              <p14:cNvContentPartPr/>
              <p14:nvPr/>
            </p14:nvContentPartPr>
            <p14:xfrm>
              <a:off x="6740121" y="5536755"/>
              <a:ext cx="4320" cy="2196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CA0E06B8-DFA2-4A95-B587-D5581935CAE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686481" y="5429115"/>
                <a:ext cx="111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D0D48787-FE71-4E06-B082-BE4904C08215}"/>
                  </a:ext>
                </a:extLst>
              </p14:cNvPr>
              <p14:cNvContentPartPr/>
              <p14:nvPr/>
            </p14:nvContentPartPr>
            <p14:xfrm>
              <a:off x="6520881" y="5493195"/>
              <a:ext cx="25200" cy="936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D0D48787-FE71-4E06-B082-BE4904C0821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466881" y="5385555"/>
                <a:ext cx="132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6425604E-CF58-43DB-87CA-30418B3F1970}"/>
                  </a:ext>
                </a:extLst>
              </p14:cNvPr>
              <p14:cNvContentPartPr/>
              <p14:nvPr/>
            </p14:nvContentPartPr>
            <p14:xfrm>
              <a:off x="8071041" y="2965635"/>
              <a:ext cx="2786760" cy="202248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6425604E-CF58-43DB-87CA-30418B3F197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017401" y="2857995"/>
                <a:ext cx="2894400" cy="22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BC2C3862-43E8-487A-AA91-4F400F488A75}"/>
                  </a:ext>
                </a:extLst>
              </p14:cNvPr>
              <p14:cNvContentPartPr/>
              <p14:nvPr/>
            </p14:nvContentPartPr>
            <p14:xfrm>
              <a:off x="6051441" y="3334275"/>
              <a:ext cx="2003040" cy="58320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BC2C3862-43E8-487A-AA91-4F400F488A7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97441" y="3226275"/>
                <a:ext cx="211068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B6EBF906-C2A0-4950-BC2B-7ABC3766E9A7}"/>
                  </a:ext>
                </a:extLst>
              </p14:cNvPr>
              <p14:cNvContentPartPr/>
              <p14:nvPr/>
            </p14:nvContentPartPr>
            <p14:xfrm>
              <a:off x="6218121" y="3375675"/>
              <a:ext cx="248040" cy="35928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B6EBF906-C2A0-4950-BC2B-7ABC3766E9A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164121" y="3267675"/>
                <a:ext cx="3556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EC3EB4AB-AF18-48AD-9B05-877204AE2820}"/>
                  </a:ext>
                </a:extLst>
              </p14:cNvPr>
              <p14:cNvContentPartPr/>
              <p14:nvPr/>
            </p14:nvContentPartPr>
            <p14:xfrm>
              <a:off x="7667841" y="4829355"/>
              <a:ext cx="231120" cy="38448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EC3EB4AB-AF18-48AD-9B05-877204AE282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613841" y="4721715"/>
                <a:ext cx="3387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33855AE7-0759-4FD9-BE93-4697E1CFC0D5}"/>
                  </a:ext>
                </a:extLst>
              </p14:cNvPr>
              <p14:cNvContentPartPr/>
              <p14:nvPr/>
            </p14:nvContentPartPr>
            <p14:xfrm>
              <a:off x="6507561" y="5443515"/>
              <a:ext cx="196560" cy="2556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33855AE7-0759-4FD9-BE93-4697E1CFC0D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453921" y="5335875"/>
                <a:ext cx="304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C1817E1F-CD9B-4FBF-9C37-683198FBF1ED}"/>
                  </a:ext>
                </a:extLst>
              </p14:cNvPr>
              <p14:cNvContentPartPr/>
              <p14:nvPr/>
            </p14:nvContentPartPr>
            <p14:xfrm>
              <a:off x="6455721" y="5383395"/>
              <a:ext cx="112320" cy="20052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C1817E1F-CD9B-4FBF-9C37-683198FBF1E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401721" y="5275395"/>
                <a:ext cx="2199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5E611181-55D5-4E20-84FC-499957F2B349}"/>
                  </a:ext>
                </a:extLst>
              </p14:cNvPr>
              <p14:cNvContentPartPr/>
              <p14:nvPr/>
            </p14:nvContentPartPr>
            <p14:xfrm>
              <a:off x="6173841" y="3255075"/>
              <a:ext cx="1948320" cy="41616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5E611181-55D5-4E20-84FC-499957F2B34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120201" y="3147075"/>
                <a:ext cx="20559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AB283FEA-A687-4106-A6FA-060EB988E534}"/>
                  </a:ext>
                </a:extLst>
              </p14:cNvPr>
              <p14:cNvContentPartPr/>
              <p14:nvPr/>
            </p14:nvContentPartPr>
            <p14:xfrm>
              <a:off x="6116601" y="3265875"/>
              <a:ext cx="320400" cy="51948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AB283FEA-A687-4106-A6FA-060EB988E53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62601" y="3157875"/>
                <a:ext cx="42804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80DDF394-B0D0-4085-9B58-DF02BD9544F9}"/>
                  </a:ext>
                </a:extLst>
              </p14:cNvPr>
              <p14:cNvContentPartPr/>
              <p14:nvPr/>
            </p14:nvContentPartPr>
            <p14:xfrm>
              <a:off x="6725721" y="5545035"/>
              <a:ext cx="40680" cy="1224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80DDF394-B0D0-4085-9B58-DF02BD9544F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671721" y="5437395"/>
                <a:ext cx="148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0557C087-3B21-4658-B54F-F1E509587224}"/>
                  </a:ext>
                </a:extLst>
              </p14:cNvPr>
              <p14:cNvContentPartPr/>
              <p14:nvPr/>
            </p14:nvContentPartPr>
            <p14:xfrm>
              <a:off x="6467961" y="5386275"/>
              <a:ext cx="4320" cy="684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0557C087-3B21-4658-B54F-F1E50958722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13961" y="5278275"/>
                <a:ext cx="111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10127651-E247-4281-B70E-79C1E61F0427}"/>
                  </a:ext>
                </a:extLst>
              </p14:cNvPr>
              <p14:cNvContentPartPr/>
              <p14:nvPr/>
            </p14:nvContentPartPr>
            <p14:xfrm>
              <a:off x="6465441" y="5434515"/>
              <a:ext cx="2160" cy="216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10127651-E247-4281-B70E-79C1E61F042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411801" y="5326875"/>
                <a:ext cx="109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ED971638-6535-4412-8C31-90D29A7A3EFB}"/>
                  </a:ext>
                </a:extLst>
              </p14:cNvPr>
              <p14:cNvContentPartPr/>
              <p14:nvPr/>
            </p14:nvContentPartPr>
            <p14:xfrm>
              <a:off x="4564281" y="4979115"/>
              <a:ext cx="16560" cy="6264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ED971638-6535-4412-8C31-90D29A7A3EF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10281" y="4871475"/>
                <a:ext cx="124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7700B670-76AF-4586-9096-F481C677EF4E}"/>
                  </a:ext>
                </a:extLst>
              </p14:cNvPr>
              <p14:cNvContentPartPr/>
              <p14:nvPr/>
            </p14:nvContentPartPr>
            <p14:xfrm>
              <a:off x="1579521" y="4751235"/>
              <a:ext cx="3387240" cy="136296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7700B670-76AF-4586-9096-F481C677EF4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525521" y="4643595"/>
                <a:ext cx="3494880" cy="15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B6A0834D-BC6E-4CB0-B406-12997A3ABD15}"/>
                  </a:ext>
                </a:extLst>
              </p14:cNvPr>
              <p14:cNvContentPartPr/>
              <p14:nvPr/>
            </p14:nvContentPartPr>
            <p14:xfrm>
              <a:off x="4921401" y="4977315"/>
              <a:ext cx="996480" cy="15048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B6A0834D-BC6E-4CB0-B406-12997A3ABD1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867401" y="4869315"/>
                <a:ext cx="11041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94F50075-C6EE-42EF-A640-E646D488620F}"/>
                  </a:ext>
                </a:extLst>
              </p14:cNvPr>
              <p14:cNvContentPartPr/>
              <p14:nvPr/>
            </p14:nvContentPartPr>
            <p14:xfrm>
              <a:off x="5756601" y="4914675"/>
              <a:ext cx="165240" cy="38772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94F50075-C6EE-42EF-A640-E646D488620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702961" y="4806675"/>
                <a:ext cx="27288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F75F6AEB-E5B9-48ED-ABC0-E67EE0BE554D}"/>
                  </a:ext>
                </a:extLst>
              </p14:cNvPr>
              <p14:cNvContentPartPr/>
              <p14:nvPr/>
            </p14:nvContentPartPr>
            <p14:xfrm>
              <a:off x="6496761" y="5483475"/>
              <a:ext cx="227520" cy="1656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F75F6AEB-E5B9-48ED-ABC0-E67EE0BE554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442761" y="5375835"/>
                <a:ext cx="3351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405CE34E-AC0F-4997-B3D4-1F55A8078CDA}"/>
                  </a:ext>
                </a:extLst>
              </p14:cNvPr>
              <p14:cNvContentPartPr/>
              <p14:nvPr/>
            </p14:nvContentPartPr>
            <p14:xfrm>
              <a:off x="6468321" y="5347755"/>
              <a:ext cx="132840" cy="21564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405CE34E-AC0F-4997-B3D4-1F55A8078CD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414321" y="5239755"/>
                <a:ext cx="2404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27E6A637-B2CD-4798-80BB-BFCB8C2E6C24}"/>
                  </a:ext>
                </a:extLst>
              </p14:cNvPr>
              <p14:cNvContentPartPr/>
              <p14:nvPr/>
            </p14:nvContentPartPr>
            <p14:xfrm>
              <a:off x="6808161" y="5091435"/>
              <a:ext cx="543600" cy="48564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27E6A637-B2CD-4798-80BB-BFCB8C2E6C2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54161" y="4983435"/>
                <a:ext cx="6512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08D8AE86-9991-436B-B2BF-95E93B8A84D7}"/>
                  </a:ext>
                </a:extLst>
              </p14:cNvPr>
              <p14:cNvContentPartPr/>
              <p14:nvPr/>
            </p14:nvContentPartPr>
            <p14:xfrm>
              <a:off x="7648401" y="4846995"/>
              <a:ext cx="729000" cy="35064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08D8AE86-9991-436B-B2BF-95E93B8A84D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594761" y="4738995"/>
                <a:ext cx="8366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6BCA94FE-1596-4D6A-A33B-03ABFEB5E392}"/>
                  </a:ext>
                </a:extLst>
              </p14:cNvPr>
              <p14:cNvContentPartPr/>
              <p14:nvPr/>
            </p14:nvContentPartPr>
            <p14:xfrm>
              <a:off x="6272841" y="3550995"/>
              <a:ext cx="17280" cy="2700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6BCA94FE-1596-4D6A-A33B-03ABFEB5E39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218841" y="3442995"/>
                <a:ext cx="124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2DCC80C8-FEAC-4F3B-BDB1-05700D092090}"/>
                  </a:ext>
                </a:extLst>
              </p14:cNvPr>
              <p14:cNvContentPartPr/>
              <p14:nvPr/>
            </p14:nvContentPartPr>
            <p14:xfrm>
              <a:off x="7215321" y="5054715"/>
              <a:ext cx="144720" cy="16416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2DCC80C8-FEAC-4F3B-BDB1-05700D09209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161321" y="4947075"/>
                <a:ext cx="2523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B9BEF088-2BA2-4FA9-B9B9-AC4708EA1AB8}"/>
                  </a:ext>
                </a:extLst>
              </p14:cNvPr>
              <p14:cNvContentPartPr/>
              <p14:nvPr/>
            </p14:nvContentPartPr>
            <p14:xfrm>
              <a:off x="7209201" y="5038515"/>
              <a:ext cx="171360" cy="28476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B9BEF088-2BA2-4FA9-B9B9-AC4708EA1AB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155201" y="4930875"/>
                <a:ext cx="2790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EC985679-82D1-4528-A8B5-A773025597E8}"/>
                  </a:ext>
                </a:extLst>
              </p14:cNvPr>
              <p14:cNvContentPartPr/>
              <p14:nvPr/>
            </p14:nvContentPartPr>
            <p14:xfrm>
              <a:off x="7220001" y="5033835"/>
              <a:ext cx="164520" cy="29448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EC985679-82D1-4528-A8B5-A773025597E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166001" y="4926195"/>
                <a:ext cx="27216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93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1506142 - Rahad Arman Nabid</dc:creator>
  <cp:lastModifiedBy>1506142 - Rahad Arman Nabid</cp:lastModifiedBy>
  <cp:revision>1</cp:revision>
  <dcterms:created xsi:type="dcterms:W3CDTF">2022-01-23T09:32:12Z</dcterms:created>
  <dcterms:modified xsi:type="dcterms:W3CDTF">2022-01-23T10:11:50Z</dcterms:modified>
</cp:coreProperties>
</file>