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88EB-32DC-4F2C-8245-FED111BE9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AAB21-3733-49D9-8F0E-061CA3E57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4441-9764-4015-AC9D-A5D2ECB2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D671-D83B-49FA-BC1E-0E81798C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66C9-D3E7-4AFC-8A94-0F8256BA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90E1-C3D9-4B5C-9B79-5E853C5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C47BE-7843-4861-9DF8-7EF2B591A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A3AC-47BB-4BDC-B581-7DC8F0E3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1817-14E6-49C0-8857-7D2887A4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FD34-51C3-457B-9242-38A60C7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0EC06-2FE8-4834-8CFC-0E926597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E54E7-6DE2-475F-A624-3D8E21EC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9417-B0C3-495A-89F1-684998B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AD6B-74C3-45AB-A70B-4980EA0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99FC-2DA4-4996-A3B0-3EC0A842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20CD-B129-4700-801B-D6A1BC8B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688A-818C-47E1-AC4F-3C93039E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27CF5-8F62-4B24-9FD0-E27EEA68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115A-B4C4-417F-A85B-C896E9EF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5F45-5648-4DB9-878A-17C705A9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C913-070B-47C2-B1A6-F1A76B04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8F674-071B-43C6-B66D-9D8ACC3F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EE82-C417-4575-859F-35C8C912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A2D4-2CB7-44E9-8A4D-FF19D2F7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6C27-423A-4D89-B436-3CBBD570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52CA-39F9-488C-9C8D-74245010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B8C4-86FD-4459-BE8C-A97FE2A44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F8B5-DC0A-4E71-B153-08658A4DF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AC4C8-DEFE-4248-BDEE-4C7BA3B0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7AE0-CC7E-4178-AB85-1CC60396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068A-5836-4C5B-A988-B51D98A4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90A7-483B-4F01-80F0-44649862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9384-7861-4BE8-8BA4-5C431B09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DEB41-9472-435E-9E0E-30DAA213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94573-1790-4F00-A2C0-96094751A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0D07A-00C9-4547-8C12-0306CE796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11382-0DEF-4156-AD1A-670F0038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63966-9AEA-4109-AA94-73EB4619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71309-B8AD-476F-BF67-7D392152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D86A-6CA9-46E7-B446-2E9DC59E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07C70-E88B-4FA7-8D81-CBF74DB9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29137-628C-4888-9B0C-F92C4C30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16048-6270-4FCB-9CA1-F3AE7288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65305-714E-4AD8-BE86-F1D943A0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F0B3B-7D91-41C7-B865-B4F27E8C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1E6C-6B69-40F7-BF53-2557ED90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0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4DA8-CEA9-4993-93BA-7C3576ED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93D6-9298-422F-9ECB-E9005ED2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19ACB-83FC-4888-B335-7C82E3C8F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C56FD-A0C6-429C-AC9A-D31E0C0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D4F59-808B-423F-A28F-C46B974E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A3D7F-BFA8-483A-A1C7-73F998B5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C94-CA91-42C1-BA83-CEBEEB00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37634-913E-45C0-B2B7-C253F8875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39CE0-0554-428B-B6F5-B8C043F4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95764-39AF-4D63-BECC-FE8CA72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5FD48-070E-4F44-AA7F-579BBAD5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B4EBB-B022-4506-931C-7D803FA7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6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A3BD1-ABE7-41B9-8E27-B8E98CCC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0A74-3BA4-48CA-BFB7-93C75433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E951-819D-4D7D-8340-7EAFD0171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5A52-31E5-4E62-A7A9-9E929FC1DB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BEED-D72D-4540-8CFB-CD68C6616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88C3-B673-44C2-ADA4-385A10DF5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2760-A6B2-432D-A6AA-2199BF99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simple example of a traffic light scenario. | Download ...">
            <a:extLst>
              <a:ext uri="{FF2B5EF4-FFF2-40B4-BE49-F238E27FC236}">
                <a16:creationId xmlns:a16="http://schemas.microsoft.com/office/drawing/2014/main" id="{A21B56D0-BCF7-4EFD-9B06-D3565D82F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45" y="2039543"/>
            <a:ext cx="2720870" cy="285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imple example of a traffic light scenario. | Download ...">
            <a:extLst>
              <a:ext uri="{FF2B5EF4-FFF2-40B4-BE49-F238E27FC236}">
                <a16:creationId xmlns:a16="http://schemas.microsoft.com/office/drawing/2014/main" id="{1EFA9034-5444-4A66-8D8E-5E4BD4DC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84" y="547687"/>
            <a:ext cx="2891252" cy="210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simple example of a traffic light scenario. | Download ...">
            <a:extLst>
              <a:ext uri="{FF2B5EF4-FFF2-40B4-BE49-F238E27FC236}">
                <a16:creationId xmlns:a16="http://schemas.microsoft.com/office/drawing/2014/main" id="{118446A9-A17D-4607-90FC-01BFAC40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85" y="4364374"/>
            <a:ext cx="2891252" cy="210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simple example of a traffic light scenario. | Download ...">
            <a:extLst>
              <a:ext uri="{FF2B5EF4-FFF2-40B4-BE49-F238E27FC236}">
                <a16:creationId xmlns:a16="http://schemas.microsoft.com/office/drawing/2014/main" id="{BDA1FC82-806F-441E-A06D-056740EB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55" y="2039542"/>
            <a:ext cx="2612634" cy="285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simple example of a traffic light scenario. | Download ...">
            <a:extLst>
              <a:ext uri="{FF2B5EF4-FFF2-40B4-BE49-F238E27FC236}">
                <a16:creationId xmlns:a16="http://schemas.microsoft.com/office/drawing/2014/main" id="{FF818313-CEB7-45A6-8175-024D6B669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94" y="2039543"/>
            <a:ext cx="2980433" cy="28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5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rahad arman nabid</dc:creator>
  <cp:lastModifiedBy>rahad arman nabid</cp:lastModifiedBy>
  <cp:revision>1</cp:revision>
  <dcterms:created xsi:type="dcterms:W3CDTF">2020-05-31T20:18:53Z</dcterms:created>
  <dcterms:modified xsi:type="dcterms:W3CDTF">2020-05-31T21:22:56Z</dcterms:modified>
</cp:coreProperties>
</file>