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4D88-698F-49D5-9C15-3C93D2437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75D96-0C71-4623-987C-E60F07C13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BA8BF-E0BB-4608-BABD-4243CFEE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82BF-DDB5-426C-AE48-C62F71B28FC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10B44-E344-43F2-B46F-70226FC4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C313E-4251-4E46-9BA6-D3BC2CEC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BDD6-0933-449B-AAD0-B60BE409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3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9F0B-BEC1-4C55-BAAB-AFC9DBF5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5778D-7640-409F-BA7D-7CB7630B6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2D34A-5CEE-406F-8DA1-56A6E5EC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82BF-DDB5-426C-AE48-C62F71B28FC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5CD05-C012-4724-8F3D-241BCF16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9D919-3678-4E85-BA69-41DE85B7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BDD6-0933-449B-AAD0-B60BE409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3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A90DE-B7C1-4142-849F-B14E52EE4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14FF4-7337-4F0F-B36B-83E2C312F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E9D8-5846-49A0-BF35-94C49343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82BF-DDB5-426C-AE48-C62F71B28FC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AAAF-2676-417F-9E33-C2C14588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5AB39-30E2-42F1-90BE-E792DAC3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BDD6-0933-449B-AAD0-B60BE409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3411-95EB-4A54-B4BC-028060BE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8B4F-979A-4EA2-9582-D9699605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23CF9-DC69-44C2-93AE-1D0568C5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82BF-DDB5-426C-AE48-C62F71B28FC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45F3C-1F40-447C-820E-ACAB543B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48CB2-218D-4DD5-9892-AFA55C75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BDD6-0933-449B-AAD0-B60BE409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7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633-3F22-4F71-8735-DC2ADCFB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138D5-70B1-4999-B31D-D3C2E3FB6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0B268-6C57-481E-9DF9-382CCCD9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82BF-DDB5-426C-AE48-C62F71B28FC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6E9C7-3C48-4D73-B34A-E9C4F705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5E232-0452-45C2-A7DA-DE0EED4E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BDD6-0933-449B-AAD0-B60BE409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4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9215-F7FA-4BE0-8BD7-6C1F8FD0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13C8-1579-4DBD-ABC7-07B1E1A7D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C343A-A1F3-4689-8035-FAEC7D438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F1B39-F74D-4D83-9127-05DC6BFE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82BF-DDB5-426C-AE48-C62F71B28FC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DFBB3-1A20-42D0-A3E6-D48C4480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A6FA5-1153-4781-BF61-60128154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BDD6-0933-449B-AAD0-B60BE409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1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F5B8-5A73-40EE-80C6-CAC984A7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E2AED-3D5C-47DE-8C5B-AF2C9D8D8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4B207-50A1-4D67-B29D-F1F530E82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5E88C-162A-45CD-8AF5-055FEDEE9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77BA8-6262-4DEC-B476-63558FA15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01D41-27A0-4368-832F-DAEAE327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82BF-DDB5-426C-AE48-C62F71B28FC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1FC7A-0E5F-498B-9776-0F428A2E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7995B-EAF9-4EBC-87C8-F43E7875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BDD6-0933-449B-AAD0-B60BE409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B91B-28A4-4F6A-A5F0-503CFD2A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238A3-905E-4DEA-B208-78E9292B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82BF-DDB5-426C-AE48-C62F71B28FC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00C3B-C903-4A6D-9F15-BD2D9E38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A5DC0-F5B1-456C-86C6-7B3B627C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BDD6-0933-449B-AAD0-B60BE409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5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D5155-A9DE-4A56-A4DE-72B83F92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82BF-DDB5-426C-AE48-C62F71B28FC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80C64-2F15-4481-8265-3102BF27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910AD-06FD-4F72-8F85-9926D252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BDD6-0933-449B-AAD0-B60BE409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4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D0E1-022B-4ED6-B117-369CC3DF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C3495-A698-4DDA-B471-321115FD2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59740-9C3B-4984-AAB8-6501F96E5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20D5F-ACB6-4E13-8B9F-861CF0CE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82BF-DDB5-426C-AE48-C62F71B28FC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B6138-18AD-46AB-8F28-5DF27067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E9A8F-AE95-438F-B3F2-1C107415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BDD6-0933-449B-AAD0-B60BE409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7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BE46-C003-4908-81FD-648A4A68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2AC2B-23ED-4187-8D1D-7977433FD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16A34-81EC-4AE7-9541-FCD7F493C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84B50-A64E-4893-B26B-A517E0B8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82BF-DDB5-426C-AE48-C62F71B28FC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946BA-2CC9-4924-8958-9B0B17BA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313F9-2FD1-406A-82FB-98787465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BDD6-0933-449B-AAD0-B60BE409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7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C733E-C82C-4D6D-9D1C-9AF0F989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61DDA-5A8C-413D-ABC7-4E206BF03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475DE-011E-421D-9A33-9C245E652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82BF-DDB5-426C-AE48-C62F71B28FC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F0441-3C24-4D42-B732-6DFF469B9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27896-9ED3-420E-87EF-7946DE11D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3BDD6-0933-449B-AAD0-B60BE409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8F104E-844A-482C-97AF-4D1FFF990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18954"/>
              </p:ext>
            </p:extLst>
          </p:nvPr>
        </p:nvGraphicFramePr>
        <p:xfrm>
          <a:off x="609600" y="3283458"/>
          <a:ext cx="11211337" cy="470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7">
                  <a:extLst>
                    <a:ext uri="{9D8B030D-6E8A-4147-A177-3AD203B41FA5}">
                      <a16:colId xmlns:a16="http://schemas.microsoft.com/office/drawing/2014/main" val="2217454209"/>
                    </a:ext>
                  </a:extLst>
                </a:gridCol>
                <a:gridCol w="677337">
                  <a:extLst>
                    <a:ext uri="{9D8B030D-6E8A-4147-A177-3AD203B41FA5}">
                      <a16:colId xmlns:a16="http://schemas.microsoft.com/office/drawing/2014/main" val="745929722"/>
                    </a:ext>
                  </a:extLst>
                </a:gridCol>
                <a:gridCol w="677337">
                  <a:extLst>
                    <a:ext uri="{9D8B030D-6E8A-4147-A177-3AD203B41FA5}">
                      <a16:colId xmlns:a16="http://schemas.microsoft.com/office/drawing/2014/main" val="2541987707"/>
                    </a:ext>
                  </a:extLst>
                </a:gridCol>
                <a:gridCol w="677337">
                  <a:extLst>
                    <a:ext uri="{9D8B030D-6E8A-4147-A177-3AD203B41FA5}">
                      <a16:colId xmlns:a16="http://schemas.microsoft.com/office/drawing/2014/main" val="1675167512"/>
                    </a:ext>
                  </a:extLst>
                </a:gridCol>
                <a:gridCol w="1090089">
                  <a:extLst>
                    <a:ext uri="{9D8B030D-6E8A-4147-A177-3AD203B41FA5}">
                      <a16:colId xmlns:a16="http://schemas.microsoft.com/office/drawing/2014/main" val="4225872295"/>
                    </a:ext>
                  </a:extLst>
                </a:gridCol>
                <a:gridCol w="1030117">
                  <a:extLst>
                    <a:ext uri="{9D8B030D-6E8A-4147-A177-3AD203B41FA5}">
                      <a16:colId xmlns:a16="http://schemas.microsoft.com/office/drawing/2014/main" val="1949848890"/>
                    </a:ext>
                  </a:extLst>
                </a:gridCol>
                <a:gridCol w="973673">
                  <a:extLst>
                    <a:ext uri="{9D8B030D-6E8A-4147-A177-3AD203B41FA5}">
                      <a16:colId xmlns:a16="http://schemas.microsoft.com/office/drawing/2014/main" val="3246721181"/>
                    </a:ext>
                  </a:extLst>
                </a:gridCol>
                <a:gridCol w="874893">
                  <a:extLst>
                    <a:ext uri="{9D8B030D-6E8A-4147-A177-3AD203B41FA5}">
                      <a16:colId xmlns:a16="http://schemas.microsoft.com/office/drawing/2014/main" val="722463145"/>
                    </a:ext>
                  </a:extLst>
                </a:gridCol>
                <a:gridCol w="987783">
                  <a:extLst>
                    <a:ext uri="{9D8B030D-6E8A-4147-A177-3AD203B41FA5}">
                      <a16:colId xmlns:a16="http://schemas.microsoft.com/office/drawing/2014/main" val="3897057039"/>
                    </a:ext>
                  </a:extLst>
                </a:gridCol>
                <a:gridCol w="903115">
                  <a:extLst>
                    <a:ext uri="{9D8B030D-6E8A-4147-A177-3AD203B41FA5}">
                      <a16:colId xmlns:a16="http://schemas.microsoft.com/office/drawing/2014/main" val="605748997"/>
                    </a:ext>
                  </a:extLst>
                </a:gridCol>
                <a:gridCol w="917226">
                  <a:extLst>
                    <a:ext uri="{9D8B030D-6E8A-4147-A177-3AD203B41FA5}">
                      <a16:colId xmlns:a16="http://schemas.microsoft.com/office/drawing/2014/main" val="1827732788"/>
                    </a:ext>
                  </a:extLst>
                </a:gridCol>
                <a:gridCol w="1047756">
                  <a:extLst>
                    <a:ext uri="{9D8B030D-6E8A-4147-A177-3AD203B41FA5}">
                      <a16:colId xmlns:a16="http://schemas.microsoft.com/office/drawing/2014/main" val="4081491993"/>
                    </a:ext>
                  </a:extLst>
                </a:gridCol>
                <a:gridCol w="677337">
                  <a:extLst>
                    <a:ext uri="{9D8B030D-6E8A-4147-A177-3AD203B41FA5}">
                      <a16:colId xmlns:a16="http://schemas.microsoft.com/office/drawing/2014/main" val="42912864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A1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A2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A3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A4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prestateA1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prestateA2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prestateA3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prestateA4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BacknodeA1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BacknodeA2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BacknodeA3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BacknodeA4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40473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A1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5496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14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rahad arman nabid</dc:creator>
  <cp:lastModifiedBy>rahad arman nabid</cp:lastModifiedBy>
  <cp:revision>1</cp:revision>
  <dcterms:created xsi:type="dcterms:W3CDTF">2020-06-01T18:08:39Z</dcterms:created>
  <dcterms:modified xsi:type="dcterms:W3CDTF">2020-06-01T18:17:01Z</dcterms:modified>
</cp:coreProperties>
</file>