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995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1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7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AE0B0A-3C5C-469A-8547-F3970656ADA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2D533F-BAAA-4032-B6C8-AE0B012509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Rahadian</a:t>
            </a:r>
            <a:r>
              <a:rPr lang="en-US" dirty="0" smtClean="0"/>
              <a:t> </a:t>
            </a:r>
            <a:r>
              <a:rPr lang="en-US" dirty="0" err="1" smtClean="0"/>
              <a:t>Rayhan</a:t>
            </a:r>
            <a:r>
              <a:rPr lang="en-US" dirty="0" smtClean="0"/>
              <a:t> 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method</a:t>
            </a:r>
          </a:p>
          <a:p>
            <a:pPr marL="0" indent="0">
              <a:buNone/>
            </a:pPr>
            <a:r>
              <a:rPr lang="en-US" dirty="0" smtClean="0"/>
              <a:t>Update method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game loop,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melooping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game loop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perintahnya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meloop</a:t>
            </a:r>
            <a:r>
              <a:rPr lang="en-US" dirty="0" smtClean="0"/>
              <a:t> di </a:t>
            </a:r>
            <a:r>
              <a:rPr lang="en-US" dirty="0" err="1" smtClean="0"/>
              <a:t>saat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parallax yang di </a:t>
            </a:r>
            <a:r>
              <a:rPr lang="en-US" dirty="0" err="1" smtClean="0"/>
              <a:t>terapkan</a:t>
            </a:r>
            <a:r>
              <a:rPr lang="en-US" dirty="0" smtClean="0"/>
              <a:t> di flappy bird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disaat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gameloop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update method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melooping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disana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gameloop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mengoptimasikan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yang </a:t>
            </a:r>
            <a:r>
              <a:rPr lang="en-US" dirty="0" err="1" smtClean="0"/>
              <a:t>berlebih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sil gambar untuk update method clas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52" y="1027906"/>
            <a:ext cx="9420896" cy="43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Minecraft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update method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entitasnya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fungi update </a:t>
            </a:r>
            <a:r>
              <a:rPr lang="en-US" dirty="0" err="1" smtClean="0"/>
              <a:t>summoner</a:t>
            </a:r>
            <a:r>
              <a:rPr lang="en-US" dirty="0" smtClean="0"/>
              <a:t> creep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gamenya</a:t>
            </a:r>
            <a:r>
              <a:rPr lang="en-US" dirty="0" smtClean="0"/>
              <a:t>, </a:t>
            </a:r>
            <a:r>
              <a:rPr lang="en-US" dirty="0" err="1" smtClean="0"/>
              <a:t>regennerasi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pohono</a:t>
            </a:r>
            <a:r>
              <a:rPr lang="en-US" dirty="0" smtClean="0"/>
              <a:t> yang di </a:t>
            </a:r>
            <a:r>
              <a:rPr lang="en-US" dirty="0" err="1" smtClean="0"/>
              <a:t>tebang</a:t>
            </a:r>
            <a:r>
              <a:rPr lang="en-US" dirty="0" smtClean="0"/>
              <a:t>, update health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gamenya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mengoptimasikan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jalankan</a:t>
            </a:r>
            <a:r>
              <a:rPr lang="en-US" dirty="0" smtClean="0"/>
              <a:t> di world yang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menyederhanakan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di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agar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memahaminya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AI </a:t>
            </a:r>
            <a:r>
              <a:rPr lang="en-US" dirty="0" err="1" smtClean="0"/>
              <a:t>pada</a:t>
            </a:r>
            <a:r>
              <a:rPr lang="en-US" dirty="0" smtClean="0"/>
              <a:t> game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AI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menyerdehanakan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kodingan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9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</a:t>
            </a:r>
            <a:r>
              <a:rPr lang="en-US" dirty="0" smtClean="0"/>
              <a:t>sandbox</a:t>
            </a:r>
          </a:p>
          <a:p>
            <a:endParaRPr lang="en-US" dirty="0"/>
          </a:p>
          <a:p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menjalankan</a:t>
            </a:r>
            <a:r>
              <a:rPr lang="en-US" dirty="0" smtClean="0"/>
              <a:t> sub class-sub class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dimana</a:t>
            </a:r>
            <a:r>
              <a:rPr lang="en-US" dirty="0" smtClean="0"/>
              <a:t> sub class-sub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di sub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jalankan</a:t>
            </a:r>
            <a:r>
              <a:rPr lang="en-US" dirty="0" smtClean="0"/>
              <a:t> di class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menjalankan</a:t>
            </a:r>
            <a:r>
              <a:rPr lang="en-US" dirty="0" smtClean="0"/>
              <a:t> sub class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asil gambar untuk class diagram subclass sand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7" y="585215"/>
            <a:ext cx="8302625" cy="67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4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(mobile legend) </a:t>
            </a:r>
            <a:r>
              <a:rPr lang="en-US" dirty="0" err="1" smtClean="0"/>
              <a:t>memiliki</a:t>
            </a:r>
            <a:r>
              <a:rPr lang="en-US" dirty="0" smtClean="0"/>
              <a:t> subclass </a:t>
            </a:r>
            <a:r>
              <a:rPr lang="en-US" dirty="0" err="1" smtClean="0"/>
              <a:t>subclass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creep </a:t>
            </a:r>
            <a:r>
              <a:rPr lang="en-US" dirty="0" err="1" smtClean="0"/>
              <a:t>creep</a:t>
            </a:r>
            <a:r>
              <a:rPr lang="en-US" dirty="0" smtClean="0"/>
              <a:t>, tower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yang di </a:t>
            </a:r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class yang </a:t>
            </a:r>
            <a:r>
              <a:rPr lang="en-US" dirty="0" err="1" smtClean="0"/>
              <a:t>mengatur</a:t>
            </a:r>
            <a:r>
              <a:rPr lang="en-US" dirty="0" smtClean="0"/>
              <a:t> subclass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class </a:t>
            </a:r>
            <a:r>
              <a:rPr lang="en-US" dirty="0" err="1" smtClean="0"/>
              <a:t>mengatur</a:t>
            </a:r>
            <a:r>
              <a:rPr lang="en-US" dirty="0" smtClean="0"/>
              <a:t> subclass yang </a:t>
            </a:r>
            <a:r>
              <a:rPr lang="en-US" dirty="0" err="1" smtClean="0"/>
              <a:t>ada</a:t>
            </a:r>
            <a:r>
              <a:rPr lang="en-US" dirty="0" smtClean="0"/>
              <a:t>, subclass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skill </a:t>
            </a:r>
            <a:r>
              <a:rPr lang="en-US" dirty="0" err="1" smtClean="0"/>
              <a:t>skill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8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287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Nama:  Rahadian Rayhan W</vt:lpstr>
      <vt:lpstr>DESKRIPSI KASUS</vt:lpstr>
      <vt:lpstr>PowerPoint Presentation</vt:lpstr>
      <vt:lpstr>Penjelasan</vt:lpstr>
      <vt:lpstr>DESKRIPSI KASUS</vt:lpstr>
      <vt:lpstr>Penjelasan</vt:lpstr>
      <vt:lpstr>Deskripsi kasus</vt:lpstr>
      <vt:lpstr>PowerPoint Presentation</vt:lpstr>
      <vt:lpstr>penjelasan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Nama:  Rahadian Rayhan W</dc:title>
  <dc:creator>RAYHAN</dc:creator>
  <cp:lastModifiedBy>RAYHAN</cp:lastModifiedBy>
  <cp:revision>6</cp:revision>
  <dcterms:created xsi:type="dcterms:W3CDTF">2018-03-06T05:50:26Z</dcterms:created>
  <dcterms:modified xsi:type="dcterms:W3CDTF">2018-03-06T06:54:09Z</dcterms:modified>
</cp:coreProperties>
</file>