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9" r:id="rId5"/>
    <p:sldId id="257" r:id="rId6"/>
    <p:sldId id="260" r:id="rId7"/>
    <p:sldId id="25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3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004B9B6-A1C6-4020-82C6-0973FF753AA2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9A7C973-4359-450B-948A-65D6EADE38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55415544</a:t>
            </a:r>
          </a:p>
          <a:p>
            <a:r>
              <a:rPr lang="en-US" dirty="0" smtClean="0"/>
              <a:t>4ia11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Rahaditya</a:t>
            </a:r>
            <a:r>
              <a:rPr lang="en-US" dirty="0" smtClean="0"/>
              <a:t> </a:t>
            </a:r>
            <a:r>
              <a:rPr lang="en-US" dirty="0" err="1" smtClean="0"/>
              <a:t>Aditiraka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Cara download python 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561036"/>
            <a:ext cx="8620125" cy="346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2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81000"/>
            <a:ext cx="867763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64075"/>
            <a:ext cx="76866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78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43742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5410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Berikan</a:t>
            </a:r>
            <a:r>
              <a:rPr lang="en-US" dirty="0" smtClean="0"/>
              <a:t> </a:t>
            </a:r>
            <a:r>
              <a:rPr lang="en-US" dirty="0" err="1"/>
              <a:t>centang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dirty="0" smtClean="0"/>
              <a:t>”Add </a:t>
            </a:r>
            <a:r>
              <a:rPr lang="en-US" dirty="0"/>
              <a:t>Python 3.6 to </a:t>
            </a:r>
            <a:r>
              <a:rPr lang="en-US" dirty="0" smtClean="0"/>
              <a:t>PATH”.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 err="1"/>
              <a:t>Biar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command prompt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2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Cek</a:t>
            </a:r>
            <a:r>
              <a:rPr lang="en-US" sz="4000" dirty="0" smtClean="0"/>
              <a:t> </a:t>
            </a:r>
            <a:r>
              <a:rPr lang="en-US" sz="4000" dirty="0"/>
              <a:t>python </a:t>
            </a:r>
            <a:r>
              <a:rPr lang="en-US" sz="4000" dirty="0" err="1"/>
              <a:t>telah</a:t>
            </a:r>
            <a:r>
              <a:rPr lang="en-US" sz="4000" dirty="0"/>
              <a:t> </a:t>
            </a:r>
            <a:r>
              <a:rPr lang="en-US" sz="4000" dirty="0" err="1"/>
              <a:t>terinstall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/>
              <a:t>pip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1" y="1701084"/>
            <a:ext cx="8153400" cy="146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0" y="3179185"/>
            <a:ext cx="8180231" cy="269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97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Cek</a:t>
            </a:r>
            <a:r>
              <a:rPr lang="en-US" dirty="0"/>
              <a:t> python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terinstall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91464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1" y="3733800"/>
            <a:ext cx="7977605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82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6" y="1752600"/>
            <a:ext cx="8694895" cy="55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4" y="2506987"/>
            <a:ext cx="8618695" cy="67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7833" y="381000"/>
            <a:ext cx="8188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List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data, </a:t>
            </a:r>
            <a:r>
              <a:rPr lang="en-US" dirty="0" err="1"/>
              <a:t>seperti</a:t>
            </a:r>
            <a:r>
              <a:rPr lang="en-US" dirty="0"/>
              <a:t> array.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4" y="3467100"/>
            <a:ext cx="32385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6" y="4571999"/>
            <a:ext cx="5511034" cy="152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03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Float </a:t>
            </a:r>
            <a:r>
              <a:rPr lang="en-US" dirty="0" err="1" smtClean="0"/>
              <a:t>pada</a:t>
            </a:r>
            <a:r>
              <a:rPr lang="en-US" dirty="0" smtClean="0"/>
              <a:t> python </a:t>
            </a:r>
            <a:r>
              <a:rPr lang="nn-NO" dirty="0"/>
              <a:t>Menyatakan bilangan yang mempunyai koma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42292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5867400" cy="88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14800"/>
            <a:ext cx="5715000" cy="173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113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97</TotalTime>
  <Words>35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Rahaditya Aditiraka</vt:lpstr>
      <vt:lpstr>Cara download python 3.6</vt:lpstr>
      <vt:lpstr>PowerPoint Presentation</vt:lpstr>
      <vt:lpstr>PowerPoint Presentation</vt:lpstr>
      <vt:lpstr>Cek python telah terinstall dengan dengan pip </vt:lpstr>
      <vt:lpstr>Cek python telah terinstall</vt:lpstr>
      <vt:lpstr>PowerPoint Presentation</vt:lpstr>
      <vt:lpstr>Float pada python Menyatakan bilangan yang mempunyai koma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rahaditya</dc:creator>
  <cp:lastModifiedBy>rahaditya</cp:lastModifiedBy>
  <cp:revision>11</cp:revision>
  <dcterms:created xsi:type="dcterms:W3CDTF">2019-03-22T13:10:49Z</dcterms:created>
  <dcterms:modified xsi:type="dcterms:W3CDTF">2019-03-23T09:03:51Z</dcterms:modified>
</cp:coreProperties>
</file>