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59" r:id="rId6"/>
    <p:sldId id="267" r:id="rId7"/>
    <p:sldId id="263" r:id="rId8"/>
    <p:sldId id="268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D0B9-D6E3-43FA-B401-CF02EB2B3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AFD16-AE7E-4084-AA7B-DD8BE69C0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5D24C-B7F7-412F-A16A-2D2CE7AE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1991-2E8E-4FB5-A5FC-47ED1FCCAED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93EF-4F6C-44B6-9359-B06D1ABD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AE646-8FE8-4F6D-8AFA-435E3058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799-E457-4224-9A75-4765FA4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4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2B54-6CB9-4E2E-A60D-35B50709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B012A-1C02-4EB7-8682-04F6AF561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F07B1-BAB8-4895-B38A-2E7AE02F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1991-2E8E-4FB5-A5FC-47ED1FCCAED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84ACA-80D1-42E1-8925-F0903D3E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6388-23B8-44F2-92D5-08E9C819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799-E457-4224-9A75-4765FA4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9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AB8AC-76E2-49E1-B466-6CBEA8ACA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3140-A6EC-4670-A748-C9CB0256E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2E97A-2EAF-485F-BDE8-C1268FA7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1991-2E8E-4FB5-A5FC-47ED1FCCAED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ED62F-5534-45A8-AB77-F33344E7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10E53-FB5B-4CD9-A7DD-8DE5350C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799-E457-4224-9A75-4765FA4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9925-23CE-4BA1-8DE4-B5F76D77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2058-CAEF-4005-B3E6-4049346F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448BF-5AF2-445B-A661-A462F0AE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1991-2E8E-4FB5-A5FC-47ED1FCCAED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5AC26-0535-4F01-A83B-52F8CE45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84AA6-5C7E-46F5-A095-CB89DC33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799-E457-4224-9A75-4765FA4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06E6-0AB3-469E-839F-0E1DDF19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6C935-F379-493E-BD9B-C9D3644CA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440B-6E2A-4A02-A50C-7FCA4668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1991-2E8E-4FB5-A5FC-47ED1FCCAED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FCF4-5289-4349-BEE2-F3846AC2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A6845-5BD0-4173-8C38-39EB0603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799-E457-4224-9A75-4765FA4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9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88B5-4041-440D-AF3D-AF4500C0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618F-3E40-48AE-9E79-AC69E8C85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9C0C-4A3A-4F74-A15B-F3DE327CC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3CA0A-E603-40B3-9A7E-C0C79584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1991-2E8E-4FB5-A5FC-47ED1FCCAED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B17F2-99AA-46B3-8EE5-C3E41982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F0BA1-D127-46C0-889B-FA9F225C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799-E457-4224-9A75-4765FA4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7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2FDB-CEB1-47E5-9634-0302B7EA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552C3-D59A-422D-961D-0FB38E61B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12353-3C46-4C38-B76E-3508204EC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CB946-9A48-4241-AB99-41C110608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9828C-81CE-4811-A411-6D19A12B9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27E62-6D39-4AEA-B0A1-E3981B8B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1991-2E8E-4FB5-A5FC-47ED1FCCAED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C9DDC-B6FD-4781-9A4F-9B9C1592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90A9C-D725-4D55-8F79-EED4BDE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799-E457-4224-9A75-4765FA4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3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5E45-7058-4D9D-96B4-8309B519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30101-0664-47FD-9CCC-B569CF61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1991-2E8E-4FB5-A5FC-47ED1FCCAED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16B80-4EB2-4651-804F-8E076772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A0D02-625C-4561-A252-70E281BE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799-E457-4224-9A75-4765FA4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D2A8B-6796-4ACA-9FCE-EECC1B58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1991-2E8E-4FB5-A5FC-47ED1FCCAED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3CCE0-CD7C-497C-9EBF-551C9FB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EAF21-D11E-40F2-A359-58135480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799-E457-4224-9A75-4765FA4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3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E81F-FB91-43BD-8F3A-96D434F3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DB08-DBD7-49A6-9BDF-9A3B4512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38F3C-38A2-4F3A-8E3E-F201BC73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9E3FC-9DFA-4874-A3A1-D1E8B614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1991-2E8E-4FB5-A5FC-47ED1FCCAED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EE87B-FA71-4B3A-A8A2-129FBBAC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9DF05-2410-43F7-B7E4-4FF19CAF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799-E457-4224-9A75-4765FA4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2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325F-90CB-48C5-9C24-1D1C1D5A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9B0A7-7CB6-4443-A30D-D80A877DD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E9BC6-C57C-4B94-B557-41F68D722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91799-F6CF-4812-8945-4AD9884C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1991-2E8E-4FB5-A5FC-47ED1FCCAED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BD572-0CD2-4663-8DD6-59CFC7EB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E24E6-FB0F-4209-B8F6-010CA2BA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799-E457-4224-9A75-4765FA4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47B0A-9B89-40CE-B54A-B437E447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1545-3E0A-4920-B986-1FF5FC5E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EF793-3008-4CDA-87EE-E4EC4B55C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41991-2E8E-4FB5-A5FC-47ED1FCCAED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EC2CE-2094-4752-9612-EC7CE9E5E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7F3B-B14C-4ADE-B852-CD7D3D091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57799-E457-4224-9A75-4765FA4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9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zxw1yl1s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3C0B1-8C4F-4513-B95A-294ABB606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LCD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7FA56-E3EC-4A14-80EF-1CC3FC6DC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Lab 6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8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3C5D4-1458-4E0A-A862-053B4E49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Activity-4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9714-A168-4EFB-AFD3-715ACAAC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92098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Print the temperature value on the LCD.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479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6EAE02-FDBA-4626-979A-E580EC6A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What is LCD?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380E-3298-4F2A-BA6B-FA3112614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r>
              <a:rPr lang="en-US" sz="2000"/>
              <a:t>LCD 16x2 is a 16-pin device that has 2 rows that can accommodate 16 characters each. </a:t>
            </a:r>
          </a:p>
          <a:p>
            <a:r>
              <a:rPr lang="en-US" sz="2000"/>
              <a:t>LCD 16x2 can be used in 4-bit mode or 8-bit mode. </a:t>
            </a:r>
          </a:p>
          <a:p>
            <a:r>
              <a:rPr lang="en-US" sz="2000"/>
              <a:t>It is also possible to create custom characters. It has 8 data lines and 3 control lines that can be used for control purposes.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4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307A10B8-2076-43AB-BCA1-6CE6FFDC6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"/>
          <a:stretch/>
        </p:blipFill>
        <p:spPr>
          <a:xfrm>
            <a:off x="7644739" y="3179511"/>
            <a:ext cx="3416214" cy="33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3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30F10-C361-457C-9DC3-5044980E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Soldering LCD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1FAE9-6B6F-40E8-BBA4-53DEE252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>
                <a:hlinkClick r:id="rId2"/>
              </a:rPr>
              <a:t>Welding/Soldering Pins to an LCD - For Beginners - Arduino, Raspberry Pi learning - YouTube</a:t>
            </a:r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B93A8-E31F-4F9A-8970-0FF553E9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Circuit - Connection to Arduino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3A0EE8-DC03-4955-8B48-D004967C8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DF9E03A-7032-43AB-9CCC-01752EB3F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985" y="1577515"/>
            <a:ext cx="7947941" cy="439398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35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3C5D4-1458-4E0A-A862-053B4E49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Activity-1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9714-A168-4EFB-AFD3-715ACAAC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Draw the schematics for the previous circuit.</a:t>
            </a:r>
          </a:p>
          <a:p>
            <a:endParaRPr lang="en-US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4E4C8DC-65BF-4D09-A54F-186635B82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87" y="1782981"/>
            <a:ext cx="4915877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87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3C5D4-1458-4E0A-A862-053B4E49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Activity-2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9714-A168-4EFB-AFD3-715ACAAC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Print “Hello world” on the LCD.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742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8BBD-560D-42DC-9035-C4A0E44A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9" name="Content Placeholder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38C7086-01C5-4671-B631-E65355391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5731" r="43853" b="46098"/>
          <a:stretch/>
        </p:blipFill>
        <p:spPr>
          <a:xfrm>
            <a:off x="2518116" y="1027906"/>
            <a:ext cx="9263752" cy="5140777"/>
          </a:xfrm>
        </p:spPr>
      </p:pic>
    </p:spTree>
    <p:extLst>
      <p:ext uri="{BB962C8B-B14F-4D97-AF65-F5344CB8AC3E}">
        <p14:creationId xmlns:p14="http://schemas.microsoft.com/office/powerpoint/2010/main" val="116677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3C5D4-1458-4E0A-A862-053B4E49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Activity-3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9714-A168-4EFB-AFD3-715ACAAC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92098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Open the Serial Monitor and type some characters and click Send. The text will appear on your LCD.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47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BC8B-FE0E-475B-B52E-CAB9B22B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BB8343B-4419-4530-AA06-26DC228DA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4276" r="56388" b="31873"/>
          <a:stretch/>
        </p:blipFill>
        <p:spPr>
          <a:xfrm>
            <a:off x="3995225" y="674174"/>
            <a:ext cx="6105378" cy="5839287"/>
          </a:xfrm>
        </p:spPr>
      </p:pic>
    </p:spTree>
    <p:extLst>
      <p:ext uri="{BB962C8B-B14F-4D97-AF65-F5344CB8AC3E}">
        <p14:creationId xmlns:p14="http://schemas.microsoft.com/office/powerpoint/2010/main" val="122969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 6</vt:lpstr>
      <vt:lpstr>What is LCD?</vt:lpstr>
      <vt:lpstr>Soldering LCD</vt:lpstr>
      <vt:lpstr>Circuit - Connection to Arduino</vt:lpstr>
      <vt:lpstr>Activity-1</vt:lpstr>
      <vt:lpstr>Activity-2</vt:lpstr>
      <vt:lpstr>Code</vt:lpstr>
      <vt:lpstr>Activity-3</vt:lpstr>
      <vt:lpstr>Code</vt:lpstr>
      <vt:lpstr>Activity-4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</dc:title>
  <dc:creator>Aljawharah Alnasser</dc:creator>
  <cp:lastModifiedBy>Aljawharah Alnasser</cp:lastModifiedBy>
  <cp:revision>16</cp:revision>
  <dcterms:created xsi:type="dcterms:W3CDTF">2022-02-27T08:58:41Z</dcterms:created>
  <dcterms:modified xsi:type="dcterms:W3CDTF">2022-03-06T08:01:14Z</dcterms:modified>
</cp:coreProperties>
</file>