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0" r:id="rId1"/>
  </p:sldMasterIdLst>
  <p:sldIdLst>
    <p:sldId id="256" r:id="rId2"/>
    <p:sldId id="257" r:id="rId3"/>
    <p:sldId id="277" r:id="rId4"/>
    <p:sldId id="283" r:id="rId5"/>
    <p:sldId id="282" r:id="rId6"/>
    <p:sldId id="281" r:id="rId7"/>
    <p:sldId id="265" r:id="rId8"/>
    <p:sldId id="285" r:id="rId9"/>
    <p:sldId id="280" r:id="rId10"/>
    <p:sldId id="278" r:id="rId11"/>
    <p:sldId id="267" r:id="rId12"/>
    <p:sldId id="268" r:id="rId13"/>
    <p:sldId id="269" r:id="rId14"/>
    <p:sldId id="270" r:id="rId15"/>
    <p:sldId id="271" r:id="rId16"/>
    <p:sldId id="276" r:id="rId17"/>
    <p:sldId id="284" r:id="rId18"/>
    <p:sldId id="279" r:id="rId19"/>
    <p:sldId id="273" r:id="rId20"/>
    <p:sldId id="274" r:id="rId21"/>
    <p:sldId id="275" r:id="rId22"/>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66AC"/>
    <a:srgbClr val="B3CE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48"/>
    <p:restoredTop sz="95617"/>
  </p:normalViewPr>
  <p:slideViewPr>
    <p:cSldViewPr snapToGrid="0" snapToObjects="1">
      <p:cViewPr>
        <p:scale>
          <a:sx n="106" d="100"/>
          <a:sy n="106" d="100"/>
        </p:scale>
        <p:origin x="96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12/19/21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95675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12/19/21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8384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12/19/21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04746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12/19/21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76228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12/19/21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67427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12/19/21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91254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12/19/21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77755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12/19/21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52542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12/19/21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14239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12/19/21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41419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12/19/21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33718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12/19/21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21915878"/>
      </p:ext>
    </p:extLst>
  </p:cSld>
  <p:clrMap bg1="dk1" tx1="lt1" bg2="dk2" tx2="lt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7.png"/><Relationship Id="rId7" Type="http://schemas.openxmlformats.org/officeDocument/2006/relationships/image" Target="../media/image29.png"/><Relationship Id="rId12" Type="http://schemas.openxmlformats.org/officeDocument/2006/relationships/image" Target="../media/image33.png"/><Relationship Id="rId2" Type="http://schemas.openxmlformats.org/officeDocument/2006/relationships/image" Target="../media/image26.png"/><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microsoft.com/office/2007/relationships/hdphoto" Target="../media/hdphoto1.wdp"/><Relationship Id="rId9"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n airplane flying over water&#10;&#10;Description automatically generated with low confidence">
            <a:extLst>
              <a:ext uri="{FF2B5EF4-FFF2-40B4-BE49-F238E27FC236}">
                <a16:creationId xmlns:a16="http://schemas.microsoft.com/office/drawing/2014/main" id="{7EF296BA-915F-B14E-9F04-B502F2D867C4}"/>
              </a:ext>
            </a:extLst>
          </p:cNvPr>
          <p:cNvPicPr>
            <a:picLocks noChangeAspect="1"/>
          </p:cNvPicPr>
          <p:nvPr/>
        </p:nvPicPr>
        <p:blipFill rotWithShape="1">
          <a:blip r:embed="rId2"/>
          <a:srcRect t="10112" r="1357" b="4359"/>
          <a:stretch/>
        </p:blipFill>
        <p:spPr>
          <a:xfrm>
            <a:off x="-1" y="0"/>
            <a:ext cx="12192001" cy="6891872"/>
          </a:xfrm>
          <a:prstGeom prst="rect">
            <a:avLst/>
          </a:prstGeom>
          <a:solidFill>
            <a:schemeClr val="tx2">
              <a:lumMod val="25000"/>
            </a:schemeClr>
          </a:solidFill>
          <a:ln>
            <a:solidFill>
              <a:schemeClr val="tx2">
                <a:lumMod val="25000"/>
              </a:schemeClr>
            </a:solidFill>
          </a:ln>
        </p:spPr>
      </p:pic>
      <p:sp>
        <p:nvSpPr>
          <p:cNvPr id="37" name="Freeform: Shape 36">
            <a:extLst>
              <a:ext uri="{FF2B5EF4-FFF2-40B4-BE49-F238E27FC236}">
                <a16:creationId xmlns:a16="http://schemas.microsoft.com/office/drawing/2014/main" id="{15A93C08-5026-4474-A6D5-87A03C135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78823" cy="6028256"/>
          </a:xfrm>
          <a:custGeom>
            <a:avLst/>
            <a:gdLst>
              <a:gd name="connsiteX0" fmla="*/ 0 w 5578823"/>
              <a:gd name="connsiteY0" fmla="*/ 0 h 6028256"/>
              <a:gd name="connsiteX1" fmla="*/ 3897606 w 5578823"/>
              <a:gd name="connsiteY1" fmla="*/ 0 h 6028256"/>
              <a:gd name="connsiteX2" fmla="*/ 4274232 w 5578823"/>
              <a:gd name="connsiteY2" fmla="*/ 360545 h 6028256"/>
              <a:gd name="connsiteX3" fmla="*/ 4673934 w 5578823"/>
              <a:gd name="connsiteY3" fmla="*/ 738354 h 6028256"/>
              <a:gd name="connsiteX4" fmla="*/ 5421862 w 5578823"/>
              <a:gd name="connsiteY4" fmla="*/ 1773839 h 6028256"/>
              <a:gd name="connsiteX5" fmla="*/ 5469198 w 5578823"/>
              <a:gd name="connsiteY5" fmla="*/ 3329255 h 6028256"/>
              <a:gd name="connsiteX6" fmla="*/ 4741546 w 5578823"/>
              <a:gd name="connsiteY6" fmla="*/ 4877588 h 6028256"/>
              <a:gd name="connsiteX7" fmla="*/ 1325600 w 5578823"/>
              <a:gd name="connsiteY7" fmla="*/ 5980388 h 6028256"/>
              <a:gd name="connsiteX8" fmla="*/ 137593 w 5578823"/>
              <a:gd name="connsiteY8" fmla="*/ 5804042 h 6028256"/>
              <a:gd name="connsiteX9" fmla="*/ 0 w 5578823"/>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Subtitle 2">
            <a:extLst>
              <a:ext uri="{FF2B5EF4-FFF2-40B4-BE49-F238E27FC236}">
                <a16:creationId xmlns:a16="http://schemas.microsoft.com/office/drawing/2014/main" id="{0A59836D-32BB-2342-951E-C774FD77942F}"/>
              </a:ext>
            </a:extLst>
          </p:cNvPr>
          <p:cNvSpPr>
            <a:spLocks noGrp="1"/>
          </p:cNvSpPr>
          <p:nvPr>
            <p:ph type="subTitle" idx="1"/>
          </p:nvPr>
        </p:nvSpPr>
        <p:spPr>
          <a:xfrm>
            <a:off x="137880" y="2286000"/>
            <a:ext cx="4942116" cy="972152"/>
          </a:xfrm>
        </p:spPr>
        <p:txBody>
          <a:bodyPr>
            <a:normAutofit/>
          </a:bodyPr>
          <a:lstStyle/>
          <a:p>
            <a:pPr algn="l"/>
            <a:r>
              <a:rPr lang="en-SA" sz="2800" b="1" dirty="0">
                <a:latin typeface="Times New Roman" panose="02020603050405020304" pitchFamily="18" charset="0"/>
                <a:cs typeface="Times New Roman" panose="02020603050405020304" pitchFamily="18" charset="0"/>
              </a:rPr>
              <a:t>Airline Passenger Satisfaction</a:t>
            </a:r>
          </a:p>
        </p:txBody>
      </p:sp>
      <p:sp>
        <p:nvSpPr>
          <p:cNvPr id="90" name="Subtitle 2">
            <a:extLst>
              <a:ext uri="{FF2B5EF4-FFF2-40B4-BE49-F238E27FC236}">
                <a16:creationId xmlns:a16="http://schemas.microsoft.com/office/drawing/2014/main" id="{CBB912CC-CAAE-464A-A15A-CCA932790473}"/>
              </a:ext>
            </a:extLst>
          </p:cNvPr>
          <p:cNvSpPr txBox="1">
            <a:spLocks/>
          </p:cNvSpPr>
          <p:nvPr/>
        </p:nvSpPr>
        <p:spPr>
          <a:xfrm>
            <a:off x="390544" y="3048000"/>
            <a:ext cx="4101612" cy="2367148"/>
          </a:xfrm>
          <a:prstGeom prst="rect">
            <a:avLst/>
          </a:prstGeom>
        </p:spPr>
        <p:txBody>
          <a:bodyPr vert="horz" lIns="91440" tIns="45720" rIns="91440" bIns="45720" rtlCol="0">
            <a:normAutofit/>
          </a:bodyPr>
          <a:lstStyle>
            <a:lvl1pPr marL="0" indent="0" algn="ctr" defTabSz="914400" rtl="0" eaLnBrk="1" latinLnBrk="0" hangingPunct="1">
              <a:lnSpc>
                <a:spcPct val="125000"/>
              </a:lnSpc>
              <a:spcBef>
                <a:spcPts val="1000"/>
              </a:spcBef>
              <a:buFont typeface="Arial" panose="020B0604020202020204" pitchFamily="34" charset="0"/>
              <a:buNone/>
              <a:defRPr sz="2400" kern="1200">
                <a:solidFill>
                  <a:schemeClr val="tx1">
                    <a:alpha val="70000"/>
                  </a:schemeClr>
                </a:solidFill>
                <a:latin typeface="+mn-lt"/>
                <a:ea typeface="+mn-ea"/>
                <a:cs typeface="+mn-cs"/>
              </a:defRPr>
            </a:lvl1pPr>
            <a:lvl2pPr marL="457200" indent="0" algn="ctr" defTabSz="914400" rtl="0" eaLnBrk="1" latinLnBrk="0" hangingPunct="1">
              <a:lnSpc>
                <a:spcPct val="125000"/>
              </a:lnSpc>
              <a:spcBef>
                <a:spcPts val="500"/>
              </a:spcBef>
              <a:buFont typeface="Arial" panose="020B0604020202020204" pitchFamily="34" charset="0"/>
              <a:buNone/>
              <a:defRPr sz="2000" kern="1200">
                <a:solidFill>
                  <a:schemeClr val="tx1">
                    <a:alpha val="70000"/>
                  </a:schemeClr>
                </a:solidFill>
                <a:latin typeface="+mn-lt"/>
                <a:ea typeface="+mn-ea"/>
                <a:cs typeface="+mn-cs"/>
              </a:defRPr>
            </a:lvl2pPr>
            <a:lvl3pPr marL="914400" indent="0" algn="ctr" defTabSz="914400" rtl="0" eaLnBrk="1" latinLnBrk="0" hangingPunct="1">
              <a:lnSpc>
                <a:spcPct val="125000"/>
              </a:lnSpc>
              <a:spcBef>
                <a:spcPts val="500"/>
              </a:spcBef>
              <a:buFont typeface="Arial" panose="020B0604020202020204" pitchFamily="34" charset="0"/>
              <a:buNone/>
              <a:defRPr sz="1800" kern="1200">
                <a:solidFill>
                  <a:schemeClr val="tx1">
                    <a:alpha val="70000"/>
                  </a:schemeClr>
                </a:solidFill>
                <a:latin typeface="+mn-lt"/>
                <a:ea typeface="+mn-ea"/>
                <a:cs typeface="+mn-cs"/>
              </a:defRPr>
            </a:lvl3pPr>
            <a:lvl4pPr marL="1371600" indent="0" algn="ctr" defTabSz="914400" rtl="0" eaLnBrk="1" latinLnBrk="0" hangingPunct="1">
              <a:lnSpc>
                <a:spcPct val="125000"/>
              </a:lnSpc>
              <a:spcBef>
                <a:spcPts val="500"/>
              </a:spcBef>
              <a:buFont typeface="Arial" panose="020B0604020202020204" pitchFamily="34" charset="0"/>
              <a:buNone/>
              <a:defRPr sz="1600" kern="1200">
                <a:solidFill>
                  <a:schemeClr val="tx1">
                    <a:alpha val="70000"/>
                  </a:schemeClr>
                </a:solidFill>
                <a:latin typeface="+mn-lt"/>
                <a:ea typeface="+mn-ea"/>
                <a:cs typeface="+mn-cs"/>
              </a:defRPr>
            </a:lvl4pPr>
            <a:lvl5pPr marL="1828800" indent="0" algn="ctr" defTabSz="914400" rtl="0" eaLnBrk="1" latinLnBrk="0" hangingPunct="1">
              <a:lnSpc>
                <a:spcPct val="125000"/>
              </a:lnSpc>
              <a:spcBef>
                <a:spcPts val="500"/>
              </a:spcBef>
              <a:buFont typeface="Arial" panose="020B0604020202020204" pitchFamily="34" charset="0"/>
              <a:buNone/>
              <a:defRPr sz="1600" kern="1200">
                <a:solidFill>
                  <a:schemeClr val="tx1">
                    <a:alpha val="7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SA" sz="1600" b="1" dirty="0">
                <a:latin typeface="Times New Roman" panose="02020603050405020304" pitchFamily="18" charset="0"/>
                <a:cs typeface="Times New Roman" panose="02020603050405020304" pitchFamily="18" charset="0"/>
              </a:rPr>
              <a:t>Presented by:</a:t>
            </a:r>
          </a:p>
          <a:p>
            <a:pPr algn="l"/>
            <a:r>
              <a:rPr lang="en-US" sz="1600" dirty="0">
                <a:latin typeface="Times New Roman" panose="02020603050405020304" pitchFamily="18" charset="0"/>
                <a:cs typeface="Times New Roman" panose="02020603050405020304" pitchFamily="18" charset="0"/>
              </a:rPr>
              <a:t>Rahaf </a:t>
            </a:r>
            <a:r>
              <a:rPr lang="en-US" sz="1600" dirty="0" err="1">
                <a:latin typeface="Times New Roman" panose="02020603050405020304" pitchFamily="18" charset="0"/>
                <a:cs typeface="Times New Roman" panose="02020603050405020304" pitchFamily="18" charset="0"/>
              </a:rPr>
              <a:t>Alturbaq</a:t>
            </a:r>
            <a:r>
              <a:rPr lang="en-US" sz="1600" dirty="0">
                <a:latin typeface="Times New Roman" panose="02020603050405020304" pitchFamily="18" charset="0"/>
                <a:cs typeface="Times New Roman" panose="02020603050405020304" pitchFamily="18" charset="0"/>
              </a:rPr>
              <a:t> </a:t>
            </a:r>
          </a:p>
          <a:p>
            <a:pPr algn="l"/>
            <a:r>
              <a:rPr lang="en-US" sz="1600" dirty="0">
                <a:latin typeface="Times New Roman" panose="02020603050405020304" pitchFamily="18" charset="0"/>
                <a:cs typeface="Times New Roman" panose="02020603050405020304" pitchFamily="18" charset="0"/>
              </a:rPr>
              <a:t>Abdullatif </a:t>
            </a:r>
            <a:r>
              <a:rPr lang="en-US" sz="1600" dirty="0" err="1">
                <a:latin typeface="Times New Roman" panose="02020603050405020304" pitchFamily="18" charset="0"/>
                <a:cs typeface="Times New Roman" panose="02020603050405020304" pitchFamily="18" charset="0"/>
              </a:rPr>
              <a:t>Alsabr</a:t>
            </a:r>
            <a:endParaRPr lang="en-US" sz="1600" dirty="0">
              <a:latin typeface="Times New Roman" panose="02020603050405020304" pitchFamily="18" charset="0"/>
              <a:cs typeface="Times New Roman" panose="02020603050405020304" pitchFamily="18" charset="0"/>
            </a:endParaRPr>
          </a:p>
          <a:p>
            <a:pPr algn="l"/>
            <a:r>
              <a:rPr lang="en-US" sz="1600" dirty="0" err="1">
                <a:latin typeface="Times New Roman" panose="02020603050405020304" pitchFamily="18" charset="0"/>
                <a:cs typeface="Times New Roman" panose="02020603050405020304" pitchFamily="18" charset="0"/>
              </a:rPr>
              <a:t>Aljoharah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Alaqeel</a:t>
            </a:r>
            <a:endParaRPr lang="en-SA" sz="1600" dirty="0">
              <a:latin typeface="Times New Roman" panose="02020603050405020304" pitchFamily="18" charset="0"/>
              <a:cs typeface="Times New Roman" panose="02020603050405020304" pitchFamily="18" charset="0"/>
            </a:endParaRPr>
          </a:p>
          <a:p>
            <a:pPr algn="l"/>
            <a:endParaRPr lang="en-SA" sz="1600" dirty="0">
              <a:latin typeface="Times New Roman" panose="02020603050405020304" pitchFamily="18" charset="0"/>
              <a:cs typeface="Times New Roman" panose="02020603050405020304" pitchFamily="18" charset="0"/>
            </a:endParaRPr>
          </a:p>
        </p:txBody>
      </p:sp>
      <p:grpSp>
        <p:nvGrpSpPr>
          <p:cNvPr id="8" name="Google Shape;1183;p56">
            <a:extLst>
              <a:ext uri="{FF2B5EF4-FFF2-40B4-BE49-F238E27FC236}">
                <a16:creationId xmlns:a16="http://schemas.microsoft.com/office/drawing/2014/main" id="{D8560426-218D-454D-9062-FB025321EA12}"/>
              </a:ext>
            </a:extLst>
          </p:cNvPr>
          <p:cNvGrpSpPr/>
          <p:nvPr/>
        </p:nvGrpSpPr>
        <p:grpSpPr>
          <a:xfrm>
            <a:off x="1864820" y="3562581"/>
            <a:ext cx="204611" cy="207641"/>
            <a:chOff x="1729975" y="2776525"/>
            <a:chExt cx="178325" cy="205175"/>
          </a:xfrm>
          <a:solidFill>
            <a:schemeClr val="tx2"/>
          </a:solidFill>
        </p:grpSpPr>
        <p:sp>
          <p:nvSpPr>
            <p:cNvPr id="9" name="Google Shape;1184;p56">
              <a:extLst>
                <a:ext uri="{FF2B5EF4-FFF2-40B4-BE49-F238E27FC236}">
                  <a16:creationId xmlns:a16="http://schemas.microsoft.com/office/drawing/2014/main" id="{3BE1B6DF-31DB-B246-BB4F-4FD574ECD0B0}"/>
                </a:ext>
              </a:extLst>
            </p:cNvPr>
            <p:cNvSpPr/>
            <p:nvPr/>
          </p:nvSpPr>
          <p:spPr>
            <a:xfrm>
              <a:off x="1735200" y="2923150"/>
              <a:ext cx="62150" cy="58550"/>
            </a:xfrm>
            <a:custGeom>
              <a:avLst/>
              <a:gdLst/>
              <a:ahLst/>
              <a:cxnLst/>
              <a:rect l="l" t="t" r="r" b="b"/>
              <a:pathLst>
                <a:path w="2486" h="2342" extrusionOk="0">
                  <a:moveTo>
                    <a:pt x="1776" y="1"/>
                  </a:moveTo>
                  <a:lnTo>
                    <a:pt x="328" y="710"/>
                  </a:lnTo>
                  <a:cubicBezTo>
                    <a:pt x="125" y="823"/>
                    <a:pt x="0" y="1035"/>
                    <a:pt x="3" y="1264"/>
                  </a:cubicBezTo>
                  <a:lnTo>
                    <a:pt x="3" y="2341"/>
                  </a:lnTo>
                  <a:lnTo>
                    <a:pt x="2486" y="2341"/>
                  </a:lnTo>
                  <a:lnTo>
                    <a:pt x="177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85;p56">
              <a:extLst>
                <a:ext uri="{FF2B5EF4-FFF2-40B4-BE49-F238E27FC236}">
                  <a16:creationId xmlns:a16="http://schemas.microsoft.com/office/drawing/2014/main" id="{21B29270-4D50-284B-A0E7-FEC145B0A251}"/>
                </a:ext>
              </a:extLst>
            </p:cNvPr>
            <p:cNvSpPr/>
            <p:nvPr/>
          </p:nvSpPr>
          <p:spPr>
            <a:xfrm>
              <a:off x="1842375" y="2923150"/>
              <a:ext cx="61875" cy="58550"/>
            </a:xfrm>
            <a:custGeom>
              <a:avLst/>
              <a:gdLst/>
              <a:ahLst/>
              <a:cxnLst/>
              <a:rect l="l" t="t" r="r" b="b"/>
              <a:pathLst>
                <a:path w="2475" h="2342" extrusionOk="0">
                  <a:moveTo>
                    <a:pt x="699" y="1"/>
                  </a:moveTo>
                  <a:cubicBezTo>
                    <a:pt x="699" y="1"/>
                    <a:pt x="699" y="1"/>
                    <a:pt x="699" y="1"/>
                  </a:cubicBezTo>
                  <a:lnTo>
                    <a:pt x="699" y="1"/>
                  </a:lnTo>
                  <a:lnTo>
                    <a:pt x="699" y="1"/>
                  </a:lnTo>
                  <a:cubicBezTo>
                    <a:pt x="698" y="2"/>
                    <a:pt x="698" y="2"/>
                    <a:pt x="698" y="2"/>
                  </a:cubicBezTo>
                  <a:cubicBezTo>
                    <a:pt x="698" y="2"/>
                    <a:pt x="698" y="1"/>
                    <a:pt x="699" y="1"/>
                  </a:cubicBezTo>
                  <a:lnTo>
                    <a:pt x="699" y="1"/>
                  </a:lnTo>
                  <a:lnTo>
                    <a:pt x="699" y="1"/>
                  </a:lnTo>
                  <a:lnTo>
                    <a:pt x="699" y="1"/>
                  </a:lnTo>
                  <a:cubicBezTo>
                    <a:pt x="699" y="1"/>
                    <a:pt x="699" y="1"/>
                    <a:pt x="699" y="1"/>
                  </a:cubicBezTo>
                  <a:close/>
                  <a:moveTo>
                    <a:pt x="699" y="1"/>
                  </a:moveTo>
                  <a:lnTo>
                    <a:pt x="699" y="1"/>
                  </a:lnTo>
                  <a:cubicBezTo>
                    <a:pt x="697" y="8"/>
                    <a:pt x="649" y="171"/>
                    <a:pt x="0" y="2341"/>
                  </a:cubicBezTo>
                  <a:lnTo>
                    <a:pt x="2474" y="2341"/>
                  </a:lnTo>
                  <a:lnTo>
                    <a:pt x="2474" y="1267"/>
                  </a:lnTo>
                  <a:cubicBezTo>
                    <a:pt x="2474" y="1035"/>
                    <a:pt x="2350" y="823"/>
                    <a:pt x="2147" y="713"/>
                  </a:cubicBezTo>
                  <a:lnTo>
                    <a:pt x="2147" y="710"/>
                  </a:lnTo>
                  <a:lnTo>
                    <a:pt x="69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86;p56">
              <a:extLst>
                <a:ext uri="{FF2B5EF4-FFF2-40B4-BE49-F238E27FC236}">
                  <a16:creationId xmlns:a16="http://schemas.microsoft.com/office/drawing/2014/main" id="{0D86609B-FCBE-3346-A6CC-5E2B2C6E9D30}"/>
                </a:ext>
              </a:extLst>
            </p:cNvPr>
            <p:cNvSpPr/>
            <p:nvPr/>
          </p:nvSpPr>
          <p:spPr>
            <a:xfrm>
              <a:off x="1798850" y="2945450"/>
              <a:ext cx="41775" cy="36250"/>
            </a:xfrm>
            <a:custGeom>
              <a:avLst/>
              <a:gdLst/>
              <a:ahLst/>
              <a:cxnLst/>
              <a:rect l="l" t="t" r="r" b="b"/>
              <a:pathLst>
                <a:path w="1671" h="1450" extrusionOk="0">
                  <a:moveTo>
                    <a:pt x="1" y="1"/>
                  </a:moveTo>
                  <a:lnTo>
                    <a:pt x="1" y="1"/>
                  </a:lnTo>
                  <a:cubicBezTo>
                    <a:pt x="1" y="1"/>
                    <a:pt x="1" y="1"/>
                    <a:pt x="1" y="1"/>
                  </a:cubicBezTo>
                  <a:lnTo>
                    <a:pt x="1" y="1"/>
                  </a:lnTo>
                  <a:cubicBezTo>
                    <a:pt x="1" y="1"/>
                    <a:pt x="1" y="1"/>
                    <a:pt x="1" y="1"/>
                  </a:cubicBezTo>
                  <a:close/>
                  <a:moveTo>
                    <a:pt x="1" y="1"/>
                  </a:moveTo>
                  <a:cubicBezTo>
                    <a:pt x="1" y="3"/>
                    <a:pt x="2" y="4"/>
                    <a:pt x="2" y="4"/>
                  </a:cubicBezTo>
                  <a:cubicBezTo>
                    <a:pt x="2" y="4"/>
                    <a:pt x="1" y="1"/>
                    <a:pt x="1" y="1"/>
                  </a:cubicBezTo>
                  <a:close/>
                  <a:moveTo>
                    <a:pt x="1" y="1"/>
                  </a:moveTo>
                  <a:cubicBezTo>
                    <a:pt x="3" y="5"/>
                    <a:pt x="40" y="125"/>
                    <a:pt x="450" y="1449"/>
                  </a:cubicBezTo>
                  <a:lnTo>
                    <a:pt x="1243" y="1449"/>
                  </a:lnTo>
                  <a:cubicBezTo>
                    <a:pt x="1643" y="98"/>
                    <a:pt x="1670" y="1"/>
                    <a:pt x="1670" y="1"/>
                  </a:cubicBezTo>
                  <a:lnTo>
                    <a:pt x="1670" y="1"/>
                  </a:lnTo>
                  <a:cubicBezTo>
                    <a:pt x="1669" y="1"/>
                    <a:pt x="1668" y="4"/>
                    <a:pt x="1668" y="4"/>
                  </a:cubicBezTo>
                  <a:cubicBezTo>
                    <a:pt x="1668" y="4"/>
                    <a:pt x="1668" y="3"/>
                    <a:pt x="16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87;p56">
              <a:extLst>
                <a:ext uri="{FF2B5EF4-FFF2-40B4-BE49-F238E27FC236}">
                  <a16:creationId xmlns:a16="http://schemas.microsoft.com/office/drawing/2014/main" id="{9159FD3E-72C6-CF4D-A62F-448C9B17D48B}"/>
                </a:ext>
              </a:extLst>
            </p:cNvPr>
            <p:cNvSpPr/>
            <p:nvPr/>
          </p:nvSpPr>
          <p:spPr>
            <a:xfrm>
              <a:off x="1790600" y="2902725"/>
              <a:ext cx="58325" cy="30675"/>
            </a:xfrm>
            <a:custGeom>
              <a:avLst/>
              <a:gdLst/>
              <a:ahLst/>
              <a:cxnLst/>
              <a:rect l="l" t="t" r="r" b="b"/>
              <a:pathLst>
                <a:path w="2333" h="1227" extrusionOk="0">
                  <a:moveTo>
                    <a:pt x="203" y="1"/>
                  </a:moveTo>
                  <a:lnTo>
                    <a:pt x="203" y="4"/>
                  </a:lnTo>
                  <a:lnTo>
                    <a:pt x="203" y="502"/>
                  </a:lnTo>
                  <a:lnTo>
                    <a:pt x="0" y="603"/>
                  </a:lnTo>
                  <a:lnTo>
                    <a:pt x="186" y="1226"/>
                  </a:lnTo>
                  <a:lnTo>
                    <a:pt x="2144" y="1226"/>
                  </a:lnTo>
                  <a:lnTo>
                    <a:pt x="2332" y="601"/>
                  </a:lnTo>
                  <a:lnTo>
                    <a:pt x="2132" y="502"/>
                  </a:lnTo>
                  <a:lnTo>
                    <a:pt x="2132" y="1"/>
                  </a:lnTo>
                  <a:cubicBezTo>
                    <a:pt x="1834" y="175"/>
                    <a:pt x="1501" y="262"/>
                    <a:pt x="1168" y="262"/>
                  </a:cubicBezTo>
                  <a:cubicBezTo>
                    <a:pt x="835" y="262"/>
                    <a:pt x="501" y="175"/>
                    <a:pt x="2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88;p56">
              <a:extLst>
                <a:ext uri="{FF2B5EF4-FFF2-40B4-BE49-F238E27FC236}">
                  <a16:creationId xmlns:a16="http://schemas.microsoft.com/office/drawing/2014/main" id="{0CF72A72-8D1A-C24C-B24D-BA9B2A193D12}"/>
                </a:ext>
              </a:extLst>
            </p:cNvPr>
            <p:cNvSpPr/>
            <p:nvPr/>
          </p:nvSpPr>
          <p:spPr>
            <a:xfrm>
              <a:off x="1848375" y="2792300"/>
              <a:ext cx="59925" cy="130225"/>
            </a:xfrm>
            <a:custGeom>
              <a:avLst/>
              <a:gdLst/>
              <a:ahLst/>
              <a:cxnLst/>
              <a:rect l="l" t="t" r="r" b="b"/>
              <a:pathLst>
                <a:path w="2397" h="5209" extrusionOk="0">
                  <a:moveTo>
                    <a:pt x="702" y="0"/>
                  </a:moveTo>
                  <a:lnTo>
                    <a:pt x="951" y="1087"/>
                  </a:lnTo>
                  <a:lnTo>
                    <a:pt x="1" y="1298"/>
                  </a:lnTo>
                  <a:cubicBezTo>
                    <a:pt x="56" y="1423"/>
                    <a:pt x="134" y="1495"/>
                    <a:pt x="401" y="1553"/>
                  </a:cubicBezTo>
                  <a:lnTo>
                    <a:pt x="786" y="1631"/>
                  </a:lnTo>
                  <a:lnTo>
                    <a:pt x="786" y="2749"/>
                  </a:lnTo>
                  <a:cubicBezTo>
                    <a:pt x="786" y="3219"/>
                    <a:pt x="615" y="3673"/>
                    <a:pt x="302" y="4024"/>
                  </a:cubicBezTo>
                  <a:lnTo>
                    <a:pt x="302" y="4618"/>
                  </a:lnTo>
                  <a:lnTo>
                    <a:pt x="600" y="4763"/>
                  </a:lnTo>
                  <a:lnTo>
                    <a:pt x="1510" y="5209"/>
                  </a:lnTo>
                  <a:cubicBezTo>
                    <a:pt x="1733" y="5067"/>
                    <a:pt x="1918" y="4878"/>
                    <a:pt x="2055" y="4653"/>
                  </a:cubicBezTo>
                  <a:cubicBezTo>
                    <a:pt x="2191" y="4430"/>
                    <a:pt x="2295" y="4189"/>
                    <a:pt x="2359" y="3937"/>
                  </a:cubicBezTo>
                  <a:lnTo>
                    <a:pt x="2396" y="3775"/>
                  </a:lnTo>
                  <a:lnTo>
                    <a:pt x="2260" y="3685"/>
                  </a:lnTo>
                  <a:cubicBezTo>
                    <a:pt x="1319" y="3045"/>
                    <a:pt x="1429" y="1788"/>
                    <a:pt x="1522" y="1278"/>
                  </a:cubicBezTo>
                  <a:cubicBezTo>
                    <a:pt x="1574" y="997"/>
                    <a:pt x="1519" y="707"/>
                    <a:pt x="1368" y="464"/>
                  </a:cubicBezTo>
                  <a:cubicBezTo>
                    <a:pt x="1217" y="226"/>
                    <a:pt x="977" y="58"/>
                    <a:pt x="7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89;p56">
              <a:extLst>
                <a:ext uri="{FF2B5EF4-FFF2-40B4-BE49-F238E27FC236}">
                  <a16:creationId xmlns:a16="http://schemas.microsoft.com/office/drawing/2014/main" id="{47FB16AC-E106-7B48-8233-3F4CA6DEE529}"/>
                </a:ext>
              </a:extLst>
            </p:cNvPr>
            <p:cNvSpPr/>
            <p:nvPr/>
          </p:nvSpPr>
          <p:spPr>
            <a:xfrm>
              <a:off x="1729975" y="2792075"/>
              <a:ext cx="63900" cy="130900"/>
            </a:xfrm>
            <a:custGeom>
              <a:avLst/>
              <a:gdLst/>
              <a:ahLst/>
              <a:cxnLst/>
              <a:rect l="l" t="t" r="r" b="b"/>
              <a:pathLst>
                <a:path w="2556" h="5236" extrusionOk="0">
                  <a:moveTo>
                    <a:pt x="1747" y="1"/>
                  </a:moveTo>
                  <a:lnTo>
                    <a:pt x="1747" y="1"/>
                  </a:lnTo>
                  <a:cubicBezTo>
                    <a:pt x="1452" y="47"/>
                    <a:pt x="1191" y="221"/>
                    <a:pt x="1032" y="473"/>
                  </a:cubicBezTo>
                  <a:cubicBezTo>
                    <a:pt x="878" y="716"/>
                    <a:pt x="823" y="1006"/>
                    <a:pt x="878" y="1287"/>
                  </a:cubicBezTo>
                  <a:cubicBezTo>
                    <a:pt x="968" y="1797"/>
                    <a:pt x="1081" y="3054"/>
                    <a:pt x="137" y="3694"/>
                  </a:cubicBezTo>
                  <a:lnTo>
                    <a:pt x="1" y="3787"/>
                  </a:lnTo>
                  <a:lnTo>
                    <a:pt x="38" y="3949"/>
                  </a:lnTo>
                  <a:cubicBezTo>
                    <a:pt x="105" y="4207"/>
                    <a:pt x="212" y="4456"/>
                    <a:pt x="354" y="4682"/>
                  </a:cubicBezTo>
                  <a:cubicBezTo>
                    <a:pt x="493" y="4908"/>
                    <a:pt x="681" y="5096"/>
                    <a:pt x="907" y="5235"/>
                  </a:cubicBezTo>
                  <a:lnTo>
                    <a:pt x="910" y="5235"/>
                  </a:lnTo>
                  <a:lnTo>
                    <a:pt x="1846" y="4775"/>
                  </a:lnTo>
                  <a:lnTo>
                    <a:pt x="2144" y="4627"/>
                  </a:lnTo>
                  <a:lnTo>
                    <a:pt x="2144" y="4033"/>
                  </a:lnTo>
                  <a:cubicBezTo>
                    <a:pt x="1831" y="3682"/>
                    <a:pt x="1661" y="3228"/>
                    <a:pt x="1661" y="2756"/>
                  </a:cubicBezTo>
                  <a:lnTo>
                    <a:pt x="1661" y="1579"/>
                  </a:lnTo>
                  <a:lnTo>
                    <a:pt x="2101" y="1551"/>
                  </a:lnTo>
                  <a:cubicBezTo>
                    <a:pt x="2133" y="1548"/>
                    <a:pt x="2399" y="1510"/>
                    <a:pt x="2556" y="1330"/>
                  </a:cubicBezTo>
                  <a:lnTo>
                    <a:pt x="1495" y="1096"/>
                  </a:lnTo>
                  <a:lnTo>
                    <a:pt x="174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90;p56">
              <a:extLst>
                <a:ext uri="{FF2B5EF4-FFF2-40B4-BE49-F238E27FC236}">
                  <a16:creationId xmlns:a16="http://schemas.microsoft.com/office/drawing/2014/main" id="{D599D846-7FD8-A741-85C3-DA709A6B36EA}"/>
                </a:ext>
              </a:extLst>
            </p:cNvPr>
            <p:cNvSpPr/>
            <p:nvPr/>
          </p:nvSpPr>
          <p:spPr>
            <a:xfrm>
              <a:off x="1783500" y="2827350"/>
              <a:ext cx="72450" cy="69825"/>
            </a:xfrm>
            <a:custGeom>
              <a:avLst/>
              <a:gdLst/>
              <a:ahLst/>
              <a:cxnLst/>
              <a:rect l="l" t="t" r="r" b="b"/>
              <a:pathLst>
                <a:path w="2898" h="2793" extrusionOk="0">
                  <a:moveTo>
                    <a:pt x="2118" y="0"/>
                  </a:moveTo>
                  <a:lnTo>
                    <a:pt x="1449" y="151"/>
                  </a:lnTo>
                  <a:lnTo>
                    <a:pt x="916" y="32"/>
                  </a:lnTo>
                  <a:cubicBezTo>
                    <a:pt x="658" y="565"/>
                    <a:pt x="0" y="620"/>
                    <a:pt x="0" y="620"/>
                  </a:cubicBezTo>
                  <a:lnTo>
                    <a:pt x="0" y="1345"/>
                  </a:lnTo>
                  <a:cubicBezTo>
                    <a:pt x="0" y="2144"/>
                    <a:pt x="649" y="2793"/>
                    <a:pt x="1449" y="2793"/>
                  </a:cubicBezTo>
                  <a:cubicBezTo>
                    <a:pt x="2251" y="2793"/>
                    <a:pt x="2897" y="2144"/>
                    <a:pt x="2897" y="1345"/>
                  </a:cubicBezTo>
                  <a:lnTo>
                    <a:pt x="2897" y="620"/>
                  </a:lnTo>
                  <a:cubicBezTo>
                    <a:pt x="2341" y="505"/>
                    <a:pt x="2202" y="229"/>
                    <a:pt x="21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91;p56">
              <a:extLst>
                <a:ext uri="{FF2B5EF4-FFF2-40B4-BE49-F238E27FC236}">
                  <a16:creationId xmlns:a16="http://schemas.microsoft.com/office/drawing/2014/main" id="{E8983D01-F5DC-BA47-8737-A0FEF3D389E8}"/>
                </a:ext>
              </a:extLst>
            </p:cNvPr>
            <p:cNvSpPr/>
            <p:nvPr/>
          </p:nvSpPr>
          <p:spPr>
            <a:xfrm>
              <a:off x="1781825" y="2776525"/>
              <a:ext cx="75850" cy="40850"/>
            </a:xfrm>
            <a:custGeom>
              <a:avLst/>
              <a:gdLst/>
              <a:ahLst/>
              <a:cxnLst/>
              <a:rect l="l" t="t" r="r" b="b"/>
              <a:pathLst>
                <a:path w="3034" h="1634" extrusionOk="0">
                  <a:moveTo>
                    <a:pt x="311" y="0"/>
                  </a:moveTo>
                  <a:lnTo>
                    <a:pt x="1" y="1353"/>
                  </a:lnTo>
                  <a:lnTo>
                    <a:pt x="1275" y="1634"/>
                  </a:lnTo>
                  <a:lnTo>
                    <a:pt x="1275" y="965"/>
                  </a:lnTo>
                  <a:lnTo>
                    <a:pt x="1759" y="965"/>
                  </a:lnTo>
                  <a:lnTo>
                    <a:pt x="1759" y="1634"/>
                  </a:lnTo>
                  <a:lnTo>
                    <a:pt x="3034" y="1353"/>
                  </a:lnTo>
                  <a:lnTo>
                    <a:pt x="272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221;p56">
            <a:extLst>
              <a:ext uri="{FF2B5EF4-FFF2-40B4-BE49-F238E27FC236}">
                <a16:creationId xmlns:a16="http://schemas.microsoft.com/office/drawing/2014/main" id="{5EA8BA2A-668E-F440-9BBB-91CC22C9AF1D}"/>
              </a:ext>
            </a:extLst>
          </p:cNvPr>
          <p:cNvGrpSpPr/>
          <p:nvPr/>
        </p:nvGrpSpPr>
        <p:grpSpPr>
          <a:xfrm>
            <a:off x="2041898" y="3930036"/>
            <a:ext cx="222850" cy="273528"/>
            <a:chOff x="1933400" y="2715825"/>
            <a:chExt cx="228650" cy="277600"/>
          </a:xfrm>
          <a:solidFill>
            <a:schemeClr val="tx2"/>
          </a:solidFill>
        </p:grpSpPr>
        <p:sp>
          <p:nvSpPr>
            <p:cNvPr id="18" name="Google Shape;1222;p56">
              <a:extLst>
                <a:ext uri="{FF2B5EF4-FFF2-40B4-BE49-F238E27FC236}">
                  <a16:creationId xmlns:a16="http://schemas.microsoft.com/office/drawing/2014/main" id="{069BD5E4-6D1C-E84C-8D99-8F0ABDFE8090}"/>
                </a:ext>
              </a:extLst>
            </p:cNvPr>
            <p:cNvSpPr/>
            <p:nvPr/>
          </p:nvSpPr>
          <p:spPr>
            <a:xfrm>
              <a:off x="2006825" y="2811700"/>
              <a:ext cx="81650" cy="59275"/>
            </a:xfrm>
            <a:custGeom>
              <a:avLst/>
              <a:gdLst/>
              <a:ahLst/>
              <a:cxnLst/>
              <a:rect l="l" t="t" r="r" b="b"/>
              <a:pathLst>
                <a:path w="3266" h="2371" extrusionOk="0">
                  <a:moveTo>
                    <a:pt x="1" y="1"/>
                  </a:moveTo>
                  <a:lnTo>
                    <a:pt x="1" y="737"/>
                  </a:lnTo>
                  <a:cubicBezTo>
                    <a:pt x="1" y="1640"/>
                    <a:pt x="731" y="2370"/>
                    <a:pt x="1635" y="2370"/>
                  </a:cubicBezTo>
                  <a:cubicBezTo>
                    <a:pt x="2535" y="2370"/>
                    <a:pt x="3265" y="1640"/>
                    <a:pt x="3265" y="737"/>
                  </a:cubicBezTo>
                  <a:lnTo>
                    <a:pt x="3265" y="1"/>
                  </a:lnTo>
                  <a:cubicBezTo>
                    <a:pt x="2805" y="270"/>
                    <a:pt x="2281" y="409"/>
                    <a:pt x="1745" y="412"/>
                  </a:cubicBezTo>
                  <a:lnTo>
                    <a:pt x="1522" y="412"/>
                  </a:lnTo>
                  <a:cubicBezTo>
                    <a:pt x="989" y="409"/>
                    <a:pt x="461" y="270"/>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3;p56">
              <a:extLst>
                <a:ext uri="{FF2B5EF4-FFF2-40B4-BE49-F238E27FC236}">
                  <a16:creationId xmlns:a16="http://schemas.microsoft.com/office/drawing/2014/main" id="{C6E548F6-1EE3-3F40-BD8E-334B266F1A17}"/>
                </a:ext>
              </a:extLst>
            </p:cNvPr>
            <p:cNvSpPr/>
            <p:nvPr/>
          </p:nvSpPr>
          <p:spPr>
            <a:xfrm>
              <a:off x="2040425" y="2886875"/>
              <a:ext cx="14375" cy="18575"/>
            </a:xfrm>
            <a:custGeom>
              <a:avLst/>
              <a:gdLst/>
              <a:ahLst/>
              <a:cxnLst/>
              <a:rect l="l" t="t" r="r" b="b"/>
              <a:pathLst>
                <a:path w="575" h="743" extrusionOk="0">
                  <a:moveTo>
                    <a:pt x="1" y="1"/>
                  </a:moveTo>
                  <a:lnTo>
                    <a:pt x="288" y="742"/>
                  </a:lnTo>
                  <a:lnTo>
                    <a:pt x="574" y="1"/>
                  </a:lnTo>
                  <a:lnTo>
                    <a:pt x="574" y="1"/>
                  </a:lnTo>
                  <a:cubicBezTo>
                    <a:pt x="479" y="12"/>
                    <a:pt x="383" y="18"/>
                    <a:pt x="288" y="18"/>
                  </a:cubicBezTo>
                  <a:cubicBezTo>
                    <a:pt x="192" y="18"/>
                    <a:pt x="96" y="12"/>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24;p56">
              <a:extLst>
                <a:ext uri="{FF2B5EF4-FFF2-40B4-BE49-F238E27FC236}">
                  <a16:creationId xmlns:a16="http://schemas.microsoft.com/office/drawing/2014/main" id="{9C82E25C-8CCC-A141-B69D-85F77B9E3121}"/>
                </a:ext>
              </a:extLst>
            </p:cNvPr>
            <p:cNvSpPr/>
            <p:nvPr/>
          </p:nvSpPr>
          <p:spPr>
            <a:xfrm>
              <a:off x="1933400" y="2864925"/>
              <a:ext cx="106125" cy="128500"/>
            </a:xfrm>
            <a:custGeom>
              <a:avLst/>
              <a:gdLst/>
              <a:ahLst/>
              <a:cxnLst/>
              <a:rect l="l" t="t" r="r" b="b"/>
              <a:pathLst>
                <a:path w="4245" h="5140" extrusionOk="0">
                  <a:moveTo>
                    <a:pt x="2938" y="2857"/>
                  </a:moveTo>
                  <a:lnTo>
                    <a:pt x="2938" y="3509"/>
                  </a:lnTo>
                  <a:lnTo>
                    <a:pt x="1631" y="3509"/>
                  </a:lnTo>
                  <a:lnTo>
                    <a:pt x="1631" y="2857"/>
                  </a:lnTo>
                  <a:close/>
                  <a:moveTo>
                    <a:pt x="2610" y="1"/>
                  </a:moveTo>
                  <a:lnTo>
                    <a:pt x="1959" y="337"/>
                  </a:lnTo>
                  <a:lnTo>
                    <a:pt x="1959" y="1875"/>
                  </a:lnTo>
                  <a:lnTo>
                    <a:pt x="1307" y="1875"/>
                  </a:lnTo>
                  <a:lnTo>
                    <a:pt x="1307" y="676"/>
                  </a:lnTo>
                  <a:lnTo>
                    <a:pt x="707" y="983"/>
                  </a:lnTo>
                  <a:cubicBezTo>
                    <a:pt x="273" y="1209"/>
                    <a:pt x="1" y="1655"/>
                    <a:pt x="1" y="2142"/>
                  </a:cubicBezTo>
                  <a:lnTo>
                    <a:pt x="1" y="5140"/>
                  </a:lnTo>
                  <a:lnTo>
                    <a:pt x="4244" y="5140"/>
                  </a:lnTo>
                  <a:lnTo>
                    <a:pt x="4244" y="2588"/>
                  </a:lnTo>
                  <a:lnTo>
                    <a:pt x="3485" y="621"/>
                  </a:lnTo>
                  <a:cubicBezTo>
                    <a:pt x="3407" y="577"/>
                    <a:pt x="3335" y="531"/>
                    <a:pt x="3262" y="482"/>
                  </a:cubicBezTo>
                  <a:lnTo>
                    <a:pt x="3262" y="485"/>
                  </a:lnTo>
                  <a:lnTo>
                    <a:pt x="3262" y="1548"/>
                  </a:lnTo>
                  <a:lnTo>
                    <a:pt x="2610" y="1548"/>
                  </a:lnTo>
                  <a:lnTo>
                    <a:pt x="261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5;p56">
              <a:extLst>
                <a:ext uri="{FF2B5EF4-FFF2-40B4-BE49-F238E27FC236}">
                  <a16:creationId xmlns:a16="http://schemas.microsoft.com/office/drawing/2014/main" id="{C3B80D1A-4359-0E4C-9ADD-BA2A5AAEB0A5}"/>
                </a:ext>
              </a:extLst>
            </p:cNvPr>
            <p:cNvSpPr/>
            <p:nvPr/>
          </p:nvSpPr>
          <p:spPr>
            <a:xfrm>
              <a:off x="2055850" y="2864925"/>
              <a:ext cx="106200" cy="128500"/>
            </a:xfrm>
            <a:custGeom>
              <a:avLst/>
              <a:gdLst/>
              <a:ahLst/>
              <a:cxnLst/>
              <a:rect l="l" t="t" r="r" b="b"/>
              <a:pathLst>
                <a:path w="4248" h="5140" extrusionOk="0">
                  <a:moveTo>
                    <a:pt x="2611" y="2857"/>
                  </a:moveTo>
                  <a:lnTo>
                    <a:pt x="2611" y="3509"/>
                  </a:lnTo>
                  <a:lnTo>
                    <a:pt x="1304" y="3509"/>
                  </a:lnTo>
                  <a:lnTo>
                    <a:pt x="1304" y="2857"/>
                  </a:lnTo>
                  <a:close/>
                  <a:moveTo>
                    <a:pt x="1635" y="1"/>
                  </a:moveTo>
                  <a:lnTo>
                    <a:pt x="1635" y="1548"/>
                  </a:lnTo>
                  <a:lnTo>
                    <a:pt x="983" y="1548"/>
                  </a:lnTo>
                  <a:lnTo>
                    <a:pt x="983" y="482"/>
                  </a:lnTo>
                  <a:cubicBezTo>
                    <a:pt x="910" y="534"/>
                    <a:pt x="838" y="577"/>
                    <a:pt x="763" y="621"/>
                  </a:cubicBezTo>
                  <a:lnTo>
                    <a:pt x="1" y="2588"/>
                  </a:lnTo>
                  <a:lnTo>
                    <a:pt x="1" y="5140"/>
                  </a:lnTo>
                  <a:lnTo>
                    <a:pt x="4247" y="5140"/>
                  </a:lnTo>
                  <a:lnTo>
                    <a:pt x="4247" y="2144"/>
                  </a:lnTo>
                  <a:cubicBezTo>
                    <a:pt x="4247" y="1655"/>
                    <a:pt x="3975" y="1209"/>
                    <a:pt x="3541" y="986"/>
                  </a:cubicBezTo>
                  <a:lnTo>
                    <a:pt x="3538" y="983"/>
                  </a:lnTo>
                  <a:lnTo>
                    <a:pt x="2938" y="676"/>
                  </a:lnTo>
                  <a:lnTo>
                    <a:pt x="2938" y="1875"/>
                  </a:lnTo>
                  <a:lnTo>
                    <a:pt x="2286" y="1875"/>
                  </a:lnTo>
                  <a:lnTo>
                    <a:pt x="2286" y="337"/>
                  </a:lnTo>
                  <a:lnTo>
                    <a:pt x="163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26;p56">
              <a:extLst>
                <a:ext uri="{FF2B5EF4-FFF2-40B4-BE49-F238E27FC236}">
                  <a16:creationId xmlns:a16="http://schemas.microsoft.com/office/drawing/2014/main" id="{93F49C52-1B05-8340-A244-02E37FD17B59}"/>
                </a:ext>
              </a:extLst>
            </p:cNvPr>
            <p:cNvSpPr/>
            <p:nvPr/>
          </p:nvSpPr>
          <p:spPr>
            <a:xfrm>
              <a:off x="1996625" y="2781150"/>
              <a:ext cx="102050" cy="24500"/>
            </a:xfrm>
            <a:custGeom>
              <a:avLst/>
              <a:gdLst/>
              <a:ahLst/>
              <a:cxnLst/>
              <a:rect l="l" t="t" r="r" b="b"/>
              <a:pathLst>
                <a:path w="4082" h="980" extrusionOk="0">
                  <a:moveTo>
                    <a:pt x="0" y="0"/>
                  </a:moveTo>
                  <a:lnTo>
                    <a:pt x="18" y="24"/>
                  </a:lnTo>
                  <a:cubicBezTo>
                    <a:pt x="467" y="626"/>
                    <a:pt x="1176" y="979"/>
                    <a:pt x="1930" y="979"/>
                  </a:cubicBezTo>
                  <a:lnTo>
                    <a:pt x="2153" y="979"/>
                  </a:lnTo>
                  <a:cubicBezTo>
                    <a:pt x="2903" y="979"/>
                    <a:pt x="3613" y="626"/>
                    <a:pt x="4064" y="24"/>
                  </a:cubicBezTo>
                  <a:lnTo>
                    <a:pt x="40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27;p56">
              <a:extLst>
                <a:ext uri="{FF2B5EF4-FFF2-40B4-BE49-F238E27FC236}">
                  <a16:creationId xmlns:a16="http://schemas.microsoft.com/office/drawing/2014/main" id="{F7236376-2FA3-C247-9753-B1116273281B}"/>
                </a:ext>
              </a:extLst>
            </p:cNvPr>
            <p:cNvSpPr/>
            <p:nvPr/>
          </p:nvSpPr>
          <p:spPr>
            <a:xfrm>
              <a:off x="1974100" y="2715825"/>
              <a:ext cx="147025" cy="49050"/>
            </a:xfrm>
            <a:custGeom>
              <a:avLst/>
              <a:gdLst/>
              <a:ahLst/>
              <a:cxnLst/>
              <a:rect l="l" t="t" r="r" b="b"/>
              <a:pathLst>
                <a:path w="5881" h="1962" extrusionOk="0">
                  <a:moveTo>
                    <a:pt x="2941" y="1"/>
                  </a:moveTo>
                  <a:cubicBezTo>
                    <a:pt x="1319" y="1"/>
                    <a:pt x="1" y="684"/>
                    <a:pt x="1" y="1527"/>
                  </a:cubicBezTo>
                  <a:cubicBezTo>
                    <a:pt x="1" y="1678"/>
                    <a:pt x="122" y="1823"/>
                    <a:pt x="273" y="1962"/>
                  </a:cubicBezTo>
                  <a:lnTo>
                    <a:pt x="5611" y="1962"/>
                  </a:lnTo>
                  <a:cubicBezTo>
                    <a:pt x="5762" y="1823"/>
                    <a:pt x="5881" y="1675"/>
                    <a:pt x="5881" y="1527"/>
                  </a:cubicBezTo>
                  <a:cubicBezTo>
                    <a:pt x="5881" y="684"/>
                    <a:pt x="4566" y="1"/>
                    <a:pt x="29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183;p56">
            <a:extLst>
              <a:ext uri="{FF2B5EF4-FFF2-40B4-BE49-F238E27FC236}">
                <a16:creationId xmlns:a16="http://schemas.microsoft.com/office/drawing/2014/main" id="{5234240B-8DDF-CA47-87C9-A906D051C373}"/>
              </a:ext>
            </a:extLst>
          </p:cNvPr>
          <p:cNvGrpSpPr/>
          <p:nvPr/>
        </p:nvGrpSpPr>
        <p:grpSpPr>
          <a:xfrm>
            <a:off x="2064784" y="4450367"/>
            <a:ext cx="204611" cy="207641"/>
            <a:chOff x="1729975" y="2776525"/>
            <a:chExt cx="178325" cy="205175"/>
          </a:xfrm>
          <a:solidFill>
            <a:schemeClr val="tx2"/>
          </a:solidFill>
        </p:grpSpPr>
        <p:sp>
          <p:nvSpPr>
            <p:cNvPr id="26" name="Google Shape;1184;p56">
              <a:extLst>
                <a:ext uri="{FF2B5EF4-FFF2-40B4-BE49-F238E27FC236}">
                  <a16:creationId xmlns:a16="http://schemas.microsoft.com/office/drawing/2014/main" id="{E23E8C59-8D8C-034F-B74C-A60479C271B3}"/>
                </a:ext>
              </a:extLst>
            </p:cNvPr>
            <p:cNvSpPr/>
            <p:nvPr/>
          </p:nvSpPr>
          <p:spPr>
            <a:xfrm>
              <a:off x="1735200" y="2923150"/>
              <a:ext cx="62150" cy="58550"/>
            </a:xfrm>
            <a:custGeom>
              <a:avLst/>
              <a:gdLst/>
              <a:ahLst/>
              <a:cxnLst/>
              <a:rect l="l" t="t" r="r" b="b"/>
              <a:pathLst>
                <a:path w="2486" h="2342" extrusionOk="0">
                  <a:moveTo>
                    <a:pt x="1776" y="1"/>
                  </a:moveTo>
                  <a:lnTo>
                    <a:pt x="328" y="710"/>
                  </a:lnTo>
                  <a:cubicBezTo>
                    <a:pt x="125" y="823"/>
                    <a:pt x="0" y="1035"/>
                    <a:pt x="3" y="1264"/>
                  </a:cubicBezTo>
                  <a:lnTo>
                    <a:pt x="3" y="2341"/>
                  </a:lnTo>
                  <a:lnTo>
                    <a:pt x="2486" y="2341"/>
                  </a:lnTo>
                  <a:lnTo>
                    <a:pt x="177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85;p56">
              <a:extLst>
                <a:ext uri="{FF2B5EF4-FFF2-40B4-BE49-F238E27FC236}">
                  <a16:creationId xmlns:a16="http://schemas.microsoft.com/office/drawing/2014/main" id="{DE549DB1-CEB8-B74A-8C0C-62D7A0127754}"/>
                </a:ext>
              </a:extLst>
            </p:cNvPr>
            <p:cNvSpPr/>
            <p:nvPr/>
          </p:nvSpPr>
          <p:spPr>
            <a:xfrm>
              <a:off x="1842375" y="2923150"/>
              <a:ext cx="61875" cy="58550"/>
            </a:xfrm>
            <a:custGeom>
              <a:avLst/>
              <a:gdLst/>
              <a:ahLst/>
              <a:cxnLst/>
              <a:rect l="l" t="t" r="r" b="b"/>
              <a:pathLst>
                <a:path w="2475" h="2342" extrusionOk="0">
                  <a:moveTo>
                    <a:pt x="699" y="1"/>
                  </a:moveTo>
                  <a:cubicBezTo>
                    <a:pt x="699" y="1"/>
                    <a:pt x="699" y="1"/>
                    <a:pt x="699" y="1"/>
                  </a:cubicBezTo>
                  <a:lnTo>
                    <a:pt x="699" y="1"/>
                  </a:lnTo>
                  <a:lnTo>
                    <a:pt x="699" y="1"/>
                  </a:lnTo>
                  <a:cubicBezTo>
                    <a:pt x="698" y="2"/>
                    <a:pt x="698" y="2"/>
                    <a:pt x="698" y="2"/>
                  </a:cubicBezTo>
                  <a:cubicBezTo>
                    <a:pt x="698" y="2"/>
                    <a:pt x="698" y="1"/>
                    <a:pt x="699" y="1"/>
                  </a:cubicBezTo>
                  <a:lnTo>
                    <a:pt x="699" y="1"/>
                  </a:lnTo>
                  <a:lnTo>
                    <a:pt x="699" y="1"/>
                  </a:lnTo>
                  <a:lnTo>
                    <a:pt x="699" y="1"/>
                  </a:lnTo>
                  <a:cubicBezTo>
                    <a:pt x="699" y="1"/>
                    <a:pt x="699" y="1"/>
                    <a:pt x="699" y="1"/>
                  </a:cubicBezTo>
                  <a:close/>
                  <a:moveTo>
                    <a:pt x="699" y="1"/>
                  </a:moveTo>
                  <a:lnTo>
                    <a:pt x="699" y="1"/>
                  </a:lnTo>
                  <a:cubicBezTo>
                    <a:pt x="697" y="8"/>
                    <a:pt x="649" y="171"/>
                    <a:pt x="0" y="2341"/>
                  </a:cubicBezTo>
                  <a:lnTo>
                    <a:pt x="2474" y="2341"/>
                  </a:lnTo>
                  <a:lnTo>
                    <a:pt x="2474" y="1267"/>
                  </a:lnTo>
                  <a:cubicBezTo>
                    <a:pt x="2474" y="1035"/>
                    <a:pt x="2350" y="823"/>
                    <a:pt x="2147" y="713"/>
                  </a:cubicBezTo>
                  <a:lnTo>
                    <a:pt x="2147" y="710"/>
                  </a:lnTo>
                  <a:lnTo>
                    <a:pt x="69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86;p56">
              <a:extLst>
                <a:ext uri="{FF2B5EF4-FFF2-40B4-BE49-F238E27FC236}">
                  <a16:creationId xmlns:a16="http://schemas.microsoft.com/office/drawing/2014/main" id="{1251E33E-8AF1-B143-B496-32801BCA2678}"/>
                </a:ext>
              </a:extLst>
            </p:cNvPr>
            <p:cNvSpPr/>
            <p:nvPr/>
          </p:nvSpPr>
          <p:spPr>
            <a:xfrm>
              <a:off x="1798850" y="2945450"/>
              <a:ext cx="41775" cy="36250"/>
            </a:xfrm>
            <a:custGeom>
              <a:avLst/>
              <a:gdLst/>
              <a:ahLst/>
              <a:cxnLst/>
              <a:rect l="l" t="t" r="r" b="b"/>
              <a:pathLst>
                <a:path w="1671" h="1450" extrusionOk="0">
                  <a:moveTo>
                    <a:pt x="1" y="1"/>
                  </a:moveTo>
                  <a:lnTo>
                    <a:pt x="1" y="1"/>
                  </a:lnTo>
                  <a:cubicBezTo>
                    <a:pt x="1" y="1"/>
                    <a:pt x="1" y="1"/>
                    <a:pt x="1" y="1"/>
                  </a:cubicBezTo>
                  <a:lnTo>
                    <a:pt x="1" y="1"/>
                  </a:lnTo>
                  <a:cubicBezTo>
                    <a:pt x="1" y="1"/>
                    <a:pt x="1" y="1"/>
                    <a:pt x="1" y="1"/>
                  </a:cubicBezTo>
                  <a:close/>
                  <a:moveTo>
                    <a:pt x="1" y="1"/>
                  </a:moveTo>
                  <a:cubicBezTo>
                    <a:pt x="1" y="3"/>
                    <a:pt x="2" y="4"/>
                    <a:pt x="2" y="4"/>
                  </a:cubicBezTo>
                  <a:cubicBezTo>
                    <a:pt x="2" y="4"/>
                    <a:pt x="1" y="1"/>
                    <a:pt x="1" y="1"/>
                  </a:cubicBezTo>
                  <a:close/>
                  <a:moveTo>
                    <a:pt x="1" y="1"/>
                  </a:moveTo>
                  <a:cubicBezTo>
                    <a:pt x="3" y="5"/>
                    <a:pt x="40" y="125"/>
                    <a:pt x="450" y="1449"/>
                  </a:cubicBezTo>
                  <a:lnTo>
                    <a:pt x="1243" y="1449"/>
                  </a:lnTo>
                  <a:cubicBezTo>
                    <a:pt x="1643" y="98"/>
                    <a:pt x="1670" y="1"/>
                    <a:pt x="1670" y="1"/>
                  </a:cubicBezTo>
                  <a:lnTo>
                    <a:pt x="1670" y="1"/>
                  </a:lnTo>
                  <a:cubicBezTo>
                    <a:pt x="1669" y="1"/>
                    <a:pt x="1668" y="4"/>
                    <a:pt x="1668" y="4"/>
                  </a:cubicBezTo>
                  <a:cubicBezTo>
                    <a:pt x="1668" y="4"/>
                    <a:pt x="1668" y="3"/>
                    <a:pt x="16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87;p56">
              <a:extLst>
                <a:ext uri="{FF2B5EF4-FFF2-40B4-BE49-F238E27FC236}">
                  <a16:creationId xmlns:a16="http://schemas.microsoft.com/office/drawing/2014/main" id="{4FCBC1F9-E336-894E-8681-F8016352BE60}"/>
                </a:ext>
              </a:extLst>
            </p:cNvPr>
            <p:cNvSpPr/>
            <p:nvPr/>
          </p:nvSpPr>
          <p:spPr>
            <a:xfrm>
              <a:off x="1790600" y="2902725"/>
              <a:ext cx="58325" cy="30675"/>
            </a:xfrm>
            <a:custGeom>
              <a:avLst/>
              <a:gdLst/>
              <a:ahLst/>
              <a:cxnLst/>
              <a:rect l="l" t="t" r="r" b="b"/>
              <a:pathLst>
                <a:path w="2333" h="1227" extrusionOk="0">
                  <a:moveTo>
                    <a:pt x="203" y="1"/>
                  </a:moveTo>
                  <a:lnTo>
                    <a:pt x="203" y="4"/>
                  </a:lnTo>
                  <a:lnTo>
                    <a:pt x="203" y="502"/>
                  </a:lnTo>
                  <a:lnTo>
                    <a:pt x="0" y="603"/>
                  </a:lnTo>
                  <a:lnTo>
                    <a:pt x="186" y="1226"/>
                  </a:lnTo>
                  <a:lnTo>
                    <a:pt x="2144" y="1226"/>
                  </a:lnTo>
                  <a:lnTo>
                    <a:pt x="2332" y="601"/>
                  </a:lnTo>
                  <a:lnTo>
                    <a:pt x="2132" y="502"/>
                  </a:lnTo>
                  <a:lnTo>
                    <a:pt x="2132" y="1"/>
                  </a:lnTo>
                  <a:cubicBezTo>
                    <a:pt x="1834" y="175"/>
                    <a:pt x="1501" y="262"/>
                    <a:pt x="1168" y="262"/>
                  </a:cubicBezTo>
                  <a:cubicBezTo>
                    <a:pt x="835" y="262"/>
                    <a:pt x="501" y="175"/>
                    <a:pt x="2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88;p56">
              <a:extLst>
                <a:ext uri="{FF2B5EF4-FFF2-40B4-BE49-F238E27FC236}">
                  <a16:creationId xmlns:a16="http://schemas.microsoft.com/office/drawing/2014/main" id="{B87353DB-006E-8B4D-9496-7BBAED250DCD}"/>
                </a:ext>
              </a:extLst>
            </p:cNvPr>
            <p:cNvSpPr/>
            <p:nvPr/>
          </p:nvSpPr>
          <p:spPr>
            <a:xfrm>
              <a:off x="1848375" y="2792300"/>
              <a:ext cx="59925" cy="130225"/>
            </a:xfrm>
            <a:custGeom>
              <a:avLst/>
              <a:gdLst/>
              <a:ahLst/>
              <a:cxnLst/>
              <a:rect l="l" t="t" r="r" b="b"/>
              <a:pathLst>
                <a:path w="2397" h="5209" extrusionOk="0">
                  <a:moveTo>
                    <a:pt x="702" y="0"/>
                  </a:moveTo>
                  <a:lnTo>
                    <a:pt x="951" y="1087"/>
                  </a:lnTo>
                  <a:lnTo>
                    <a:pt x="1" y="1298"/>
                  </a:lnTo>
                  <a:cubicBezTo>
                    <a:pt x="56" y="1423"/>
                    <a:pt x="134" y="1495"/>
                    <a:pt x="401" y="1553"/>
                  </a:cubicBezTo>
                  <a:lnTo>
                    <a:pt x="786" y="1631"/>
                  </a:lnTo>
                  <a:lnTo>
                    <a:pt x="786" y="2749"/>
                  </a:lnTo>
                  <a:cubicBezTo>
                    <a:pt x="786" y="3219"/>
                    <a:pt x="615" y="3673"/>
                    <a:pt x="302" y="4024"/>
                  </a:cubicBezTo>
                  <a:lnTo>
                    <a:pt x="302" y="4618"/>
                  </a:lnTo>
                  <a:lnTo>
                    <a:pt x="600" y="4763"/>
                  </a:lnTo>
                  <a:lnTo>
                    <a:pt x="1510" y="5209"/>
                  </a:lnTo>
                  <a:cubicBezTo>
                    <a:pt x="1733" y="5067"/>
                    <a:pt x="1918" y="4878"/>
                    <a:pt x="2055" y="4653"/>
                  </a:cubicBezTo>
                  <a:cubicBezTo>
                    <a:pt x="2191" y="4430"/>
                    <a:pt x="2295" y="4189"/>
                    <a:pt x="2359" y="3937"/>
                  </a:cubicBezTo>
                  <a:lnTo>
                    <a:pt x="2396" y="3775"/>
                  </a:lnTo>
                  <a:lnTo>
                    <a:pt x="2260" y="3685"/>
                  </a:lnTo>
                  <a:cubicBezTo>
                    <a:pt x="1319" y="3045"/>
                    <a:pt x="1429" y="1788"/>
                    <a:pt x="1522" y="1278"/>
                  </a:cubicBezTo>
                  <a:cubicBezTo>
                    <a:pt x="1574" y="997"/>
                    <a:pt x="1519" y="707"/>
                    <a:pt x="1368" y="464"/>
                  </a:cubicBezTo>
                  <a:cubicBezTo>
                    <a:pt x="1217" y="226"/>
                    <a:pt x="977" y="58"/>
                    <a:pt x="7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89;p56">
              <a:extLst>
                <a:ext uri="{FF2B5EF4-FFF2-40B4-BE49-F238E27FC236}">
                  <a16:creationId xmlns:a16="http://schemas.microsoft.com/office/drawing/2014/main" id="{525248B6-D610-6A45-8B0F-F156FECCDD89}"/>
                </a:ext>
              </a:extLst>
            </p:cNvPr>
            <p:cNvSpPr/>
            <p:nvPr/>
          </p:nvSpPr>
          <p:spPr>
            <a:xfrm>
              <a:off x="1729975" y="2792075"/>
              <a:ext cx="63900" cy="130900"/>
            </a:xfrm>
            <a:custGeom>
              <a:avLst/>
              <a:gdLst/>
              <a:ahLst/>
              <a:cxnLst/>
              <a:rect l="l" t="t" r="r" b="b"/>
              <a:pathLst>
                <a:path w="2556" h="5236" extrusionOk="0">
                  <a:moveTo>
                    <a:pt x="1747" y="1"/>
                  </a:moveTo>
                  <a:lnTo>
                    <a:pt x="1747" y="1"/>
                  </a:lnTo>
                  <a:cubicBezTo>
                    <a:pt x="1452" y="47"/>
                    <a:pt x="1191" y="221"/>
                    <a:pt x="1032" y="473"/>
                  </a:cubicBezTo>
                  <a:cubicBezTo>
                    <a:pt x="878" y="716"/>
                    <a:pt x="823" y="1006"/>
                    <a:pt x="878" y="1287"/>
                  </a:cubicBezTo>
                  <a:cubicBezTo>
                    <a:pt x="968" y="1797"/>
                    <a:pt x="1081" y="3054"/>
                    <a:pt x="137" y="3694"/>
                  </a:cubicBezTo>
                  <a:lnTo>
                    <a:pt x="1" y="3787"/>
                  </a:lnTo>
                  <a:lnTo>
                    <a:pt x="38" y="3949"/>
                  </a:lnTo>
                  <a:cubicBezTo>
                    <a:pt x="105" y="4207"/>
                    <a:pt x="212" y="4456"/>
                    <a:pt x="354" y="4682"/>
                  </a:cubicBezTo>
                  <a:cubicBezTo>
                    <a:pt x="493" y="4908"/>
                    <a:pt x="681" y="5096"/>
                    <a:pt x="907" y="5235"/>
                  </a:cubicBezTo>
                  <a:lnTo>
                    <a:pt x="910" y="5235"/>
                  </a:lnTo>
                  <a:lnTo>
                    <a:pt x="1846" y="4775"/>
                  </a:lnTo>
                  <a:lnTo>
                    <a:pt x="2144" y="4627"/>
                  </a:lnTo>
                  <a:lnTo>
                    <a:pt x="2144" y="4033"/>
                  </a:lnTo>
                  <a:cubicBezTo>
                    <a:pt x="1831" y="3682"/>
                    <a:pt x="1661" y="3228"/>
                    <a:pt x="1661" y="2756"/>
                  </a:cubicBezTo>
                  <a:lnTo>
                    <a:pt x="1661" y="1579"/>
                  </a:lnTo>
                  <a:lnTo>
                    <a:pt x="2101" y="1551"/>
                  </a:lnTo>
                  <a:cubicBezTo>
                    <a:pt x="2133" y="1548"/>
                    <a:pt x="2399" y="1510"/>
                    <a:pt x="2556" y="1330"/>
                  </a:cubicBezTo>
                  <a:lnTo>
                    <a:pt x="1495" y="1096"/>
                  </a:lnTo>
                  <a:lnTo>
                    <a:pt x="174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90;p56">
              <a:extLst>
                <a:ext uri="{FF2B5EF4-FFF2-40B4-BE49-F238E27FC236}">
                  <a16:creationId xmlns:a16="http://schemas.microsoft.com/office/drawing/2014/main" id="{9FC2B766-6632-A443-835E-DCCD7A090698}"/>
                </a:ext>
              </a:extLst>
            </p:cNvPr>
            <p:cNvSpPr/>
            <p:nvPr/>
          </p:nvSpPr>
          <p:spPr>
            <a:xfrm>
              <a:off x="1783500" y="2827350"/>
              <a:ext cx="72450" cy="69825"/>
            </a:xfrm>
            <a:custGeom>
              <a:avLst/>
              <a:gdLst/>
              <a:ahLst/>
              <a:cxnLst/>
              <a:rect l="l" t="t" r="r" b="b"/>
              <a:pathLst>
                <a:path w="2898" h="2793" extrusionOk="0">
                  <a:moveTo>
                    <a:pt x="2118" y="0"/>
                  </a:moveTo>
                  <a:lnTo>
                    <a:pt x="1449" y="151"/>
                  </a:lnTo>
                  <a:lnTo>
                    <a:pt x="916" y="32"/>
                  </a:lnTo>
                  <a:cubicBezTo>
                    <a:pt x="658" y="565"/>
                    <a:pt x="0" y="620"/>
                    <a:pt x="0" y="620"/>
                  </a:cubicBezTo>
                  <a:lnTo>
                    <a:pt x="0" y="1345"/>
                  </a:lnTo>
                  <a:cubicBezTo>
                    <a:pt x="0" y="2144"/>
                    <a:pt x="649" y="2793"/>
                    <a:pt x="1449" y="2793"/>
                  </a:cubicBezTo>
                  <a:cubicBezTo>
                    <a:pt x="2251" y="2793"/>
                    <a:pt x="2897" y="2144"/>
                    <a:pt x="2897" y="1345"/>
                  </a:cubicBezTo>
                  <a:lnTo>
                    <a:pt x="2897" y="620"/>
                  </a:lnTo>
                  <a:cubicBezTo>
                    <a:pt x="2341" y="505"/>
                    <a:pt x="2202" y="229"/>
                    <a:pt x="21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91;p56">
              <a:extLst>
                <a:ext uri="{FF2B5EF4-FFF2-40B4-BE49-F238E27FC236}">
                  <a16:creationId xmlns:a16="http://schemas.microsoft.com/office/drawing/2014/main" id="{6323F55D-639D-9449-901B-BC18651C59D8}"/>
                </a:ext>
              </a:extLst>
            </p:cNvPr>
            <p:cNvSpPr/>
            <p:nvPr/>
          </p:nvSpPr>
          <p:spPr>
            <a:xfrm>
              <a:off x="1781825" y="2776525"/>
              <a:ext cx="75850" cy="40850"/>
            </a:xfrm>
            <a:custGeom>
              <a:avLst/>
              <a:gdLst/>
              <a:ahLst/>
              <a:cxnLst/>
              <a:rect l="l" t="t" r="r" b="b"/>
              <a:pathLst>
                <a:path w="3034" h="1634" extrusionOk="0">
                  <a:moveTo>
                    <a:pt x="311" y="0"/>
                  </a:moveTo>
                  <a:lnTo>
                    <a:pt x="1" y="1353"/>
                  </a:lnTo>
                  <a:lnTo>
                    <a:pt x="1275" y="1634"/>
                  </a:lnTo>
                  <a:lnTo>
                    <a:pt x="1275" y="965"/>
                  </a:lnTo>
                  <a:lnTo>
                    <a:pt x="1759" y="965"/>
                  </a:lnTo>
                  <a:lnTo>
                    <a:pt x="1759" y="1634"/>
                  </a:lnTo>
                  <a:lnTo>
                    <a:pt x="3034" y="1353"/>
                  </a:lnTo>
                  <a:lnTo>
                    <a:pt x="272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4" name="Picture 33" descr="Diagram&#10;&#10;Description automatically generated">
            <a:extLst>
              <a:ext uri="{FF2B5EF4-FFF2-40B4-BE49-F238E27FC236}">
                <a16:creationId xmlns:a16="http://schemas.microsoft.com/office/drawing/2014/main" id="{8F86941F-7814-FC45-9196-C720E0AACE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26755"/>
            <a:ext cx="3571327" cy="972153"/>
          </a:xfrm>
          <a:prstGeom prst="rect">
            <a:avLst/>
          </a:prstGeom>
        </p:spPr>
      </p:pic>
    </p:spTree>
    <p:extLst>
      <p:ext uri="{BB962C8B-B14F-4D97-AF65-F5344CB8AC3E}">
        <p14:creationId xmlns:p14="http://schemas.microsoft.com/office/powerpoint/2010/main" val="522523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BB54-0458-3140-8BB3-608671CA05ED}"/>
              </a:ext>
            </a:extLst>
          </p:cNvPr>
          <p:cNvSpPr>
            <a:spLocks noGrp="1"/>
          </p:cNvSpPr>
          <p:nvPr>
            <p:ph type="title"/>
          </p:nvPr>
        </p:nvSpPr>
        <p:spPr>
          <a:xfrm>
            <a:off x="1700873" y="1562396"/>
            <a:ext cx="2263941" cy="1136399"/>
          </a:xfrm>
        </p:spPr>
        <p:txBody>
          <a:bodyPr>
            <a:normAutofit/>
          </a:bodyPr>
          <a:lstStyle/>
          <a:p>
            <a:r>
              <a:rPr lang="en-SA" sz="3000" dirty="0">
                <a:solidFill>
                  <a:schemeClr val="accent3">
                    <a:lumMod val="75000"/>
                  </a:schemeClr>
                </a:solidFill>
              </a:rPr>
              <a:t>KNN</a:t>
            </a:r>
          </a:p>
        </p:txBody>
      </p:sp>
      <p:sp>
        <p:nvSpPr>
          <p:cNvPr id="6" name="Title 1">
            <a:extLst>
              <a:ext uri="{FF2B5EF4-FFF2-40B4-BE49-F238E27FC236}">
                <a16:creationId xmlns:a16="http://schemas.microsoft.com/office/drawing/2014/main" id="{FD157B96-60B9-B64B-B2E1-50A98DAF9549}"/>
              </a:ext>
            </a:extLst>
          </p:cNvPr>
          <p:cNvSpPr txBox="1">
            <a:spLocks/>
          </p:cNvSpPr>
          <p:nvPr/>
        </p:nvSpPr>
        <p:spPr>
          <a:xfrm>
            <a:off x="5741564" y="1378200"/>
            <a:ext cx="7305173" cy="13757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sz="3000" dirty="0">
                <a:solidFill>
                  <a:schemeClr val="accent3">
                    <a:lumMod val="75000"/>
                  </a:schemeClr>
                </a:solidFill>
              </a:rPr>
              <a:t>KNN after feature selection</a:t>
            </a:r>
          </a:p>
        </p:txBody>
      </p:sp>
      <p:pic>
        <p:nvPicPr>
          <p:cNvPr id="7" name="Picture 6" descr="Chart, treemap chart&#10;&#10;Description automatically generated">
            <a:extLst>
              <a:ext uri="{FF2B5EF4-FFF2-40B4-BE49-F238E27FC236}">
                <a16:creationId xmlns:a16="http://schemas.microsoft.com/office/drawing/2014/main" id="{546E5088-A7A3-3C43-A6E2-A6C02F09FCFD}"/>
              </a:ext>
            </a:extLst>
          </p:cNvPr>
          <p:cNvPicPr>
            <a:picLocks noChangeAspect="1"/>
          </p:cNvPicPr>
          <p:nvPr/>
        </p:nvPicPr>
        <p:blipFill>
          <a:blip r:embed="rId2"/>
          <a:stretch>
            <a:fillRect/>
          </a:stretch>
        </p:blipFill>
        <p:spPr>
          <a:xfrm>
            <a:off x="449255" y="2512989"/>
            <a:ext cx="4128301" cy="3502800"/>
          </a:xfrm>
          <a:prstGeom prst="rect">
            <a:avLst/>
          </a:prstGeom>
        </p:spPr>
      </p:pic>
      <p:pic>
        <p:nvPicPr>
          <p:cNvPr id="3" name="Picture 2">
            <a:extLst>
              <a:ext uri="{FF2B5EF4-FFF2-40B4-BE49-F238E27FC236}">
                <a16:creationId xmlns:a16="http://schemas.microsoft.com/office/drawing/2014/main" id="{15CD0ED1-5921-194B-90E2-6497C4CEE30C}"/>
              </a:ext>
            </a:extLst>
          </p:cNvPr>
          <p:cNvPicPr>
            <a:picLocks noChangeAspect="1"/>
          </p:cNvPicPr>
          <p:nvPr/>
        </p:nvPicPr>
        <p:blipFill>
          <a:blip r:embed="rId3"/>
          <a:stretch>
            <a:fillRect/>
          </a:stretch>
        </p:blipFill>
        <p:spPr>
          <a:xfrm>
            <a:off x="6337738" y="2634268"/>
            <a:ext cx="4128300" cy="3502800"/>
          </a:xfrm>
          <a:prstGeom prst="rect">
            <a:avLst/>
          </a:prstGeom>
        </p:spPr>
      </p:pic>
      <p:sp>
        <p:nvSpPr>
          <p:cNvPr id="8" name="Title 1">
            <a:extLst>
              <a:ext uri="{FF2B5EF4-FFF2-40B4-BE49-F238E27FC236}">
                <a16:creationId xmlns:a16="http://schemas.microsoft.com/office/drawing/2014/main" id="{1209C172-33E4-B34C-92C4-88502962FDE7}"/>
              </a:ext>
            </a:extLst>
          </p:cNvPr>
          <p:cNvSpPr txBox="1">
            <a:spLocks/>
          </p:cNvSpPr>
          <p:nvPr/>
        </p:nvSpPr>
        <p:spPr>
          <a:xfrm>
            <a:off x="709205" y="271583"/>
            <a:ext cx="10668000" cy="152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dirty="0">
                <a:solidFill>
                  <a:schemeClr val="tx2">
                    <a:lumMod val="25000"/>
                  </a:schemeClr>
                </a:solidFill>
              </a:rPr>
              <a:t>Classification Models</a:t>
            </a:r>
          </a:p>
        </p:txBody>
      </p:sp>
      <p:grpSp>
        <p:nvGrpSpPr>
          <p:cNvPr id="9" name="Google Shape;1382;p56">
            <a:extLst>
              <a:ext uri="{FF2B5EF4-FFF2-40B4-BE49-F238E27FC236}">
                <a16:creationId xmlns:a16="http://schemas.microsoft.com/office/drawing/2014/main" id="{85B31D83-9DC0-4142-8670-54D5CB081D88}"/>
              </a:ext>
            </a:extLst>
          </p:cNvPr>
          <p:cNvGrpSpPr/>
          <p:nvPr/>
        </p:nvGrpSpPr>
        <p:grpSpPr>
          <a:xfrm>
            <a:off x="0" y="246150"/>
            <a:ext cx="730703" cy="577932"/>
            <a:chOff x="846425" y="1853625"/>
            <a:chExt cx="258325" cy="258775"/>
          </a:xfrm>
          <a:solidFill>
            <a:srgbClr val="4A66AC"/>
          </a:solidFill>
        </p:grpSpPr>
        <p:sp>
          <p:nvSpPr>
            <p:cNvPr id="10" name="Google Shape;1383;p56">
              <a:extLst>
                <a:ext uri="{FF2B5EF4-FFF2-40B4-BE49-F238E27FC236}">
                  <a16:creationId xmlns:a16="http://schemas.microsoft.com/office/drawing/2014/main" id="{67A36BEE-4BAB-D34F-9766-A7A0AD8DCDD6}"/>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4;p56">
              <a:extLst>
                <a:ext uri="{FF2B5EF4-FFF2-40B4-BE49-F238E27FC236}">
                  <a16:creationId xmlns:a16="http://schemas.microsoft.com/office/drawing/2014/main" id="{6F532F32-0B27-DD43-A45D-1057C36D84A0}"/>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5;p56">
              <a:extLst>
                <a:ext uri="{FF2B5EF4-FFF2-40B4-BE49-F238E27FC236}">
                  <a16:creationId xmlns:a16="http://schemas.microsoft.com/office/drawing/2014/main" id="{2CE26DDC-36E0-3F4A-B7F7-33E225A88054}"/>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86;p56">
              <a:extLst>
                <a:ext uri="{FF2B5EF4-FFF2-40B4-BE49-F238E27FC236}">
                  <a16:creationId xmlns:a16="http://schemas.microsoft.com/office/drawing/2014/main" id="{1959DF50-A533-1F46-8CBE-3A70555DBDCF}"/>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87;p56">
              <a:extLst>
                <a:ext uri="{FF2B5EF4-FFF2-40B4-BE49-F238E27FC236}">
                  <a16:creationId xmlns:a16="http://schemas.microsoft.com/office/drawing/2014/main" id="{C6149C32-CB2A-9A43-A15B-C8982D84EC2F}"/>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88;p56">
              <a:extLst>
                <a:ext uri="{FF2B5EF4-FFF2-40B4-BE49-F238E27FC236}">
                  <a16:creationId xmlns:a16="http://schemas.microsoft.com/office/drawing/2014/main" id="{1C03F5D1-06BE-EE44-8E63-D63C6FD7F41E}"/>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89;p56">
              <a:extLst>
                <a:ext uri="{FF2B5EF4-FFF2-40B4-BE49-F238E27FC236}">
                  <a16:creationId xmlns:a16="http://schemas.microsoft.com/office/drawing/2014/main" id="{4A9F24A6-C2CF-1549-9F68-9A578277FEF3}"/>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Title 1">
            <a:extLst>
              <a:ext uri="{FF2B5EF4-FFF2-40B4-BE49-F238E27FC236}">
                <a16:creationId xmlns:a16="http://schemas.microsoft.com/office/drawing/2014/main" id="{92593ADE-13A7-3645-9828-CFCD8EAEBE05}"/>
              </a:ext>
            </a:extLst>
          </p:cNvPr>
          <p:cNvSpPr txBox="1">
            <a:spLocks/>
          </p:cNvSpPr>
          <p:nvPr/>
        </p:nvSpPr>
        <p:spPr>
          <a:xfrm>
            <a:off x="580220" y="6015789"/>
            <a:ext cx="3919082" cy="8422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sz="1800" dirty="0">
                <a:solidFill>
                  <a:schemeClr val="accent3">
                    <a:lumMod val="75000"/>
                  </a:schemeClr>
                </a:solidFill>
              </a:rPr>
              <a:t>Best hyperparameter: ‘brute’ , k= 11</a:t>
            </a:r>
          </a:p>
        </p:txBody>
      </p:sp>
    </p:spTree>
    <p:extLst>
      <p:ext uri="{BB962C8B-B14F-4D97-AF65-F5344CB8AC3E}">
        <p14:creationId xmlns:p14="http://schemas.microsoft.com/office/powerpoint/2010/main" val="90702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BB54-0458-3140-8BB3-608671CA05ED}"/>
              </a:ext>
            </a:extLst>
          </p:cNvPr>
          <p:cNvSpPr>
            <a:spLocks noGrp="1"/>
          </p:cNvSpPr>
          <p:nvPr>
            <p:ph type="title"/>
          </p:nvPr>
        </p:nvSpPr>
        <p:spPr>
          <a:xfrm>
            <a:off x="876300" y="1497869"/>
            <a:ext cx="3587416" cy="1136399"/>
          </a:xfrm>
        </p:spPr>
        <p:txBody>
          <a:bodyPr>
            <a:normAutofit/>
          </a:bodyPr>
          <a:lstStyle/>
          <a:p>
            <a:r>
              <a:rPr lang="en-SA" sz="2500" dirty="0">
                <a:solidFill>
                  <a:schemeClr val="accent3">
                    <a:lumMod val="75000"/>
                  </a:schemeClr>
                </a:solidFill>
              </a:rPr>
              <a:t>Logistic Regression</a:t>
            </a:r>
          </a:p>
        </p:txBody>
      </p:sp>
      <p:sp>
        <p:nvSpPr>
          <p:cNvPr id="5" name="Title 1">
            <a:extLst>
              <a:ext uri="{FF2B5EF4-FFF2-40B4-BE49-F238E27FC236}">
                <a16:creationId xmlns:a16="http://schemas.microsoft.com/office/drawing/2014/main" id="{170DB03E-EDA7-744C-9376-755DE299F798}"/>
              </a:ext>
            </a:extLst>
          </p:cNvPr>
          <p:cNvSpPr txBox="1">
            <a:spLocks/>
          </p:cNvSpPr>
          <p:nvPr/>
        </p:nvSpPr>
        <p:spPr>
          <a:xfrm>
            <a:off x="973800" y="28976"/>
            <a:ext cx="10668000" cy="152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dirty="0">
                <a:solidFill>
                  <a:schemeClr val="tx2">
                    <a:lumMod val="25000"/>
                  </a:schemeClr>
                </a:solidFill>
              </a:rPr>
              <a:t>Classification Models</a:t>
            </a:r>
          </a:p>
        </p:txBody>
      </p:sp>
      <p:sp>
        <p:nvSpPr>
          <p:cNvPr id="6" name="Title 1">
            <a:extLst>
              <a:ext uri="{FF2B5EF4-FFF2-40B4-BE49-F238E27FC236}">
                <a16:creationId xmlns:a16="http://schemas.microsoft.com/office/drawing/2014/main" id="{FD157B96-60B9-B64B-B2E1-50A98DAF9549}"/>
              </a:ext>
            </a:extLst>
          </p:cNvPr>
          <p:cNvSpPr txBox="1">
            <a:spLocks/>
          </p:cNvSpPr>
          <p:nvPr/>
        </p:nvSpPr>
        <p:spPr>
          <a:xfrm>
            <a:off x="5931569" y="1378200"/>
            <a:ext cx="7305173" cy="13757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sz="2500" dirty="0">
                <a:solidFill>
                  <a:schemeClr val="accent3">
                    <a:lumMod val="75000"/>
                  </a:schemeClr>
                </a:solidFill>
              </a:rPr>
              <a:t>Logistic Regression after feature selection</a:t>
            </a:r>
          </a:p>
        </p:txBody>
      </p:sp>
      <p:pic>
        <p:nvPicPr>
          <p:cNvPr id="3" name="Picture 2">
            <a:extLst>
              <a:ext uri="{FF2B5EF4-FFF2-40B4-BE49-F238E27FC236}">
                <a16:creationId xmlns:a16="http://schemas.microsoft.com/office/drawing/2014/main" id="{5B0C1019-AF05-E940-AEC3-03A716B0F74A}"/>
              </a:ext>
            </a:extLst>
          </p:cNvPr>
          <p:cNvPicPr>
            <a:picLocks noChangeAspect="1"/>
          </p:cNvPicPr>
          <p:nvPr/>
        </p:nvPicPr>
        <p:blipFill>
          <a:blip r:embed="rId2"/>
          <a:stretch>
            <a:fillRect/>
          </a:stretch>
        </p:blipFill>
        <p:spPr>
          <a:xfrm>
            <a:off x="246205" y="2347050"/>
            <a:ext cx="4128300" cy="3502800"/>
          </a:xfrm>
          <a:prstGeom prst="rect">
            <a:avLst/>
          </a:prstGeom>
        </p:spPr>
      </p:pic>
      <p:pic>
        <p:nvPicPr>
          <p:cNvPr id="4" name="Picture 3">
            <a:extLst>
              <a:ext uri="{FF2B5EF4-FFF2-40B4-BE49-F238E27FC236}">
                <a16:creationId xmlns:a16="http://schemas.microsoft.com/office/drawing/2014/main" id="{F4D5BA90-F914-7842-82DC-B6EED12027C3}"/>
              </a:ext>
            </a:extLst>
          </p:cNvPr>
          <p:cNvPicPr>
            <a:picLocks noChangeAspect="1"/>
          </p:cNvPicPr>
          <p:nvPr/>
        </p:nvPicPr>
        <p:blipFill>
          <a:blip r:embed="rId3"/>
          <a:stretch>
            <a:fillRect/>
          </a:stretch>
        </p:blipFill>
        <p:spPr>
          <a:xfrm>
            <a:off x="6685506" y="2347050"/>
            <a:ext cx="4128300" cy="3502800"/>
          </a:xfrm>
          <a:prstGeom prst="rect">
            <a:avLst/>
          </a:prstGeom>
        </p:spPr>
      </p:pic>
      <p:grpSp>
        <p:nvGrpSpPr>
          <p:cNvPr id="7" name="Google Shape;1382;p56">
            <a:extLst>
              <a:ext uri="{FF2B5EF4-FFF2-40B4-BE49-F238E27FC236}">
                <a16:creationId xmlns:a16="http://schemas.microsoft.com/office/drawing/2014/main" id="{B1285DAC-455F-804B-B9BE-38AFDA065FCC}"/>
              </a:ext>
            </a:extLst>
          </p:cNvPr>
          <p:cNvGrpSpPr/>
          <p:nvPr/>
        </p:nvGrpSpPr>
        <p:grpSpPr>
          <a:xfrm>
            <a:off x="12904" y="180970"/>
            <a:ext cx="730703" cy="577932"/>
            <a:chOff x="846425" y="1853625"/>
            <a:chExt cx="258325" cy="258775"/>
          </a:xfrm>
          <a:solidFill>
            <a:srgbClr val="4A66AC"/>
          </a:solidFill>
        </p:grpSpPr>
        <p:sp>
          <p:nvSpPr>
            <p:cNvPr id="8" name="Google Shape;1383;p56">
              <a:extLst>
                <a:ext uri="{FF2B5EF4-FFF2-40B4-BE49-F238E27FC236}">
                  <a16:creationId xmlns:a16="http://schemas.microsoft.com/office/drawing/2014/main" id="{A2AEC62D-5AE8-674A-81A4-040C0749BA8E}"/>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84;p56">
              <a:extLst>
                <a:ext uri="{FF2B5EF4-FFF2-40B4-BE49-F238E27FC236}">
                  <a16:creationId xmlns:a16="http://schemas.microsoft.com/office/drawing/2014/main" id="{9AB1CC62-3B48-0743-BFB3-91585B52EC1A}"/>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85;p56">
              <a:extLst>
                <a:ext uri="{FF2B5EF4-FFF2-40B4-BE49-F238E27FC236}">
                  <a16:creationId xmlns:a16="http://schemas.microsoft.com/office/drawing/2014/main" id="{3A546409-9456-0C44-806F-CAB2ACD9A787}"/>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6;p56">
              <a:extLst>
                <a:ext uri="{FF2B5EF4-FFF2-40B4-BE49-F238E27FC236}">
                  <a16:creationId xmlns:a16="http://schemas.microsoft.com/office/drawing/2014/main" id="{C32D6E4B-1A2D-D942-AD52-AC8655EB0321}"/>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7;p56">
              <a:extLst>
                <a:ext uri="{FF2B5EF4-FFF2-40B4-BE49-F238E27FC236}">
                  <a16:creationId xmlns:a16="http://schemas.microsoft.com/office/drawing/2014/main" id="{B7BE2E14-770D-944F-ADE4-B4ED06E5F49F}"/>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88;p56">
              <a:extLst>
                <a:ext uri="{FF2B5EF4-FFF2-40B4-BE49-F238E27FC236}">
                  <a16:creationId xmlns:a16="http://schemas.microsoft.com/office/drawing/2014/main" id="{8013C7E9-BD60-FB43-9D7B-51587EFFD2BE}"/>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89;p56">
              <a:extLst>
                <a:ext uri="{FF2B5EF4-FFF2-40B4-BE49-F238E27FC236}">
                  <a16:creationId xmlns:a16="http://schemas.microsoft.com/office/drawing/2014/main" id="{6B5F827A-ECA0-2640-A921-8BE935401FA6}"/>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itle 1">
            <a:extLst>
              <a:ext uri="{FF2B5EF4-FFF2-40B4-BE49-F238E27FC236}">
                <a16:creationId xmlns:a16="http://schemas.microsoft.com/office/drawing/2014/main" id="{5336107E-9DC4-5342-BEF3-02C22D67F990}"/>
              </a:ext>
            </a:extLst>
          </p:cNvPr>
          <p:cNvSpPr txBox="1">
            <a:spLocks/>
          </p:cNvSpPr>
          <p:nvPr/>
        </p:nvSpPr>
        <p:spPr>
          <a:xfrm>
            <a:off x="401734" y="5813258"/>
            <a:ext cx="4870085" cy="8422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sz="1800" dirty="0">
                <a:solidFill>
                  <a:schemeClr val="accent3">
                    <a:lumMod val="75000"/>
                  </a:schemeClr>
                </a:solidFill>
              </a:rPr>
              <a:t>Best hyperparameter: solver ‘liblinear’</a:t>
            </a:r>
          </a:p>
        </p:txBody>
      </p:sp>
    </p:spTree>
    <p:extLst>
      <p:ext uri="{BB962C8B-B14F-4D97-AF65-F5344CB8AC3E}">
        <p14:creationId xmlns:p14="http://schemas.microsoft.com/office/powerpoint/2010/main" val="195422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BB54-0458-3140-8BB3-608671CA05ED}"/>
              </a:ext>
            </a:extLst>
          </p:cNvPr>
          <p:cNvSpPr>
            <a:spLocks noGrp="1"/>
          </p:cNvSpPr>
          <p:nvPr>
            <p:ph type="title"/>
          </p:nvPr>
        </p:nvSpPr>
        <p:spPr>
          <a:xfrm>
            <a:off x="876300" y="1497869"/>
            <a:ext cx="3587416" cy="1136399"/>
          </a:xfrm>
        </p:spPr>
        <p:txBody>
          <a:bodyPr>
            <a:normAutofit/>
          </a:bodyPr>
          <a:lstStyle/>
          <a:p>
            <a:r>
              <a:rPr lang="en-SA" sz="2500" dirty="0">
                <a:solidFill>
                  <a:schemeClr val="accent3">
                    <a:lumMod val="75000"/>
                  </a:schemeClr>
                </a:solidFill>
              </a:rPr>
              <a:t>Decision Tree</a:t>
            </a:r>
          </a:p>
        </p:txBody>
      </p:sp>
      <p:sp>
        <p:nvSpPr>
          <p:cNvPr id="6" name="Title 1">
            <a:extLst>
              <a:ext uri="{FF2B5EF4-FFF2-40B4-BE49-F238E27FC236}">
                <a16:creationId xmlns:a16="http://schemas.microsoft.com/office/drawing/2014/main" id="{FD157B96-60B9-B64B-B2E1-50A98DAF9549}"/>
              </a:ext>
            </a:extLst>
          </p:cNvPr>
          <p:cNvSpPr txBox="1">
            <a:spLocks/>
          </p:cNvSpPr>
          <p:nvPr/>
        </p:nvSpPr>
        <p:spPr>
          <a:xfrm>
            <a:off x="5931569" y="1378200"/>
            <a:ext cx="7305173" cy="13757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sz="2500" dirty="0">
                <a:solidFill>
                  <a:schemeClr val="accent3">
                    <a:lumMod val="75000"/>
                  </a:schemeClr>
                </a:solidFill>
              </a:rPr>
              <a:t>Decision Tree after feature selection</a:t>
            </a:r>
          </a:p>
        </p:txBody>
      </p:sp>
      <p:pic>
        <p:nvPicPr>
          <p:cNvPr id="3" name="Picture 2">
            <a:extLst>
              <a:ext uri="{FF2B5EF4-FFF2-40B4-BE49-F238E27FC236}">
                <a16:creationId xmlns:a16="http://schemas.microsoft.com/office/drawing/2014/main" id="{B01F8256-DD4B-0A49-B916-81B6888A6301}"/>
              </a:ext>
            </a:extLst>
          </p:cNvPr>
          <p:cNvPicPr>
            <a:picLocks noChangeAspect="1"/>
          </p:cNvPicPr>
          <p:nvPr/>
        </p:nvPicPr>
        <p:blipFill>
          <a:blip r:embed="rId2"/>
          <a:stretch>
            <a:fillRect/>
          </a:stretch>
        </p:blipFill>
        <p:spPr>
          <a:xfrm>
            <a:off x="286596" y="2416175"/>
            <a:ext cx="4128300" cy="3502800"/>
          </a:xfrm>
          <a:prstGeom prst="rect">
            <a:avLst/>
          </a:prstGeom>
        </p:spPr>
      </p:pic>
      <p:sp>
        <p:nvSpPr>
          <p:cNvPr id="7" name="Title 1">
            <a:extLst>
              <a:ext uri="{FF2B5EF4-FFF2-40B4-BE49-F238E27FC236}">
                <a16:creationId xmlns:a16="http://schemas.microsoft.com/office/drawing/2014/main" id="{6C7A88A5-CC64-8D42-988B-F451E3D50ACE}"/>
              </a:ext>
            </a:extLst>
          </p:cNvPr>
          <p:cNvSpPr txBox="1">
            <a:spLocks/>
          </p:cNvSpPr>
          <p:nvPr/>
        </p:nvSpPr>
        <p:spPr>
          <a:xfrm>
            <a:off x="762000" y="246150"/>
            <a:ext cx="10668000" cy="152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dirty="0">
                <a:solidFill>
                  <a:schemeClr val="tx2">
                    <a:lumMod val="25000"/>
                  </a:schemeClr>
                </a:solidFill>
              </a:rPr>
              <a:t>Classification Models</a:t>
            </a:r>
          </a:p>
        </p:txBody>
      </p:sp>
      <p:pic>
        <p:nvPicPr>
          <p:cNvPr id="5" name="Picture 4">
            <a:extLst>
              <a:ext uri="{FF2B5EF4-FFF2-40B4-BE49-F238E27FC236}">
                <a16:creationId xmlns:a16="http://schemas.microsoft.com/office/drawing/2014/main" id="{AAC25707-1ECC-2D49-9018-862556359EB2}"/>
              </a:ext>
            </a:extLst>
          </p:cNvPr>
          <p:cNvPicPr>
            <a:picLocks noChangeAspect="1"/>
          </p:cNvPicPr>
          <p:nvPr/>
        </p:nvPicPr>
        <p:blipFill>
          <a:blip r:embed="rId3"/>
          <a:stretch>
            <a:fillRect/>
          </a:stretch>
        </p:blipFill>
        <p:spPr>
          <a:xfrm>
            <a:off x="6606540" y="2352665"/>
            <a:ext cx="4203360" cy="3502800"/>
          </a:xfrm>
          <a:prstGeom prst="rect">
            <a:avLst/>
          </a:prstGeom>
        </p:spPr>
      </p:pic>
      <p:grpSp>
        <p:nvGrpSpPr>
          <p:cNvPr id="8" name="Google Shape;1382;p56">
            <a:extLst>
              <a:ext uri="{FF2B5EF4-FFF2-40B4-BE49-F238E27FC236}">
                <a16:creationId xmlns:a16="http://schemas.microsoft.com/office/drawing/2014/main" id="{950EDCDB-9FD6-F04E-B631-7F27EF0A47B2}"/>
              </a:ext>
            </a:extLst>
          </p:cNvPr>
          <p:cNvGrpSpPr/>
          <p:nvPr/>
        </p:nvGrpSpPr>
        <p:grpSpPr>
          <a:xfrm>
            <a:off x="0" y="246150"/>
            <a:ext cx="730703" cy="577932"/>
            <a:chOff x="846425" y="1853625"/>
            <a:chExt cx="258325" cy="258775"/>
          </a:xfrm>
          <a:solidFill>
            <a:srgbClr val="4A66AC"/>
          </a:solidFill>
        </p:grpSpPr>
        <p:sp>
          <p:nvSpPr>
            <p:cNvPr id="9" name="Google Shape;1383;p56">
              <a:extLst>
                <a:ext uri="{FF2B5EF4-FFF2-40B4-BE49-F238E27FC236}">
                  <a16:creationId xmlns:a16="http://schemas.microsoft.com/office/drawing/2014/main" id="{D3080E28-294B-E54B-BB49-6434394DD841}"/>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84;p56">
              <a:extLst>
                <a:ext uri="{FF2B5EF4-FFF2-40B4-BE49-F238E27FC236}">
                  <a16:creationId xmlns:a16="http://schemas.microsoft.com/office/drawing/2014/main" id="{4F3360F8-818A-A84D-9526-5F1583927CBA}"/>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5;p56">
              <a:extLst>
                <a:ext uri="{FF2B5EF4-FFF2-40B4-BE49-F238E27FC236}">
                  <a16:creationId xmlns:a16="http://schemas.microsoft.com/office/drawing/2014/main" id="{844C9F3F-B9DC-A34F-9F43-CF1012555DB4}"/>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6;p56">
              <a:extLst>
                <a:ext uri="{FF2B5EF4-FFF2-40B4-BE49-F238E27FC236}">
                  <a16:creationId xmlns:a16="http://schemas.microsoft.com/office/drawing/2014/main" id="{38C20BAE-62C5-4C46-9549-7DCF85E69113}"/>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87;p56">
              <a:extLst>
                <a:ext uri="{FF2B5EF4-FFF2-40B4-BE49-F238E27FC236}">
                  <a16:creationId xmlns:a16="http://schemas.microsoft.com/office/drawing/2014/main" id="{F92048B6-B6FC-FA43-A780-220EB27D2B9D}"/>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88;p56">
              <a:extLst>
                <a:ext uri="{FF2B5EF4-FFF2-40B4-BE49-F238E27FC236}">
                  <a16:creationId xmlns:a16="http://schemas.microsoft.com/office/drawing/2014/main" id="{9AAA8D14-2CE6-1740-BB88-CEA06C847DC6}"/>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89;p56">
              <a:extLst>
                <a:ext uri="{FF2B5EF4-FFF2-40B4-BE49-F238E27FC236}">
                  <a16:creationId xmlns:a16="http://schemas.microsoft.com/office/drawing/2014/main" id="{0B716E76-B178-234C-88A3-7A4F007F11D2}"/>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itle 1">
            <a:extLst>
              <a:ext uri="{FF2B5EF4-FFF2-40B4-BE49-F238E27FC236}">
                <a16:creationId xmlns:a16="http://schemas.microsoft.com/office/drawing/2014/main" id="{A3AC8BDE-12E3-B240-9FF4-0036B8493C3E}"/>
              </a:ext>
            </a:extLst>
          </p:cNvPr>
          <p:cNvSpPr txBox="1">
            <a:spLocks/>
          </p:cNvSpPr>
          <p:nvPr/>
        </p:nvSpPr>
        <p:spPr>
          <a:xfrm>
            <a:off x="242129" y="5855465"/>
            <a:ext cx="5689439" cy="8422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sz="1800" dirty="0">
                <a:solidFill>
                  <a:schemeClr val="accent3">
                    <a:lumMod val="75000"/>
                  </a:schemeClr>
                </a:solidFill>
              </a:rPr>
              <a:t>Best hyperparameter used: ‘entropy’ , max_depth 12</a:t>
            </a:r>
          </a:p>
        </p:txBody>
      </p:sp>
    </p:spTree>
    <p:extLst>
      <p:ext uri="{BB962C8B-B14F-4D97-AF65-F5344CB8AC3E}">
        <p14:creationId xmlns:p14="http://schemas.microsoft.com/office/powerpoint/2010/main" val="35104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BB54-0458-3140-8BB3-608671CA05ED}"/>
              </a:ext>
            </a:extLst>
          </p:cNvPr>
          <p:cNvSpPr>
            <a:spLocks noGrp="1"/>
          </p:cNvSpPr>
          <p:nvPr>
            <p:ph type="title"/>
          </p:nvPr>
        </p:nvSpPr>
        <p:spPr>
          <a:xfrm>
            <a:off x="876300" y="1497869"/>
            <a:ext cx="3587416" cy="1136399"/>
          </a:xfrm>
        </p:spPr>
        <p:txBody>
          <a:bodyPr>
            <a:normAutofit/>
          </a:bodyPr>
          <a:lstStyle/>
          <a:p>
            <a:r>
              <a:rPr lang="en-SA" sz="2500" dirty="0">
                <a:solidFill>
                  <a:schemeClr val="accent3">
                    <a:lumMod val="75000"/>
                  </a:schemeClr>
                </a:solidFill>
              </a:rPr>
              <a:t>Random Forest</a:t>
            </a:r>
          </a:p>
        </p:txBody>
      </p:sp>
      <p:sp>
        <p:nvSpPr>
          <p:cNvPr id="6" name="Title 1">
            <a:extLst>
              <a:ext uri="{FF2B5EF4-FFF2-40B4-BE49-F238E27FC236}">
                <a16:creationId xmlns:a16="http://schemas.microsoft.com/office/drawing/2014/main" id="{FD157B96-60B9-B64B-B2E1-50A98DAF9549}"/>
              </a:ext>
            </a:extLst>
          </p:cNvPr>
          <p:cNvSpPr txBox="1">
            <a:spLocks/>
          </p:cNvSpPr>
          <p:nvPr/>
        </p:nvSpPr>
        <p:spPr>
          <a:xfrm>
            <a:off x="5931569" y="1378200"/>
            <a:ext cx="7305173" cy="13757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sz="2500" dirty="0">
                <a:solidFill>
                  <a:schemeClr val="accent3">
                    <a:lumMod val="75000"/>
                  </a:schemeClr>
                </a:solidFill>
              </a:rPr>
              <a:t>Random Forest after feature selection</a:t>
            </a:r>
          </a:p>
        </p:txBody>
      </p:sp>
      <p:sp>
        <p:nvSpPr>
          <p:cNvPr id="7" name="Title 1">
            <a:extLst>
              <a:ext uri="{FF2B5EF4-FFF2-40B4-BE49-F238E27FC236}">
                <a16:creationId xmlns:a16="http://schemas.microsoft.com/office/drawing/2014/main" id="{74724061-8E24-574F-B5DA-544FD1BFCA3B}"/>
              </a:ext>
            </a:extLst>
          </p:cNvPr>
          <p:cNvSpPr txBox="1">
            <a:spLocks/>
          </p:cNvSpPr>
          <p:nvPr/>
        </p:nvSpPr>
        <p:spPr>
          <a:xfrm>
            <a:off x="876300" y="210055"/>
            <a:ext cx="10668000" cy="152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dirty="0">
                <a:solidFill>
                  <a:schemeClr val="tx2">
                    <a:lumMod val="25000"/>
                  </a:schemeClr>
                </a:solidFill>
              </a:rPr>
              <a:t>Classification Models</a:t>
            </a:r>
          </a:p>
        </p:txBody>
      </p:sp>
      <p:pic>
        <p:nvPicPr>
          <p:cNvPr id="8" name="Picture 7">
            <a:extLst>
              <a:ext uri="{FF2B5EF4-FFF2-40B4-BE49-F238E27FC236}">
                <a16:creationId xmlns:a16="http://schemas.microsoft.com/office/drawing/2014/main" id="{8779A273-8230-A544-91FD-FEBC15F85583}"/>
              </a:ext>
            </a:extLst>
          </p:cNvPr>
          <p:cNvPicPr>
            <a:picLocks noChangeAspect="1"/>
          </p:cNvPicPr>
          <p:nvPr/>
        </p:nvPicPr>
        <p:blipFill>
          <a:blip r:embed="rId2"/>
          <a:stretch>
            <a:fillRect/>
          </a:stretch>
        </p:blipFill>
        <p:spPr>
          <a:xfrm>
            <a:off x="335416" y="2267933"/>
            <a:ext cx="4128300" cy="3502800"/>
          </a:xfrm>
          <a:prstGeom prst="rect">
            <a:avLst/>
          </a:prstGeom>
        </p:spPr>
      </p:pic>
      <p:pic>
        <p:nvPicPr>
          <p:cNvPr id="3" name="Picture 2">
            <a:extLst>
              <a:ext uri="{FF2B5EF4-FFF2-40B4-BE49-F238E27FC236}">
                <a16:creationId xmlns:a16="http://schemas.microsoft.com/office/drawing/2014/main" id="{AC95DF9B-40AD-BC42-8D9A-CB99DA2B6840}"/>
              </a:ext>
            </a:extLst>
          </p:cNvPr>
          <p:cNvPicPr>
            <a:picLocks noChangeAspect="1"/>
          </p:cNvPicPr>
          <p:nvPr/>
        </p:nvPicPr>
        <p:blipFill>
          <a:blip r:embed="rId3"/>
          <a:stretch>
            <a:fillRect/>
          </a:stretch>
        </p:blipFill>
        <p:spPr>
          <a:xfrm>
            <a:off x="6780335" y="2267933"/>
            <a:ext cx="4128300" cy="3502800"/>
          </a:xfrm>
          <a:prstGeom prst="rect">
            <a:avLst/>
          </a:prstGeom>
        </p:spPr>
      </p:pic>
      <p:grpSp>
        <p:nvGrpSpPr>
          <p:cNvPr id="9" name="Google Shape;1382;p56">
            <a:extLst>
              <a:ext uri="{FF2B5EF4-FFF2-40B4-BE49-F238E27FC236}">
                <a16:creationId xmlns:a16="http://schemas.microsoft.com/office/drawing/2014/main" id="{CDC86AA0-6363-DF41-B861-96CED43465D4}"/>
              </a:ext>
            </a:extLst>
          </p:cNvPr>
          <p:cNvGrpSpPr/>
          <p:nvPr/>
        </p:nvGrpSpPr>
        <p:grpSpPr>
          <a:xfrm>
            <a:off x="0" y="228000"/>
            <a:ext cx="730703" cy="577932"/>
            <a:chOff x="846425" y="1853625"/>
            <a:chExt cx="258325" cy="258775"/>
          </a:xfrm>
          <a:solidFill>
            <a:srgbClr val="4A66AC"/>
          </a:solidFill>
        </p:grpSpPr>
        <p:sp>
          <p:nvSpPr>
            <p:cNvPr id="10" name="Google Shape;1383;p56">
              <a:extLst>
                <a:ext uri="{FF2B5EF4-FFF2-40B4-BE49-F238E27FC236}">
                  <a16:creationId xmlns:a16="http://schemas.microsoft.com/office/drawing/2014/main" id="{6AC2E869-746B-B540-B92A-053B6A216686}"/>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4;p56">
              <a:extLst>
                <a:ext uri="{FF2B5EF4-FFF2-40B4-BE49-F238E27FC236}">
                  <a16:creationId xmlns:a16="http://schemas.microsoft.com/office/drawing/2014/main" id="{A819ED95-0C02-8348-AB95-77EF2695534A}"/>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5;p56">
              <a:extLst>
                <a:ext uri="{FF2B5EF4-FFF2-40B4-BE49-F238E27FC236}">
                  <a16:creationId xmlns:a16="http://schemas.microsoft.com/office/drawing/2014/main" id="{C523A0BA-337E-D446-9144-29C61784C646}"/>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86;p56">
              <a:extLst>
                <a:ext uri="{FF2B5EF4-FFF2-40B4-BE49-F238E27FC236}">
                  <a16:creationId xmlns:a16="http://schemas.microsoft.com/office/drawing/2014/main" id="{095D2A28-E488-0E40-88A7-8DAAAAD2F2C9}"/>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87;p56">
              <a:extLst>
                <a:ext uri="{FF2B5EF4-FFF2-40B4-BE49-F238E27FC236}">
                  <a16:creationId xmlns:a16="http://schemas.microsoft.com/office/drawing/2014/main" id="{ED07B80F-E56A-F04B-BD98-A4B0A3AEC8F4}"/>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88;p56">
              <a:extLst>
                <a:ext uri="{FF2B5EF4-FFF2-40B4-BE49-F238E27FC236}">
                  <a16:creationId xmlns:a16="http://schemas.microsoft.com/office/drawing/2014/main" id="{90FCBAF0-1904-2642-B7C2-D58DF0B07877}"/>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89;p56">
              <a:extLst>
                <a:ext uri="{FF2B5EF4-FFF2-40B4-BE49-F238E27FC236}">
                  <a16:creationId xmlns:a16="http://schemas.microsoft.com/office/drawing/2014/main" id="{C2EC30D0-3BD0-DD41-8637-C912B0A96D8C}"/>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Title 1">
            <a:extLst>
              <a:ext uri="{FF2B5EF4-FFF2-40B4-BE49-F238E27FC236}">
                <a16:creationId xmlns:a16="http://schemas.microsoft.com/office/drawing/2014/main" id="{A821DB36-C499-D944-AD31-8265CC1D6A23}"/>
              </a:ext>
            </a:extLst>
          </p:cNvPr>
          <p:cNvSpPr txBox="1">
            <a:spLocks/>
          </p:cNvSpPr>
          <p:nvPr/>
        </p:nvSpPr>
        <p:spPr>
          <a:xfrm>
            <a:off x="242129" y="5855465"/>
            <a:ext cx="5689439" cy="8422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sz="1800" dirty="0">
                <a:solidFill>
                  <a:schemeClr val="accent3">
                    <a:lumMod val="75000"/>
                  </a:schemeClr>
                </a:solidFill>
              </a:rPr>
              <a:t>Best hyperparameter used: ‘entropy’ , max_depth 12</a:t>
            </a:r>
          </a:p>
        </p:txBody>
      </p:sp>
    </p:spTree>
    <p:extLst>
      <p:ext uri="{BB962C8B-B14F-4D97-AF65-F5344CB8AC3E}">
        <p14:creationId xmlns:p14="http://schemas.microsoft.com/office/powerpoint/2010/main" val="54679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BB54-0458-3140-8BB3-608671CA05ED}"/>
              </a:ext>
            </a:extLst>
          </p:cNvPr>
          <p:cNvSpPr>
            <a:spLocks noGrp="1"/>
          </p:cNvSpPr>
          <p:nvPr>
            <p:ph type="title"/>
          </p:nvPr>
        </p:nvSpPr>
        <p:spPr>
          <a:xfrm>
            <a:off x="1468094" y="861692"/>
            <a:ext cx="3587416" cy="1136399"/>
          </a:xfrm>
        </p:spPr>
        <p:txBody>
          <a:bodyPr>
            <a:normAutofit/>
          </a:bodyPr>
          <a:lstStyle/>
          <a:p>
            <a:r>
              <a:rPr lang="en-SA" sz="2500" dirty="0">
                <a:solidFill>
                  <a:schemeClr val="accent3">
                    <a:lumMod val="75000"/>
                  </a:schemeClr>
                </a:solidFill>
              </a:rPr>
              <a:t>Xgboost</a:t>
            </a:r>
          </a:p>
        </p:txBody>
      </p:sp>
      <p:sp>
        <p:nvSpPr>
          <p:cNvPr id="6" name="Title 1">
            <a:extLst>
              <a:ext uri="{FF2B5EF4-FFF2-40B4-BE49-F238E27FC236}">
                <a16:creationId xmlns:a16="http://schemas.microsoft.com/office/drawing/2014/main" id="{FD157B96-60B9-B64B-B2E1-50A98DAF9549}"/>
              </a:ext>
            </a:extLst>
          </p:cNvPr>
          <p:cNvSpPr txBox="1">
            <a:spLocks/>
          </p:cNvSpPr>
          <p:nvPr/>
        </p:nvSpPr>
        <p:spPr>
          <a:xfrm>
            <a:off x="6190492" y="771985"/>
            <a:ext cx="7305173" cy="13757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sz="2500" dirty="0">
                <a:solidFill>
                  <a:schemeClr val="accent3">
                    <a:lumMod val="75000"/>
                  </a:schemeClr>
                </a:solidFill>
              </a:rPr>
              <a:t>X</a:t>
            </a:r>
            <a:r>
              <a:rPr lang="en-US" sz="2500" dirty="0">
                <a:solidFill>
                  <a:schemeClr val="accent3">
                    <a:lumMod val="75000"/>
                  </a:schemeClr>
                </a:solidFill>
              </a:rPr>
              <a:t>g</a:t>
            </a:r>
            <a:r>
              <a:rPr lang="en-SA" sz="2500" dirty="0">
                <a:solidFill>
                  <a:schemeClr val="accent3">
                    <a:lumMod val="75000"/>
                  </a:schemeClr>
                </a:solidFill>
              </a:rPr>
              <a:t>boost after feature selection</a:t>
            </a:r>
          </a:p>
        </p:txBody>
      </p:sp>
      <p:pic>
        <p:nvPicPr>
          <p:cNvPr id="3" name="Picture 2">
            <a:extLst>
              <a:ext uri="{FF2B5EF4-FFF2-40B4-BE49-F238E27FC236}">
                <a16:creationId xmlns:a16="http://schemas.microsoft.com/office/drawing/2014/main" id="{1A98EA98-BC24-A848-A621-FA70DFE8F722}"/>
              </a:ext>
            </a:extLst>
          </p:cNvPr>
          <p:cNvPicPr>
            <a:picLocks noChangeAspect="1"/>
          </p:cNvPicPr>
          <p:nvPr/>
        </p:nvPicPr>
        <p:blipFill>
          <a:blip r:embed="rId2"/>
          <a:stretch>
            <a:fillRect/>
          </a:stretch>
        </p:blipFill>
        <p:spPr>
          <a:xfrm>
            <a:off x="365351" y="1563900"/>
            <a:ext cx="4128300" cy="3502800"/>
          </a:xfrm>
          <a:prstGeom prst="rect">
            <a:avLst/>
          </a:prstGeom>
        </p:spPr>
      </p:pic>
      <p:pic>
        <p:nvPicPr>
          <p:cNvPr id="4" name="Picture 3">
            <a:extLst>
              <a:ext uri="{FF2B5EF4-FFF2-40B4-BE49-F238E27FC236}">
                <a16:creationId xmlns:a16="http://schemas.microsoft.com/office/drawing/2014/main" id="{1CAC03D5-7925-9A42-AB5C-2D8E19F4C9E6}"/>
              </a:ext>
            </a:extLst>
          </p:cNvPr>
          <p:cNvPicPr>
            <a:picLocks noChangeAspect="1"/>
          </p:cNvPicPr>
          <p:nvPr/>
        </p:nvPicPr>
        <p:blipFill>
          <a:blip r:embed="rId3"/>
          <a:stretch>
            <a:fillRect/>
          </a:stretch>
        </p:blipFill>
        <p:spPr>
          <a:xfrm>
            <a:off x="6433349" y="1676687"/>
            <a:ext cx="4128300" cy="3502800"/>
          </a:xfrm>
          <a:prstGeom prst="rect">
            <a:avLst/>
          </a:prstGeom>
        </p:spPr>
      </p:pic>
      <p:sp>
        <p:nvSpPr>
          <p:cNvPr id="14" name="Title 1">
            <a:extLst>
              <a:ext uri="{FF2B5EF4-FFF2-40B4-BE49-F238E27FC236}">
                <a16:creationId xmlns:a16="http://schemas.microsoft.com/office/drawing/2014/main" id="{388D562F-C5C6-EB46-B8DA-3CE758C31170}"/>
              </a:ext>
            </a:extLst>
          </p:cNvPr>
          <p:cNvSpPr txBox="1">
            <a:spLocks/>
          </p:cNvSpPr>
          <p:nvPr/>
        </p:nvSpPr>
        <p:spPr>
          <a:xfrm>
            <a:off x="3058727" y="-119719"/>
            <a:ext cx="10668000" cy="152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dirty="0">
                <a:solidFill>
                  <a:schemeClr val="tx2">
                    <a:lumMod val="25000"/>
                  </a:schemeClr>
                </a:solidFill>
              </a:rPr>
              <a:t>Classification Models</a:t>
            </a:r>
          </a:p>
        </p:txBody>
      </p:sp>
      <p:grpSp>
        <p:nvGrpSpPr>
          <p:cNvPr id="7" name="Google Shape;1382;p56">
            <a:extLst>
              <a:ext uri="{FF2B5EF4-FFF2-40B4-BE49-F238E27FC236}">
                <a16:creationId xmlns:a16="http://schemas.microsoft.com/office/drawing/2014/main" id="{FFF3AC79-A806-1F45-8D7D-E0AA21DE3228}"/>
              </a:ext>
            </a:extLst>
          </p:cNvPr>
          <p:cNvGrpSpPr/>
          <p:nvPr/>
        </p:nvGrpSpPr>
        <p:grpSpPr>
          <a:xfrm>
            <a:off x="0" y="228000"/>
            <a:ext cx="730703" cy="577932"/>
            <a:chOff x="846425" y="1853625"/>
            <a:chExt cx="258325" cy="258775"/>
          </a:xfrm>
          <a:solidFill>
            <a:srgbClr val="4A66AC"/>
          </a:solidFill>
        </p:grpSpPr>
        <p:sp>
          <p:nvSpPr>
            <p:cNvPr id="8" name="Google Shape;1383;p56">
              <a:extLst>
                <a:ext uri="{FF2B5EF4-FFF2-40B4-BE49-F238E27FC236}">
                  <a16:creationId xmlns:a16="http://schemas.microsoft.com/office/drawing/2014/main" id="{0B22DAF1-D969-7647-ACCE-AE31202C3E09}"/>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84;p56">
              <a:extLst>
                <a:ext uri="{FF2B5EF4-FFF2-40B4-BE49-F238E27FC236}">
                  <a16:creationId xmlns:a16="http://schemas.microsoft.com/office/drawing/2014/main" id="{12C22D52-F479-694E-A730-69C0E75E884C}"/>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85;p56">
              <a:extLst>
                <a:ext uri="{FF2B5EF4-FFF2-40B4-BE49-F238E27FC236}">
                  <a16:creationId xmlns:a16="http://schemas.microsoft.com/office/drawing/2014/main" id="{CB8EA4CA-B0FD-E248-B8CA-E4EACB396C24}"/>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6;p56">
              <a:extLst>
                <a:ext uri="{FF2B5EF4-FFF2-40B4-BE49-F238E27FC236}">
                  <a16:creationId xmlns:a16="http://schemas.microsoft.com/office/drawing/2014/main" id="{B89E5735-9B9A-B942-815E-7A2BB988D461}"/>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7;p56">
              <a:extLst>
                <a:ext uri="{FF2B5EF4-FFF2-40B4-BE49-F238E27FC236}">
                  <a16:creationId xmlns:a16="http://schemas.microsoft.com/office/drawing/2014/main" id="{3E76EF38-4828-E941-A6CE-426617ABF493}"/>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88;p56">
              <a:extLst>
                <a:ext uri="{FF2B5EF4-FFF2-40B4-BE49-F238E27FC236}">
                  <a16:creationId xmlns:a16="http://schemas.microsoft.com/office/drawing/2014/main" id="{23D948BA-B8CD-2641-9CCB-E925BEE31D88}"/>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89;p56">
              <a:extLst>
                <a:ext uri="{FF2B5EF4-FFF2-40B4-BE49-F238E27FC236}">
                  <a16:creationId xmlns:a16="http://schemas.microsoft.com/office/drawing/2014/main" id="{AD295B6C-B5CA-C644-B405-17758133A853}"/>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Title 1">
            <a:extLst>
              <a:ext uri="{FF2B5EF4-FFF2-40B4-BE49-F238E27FC236}">
                <a16:creationId xmlns:a16="http://schemas.microsoft.com/office/drawing/2014/main" id="{4D04C181-11AF-D24B-BDC3-F95C389B6BB0}"/>
              </a:ext>
            </a:extLst>
          </p:cNvPr>
          <p:cNvSpPr txBox="1">
            <a:spLocks/>
          </p:cNvSpPr>
          <p:nvPr/>
        </p:nvSpPr>
        <p:spPr>
          <a:xfrm>
            <a:off x="580220" y="4858082"/>
            <a:ext cx="6021571" cy="19331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sz="1600" dirty="0">
                <a:solidFill>
                  <a:schemeClr val="accent3">
                    <a:lumMod val="75000"/>
                  </a:schemeClr>
                </a:solidFill>
              </a:rPr>
              <a:t>Best hyperparameter used: </a:t>
            </a:r>
          </a:p>
          <a:p>
            <a:r>
              <a:rPr lang="en-SA" sz="1600" dirty="0">
                <a:solidFill>
                  <a:schemeClr val="accent3">
                    <a:lumMod val="75000"/>
                  </a:schemeClr>
                </a:solidFill>
              </a:rPr>
              <a:t>reg :linear</a:t>
            </a:r>
          </a:p>
          <a:p>
            <a:r>
              <a:rPr lang="en-US" sz="1600" dirty="0">
                <a:solidFill>
                  <a:schemeClr val="accent3">
                    <a:lumMod val="75000"/>
                  </a:schemeClr>
                </a:solidFill>
              </a:rPr>
              <a:t>cols sample  </a:t>
            </a:r>
            <a:r>
              <a:rPr lang="en-US" sz="1600" dirty="0" err="1">
                <a:solidFill>
                  <a:schemeClr val="accent3">
                    <a:lumMod val="75000"/>
                  </a:schemeClr>
                </a:solidFill>
              </a:rPr>
              <a:t>by_tree</a:t>
            </a:r>
            <a:r>
              <a:rPr lang="en-US" sz="1600" dirty="0">
                <a:solidFill>
                  <a:schemeClr val="accent3">
                    <a:lumMod val="75000"/>
                  </a:schemeClr>
                </a:solidFill>
              </a:rPr>
              <a:t> 0.3</a:t>
            </a:r>
          </a:p>
          <a:p>
            <a:r>
              <a:rPr lang="en-US" sz="1600" dirty="0">
                <a:solidFill>
                  <a:schemeClr val="accent3">
                    <a:lumMod val="75000"/>
                  </a:schemeClr>
                </a:solidFill>
              </a:rPr>
              <a:t>learning rate: 0.1</a:t>
            </a:r>
          </a:p>
          <a:p>
            <a:r>
              <a:rPr lang="en-US" sz="1600" dirty="0" err="1">
                <a:solidFill>
                  <a:schemeClr val="accent3">
                    <a:lumMod val="75000"/>
                  </a:schemeClr>
                </a:solidFill>
              </a:rPr>
              <a:t>Max_depth</a:t>
            </a:r>
            <a:r>
              <a:rPr lang="en-US" sz="1600" dirty="0">
                <a:solidFill>
                  <a:schemeClr val="accent3">
                    <a:lumMod val="75000"/>
                  </a:schemeClr>
                </a:solidFill>
              </a:rPr>
              <a:t>: 5</a:t>
            </a:r>
          </a:p>
          <a:p>
            <a:r>
              <a:rPr lang="en-US" sz="1600" dirty="0">
                <a:solidFill>
                  <a:schemeClr val="accent3">
                    <a:lumMod val="75000"/>
                  </a:schemeClr>
                </a:solidFill>
              </a:rPr>
              <a:t>Alpha: 10</a:t>
            </a:r>
          </a:p>
          <a:p>
            <a:r>
              <a:rPr lang="en-US" sz="1600" dirty="0">
                <a:solidFill>
                  <a:schemeClr val="accent3">
                    <a:lumMod val="75000"/>
                  </a:schemeClr>
                </a:solidFill>
              </a:rPr>
              <a:t>n</a:t>
            </a:r>
            <a:r>
              <a:rPr lang="en-SA" sz="1600" dirty="0">
                <a:solidFill>
                  <a:schemeClr val="accent3">
                    <a:lumMod val="75000"/>
                  </a:schemeClr>
                </a:solidFill>
              </a:rPr>
              <a:t>_estimatior = 10</a:t>
            </a:r>
          </a:p>
        </p:txBody>
      </p:sp>
    </p:spTree>
    <p:extLst>
      <p:ext uri="{BB962C8B-B14F-4D97-AF65-F5344CB8AC3E}">
        <p14:creationId xmlns:p14="http://schemas.microsoft.com/office/powerpoint/2010/main" val="361128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BB54-0458-3140-8BB3-608671CA05ED}"/>
              </a:ext>
            </a:extLst>
          </p:cNvPr>
          <p:cNvSpPr>
            <a:spLocks noGrp="1"/>
          </p:cNvSpPr>
          <p:nvPr>
            <p:ph type="title"/>
          </p:nvPr>
        </p:nvSpPr>
        <p:spPr>
          <a:xfrm>
            <a:off x="876299" y="1497869"/>
            <a:ext cx="3996489" cy="1136399"/>
          </a:xfrm>
        </p:spPr>
        <p:txBody>
          <a:bodyPr>
            <a:normAutofit/>
          </a:bodyPr>
          <a:lstStyle/>
          <a:p>
            <a:r>
              <a:rPr lang="en-SA" sz="2500" dirty="0">
                <a:solidFill>
                  <a:schemeClr val="accent3">
                    <a:lumMod val="75000"/>
                  </a:schemeClr>
                </a:solidFill>
              </a:rPr>
              <a:t>Support Vector Machine </a:t>
            </a:r>
          </a:p>
        </p:txBody>
      </p:sp>
      <p:sp>
        <p:nvSpPr>
          <p:cNvPr id="6" name="Title 1">
            <a:extLst>
              <a:ext uri="{FF2B5EF4-FFF2-40B4-BE49-F238E27FC236}">
                <a16:creationId xmlns:a16="http://schemas.microsoft.com/office/drawing/2014/main" id="{FD157B96-60B9-B64B-B2E1-50A98DAF9549}"/>
              </a:ext>
            </a:extLst>
          </p:cNvPr>
          <p:cNvSpPr txBox="1">
            <a:spLocks/>
          </p:cNvSpPr>
          <p:nvPr/>
        </p:nvSpPr>
        <p:spPr>
          <a:xfrm>
            <a:off x="5103795" y="1378200"/>
            <a:ext cx="6705600" cy="13757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sz="2500" dirty="0">
                <a:solidFill>
                  <a:schemeClr val="accent3">
                    <a:lumMod val="75000"/>
                  </a:schemeClr>
                </a:solidFill>
              </a:rPr>
              <a:t>Support Vector Machine after feature selection</a:t>
            </a:r>
          </a:p>
        </p:txBody>
      </p:sp>
      <p:pic>
        <p:nvPicPr>
          <p:cNvPr id="3" name="Picture 2">
            <a:extLst>
              <a:ext uri="{FF2B5EF4-FFF2-40B4-BE49-F238E27FC236}">
                <a16:creationId xmlns:a16="http://schemas.microsoft.com/office/drawing/2014/main" id="{4770A0B6-A6FA-4B49-A5BF-D0C070046296}"/>
              </a:ext>
            </a:extLst>
          </p:cNvPr>
          <p:cNvPicPr>
            <a:picLocks noChangeAspect="1"/>
          </p:cNvPicPr>
          <p:nvPr/>
        </p:nvPicPr>
        <p:blipFill>
          <a:blip r:embed="rId2"/>
          <a:stretch>
            <a:fillRect/>
          </a:stretch>
        </p:blipFill>
        <p:spPr>
          <a:xfrm>
            <a:off x="569493" y="2280633"/>
            <a:ext cx="4155282" cy="3502800"/>
          </a:xfrm>
          <a:prstGeom prst="rect">
            <a:avLst/>
          </a:prstGeom>
        </p:spPr>
      </p:pic>
      <p:pic>
        <p:nvPicPr>
          <p:cNvPr id="4" name="Picture 3">
            <a:extLst>
              <a:ext uri="{FF2B5EF4-FFF2-40B4-BE49-F238E27FC236}">
                <a16:creationId xmlns:a16="http://schemas.microsoft.com/office/drawing/2014/main" id="{B7E62A89-A03A-394E-9484-069CA8E66E43}"/>
              </a:ext>
            </a:extLst>
          </p:cNvPr>
          <p:cNvPicPr>
            <a:picLocks noChangeAspect="1"/>
          </p:cNvPicPr>
          <p:nvPr/>
        </p:nvPicPr>
        <p:blipFill>
          <a:blip r:embed="rId3"/>
          <a:stretch>
            <a:fillRect/>
          </a:stretch>
        </p:blipFill>
        <p:spPr>
          <a:xfrm>
            <a:off x="6623025" y="2280633"/>
            <a:ext cx="4128300" cy="3502800"/>
          </a:xfrm>
          <a:prstGeom prst="rect">
            <a:avLst/>
          </a:prstGeom>
        </p:spPr>
      </p:pic>
      <p:sp>
        <p:nvSpPr>
          <p:cNvPr id="10" name="Title 1">
            <a:extLst>
              <a:ext uri="{FF2B5EF4-FFF2-40B4-BE49-F238E27FC236}">
                <a16:creationId xmlns:a16="http://schemas.microsoft.com/office/drawing/2014/main" id="{609D2474-D159-BE41-B818-D71B55B8A002}"/>
              </a:ext>
            </a:extLst>
          </p:cNvPr>
          <p:cNvSpPr txBox="1">
            <a:spLocks/>
          </p:cNvSpPr>
          <p:nvPr/>
        </p:nvSpPr>
        <p:spPr>
          <a:xfrm>
            <a:off x="1141395" y="305417"/>
            <a:ext cx="10668000" cy="152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dirty="0">
                <a:solidFill>
                  <a:schemeClr val="tx2">
                    <a:lumMod val="25000"/>
                  </a:schemeClr>
                </a:solidFill>
              </a:rPr>
              <a:t>Classification Models</a:t>
            </a:r>
          </a:p>
        </p:txBody>
      </p:sp>
      <p:grpSp>
        <p:nvGrpSpPr>
          <p:cNvPr id="7" name="Google Shape;1382;p56">
            <a:extLst>
              <a:ext uri="{FF2B5EF4-FFF2-40B4-BE49-F238E27FC236}">
                <a16:creationId xmlns:a16="http://schemas.microsoft.com/office/drawing/2014/main" id="{88737F31-27DF-3443-A8B7-06FD1C660968}"/>
              </a:ext>
            </a:extLst>
          </p:cNvPr>
          <p:cNvGrpSpPr/>
          <p:nvPr/>
        </p:nvGrpSpPr>
        <p:grpSpPr>
          <a:xfrm>
            <a:off x="0" y="228000"/>
            <a:ext cx="730703" cy="577932"/>
            <a:chOff x="846425" y="1853625"/>
            <a:chExt cx="258325" cy="258775"/>
          </a:xfrm>
          <a:solidFill>
            <a:srgbClr val="4A66AC"/>
          </a:solidFill>
        </p:grpSpPr>
        <p:sp>
          <p:nvSpPr>
            <p:cNvPr id="8" name="Google Shape;1383;p56">
              <a:extLst>
                <a:ext uri="{FF2B5EF4-FFF2-40B4-BE49-F238E27FC236}">
                  <a16:creationId xmlns:a16="http://schemas.microsoft.com/office/drawing/2014/main" id="{E98EBD1D-BC32-214B-B082-88E7A2B5362A}"/>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84;p56">
              <a:extLst>
                <a:ext uri="{FF2B5EF4-FFF2-40B4-BE49-F238E27FC236}">
                  <a16:creationId xmlns:a16="http://schemas.microsoft.com/office/drawing/2014/main" id="{D6EA6AAF-AE98-C546-9B9C-729817F55E2B}"/>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5;p56">
              <a:extLst>
                <a:ext uri="{FF2B5EF4-FFF2-40B4-BE49-F238E27FC236}">
                  <a16:creationId xmlns:a16="http://schemas.microsoft.com/office/drawing/2014/main" id="{BEF56AA7-A42F-4147-B99D-5E5FFB0F72AD}"/>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6;p56">
              <a:extLst>
                <a:ext uri="{FF2B5EF4-FFF2-40B4-BE49-F238E27FC236}">
                  <a16:creationId xmlns:a16="http://schemas.microsoft.com/office/drawing/2014/main" id="{2FE33BE9-F7BF-FC4F-9433-5E1E677DDAA0}"/>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87;p56">
              <a:extLst>
                <a:ext uri="{FF2B5EF4-FFF2-40B4-BE49-F238E27FC236}">
                  <a16:creationId xmlns:a16="http://schemas.microsoft.com/office/drawing/2014/main" id="{743E03FA-E2E3-514C-9E2F-244F44241FA9}"/>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88;p56">
              <a:extLst>
                <a:ext uri="{FF2B5EF4-FFF2-40B4-BE49-F238E27FC236}">
                  <a16:creationId xmlns:a16="http://schemas.microsoft.com/office/drawing/2014/main" id="{04D35BF6-70DB-654B-9320-81A91A8FAD5C}"/>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89;p56">
              <a:extLst>
                <a:ext uri="{FF2B5EF4-FFF2-40B4-BE49-F238E27FC236}">
                  <a16:creationId xmlns:a16="http://schemas.microsoft.com/office/drawing/2014/main" id="{42537DD0-61A4-1746-BDDE-A71EFE9737D6}"/>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itle 1">
            <a:extLst>
              <a:ext uri="{FF2B5EF4-FFF2-40B4-BE49-F238E27FC236}">
                <a16:creationId xmlns:a16="http://schemas.microsoft.com/office/drawing/2014/main" id="{4E5B592F-604F-CA4F-ADA6-829DDF40CE28}"/>
              </a:ext>
            </a:extLst>
          </p:cNvPr>
          <p:cNvSpPr txBox="1">
            <a:spLocks/>
          </p:cNvSpPr>
          <p:nvPr/>
        </p:nvSpPr>
        <p:spPr>
          <a:xfrm>
            <a:off x="876299" y="5813543"/>
            <a:ext cx="5689439" cy="842211"/>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sz="1800" dirty="0">
                <a:solidFill>
                  <a:schemeClr val="accent3">
                    <a:lumMod val="75000"/>
                  </a:schemeClr>
                </a:solidFill>
              </a:rPr>
              <a:t>Best hyperparameter used: </a:t>
            </a:r>
          </a:p>
          <a:p>
            <a:r>
              <a:rPr lang="en-US" sz="1800" dirty="0">
                <a:solidFill>
                  <a:schemeClr val="accent3">
                    <a:lumMod val="75000"/>
                  </a:schemeClr>
                </a:solidFill>
              </a:rPr>
              <a:t>C</a:t>
            </a:r>
            <a:r>
              <a:rPr lang="en-SA" sz="1800" dirty="0">
                <a:solidFill>
                  <a:schemeClr val="accent3">
                    <a:lumMod val="75000"/>
                  </a:schemeClr>
                </a:solidFill>
              </a:rPr>
              <a:t> = 10</a:t>
            </a:r>
          </a:p>
          <a:p>
            <a:r>
              <a:rPr lang="en-US" sz="1800" dirty="0">
                <a:solidFill>
                  <a:schemeClr val="accent3">
                    <a:lumMod val="75000"/>
                  </a:schemeClr>
                </a:solidFill>
              </a:rPr>
              <a:t>K</a:t>
            </a:r>
            <a:r>
              <a:rPr lang="en-SA" sz="1800" dirty="0">
                <a:solidFill>
                  <a:schemeClr val="accent3">
                    <a:lumMod val="75000"/>
                  </a:schemeClr>
                </a:solidFill>
              </a:rPr>
              <a:t>ernal = rbf</a:t>
            </a:r>
          </a:p>
          <a:p>
            <a:r>
              <a:rPr lang="en-US" sz="1800" dirty="0">
                <a:solidFill>
                  <a:schemeClr val="accent3">
                    <a:lumMod val="75000"/>
                  </a:schemeClr>
                </a:solidFill>
              </a:rPr>
              <a:t>G</a:t>
            </a:r>
            <a:r>
              <a:rPr lang="en-SA" sz="1800" dirty="0">
                <a:solidFill>
                  <a:schemeClr val="accent3">
                    <a:lumMod val="75000"/>
                  </a:schemeClr>
                </a:solidFill>
              </a:rPr>
              <a:t>amma = 0.01</a:t>
            </a:r>
          </a:p>
          <a:p>
            <a:endParaRPr lang="en-SA" sz="1800" dirty="0">
              <a:solidFill>
                <a:schemeClr val="accent3">
                  <a:lumMod val="75000"/>
                </a:schemeClr>
              </a:solidFill>
            </a:endParaRPr>
          </a:p>
        </p:txBody>
      </p:sp>
    </p:spTree>
    <p:extLst>
      <p:ext uri="{BB962C8B-B14F-4D97-AF65-F5344CB8AC3E}">
        <p14:creationId xmlns:p14="http://schemas.microsoft.com/office/powerpoint/2010/main" val="135623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70DB03E-EDA7-744C-9376-755DE299F798}"/>
              </a:ext>
            </a:extLst>
          </p:cNvPr>
          <p:cNvSpPr txBox="1">
            <a:spLocks/>
          </p:cNvSpPr>
          <p:nvPr/>
        </p:nvSpPr>
        <p:spPr>
          <a:xfrm>
            <a:off x="762000" y="600574"/>
            <a:ext cx="10668000" cy="152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dirty="0">
                <a:solidFill>
                  <a:schemeClr val="tx2">
                    <a:lumMod val="25000"/>
                  </a:schemeClr>
                </a:solidFill>
              </a:rPr>
              <a:t>Stacking</a:t>
            </a:r>
            <a:endParaRPr lang="ar-SA" dirty="0">
              <a:solidFill>
                <a:schemeClr val="tx2">
                  <a:lumMod val="25000"/>
                </a:schemeClr>
              </a:solidFill>
            </a:endParaRPr>
          </a:p>
          <a:p>
            <a:endParaRPr lang="ar-SA" dirty="0">
              <a:solidFill>
                <a:schemeClr val="tx2">
                  <a:lumMod val="25000"/>
                </a:schemeClr>
              </a:solidFill>
            </a:endParaRPr>
          </a:p>
        </p:txBody>
      </p:sp>
      <p:pic>
        <p:nvPicPr>
          <p:cNvPr id="8" name="Picture 7">
            <a:extLst>
              <a:ext uri="{FF2B5EF4-FFF2-40B4-BE49-F238E27FC236}">
                <a16:creationId xmlns:a16="http://schemas.microsoft.com/office/drawing/2014/main" id="{F6680F37-47A2-A44A-8885-C646B03FBF78}"/>
              </a:ext>
            </a:extLst>
          </p:cNvPr>
          <p:cNvPicPr>
            <a:picLocks noChangeAspect="1"/>
          </p:cNvPicPr>
          <p:nvPr/>
        </p:nvPicPr>
        <p:blipFill>
          <a:blip r:embed="rId2"/>
          <a:stretch>
            <a:fillRect/>
          </a:stretch>
        </p:blipFill>
        <p:spPr>
          <a:xfrm>
            <a:off x="223320" y="2239523"/>
            <a:ext cx="4775401" cy="3502800"/>
          </a:xfrm>
          <a:prstGeom prst="rect">
            <a:avLst/>
          </a:prstGeom>
        </p:spPr>
      </p:pic>
      <p:sp>
        <p:nvSpPr>
          <p:cNvPr id="17" name="Title 1">
            <a:extLst>
              <a:ext uri="{FF2B5EF4-FFF2-40B4-BE49-F238E27FC236}">
                <a16:creationId xmlns:a16="http://schemas.microsoft.com/office/drawing/2014/main" id="{F0000004-8EAF-7342-B5FE-9F52FA61FEAA}"/>
              </a:ext>
            </a:extLst>
          </p:cNvPr>
          <p:cNvSpPr>
            <a:spLocks noGrp="1"/>
          </p:cNvSpPr>
          <p:nvPr>
            <p:ph type="title"/>
          </p:nvPr>
        </p:nvSpPr>
        <p:spPr>
          <a:xfrm>
            <a:off x="496289" y="1308222"/>
            <a:ext cx="3996489" cy="1136399"/>
          </a:xfrm>
        </p:spPr>
        <p:txBody>
          <a:bodyPr>
            <a:normAutofit/>
          </a:bodyPr>
          <a:lstStyle/>
          <a:p>
            <a:r>
              <a:rPr lang="en-SA" sz="2500" dirty="0">
                <a:solidFill>
                  <a:schemeClr val="accent3">
                    <a:lumMod val="75000"/>
                  </a:schemeClr>
                </a:solidFill>
              </a:rPr>
              <a:t>Before feature selection</a:t>
            </a:r>
          </a:p>
        </p:txBody>
      </p:sp>
      <p:sp>
        <p:nvSpPr>
          <p:cNvPr id="18" name="Title 1">
            <a:extLst>
              <a:ext uri="{FF2B5EF4-FFF2-40B4-BE49-F238E27FC236}">
                <a16:creationId xmlns:a16="http://schemas.microsoft.com/office/drawing/2014/main" id="{322BB88B-93DD-CC41-8A39-72B94E21BDBA}"/>
              </a:ext>
            </a:extLst>
          </p:cNvPr>
          <p:cNvSpPr txBox="1">
            <a:spLocks/>
          </p:cNvSpPr>
          <p:nvPr/>
        </p:nvSpPr>
        <p:spPr>
          <a:xfrm>
            <a:off x="6687335" y="1308222"/>
            <a:ext cx="3996489" cy="1136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sz="2500" dirty="0">
                <a:solidFill>
                  <a:schemeClr val="accent3">
                    <a:lumMod val="75000"/>
                  </a:schemeClr>
                </a:solidFill>
              </a:rPr>
              <a:t>After feature selection</a:t>
            </a:r>
          </a:p>
        </p:txBody>
      </p:sp>
      <p:pic>
        <p:nvPicPr>
          <p:cNvPr id="2" name="Picture 1">
            <a:extLst>
              <a:ext uri="{FF2B5EF4-FFF2-40B4-BE49-F238E27FC236}">
                <a16:creationId xmlns:a16="http://schemas.microsoft.com/office/drawing/2014/main" id="{9D93CA03-1FC2-944F-AF63-08DC1C2B82BD}"/>
              </a:ext>
            </a:extLst>
          </p:cNvPr>
          <p:cNvPicPr>
            <a:picLocks noChangeAspect="1"/>
          </p:cNvPicPr>
          <p:nvPr/>
        </p:nvPicPr>
        <p:blipFill>
          <a:blip r:embed="rId3"/>
          <a:stretch>
            <a:fillRect/>
          </a:stretch>
        </p:blipFill>
        <p:spPr>
          <a:xfrm>
            <a:off x="6096000" y="2239523"/>
            <a:ext cx="4775400" cy="3502800"/>
          </a:xfrm>
          <a:prstGeom prst="rect">
            <a:avLst/>
          </a:prstGeom>
        </p:spPr>
      </p:pic>
      <p:grpSp>
        <p:nvGrpSpPr>
          <p:cNvPr id="19" name="Google Shape;1382;p56">
            <a:extLst>
              <a:ext uri="{FF2B5EF4-FFF2-40B4-BE49-F238E27FC236}">
                <a16:creationId xmlns:a16="http://schemas.microsoft.com/office/drawing/2014/main" id="{75CE696B-2422-EA45-A6F3-4D86E41D33DD}"/>
              </a:ext>
            </a:extLst>
          </p:cNvPr>
          <p:cNvGrpSpPr/>
          <p:nvPr/>
        </p:nvGrpSpPr>
        <p:grpSpPr>
          <a:xfrm>
            <a:off x="0" y="228000"/>
            <a:ext cx="730703" cy="577932"/>
            <a:chOff x="846425" y="1853625"/>
            <a:chExt cx="258325" cy="258775"/>
          </a:xfrm>
          <a:solidFill>
            <a:srgbClr val="4A66AC"/>
          </a:solidFill>
        </p:grpSpPr>
        <p:sp>
          <p:nvSpPr>
            <p:cNvPr id="20" name="Google Shape;1383;p56">
              <a:extLst>
                <a:ext uri="{FF2B5EF4-FFF2-40B4-BE49-F238E27FC236}">
                  <a16:creationId xmlns:a16="http://schemas.microsoft.com/office/drawing/2014/main" id="{6F90597D-3693-114A-92B2-ED92E212C692}"/>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84;p56">
              <a:extLst>
                <a:ext uri="{FF2B5EF4-FFF2-40B4-BE49-F238E27FC236}">
                  <a16:creationId xmlns:a16="http://schemas.microsoft.com/office/drawing/2014/main" id="{410DABC4-AE3B-D14D-BD70-455DA18F9B2A}"/>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85;p56">
              <a:extLst>
                <a:ext uri="{FF2B5EF4-FFF2-40B4-BE49-F238E27FC236}">
                  <a16:creationId xmlns:a16="http://schemas.microsoft.com/office/drawing/2014/main" id="{DA858E39-2096-0346-B414-C49A1520A90D}"/>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86;p56">
              <a:extLst>
                <a:ext uri="{FF2B5EF4-FFF2-40B4-BE49-F238E27FC236}">
                  <a16:creationId xmlns:a16="http://schemas.microsoft.com/office/drawing/2014/main" id="{B336E07E-5A16-5444-B4B6-7875C1DBD60A}"/>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87;p56">
              <a:extLst>
                <a:ext uri="{FF2B5EF4-FFF2-40B4-BE49-F238E27FC236}">
                  <a16:creationId xmlns:a16="http://schemas.microsoft.com/office/drawing/2014/main" id="{06E56F2F-71BC-354F-91A9-6425DB0BAACA}"/>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88;p56">
              <a:extLst>
                <a:ext uri="{FF2B5EF4-FFF2-40B4-BE49-F238E27FC236}">
                  <a16:creationId xmlns:a16="http://schemas.microsoft.com/office/drawing/2014/main" id="{2348A03C-4F22-474A-B5FF-46BD02402C06}"/>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89;p56">
              <a:extLst>
                <a:ext uri="{FF2B5EF4-FFF2-40B4-BE49-F238E27FC236}">
                  <a16:creationId xmlns:a16="http://schemas.microsoft.com/office/drawing/2014/main" id="{315E6005-D6D9-7D47-88AB-5A212C474BA8}"/>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7424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70DB03E-EDA7-744C-9376-755DE299F798}"/>
              </a:ext>
            </a:extLst>
          </p:cNvPr>
          <p:cNvSpPr txBox="1">
            <a:spLocks/>
          </p:cNvSpPr>
          <p:nvPr/>
        </p:nvSpPr>
        <p:spPr>
          <a:xfrm>
            <a:off x="762000" y="600574"/>
            <a:ext cx="10668000" cy="152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2">
                    <a:lumMod val="25000"/>
                  </a:schemeClr>
                </a:solidFill>
              </a:rPr>
              <a:t>Models Accuracy</a:t>
            </a:r>
            <a:endParaRPr lang="ar-SA" dirty="0">
              <a:solidFill>
                <a:schemeClr val="tx2">
                  <a:lumMod val="25000"/>
                </a:schemeClr>
              </a:solidFill>
            </a:endParaRPr>
          </a:p>
          <a:p>
            <a:endParaRPr lang="ar-SA" dirty="0">
              <a:solidFill>
                <a:schemeClr val="tx2">
                  <a:lumMod val="25000"/>
                </a:schemeClr>
              </a:solidFill>
            </a:endParaRPr>
          </a:p>
        </p:txBody>
      </p:sp>
      <p:grpSp>
        <p:nvGrpSpPr>
          <p:cNvPr id="10" name="Google Shape;6279;p69">
            <a:extLst>
              <a:ext uri="{FF2B5EF4-FFF2-40B4-BE49-F238E27FC236}">
                <a16:creationId xmlns:a16="http://schemas.microsoft.com/office/drawing/2014/main" id="{2891D794-FF3E-824A-B768-8EA16820A49F}"/>
              </a:ext>
            </a:extLst>
          </p:cNvPr>
          <p:cNvGrpSpPr/>
          <p:nvPr/>
        </p:nvGrpSpPr>
        <p:grpSpPr>
          <a:xfrm>
            <a:off x="10556401" y="3734428"/>
            <a:ext cx="305386" cy="338602"/>
            <a:chOff x="3300325" y="249875"/>
            <a:chExt cx="433725" cy="480900"/>
          </a:xfrm>
        </p:grpSpPr>
        <p:sp>
          <p:nvSpPr>
            <p:cNvPr id="11" name="Google Shape;6280;p69">
              <a:extLst>
                <a:ext uri="{FF2B5EF4-FFF2-40B4-BE49-F238E27FC236}">
                  <a16:creationId xmlns:a16="http://schemas.microsoft.com/office/drawing/2014/main" id="{7E636D9A-E4E7-9243-A25C-7FE9EA8B2C6A}"/>
                </a:ext>
              </a:extLst>
            </p:cNvPr>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6281;p69">
              <a:extLst>
                <a:ext uri="{FF2B5EF4-FFF2-40B4-BE49-F238E27FC236}">
                  <a16:creationId xmlns:a16="http://schemas.microsoft.com/office/drawing/2014/main" id="{91BD785B-D5B6-0A42-BC97-7544DD88A46F}"/>
                </a:ext>
              </a:extLst>
            </p:cNvPr>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6282;p69">
              <a:extLst>
                <a:ext uri="{FF2B5EF4-FFF2-40B4-BE49-F238E27FC236}">
                  <a16:creationId xmlns:a16="http://schemas.microsoft.com/office/drawing/2014/main" id="{FC9C120F-1DCD-5B46-AD97-018543584123}"/>
                </a:ext>
              </a:extLst>
            </p:cNvPr>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6283;p69">
              <a:extLst>
                <a:ext uri="{FF2B5EF4-FFF2-40B4-BE49-F238E27FC236}">
                  <a16:creationId xmlns:a16="http://schemas.microsoft.com/office/drawing/2014/main" id="{1F820BF2-C6AF-1E41-A98C-0467AB020006}"/>
                </a:ext>
              </a:extLst>
            </p:cNvPr>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6284;p69">
              <a:extLst>
                <a:ext uri="{FF2B5EF4-FFF2-40B4-BE49-F238E27FC236}">
                  <a16:creationId xmlns:a16="http://schemas.microsoft.com/office/drawing/2014/main" id="{94838EA2-46C0-BC4C-85C5-9ADAF3DD17D3}"/>
                </a:ext>
              </a:extLst>
            </p:cNvPr>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6285;p69">
              <a:extLst>
                <a:ext uri="{FF2B5EF4-FFF2-40B4-BE49-F238E27FC236}">
                  <a16:creationId xmlns:a16="http://schemas.microsoft.com/office/drawing/2014/main" id="{0173CAE9-AE97-D04D-9071-02E5A462DEEC}"/>
                </a:ext>
              </a:extLst>
            </p:cNvPr>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r" defTabSz="914400" rtl="1" eaLnBrk="1" latinLnBrk="0" hangingPunct="1">
                <a:spcBef>
                  <a:spcPts val="0"/>
                </a:spcBef>
                <a:spcAft>
                  <a:spcPts val="0"/>
                </a:spcAft>
                <a:buNone/>
              </a:pPr>
              <a:endParaRPr>
                <a:solidFill>
                  <a:srgbClr val="435D74"/>
                </a:solidFill>
              </a:endParaRPr>
            </a:p>
          </p:txBody>
        </p:sp>
      </p:grpSp>
      <p:sp>
        <p:nvSpPr>
          <p:cNvPr id="18" name="Title 1">
            <a:extLst>
              <a:ext uri="{FF2B5EF4-FFF2-40B4-BE49-F238E27FC236}">
                <a16:creationId xmlns:a16="http://schemas.microsoft.com/office/drawing/2014/main" id="{322BB88B-93DD-CC41-8A39-72B94E21BDBA}"/>
              </a:ext>
            </a:extLst>
          </p:cNvPr>
          <p:cNvSpPr txBox="1">
            <a:spLocks/>
          </p:cNvSpPr>
          <p:nvPr/>
        </p:nvSpPr>
        <p:spPr>
          <a:xfrm>
            <a:off x="762000" y="1103817"/>
            <a:ext cx="6604193" cy="1136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sz="2500" dirty="0">
                <a:solidFill>
                  <a:schemeClr val="accent3">
                    <a:lumMod val="75000"/>
                  </a:schemeClr>
                </a:solidFill>
              </a:rPr>
              <a:t>Before &amp; After feature selection</a:t>
            </a:r>
          </a:p>
        </p:txBody>
      </p:sp>
      <p:graphicFrame>
        <p:nvGraphicFramePr>
          <p:cNvPr id="19" name="Table 9">
            <a:extLst>
              <a:ext uri="{FF2B5EF4-FFF2-40B4-BE49-F238E27FC236}">
                <a16:creationId xmlns:a16="http://schemas.microsoft.com/office/drawing/2014/main" id="{3CC770D7-0B9B-6349-A776-D4FC6A205961}"/>
              </a:ext>
            </a:extLst>
          </p:cNvPr>
          <p:cNvGraphicFramePr>
            <a:graphicFrameLocks noGrp="1"/>
          </p:cNvGraphicFramePr>
          <p:nvPr>
            <p:extLst>
              <p:ext uri="{D42A27DB-BD31-4B8C-83A1-F6EECF244321}">
                <p14:modId xmlns:p14="http://schemas.microsoft.com/office/powerpoint/2010/main" val="1217752534"/>
              </p:ext>
            </p:extLst>
          </p:nvPr>
        </p:nvGraphicFramePr>
        <p:xfrm>
          <a:off x="1720882" y="1858869"/>
          <a:ext cx="8750235" cy="4162617"/>
        </p:xfrm>
        <a:graphic>
          <a:graphicData uri="http://schemas.openxmlformats.org/drawingml/2006/table">
            <a:tbl>
              <a:tblPr firstRow="1" bandRow="1">
                <a:tableStyleId>{0E3FDE45-AF77-4B5C-9715-49D594BDF05E}</a:tableStyleId>
              </a:tblPr>
              <a:tblGrid>
                <a:gridCol w="2511018">
                  <a:extLst>
                    <a:ext uri="{9D8B030D-6E8A-4147-A177-3AD203B41FA5}">
                      <a16:colId xmlns:a16="http://schemas.microsoft.com/office/drawing/2014/main" val="2971121190"/>
                    </a:ext>
                  </a:extLst>
                </a:gridCol>
                <a:gridCol w="2997215">
                  <a:extLst>
                    <a:ext uri="{9D8B030D-6E8A-4147-A177-3AD203B41FA5}">
                      <a16:colId xmlns:a16="http://schemas.microsoft.com/office/drawing/2014/main" val="3584456246"/>
                    </a:ext>
                  </a:extLst>
                </a:gridCol>
                <a:gridCol w="3242002">
                  <a:extLst>
                    <a:ext uri="{9D8B030D-6E8A-4147-A177-3AD203B41FA5}">
                      <a16:colId xmlns:a16="http://schemas.microsoft.com/office/drawing/2014/main" val="471763071"/>
                    </a:ext>
                  </a:extLst>
                </a:gridCol>
              </a:tblGrid>
              <a:tr h="359558">
                <a:tc>
                  <a:txBody>
                    <a:bodyPr/>
                    <a:lstStyle/>
                    <a:p>
                      <a:pPr marL="0" algn="ctr" defTabSz="914400" rtl="0" eaLnBrk="1" latinLnBrk="0" hangingPunct="1"/>
                      <a:endParaRPr lang="en-SA" dirty="0">
                        <a:solidFill>
                          <a:schemeClr val="tx2">
                            <a:lumMod val="25000"/>
                          </a:schemeClr>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tx2">
                              <a:lumMod val="25000"/>
                            </a:schemeClr>
                          </a:solidFill>
                          <a:latin typeface="Times New Roman" panose="02020603050405020304" pitchFamily="18" charset="0"/>
                          <a:cs typeface="Times New Roman" panose="02020603050405020304" pitchFamily="18" charset="0"/>
                        </a:rPr>
                        <a:t>Before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tx2">
                              <a:lumMod val="25000"/>
                            </a:schemeClr>
                          </a:solidFill>
                          <a:latin typeface="Times New Roman" panose="02020603050405020304" pitchFamily="18" charset="0"/>
                          <a:cs typeface="Times New Roman" panose="02020603050405020304" pitchFamily="18" charset="0"/>
                        </a:rPr>
                        <a:t>After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822560"/>
                  </a:ext>
                </a:extLst>
              </a:tr>
              <a:tr h="468972">
                <a:tc>
                  <a:txBody>
                    <a:bodyPr/>
                    <a:lstStyle/>
                    <a:p>
                      <a:pPr algn="ctr"/>
                      <a:r>
                        <a:rPr lang="en-SA" b="1" dirty="0">
                          <a:solidFill>
                            <a:schemeClr val="tx2">
                              <a:lumMod val="25000"/>
                            </a:schemeClr>
                          </a:solidFill>
                          <a:latin typeface="Times New Roman" panose="02020603050405020304" pitchFamily="18" charset="0"/>
                          <a:cs typeface="Times New Roman" panose="02020603050405020304" pitchFamily="18" charset="0"/>
                        </a:rPr>
                        <a:t>KNN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dirty="0">
                          <a:solidFill>
                            <a:schemeClr val="accent3">
                              <a:lumMod val="75000"/>
                            </a:schemeClr>
                          </a:solidFill>
                          <a:latin typeface="Times New Roman" panose="02020603050405020304" pitchFamily="18" charset="0"/>
                          <a:cs typeface="Times New Roman" panose="02020603050405020304" pitchFamily="18" charset="0"/>
                        </a:rPr>
                        <a:t>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5242148"/>
                  </a:ext>
                </a:extLst>
              </a:tr>
              <a:tr h="468972">
                <a:tc>
                  <a:txBody>
                    <a:bodyPr/>
                    <a:lstStyle/>
                    <a:p>
                      <a:pPr algn="ctr"/>
                      <a:r>
                        <a:rPr lang="en-SA" b="1" dirty="0">
                          <a:solidFill>
                            <a:schemeClr val="tx2">
                              <a:lumMod val="25000"/>
                            </a:schemeClr>
                          </a:solidFill>
                          <a:latin typeface="Times New Roman" panose="02020603050405020304" pitchFamily="18" charset="0"/>
                          <a:cs typeface="Times New Roman" panose="02020603050405020304" pitchFamily="18" charset="0"/>
                        </a:rPr>
                        <a:t>Logistic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dirty="0">
                          <a:solidFill>
                            <a:schemeClr val="accent3">
                              <a:lumMod val="75000"/>
                            </a:schemeClr>
                          </a:solidFill>
                          <a:latin typeface="Times New Roman" panose="02020603050405020304" pitchFamily="18" charset="0"/>
                          <a:cs typeface="Times New Roman" panose="02020603050405020304" pitchFamily="18" charset="0"/>
                        </a:rPr>
                        <a:t>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1889429"/>
                  </a:ext>
                </a:extLst>
              </a:tr>
              <a:tr h="596990">
                <a:tc>
                  <a:txBody>
                    <a:bodyPr/>
                    <a:lstStyle/>
                    <a:p>
                      <a:pPr algn="ctr"/>
                      <a:r>
                        <a:rPr lang="en-SA" b="1" dirty="0">
                          <a:solidFill>
                            <a:schemeClr val="tx2">
                              <a:lumMod val="25000"/>
                            </a:schemeClr>
                          </a:solidFill>
                          <a:latin typeface="Times New Roman" panose="02020603050405020304" pitchFamily="18" charset="0"/>
                          <a:cs typeface="Times New Roman" panose="02020603050405020304" pitchFamily="18" charset="0"/>
                        </a:rPr>
                        <a:t>Decision Tree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7228512"/>
                  </a:ext>
                </a:extLst>
              </a:tr>
              <a:tr h="427863">
                <a:tc>
                  <a:txBody>
                    <a:bodyPr/>
                    <a:lstStyle/>
                    <a:p>
                      <a:pPr algn="ctr"/>
                      <a:r>
                        <a:rPr lang="en-SA" b="1" dirty="0">
                          <a:solidFill>
                            <a:schemeClr val="tx2">
                              <a:lumMod val="25000"/>
                            </a:schemeClr>
                          </a:solidFill>
                          <a:latin typeface="Times New Roman" panose="02020603050405020304" pitchFamily="18" charset="0"/>
                          <a:cs typeface="Times New Roman" panose="02020603050405020304" pitchFamily="18" charset="0"/>
                        </a:rPr>
                        <a:t>Random Forest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1487932"/>
                  </a:ext>
                </a:extLst>
              </a:tr>
              <a:tr h="596990">
                <a:tc>
                  <a:txBody>
                    <a:bodyPr/>
                    <a:lstStyle/>
                    <a:p>
                      <a:pPr algn="ctr"/>
                      <a:r>
                        <a:rPr lang="en-SA" b="1" dirty="0">
                          <a:solidFill>
                            <a:schemeClr val="tx2">
                              <a:lumMod val="25000"/>
                            </a:schemeClr>
                          </a:solidFill>
                          <a:latin typeface="Times New Roman" panose="02020603050405020304" pitchFamily="18" charset="0"/>
                          <a:cs typeface="Times New Roman" panose="02020603050405020304" pitchFamily="18" charset="0"/>
                        </a:rPr>
                        <a:t>Xgboost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72784"/>
                  </a:ext>
                </a:extLst>
              </a:tr>
              <a:tr h="596990">
                <a:tc>
                  <a:txBody>
                    <a:bodyPr/>
                    <a:lstStyle/>
                    <a:p>
                      <a:pPr algn="ctr"/>
                      <a:r>
                        <a:rPr lang="en-SA" b="1" dirty="0">
                          <a:solidFill>
                            <a:schemeClr val="tx2">
                              <a:lumMod val="25000"/>
                            </a:schemeClr>
                          </a:solidFill>
                          <a:latin typeface="Times New Roman" panose="02020603050405020304" pitchFamily="18" charset="0"/>
                          <a:cs typeface="Times New Roman" panose="02020603050405020304" pitchFamily="18" charset="0"/>
                        </a:rPr>
                        <a:t>Support Vector Machine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7408485"/>
                  </a:ext>
                </a:extLst>
              </a:tr>
              <a:tr h="596990">
                <a:tc>
                  <a:txBody>
                    <a:bodyPr/>
                    <a:lstStyle/>
                    <a:p>
                      <a:pPr algn="ctr"/>
                      <a:r>
                        <a:rPr lang="en-SA" b="1" dirty="0">
                          <a:solidFill>
                            <a:schemeClr val="tx2">
                              <a:lumMod val="25000"/>
                            </a:schemeClr>
                          </a:solidFill>
                          <a:latin typeface="Times New Roman" panose="02020603050405020304" pitchFamily="18" charset="0"/>
                          <a:cs typeface="Times New Roman" panose="02020603050405020304" pitchFamily="18" charset="0"/>
                        </a:rPr>
                        <a:t>Stacking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045513"/>
                  </a:ext>
                </a:extLst>
              </a:tr>
            </a:tbl>
          </a:graphicData>
        </a:graphic>
      </p:graphicFrame>
      <p:grpSp>
        <p:nvGrpSpPr>
          <p:cNvPr id="27" name="Google Shape;6279;p69">
            <a:extLst>
              <a:ext uri="{FF2B5EF4-FFF2-40B4-BE49-F238E27FC236}">
                <a16:creationId xmlns:a16="http://schemas.microsoft.com/office/drawing/2014/main" id="{43FC6119-4D86-D540-B9DE-C424BECBEC82}"/>
              </a:ext>
            </a:extLst>
          </p:cNvPr>
          <p:cNvGrpSpPr/>
          <p:nvPr/>
        </p:nvGrpSpPr>
        <p:grpSpPr>
          <a:xfrm>
            <a:off x="10556401" y="5438067"/>
            <a:ext cx="305386" cy="338602"/>
            <a:chOff x="3300325" y="249875"/>
            <a:chExt cx="433725" cy="480900"/>
          </a:xfrm>
        </p:grpSpPr>
        <p:sp>
          <p:nvSpPr>
            <p:cNvPr id="28" name="Google Shape;6280;p69">
              <a:extLst>
                <a:ext uri="{FF2B5EF4-FFF2-40B4-BE49-F238E27FC236}">
                  <a16:creationId xmlns:a16="http://schemas.microsoft.com/office/drawing/2014/main" id="{6F5F1328-31A9-7D4E-A532-7AC1CB8F33D4}"/>
                </a:ext>
              </a:extLst>
            </p:cNvPr>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6281;p69">
              <a:extLst>
                <a:ext uri="{FF2B5EF4-FFF2-40B4-BE49-F238E27FC236}">
                  <a16:creationId xmlns:a16="http://schemas.microsoft.com/office/drawing/2014/main" id="{04098FDA-0A3C-404D-B9E3-B34BB2E6D20B}"/>
                </a:ext>
              </a:extLst>
            </p:cNvPr>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6282;p69">
              <a:extLst>
                <a:ext uri="{FF2B5EF4-FFF2-40B4-BE49-F238E27FC236}">
                  <a16:creationId xmlns:a16="http://schemas.microsoft.com/office/drawing/2014/main" id="{8EEB52D5-FC22-9C49-81A5-0C0215F17918}"/>
                </a:ext>
              </a:extLst>
            </p:cNvPr>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6283;p69">
              <a:extLst>
                <a:ext uri="{FF2B5EF4-FFF2-40B4-BE49-F238E27FC236}">
                  <a16:creationId xmlns:a16="http://schemas.microsoft.com/office/drawing/2014/main" id="{4EF21CFB-77D1-9C4B-A3D9-6226B370AE8B}"/>
                </a:ext>
              </a:extLst>
            </p:cNvPr>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6284;p69">
              <a:extLst>
                <a:ext uri="{FF2B5EF4-FFF2-40B4-BE49-F238E27FC236}">
                  <a16:creationId xmlns:a16="http://schemas.microsoft.com/office/drawing/2014/main" id="{AD6A2C5A-4E16-3B43-A0BA-6098E771D5D1}"/>
                </a:ext>
              </a:extLst>
            </p:cNvPr>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6285;p69">
              <a:extLst>
                <a:ext uri="{FF2B5EF4-FFF2-40B4-BE49-F238E27FC236}">
                  <a16:creationId xmlns:a16="http://schemas.microsoft.com/office/drawing/2014/main" id="{A33E35B5-3BBE-8E45-9633-424E59F3EF7E}"/>
                </a:ext>
              </a:extLst>
            </p:cNvPr>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r" defTabSz="914400" rtl="1" eaLnBrk="1" latinLnBrk="0" hangingPunct="1">
                <a:spcBef>
                  <a:spcPts val="0"/>
                </a:spcBef>
                <a:spcAft>
                  <a:spcPts val="0"/>
                </a:spcAft>
                <a:buNone/>
              </a:pPr>
              <a:endParaRPr>
                <a:solidFill>
                  <a:srgbClr val="435D74"/>
                </a:solidFill>
              </a:endParaRPr>
            </a:p>
          </p:txBody>
        </p:sp>
      </p:grpSp>
      <p:grpSp>
        <p:nvGrpSpPr>
          <p:cNvPr id="34" name="Google Shape;1382;p56">
            <a:extLst>
              <a:ext uri="{FF2B5EF4-FFF2-40B4-BE49-F238E27FC236}">
                <a16:creationId xmlns:a16="http://schemas.microsoft.com/office/drawing/2014/main" id="{E3638626-CB74-9D44-8C7A-179A264D3546}"/>
              </a:ext>
            </a:extLst>
          </p:cNvPr>
          <p:cNvGrpSpPr/>
          <p:nvPr/>
        </p:nvGrpSpPr>
        <p:grpSpPr>
          <a:xfrm>
            <a:off x="0" y="228000"/>
            <a:ext cx="730703" cy="577932"/>
            <a:chOff x="846425" y="1853625"/>
            <a:chExt cx="258325" cy="258775"/>
          </a:xfrm>
          <a:solidFill>
            <a:srgbClr val="4A66AC"/>
          </a:solidFill>
        </p:grpSpPr>
        <p:sp>
          <p:nvSpPr>
            <p:cNvPr id="35" name="Google Shape;1383;p56">
              <a:extLst>
                <a:ext uri="{FF2B5EF4-FFF2-40B4-BE49-F238E27FC236}">
                  <a16:creationId xmlns:a16="http://schemas.microsoft.com/office/drawing/2014/main" id="{6D7EBA05-264C-3649-B401-178A798E5272}"/>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84;p56">
              <a:extLst>
                <a:ext uri="{FF2B5EF4-FFF2-40B4-BE49-F238E27FC236}">
                  <a16:creationId xmlns:a16="http://schemas.microsoft.com/office/drawing/2014/main" id="{25DFA7E0-2F20-2144-89B4-2C0BE83D4501}"/>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85;p56">
              <a:extLst>
                <a:ext uri="{FF2B5EF4-FFF2-40B4-BE49-F238E27FC236}">
                  <a16:creationId xmlns:a16="http://schemas.microsoft.com/office/drawing/2014/main" id="{49762401-843A-A84B-B5C8-8393D42D9ACA}"/>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86;p56">
              <a:extLst>
                <a:ext uri="{FF2B5EF4-FFF2-40B4-BE49-F238E27FC236}">
                  <a16:creationId xmlns:a16="http://schemas.microsoft.com/office/drawing/2014/main" id="{125DA6FD-CF8C-AD4F-B536-7B1B58ECF005}"/>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87;p56">
              <a:extLst>
                <a:ext uri="{FF2B5EF4-FFF2-40B4-BE49-F238E27FC236}">
                  <a16:creationId xmlns:a16="http://schemas.microsoft.com/office/drawing/2014/main" id="{779B6106-F84B-5942-9A46-F63D730995F2}"/>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88;p56">
              <a:extLst>
                <a:ext uri="{FF2B5EF4-FFF2-40B4-BE49-F238E27FC236}">
                  <a16:creationId xmlns:a16="http://schemas.microsoft.com/office/drawing/2014/main" id="{B6F5D404-68FE-E44C-9F13-A1D31F02D12F}"/>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89;p56">
              <a:extLst>
                <a:ext uri="{FF2B5EF4-FFF2-40B4-BE49-F238E27FC236}">
                  <a16:creationId xmlns:a16="http://schemas.microsoft.com/office/drawing/2014/main" id="{BAA9CA1A-9003-264D-B991-EBC59AA60EF4}"/>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16886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57460A-1BF7-0041-BD9E-1EDABC4C331E}"/>
              </a:ext>
            </a:extLst>
          </p:cNvPr>
          <p:cNvPicPr>
            <a:picLocks noChangeAspect="1"/>
          </p:cNvPicPr>
          <p:nvPr/>
        </p:nvPicPr>
        <p:blipFill>
          <a:blip r:embed="rId2"/>
          <a:stretch>
            <a:fillRect/>
          </a:stretch>
        </p:blipFill>
        <p:spPr>
          <a:xfrm>
            <a:off x="1449857" y="695605"/>
            <a:ext cx="8176656" cy="6025641"/>
          </a:xfrm>
          <a:prstGeom prst="rect">
            <a:avLst/>
          </a:prstGeom>
        </p:spPr>
      </p:pic>
      <p:sp>
        <p:nvSpPr>
          <p:cNvPr id="5" name="Title 1">
            <a:extLst>
              <a:ext uri="{FF2B5EF4-FFF2-40B4-BE49-F238E27FC236}">
                <a16:creationId xmlns:a16="http://schemas.microsoft.com/office/drawing/2014/main" id="{170DB03E-EDA7-744C-9376-755DE299F798}"/>
              </a:ext>
            </a:extLst>
          </p:cNvPr>
          <p:cNvSpPr txBox="1">
            <a:spLocks/>
          </p:cNvSpPr>
          <p:nvPr/>
        </p:nvSpPr>
        <p:spPr>
          <a:xfrm>
            <a:off x="3306496" y="413428"/>
            <a:ext cx="7683336" cy="547158"/>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2">
                    <a:lumMod val="25000"/>
                  </a:schemeClr>
                </a:solidFill>
              </a:rPr>
              <a:t>Comparing models</a:t>
            </a:r>
            <a:endParaRPr lang="ar-SA" dirty="0">
              <a:solidFill>
                <a:schemeClr val="tx2">
                  <a:lumMod val="25000"/>
                </a:schemeClr>
              </a:solidFill>
            </a:endParaRPr>
          </a:p>
          <a:p>
            <a:endParaRPr lang="ar-SA" dirty="0">
              <a:solidFill>
                <a:schemeClr val="tx2">
                  <a:lumMod val="25000"/>
                </a:schemeClr>
              </a:solidFill>
            </a:endParaRPr>
          </a:p>
        </p:txBody>
      </p:sp>
      <p:grpSp>
        <p:nvGrpSpPr>
          <p:cNvPr id="4" name="Google Shape;1382;p56">
            <a:extLst>
              <a:ext uri="{FF2B5EF4-FFF2-40B4-BE49-F238E27FC236}">
                <a16:creationId xmlns:a16="http://schemas.microsoft.com/office/drawing/2014/main" id="{4818CFA1-B56F-A747-B80E-A30E0CF03E91}"/>
              </a:ext>
            </a:extLst>
          </p:cNvPr>
          <p:cNvGrpSpPr/>
          <p:nvPr/>
        </p:nvGrpSpPr>
        <p:grpSpPr>
          <a:xfrm>
            <a:off x="0" y="228000"/>
            <a:ext cx="730703" cy="577932"/>
            <a:chOff x="846425" y="1853625"/>
            <a:chExt cx="258325" cy="258775"/>
          </a:xfrm>
          <a:solidFill>
            <a:srgbClr val="4A66AC"/>
          </a:solidFill>
        </p:grpSpPr>
        <p:sp>
          <p:nvSpPr>
            <p:cNvPr id="6" name="Google Shape;1383;p56">
              <a:extLst>
                <a:ext uri="{FF2B5EF4-FFF2-40B4-BE49-F238E27FC236}">
                  <a16:creationId xmlns:a16="http://schemas.microsoft.com/office/drawing/2014/main" id="{03928A73-6F72-3B45-B39F-0683BB1BA208}"/>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84;p56">
              <a:extLst>
                <a:ext uri="{FF2B5EF4-FFF2-40B4-BE49-F238E27FC236}">
                  <a16:creationId xmlns:a16="http://schemas.microsoft.com/office/drawing/2014/main" id="{8D0A7439-9964-7447-B3B8-4832BBC8F344}"/>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85;p56">
              <a:extLst>
                <a:ext uri="{FF2B5EF4-FFF2-40B4-BE49-F238E27FC236}">
                  <a16:creationId xmlns:a16="http://schemas.microsoft.com/office/drawing/2014/main" id="{F5AACE85-E82A-A242-9163-482A91FA45CE}"/>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86;p56">
              <a:extLst>
                <a:ext uri="{FF2B5EF4-FFF2-40B4-BE49-F238E27FC236}">
                  <a16:creationId xmlns:a16="http://schemas.microsoft.com/office/drawing/2014/main" id="{0D87722D-4012-A848-BB18-E528C4C13534}"/>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87;p56">
              <a:extLst>
                <a:ext uri="{FF2B5EF4-FFF2-40B4-BE49-F238E27FC236}">
                  <a16:creationId xmlns:a16="http://schemas.microsoft.com/office/drawing/2014/main" id="{8FC5AE6A-7926-2543-B057-55FCE25E435B}"/>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8;p56">
              <a:extLst>
                <a:ext uri="{FF2B5EF4-FFF2-40B4-BE49-F238E27FC236}">
                  <a16:creationId xmlns:a16="http://schemas.microsoft.com/office/drawing/2014/main" id="{2EE3BEEF-46CF-4B48-B303-4FA78AFEB628}"/>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9;p56">
              <a:extLst>
                <a:ext uri="{FF2B5EF4-FFF2-40B4-BE49-F238E27FC236}">
                  <a16:creationId xmlns:a16="http://schemas.microsoft.com/office/drawing/2014/main" id="{DA36FE85-83DB-AD43-BC4E-24DF854C0463}"/>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47449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70DB03E-EDA7-744C-9376-755DE299F798}"/>
              </a:ext>
            </a:extLst>
          </p:cNvPr>
          <p:cNvSpPr txBox="1">
            <a:spLocks/>
          </p:cNvSpPr>
          <p:nvPr/>
        </p:nvSpPr>
        <p:spPr>
          <a:xfrm>
            <a:off x="1257300" y="327443"/>
            <a:ext cx="10668000" cy="152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dirty="0">
                <a:solidFill>
                  <a:schemeClr val="tx2">
                    <a:lumMod val="25000"/>
                  </a:schemeClr>
                </a:solidFill>
              </a:rPr>
              <a:t>Tools</a:t>
            </a:r>
          </a:p>
        </p:txBody>
      </p:sp>
      <p:grpSp>
        <p:nvGrpSpPr>
          <p:cNvPr id="8" name="Google Shape;4932;p65">
            <a:extLst>
              <a:ext uri="{FF2B5EF4-FFF2-40B4-BE49-F238E27FC236}">
                <a16:creationId xmlns:a16="http://schemas.microsoft.com/office/drawing/2014/main" id="{AB8DD474-321D-A348-B3EB-9D6E2BB0A156}"/>
              </a:ext>
            </a:extLst>
          </p:cNvPr>
          <p:cNvGrpSpPr/>
          <p:nvPr/>
        </p:nvGrpSpPr>
        <p:grpSpPr>
          <a:xfrm>
            <a:off x="1529929" y="2459992"/>
            <a:ext cx="5725551" cy="2749488"/>
            <a:chOff x="634175" y="2986275"/>
            <a:chExt cx="3147949" cy="1458344"/>
          </a:xfrm>
        </p:grpSpPr>
        <p:cxnSp>
          <p:nvCxnSpPr>
            <p:cNvPr id="9" name="Google Shape;4933;p65">
              <a:extLst>
                <a:ext uri="{FF2B5EF4-FFF2-40B4-BE49-F238E27FC236}">
                  <a16:creationId xmlns:a16="http://schemas.microsoft.com/office/drawing/2014/main" id="{7DCF7D8C-6513-4848-AD85-BA6CC2BB679F}"/>
                </a:ext>
              </a:extLst>
            </p:cNvPr>
            <p:cNvCxnSpPr>
              <a:stCxn id="15" idx="4"/>
              <a:endCxn id="17" idx="0"/>
            </p:cNvCxnSpPr>
            <p:nvPr/>
          </p:nvCxnSpPr>
          <p:spPr>
            <a:xfrm>
              <a:off x="929975" y="3577875"/>
              <a:ext cx="591300" cy="275100"/>
            </a:xfrm>
            <a:prstGeom prst="straightConnector1">
              <a:avLst/>
            </a:prstGeom>
            <a:noFill/>
            <a:ln w="19050" cap="flat" cmpd="sng">
              <a:solidFill>
                <a:srgbClr val="435D74"/>
              </a:solidFill>
              <a:prstDash val="solid"/>
              <a:round/>
              <a:headEnd type="none" w="med" len="med"/>
              <a:tailEnd type="none" w="med" len="med"/>
            </a:ln>
          </p:spPr>
        </p:cxnSp>
        <p:cxnSp>
          <p:nvCxnSpPr>
            <p:cNvPr id="10" name="Google Shape;4936;p65">
              <a:extLst>
                <a:ext uri="{FF2B5EF4-FFF2-40B4-BE49-F238E27FC236}">
                  <a16:creationId xmlns:a16="http://schemas.microsoft.com/office/drawing/2014/main" id="{93887458-AD51-9C4E-9303-95CB697C2FBE}"/>
                </a:ext>
              </a:extLst>
            </p:cNvPr>
            <p:cNvCxnSpPr>
              <a:stCxn id="17" idx="0"/>
              <a:endCxn id="14" idx="4"/>
            </p:cNvCxnSpPr>
            <p:nvPr/>
          </p:nvCxnSpPr>
          <p:spPr>
            <a:xfrm rot="10800000" flipH="1">
              <a:off x="1521366" y="3577919"/>
              <a:ext cx="686700" cy="275100"/>
            </a:xfrm>
            <a:prstGeom prst="straightConnector1">
              <a:avLst/>
            </a:prstGeom>
            <a:noFill/>
            <a:ln w="19050" cap="flat" cmpd="sng">
              <a:solidFill>
                <a:srgbClr val="435D74"/>
              </a:solidFill>
              <a:prstDash val="solid"/>
              <a:round/>
              <a:headEnd type="none" w="med" len="med"/>
              <a:tailEnd type="none" w="med" len="med"/>
            </a:ln>
          </p:spPr>
        </p:cxnSp>
        <p:cxnSp>
          <p:nvCxnSpPr>
            <p:cNvPr id="11" name="Google Shape;4938;p65">
              <a:extLst>
                <a:ext uri="{FF2B5EF4-FFF2-40B4-BE49-F238E27FC236}">
                  <a16:creationId xmlns:a16="http://schemas.microsoft.com/office/drawing/2014/main" id="{3DB9E063-407A-F349-9B6C-AAB2F1F8F0D3}"/>
                </a:ext>
              </a:extLst>
            </p:cNvPr>
            <p:cNvCxnSpPr>
              <a:stCxn id="14" idx="4"/>
              <a:endCxn id="16" idx="0"/>
            </p:cNvCxnSpPr>
            <p:nvPr/>
          </p:nvCxnSpPr>
          <p:spPr>
            <a:xfrm>
              <a:off x="2208152" y="3577875"/>
              <a:ext cx="686700" cy="275100"/>
            </a:xfrm>
            <a:prstGeom prst="straightConnector1">
              <a:avLst/>
            </a:prstGeom>
            <a:noFill/>
            <a:ln w="19050" cap="flat" cmpd="sng">
              <a:solidFill>
                <a:srgbClr val="435D74"/>
              </a:solidFill>
              <a:prstDash val="solid"/>
              <a:round/>
              <a:headEnd type="none" w="med" len="med"/>
              <a:tailEnd type="none" w="med" len="med"/>
            </a:ln>
          </p:spPr>
        </p:cxnSp>
        <p:cxnSp>
          <p:nvCxnSpPr>
            <p:cNvPr id="12" name="Google Shape;4940;p65">
              <a:extLst>
                <a:ext uri="{FF2B5EF4-FFF2-40B4-BE49-F238E27FC236}">
                  <a16:creationId xmlns:a16="http://schemas.microsoft.com/office/drawing/2014/main" id="{A90453A7-2CE3-EE4F-8EB2-DF7B5E0BF462}"/>
                </a:ext>
              </a:extLst>
            </p:cNvPr>
            <p:cNvCxnSpPr>
              <a:stCxn id="16" idx="0"/>
              <a:endCxn id="13" idx="4"/>
            </p:cNvCxnSpPr>
            <p:nvPr/>
          </p:nvCxnSpPr>
          <p:spPr>
            <a:xfrm rot="10800000" flipH="1">
              <a:off x="2894933" y="3577918"/>
              <a:ext cx="591300" cy="275100"/>
            </a:xfrm>
            <a:prstGeom prst="straightConnector1">
              <a:avLst/>
            </a:prstGeom>
            <a:noFill/>
            <a:ln w="19050" cap="flat" cmpd="sng">
              <a:solidFill>
                <a:srgbClr val="435D74"/>
              </a:solidFill>
              <a:prstDash val="solid"/>
              <a:round/>
              <a:headEnd type="none" w="med" len="med"/>
              <a:tailEnd type="none" w="med" len="med"/>
            </a:ln>
          </p:spPr>
        </p:cxnSp>
        <p:sp>
          <p:nvSpPr>
            <p:cNvPr id="13" name="Google Shape;4941;p65">
              <a:extLst>
                <a:ext uri="{FF2B5EF4-FFF2-40B4-BE49-F238E27FC236}">
                  <a16:creationId xmlns:a16="http://schemas.microsoft.com/office/drawing/2014/main" id="{95028F56-659A-1744-A75B-0F21B60A07CB}"/>
                </a:ext>
              </a:extLst>
            </p:cNvPr>
            <p:cNvSpPr/>
            <p:nvPr/>
          </p:nvSpPr>
          <p:spPr>
            <a:xfrm>
              <a:off x="3190524" y="2986275"/>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4" name="Google Shape;4937;p65">
              <a:extLst>
                <a:ext uri="{FF2B5EF4-FFF2-40B4-BE49-F238E27FC236}">
                  <a16:creationId xmlns:a16="http://schemas.microsoft.com/office/drawing/2014/main" id="{E6891B75-F067-534A-B2E9-D28D09844A45}"/>
                </a:ext>
              </a:extLst>
            </p:cNvPr>
            <p:cNvSpPr/>
            <p:nvPr/>
          </p:nvSpPr>
          <p:spPr>
            <a:xfrm>
              <a:off x="1912352" y="2986275"/>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rgbClr val="00C3B1"/>
                </a:solidFill>
                <a:latin typeface="Calibri"/>
                <a:ea typeface="Calibri"/>
                <a:cs typeface="Calibri"/>
                <a:sym typeface="Calibri"/>
              </a:endParaRPr>
            </a:p>
          </p:txBody>
        </p:sp>
        <p:sp>
          <p:nvSpPr>
            <p:cNvPr id="15" name="Google Shape;4934;p65">
              <a:extLst>
                <a:ext uri="{FF2B5EF4-FFF2-40B4-BE49-F238E27FC236}">
                  <a16:creationId xmlns:a16="http://schemas.microsoft.com/office/drawing/2014/main" id="{7C671DF7-3D1F-8741-B57F-532B0F9E195A}"/>
                </a:ext>
              </a:extLst>
            </p:cNvPr>
            <p:cNvSpPr/>
            <p:nvPr/>
          </p:nvSpPr>
          <p:spPr>
            <a:xfrm>
              <a:off x="634175" y="2986275"/>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6" name="Google Shape;4939;p65">
              <a:extLst>
                <a:ext uri="{FF2B5EF4-FFF2-40B4-BE49-F238E27FC236}">
                  <a16:creationId xmlns:a16="http://schemas.microsoft.com/office/drawing/2014/main" id="{A2EFB58F-3CFC-A54E-B283-4B8239FB8597}"/>
                </a:ext>
              </a:extLst>
            </p:cNvPr>
            <p:cNvSpPr/>
            <p:nvPr/>
          </p:nvSpPr>
          <p:spPr>
            <a:xfrm>
              <a:off x="2599133" y="3853018"/>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7" name="Google Shape;4935;p65">
              <a:extLst>
                <a:ext uri="{FF2B5EF4-FFF2-40B4-BE49-F238E27FC236}">
                  <a16:creationId xmlns:a16="http://schemas.microsoft.com/office/drawing/2014/main" id="{A08BA65F-544C-E549-9F45-CE812475FB98}"/>
                </a:ext>
              </a:extLst>
            </p:cNvPr>
            <p:cNvSpPr/>
            <p:nvPr/>
          </p:nvSpPr>
          <p:spPr>
            <a:xfrm>
              <a:off x="1225566" y="3853019"/>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grpSp>
      <p:pic>
        <p:nvPicPr>
          <p:cNvPr id="18" name="Picture 2">
            <a:extLst>
              <a:ext uri="{FF2B5EF4-FFF2-40B4-BE49-F238E27FC236}">
                <a16:creationId xmlns:a16="http://schemas.microsoft.com/office/drawing/2014/main" id="{BF4D926A-748C-844D-8F02-547422C800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4990" y="2593527"/>
            <a:ext cx="788811" cy="9144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NumPy">
            <a:extLst>
              <a:ext uri="{FF2B5EF4-FFF2-40B4-BE49-F238E27FC236}">
                <a16:creationId xmlns:a16="http://schemas.microsoft.com/office/drawing/2014/main" id="{C08A9126-8093-F948-8B50-561E03837BF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61333" y1="48889" x2="61333" y2="48889"/>
                        <a14:foregroundMark x1="48000" y1="35556" x2="48000" y2="35556"/>
                        <a14:foregroundMark x1="32000" y1="24889" x2="32000" y2="24889"/>
                        <a14:foregroundMark x1="50667" y1="12889" x2="50667" y2="12889"/>
                        <a14:foregroundMark x1="69778" y1="26222" x2="69778" y2="26222"/>
                        <a14:foregroundMark x1="83111" y1="44889" x2="83111" y2="44889"/>
                        <a14:foregroundMark x1="60444" y1="79111" x2="60444" y2="79111"/>
                        <a14:foregroundMark x1="60444" y1="79111" x2="60444" y2="79111"/>
                        <a14:foregroundMark x1="84444" y1="68444" x2="84444" y2="68444"/>
                        <a14:foregroundMark x1="58667" y1="75556" x2="58667" y2="75556"/>
                        <a14:foregroundMark x1="52889" y1="36000" x2="52889" y2="36000"/>
                        <a14:foregroundMark x1="52889" y1="36000" x2="52889" y2="36000"/>
                      </a14:backgroundRemoval>
                    </a14:imgEffect>
                  </a14:imgLayer>
                </a14:imgProps>
              </a:ext>
              <a:ext uri="{28A0092B-C50C-407E-A947-70E740481C1C}">
                <a14:useLocalDpi xmlns:a14="http://schemas.microsoft.com/office/drawing/2010/main" val="0"/>
              </a:ext>
            </a:extLst>
          </a:blip>
          <a:srcRect/>
          <a:stretch>
            <a:fillRect/>
          </a:stretch>
        </p:blipFill>
        <p:spPr bwMode="auto">
          <a:xfrm>
            <a:off x="2574435" y="4081554"/>
            <a:ext cx="1168400" cy="11684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0">
            <a:extLst>
              <a:ext uri="{FF2B5EF4-FFF2-40B4-BE49-F238E27FC236}">
                <a16:creationId xmlns:a16="http://schemas.microsoft.com/office/drawing/2014/main" id="{9ACD9311-C6A0-1C4D-931B-99894BF3B8C7}"/>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r="76000"/>
          <a:stretch/>
        </p:blipFill>
        <p:spPr bwMode="auto">
          <a:xfrm>
            <a:off x="4034471" y="2400412"/>
            <a:ext cx="716164" cy="1206039"/>
          </a:xfrm>
          <a:prstGeom prst="rect">
            <a:avLst/>
          </a:prstGeom>
          <a:noFill/>
          <a:extLst>
            <a:ext uri="{909E8E84-426E-40DD-AFC4-6F175D3DCCD1}">
              <a14:hiddenFill xmlns:a14="http://schemas.microsoft.com/office/drawing/2010/main">
                <a:solidFill>
                  <a:srgbClr val="FFFFFF"/>
                </a:solidFill>
              </a14:hiddenFill>
            </a:ext>
          </a:extLst>
        </p:spPr>
      </p:pic>
      <p:sp>
        <p:nvSpPr>
          <p:cNvPr id="23" name="Google Shape;4937;p65">
            <a:extLst>
              <a:ext uri="{FF2B5EF4-FFF2-40B4-BE49-F238E27FC236}">
                <a16:creationId xmlns:a16="http://schemas.microsoft.com/office/drawing/2014/main" id="{031C9516-378A-6142-9290-6D74271803A5}"/>
              </a:ext>
            </a:extLst>
          </p:cNvPr>
          <p:cNvSpPr/>
          <p:nvPr/>
        </p:nvSpPr>
        <p:spPr>
          <a:xfrm>
            <a:off x="7438507" y="4096675"/>
            <a:ext cx="1076014" cy="1115373"/>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rgbClr val="00C3B1"/>
              </a:solidFill>
              <a:latin typeface="Calibri"/>
              <a:ea typeface="Calibri"/>
              <a:cs typeface="Calibri"/>
              <a:sym typeface="Calibri"/>
            </a:endParaRPr>
          </a:p>
        </p:txBody>
      </p:sp>
      <p:sp>
        <p:nvSpPr>
          <p:cNvPr id="24" name="Google Shape;4939;p65">
            <a:extLst>
              <a:ext uri="{FF2B5EF4-FFF2-40B4-BE49-F238E27FC236}">
                <a16:creationId xmlns:a16="http://schemas.microsoft.com/office/drawing/2014/main" id="{A608EE1C-D5B9-6945-82B0-81764C77EB90}"/>
              </a:ext>
            </a:extLst>
          </p:cNvPr>
          <p:cNvSpPr/>
          <p:nvPr/>
        </p:nvSpPr>
        <p:spPr>
          <a:xfrm>
            <a:off x="8513976" y="2458226"/>
            <a:ext cx="1076014" cy="1115373"/>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pic>
        <p:nvPicPr>
          <p:cNvPr id="25" name="Picture 12" descr="Pyviz 0101a3 Documentation - Matplotlib Png,Python Icon Png - free  transparent png images - pngaaa.com">
            <a:extLst>
              <a:ext uri="{FF2B5EF4-FFF2-40B4-BE49-F238E27FC236}">
                <a16:creationId xmlns:a16="http://schemas.microsoft.com/office/drawing/2014/main" id="{F11D59CD-87AB-DD4B-A255-10B9654E9A0B}"/>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56444" y1="14662" x2="56444" y2="14662"/>
                        <a14:foregroundMark x1="52556" y1="82519" x2="52556" y2="82519"/>
                        <a14:foregroundMark x1="52556" y1="82519" x2="52556" y2="82519"/>
                      </a14:backgroundRemoval>
                    </a14:imgEffect>
                  </a14:imgLayer>
                </a14:imgProps>
              </a:ext>
              <a:ext uri="{28A0092B-C50C-407E-A947-70E740481C1C}">
                <a14:useLocalDpi xmlns:a14="http://schemas.microsoft.com/office/drawing/2010/main" val="0"/>
              </a:ext>
            </a:extLst>
          </a:blip>
          <a:srcRect l="29105" t="5462" r="30147" b="27127"/>
          <a:stretch/>
        </p:blipFill>
        <p:spPr bwMode="auto">
          <a:xfrm>
            <a:off x="5114961" y="4131296"/>
            <a:ext cx="1064505" cy="104099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scikit-learn - Wikipedia">
            <a:extLst>
              <a:ext uri="{FF2B5EF4-FFF2-40B4-BE49-F238E27FC236}">
                <a16:creationId xmlns:a16="http://schemas.microsoft.com/office/drawing/2014/main" id="{DF5FC9BE-2529-5F48-B780-658BAD3EDAA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98298" y="2715839"/>
            <a:ext cx="1038019" cy="5588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Google Shape;4938;p65">
            <a:extLst>
              <a:ext uri="{FF2B5EF4-FFF2-40B4-BE49-F238E27FC236}">
                <a16:creationId xmlns:a16="http://schemas.microsoft.com/office/drawing/2014/main" id="{B2FB4355-60D1-E443-B59E-E6579E734308}"/>
              </a:ext>
            </a:extLst>
          </p:cNvPr>
          <p:cNvCxnSpPr>
            <a:cxnSpLocks/>
            <a:endCxn id="23" idx="0"/>
          </p:cNvCxnSpPr>
          <p:nvPr/>
        </p:nvCxnSpPr>
        <p:spPr>
          <a:xfrm>
            <a:off x="6717308" y="3565985"/>
            <a:ext cx="1259206" cy="530690"/>
          </a:xfrm>
          <a:prstGeom prst="straightConnector1">
            <a:avLst/>
          </a:prstGeom>
          <a:noFill/>
          <a:ln w="19050" cap="flat" cmpd="sng">
            <a:solidFill>
              <a:srgbClr val="435D74"/>
            </a:solidFill>
            <a:prstDash val="solid"/>
            <a:round/>
            <a:headEnd type="none" w="med" len="med"/>
            <a:tailEnd type="none" w="med" len="med"/>
          </a:ln>
        </p:spPr>
      </p:cxnSp>
      <p:cxnSp>
        <p:nvCxnSpPr>
          <p:cNvPr id="29" name="Google Shape;4940;p65">
            <a:extLst>
              <a:ext uri="{FF2B5EF4-FFF2-40B4-BE49-F238E27FC236}">
                <a16:creationId xmlns:a16="http://schemas.microsoft.com/office/drawing/2014/main" id="{2F651B6A-3F82-1A4B-8308-94925240F308}"/>
              </a:ext>
            </a:extLst>
          </p:cNvPr>
          <p:cNvCxnSpPr/>
          <p:nvPr/>
        </p:nvCxnSpPr>
        <p:spPr>
          <a:xfrm rot="10800000" flipH="1">
            <a:off x="7966292" y="3582900"/>
            <a:ext cx="1075468" cy="518660"/>
          </a:xfrm>
          <a:prstGeom prst="straightConnector1">
            <a:avLst/>
          </a:prstGeom>
          <a:noFill/>
          <a:ln w="19050" cap="flat" cmpd="sng">
            <a:solidFill>
              <a:srgbClr val="435D74"/>
            </a:solidFill>
            <a:prstDash val="solid"/>
            <a:round/>
            <a:headEnd type="none" w="med" len="med"/>
            <a:tailEnd type="none" w="med" len="med"/>
          </a:ln>
        </p:spPr>
      </p:cxnSp>
      <p:pic>
        <p:nvPicPr>
          <p:cNvPr id="22" name="Picture 4" descr="Discussion of seaborn logo · Issue #2243 · mwaskom/seaborn · GitHub">
            <a:extLst>
              <a:ext uri="{FF2B5EF4-FFF2-40B4-BE49-F238E27FC236}">
                <a16:creationId xmlns:a16="http://schemas.microsoft.com/office/drawing/2014/main" id="{60D4877C-9FB5-EE4C-ADCC-867A7FCC8D1A}"/>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63036" y="4130457"/>
            <a:ext cx="1040990" cy="104099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Icon&#10;&#10;Description automatically generated">
            <a:extLst>
              <a:ext uri="{FF2B5EF4-FFF2-40B4-BE49-F238E27FC236}">
                <a16:creationId xmlns:a16="http://schemas.microsoft.com/office/drawing/2014/main" id="{667B5678-16DC-3945-85EF-35675DEBD63B}"/>
              </a:ext>
            </a:extLst>
          </p:cNvPr>
          <p:cNvPicPr>
            <a:picLocks noChangeAspect="1"/>
          </p:cNvPicPr>
          <p:nvPr/>
        </p:nvPicPr>
        <p:blipFill>
          <a:blip r:embed="rId11"/>
          <a:stretch>
            <a:fillRect/>
          </a:stretch>
        </p:blipFill>
        <p:spPr>
          <a:xfrm>
            <a:off x="8565118" y="2561439"/>
            <a:ext cx="932839" cy="867600"/>
          </a:xfrm>
          <a:prstGeom prst="rect">
            <a:avLst/>
          </a:prstGeom>
        </p:spPr>
      </p:pic>
      <p:cxnSp>
        <p:nvCxnSpPr>
          <p:cNvPr id="26" name="Google Shape;4938;p65">
            <a:extLst>
              <a:ext uri="{FF2B5EF4-FFF2-40B4-BE49-F238E27FC236}">
                <a16:creationId xmlns:a16="http://schemas.microsoft.com/office/drawing/2014/main" id="{F8A90746-3167-C144-9EA7-D8F8460E2604}"/>
              </a:ext>
            </a:extLst>
          </p:cNvPr>
          <p:cNvCxnSpPr>
            <a:cxnSpLocks/>
          </p:cNvCxnSpPr>
          <p:nvPr/>
        </p:nvCxnSpPr>
        <p:spPr>
          <a:xfrm>
            <a:off x="9031538" y="3576885"/>
            <a:ext cx="1259206" cy="530690"/>
          </a:xfrm>
          <a:prstGeom prst="straightConnector1">
            <a:avLst/>
          </a:prstGeom>
          <a:noFill/>
          <a:ln w="19050" cap="flat" cmpd="sng">
            <a:solidFill>
              <a:srgbClr val="435D74"/>
            </a:solidFill>
            <a:prstDash val="solid"/>
            <a:round/>
            <a:headEnd type="none" w="med" len="med"/>
            <a:tailEnd type="none" w="med" len="med"/>
          </a:ln>
        </p:spPr>
      </p:cxnSp>
      <p:sp>
        <p:nvSpPr>
          <p:cNvPr id="31" name="Google Shape;4937;p65">
            <a:extLst>
              <a:ext uri="{FF2B5EF4-FFF2-40B4-BE49-F238E27FC236}">
                <a16:creationId xmlns:a16="http://schemas.microsoft.com/office/drawing/2014/main" id="{72BEDED0-DC5B-A74C-BDC3-EBF84E23FBCD}"/>
              </a:ext>
            </a:extLst>
          </p:cNvPr>
          <p:cNvSpPr/>
          <p:nvPr/>
        </p:nvSpPr>
        <p:spPr>
          <a:xfrm>
            <a:off x="9790049" y="4098087"/>
            <a:ext cx="1076014" cy="1115373"/>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rgbClr val="00C3B1"/>
              </a:solidFill>
              <a:latin typeface="Calibri"/>
              <a:ea typeface="Calibri"/>
              <a:cs typeface="Calibri"/>
              <a:sym typeface="Calibri"/>
            </a:endParaRPr>
          </a:p>
        </p:txBody>
      </p:sp>
      <p:pic>
        <p:nvPicPr>
          <p:cNvPr id="32" name="Picture 31" descr="Icon&#10;&#10;Description automatically generated">
            <a:extLst>
              <a:ext uri="{FF2B5EF4-FFF2-40B4-BE49-F238E27FC236}">
                <a16:creationId xmlns:a16="http://schemas.microsoft.com/office/drawing/2014/main" id="{AF545F39-A2A0-6A4F-85EF-AE4C547A2CC0}"/>
              </a:ext>
            </a:extLst>
          </p:cNvPr>
          <p:cNvPicPr>
            <a:picLocks noChangeAspect="1"/>
          </p:cNvPicPr>
          <p:nvPr/>
        </p:nvPicPr>
        <p:blipFill>
          <a:blip r:embed="rId12"/>
          <a:stretch>
            <a:fillRect/>
          </a:stretch>
        </p:blipFill>
        <p:spPr>
          <a:xfrm>
            <a:off x="9893879" y="4254087"/>
            <a:ext cx="793729" cy="793729"/>
          </a:xfrm>
          <a:prstGeom prst="rect">
            <a:avLst/>
          </a:prstGeom>
        </p:spPr>
      </p:pic>
      <p:sp>
        <p:nvSpPr>
          <p:cNvPr id="33" name="TextBox 32">
            <a:extLst>
              <a:ext uri="{FF2B5EF4-FFF2-40B4-BE49-F238E27FC236}">
                <a16:creationId xmlns:a16="http://schemas.microsoft.com/office/drawing/2014/main" id="{0DBC567C-1084-134A-B42F-535DE014C5B3}"/>
              </a:ext>
            </a:extLst>
          </p:cNvPr>
          <p:cNvSpPr txBox="1"/>
          <p:nvPr/>
        </p:nvSpPr>
        <p:spPr>
          <a:xfrm>
            <a:off x="8860221" y="5691352"/>
            <a:ext cx="184731" cy="369332"/>
          </a:xfrm>
          <a:prstGeom prst="rect">
            <a:avLst/>
          </a:prstGeom>
          <a:noFill/>
        </p:spPr>
        <p:txBody>
          <a:bodyPr wrap="none" rtlCol="0">
            <a:spAutoFit/>
          </a:bodyPr>
          <a:lstStyle/>
          <a:p>
            <a:endParaRPr lang="en-SA" dirty="0"/>
          </a:p>
        </p:txBody>
      </p:sp>
      <p:grpSp>
        <p:nvGrpSpPr>
          <p:cNvPr id="36" name="Google Shape;1382;p56">
            <a:extLst>
              <a:ext uri="{FF2B5EF4-FFF2-40B4-BE49-F238E27FC236}">
                <a16:creationId xmlns:a16="http://schemas.microsoft.com/office/drawing/2014/main" id="{692DDE1B-03D4-8442-9DFE-551D86494C74}"/>
              </a:ext>
            </a:extLst>
          </p:cNvPr>
          <p:cNvGrpSpPr/>
          <p:nvPr/>
        </p:nvGrpSpPr>
        <p:grpSpPr>
          <a:xfrm>
            <a:off x="0" y="228000"/>
            <a:ext cx="730703" cy="577932"/>
            <a:chOff x="846425" y="1853625"/>
            <a:chExt cx="258325" cy="258775"/>
          </a:xfrm>
          <a:solidFill>
            <a:srgbClr val="4A66AC"/>
          </a:solidFill>
        </p:grpSpPr>
        <p:sp>
          <p:nvSpPr>
            <p:cNvPr id="37" name="Google Shape;1383;p56">
              <a:extLst>
                <a:ext uri="{FF2B5EF4-FFF2-40B4-BE49-F238E27FC236}">
                  <a16:creationId xmlns:a16="http://schemas.microsoft.com/office/drawing/2014/main" id="{BC1260FC-5FFF-3B45-9787-F02C7770F99E}"/>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84;p56">
              <a:extLst>
                <a:ext uri="{FF2B5EF4-FFF2-40B4-BE49-F238E27FC236}">
                  <a16:creationId xmlns:a16="http://schemas.microsoft.com/office/drawing/2014/main" id="{2B109204-32A5-D54C-AB63-EE19281E128F}"/>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85;p56">
              <a:extLst>
                <a:ext uri="{FF2B5EF4-FFF2-40B4-BE49-F238E27FC236}">
                  <a16:creationId xmlns:a16="http://schemas.microsoft.com/office/drawing/2014/main" id="{BDA7350E-2024-944D-A7E6-7EE94E9D5497}"/>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86;p56">
              <a:extLst>
                <a:ext uri="{FF2B5EF4-FFF2-40B4-BE49-F238E27FC236}">
                  <a16:creationId xmlns:a16="http://schemas.microsoft.com/office/drawing/2014/main" id="{F24A8768-0381-F24C-AB31-E0D501AE6611}"/>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87;p56">
              <a:extLst>
                <a:ext uri="{FF2B5EF4-FFF2-40B4-BE49-F238E27FC236}">
                  <a16:creationId xmlns:a16="http://schemas.microsoft.com/office/drawing/2014/main" id="{C99EBD75-B9FA-6F4B-A7CD-F3AB43481632}"/>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88;p56">
              <a:extLst>
                <a:ext uri="{FF2B5EF4-FFF2-40B4-BE49-F238E27FC236}">
                  <a16:creationId xmlns:a16="http://schemas.microsoft.com/office/drawing/2014/main" id="{F0FE8D0B-C355-E841-9494-4E6860193EF1}"/>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89;p56">
              <a:extLst>
                <a:ext uri="{FF2B5EF4-FFF2-40B4-BE49-F238E27FC236}">
                  <a16:creationId xmlns:a16="http://schemas.microsoft.com/office/drawing/2014/main" id="{A99F6D88-8DE6-B44F-A312-424CDA8248D2}"/>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1243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500" fill="hold"/>
                                        <p:tgtEl>
                                          <p:spTgt spid="19"/>
                                        </p:tgtEl>
                                        <p:attrNameLst>
                                          <p:attrName>ppt_w</p:attrName>
                                        </p:attrNameLst>
                                      </p:cBhvr>
                                      <p:tavLst>
                                        <p:tav tm="0">
                                          <p:val>
                                            <p:fltVal val="0"/>
                                          </p:val>
                                        </p:tav>
                                        <p:tav tm="100000">
                                          <p:val>
                                            <p:strVal val="#ppt_w"/>
                                          </p:val>
                                        </p:tav>
                                      </p:tavLst>
                                    </p:anim>
                                    <p:anim calcmode="lin" valueType="num">
                                      <p:cBhvr>
                                        <p:cTn id="15" dur="500" fill="hold"/>
                                        <p:tgtEl>
                                          <p:spTgt spid="19"/>
                                        </p:tgtEl>
                                        <p:attrNameLst>
                                          <p:attrName>ppt_h</p:attrName>
                                        </p:attrNameLst>
                                      </p:cBhvr>
                                      <p:tavLst>
                                        <p:tav tm="0">
                                          <p:val>
                                            <p:fltVal val="0"/>
                                          </p:val>
                                        </p:tav>
                                        <p:tav tm="100000">
                                          <p:val>
                                            <p:strVal val="#ppt_h"/>
                                          </p:val>
                                        </p:tav>
                                      </p:tavLst>
                                    </p:anim>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ppt_w</p:attrName>
                                        </p:attrNameLst>
                                      </p:cBhvr>
                                      <p:tavLst>
                                        <p:tav tm="0">
                                          <p:val>
                                            <p:fltVal val="0"/>
                                          </p:val>
                                        </p:tav>
                                        <p:tav tm="100000">
                                          <p:val>
                                            <p:strVal val="#ppt_w"/>
                                          </p:val>
                                        </p:tav>
                                      </p:tavLst>
                                    </p:anim>
                                    <p:anim calcmode="lin" valueType="num">
                                      <p:cBhvr>
                                        <p:cTn id="22" dur="500" fill="hold"/>
                                        <p:tgtEl>
                                          <p:spTgt spid="21"/>
                                        </p:tgtEl>
                                        <p:attrNameLst>
                                          <p:attrName>ppt_h</p:attrName>
                                        </p:attrNameLst>
                                      </p:cBhvr>
                                      <p:tavLst>
                                        <p:tav tm="0">
                                          <p:val>
                                            <p:fltVal val="0"/>
                                          </p:val>
                                        </p:tav>
                                        <p:tav tm="100000">
                                          <p:val>
                                            <p:strVal val="#ppt_h"/>
                                          </p:val>
                                        </p:tav>
                                      </p:tavLst>
                                    </p:anim>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ppt_w</p:attrName>
                                        </p:attrNameLst>
                                      </p:cBhvr>
                                      <p:tavLst>
                                        <p:tav tm="0">
                                          <p:val>
                                            <p:fltVal val="0"/>
                                          </p:val>
                                        </p:tav>
                                        <p:tav tm="100000">
                                          <p:val>
                                            <p:strVal val="#ppt_w"/>
                                          </p:val>
                                        </p:tav>
                                      </p:tavLst>
                                    </p:anim>
                                    <p:anim calcmode="lin" valueType="num">
                                      <p:cBhvr>
                                        <p:cTn id="29" dur="500" fill="hold"/>
                                        <p:tgtEl>
                                          <p:spTgt spid="25"/>
                                        </p:tgtEl>
                                        <p:attrNameLst>
                                          <p:attrName>ppt_h</p:attrName>
                                        </p:attrNameLst>
                                      </p:cBhvr>
                                      <p:tavLst>
                                        <p:tav tm="0">
                                          <p:val>
                                            <p:fltVal val="0"/>
                                          </p:val>
                                        </p:tav>
                                        <p:tav tm="100000">
                                          <p:val>
                                            <p:strVal val="#ppt_h"/>
                                          </p:val>
                                        </p:tav>
                                      </p:tavLst>
                                    </p:anim>
                                    <p:animEffect transition="in" filter="fade">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500" fill="hold"/>
                                        <p:tgtEl>
                                          <p:spTgt spid="27"/>
                                        </p:tgtEl>
                                        <p:attrNameLst>
                                          <p:attrName>ppt_w</p:attrName>
                                        </p:attrNameLst>
                                      </p:cBhvr>
                                      <p:tavLst>
                                        <p:tav tm="0">
                                          <p:val>
                                            <p:fltVal val="0"/>
                                          </p:val>
                                        </p:tav>
                                        <p:tav tm="100000">
                                          <p:val>
                                            <p:strVal val="#ppt_w"/>
                                          </p:val>
                                        </p:tav>
                                      </p:tavLst>
                                    </p:anim>
                                    <p:anim calcmode="lin" valueType="num">
                                      <p:cBhvr>
                                        <p:cTn id="36" dur="500" fill="hold"/>
                                        <p:tgtEl>
                                          <p:spTgt spid="27"/>
                                        </p:tgtEl>
                                        <p:attrNameLst>
                                          <p:attrName>ppt_h</p:attrName>
                                        </p:attrNameLst>
                                      </p:cBhvr>
                                      <p:tavLst>
                                        <p:tav tm="0">
                                          <p:val>
                                            <p:fltVal val="0"/>
                                          </p:val>
                                        </p:tav>
                                        <p:tav tm="100000">
                                          <p:val>
                                            <p:strVal val="#ppt_h"/>
                                          </p:val>
                                        </p:tav>
                                      </p:tavLst>
                                    </p:anim>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fltVal val="0"/>
                                          </p:val>
                                        </p:tav>
                                        <p:tav tm="100000">
                                          <p:val>
                                            <p:strVal val="#ppt_h"/>
                                          </p:val>
                                        </p:tav>
                                      </p:tavLst>
                                    </p:anim>
                                    <p:animEffect transition="in" filter="fade">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p:cTn id="49" dur="500" fill="hold"/>
                                        <p:tgtEl>
                                          <p:spTgt spid="35"/>
                                        </p:tgtEl>
                                        <p:attrNameLst>
                                          <p:attrName>ppt_w</p:attrName>
                                        </p:attrNameLst>
                                      </p:cBhvr>
                                      <p:tavLst>
                                        <p:tav tm="0">
                                          <p:val>
                                            <p:fltVal val="0"/>
                                          </p:val>
                                        </p:tav>
                                        <p:tav tm="100000">
                                          <p:val>
                                            <p:strVal val="#ppt_w"/>
                                          </p:val>
                                        </p:tav>
                                      </p:tavLst>
                                    </p:anim>
                                    <p:anim calcmode="lin" valueType="num">
                                      <p:cBhvr>
                                        <p:cTn id="50" dur="500" fill="hold"/>
                                        <p:tgtEl>
                                          <p:spTgt spid="35"/>
                                        </p:tgtEl>
                                        <p:attrNameLst>
                                          <p:attrName>ppt_h</p:attrName>
                                        </p:attrNameLst>
                                      </p:cBhvr>
                                      <p:tavLst>
                                        <p:tav tm="0">
                                          <p:val>
                                            <p:fltVal val="0"/>
                                          </p:val>
                                        </p:tav>
                                        <p:tav tm="100000">
                                          <p:val>
                                            <p:strVal val="#ppt_h"/>
                                          </p:val>
                                        </p:tav>
                                      </p:tavLst>
                                    </p:anim>
                                    <p:animEffect transition="in" filter="fade">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18D1C-BA67-1D40-8AF5-6DE78D9E9117}"/>
              </a:ext>
            </a:extLst>
          </p:cNvPr>
          <p:cNvSpPr>
            <a:spLocks noGrp="1"/>
          </p:cNvSpPr>
          <p:nvPr>
            <p:ph type="ctrTitle"/>
          </p:nvPr>
        </p:nvSpPr>
        <p:spPr>
          <a:xfrm>
            <a:off x="762000" y="1123950"/>
            <a:ext cx="3819937" cy="504267"/>
          </a:xfrm>
        </p:spPr>
        <p:txBody>
          <a:bodyPr>
            <a:normAutofit fontScale="90000"/>
          </a:bodyPr>
          <a:lstStyle/>
          <a:p>
            <a:r>
              <a:rPr lang="en-SA" dirty="0"/>
              <a:t>Outline</a:t>
            </a:r>
          </a:p>
        </p:txBody>
      </p:sp>
      <p:sp>
        <p:nvSpPr>
          <p:cNvPr id="24" name="TextBox 23">
            <a:extLst>
              <a:ext uri="{FF2B5EF4-FFF2-40B4-BE49-F238E27FC236}">
                <a16:creationId xmlns:a16="http://schemas.microsoft.com/office/drawing/2014/main" id="{6C286DC6-AA90-0345-A201-65507E5E33BA}"/>
              </a:ext>
            </a:extLst>
          </p:cNvPr>
          <p:cNvSpPr txBox="1"/>
          <p:nvPr/>
        </p:nvSpPr>
        <p:spPr>
          <a:xfrm>
            <a:off x="1844137" y="2768649"/>
            <a:ext cx="1829253" cy="369332"/>
          </a:xfrm>
          <a:prstGeom prst="rect">
            <a:avLst/>
          </a:prstGeom>
          <a:noFill/>
        </p:spPr>
        <p:txBody>
          <a:bodyPr wrap="square" rtlCol="0">
            <a:spAutoFit/>
          </a:bodyPr>
          <a:lstStyle/>
          <a:p>
            <a:r>
              <a:rPr lang="en-SA" dirty="0">
                <a:latin typeface="Times New Roman" panose="02020603050405020304" pitchFamily="18" charset="0"/>
                <a:cs typeface="Times New Roman" panose="02020603050405020304" pitchFamily="18" charset="0"/>
              </a:rPr>
              <a:t>Introduction</a:t>
            </a:r>
          </a:p>
        </p:txBody>
      </p:sp>
      <p:grpSp>
        <p:nvGrpSpPr>
          <p:cNvPr id="69" name="Google Shape;4914;p65">
            <a:extLst>
              <a:ext uri="{FF2B5EF4-FFF2-40B4-BE49-F238E27FC236}">
                <a16:creationId xmlns:a16="http://schemas.microsoft.com/office/drawing/2014/main" id="{54A6244E-FC3D-9A40-9961-7D48B15CE92E}"/>
              </a:ext>
            </a:extLst>
          </p:cNvPr>
          <p:cNvGrpSpPr/>
          <p:nvPr/>
        </p:nvGrpSpPr>
        <p:grpSpPr>
          <a:xfrm>
            <a:off x="2141597" y="3150580"/>
            <a:ext cx="3819936" cy="910828"/>
            <a:chOff x="3512551" y="2358270"/>
            <a:chExt cx="1597383" cy="378533"/>
          </a:xfrm>
        </p:grpSpPr>
        <p:cxnSp>
          <p:nvCxnSpPr>
            <p:cNvPr id="70" name="Google Shape;4915;p65">
              <a:extLst>
                <a:ext uri="{FF2B5EF4-FFF2-40B4-BE49-F238E27FC236}">
                  <a16:creationId xmlns:a16="http://schemas.microsoft.com/office/drawing/2014/main" id="{32D6E478-F69A-A54B-9F70-F4882A744C1F}"/>
                </a:ext>
              </a:extLst>
            </p:cNvPr>
            <p:cNvCxnSpPr>
              <a:stCxn id="85" idx="6"/>
              <a:endCxn id="76" idx="2"/>
            </p:cNvCxnSpPr>
            <p:nvPr/>
          </p:nvCxnSpPr>
          <p:spPr>
            <a:xfrm>
              <a:off x="3738198" y="2553118"/>
              <a:ext cx="1146000" cy="0"/>
            </a:xfrm>
            <a:prstGeom prst="straightConnector1">
              <a:avLst/>
            </a:prstGeom>
            <a:noFill/>
            <a:ln w="19050" cap="flat" cmpd="sng">
              <a:solidFill>
                <a:srgbClr val="435D74"/>
              </a:solidFill>
              <a:prstDash val="solid"/>
              <a:round/>
              <a:headEnd type="none" w="med" len="med"/>
              <a:tailEnd type="none" w="med" len="med"/>
            </a:ln>
          </p:spPr>
        </p:cxnSp>
        <p:grpSp>
          <p:nvGrpSpPr>
            <p:cNvPr id="71" name="Google Shape;4918;p65">
              <a:extLst>
                <a:ext uri="{FF2B5EF4-FFF2-40B4-BE49-F238E27FC236}">
                  <a16:creationId xmlns:a16="http://schemas.microsoft.com/office/drawing/2014/main" id="{B63430AE-6BE1-4148-A9D9-F0D5C993A33E}"/>
                </a:ext>
              </a:extLst>
            </p:cNvPr>
            <p:cNvGrpSpPr/>
            <p:nvPr/>
          </p:nvGrpSpPr>
          <p:grpSpPr>
            <a:xfrm>
              <a:off x="3512551" y="2358270"/>
              <a:ext cx="225647" cy="307714"/>
              <a:chOff x="2182679" y="2004714"/>
              <a:chExt cx="792300" cy="1080458"/>
            </a:xfrm>
          </p:grpSpPr>
          <p:cxnSp>
            <p:nvCxnSpPr>
              <p:cNvPr id="84" name="Google Shape;4919;p65">
                <a:extLst>
                  <a:ext uri="{FF2B5EF4-FFF2-40B4-BE49-F238E27FC236}">
                    <a16:creationId xmlns:a16="http://schemas.microsoft.com/office/drawing/2014/main" id="{16DB6CEF-3AB1-0542-B9C2-A80C9130636F}"/>
                  </a:ext>
                </a:extLst>
              </p:cNvPr>
              <p:cNvCxnSpPr>
                <a:stCxn id="86" idx="0"/>
              </p:cNvCxnSpPr>
              <p:nvPr/>
            </p:nvCxnSpPr>
            <p:spPr>
              <a:xfrm rot="10800000">
                <a:off x="2578961" y="2004714"/>
                <a:ext cx="0" cy="389100"/>
              </a:xfrm>
              <a:prstGeom prst="straightConnector1">
                <a:avLst/>
              </a:prstGeom>
              <a:noFill/>
              <a:ln w="9525" cap="flat" cmpd="sng">
                <a:solidFill>
                  <a:srgbClr val="435D74"/>
                </a:solidFill>
                <a:prstDash val="solid"/>
                <a:round/>
                <a:headEnd type="none" w="med" len="med"/>
                <a:tailEnd type="none" w="med" len="med"/>
              </a:ln>
            </p:spPr>
          </p:cxnSp>
          <p:sp>
            <p:nvSpPr>
              <p:cNvPr id="85" name="Google Shape;4916;p65">
                <a:extLst>
                  <a:ext uri="{FF2B5EF4-FFF2-40B4-BE49-F238E27FC236}">
                    <a16:creationId xmlns:a16="http://schemas.microsoft.com/office/drawing/2014/main" id="{6E8E5AEC-9C2C-EA44-8540-41C81BE35D36}"/>
                  </a:ext>
                </a:extLst>
              </p:cNvPr>
              <p:cNvSpPr/>
              <p:nvPr/>
            </p:nvSpPr>
            <p:spPr>
              <a:xfrm>
                <a:off x="2182679" y="2292572"/>
                <a:ext cx="792300" cy="7926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920;p65">
                <a:extLst>
                  <a:ext uri="{FF2B5EF4-FFF2-40B4-BE49-F238E27FC236}">
                    <a16:creationId xmlns:a16="http://schemas.microsoft.com/office/drawing/2014/main" id="{64C12DDA-CA2E-CB44-B932-4928D85F701B}"/>
                  </a:ext>
                </a:extLst>
              </p:cNvPr>
              <p:cNvSpPr/>
              <p:nvPr/>
            </p:nvSpPr>
            <p:spPr>
              <a:xfrm>
                <a:off x="2283911" y="2393814"/>
                <a:ext cx="590100" cy="590100"/>
              </a:xfrm>
              <a:prstGeom prst="ellipse">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4921;p65">
              <a:extLst>
                <a:ext uri="{FF2B5EF4-FFF2-40B4-BE49-F238E27FC236}">
                  <a16:creationId xmlns:a16="http://schemas.microsoft.com/office/drawing/2014/main" id="{FFA571D5-C62A-D64A-8498-0B7B94D1BBFA}"/>
                </a:ext>
              </a:extLst>
            </p:cNvPr>
            <p:cNvGrpSpPr/>
            <p:nvPr/>
          </p:nvGrpSpPr>
          <p:grpSpPr>
            <a:xfrm>
              <a:off x="3969644" y="2440153"/>
              <a:ext cx="225853" cy="296651"/>
              <a:chOff x="3775710" y="1729289"/>
              <a:chExt cx="136500" cy="179289"/>
            </a:xfrm>
          </p:grpSpPr>
          <p:cxnSp>
            <p:nvCxnSpPr>
              <p:cNvPr id="81" name="Google Shape;4922;p65">
                <a:extLst>
                  <a:ext uri="{FF2B5EF4-FFF2-40B4-BE49-F238E27FC236}">
                    <a16:creationId xmlns:a16="http://schemas.microsoft.com/office/drawing/2014/main" id="{C6FDF8B0-213D-C54B-A68B-416E42683B90}"/>
                  </a:ext>
                </a:extLst>
              </p:cNvPr>
              <p:cNvCxnSpPr/>
              <p:nvPr/>
            </p:nvCxnSpPr>
            <p:spPr>
              <a:xfrm>
                <a:off x="3843851" y="1848278"/>
                <a:ext cx="0" cy="60300"/>
              </a:xfrm>
              <a:prstGeom prst="straightConnector1">
                <a:avLst/>
              </a:prstGeom>
              <a:noFill/>
              <a:ln w="9525" cap="flat" cmpd="sng">
                <a:solidFill>
                  <a:srgbClr val="435D74"/>
                </a:solidFill>
                <a:prstDash val="solid"/>
                <a:round/>
                <a:headEnd type="none" w="med" len="med"/>
                <a:tailEnd type="none" w="med" len="med"/>
              </a:ln>
            </p:spPr>
          </p:cxnSp>
          <p:sp>
            <p:nvSpPr>
              <p:cNvPr id="82" name="Google Shape;4923;p65">
                <a:extLst>
                  <a:ext uri="{FF2B5EF4-FFF2-40B4-BE49-F238E27FC236}">
                    <a16:creationId xmlns:a16="http://schemas.microsoft.com/office/drawing/2014/main" id="{7E49871A-38B1-1644-9D3B-EAD18793406E}"/>
                  </a:ext>
                </a:extLst>
              </p:cNvPr>
              <p:cNvSpPr/>
              <p:nvPr/>
            </p:nvSpPr>
            <p:spPr>
              <a:xfrm>
                <a:off x="3775710" y="1729289"/>
                <a:ext cx="136500" cy="1365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924;p65">
                <a:extLst>
                  <a:ext uri="{FF2B5EF4-FFF2-40B4-BE49-F238E27FC236}">
                    <a16:creationId xmlns:a16="http://schemas.microsoft.com/office/drawing/2014/main" id="{02162EAD-F743-9047-8725-92E20C21898B}"/>
                  </a:ext>
                </a:extLst>
              </p:cNvPr>
              <p:cNvSpPr/>
              <p:nvPr/>
            </p:nvSpPr>
            <p:spPr>
              <a:xfrm>
                <a:off x="3793133" y="1746713"/>
                <a:ext cx="101700" cy="101700"/>
              </a:xfrm>
              <a:prstGeom prst="ellipse">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4925;p65">
              <a:extLst>
                <a:ext uri="{FF2B5EF4-FFF2-40B4-BE49-F238E27FC236}">
                  <a16:creationId xmlns:a16="http://schemas.microsoft.com/office/drawing/2014/main" id="{94F9A76A-1CA2-F648-89C2-B72E4798E268}"/>
                </a:ext>
              </a:extLst>
            </p:cNvPr>
            <p:cNvGrpSpPr/>
            <p:nvPr/>
          </p:nvGrpSpPr>
          <p:grpSpPr>
            <a:xfrm>
              <a:off x="4427051" y="2358270"/>
              <a:ext cx="225647" cy="307714"/>
              <a:chOff x="5393704" y="2004714"/>
              <a:chExt cx="792300" cy="1080458"/>
            </a:xfrm>
          </p:grpSpPr>
          <p:cxnSp>
            <p:nvCxnSpPr>
              <p:cNvPr id="78" name="Google Shape;4926;p65">
                <a:extLst>
                  <a:ext uri="{FF2B5EF4-FFF2-40B4-BE49-F238E27FC236}">
                    <a16:creationId xmlns:a16="http://schemas.microsoft.com/office/drawing/2014/main" id="{D1B504CE-DEE0-9D42-AC78-22954A1B1DD7}"/>
                  </a:ext>
                </a:extLst>
              </p:cNvPr>
              <p:cNvCxnSpPr>
                <a:stCxn id="80" idx="0"/>
              </p:cNvCxnSpPr>
              <p:nvPr/>
            </p:nvCxnSpPr>
            <p:spPr>
              <a:xfrm rot="10800000">
                <a:off x="5789986" y="2004714"/>
                <a:ext cx="0" cy="389100"/>
              </a:xfrm>
              <a:prstGeom prst="straightConnector1">
                <a:avLst/>
              </a:prstGeom>
              <a:noFill/>
              <a:ln w="9525" cap="flat" cmpd="sng">
                <a:solidFill>
                  <a:srgbClr val="435D74"/>
                </a:solidFill>
                <a:prstDash val="solid"/>
                <a:round/>
                <a:headEnd type="none" w="med" len="med"/>
                <a:tailEnd type="none" w="med" len="med"/>
              </a:ln>
            </p:spPr>
          </p:cxnSp>
          <p:sp>
            <p:nvSpPr>
              <p:cNvPr id="79" name="Google Shape;4928;p65">
                <a:extLst>
                  <a:ext uri="{FF2B5EF4-FFF2-40B4-BE49-F238E27FC236}">
                    <a16:creationId xmlns:a16="http://schemas.microsoft.com/office/drawing/2014/main" id="{457ECBFF-108A-A446-BC8C-64AB2E03F525}"/>
                  </a:ext>
                </a:extLst>
              </p:cNvPr>
              <p:cNvSpPr/>
              <p:nvPr/>
            </p:nvSpPr>
            <p:spPr>
              <a:xfrm>
                <a:off x="5393704" y="2292572"/>
                <a:ext cx="792300" cy="7926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927;p65">
                <a:extLst>
                  <a:ext uri="{FF2B5EF4-FFF2-40B4-BE49-F238E27FC236}">
                    <a16:creationId xmlns:a16="http://schemas.microsoft.com/office/drawing/2014/main" id="{B447553F-BE5A-3C47-80FB-BE89AB7140FA}"/>
                  </a:ext>
                </a:extLst>
              </p:cNvPr>
              <p:cNvSpPr/>
              <p:nvPr/>
            </p:nvSpPr>
            <p:spPr>
              <a:xfrm>
                <a:off x="5494936" y="2393814"/>
                <a:ext cx="590100" cy="590100"/>
              </a:xfrm>
              <a:prstGeom prst="ellipse">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4929;p65">
              <a:extLst>
                <a:ext uri="{FF2B5EF4-FFF2-40B4-BE49-F238E27FC236}">
                  <a16:creationId xmlns:a16="http://schemas.microsoft.com/office/drawing/2014/main" id="{6213532E-4E49-7549-BB51-92EE953A4283}"/>
                </a:ext>
              </a:extLst>
            </p:cNvPr>
            <p:cNvGrpSpPr/>
            <p:nvPr/>
          </p:nvGrpSpPr>
          <p:grpSpPr>
            <a:xfrm>
              <a:off x="4884287" y="2440252"/>
              <a:ext cx="225647" cy="296532"/>
              <a:chOff x="6999166" y="2292572"/>
              <a:chExt cx="792300" cy="1041192"/>
            </a:xfrm>
          </p:grpSpPr>
          <p:cxnSp>
            <p:nvCxnSpPr>
              <p:cNvPr id="75" name="Google Shape;4930;p65">
                <a:extLst>
                  <a:ext uri="{FF2B5EF4-FFF2-40B4-BE49-F238E27FC236}">
                    <a16:creationId xmlns:a16="http://schemas.microsoft.com/office/drawing/2014/main" id="{1E42BD57-FFFF-F149-BAA5-1EBBAAA4C484}"/>
                  </a:ext>
                </a:extLst>
              </p:cNvPr>
              <p:cNvCxnSpPr/>
              <p:nvPr/>
            </p:nvCxnSpPr>
            <p:spPr>
              <a:xfrm>
                <a:off x="7395553" y="2983964"/>
                <a:ext cx="0" cy="349800"/>
              </a:xfrm>
              <a:prstGeom prst="straightConnector1">
                <a:avLst/>
              </a:prstGeom>
              <a:noFill/>
              <a:ln w="9525" cap="flat" cmpd="sng">
                <a:solidFill>
                  <a:srgbClr val="435D74"/>
                </a:solidFill>
                <a:prstDash val="solid"/>
                <a:round/>
                <a:headEnd type="none" w="med" len="med"/>
                <a:tailEnd type="none" w="med" len="med"/>
              </a:ln>
            </p:spPr>
          </p:cxnSp>
          <p:sp>
            <p:nvSpPr>
              <p:cNvPr id="76" name="Google Shape;4917;p65">
                <a:extLst>
                  <a:ext uri="{FF2B5EF4-FFF2-40B4-BE49-F238E27FC236}">
                    <a16:creationId xmlns:a16="http://schemas.microsoft.com/office/drawing/2014/main" id="{EFD9E0D7-8177-7841-9A8B-C0182999F3DB}"/>
                  </a:ext>
                </a:extLst>
              </p:cNvPr>
              <p:cNvSpPr/>
              <p:nvPr/>
            </p:nvSpPr>
            <p:spPr>
              <a:xfrm>
                <a:off x="6999166" y="2292572"/>
                <a:ext cx="792300" cy="7926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931;p65">
                <a:extLst>
                  <a:ext uri="{FF2B5EF4-FFF2-40B4-BE49-F238E27FC236}">
                    <a16:creationId xmlns:a16="http://schemas.microsoft.com/office/drawing/2014/main" id="{D6758452-5158-2B4F-9CA9-0CDFA3FBBBD9}"/>
                  </a:ext>
                </a:extLst>
              </p:cNvPr>
              <p:cNvSpPr/>
              <p:nvPr/>
            </p:nvSpPr>
            <p:spPr>
              <a:xfrm>
                <a:off x="7100398" y="2393814"/>
                <a:ext cx="590100" cy="590100"/>
              </a:xfrm>
              <a:prstGeom prst="ellipse">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 name="TextBox 25">
            <a:extLst>
              <a:ext uri="{FF2B5EF4-FFF2-40B4-BE49-F238E27FC236}">
                <a16:creationId xmlns:a16="http://schemas.microsoft.com/office/drawing/2014/main" id="{7028ECDC-CC2E-F24C-9DB0-A158CA4EB9CC}"/>
              </a:ext>
            </a:extLst>
          </p:cNvPr>
          <p:cNvSpPr txBox="1"/>
          <p:nvPr/>
        </p:nvSpPr>
        <p:spPr>
          <a:xfrm>
            <a:off x="2826580" y="4100680"/>
            <a:ext cx="1755357" cy="369332"/>
          </a:xfrm>
          <a:prstGeom prst="rect">
            <a:avLst/>
          </a:prstGeom>
          <a:noFill/>
        </p:spPr>
        <p:txBody>
          <a:bodyPr wrap="square" rtlCol="0">
            <a:spAutoFit/>
          </a:bodyPr>
          <a:lstStyle/>
          <a:p>
            <a:r>
              <a:rPr lang="en-SA" dirty="0">
                <a:latin typeface="Times New Roman" panose="02020603050405020304" pitchFamily="18" charset="0"/>
                <a:cs typeface="Times New Roman" panose="02020603050405020304" pitchFamily="18" charset="0"/>
              </a:rPr>
              <a:t>About Dataset</a:t>
            </a:r>
          </a:p>
        </p:txBody>
      </p:sp>
      <p:sp>
        <p:nvSpPr>
          <p:cNvPr id="25" name="TextBox 24">
            <a:extLst>
              <a:ext uri="{FF2B5EF4-FFF2-40B4-BE49-F238E27FC236}">
                <a16:creationId xmlns:a16="http://schemas.microsoft.com/office/drawing/2014/main" id="{15525D0D-B7AC-A648-8961-745BFF74E4B7}"/>
              </a:ext>
            </a:extLst>
          </p:cNvPr>
          <p:cNvSpPr txBox="1"/>
          <p:nvPr/>
        </p:nvSpPr>
        <p:spPr>
          <a:xfrm>
            <a:off x="2251670" y="3429825"/>
            <a:ext cx="366990" cy="369332"/>
          </a:xfrm>
          <a:prstGeom prst="rect">
            <a:avLst/>
          </a:prstGeom>
          <a:noFill/>
        </p:spPr>
        <p:txBody>
          <a:bodyPr wrap="square" rtlCol="0">
            <a:spAutoFit/>
          </a:bodyPr>
          <a:lstStyle/>
          <a:p>
            <a:r>
              <a:rPr lang="en-SA" dirty="0"/>
              <a:t>1</a:t>
            </a:r>
          </a:p>
        </p:txBody>
      </p:sp>
      <p:sp>
        <p:nvSpPr>
          <p:cNvPr id="27" name="TextBox 26">
            <a:extLst>
              <a:ext uri="{FF2B5EF4-FFF2-40B4-BE49-F238E27FC236}">
                <a16:creationId xmlns:a16="http://schemas.microsoft.com/office/drawing/2014/main" id="{5A384324-125A-0849-911E-55A543AAFC09}"/>
              </a:ext>
            </a:extLst>
          </p:cNvPr>
          <p:cNvSpPr txBox="1"/>
          <p:nvPr/>
        </p:nvSpPr>
        <p:spPr>
          <a:xfrm>
            <a:off x="3955185" y="2779472"/>
            <a:ext cx="1527716" cy="369332"/>
          </a:xfrm>
          <a:prstGeom prst="rect">
            <a:avLst/>
          </a:prstGeom>
          <a:noFill/>
        </p:spPr>
        <p:txBody>
          <a:bodyPr wrap="square" rtlCol="0">
            <a:spAutoFit/>
          </a:bodyPr>
          <a:lstStyle/>
          <a:p>
            <a:r>
              <a:rPr lang="en-SA" dirty="0">
                <a:latin typeface="Times New Roman" panose="02020603050405020304" pitchFamily="18" charset="0"/>
                <a:cs typeface="Times New Roman" panose="02020603050405020304" pitchFamily="18" charset="0"/>
              </a:rPr>
              <a:t>Challenges</a:t>
            </a:r>
          </a:p>
        </p:txBody>
      </p:sp>
      <p:sp>
        <p:nvSpPr>
          <p:cNvPr id="87" name="TextBox 86">
            <a:extLst>
              <a:ext uri="{FF2B5EF4-FFF2-40B4-BE49-F238E27FC236}">
                <a16:creationId xmlns:a16="http://schemas.microsoft.com/office/drawing/2014/main" id="{7F6711F9-49F3-A544-9A0F-9876311CB062}"/>
              </a:ext>
            </a:extLst>
          </p:cNvPr>
          <p:cNvSpPr txBox="1"/>
          <p:nvPr/>
        </p:nvSpPr>
        <p:spPr>
          <a:xfrm>
            <a:off x="5085594" y="4073381"/>
            <a:ext cx="1527716" cy="369332"/>
          </a:xfrm>
          <a:prstGeom prst="rect">
            <a:avLst/>
          </a:prstGeom>
          <a:noFill/>
        </p:spPr>
        <p:txBody>
          <a:bodyPr wrap="square" rtlCol="0">
            <a:spAutoFit/>
          </a:bodyPr>
          <a:lstStyle/>
          <a:p>
            <a:r>
              <a:rPr lang="en-SA" dirty="0">
                <a:latin typeface="Times New Roman" panose="02020603050405020304" pitchFamily="18" charset="0"/>
                <a:cs typeface="Times New Roman" panose="02020603050405020304" pitchFamily="18" charset="0"/>
              </a:rPr>
              <a:t>Algorithm</a:t>
            </a:r>
          </a:p>
        </p:txBody>
      </p:sp>
      <p:grpSp>
        <p:nvGrpSpPr>
          <p:cNvPr id="88" name="Google Shape;4914;p65">
            <a:extLst>
              <a:ext uri="{FF2B5EF4-FFF2-40B4-BE49-F238E27FC236}">
                <a16:creationId xmlns:a16="http://schemas.microsoft.com/office/drawing/2014/main" id="{3B3F420C-CB1D-864C-B021-8FA3712CB7C6}"/>
              </a:ext>
            </a:extLst>
          </p:cNvPr>
          <p:cNvGrpSpPr/>
          <p:nvPr/>
        </p:nvGrpSpPr>
        <p:grpSpPr>
          <a:xfrm>
            <a:off x="5977364" y="3073215"/>
            <a:ext cx="3280330" cy="1049748"/>
            <a:chOff x="3738198" y="2340533"/>
            <a:chExt cx="1371736" cy="436267"/>
          </a:xfrm>
        </p:grpSpPr>
        <p:cxnSp>
          <p:nvCxnSpPr>
            <p:cNvPr id="89" name="Google Shape;4915;p65">
              <a:extLst>
                <a:ext uri="{FF2B5EF4-FFF2-40B4-BE49-F238E27FC236}">
                  <a16:creationId xmlns:a16="http://schemas.microsoft.com/office/drawing/2014/main" id="{87547642-DF57-DA41-87CF-363DAE1D4543}"/>
                </a:ext>
              </a:extLst>
            </p:cNvPr>
            <p:cNvCxnSpPr>
              <a:cxnSpLocks/>
              <a:endCxn id="95" idx="2"/>
            </p:cNvCxnSpPr>
            <p:nvPr/>
          </p:nvCxnSpPr>
          <p:spPr>
            <a:xfrm>
              <a:off x="3738198" y="2553118"/>
              <a:ext cx="1146000" cy="0"/>
            </a:xfrm>
            <a:prstGeom prst="straightConnector1">
              <a:avLst/>
            </a:prstGeom>
            <a:noFill/>
            <a:ln w="19050" cap="flat" cmpd="sng">
              <a:solidFill>
                <a:srgbClr val="435D74"/>
              </a:solidFill>
              <a:prstDash val="solid"/>
              <a:round/>
              <a:headEnd type="none" w="med" len="med"/>
              <a:tailEnd type="none" w="med" len="med"/>
            </a:ln>
          </p:spPr>
        </p:cxnSp>
        <p:grpSp>
          <p:nvGrpSpPr>
            <p:cNvPr id="91" name="Google Shape;4921;p65">
              <a:extLst>
                <a:ext uri="{FF2B5EF4-FFF2-40B4-BE49-F238E27FC236}">
                  <a16:creationId xmlns:a16="http://schemas.microsoft.com/office/drawing/2014/main" id="{AFB4A555-8F4D-4447-B33C-748BC8125416}"/>
                </a:ext>
              </a:extLst>
            </p:cNvPr>
            <p:cNvGrpSpPr/>
            <p:nvPr/>
          </p:nvGrpSpPr>
          <p:grpSpPr>
            <a:xfrm>
              <a:off x="3969644" y="2348556"/>
              <a:ext cx="225853" cy="317453"/>
              <a:chOff x="3775710" y="1673928"/>
              <a:chExt cx="136500" cy="191861"/>
            </a:xfrm>
          </p:grpSpPr>
          <p:cxnSp>
            <p:nvCxnSpPr>
              <p:cNvPr id="100" name="Google Shape;4922;p65">
                <a:extLst>
                  <a:ext uri="{FF2B5EF4-FFF2-40B4-BE49-F238E27FC236}">
                    <a16:creationId xmlns:a16="http://schemas.microsoft.com/office/drawing/2014/main" id="{5FA06995-F312-ED41-91CE-76BB202D9DD9}"/>
                  </a:ext>
                </a:extLst>
              </p:cNvPr>
              <p:cNvCxnSpPr/>
              <p:nvPr/>
            </p:nvCxnSpPr>
            <p:spPr>
              <a:xfrm>
                <a:off x="3843860" y="1673928"/>
                <a:ext cx="0" cy="60300"/>
              </a:xfrm>
              <a:prstGeom prst="straightConnector1">
                <a:avLst/>
              </a:prstGeom>
              <a:noFill/>
              <a:ln w="9525" cap="flat" cmpd="sng">
                <a:solidFill>
                  <a:srgbClr val="435D74"/>
                </a:solidFill>
                <a:prstDash val="solid"/>
                <a:round/>
                <a:headEnd type="none" w="med" len="med"/>
                <a:tailEnd type="none" w="med" len="med"/>
              </a:ln>
            </p:spPr>
          </p:cxnSp>
          <p:sp>
            <p:nvSpPr>
              <p:cNvPr id="101" name="Google Shape;4923;p65">
                <a:extLst>
                  <a:ext uri="{FF2B5EF4-FFF2-40B4-BE49-F238E27FC236}">
                    <a16:creationId xmlns:a16="http://schemas.microsoft.com/office/drawing/2014/main" id="{B8A4EE8E-2C7C-0E4D-9D34-1334050B2B1C}"/>
                  </a:ext>
                </a:extLst>
              </p:cNvPr>
              <p:cNvSpPr/>
              <p:nvPr/>
            </p:nvSpPr>
            <p:spPr>
              <a:xfrm>
                <a:off x="3775710" y="1729289"/>
                <a:ext cx="136500" cy="1365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924;p65">
                <a:extLst>
                  <a:ext uri="{FF2B5EF4-FFF2-40B4-BE49-F238E27FC236}">
                    <a16:creationId xmlns:a16="http://schemas.microsoft.com/office/drawing/2014/main" id="{6D2ADF6E-E3BE-1445-96C0-47DE4B552E49}"/>
                  </a:ext>
                </a:extLst>
              </p:cNvPr>
              <p:cNvSpPr/>
              <p:nvPr/>
            </p:nvSpPr>
            <p:spPr>
              <a:xfrm>
                <a:off x="3793133" y="1746713"/>
                <a:ext cx="101700" cy="101700"/>
              </a:xfrm>
              <a:prstGeom prst="ellipse">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4925;p65">
              <a:extLst>
                <a:ext uri="{FF2B5EF4-FFF2-40B4-BE49-F238E27FC236}">
                  <a16:creationId xmlns:a16="http://schemas.microsoft.com/office/drawing/2014/main" id="{FF26C0E0-F3D4-4D41-A816-DB1FB4B3C38D}"/>
                </a:ext>
              </a:extLst>
            </p:cNvPr>
            <p:cNvGrpSpPr/>
            <p:nvPr/>
          </p:nvGrpSpPr>
          <p:grpSpPr>
            <a:xfrm>
              <a:off x="4427051" y="2440252"/>
              <a:ext cx="225647" cy="336548"/>
              <a:chOff x="5393704" y="2292572"/>
              <a:chExt cx="792300" cy="1181700"/>
            </a:xfrm>
          </p:grpSpPr>
          <p:cxnSp>
            <p:nvCxnSpPr>
              <p:cNvPr id="97" name="Google Shape;4926;p65">
                <a:extLst>
                  <a:ext uri="{FF2B5EF4-FFF2-40B4-BE49-F238E27FC236}">
                    <a16:creationId xmlns:a16="http://schemas.microsoft.com/office/drawing/2014/main" id="{87BB2BAA-3CD9-C846-860D-3A0BCD3F3EEE}"/>
                  </a:ext>
                </a:extLst>
              </p:cNvPr>
              <p:cNvCxnSpPr>
                <a:cxnSpLocks/>
              </p:cNvCxnSpPr>
              <p:nvPr/>
            </p:nvCxnSpPr>
            <p:spPr>
              <a:xfrm rot="10800000">
                <a:off x="5789854" y="3085172"/>
                <a:ext cx="0" cy="389100"/>
              </a:xfrm>
              <a:prstGeom prst="straightConnector1">
                <a:avLst/>
              </a:prstGeom>
              <a:noFill/>
              <a:ln w="9525" cap="flat" cmpd="sng">
                <a:solidFill>
                  <a:srgbClr val="435D74"/>
                </a:solidFill>
                <a:prstDash val="solid"/>
                <a:round/>
                <a:headEnd type="none" w="med" len="med"/>
                <a:tailEnd type="none" w="med" len="med"/>
              </a:ln>
            </p:spPr>
          </p:cxnSp>
          <p:sp>
            <p:nvSpPr>
              <p:cNvPr id="98" name="Google Shape;4928;p65">
                <a:extLst>
                  <a:ext uri="{FF2B5EF4-FFF2-40B4-BE49-F238E27FC236}">
                    <a16:creationId xmlns:a16="http://schemas.microsoft.com/office/drawing/2014/main" id="{896B17DA-C478-AC47-9CB9-A4F8DD1F0232}"/>
                  </a:ext>
                </a:extLst>
              </p:cNvPr>
              <p:cNvSpPr/>
              <p:nvPr/>
            </p:nvSpPr>
            <p:spPr>
              <a:xfrm>
                <a:off x="5393704" y="2292572"/>
                <a:ext cx="792300" cy="7926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927;p65">
                <a:extLst>
                  <a:ext uri="{FF2B5EF4-FFF2-40B4-BE49-F238E27FC236}">
                    <a16:creationId xmlns:a16="http://schemas.microsoft.com/office/drawing/2014/main" id="{28FAD102-6C26-3B41-AEF3-231799AC400B}"/>
                  </a:ext>
                </a:extLst>
              </p:cNvPr>
              <p:cNvSpPr/>
              <p:nvPr/>
            </p:nvSpPr>
            <p:spPr>
              <a:xfrm>
                <a:off x="5494936" y="2393814"/>
                <a:ext cx="590100" cy="590100"/>
              </a:xfrm>
              <a:prstGeom prst="ellipse">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4929;p65">
              <a:extLst>
                <a:ext uri="{FF2B5EF4-FFF2-40B4-BE49-F238E27FC236}">
                  <a16:creationId xmlns:a16="http://schemas.microsoft.com/office/drawing/2014/main" id="{627D2CA3-6376-4142-B2A9-70BC62CCF4B7}"/>
                </a:ext>
              </a:extLst>
            </p:cNvPr>
            <p:cNvGrpSpPr/>
            <p:nvPr/>
          </p:nvGrpSpPr>
          <p:grpSpPr>
            <a:xfrm>
              <a:off x="4884287" y="2340533"/>
              <a:ext cx="225647" cy="325452"/>
              <a:chOff x="6999166" y="1942436"/>
              <a:chExt cx="792300" cy="1142736"/>
            </a:xfrm>
          </p:grpSpPr>
          <p:cxnSp>
            <p:nvCxnSpPr>
              <p:cNvPr id="94" name="Google Shape;4930;p65">
                <a:extLst>
                  <a:ext uri="{FF2B5EF4-FFF2-40B4-BE49-F238E27FC236}">
                    <a16:creationId xmlns:a16="http://schemas.microsoft.com/office/drawing/2014/main" id="{CEE77771-1423-C742-A7E4-D433ADF54B22}"/>
                  </a:ext>
                </a:extLst>
              </p:cNvPr>
              <p:cNvCxnSpPr/>
              <p:nvPr/>
            </p:nvCxnSpPr>
            <p:spPr>
              <a:xfrm>
                <a:off x="7395316" y="1942436"/>
                <a:ext cx="0" cy="349800"/>
              </a:xfrm>
              <a:prstGeom prst="straightConnector1">
                <a:avLst/>
              </a:prstGeom>
              <a:noFill/>
              <a:ln w="9525" cap="flat" cmpd="sng">
                <a:solidFill>
                  <a:srgbClr val="435D74"/>
                </a:solidFill>
                <a:prstDash val="solid"/>
                <a:round/>
                <a:headEnd type="none" w="med" len="med"/>
                <a:tailEnd type="none" w="med" len="med"/>
              </a:ln>
            </p:spPr>
          </p:cxnSp>
          <p:sp>
            <p:nvSpPr>
              <p:cNvPr id="95" name="Google Shape;4917;p65">
                <a:extLst>
                  <a:ext uri="{FF2B5EF4-FFF2-40B4-BE49-F238E27FC236}">
                    <a16:creationId xmlns:a16="http://schemas.microsoft.com/office/drawing/2014/main" id="{76A6606A-8820-BD43-8E99-5C83B70EF496}"/>
                  </a:ext>
                </a:extLst>
              </p:cNvPr>
              <p:cNvSpPr/>
              <p:nvPr/>
            </p:nvSpPr>
            <p:spPr>
              <a:xfrm>
                <a:off x="6999166" y="2292572"/>
                <a:ext cx="792300" cy="7926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931;p65">
                <a:extLst>
                  <a:ext uri="{FF2B5EF4-FFF2-40B4-BE49-F238E27FC236}">
                    <a16:creationId xmlns:a16="http://schemas.microsoft.com/office/drawing/2014/main" id="{39131625-8C11-074A-B619-57E00DCB7A63}"/>
                  </a:ext>
                </a:extLst>
              </p:cNvPr>
              <p:cNvSpPr/>
              <p:nvPr/>
            </p:nvSpPr>
            <p:spPr>
              <a:xfrm>
                <a:off x="7100398" y="2393814"/>
                <a:ext cx="590100" cy="590100"/>
              </a:xfrm>
              <a:prstGeom prst="ellipse">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6" name="TextBox 105">
            <a:extLst>
              <a:ext uri="{FF2B5EF4-FFF2-40B4-BE49-F238E27FC236}">
                <a16:creationId xmlns:a16="http://schemas.microsoft.com/office/drawing/2014/main" id="{F463452D-138B-8245-BE42-9F0972FDE528}"/>
              </a:ext>
            </a:extLst>
          </p:cNvPr>
          <p:cNvSpPr txBox="1"/>
          <p:nvPr/>
        </p:nvSpPr>
        <p:spPr>
          <a:xfrm>
            <a:off x="7558535" y="4073382"/>
            <a:ext cx="763858" cy="369331"/>
          </a:xfrm>
          <a:prstGeom prst="rect">
            <a:avLst/>
          </a:prstGeom>
          <a:noFill/>
        </p:spPr>
        <p:txBody>
          <a:bodyPr wrap="square" rtlCol="0">
            <a:spAutoFit/>
          </a:bodyPr>
          <a:lstStyle/>
          <a:p>
            <a:r>
              <a:rPr lang="en-SA" dirty="0">
                <a:latin typeface="Times New Roman" panose="02020603050405020304" pitchFamily="18" charset="0"/>
                <a:cs typeface="Times New Roman" panose="02020603050405020304" pitchFamily="18" charset="0"/>
              </a:rPr>
              <a:t>Tools</a:t>
            </a:r>
          </a:p>
        </p:txBody>
      </p:sp>
      <p:sp>
        <p:nvSpPr>
          <p:cNvPr id="107" name="TextBox 106">
            <a:extLst>
              <a:ext uri="{FF2B5EF4-FFF2-40B4-BE49-F238E27FC236}">
                <a16:creationId xmlns:a16="http://schemas.microsoft.com/office/drawing/2014/main" id="{4E21040A-4D5A-2F48-B0BE-1FCB68BDEEBA}"/>
              </a:ext>
            </a:extLst>
          </p:cNvPr>
          <p:cNvSpPr txBox="1"/>
          <p:nvPr/>
        </p:nvSpPr>
        <p:spPr>
          <a:xfrm>
            <a:off x="6366753" y="2741784"/>
            <a:ext cx="1527716" cy="369332"/>
          </a:xfrm>
          <a:prstGeom prst="rect">
            <a:avLst/>
          </a:prstGeom>
          <a:noFill/>
        </p:spPr>
        <p:txBody>
          <a:bodyPr wrap="square" rtlCol="0">
            <a:spAutoFit/>
          </a:bodyPr>
          <a:lstStyle/>
          <a:p>
            <a:r>
              <a:rPr lang="en-SA" dirty="0">
                <a:latin typeface="Times New Roman" panose="02020603050405020304" pitchFamily="18" charset="0"/>
                <a:cs typeface="Times New Roman" panose="02020603050405020304" pitchFamily="18" charset="0"/>
              </a:rPr>
              <a:t>Models</a:t>
            </a:r>
          </a:p>
        </p:txBody>
      </p:sp>
      <p:sp>
        <p:nvSpPr>
          <p:cNvPr id="108" name="TextBox 107">
            <a:extLst>
              <a:ext uri="{FF2B5EF4-FFF2-40B4-BE49-F238E27FC236}">
                <a16:creationId xmlns:a16="http://schemas.microsoft.com/office/drawing/2014/main" id="{244C0518-87CF-5A49-9A5A-911D52667DEA}"/>
              </a:ext>
            </a:extLst>
          </p:cNvPr>
          <p:cNvSpPr txBox="1"/>
          <p:nvPr/>
        </p:nvSpPr>
        <p:spPr>
          <a:xfrm>
            <a:off x="8328206" y="2753614"/>
            <a:ext cx="1389623" cy="369332"/>
          </a:xfrm>
          <a:prstGeom prst="rect">
            <a:avLst/>
          </a:prstGeom>
          <a:noFill/>
        </p:spPr>
        <p:txBody>
          <a:bodyPr wrap="square" rtlCol="0">
            <a:spAutoFit/>
          </a:bodyPr>
          <a:lstStyle/>
          <a:p>
            <a:r>
              <a:rPr lang="en-SA" dirty="0">
                <a:latin typeface="Times New Roman" panose="02020603050405020304" pitchFamily="18" charset="0"/>
                <a:cs typeface="Times New Roman" panose="02020603050405020304" pitchFamily="18" charset="0"/>
              </a:rPr>
              <a:t>Conclusion</a:t>
            </a:r>
          </a:p>
        </p:txBody>
      </p:sp>
      <p:sp>
        <p:nvSpPr>
          <p:cNvPr id="109" name="TextBox 108">
            <a:extLst>
              <a:ext uri="{FF2B5EF4-FFF2-40B4-BE49-F238E27FC236}">
                <a16:creationId xmlns:a16="http://schemas.microsoft.com/office/drawing/2014/main" id="{28BADF91-E944-064B-B3DA-87346448243F}"/>
              </a:ext>
            </a:extLst>
          </p:cNvPr>
          <p:cNvSpPr txBox="1"/>
          <p:nvPr/>
        </p:nvSpPr>
        <p:spPr>
          <a:xfrm>
            <a:off x="3340582" y="3452006"/>
            <a:ext cx="366990" cy="369332"/>
          </a:xfrm>
          <a:prstGeom prst="rect">
            <a:avLst/>
          </a:prstGeom>
          <a:noFill/>
        </p:spPr>
        <p:txBody>
          <a:bodyPr wrap="square" rtlCol="0">
            <a:spAutoFit/>
          </a:bodyPr>
          <a:lstStyle/>
          <a:p>
            <a:r>
              <a:rPr lang="en-SA" dirty="0"/>
              <a:t>2</a:t>
            </a:r>
          </a:p>
        </p:txBody>
      </p:sp>
      <p:sp>
        <p:nvSpPr>
          <p:cNvPr id="110" name="TextBox 109">
            <a:extLst>
              <a:ext uri="{FF2B5EF4-FFF2-40B4-BE49-F238E27FC236}">
                <a16:creationId xmlns:a16="http://schemas.microsoft.com/office/drawing/2014/main" id="{28BFE6CF-9396-EB4C-943D-BFD497E72AC1}"/>
              </a:ext>
            </a:extLst>
          </p:cNvPr>
          <p:cNvSpPr txBox="1"/>
          <p:nvPr/>
        </p:nvSpPr>
        <p:spPr>
          <a:xfrm>
            <a:off x="4436560" y="3440775"/>
            <a:ext cx="366990" cy="369332"/>
          </a:xfrm>
          <a:prstGeom prst="rect">
            <a:avLst/>
          </a:prstGeom>
          <a:noFill/>
        </p:spPr>
        <p:txBody>
          <a:bodyPr wrap="square" rtlCol="0">
            <a:spAutoFit/>
          </a:bodyPr>
          <a:lstStyle/>
          <a:p>
            <a:r>
              <a:rPr lang="en-SA" dirty="0"/>
              <a:t>3</a:t>
            </a:r>
          </a:p>
        </p:txBody>
      </p:sp>
      <p:sp>
        <p:nvSpPr>
          <p:cNvPr id="111" name="TextBox 110">
            <a:extLst>
              <a:ext uri="{FF2B5EF4-FFF2-40B4-BE49-F238E27FC236}">
                <a16:creationId xmlns:a16="http://schemas.microsoft.com/office/drawing/2014/main" id="{DD3A705B-3828-E344-AC49-BE68FE1DA16E}"/>
              </a:ext>
            </a:extLst>
          </p:cNvPr>
          <p:cNvSpPr txBox="1"/>
          <p:nvPr/>
        </p:nvSpPr>
        <p:spPr>
          <a:xfrm>
            <a:off x="5519913" y="3410881"/>
            <a:ext cx="366990" cy="369332"/>
          </a:xfrm>
          <a:prstGeom prst="rect">
            <a:avLst/>
          </a:prstGeom>
          <a:noFill/>
        </p:spPr>
        <p:txBody>
          <a:bodyPr wrap="square" rtlCol="0">
            <a:spAutoFit/>
          </a:bodyPr>
          <a:lstStyle/>
          <a:p>
            <a:r>
              <a:rPr lang="en-SA" dirty="0"/>
              <a:t>4</a:t>
            </a:r>
          </a:p>
        </p:txBody>
      </p:sp>
      <p:sp>
        <p:nvSpPr>
          <p:cNvPr id="112" name="TextBox 111">
            <a:extLst>
              <a:ext uri="{FF2B5EF4-FFF2-40B4-BE49-F238E27FC236}">
                <a16:creationId xmlns:a16="http://schemas.microsoft.com/office/drawing/2014/main" id="{8FA4DB70-5525-6B44-A461-1D6A09961578}"/>
              </a:ext>
            </a:extLst>
          </p:cNvPr>
          <p:cNvSpPr txBox="1"/>
          <p:nvPr/>
        </p:nvSpPr>
        <p:spPr>
          <a:xfrm>
            <a:off x="6635296" y="3410881"/>
            <a:ext cx="366990" cy="369332"/>
          </a:xfrm>
          <a:prstGeom prst="rect">
            <a:avLst/>
          </a:prstGeom>
          <a:noFill/>
        </p:spPr>
        <p:txBody>
          <a:bodyPr wrap="square" rtlCol="0">
            <a:spAutoFit/>
          </a:bodyPr>
          <a:lstStyle/>
          <a:p>
            <a:r>
              <a:rPr lang="en-SA" dirty="0"/>
              <a:t>5</a:t>
            </a:r>
          </a:p>
        </p:txBody>
      </p:sp>
      <p:sp>
        <p:nvSpPr>
          <p:cNvPr id="113" name="TextBox 112">
            <a:extLst>
              <a:ext uri="{FF2B5EF4-FFF2-40B4-BE49-F238E27FC236}">
                <a16:creationId xmlns:a16="http://schemas.microsoft.com/office/drawing/2014/main" id="{0298CAE7-3330-0F46-A26A-232BE3767488}"/>
              </a:ext>
            </a:extLst>
          </p:cNvPr>
          <p:cNvSpPr txBox="1"/>
          <p:nvPr/>
        </p:nvSpPr>
        <p:spPr>
          <a:xfrm>
            <a:off x="7756969" y="3399987"/>
            <a:ext cx="366990" cy="369332"/>
          </a:xfrm>
          <a:prstGeom prst="rect">
            <a:avLst/>
          </a:prstGeom>
          <a:noFill/>
        </p:spPr>
        <p:txBody>
          <a:bodyPr wrap="square" rtlCol="0">
            <a:spAutoFit/>
          </a:bodyPr>
          <a:lstStyle/>
          <a:p>
            <a:r>
              <a:rPr lang="en-SA" dirty="0"/>
              <a:t>6</a:t>
            </a:r>
          </a:p>
        </p:txBody>
      </p:sp>
      <p:sp>
        <p:nvSpPr>
          <p:cNvPr id="114" name="TextBox 113">
            <a:extLst>
              <a:ext uri="{FF2B5EF4-FFF2-40B4-BE49-F238E27FC236}">
                <a16:creationId xmlns:a16="http://schemas.microsoft.com/office/drawing/2014/main" id="{83950D96-0018-2543-9322-FDBEFFDE722B}"/>
              </a:ext>
            </a:extLst>
          </p:cNvPr>
          <p:cNvSpPr txBox="1"/>
          <p:nvPr/>
        </p:nvSpPr>
        <p:spPr>
          <a:xfrm>
            <a:off x="8830570" y="3399987"/>
            <a:ext cx="366990" cy="369332"/>
          </a:xfrm>
          <a:prstGeom prst="rect">
            <a:avLst/>
          </a:prstGeom>
          <a:noFill/>
        </p:spPr>
        <p:txBody>
          <a:bodyPr wrap="square" rtlCol="0">
            <a:spAutoFit/>
          </a:bodyPr>
          <a:lstStyle/>
          <a:p>
            <a:r>
              <a:rPr lang="en-SA" dirty="0"/>
              <a:t>7</a:t>
            </a:r>
          </a:p>
        </p:txBody>
      </p:sp>
      <p:cxnSp>
        <p:nvCxnSpPr>
          <p:cNvPr id="50" name="Google Shape;667;p35">
            <a:extLst>
              <a:ext uri="{FF2B5EF4-FFF2-40B4-BE49-F238E27FC236}">
                <a16:creationId xmlns:a16="http://schemas.microsoft.com/office/drawing/2014/main" id="{9C25642E-8588-BC4C-B6CD-01F633B4DA61}"/>
              </a:ext>
            </a:extLst>
          </p:cNvPr>
          <p:cNvCxnSpPr>
            <a:cxnSpLocks/>
          </p:cNvCxnSpPr>
          <p:nvPr/>
        </p:nvCxnSpPr>
        <p:spPr>
          <a:xfrm flipH="1">
            <a:off x="9257694" y="3563128"/>
            <a:ext cx="1204049" cy="0"/>
          </a:xfrm>
          <a:prstGeom prst="straightConnector1">
            <a:avLst/>
          </a:prstGeom>
          <a:noFill/>
          <a:ln w="9525" cap="flat" cmpd="sng">
            <a:solidFill>
              <a:schemeClr val="accent1"/>
            </a:solidFill>
            <a:prstDash val="solid"/>
            <a:round/>
            <a:headEnd type="none" w="med" len="med"/>
            <a:tailEnd type="none" w="med" len="med"/>
          </a:ln>
        </p:spPr>
      </p:cxnSp>
      <p:sp>
        <p:nvSpPr>
          <p:cNvPr id="49" name="Google Shape;666;p35">
            <a:extLst>
              <a:ext uri="{FF2B5EF4-FFF2-40B4-BE49-F238E27FC236}">
                <a16:creationId xmlns:a16="http://schemas.microsoft.com/office/drawing/2014/main" id="{83A16DDF-A4D3-E248-B832-E8CBBFE3FCE9}"/>
              </a:ext>
            </a:extLst>
          </p:cNvPr>
          <p:cNvSpPr/>
          <p:nvPr/>
        </p:nvSpPr>
        <p:spPr>
          <a:xfrm>
            <a:off x="9922532" y="3081074"/>
            <a:ext cx="1612991" cy="964956"/>
          </a:xfrm>
          <a:custGeom>
            <a:avLst/>
            <a:gdLst/>
            <a:ahLst/>
            <a:cxnLst/>
            <a:rect l="l" t="t" r="r" b="b"/>
            <a:pathLst>
              <a:path w="9274" h="5376" extrusionOk="0">
                <a:moveTo>
                  <a:pt x="4021" y="1"/>
                </a:moveTo>
                <a:cubicBezTo>
                  <a:pt x="3942" y="1"/>
                  <a:pt x="3875" y="80"/>
                  <a:pt x="3909" y="165"/>
                </a:cubicBezTo>
                <a:lnTo>
                  <a:pt x="4653" y="2072"/>
                </a:lnTo>
                <a:lnTo>
                  <a:pt x="972" y="2405"/>
                </a:lnTo>
                <a:lnTo>
                  <a:pt x="97" y="1889"/>
                </a:lnTo>
                <a:cubicBezTo>
                  <a:pt x="87" y="1883"/>
                  <a:pt x="77" y="1881"/>
                  <a:pt x="68" y="1881"/>
                </a:cubicBezTo>
                <a:cubicBezTo>
                  <a:pt x="30" y="1881"/>
                  <a:pt x="0" y="1922"/>
                  <a:pt x="19" y="1961"/>
                </a:cubicBezTo>
                <a:lnTo>
                  <a:pt x="326" y="2523"/>
                </a:lnTo>
                <a:lnTo>
                  <a:pt x="320" y="2523"/>
                </a:lnTo>
                <a:cubicBezTo>
                  <a:pt x="318" y="2523"/>
                  <a:pt x="316" y="2523"/>
                  <a:pt x="314" y="2523"/>
                </a:cubicBezTo>
                <a:cubicBezTo>
                  <a:pt x="224" y="2523"/>
                  <a:pt x="146" y="2583"/>
                  <a:pt x="117" y="2668"/>
                </a:cubicBezTo>
                <a:cubicBezTo>
                  <a:pt x="74" y="2804"/>
                  <a:pt x="175" y="2943"/>
                  <a:pt x="320" y="2943"/>
                </a:cubicBezTo>
                <a:lnTo>
                  <a:pt x="332" y="2943"/>
                </a:lnTo>
                <a:lnTo>
                  <a:pt x="39" y="3511"/>
                </a:lnTo>
                <a:cubicBezTo>
                  <a:pt x="19" y="3552"/>
                  <a:pt x="48" y="3593"/>
                  <a:pt x="86" y="3593"/>
                </a:cubicBezTo>
                <a:cubicBezTo>
                  <a:pt x="96" y="3593"/>
                  <a:pt x="107" y="3590"/>
                  <a:pt x="117" y="3584"/>
                </a:cubicBezTo>
                <a:lnTo>
                  <a:pt x="978" y="3045"/>
                </a:lnTo>
                <a:lnTo>
                  <a:pt x="4668" y="3288"/>
                </a:lnTo>
                <a:lnTo>
                  <a:pt x="3970" y="5212"/>
                </a:lnTo>
                <a:cubicBezTo>
                  <a:pt x="3938" y="5298"/>
                  <a:pt x="4004" y="5375"/>
                  <a:pt x="4082" y="5375"/>
                </a:cubicBezTo>
                <a:cubicBezTo>
                  <a:pt x="4103" y="5375"/>
                  <a:pt x="4125" y="5369"/>
                  <a:pt x="4147" y="5356"/>
                </a:cubicBezTo>
                <a:lnTo>
                  <a:pt x="4726" y="5003"/>
                </a:lnTo>
                <a:cubicBezTo>
                  <a:pt x="4735" y="4997"/>
                  <a:pt x="4743" y="4988"/>
                  <a:pt x="4752" y="4980"/>
                </a:cubicBezTo>
                <a:lnTo>
                  <a:pt x="6096" y="3459"/>
                </a:lnTo>
                <a:lnTo>
                  <a:pt x="6771" y="3482"/>
                </a:lnTo>
                <a:cubicBezTo>
                  <a:pt x="6796" y="3483"/>
                  <a:pt x="6822" y="3483"/>
                  <a:pt x="6849" y="3483"/>
                </a:cubicBezTo>
                <a:cubicBezTo>
                  <a:pt x="7562" y="3483"/>
                  <a:pt x="8576" y="3184"/>
                  <a:pt x="9149" y="2799"/>
                </a:cubicBezTo>
                <a:cubicBezTo>
                  <a:pt x="9274" y="2717"/>
                  <a:pt x="9271" y="2535"/>
                  <a:pt x="9146" y="2457"/>
                </a:cubicBezTo>
                <a:lnTo>
                  <a:pt x="9143" y="2457"/>
                </a:lnTo>
                <a:lnTo>
                  <a:pt x="8871" y="2283"/>
                </a:lnTo>
                <a:cubicBezTo>
                  <a:pt x="8418" y="1992"/>
                  <a:pt x="7275" y="1843"/>
                  <a:pt x="6619" y="1843"/>
                </a:cubicBezTo>
                <a:cubicBezTo>
                  <a:pt x="6550" y="1843"/>
                  <a:pt x="6486" y="1845"/>
                  <a:pt x="6429" y="1848"/>
                </a:cubicBezTo>
                <a:lnTo>
                  <a:pt x="6076" y="1869"/>
                </a:lnTo>
                <a:lnTo>
                  <a:pt x="4697" y="380"/>
                </a:lnTo>
                <a:cubicBezTo>
                  <a:pt x="4688" y="371"/>
                  <a:pt x="4680" y="362"/>
                  <a:pt x="4668" y="357"/>
                </a:cubicBezTo>
                <a:lnTo>
                  <a:pt x="4083" y="18"/>
                </a:lnTo>
                <a:cubicBezTo>
                  <a:pt x="4063" y="6"/>
                  <a:pt x="4042" y="1"/>
                  <a:pt x="4021" y="1"/>
                </a:cubicBez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783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7"/>
                                        </p:tgtEl>
                                        <p:attrNameLst>
                                          <p:attrName>style.visibility</p:attrName>
                                        </p:attrNameLst>
                                      </p:cBhvr>
                                      <p:to>
                                        <p:strVal val="visible"/>
                                      </p:to>
                                    </p:set>
                                    <p:anim calcmode="lin" valueType="num">
                                      <p:cBhvr additive="base">
                                        <p:cTn id="25" dur="500" fill="hold"/>
                                        <p:tgtEl>
                                          <p:spTgt spid="87"/>
                                        </p:tgtEl>
                                        <p:attrNameLst>
                                          <p:attrName>ppt_x</p:attrName>
                                        </p:attrNameLst>
                                      </p:cBhvr>
                                      <p:tavLst>
                                        <p:tav tm="0">
                                          <p:val>
                                            <p:strVal val="#ppt_x"/>
                                          </p:val>
                                        </p:tav>
                                        <p:tav tm="100000">
                                          <p:val>
                                            <p:strVal val="#ppt_x"/>
                                          </p:val>
                                        </p:tav>
                                      </p:tavLst>
                                    </p:anim>
                                    <p:anim calcmode="lin" valueType="num">
                                      <p:cBhvr additive="base">
                                        <p:cTn id="26"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7"/>
                                        </p:tgtEl>
                                        <p:attrNameLst>
                                          <p:attrName>style.visibility</p:attrName>
                                        </p:attrNameLst>
                                      </p:cBhvr>
                                      <p:to>
                                        <p:strVal val="visible"/>
                                      </p:to>
                                    </p:set>
                                    <p:anim calcmode="lin" valueType="num">
                                      <p:cBhvr additive="base">
                                        <p:cTn id="31" dur="500" fill="hold"/>
                                        <p:tgtEl>
                                          <p:spTgt spid="107"/>
                                        </p:tgtEl>
                                        <p:attrNameLst>
                                          <p:attrName>ppt_x</p:attrName>
                                        </p:attrNameLst>
                                      </p:cBhvr>
                                      <p:tavLst>
                                        <p:tav tm="0">
                                          <p:val>
                                            <p:strVal val="#ppt_x"/>
                                          </p:val>
                                        </p:tav>
                                        <p:tav tm="100000">
                                          <p:val>
                                            <p:strVal val="#ppt_x"/>
                                          </p:val>
                                        </p:tav>
                                      </p:tavLst>
                                    </p:anim>
                                    <p:anim calcmode="lin" valueType="num">
                                      <p:cBhvr additive="base">
                                        <p:cTn id="32"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6"/>
                                        </p:tgtEl>
                                        <p:attrNameLst>
                                          <p:attrName>style.visibility</p:attrName>
                                        </p:attrNameLst>
                                      </p:cBhvr>
                                      <p:to>
                                        <p:strVal val="visible"/>
                                      </p:to>
                                    </p:set>
                                    <p:anim calcmode="lin" valueType="num">
                                      <p:cBhvr additive="base">
                                        <p:cTn id="37" dur="500" fill="hold"/>
                                        <p:tgtEl>
                                          <p:spTgt spid="106"/>
                                        </p:tgtEl>
                                        <p:attrNameLst>
                                          <p:attrName>ppt_x</p:attrName>
                                        </p:attrNameLst>
                                      </p:cBhvr>
                                      <p:tavLst>
                                        <p:tav tm="0">
                                          <p:val>
                                            <p:strVal val="#ppt_x"/>
                                          </p:val>
                                        </p:tav>
                                        <p:tav tm="100000">
                                          <p:val>
                                            <p:strVal val="#ppt_x"/>
                                          </p:val>
                                        </p:tav>
                                      </p:tavLst>
                                    </p:anim>
                                    <p:anim calcmode="lin" valueType="num">
                                      <p:cBhvr additive="base">
                                        <p:cTn id="38"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8"/>
                                        </p:tgtEl>
                                        <p:attrNameLst>
                                          <p:attrName>style.visibility</p:attrName>
                                        </p:attrNameLst>
                                      </p:cBhvr>
                                      <p:to>
                                        <p:strVal val="visible"/>
                                      </p:to>
                                    </p:set>
                                    <p:anim calcmode="lin" valueType="num">
                                      <p:cBhvr additive="base">
                                        <p:cTn id="43" dur="500" fill="hold"/>
                                        <p:tgtEl>
                                          <p:spTgt spid="108"/>
                                        </p:tgtEl>
                                        <p:attrNameLst>
                                          <p:attrName>ppt_x</p:attrName>
                                        </p:attrNameLst>
                                      </p:cBhvr>
                                      <p:tavLst>
                                        <p:tav tm="0">
                                          <p:val>
                                            <p:strVal val="#ppt_x"/>
                                          </p:val>
                                        </p:tav>
                                        <p:tav tm="100000">
                                          <p:val>
                                            <p:strVal val="#ppt_x"/>
                                          </p:val>
                                        </p:tav>
                                      </p:tavLst>
                                    </p:anim>
                                    <p:anim calcmode="lin" valueType="num">
                                      <p:cBhvr additive="base">
                                        <p:cTn id="44"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additive="base">
                                        <p:cTn id="49" dur="500" fill="hold"/>
                                        <p:tgtEl>
                                          <p:spTgt spid="49"/>
                                        </p:tgtEl>
                                        <p:attrNameLst>
                                          <p:attrName>ppt_x</p:attrName>
                                        </p:attrNameLst>
                                      </p:cBhvr>
                                      <p:tavLst>
                                        <p:tav tm="0">
                                          <p:val>
                                            <p:strVal val="0-#ppt_w/2"/>
                                          </p:val>
                                        </p:tav>
                                        <p:tav tm="100000">
                                          <p:val>
                                            <p:strVal val="#ppt_x"/>
                                          </p:val>
                                        </p:tav>
                                      </p:tavLst>
                                    </p:anim>
                                    <p:anim calcmode="lin" valueType="num">
                                      <p:cBhvr additive="base">
                                        <p:cTn id="50"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7" grpId="0"/>
      <p:bldP spid="87" grpId="0"/>
      <p:bldP spid="106" grpId="0"/>
      <p:bldP spid="107" grpId="0"/>
      <p:bldP spid="108" grpId="0"/>
      <p:bldP spid="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70DB03E-EDA7-744C-9376-755DE299F798}"/>
              </a:ext>
            </a:extLst>
          </p:cNvPr>
          <p:cNvSpPr txBox="1">
            <a:spLocks/>
          </p:cNvSpPr>
          <p:nvPr/>
        </p:nvSpPr>
        <p:spPr>
          <a:xfrm>
            <a:off x="556656" y="315568"/>
            <a:ext cx="10668000" cy="152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dirty="0">
                <a:solidFill>
                  <a:schemeClr val="tx2">
                    <a:lumMod val="25000"/>
                  </a:schemeClr>
                </a:solidFill>
              </a:rPr>
              <a:t>Conclusion:</a:t>
            </a:r>
            <a:endParaRPr lang="ar-SA" dirty="0">
              <a:solidFill>
                <a:schemeClr val="tx2">
                  <a:lumMod val="25000"/>
                </a:schemeClr>
              </a:solidFill>
            </a:endParaRPr>
          </a:p>
        </p:txBody>
      </p:sp>
      <p:sp>
        <p:nvSpPr>
          <p:cNvPr id="30" name="Title 1">
            <a:extLst>
              <a:ext uri="{FF2B5EF4-FFF2-40B4-BE49-F238E27FC236}">
                <a16:creationId xmlns:a16="http://schemas.microsoft.com/office/drawing/2014/main" id="{E684F2F8-99B7-9B40-8AA2-F75E329CE790}"/>
              </a:ext>
            </a:extLst>
          </p:cNvPr>
          <p:cNvSpPr txBox="1">
            <a:spLocks/>
          </p:cNvSpPr>
          <p:nvPr/>
        </p:nvSpPr>
        <p:spPr>
          <a:xfrm>
            <a:off x="556656" y="2093312"/>
            <a:ext cx="10343955" cy="38569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400" eaLnBrk="1" latinLnBrk="0" hangingPunct="1">
              <a:lnSpc>
                <a:spcPct val="90000"/>
              </a:lnSpc>
              <a:spcBef>
                <a:spcPct val="0"/>
              </a:spcBef>
            </a:pPr>
            <a:r>
              <a:rPr lang="en-US" sz="2400" dirty="0">
                <a:solidFill>
                  <a:schemeClr val="accent3">
                    <a:lumMod val="75000"/>
                  </a:schemeClr>
                </a:solidFill>
              </a:rPr>
              <a:t>Considering the most features affecting passenger satisfaction such as departure delay, online boarding, inflight entertainment, seat comfort and baggage handling in addition to many other features. </a:t>
            </a:r>
          </a:p>
          <a:p>
            <a:pPr defTabSz="914400" eaLnBrk="1" latinLnBrk="0" hangingPunct="1">
              <a:lnSpc>
                <a:spcPct val="90000"/>
              </a:lnSpc>
              <a:spcBef>
                <a:spcPct val="0"/>
              </a:spcBef>
            </a:pPr>
            <a:endParaRPr lang="en-US" sz="2400" dirty="0">
              <a:solidFill>
                <a:schemeClr val="accent3">
                  <a:lumMod val="75000"/>
                </a:schemeClr>
              </a:solidFill>
            </a:endParaRPr>
          </a:p>
          <a:p>
            <a:r>
              <a:rPr lang="en-US" sz="2400" dirty="0">
                <a:solidFill>
                  <a:schemeClr val="accent3">
                    <a:lumMod val="75000"/>
                  </a:schemeClr>
                </a:solidFill>
                <a:latin typeface="Times New Roman" panose="02020603050405020304" pitchFamily="18" charset="0"/>
                <a:cs typeface="Times New Roman" panose="02020603050405020304" pitchFamily="18" charset="0"/>
              </a:rPr>
              <a:t>We should consider those features and improve them in order to meet customer expectations, achieve higher quality levels, gain more loyal customers and maintain a profitable business.</a:t>
            </a:r>
          </a:p>
          <a:p>
            <a:endParaRPr lang="en-US" sz="2400" dirty="0">
              <a:solidFill>
                <a:schemeClr val="accent3">
                  <a:lumMod val="75000"/>
                </a:schemeClr>
              </a:solidFill>
            </a:endParaRPr>
          </a:p>
          <a:p>
            <a:pPr marL="0" defTabSz="914400" eaLnBrk="1" latinLnBrk="0" hangingPunct="1">
              <a:lnSpc>
                <a:spcPct val="90000"/>
              </a:lnSpc>
              <a:spcBef>
                <a:spcPct val="0"/>
              </a:spcBef>
              <a:buNone/>
            </a:pPr>
            <a:endParaRPr lang="ar-SA" sz="2400" dirty="0">
              <a:solidFill>
                <a:schemeClr val="accent3">
                  <a:lumMod val="75000"/>
                </a:schemeClr>
              </a:solidFill>
            </a:endParaRPr>
          </a:p>
        </p:txBody>
      </p:sp>
      <p:grpSp>
        <p:nvGrpSpPr>
          <p:cNvPr id="4" name="Google Shape;1382;p56">
            <a:extLst>
              <a:ext uri="{FF2B5EF4-FFF2-40B4-BE49-F238E27FC236}">
                <a16:creationId xmlns:a16="http://schemas.microsoft.com/office/drawing/2014/main" id="{F8CD7848-1F3E-1041-B8D9-26FFA9CBD3FD}"/>
              </a:ext>
            </a:extLst>
          </p:cNvPr>
          <p:cNvGrpSpPr/>
          <p:nvPr/>
        </p:nvGrpSpPr>
        <p:grpSpPr>
          <a:xfrm>
            <a:off x="0" y="228000"/>
            <a:ext cx="730703" cy="577932"/>
            <a:chOff x="846425" y="1853625"/>
            <a:chExt cx="258325" cy="258775"/>
          </a:xfrm>
          <a:solidFill>
            <a:srgbClr val="4A66AC"/>
          </a:solidFill>
        </p:grpSpPr>
        <p:sp>
          <p:nvSpPr>
            <p:cNvPr id="6" name="Google Shape;1383;p56">
              <a:extLst>
                <a:ext uri="{FF2B5EF4-FFF2-40B4-BE49-F238E27FC236}">
                  <a16:creationId xmlns:a16="http://schemas.microsoft.com/office/drawing/2014/main" id="{C45AD933-52A6-7740-9602-DA5460136892}"/>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84;p56">
              <a:extLst>
                <a:ext uri="{FF2B5EF4-FFF2-40B4-BE49-F238E27FC236}">
                  <a16:creationId xmlns:a16="http://schemas.microsoft.com/office/drawing/2014/main" id="{FDEC8E53-FC5D-724C-B64A-26CF9031EED0}"/>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85;p56">
              <a:extLst>
                <a:ext uri="{FF2B5EF4-FFF2-40B4-BE49-F238E27FC236}">
                  <a16:creationId xmlns:a16="http://schemas.microsoft.com/office/drawing/2014/main" id="{AF3B05C3-D002-BF40-BDF7-7AE243EB7AD2}"/>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86;p56">
              <a:extLst>
                <a:ext uri="{FF2B5EF4-FFF2-40B4-BE49-F238E27FC236}">
                  <a16:creationId xmlns:a16="http://schemas.microsoft.com/office/drawing/2014/main" id="{EDB24E85-7E03-DE44-8E06-6C1DCC81C460}"/>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87;p56">
              <a:extLst>
                <a:ext uri="{FF2B5EF4-FFF2-40B4-BE49-F238E27FC236}">
                  <a16:creationId xmlns:a16="http://schemas.microsoft.com/office/drawing/2014/main" id="{5759E691-0D3B-4E40-BDFB-27C053894BDE}"/>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8;p56">
              <a:extLst>
                <a:ext uri="{FF2B5EF4-FFF2-40B4-BE49-F238E27FC236}">
                  <a16:creationId xmlns:a16="http://schemas.microsoft.com/office/drawing/2014/main" id="{5603FF6B-F328-E041-AD10-F090000CC173}"/>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9;p56">
              <a:extLst>
                <a:ext uri="{FF2B5EF4-FFF2-40B4-BE49-F238E27FC236}">
                  <a16:creationId xmlns:a16="http://schemas.microsoft.com/office/drawing/2014/main" id="{C6FDB391-A684-B449-9E51-04EAE725F753}"/>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085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32" name="Freeform: Shape 31">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4" name="Freeform: Shape 33">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36" name="Rectangle 35">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2" name="Picture 11" descr="A plane flying in the sky&#10;&#10;Description automatically generated with medium confidence">
            <a:extLst>
              <a:ext uri="{FF2B5EF4-FFF2-40B4-BE49-F238E27FC236}">
                <a16:creationId xmlns:a16="http://schemas.microsoft.com/office/drawing/2014/main" id="{89078E67-63CE-CD45-A52D-F66E6FB72FA4}"/>
              </a:ext>
            </a:extLst>
          </p:cNvPr>
          <p:cNvPicPr>
            <a:picLocks noChangeAspect="1"/>
          </p:cNvPicPr>
          <p:nvPr/>
        </p:nvPicPr>
        <p:blipFill rotWithShape="1">
          <a:blip r:embed="rId2"/>
          <a:srcRect r="28867" b="-2"/>
          <a:stretch/>
        </p:blipFill>
        <p:spPr>
          <a:xfrm>
            <a:off x="5091546" y="619123"/>
            <a:ext cx="7100454" cy="6238874"/>
          </a:xfrm>
          <a:custGeom>
            <a:avLst/>
            <a:gdLst/>
            <a:ahLst/>
            <a:cxnLst/>
            <a:rect l="l" t="t" r="r" b="b"/>
            <a:pathLst>
              <a:path w="7100454" h="6238874">
                <a:moveTo>
                  <a:pt x="5221938" y="783"/>
                </a:moveTo>
                <a:cubicBezTo>
                  <a:pt x="5784158" y="15914"/>
                  <a:pt x="6301398" y="253541"/>
                  <a:pt x="6756828" y="979302"/>
                </a:cubicBezTo>
                <a:cubicBezTo>
                  <a:pt x="6870382" y="1160214"/>
                  <a:pt x="6969391" y="1352970"/>
                  <a:pt x="7057114" y="1554417"/>
                </a:cubicBezTo>
                <a:lnTo>
                  <a:pt x="7100454" y="1659685"/>
                </a:lnTo>
                <a:lnTo>
                  <a:pt x="7100454" y="6238874"/>
                </a:lnTo>
                <a:lnTo>
                  <a:pt x="0" y="6238874"/>
                </a:lnTo>
                <a:lnTo>
                  <a:pt x="14064" y="6003370"/>
                </a:lnTo>
                <a:cubicBezTo>
                  <a:pt x="69537" y="5262783"/>
                  <a:pt x="191580" y="4496548"/>
                  <a:pt x="334789" y="3724830"/>
                </a:cubicBezTo>
                <a:cubicBezTo>
                  <a:pt x="778352" y="1333290"/>
                  <a:pt x="2184944" y="696602"/>
                  <a:pt x="3836378" y="244282"/>
                </a:cubicBezTo>
                <a:cubicBezTo>
                  <a:pt x="4320163" y="111842"/>
                  <a:pt x="4784656" y="-10986"/>
                  <a:pt x="5221938" y="783"/>
                </a:cubicBezTo>
                <a:close/>
              </a:path>
            </a:pathLst>
          </a:custGeom>
        </p:spPr>
      </p:pic>
      <p:sp>
        <p:nvSpPr>
          <p:cNvPr id="38" name="Freeform: Shape 37">
            <a:extLst>
              <a:ext uri="{FF2B5EF4-FFF2-40B4-BE49-F238E27FC236}">
                <a16:creationId xmlns:a16="http://schemas.microsoft.com/office/drawing/2014/main" id="{1A0F8916-44ED-4BA2-B4A8-BFF92E4B4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5254705" y="-79298"/>
            <a:ext cx="6064089" cy="78105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 name="Title 1">
            <a:extLst>
              <a:ext uri="{FF2B5EF4-FFF2-40B4-BE49-F238E27FC236}">
                <a16:creationId xmlns:a16="http://schemas.microsoft.com/office/drawing/2014/main" id="{170DB03E-EDA7-744C-9376-755DE299F798}"/>
              </a:ext>
            </a:extLst>
          </p:cNvPr>
          <p:cNvSpPr txBox="1">
            <a:spLocks/>
          </p:cNvSpPr>
          <p:nvPr/>
        </p:nvSpPr>
        <p:spPr>
          <a:xfrm>
            <a:off x="-1015623" y="1528992"/>
            <a:ext cx="7810501" cy="2286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200" kern="1200" dirty="0">
                <a:solidFill>
                  <a:schemeClr val="tx1"/>
                </a:solidFill>
                <a:latin typeface="+mj-lt"/>
                <a:ea typeface="+mj-ea"/>
                <a:cs typeface="+mj-cs"/>
              </a:rPr>
              <a:t>Thank you for your attention.</a:t>
            </a:r>
          </a:p>
          <a:p>
            <a:pPr algn="ctr">
              <a:spcAft>
                <a:spcPts val="600"/>
              </a:spcAft>
            </a:pPr>
            <a:r>
              <a:rPr lang="en-US" sz="3200" kern="1200" dirty="0">
                <a:solidFill>
                  <a:schemeClr val="tx1"/>
                </a:solidFill>
                <a:latin typeface="+mj-lt"/>
                <a:ea typeface="+mj-ea"/>
                <a:cs typeface="+mj-cs"/>
              </a:rPr>
              <a:t>Any Question?</a:t>
            </a:r>
          </a:p>
        </p:txBody>
      </p:sp>
    </p:spTree>
    <p:extLst>
      <p:ext uri="{BB962C8B-B14F-4D97-AF65-F5344CB8AC3E}">
        <p14:creationId xmlns:p14="http://schemas.microsoft.com/office/powerpoint/2010/main" val="2640024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4EC2E26-1481-284D-A20F-CB6AE188E576}"/>
              </a:ext>
            </a:extLst>
          </p:cNvPr>
          <p:cNvSpPr>
            <a:spLocks noGrp="1"/>
          </p:cNvSpPr>
          <p:nvPr>
            <p:ph type="title"/>
          </p:nvPr>
        </p:nvSpPr>
        <p:spPr>
          <a:xfrm>
            <a:off x="518556" y="1462644"/>
            <a:ext cx="10668000" cy="1524000"/>
          </a:xfrm>
        </p:spPr>
        <p:txBody>
          <a:bodyPr/>
          <a:lstStyle/>
          <a:p>
            <a:r>
              <a:rPr lang="en-SA" b="1" dirty="0">
                <a:solidFill>
                  <a:schemeClr val="tx2">
                    <a:lumMod val="25000"/>
                  </a:schemeClr>
                </a:solidFill>
              </a:rPr>
              <a:t>Introducion</a:t>
            </a:r>
            <a:br>
              <a:rPr lang="en-SA" dirty="0">
                <a:solidFill>
                  <a:schemeClr val="tx2">
                    <a:lumMod val="25000"/>
                  </a:schemeClr>
                </a:solidFill>
              </a:rPr>
            </a:br>
            <a:endParaRPr lang="en-SA" dirty="0">
              <a:solidFill>
                <a:schemeClr val="tx2">
                  <a:lumMod val="25000"/>
                </a:schemeClr>
              </a:solidFill>
            </a:endParaRPr>
          </a:p>
        </p:txBody>
      </p:sp>
      <p:sp>
        <p:nvSpPr>
          <p:cNvPr id="18" name="Rectangle 17">
            <a:extLst>
              <a:ext uri="{FF2B5EF4-FFF2-40B4-BE49-F238E27FC236}">
                <a16:creationId xmlns:a16="http://schemas.microsoft.com/office/drawing/2014/main" id="{D302A625-865E-5D45-AA8E-F6369925F6AD}"/>
              </a:ext>
            </a:extLst>
          </p:cNvPr>
          <p:cNvSpPr/>
          <p:nvPr/>
        </p:nvSpPr>
        <p:spPr>
          <a:xfrm>
            <a:off x="629392" y="2618508"/>
            <a:ext cx="11216244" cy="3170099"/>
          </a:xfrm>
          <a:prstGeom prst="rect">
            <a:avLst/>
          </a:prstGeom>
        </p:spPr>
        <p:txBody>
          <a:bodyPr wrap="square">
            <a:spAutoFit/>
          </a:bodyPr>
          <a:lstStyle/>
          <a:p>
            <a:r>
              <a:rPr lang="en-US" sz="2500" dirty="0">
                <a:solidFill>
                  <a:schemeClr val="accent3">
                    <a:lumMod val="75000"/>
                  </a:schemeClr>
                </a:solidFill>
                <a:latin typeface="Times New Roman" panose="02020603050405020304" pitchFamily="18" charset="0"/>
                <a:cs typeface="Times New Roman" panose="02020603050405020304" pitchFamily="18" charset="0"/>
              </a:rPr>
              <a:t>The fast growth number of air transportation and air passengers require better service from airports. Airports need to response rapidly to the changes of air passenger in order to meet their demands. </a:t>
            </a:r>
          </a:p>
          <a:p>
            <a:r>
              <a:rPr lang="en-US" sz="2500" dirty="0">
                <a:solidFill>
                  <a:schemeClr val="accent3">
                    <a:lumMod val="75000"/>
                  </a:schemeClr>
                </a:solidFill>
                <a:latin typeface="Times New Roman" panose="02020603050405020304" pitchFamily="18" charset="0"/>
                <a:cs typeface="Times New Roman" panose="02020603050405020304" pitchFamily="18" charset="0"/>
              </a:rPr>
              <a:t>Measuring customer satisfaction is a key element for modern businesses as it can significantly contribute to a continuing effort of service quality improvement, in order to meet customer expectations and achieve higher quality levels.</a:t>
            </a:r>
          </a:p>
          <a:p>
            <a:endParaRPr lang="en-SA" sz="2500" dirty="0">
              <a:solidFill>
                <a:schemeClr val="accent3">
                  <a:lumMod val="75000"/>
                </a:schemeClr>
              </a:solidFill>
              <a:latin typeface="Times New Roman" panose="02020603050405020304" pitchFamily="18" charset="0"/>
              <a:cs typeface="Times New Roman" panose="02020603050405020304" pitchFamily="18" charset="0"/>
            </a:endParaRPr>
          </a:p>
          <a:p>
            <a:endParaRPr lang="en-US" sz="2500" dirty="0">
              <a:solidFill>
                <a:schemeClr val="accent3">
                  <a:lumMod val="75000"/>
                </a:schemeClr>
              </a:solidFill>
              <a:latin typeface="Times New Roman" panose="02020603050405020304" pitchFamily="18" charset="0"/>
              <a:cs typeface="Times New Roman" panose="02020603050405020304" pitchFamily="18" charset="0"/>
            </a:endParaRPr>
          </a:p>
        </p:txBody>
      </p:sp>
      <p:grpSp>
        <p:nvGrpSpPr>
          <p:cNvPr id="8" name="Google Shape;1382;p56">
            <a:extLst>
              <a:ext uri="{FF2B5EF4-FFF2-40B4-BE49-F238E27FC236}">
                <a16:creationId xmlns:a16="http://schemas.microsoft.com/office/drawing/2014/main" id="{28A4E6DA-F986-C54C-BBB5-1C4A6E8F94B4}"/>
              </a:ext>
            </a:extLst>
          </p:cNvPr>
          <p:cNvGrpSpPr/>
          <p:nvPr/>
        </p:nvGrpSpPr>
        <p:grpSpPr>
          <a:xfrm>
            <a:off x="161087" y="301386"/>
            <a:ext cx="714938" cy="583326"/>
            <a:chOff x="846425" y="1853625"/>
            <a:chExt cx="258325" cy="258775"/>
          </a:xfrm>
          <a:solidFill>
            <a:srgbClr val="4A66AC"/>
          </a:solidFill>
        </p:grpSpPr>
        <p:sp>
          <p:nvSpPr>
            <p:cNvPr id="9" name="Google Shape;1383;p56">
              <a:extLst>
                <a:ext uri="{FF2B5EF4-FFF2-40B4-BE49-F238E27FC236}">
                  <a16:creationId xmlns:a16="http://schemas.microsoft.com/office/drawing/2014/main" id="{B4982D1C-C85C-E34B-84A9-74DD2A81BD1B}"/>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84;p56">
              <a:extLst>
                <a:ext uri="{FF2B5EF4-FFF2-40B4-BE49-F238E27FC236}">
                  <a16:creationId xmlns:a16="http://schemas.microsoft.com/office/drawing/2014/main" id="{85274E1A-7E5B-094F-B9E2-72B52CA8FE02}"/>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5;p56">
              <a:extLst>
                <a:ext uri="{FF2B5EF4-FFF2-40B4-BE49-F238E27FC236}">
                  <a16:creationId xmlns:a16="http://schemas.microsoft.com/office/drawing/2014/main" id="{542CF7B1-47FE-9243-9482-275BDA0B8A7B}"/>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6;p56">
              <a:extLst>
                <a:ext uri="{FF2B5EF4-FFF2-40B4-BE49-F238E27FC236}">
                  <a16:creationId xmlns:a16="http://schemas.microsoft.com/office/drawing/2014/main" id="{96BFA450-CA5D-FD46-9CC6-2101A706E6EF}"/>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87;p56">
              <a:extLst>
                <a:ext uri="{FF2B5EF4-FFF2-40B4-BE49-F238E27FC236}">
                  <a16:creationId xmlns:a16="http://schemas.microsoft.com/office/drawing/2014/main" id="{7A8D75F9-4711-4446-93CC-A808A74878B0}"/>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88;p56">
              <a:extLst>
                <a:ext uri="{FF2B5EF4-FFF2-40B4-BE49-F238E27FC236}">
                  <a16:creationId xmlns:a16="http://schemas.microsoft.com/office/drawing/2014/main" id="{777540F1-8811-B245-B24B-81102A41A5FC}"/>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89;p56">
              <a:extLst>
                <a:ext uri="{FF2B5EF4-FFF2-40B4-BE49-F238E27FC236}">
                  <a16:creationId xmlns:a16="http://schemas.microsoft.com/office/drawing/2014/main" id="{9B3C15BD-789B-0348-899B-430971E140D1}"/>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46079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DB48B0E-9ACA-B944-918B-14332DF2C998}"/>
              </a:ext>
            </a:extLst>
          </p:cNvPr>
          <p:cNvSpPr txBox="1">
            <a:spLocks/>
          </p:cNvSpPr>
          <p:nvPr/>
        </p:nvSpPr>
        <p:spPr>
          <a:xfrm>
            <a:off x="505196" y="139326"/>
            <a:ext cx="10668000" cy="152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dirty="0">
                <a:solidFill>
                  <a:schemeClr val="tx2">
                    <a:lumMod val="25000"/>
                  </a:schemeClr>
                </a:solidFill>
              </a:rPr>
              <a:t>About Dataset</a:t>
            </a:r>
          </a:p>
        </p:txBody>
      </p:sp>
      <p:sp>
        <p:nvSpPr>
          <p:cNvPr id="10" name="Content Placeholder 2">
            <a:extLst>
              <a:ext uri="{FF2B5EF4-FFF2-40B4-BE49-F238E27FC236}">
                <a16:creationId xmlns:a16="http://schemas.microsoft.com/office/drawing/2014/main" id="{3E1ABCF4-F1AD-CA48-A838-5CFD88063044}"/>
              </a:ext>
            </a:extLst>
          </p:cNvPr>
          <p:cNvSpPr>
            <a:spLocks noGrp="1"/>
          </p:cNvSpPr>
          <p:nvPr>
            <p:ph idx="1"/>
          </p:nvPr>
        </p:nvSpPr>
        <p:spPr>
          <a:xfrm>
            <a:off x="505196" y="1388955"/>
            <a:ext cx="10668000" cy="4993166"/>
          </a:xfrm>
        </p:spPr>
        <p:txBody>
          <a:bodyPr>
            <a:normAutofit fontScale="92500" lnSpcReduction="20000"/>
          </a:bodyPr>
          <a:lstStyle/>
          <a:p>
            <a:r>
              <a:rPr lang="en-SA" sz="2400" dirty="0">
                <a:solidFill>
                  <a:schemeClr val="accent3">
                    <a:lumMod val="75000"/>
                    <a:alpha val="70000"/>
                  </a:schemeClr>
                </a:solidFill>
                <a:latin typeface="Times New Roman" panose="02020603050405020304" pitchFamily="18" charset="0"/>
                <a:cs typeface="Times New Roman" panose="02020603050405020304" pitchFamily="18" charset="0"/>
              </a:rPr>
              <a:t>Our Dataset contained 23 columns, and 129880 rows before cleaning</a:t>
            </a:r>
          </a:p>
          <a:p>
            <a:endParaRPr lang="en-SA" sz="2400" dirty="0">
              <a:solidFill>
                <a:schemeClr val="accent3">
                  <a:lumMod val="75000"/>
                  <a:alpha val="70000"/>
                </a:schemeClr>
              </a:solidFill>
              <a:latin typeface="Times New Roman" panose="02020603050405020304" pitchFamily="18" charset="0"/>
              <a:cs typeface="Times New Roman" panose="02020603050405020304" pitchFamily="18" charset="0"/>
            </a:endParaRPr>
          </a:p>
          <a:p>
            <a:endParaRPr lang="en-SA" sz="2400" dirty="0">
              <a:solidFill>
                <a:schemeClr val="accent3">
                  <a:lumMod val="75000"/>
                  <a:alpha val="70000"/>
                </a:schemeClr>
              </a:solidFill>
              <a:latin typeface="Times New Roman" panose="02020603050405020304" pitchFamily="18" charset="0"/>
              <a:cs typeface="Times New Roman" panose="02020603050405020304" pitchFamily="18" charset="0"/>
            </a:endParaRPr>
          </a:p>
          <a:p>
            <a:pPr marL="0" indent="0">
              <a:buNone/>
            </a:pPr>
            <a:endParaRPr lang="en-SA" sz="2400" dirty="0">
              <a:solidFill>
                <a:schemeClr val="accent3">
                  <a:lumMod val="75000"/>
                  <a:alpha val="70000"/>
                </a:schemeClr>
              </a:solidFill>
              <a:latin typeface="Times New Roman" panose="02020603050405020304" pitchFamily="18" charset="0"/>
              <a:cs typeface="Times New Roman" panose="02020603050405020304" pitchFamily="18" charset="0"/>
            </a:endParaRPr>
          </a:p>
          <a:p>
            <a:pPr marL="0" indent="0">
              <a:buNone/>
            </a:pPr>
            <a:endParaRPr lang="en-SA" sz="2400" dirty="0">
              <a:solidFill>
                <a:schemeClr val="accent3">
                  <a:lumMod val="75000"/>
                  <a:alpha val="70000"/>
                </a:schemeClr>
              </a:solidFill>
              <a:latin typeface="Times New Roman" panose="02020603050405020304" pitchFamily="18" charset="0"/>
              <a:cs typeface="Times New Roman" panose="02020603050405020304" pitchFamily="18" charset="0"/>
            </a:endParaRPr>
          </a:p>
          <a:p>
            <a:r>
              <a:rPr lang="en-SA" sz="2400" dirty="0">
                <a:solidFill>
                  <a:schemeClr val="accent3">
                    <a:lumMod val="75000"/>
                    <a:alpha val="70000"/>
                  </a:schemeClr>
                </a:solidFill>
                <a:latin typeface="Times New Roman" panose="02020603050405020304" pitchFamily="18" charset="0"/>
                <a:cs typeface="Times New Roman" panose="02020603050405020304" pitchFamily="18" charset="0"/>
              </a:rPr>
              <a:t>After cleaning the dataset 19 columns and 129487 rows after cleaning </a:t>
            </a:r>
          </a:p>
          <a:p>
            <a:endParaRPr lang="en-SA" dirty="0">
              <a:solidFill>
                <a:schemeClr val="accent3">
                  <a:lumMod val="75000"/>
                  <a:alpha val="70000"/>
                </a:schemeClr>
              </a:solidFill>
              <a:latin typeface="Times New Roman" panose="02020603050405020304" pitchFamily="18" charset="0"/>
              <a:cs typeface="Times New Roman" panose="02020603050405020304" pitchFamily="18" charset="0"/>
            </a:endParaRPr>
          </a:p>
          <a:p>
            <a:endParaRPr lang="en-SA" dirty="0">
              <a:solidFill>
                <a:schemeClr val="accent3">
                  <a:lumMod val="75000"/>
                  <a:alpha val="70000"/>
                </a:schemeClr>
              </a:solidFill>
              <a:latin typeface="Times New Roman" panose="02020603050405020304" pitchFamily="18" charset="0"/>
              <a:cs typeface="Times New Roman" panose="02020603050405020304" pitchFamily="18" charset="0"/>
            </a:endParaRPr>
          </a:p>
          <a:p>
            <a:endParaRPr lang="en-SA" dirty="0">
              <a:solidFill>
                <a:schemeClr val="accent3">
                  <a:lumMod val="75000"/>
                  <a:alpha val="70000"/>
                </a:schemeClr>
              </a:solidFill>
              <a:latin typeface="Times New Roman" panose="02020603050405020304" pitchFamily="18" charset="0"/>
              <a:cs typeface="Times New Roman" panose="02020603050405020304" pitchFamily="18" charset="0"/>
            </a:endParaRPr>
          </a:p>
          <a:p>
            <a:r>
              <a:rPr lang="en-SA" dirty="0">
                <a:solidFill>
                  <a:schemeClr val="accent3">
                    <a:lumMod val="75000"/>
                    <a:alpha val="70000"/>
                  </a:schemeClr>
                </a:solidFill>
                <a:latin typeface="Times New Roman" panose="02020603050405020304" pitchFamily="18" charset="0"/>
                <a:cs typeface="Times New Roman" panose="02020603050405020304" pitchFamily="18" charset="0"/>
              </a:rPr>
              <a:t>Dataset Resource: Kaggle</a:t>
            </a:r>
          </a:p>
        </p:txBody>
      </p:sp>
      <p:pic>
        <p:nvPicPr>
          <p:cNvPr id="11" name="Picture 10">
            <a:extLst>
              <a:ext uri="{FF2B5EF4-FFF2-40B4-BE49-F238E27FC236}">
                <a16:creationId xmlns:a16="http://schemas.microsoft.com/office/drawing/2014/main" id="{D9229913-143F-AA4B-A68A-CF5F92AC01AC}"/>
              </a:ext>
            </a:extLst>
          </p:cNvPr>
          <p:cNvPicPr>
            <a:picLocks noChangeAspect="1"/>
          </p:cNvPicPr>
          <p:nvPr/>
        </p:nvPicPr>
        <p:blipFill>
          <a:blip r:embed="rId2"/>
          <a:stretch>
            <a:fillRect/>
          </a:stretch>
        </p:blipFill>
        <p:spPr>
          <a:xfrm>
            <a:off x="764148" y="1977907"/>
            <a:ext cx="9575466" cy="1427833"/>
          </a:xfrm>
          <a:prstGeom prst="rect">
            <a:avLst/>
          </a:prstGeom>
        </p:spPr>
      </p:pic>
      <p:pic>
        <p:nvPicPr>
          <p:cNvPr id="12" name="Picture 11">
            <a:extLst>
              <a:ext uri="{FF2B5EF4-FFF2-40B4-BE49-F238E27FC236}">
                <a16:creationId xmlns:a16="http://schemas.microsoft.com/office/drawing/2014/main" id="{42F9FAED-777A-7E4C-8D61-CEF01ED5BDD6}"/>
              </a:ext>
            </a:extLst>
          </p:cNvPr>
          <p:cNvPicPr>
            <a:picLocks noChangeAspect="1"/>
          </p:cNvPicPr>
          <p:nvPr/>
        </p:nvPicPr>
        <p:blipFill rotWithShape="1">
          <a:blip r:embed="rId3"/>
          <a:srcRect t="2" r="24954" b="-1"/>
          <a:stretch/>
        </p:blipFill>
        <p:spPr>
          <a:xfrm>
            <a:off x="764148" y="3364792"/>
            <a:ext cx="9575466" cy="397752"/>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0AC97713-8044-E64E-9A5F-D50E374FBF29}"/>
              </a:ext>
            </a:extLst>
          </p:cNvPr>
          <p:cNvPicPr>
            <a:picLocks noChangeAspect="1"/>
          </p:cNvPicPr>
          <p:nvPr/>
        </p:nvPicPr>
        <p:blipFill rotWithShape="1">
          <a:blip r:embed="rId4"/>
          <a:srcRect t="-1" r="11570" b="-813"/>
          <a:stretch/>
        </p:blipFill>
        <p:spPr>
          <a:xfrm>
            <a:off x="764148" y="4254867"/>
            <a:ext cx="9575466" cy="1427833"/>
          </a:xfrm>
          <a:prstGeom prst="rect">
            <a:avLst/>
          </a:prstGeom>
        </p:spPr>
      </p:pic>
      <p:pic>
        <p:nvPicPr>
          <p:cNvPr id="14" name="Picture 13">
            <a:extLst>
              <a:ext uri="{FF2B5EF4-FFF2-40B4-BE49-F238E27FC236}">
                <a16:creationId xmlns:a16="http://schemas.microsoft.com/office/drawing/2014/main" id="{1A873A5D-7F7C-2E49-A6F1-E9727548D7EC}"/>
              </a:ext>
            </a:extLst>
          </p:cNvPr>
          <p:cNvPicPr>
            <a:picLocks noChangeAspect="1"/>
          </p:cNvPicPr>
          <p:nvPr/>
        </p:nvPicPr>
        <p:blipFill>
          <a:blip r:embed="rId5"/>
          <a:stretch>
            <a:fillRect/>
          </a:stretch>
        </p:blipFill>
        <p:spPr>
          <a:xfrm>
            <a:off x="764148" y="5619315"/>
            <a:ext cx="9575466" cy="349470"/>
          </a:xfrm>
          <a:prstGeom prst="rect">
            <a:avLst/>
          </a:prstGeom>
        </p:spPr>
      </p:pic>
      <p:grpSp>
        <p:nvGrpSpPr>
          <p:cNvPr id="8" name="Google Shape;1382;p56">
            <a:extLst>
              <a:ext uri="{FF2B5EF4-FFF2-40B4-BE49-F238E27FC236}">
                <a16:creationId xmlns:a16="http://schemas.microsoft.com/office/drawing/2014/main" id="{870D01D2-E935-DC4A-BA09-D9DF72604F24}"/>
              </a:ext>
            </a:extLst>
          </p:cNvPr>
          <p:cNvGrpSpPr/>
          <p:nvPr/>
        </p:nvGrpSpPr>
        <p:grpSpPr>
          <a:xfrm>
            <a:off x="33445" y="139326"/>
            <a:ext cx="730703" cy="577932"/>
            <a:chOff x="846425" y="1853625"/>
            <a:chExt cx="258325" cy="258775"/>
          </a:xfrm>
          <a:solidFill>
            <a:srgbClr val="4A66AC"/>
          </a:solidFill>
        </p:grpSpPr>
        <p:sp>
          <p:nvSpPr>
            <p:cNvPr id="15" name="Google Shape;1383;p56">
              <a:extLst>
                <a:ext uri="{FF2B5EF4-FFF2-40B4-BE49-F238E27FC236}">
                  <a16:creationId xmlns:a16="http://schemas.microsoft.com/office/drawing/2014/main" id="{BB1D0B08-9E75-984A-A605-74D37B2C2E43}"/>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84;p56">
              <a:extLst>
                <a:ext uri="{FF2B5EF4-FFF2-40B4-BE49-F238E27FC236}">
                  <a16:creationId xmlns:a16="http://schemas.microsoft.com/office/drawing/2014/main" id="{8CE3A72A-B0DA-1048-8874-E99922C63CE7}"/>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85;p56">
              <a:extLst>
                <a:ext uri="{FF2B5EF4-FFF2-40B4-BE49-F238E27FC236}">
                  <a16:creationId xmlns:a16="http://schemas.microsoft.com/office/drawing/2014/main" id="{0F75C13F-2125-3E4A-B6D6-C373903E55E1}"/>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86;p56">
              <a:extLst>
                <a:ext uri="{FF2B5EF4-FFF2-40B4-BE49-F238E27FC236}">
                  <a16:creationId xmlns:a16="http://schemas.microsoft.com/office/drawing/2014/main" id="{895FBB3E-2CDB-D745-8EA4-8886AEBFD8CA}"/>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87;p56">
              <a:extLst>
                <a:ext uri="{FF2B5EF4-FFF2-40B4-BE49-F238E27FC236}">
                  <a16:creationId xmlns:a16="http://schemas.microsoft.com/office/drawing/2014/main" id="{5333E001-C50D-E64C-BEB4-91502BC8B93C}"/>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88;p56">
              <a:extLst>
                <a:ext uri="{FF2B5EF4-FFF2-40B4-BE49-F238E27FC236}">
                  <a16:creationId xmlns:a16="http://schemas.microsoft.com/office/drawing/2014/main" id="{141E58E3-1E63-F546-903A-5A0A0E15D167}"/>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89;p56">
              <a:extLst>
                <a:ext uri="{FF2B5EF4-FFF2-40B4-BE49-F238E27FC236}">
                  <a16:creationId xmlns:a16="http://schemas.microsoft.com/office/drawing/2014/main" id="{47A0FF43-27FE-E648-99FD-C7FD4F1C1E65}"/>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1623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graphicFrame>
        <p:nvGraphicFramePr>
          <p:cNvPr id="6" name="Table 9">
            <a:extLst>
              <a:ext uri="{FF2B5EF4-FFF2-40B4-BE49-F238E27FC236}">
                <a16:creationId xmlns:a16="http://schemas.microsoft.com/office/drawing/2014/main" id="{608CA49F-71A4-B240-B047-5AED1C366031}"/>
              </a:ext>
            </a:extLst>
          </p:cNvPr>
          <p:cNvGraphicFramePr>
            <a:graphicFrameLocks noGrp="1"/>
          </p:cNvGraphicFramePr>
          <p:nvPr>
            <p:extLst>
              <p:ext uri="{D42A27DB-BD31-4B8C-83A1-F6EECF244321}">
                <p14:modId xmlns:p14="http://schemas.microsoft.com/office/powerpoint/2010/main" val="2433114949"/>
              </p:ext>
            </p:extLst>
          </p:nvPr>
        </p:nvGraphicFramePr>
        <p:xfrm>
          <a:off x="1430421" y="2119562"/>
          <a:ext cx="8230937" cy="3194084"/>
        </p:xfrm>
        <a:graphic>
          <a:graphicData uri="http://schemas.openxmlformats.org/drawingml/2006/table">
            <a:tbl>
              <a:tblPr firstRow="1" bandRow="1">
                <a:tableStyleId>{0E3FDE45-AF77-4B5C-9715-49D594BDF05E}</a:tableStyleId>
              </a:tblPr>
              <a:tblGrid>
                <a:gridCol w="2304222">
                  <a:extLst>
                    <a:ext uri="{9D8B030D-6E8A-4147-A177-3AD203B41FA5}">
                      <a16:colId xmlns:a16="http://schemas.microsoft.com/office/drawing/2014/main" val="2971121190"/>
                    </a:ext>
                  </a:extLst>
                </a:gridCol>
                <a:gridCol w="2750378">
                  <a:extLst>
                    <a:ext uri="{9D8B030D-6E8A-4147-A177-3AD203B41FA5}">
                      <a16:colId xmlns:a16="http://schemas.microsoft.com/office/drawing/2014/main" val="3584456246"/>
                    </a:ext>
                  </a:extLst>
                </a:gridCol>
                <a:gridCol w="3176337">
                  <a:extLst>
                    <a:ext uri="{9D8B030D-6E8A-4147-A177-3AD203B41FA5}">
                      <a16:colId xmlns:a16="http://schemas.microsoft.com/office/drawing/2014/main" val="471763071"/>
                    </a:ext>
                  </a:extLst>
                </a:gridCol>
              </a:tblGrid>
              <a:tr h="385511">
                <a:tc>
                  <a:txBody>
                    <a:bodyPr/>
                    <a:lstStyle/>
                    <a:p>
                      <a:pPr marL="0" algn="ctr" defTabSz="914400" rtl="0" eaLnBrk="1" latinLnBrk="0" hangingPunct="1"/>
                      <a:endParaRPr lang="en-SA" dirty="0">
                        <a:solidFill>
                          <a:schemeClr val="tx2">
                            <a:lumMod val="25000"/>
                          </a:schemeClr>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tx2">
                              <a:lumMod val="25000"/>
                            </a:schemeClr>
                          </a:solidFill>
                          <a:latin typeface="Times New Roman" panose="02020603050405020304" pitchFamily="18" charset="0"/>
                          <a:cs typeface="Times New Roman" panose="02020603050405020304" pitchFamily="18" charset="0"/>
                        </a:rPr>
                        <a:t>EDA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tx2">
                              <a:lumMod val="25000"/>
                            </a:schemeClr>
                          </a:solidFill>
                          <a:latin typeface="Times New Roman" panose="02020603050405020304" pitchFamily="18" charset="0"/>
                          <a:cs typeface="Times New Roman" panose="02020603050405020304" pitchFamily="18" charset="0"/>
                        </a:rPr>
                        <a:t>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822560"/>
                  </a:ext>
                </a:extLst>
              </a:tr>
              <a:tr h="502822">
                <a:tc>
                  <a:txBody>
                    <a:bodyPr/>
                    <a:lstStyle/>
                    <a:p>
                      <a:pPr algn="ctr"/>
                      <a:r>
                        <a:rPr lang="en-SA" b="1" dirty="0">
                          <a:solidFill>
                            <a:schemeClr val="tx2">
                              <a:lumMod val="25000"/>
                            </a:schemeClr>
                          </a:solidFill>
                          <a:latin typeface="Times New Roman" panose="02020603050405020304" pitchFamily="18" charset="0"/>
                          <a:cs typeface="Times New Roman" panose="02020603050405020304" pitchFamily="18" charset="0"/>
                        </a:rPr>
                        <a:t>Null Values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dirty="0">
                          <a:solidFill>
                            <a:schemeClr val="accent3">
                              <a:lumMod val="75000"/>
                            </a:schemeClr>
                          </a:solidFill>
                          <a:latin typeface="Times New Roman" panose="02020603050405020304" pitchFamily="18" charset="0"/>
                          <a:cs typeface="Times New Roman" panose="02020603050405020304" pitchFamily="18" charset="0"/>
                        </a:rPr>
                        <a:t>Dropped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SA" dirty="0"/>
                    </a:p>
                  </a:txBody>
                  <a:tcPr/>
                </a:tc>
                <a:extLst>
                  <a:ext uri="{0D108BD9-81ED-4DB2-BD59-A6C34878D82A}">
                    <a16:rowId xmlns:a16="http://schemas.microsoft.com/office/drawing/2014/main" val="3935242148"/>
                  </a:ext>
                </a:extLst>
              </a:tr>
              <a:tr h="502822">
                <a:tc>
                  <a:txBody>
                    <a:bodyPr/>
                    <a:lstStyle/>
                    <a:p>
                      <a:pPr algn="ctr"/>
                      <a:r>
                        <a:rPr lang="en-SA" b="1" dirty="0">
                          <a:solidFill>
                            <a:schemeClr val="tx2">
                              <a:lumMod val="25000"/>
                            </a:schemeClr>
                          </a:solidFill>
                          <a:latin typeface="Times New Roman" panose="02020603050405020304" pitchFamily="18" charset="0"/>
                          <a:cs typeface="Times New Roman" panose="02020603050405020304" pitchFamily="18" charset="0"/>
                        </a:rPr>
                        <a:t>Duplicated and unnecessary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dirty="0">
                          <a:solidFill>
                            <a:schemeClr val="accent3">
                              <a:lumMod val="75000"/>
                            </a:schemeClr>
                          </a:solidFill>
                          <a:latin typeface="Times New Roman" panose="02020603050405020304" pitchFamily="18" charset="0"/>
                          <a:cs typeface="Times New Roman" panose="02020603050405020304" pitchFamily="18" charset="0"/>
                        </a:rPr>
                        <a:t>Dropped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SA"/>
                    </a:p>
                  </a:txBody>
                  <a:tcPr/>
                </a:tc>
                <a:extLst>
                  <a:ext uri="{0D108BD9-81ED-4DB2-BD59-A6C34878D82A}">
                    <a16:rowId xmlns:a16="http://schemas.microsoft.com/office/drawing/2014/main" val="2791889429"/>
                  </a:ext>
                </a:extLst>
              </a:tr>
              <a:tr h="502822">
                <a:tc>
                  <a:txBody>
                    <a:bodyPr/>
                    <a:lstStyle/>
                    <a:p>
                      <a:pPr algn="ctr"/>
                      <a:r>
                        <a:rPr lang="en-SA" b="1" dirty="0">
                          <a:solidFill>
                            <a:schemeClr val="tx2">
                              <a:lumMod val="25000"/>
                            </a:schemeClr>
                          </a:solidFill>
                          <a:latin typeface="Times New Roman" panose="02020603050405020304" pitchFamily="18" charset="0"/>
                          <a:cs typeface="Times New Roman" panose="02020603050405020304" pitchFamily="18" charset="0"/>
                        </a:rPr>
                        <a:t>Object values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 Did not change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Converted values using dictionay and lmbda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7228512"/>
                  </a:ext>
                </a:extLst>
              </a:tr>
              <a:tr h="385511">
                <a:tc>
                  <a:txBody>
                    <a:bodyPr/>
                    <a:lstStyle/>
                    <a:p>
                      <a:pPr algn="ctr"/>
                      <a:r>
                        <a:rPr lang="en-SA" b="1" dirty="0">
                          <a:solidFill>
                            <a:schemeClr val="tx2">
                              <a:lumMod val="25000"/>
                            </a:schemeClr>
                          </a:solidFill>
                          <a:latin typeface="Times New Roman" panose="02020603050405020304" pitchFamily="18" charset="0"/>
                          <a:cs typeface="Times New Roman" panose="02020603050405020304" pitchFamily="18" charset="0"/>
                        </a:rPr>
                        <a:t>Minutes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Converted using range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Did not change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1487932"/>
                  </a:ext>
                </a:extLst>
              </a:tr>
              <a:tr h="0">
                <a:tc>
                  <a:txBody>
                    <a:bodyPr/>
                    <a:lstStyle/>
                    <a:p>
                      <a:pPr algn="ctr"/>
                      <a:r>
                        <a:rPr lang="en-SA" b="1" dirty="0">
                          <a:solidFill>
                            <a:schemeClr val="tx2">
                              <a:lumMod val="25000"/>
                            </a:schemeClr>
                          </a:solidFill>
                          <a:latin typeface="Times New Roman" panose="02020603050405020304" pitchFamily="18" charset="0"/>
                          <a:cs typeface="Times New Roman" panose="02020603050405020304" pitchFamily="18" charset="0"/>
                        </a:rPr>
                        <a:t>Models </a:t>
                      </a:r>
                      <a:r>
                        <a:rPr lang="en-US" b="1" dirty="0">
                          <a:solidFill>
                            <a:schemeClr val="tx2">
                              <a:lumMod val="25000"/>
                            </a:schemeClr>
                          </a:solidFill>
                          <a:latin typeface="Times New Roman" panose="02020603050405020304" pitchFamily="18" charset="0"/>
                          <a:cs typeface="Times New Roman" panose="02020603050405020304" pitchFamily="18" charset="0"/>
                        </a:rPr>
                        <a:t>S</a:t>
                      </a:r>
                      <a:r>
                        <a:rPr lang="en-SA" b="1" dirty="0">
                          <a:solidFill>
                            <a:schemeClr val="tx2">
                              <a:lumMod val="25000"/>
                            </a:schemeClr>
                          </a:solidFill>
                          <a:latin typeface="Times New Roman" panose="02020603050405020304" pitchFamily="18" charset="0"/>
                          <a:cs typeface="Times New Roman" panose="02020603050405020304" pitchFamily="18" charset="0"/>
                        </a:rPr>
                        <a:t>cores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A" dirty="0">
                        <a:solidFill>
                          <a:schemeClr val="accent3">
                            <a:lumMod val="75000"/>
                          </a:schemeClr>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solidFill>
                            <a:schemeClr val="accent3">
                              <a:lumMod val="75000"/>
                            </a:schemeClr>
                          </a:solidFill>
                          <a:latin typeface="Times New Roman" panose="02020603050405020304" pitchFamily="18" charset="0"/>
                          <a:cs typeface="Times New Roman" panose="02020603050405020304" pitchFamily="18" charset="0"/>
                        </a:rPr>
                        <a:t>Imporved models using Gridsearch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72784"/>
                  </a:ext>
                </a:extLst>
              </a:tr>
            </a:tbl>
          </a:graphicData>
        </a:graphic>
      </p:graphicFrame>
      <p:sp>
        <p:nvSpPr>
          <p:cNvPr id="8" name="Title 1">
            <a:extLst>
              <a:ext uri="{FF2B5EF4-FFF2-40B4-BE49-F238E27FC236}">
                <a16:creationId xmlns:a16="http://schemas.microsoft.com/office/drawing/2014/main" id="{358E2526-684E-B547-BE9B-FEC3FEF2DD7A}"/>
              </a:ext>
            </a:extLst>
          </p:cNvPr>
          <p:cNvSpPr>
            <a:spLocks noGrp="1"/>
          </p:cNvSpPr>
          <p:nvPr>
            <p:ph type="title"/>
          </p:nvPr>
        </p:nvSpPr>
        <p:spPr>
          <a:xfrm>
            <a:off x="666998" y="346364"/>
            <a:ext cx="10668000" cy="1524000"/>
          </a:xfrm>
        </p:spPr>
        <p:txBody>
          <a:bodyPr/>
          <a:lstStyle/>
          <a:p>
            <a:r>
              <a:rPr lang="en-SA" dirty="0">
                <a:solidFill>
                  <a:schemeClr val="tx2">
                    <a:lumMod val="25000"/>
                  </a:schemeClr>
                </a:solidFill>
              </a:rPr>
              <a:t>Challenges</a:t>
            </a:r>
          </a:p>
        </p:txBody>
      </p:sp>
      <p:grpSp>
        <p:nvGrpSpPr>
          <p:cNvPr id="4" name="Google Shape;1382;p56">
            <a:extLst>
              <a:ext uri="{FF2B5EF4-FFF2-40B4-BE49-F238E27FC236}">
                <a16:creationId xmlns:a16="http://schemas.microsoft.com/office/drawing/2014/main" id="{5379FC5C-C671-A84B-8715-1373E9CA31CB}"/>
              </a:ext>
            </a:extLst>
          </p:cNvPr>
          <p:cNvGrpSpPr/>
          <p:nvPr/>
        </p:nvGrpSpPr>
        <p:grpSpPr>
          <a:xfrm>
            <a:off x="0" y="346364"/>
            <a:ext cx="730703" cy="577932"/>
            <a:chOff x="846425" y="1853625"/>
            <a:chExt cx="258325" cy="258775"/>
          </a:xfrm>
          <a:solidFill>
            <a:srgbClr val="4A66AC"/>
          </a:solidFill>
        </p:grpSpPr>
        <p:sp>
          <p:nvSpPr>
            <p:cNvPr id="5" name="Google Shape;1383;p56">
              <a:extLst>
                <a:ext uri="{FF2B5EF4-FFF2-40B4-BE49-F238E27FC236}">
                  <a16:creationId xmlns:a16="http://schemas.microsoft.com/office/drawing/2014/main" id="{BD852967-8C06-614C-AE4F-4C58DF3AB7D2}"/>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84;p56">
              <a:extLst>
                <a:ext uri="{FF2B5EF4-FFF2-40B4-BE49-F238E27FC236}">
                  <a16:creationId xmlns:a16="http://schemas.microsoft.com/office/drawing/2014/main" id="{E5529156-9135-CB42-ABBF-A48B4793BA16}"/>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85;p56">
              <a:extLst>
                <a:ext uri="{FF2B5EF4-FFF2-40B4-BE49-F238E27FC236}">
                  <a16:creationId xmlns:a16="http://schemas.microsoft.com/office/drawing/2014/main" id="{F02CF14C-6A88-3C49-AE71-F94CB79C8A7C}"/>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86;p56">
              <a:extLst>
                <a:ext uri="{FF2B5EF4-FFF2-40B4-BE49-F238E27FC236}">
                  <a16:creationId xmlns:a16="http://schemas.microsoft.com/office/drawing/2014/main" id="{0FE2DB66-1FB1-D24C-B27E-C4DE91BC2CBB}"/>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7;p56">
              <a:extLst>
                <a:ext uri="{FF2B5EF4-FFF2-40B4-BE49-F238E27FC236}">
                  <a16:creationId xmlns:a16="http://schemas.microsoft.com/office/drawing/2014/main" id="{2AFDDF64-B61D-0C4C-9869-A8DE8B3B9907}"/>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8;p56">
              <a:extLst>
                <a:ext uri="{FF2B5EF4-FFF2-40B4-BE49-F238E27FC236}">
                  <a16:creationId xmlns:a16="http://schemas.microsoft.com/office/drawing/2014/main" id="{5FB85282-6E84-6442-BAC1-AE10D849AD3D}"/>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89;p56">
              <a:extLst>
                <a:ext uri="{FF2B5EF4-FFF2-40B4-BE49-F238E27FC236}">
                  <a16:creationId xmlns:a16="http://schemas.microsoft.com/office/drawing/2014/main" id="{6F582292-68EC-5A4F-8727-66041B605824}"/>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6580;p69">
            <a:extLst>
              <a:ext uri="{FF2B5EF4-FFF2-40B4-BE49-F238E27FC236}">
                <a16:creationId xmlns:a16="http://schemas.microsoft.com/office/drawing/2014/main" id="{8A0B694A-5E44-0545-A6AC-22E9DAD62E71}"/>
              </a:ext>
            </a:extLst>
          </p:cNvPr>
          <p:cNvGrpSpPr/>
          <p:nvPr/>
        </p:nvGrpSpPr>
        <p:grpSpPr>
          <a:xfrm>
            <a:off x="4932272" y="4830098"/>
            <a:ext cx="339253" cy="339253"/>
            <a:chOff x="2085525" y="4992125"/>
            <a:chExt cx="481825" cy="481825"/>
          </a:xfrm>
        </p:grpSpPr>
        <p:sp>
          <p:nvSpPr>
            <p:cNvPr id="15" name="Google Shape;6581;p69">
              <a:extLst>
                <a:ext uri="{FF2B5EF4-FFF2-40B4-BE49-F238E27FC236}">
                  <a16:creationId xmlns:a16="http://schemas.microsoft.com/office/drawing/2014/main" id="{EFFD9906-5327-AC43-9824-C9A27BB03D05}"/>
                </a:ext>
              </a:extLst>
            </p:cNvPr>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6582;p69">
              <a:extLst>
                <a:ext uri="{FF2B5EF4-FFF2-40B4-BE49-F238E27FC236}">
                  <a16:creationId xmlns:a16="http://schemas.microsoft.com/office/drawing/2014/main" id="{8CEDF973-85F2-6E44-A079-5AC704C40628}"/>
                </a:ext>
              </a:extLst>
            </p:cNvPr>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4545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BB54-0458-3140-8BB3-608671CA05ED}"/>
              </a:ext>
            </a:extLst>
          </p:cNvPr>
          <p:cNvSpPr>
            <a:spLocks noGrp="1"/>
          </p:cNvSpPr>
          <p:nvPr>
            <p:ph type="title"/>
          </p:nvPr>
        </p:nvSpPr>
        <p:spPr>
          <a:xfrm>
            <a:off x="1061032" y="68386"/>
            <a:ext cx="8876466" cy="1199408"/>
          </a:xfrm>
        </p:spPr>
        <p:txBody>
          <a:bodyPr/>
          <a:lstStyle/>
          <a:p>
            <a:r>
              <a:rPr lang="en-SA" dirty="0">
                <a:solidFill>
                  <a:schemeClr val="tx2">
                    <a:lumMod val="25000"/>
                  </a:schemeClr>
                </a:solidFill>
              </a:rPr>
              <a:t>Algorithm (EDA)</a:t>
            </a:r>
          </a:p>
        </p:txBody>
      </p:sp>
      <p:pic>
        <p:nvPicPr>
          <p:cNvPr id="5" name="Picture 4" descr="Bar chart&#10;&#10;Description automatically generated">
            <a:extLst>
              <a:ext uri="{FF2B5EF4-FFF2-40B4-BE49-F238E27FC236}">
                <a16:creationId xmlns:a16="http://schemas.microsoft.com/office/drawing/2014/main" id="{259D71F7-6508-FB41-ADB9-8C6050F5F98A}"/>
              </a:ext>
            </a:extLst>
          </p:cNvPr>
          <p:cNvPicPr>
            <a:picLocks noChangeAspect="1"/>
          </p:cNvPicPr>
          <p:nvPr/>
        </p:nvPicPr>
        <p:blipFill>
          <a:blip r:embed="rId2"/>
          <a:stretch>
            <a:fillRect/>
          </a:stretch>
        </p:blipFill>
        <p:spPr>
          <a:xfrm>
            <a:off x="322847" y="1773237"/>
            <a:ext cx="10782300" cy="4559300"/>
          </a:xfrm>
          <a:prstGeom prst="rect">
            <a:avLst/>
          </a:prstGeom>
        </p:spPr>
      </p:pic>
      <p:sp>
        <p:nvSpPr>
          <p:cNvPr id="4" name="Title 1">
            <a:extLst>
              <a:ext uri="{FF2B5EF4-FFF2-40B4-BE49-F238E27FC236}">
                <a16:creationId xmlns:a16="http://schemas.microsoft.com/office/drawing/2014/main" id="{E22D0396-3FB0-7748-9ABE-7DA0B1205957}"/>
              </a:ext>
            </a:extLst>
          </p:cNvPr>
          <p:cNvSpPr txBox="1">
            <a:spLocks/>
          </p:cNvSpPr>
          <p:nvPr/>
        </p:nvSpPr>
        <p:spPr>
          <a:xfrm>
            <a:off x="738250" y="1217221"/>
            <a:ext cx="9522031" cy="5560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3">
                    <a:lumMod val="75000"/>
                  </a:schemeClr>
                </a:solidFill>
              </a:rPr>
              <a:t>Based on online boarding what is the highest feedback rate?</a:t>
            </a:r>
            <a:endParaRPr lang="en-SA" sz="2400" dirty="0">
              <a:solidFill>
                <a:schemeClr val="accent3">
                  <a:lumMod val="75000"/>
                </a:schemeClr>
              </a:solidFill>
            </a:endParaRPr>
          </a:p>
        </p:txBody>
      </p:sp>
      <p:grpSp>
        <p:nvGrpSpPr>
          <p:cNvPr id="6" name="Google Shape;1382;p56">
            <a:extLst>
              <a:ext uri="{FF2B5EF4-FFF2-40B4-BE49-F238E27FC236}">
                <a16:creationId xmlns:a16="http://schemas.microsoft.com/office/drawing/2014/main" id="{B376AF31-A46B-B142-91A3-BB415FB14768}"/>
              </a:ext>
            </a:extLst>
          </p:cNvPr>
          <p:cNvGrpSpPr/>
          <p:nvPr/>
        </p:nvGrpSpPr>
        <p:grpSpPr>
          <a:xfrm>
            <a:off x="0" y="379124"/>
            <a:ext cx="730703" cy="577932"/>
            <a:chOff x="846425" y="1853625"/>
            <a:chExt cx="258325" cy="258775"/>
          </a:xfrm>
          <a:solidFill>
            <a:srgbClr val="4A66AC"/>
          </a:solidFill>
        </p:grpSpPr>
        <p:sp>
          <p:nvSpPr>
            <p:cNvPr id="7" name="Google Shape;1383;p56">
              <a:extLst>
                <a:ext uri="{FF2B5EF4-FFF2-40B4-BE49-F238E27FC236}">
                  <a16:creationId xmlns:a16="http://schemas.microsoft.com/office/drawing/2014/main" id="{8C2E5FF7-8711-F549-A66C-5C1372D816C6}"/>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84;p56">
              <a:extLst>
                <a:ext uri="{FF2B5EF4-FFF2-40B4-BE49-F238E27FC236}">
                  <a16:creationId xmlns:a16="http://schemas.microsoft.com/office/drawing/2014/main" id="{73022CC1-32F8-6442-B494-CF440278EC96}"/>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85;p56">
              <a:extLst>
                <a:ext uri="{FF2B5EF4-FFF2-40B4-BE49-F238E27FC236}">
                  <a16:creationId xmlns:a16="http://schemas.microsoft.com/office/drawing/2014/main" id="{42D32DAA-E02C-E94D-A180-CF9203930A37}"/>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86;p56">
              <a:extLst>
                <a:ext uri="{FF2B5EF4-FFF2-40B4-BE49-F238E27FC236}">
                  <a16:creationId xmlns:a16="http://schemas.microsoft.com/office/drawing/2014/main" id="{1F4967F3-A62F-2344-9171-1D0A85D5618C}"/>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7;p56">
              <a:extLst>
                <a:ext uri="{FF2B5EF4-FFF2-40B4-BE49-F238E27FC236}">
                  <a16:creationId xmlns:a16="http://schemas.microsoft.com/office/drawing/2014/main" id="{0BB107DE-9E9E-FD4A-999F-BC8839482D58}"/>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8;p56">
              <a:extLst>
                <a:ext uri="{FF2B5EF4-FFF2-40B4-BE49-F238E27FC236}">
                  <a16:creationId xmlns:a16="http://schemas.microsoft.com/office/drawing/2014/main" id="{1EDD33C6-A774-B944-9355-4F1034BBC49A}"/>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89;p56">
              <a:extLst>
                <a:ext uri="{FF2B5EF4-FFF2-40B4-BE49-F238E27FC236}">
                  <a16:creationId xmlns:a16="http://schemas.microsoft.com/office/drawing/2014/main" id="{14B7BB7E-2BED-134B-ABB7-D82C7FC2EA57}"/>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50199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pic>
        <p:nvPicPr>
          <p:cNvPr id="4" name="Picture 3" descr="A picture containing chart&#10;&#10;Description automatically generated">
            <a:extLst>
              <a:ext uri="{FF2B5EF4-FFF2-40B4-BE49-F238E27FC236}">
                <a16:creationId xmlns:a16="http://schemas.microsoft.com/office/drawing/2014/main" id="{E4C213DB-B1ED-2A42-91D1-6754485BD4D4}"/>
              </a:ext>
            </a:extLst>
          </p:cNvPr>
          <p:cNvPicPr>
            <a:picLocks noChangeAspect="1"/>
          </p:cNvPicPr>
          <p:nvPr/>
        </p:nvPicPr>
        <p:blipFill>
          <a:blip r:embed="rId2"/>
          <a:stretch>
            <a:fillRect/>
          </a:stretch>
        </p:blipFill>
        <p:spPr>
          <a:xfrm>
            <a:off x="304800" y="1577088"/>
            <a:ext cx="10782300" cy="4660900"/>
          </a:xfrm>
          <a:prstGeom prst="rect">
            <a:avLst/>
          </a:prstGeom>
        </p:spPr>
      </p:pic>
      <p:sp>
        <p:nvSpPr>
          <p:cNvPr id="8" name="Title 1">
            <a:extLst>
              <a:ext uri="{FF2B5EF4-FFF2-40B4-BE49-F238E27FC236}">
                <a16:creationId xmlns:a16="http://schemas.microsoft.com/office/drawing/2014/main" id="{CFE2DE13-C567-1848-869D-442A33E099E7}"/>
              </a:ext>
            </a:extLst>
          </p:cNvPr>
          <p:cNvSpPr txBox="1">
            <a:spLocks/>
          </p:cNvSpPr>
          <p:nvPr/>
        </p:nvSpPr>
        <p:spPr>
          <a:xfrm>
            <a:off x="1076899" y="58212"/>
            <a:ext cx="8876466" cy="11994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dirty="0">
                <a:solidFill>
                  <a:schemeClr val="tx2">
                    <a:lumMod val="25000"/>
                  </a:schemeClr>
                </a:solidFill>
              </a:rPr>
              <a:t>Algorithm (EDA)</a:t>
            </a:r>
          </a:p>
        </p:txBody>
      </p:sp>
      <p:sp>
        <p:nvSpPr>
          <p:cNvPr id="9" name="Title 1">
            <a:extLst>
              <a:ext uri="{FF2B5EF4-FFF2-40B4-BE49-F238E27FC236}">
                <a16:creationId xmlns:a16="http://schemas.microsoft.com/office/drawing/2014/main" id="{F18360DB-D889-E740-93E7-D3EBF7C13300}"/>
              </a:ext>
            </a:extLst>
          </p:cNvPr>
          <p:cNvSpPr txBox="1">
            <a:spLocks/>
          </p:cNvSpPr>
          <p:nvPr/>
        </p:nvSpPr>
        <p:spPr>
          <a:xfrm>
            <a:off x="965521" y="938151"/>
            <a:ext cx="10638311" cy="63893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defTabSz="914400" rtl="1" eaLnBrk="1" latinLnBrk="0" hangingPunct="1">
              <a:lnSpc>
                <a:spcPct val="90000"/>
              </a:lnSpc>
              <a:spcBef>
                <a:spcPct val="0"/>
              </a:spcBef>
              <a:buNone/>
            </a:pPr>
            <a:r>
              <a:rPr lang="en-US" sz="2400" dirty="0">
                <a:solidFill>
                  <a:schemeClr val="accent3">
                    <a:lumMod val="75000"/>
                  </a:schemeClr>
                </a:solidFill>
              </a:rPr>
              <a:t>The most important feature affecting passenger satisfaction (Departure Delay)</a:t>
            </a:r>
            <a:endParaRPr lang="en-SA" sz="2400" dirty="0">
              <a:solidFill>
                <a:schemeClr val="accent3">
                  <a:lumMod val="75000"/>
                </a:schemeClr>
              </a:solidFill>
            </a:endParaRPr>
          </a:p>
        </p:txBody>
      </p:sp>
      <p:grpSp>
        <p:nvGrpSpPr>
          <p:cNvPr id="5" name="Google Shape;1382;p56">
            <a:extLst>
              <a:ext uri="{FF2B5EF4-FFF2-40B4-BE49-F238E27FC236}">
                <a16:creationId xmlns:a16="http://schemas.microsoft.com/office/drawing/2014/main" id="{5541698A-6244-8E4D-B6AF-6D2466CBD810}"/>
              </a:ext>
            </a:extLst>
          </p:cNvPr>
          <p:cNvGrpSpPr/>
          <p:nvPr/>
        </p:nvGrpSpPr>
        <p:grpSpPr>
          <a:xfrm>
            <a:off x="0" y="331046"/>
            <a:ext cx="730703" cy="577932"/>
            <a:chOff x="846425" y="1853625"/>
            <a:chExt cx="258325" cy="258775"/>
          </a:xfrm>
          <a:solidFill>
            <a:srgbClr val="4A66AC"/>
          </a:solidFill>
        </p:grpSpPr>
        <p:sp>
          <p:nvSpPr>
            <p:cNvPr id="6" name="Google Shape;1383;p56">
              <a:extLst>
                <a:ext uri="{FF2B5EF4-FFF2-40B4-BE49-F238E27FC236}">
                  <a16:creationId xmlns:a16="http://schemas.microsoft.com/office/drawing/2014/main" id="{777F217D-8F7B-D44F-82E8-35A9410B3D86}"/>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84;p56">
              <a:extLst>
                <a:ext uri="{FF2B5EF4-FFF2-40B4-BE49-F238E27FC236}">
                  <a16:creationId xmlns:a16="http://schemas.microsoft.com/office/drawing/2014/main" id="{02332B21-B631-3941-974A-A6AB110F9FD3}"/>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85;p56">
              <a:extLst>
                <a:ext uri="{FF2B5EF4-FFF2-40B4-BE49-F238E27FC236}">
                  <a16:creationId xmlns:a16="http://schemas.microsoft.com/office/drawing/2014/main" id="{59E7ABDC-A809-C442-8065-3AFF69C1ADBA}"/>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6;p56">
              <a:extLst>
                <a:ext uri="{FF2B5EF4-FFF2-40B4-BE49-F238E27FC236}">
                  <a16:creationId xmlns:a16="http://schemas.microsoft.com/office/drawing/2014/main" id="{079736FD-88A6-CC41-819E-2A99E2526995}"/>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7;p56">
              <a:extLst>
                <a:ext uri="{FF2B5EF4-FFF2-40B4-BE49-F238E27FC236}">
                  <a16:creationId xmlns:a16="http://schemas.microsoft.com/office/drawing/2014/main" id="{B9ACD457-9F08-DA41-A116-889B173D31B1}"/>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88;p56">
              <a:extLst>
                <a:ext uri="{FF2B5EF4-FFF2-40B4-BE49-F238E27FC236}">
                  <a16:creationId xmlns:a16="http://schemas.microsoft.com/office/drawing/2014/main" id="{0F007F0F-5DE0-7F4E-AFDB-3ABB723C58A8}"/>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89;p56">
              <a:extLst>
                <a:ext uri="{FF2B5EF4-FFF2-40B4-BE49-F238E27FC236}">
                  <a16:creationId xmlns:a16="http://schemas.microsoft.com/office/drawing/2014/main" id="{063EC86B-BC41-E442-AEBA-862B5D1AF3C2}"/>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315;p56">
            <a:extLst>
              <a:ext uri="{FF2B5EF4-FFF2-40B4-BE49-F238E27FC236}">
                <a16:creationId xmlns:a16="http://schemas.microsoft.com/office/drawing/2014/main" id="{7F1884F5-6E3B-5342-98C9-E8651B7B8CF1}"/>
              </a:ext>
            </a:extLst>
          </p:cNvPr>
          <p:cNvGrpSpPr/>
          <p:nvPr/>
        </p:nvGrpSpPr>
        <p:grpSpPr>
          <a:xfrm>
            <a:off x="10801528" y="1045207"/>
            <a:ext cx="424951" cy="361705"/>
            <a:chOff x="2290275" y="2371350"/>
            <a:chExt cx="253475" cy="215750"/>
          </a:xfrm>
          <a:solidFill>
            <a:srgbClr val="4A66AC"/>
          </a:solidFill>
        </p:grpSpPr>
        <p:sp>
          <p:nvSpPr>
            <p:cNvPr id="16" name="Google Shape;1316;p56">
              <a:extLst>
                <a:ext uri="{FF2B5EF4-FFF2-40B4-BE49-F238E27FC236}">
                  <a16:creationId xmlns:a16="http://schemas.microsoft.com/office/drawing/2014/main" id="{B5A84F24-1D21-9342-AF33-2BCCBCD94DE1}"/>
                </a:ext>
              </a:extLst>
            </p:cNvPr>
            <p:cNvSpPr/>
            <p:nvPr/>
          </p:nvSpPr>
          <p:spPr>
            <a:xfrm>
              <a:off x="2375575" y="2460350"/>
              <a:ext cx="168175" cy="126750"/>
            </a:xfrm>
            <a:custGeom>
              <a:avLst/>
              <a:gdLst/>
              <a:ahLst/>
              <a:cxnLst/>
              <a:rect l="l" t="t" r="r" b="b"/>
              <a:pathLst>
                <a:path w="6727" h="5070" extrusionOk="0">
                  <a:moveTo>
                    <a:pt x="4340" y="1364"/>
                  </a:moveTo>
                  <a:lnTo>
                    <a:pt x="5447" y="2471"/>
                  </a:lnTo>
                  <a:lnTo>
                    <a:pt x="5024" y="2894"/>
                  </a:lnTo>
                  <a:lnTo>
                    <a:pt x="4638" y="2509"/>
                  </a:lnTo>
                  <a:lnTo>
                    <a:pt x="4638" y="3876"/>
                  </a:lnTo>
                  <a:lnTo>
                    <a:pt x="4042" y="3876"/>
                  </a:lnTo>
                  <a:lnTo>
                    <a:pt x="4042" y="2509"/>
                  </a:lnTo>
                  <a:lnTo>
                    <a:pt x="3656" y="2894"/>
                  </a:lnTo>
                  <a:lnTo>
                    <a:pt x="3233" y="2471"/>
                  </a:lnTo>
                  <a:lnTo>
                    <a:pt x="4340" y="1364"/>
                  </a:lnTo>
                  <a:close/>
                  <a:moveTo>
                    <a:pt x="4476" y="0"/>
                  </a:moveTo>
                  <a:cubicBezTo>
                    <a:pt x="4467" y="6"/>
                    <a:pt x="36" y="5032"/>
                    <a:pt x="1" y="5069"/>
                  </a:cubicBezTo>
                  <a:lnTo>
                    <a:pt x="6727" y="5069"/>
                  </a:lnTo>
                  <a:lnTo>
                    <a:pt x="672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17;p56">
              <a:extLst>
                <a:ext uri="{FF2B5EF4-FFF2-40B4-BE49-F238E27FC236}">
                  <a16:creationId xmlns:a16="http://schemas.microsoft.com/office/drawing/2014/main" id="{E89A0D94-8637-3C48-961C-411B1BBCA652}"/>
                </a:ext>
              </a:extLst>
            </p:cNvPr>
            <p:cNvSpPr/>
            <p:nvPr/>
          </p:nvSpPr>
          <p:spPr>
            <a:xfrm>
              <a:off x="2372250" y="2371350"/>
              <a:ext cx="45725" cy="112925"/>
            </a:xfrm>
            <a:custGeom>
              <a:avLst/>
              <a:gdLst/>
              <a:ahLst/>
              <a:cxnLst/>
              <a:rect l="l" t="t" r="r" b="b"/>
              <a:pathLst>
                <a:path w="1829" h="4517" extrusionOk="0">
                  <a:moveTo>
                    <a:pt x="786" y="0"/>
                  </a:moveTo>
                  <a:cubicBezTo>
                    <a:pt x="406" y="0"/>
                    <a:pt x="87" y="284"/>
                    <a:pt x="44" y="661"/>
                  </a:cubicBezTo>
                  <a:cubicBezTo>
                    <a:pt x="1" y="1037"/>
                    <a:pt x="247" y="1385"/>
                    <a:pt x="615" y="1472"/>
                  </a:cubicBezTo>
                  <a:lnTo>
                    <a:pt x="426" y="1472"/>
                  </a:lnTo>
                  <a:cubicBezTo>
                    <a:pt x="212" y="1472"/>
                    <a:pt x="41" y="1645"/>
                    <a:pt x="41" y="1860"/>
                  </a:cubicBezTo>
                  <a:lnTo>
                    <a:pt x="41" y="4516"/>
                  </a:lnTo>
                  <a:lnTo>
                    <a:pt x="1828" y="2552"/>
                  </a:lnTo>
                  <a:lnTo>
                    <a:pt x="1828" y="2367"/>
                  </a:lnTo>
                  <a:cubicBezTo>
                    <a:pt x="1828" y="1880"/>
                    <a:pt x="1440" y="1483"/>
                    <a:pt x="954" y="1472"/>
                  </a:cubicBezTo>
                  <a:cubicBezTo>
                    <a:pt x="1324" y="1385"/>
                    <a:pt x="1568" y="1037"/>
                    <a:pt x="1524" y="661"/>
                  </a:cubicBezTo>
                  <a:cubicBezTo>
                    <a:pt x="1481" y="284"/>
                    <a:pt x="1162" y="0"/>
                    <a:pt x="7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18;p56">
              <a:extLst>
                <a:ext uri="{FF2B5EF4-FFF2-40B4-BE49-F238E27FC236}">
                  <a16:creationId xmlns:a16="http://schemas.microsoft.com/office/drawing/2014/main" id="{5B35E48D-81A5-5C44-837D-9EA53F489ECD}"/>
                </a:ext>
              </a:extLst>
            </p:cNvPr>
            <p:cNvSpPr/>
            <p:nvPr/>
          </p:nvSpPr>
          <p:spPr>
            <a:xfrm>
              <a:off x="2290275" y="2400675"/>
              <a:ext cx="253475" cy="186425"/>
            </a:xfrm>
            <a:custGeom>
              <a:avLst/>
              <a:gdLst/>
              <a:ahLst/>
              <a:cxnLst/>
              <a:rect l="l" t="t" r="r" b="b"/>
              <a:pathLst>
                <a:path w="10139" h="7457" extrusionOk="0">
                  <a:moveTo>
                    <a:pt x="7173" y="0"/>
                  </a:moveTo>
                  <a:lnTo>
                    <a:pt x="2683" y="4925"/>
                  </a:lnTo>
                  <a:lnTo>
                    <a:pt x="1988" y="5666"/>
                  </a:lnTo>
                  <a:lnTo>
                    <a:pt x="0" y="5666"/>
                  </a:lnTo>
                  <a:lnTo>
                    <a:pt x="0" y="7456"/>
                  </a:lnTo>
                  <a:lnTo>
                    <a:pt x="2619" y="7456"/>
                  </a:lnTo>
                  <a:lnTo>
                    <a:pt x="7616" y="1790"/>
                  </a:lnTo>
                  <a:lnTo>
                    <a:pt x="10139" y="1790"/>
                  </a:lnTo>
                  <a:lnTo>
                    <a:pt x="1013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00755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18360DB-D889-E740-93E7-D3EBF7C13300}"/>
              </a:ext>
            </a:extLst>
          </p:cNvPr>
          <p:cNvSpPr txBox="1">
            <a:spLocks/>
          </p:cNvSpPr>
          <p:nvPr/>
        </p:nvSpPr>
        <p:spPr>
          <a:xfrm>
            <a:off x="3299648" y="875031"/>
            <a:ext cx="10638311" cy="638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defTabSz="914400" rtl="1" eaLnBrk="1" latinLnBrk="0" hangingPunct="1">
              <a:lnSpc>
                <a:spcPct val="90000"/>
              </a:lnSpc>
              <a:spcBef>
                <a:spcPct val="0"/>
              </a:spcBef>
              <a:buNone/>
            </a:pPr>
            <a:r>
              <a:rPr lang="en-US" sz="2800" dirty="0">
                <a:solidFill>
                  <a:schemeClr val="accent3">
                    <a:lumMod val="75000"/>
                  </a:schemeClr>
                </a:solidFill>
              </a:rPr>
              <a:t>Checking Imbalanced Data</a:t>
            </a:r>
            <a:endParaRPr lang="en-SA" sz="2800" dirty="0">
              <a:solidFill>
                <a:schemeClr val="accent3">
                  <a:lumMod val="75000"/>
                </a:schemeClr>
              </a:solidFill>
            </a:endParaRPr>
          </a:p>
        </p:txBody>
      </p:sp>
      <p:grpSp>
        <p:nvGrpSpPr>
          <p:cNvPr id="5" name="Google Shape;1382;p56">
            <a:extLst>
              <a:ext uri="{FF2B5EF4-FFF2-40B4-BE49-F238E27FC236}">
                <a16:creationId xmlns:a16="http://schemas.microsoft.com/office/drawing/2014/main" id="{5541698A-6244-8E4D-B6AF-6D2466CBD810}"/>
              </a:ext>
            </a:extLst>
          </p:cNvPr>
          <p:cNvGrpSpPr/>
          <p:nvPr/>
        </p:nvGrpSpPr>
        <p:grpSpPr>
          <a:xfrm>
            <a:off x="0" y="331046"/>
            <a:ext cx="730703" cy="577932"/>
            <a:chOff x="846425" y="1853625"/>
            <a:chExt cx="258325" cy="258775"/>
          </a:xfrm>
          <a:solidFill>
            <a:srgbClr val="4A66AC"/>
          </a:solidFill>
        </p:grpSpPr>
        <p:sp>
          <p:nvSpPr>
            <p:cNvPr id="6" name="Google Shape;1383;p56">
              <a:extLst>
                <a:ext uri="{FF2B5EF4-FFF2-40B4-BE49-F238E27FC236}">
                  <a16:creationId xmlns:a16="http://schemas.microsoft.com/office/drawing/2014/main" id="{777F217D-8F7B-D44F-82E8-35A9410B3D86}"/>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84;p56">
              <a:extLst>
                <a:ext uri="{FF2B5EF4-FFF2-40B4-BE49-F238E27FC236}">
                  <a16:creationId xmlns:a16="http://schemas.microsoft.com/office/drawing/2014/main" id="{02332B21-B631-3941-974A-A6AB110F9FD3}"/>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85;p56">
              <a:extLst>
                <a:ext uri="{FF2B5EF4-FFF2-40B4-BE49-F238E27FC236}">
                  <a16:creationId xmlns:a16="http://schemas.microsoft.com/office/drawing/2014/main" id="{59E7ABDC-A809-C442-8065-3AFF69C1ADBA}"/>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6;p56">
              <a:extLst>
                <a:ext uri="{FF2B5EF4-FFF2-40B4-BE49-F238E27FC236}">
                  <a16:creationId xmlns:a16="http://schemas.microsoft.com/office/drawing/2014/main" id="{079736FD-88A6-CC41-819E-2A99E2526995}"/>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7;p56">
              <a:extLst>
                <a:ext uri="{FF2B5EF4-FFF2-40B4-BE49-F238E27FC236}">
                  <a16:creationId xmlns:a16="http://schemas.microsoft.com/office/drawing/2014/main" id="{B9ACD457-9F08-DA41-A116-889B173D31B1}"/>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88;p56">
              <a:extLst>
                <a:ext uri="{FF2B5EF4-FFF2-40B4-BE49-F238E27FC236}">
                  <a16:creationId xmlns:a16="http://schemas.microsoft.com/office/drawing/2014/main" id="{0F007F0F-5DE0-7F4E-AFDB-3ABB723C58A8}"/>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89;p56">
              <a:extLst>
                <a:ext uri="{FF2B5EF4-FFF2-40B4-BE49-F238E27FC236}">
                  <a16:creationId xmlns:a16="http://schemas.microsoft.com/office/drawing/2014/main" id="{063EC86B-BC41-E442-AEBA-862B5D1AF3C2}"/>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30802A42-2701-A34A-9E64-215E84B78349}"/>
              </a:ext>
            </a:extLst>
          </p:cNvPr>
          <p:cNvPicPr>
            <a:picLocks noChangeAspect="1"/>
          </p:cNvPicPr>
          <p:nvPr/>
        </p:nvPicPr>
        <p:blipFill>
          <a:blip r:embed="rId2"/>
          <a:stretch>
            <a:fillRect/>
          </a:stretch>
        </p:blipFill>
        <p:spPr>
          <a:xfrm>
            <a:off x="2353976" y="1426061"/>
            <a:ext cx="5803900" cy="4711700"/>
          </a:xfrm>
          <a:prstGeom prst="rect">
            <a:avLst/>
          </a:prstGeom>
        </p:spPr>
      </p:pic>
    </p:spTree>
    <p:extLst>
      <p:ext uri="{BB962C8B-B14F-4D97-AF65-F5344CB8AC3E}">
        <p14:creationId xmlns:p14="http://schemas.microsoft.com/office/powerpoint/2010/main" val="3095535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3CEDE">
            <a:alpha val="22000"/>
          </a:srgb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37AF0A3-6B87-F04D-B8FF-6954BD92DC08}"/>
              </a:ext>
            </a:extLst>
          </p:cNvPr>
          <p:cNvSpPr txBox="1">
            <a:spLocks/>
          </p:cNvSpPr>
          <p:nvPr/>
        </p:nvSpPr>
        <p:spPr>
          <a:xfrm>
            <a:off x="2220207" y="-143772"/>
            <a:ext cx="7587838" cy="11162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tx2">
                    <a:lumMod val="25000"/>
                  </a:schemeClr>
                </a:solidFill>
              </a:rPr>
              <a:t>Selecting Features ( by K Best Score)</a:t>
            </a:r>
            <a:endParaRPr lang="en-SA" sz="3600" dirty="0">
              <a:solidFill>
                <a:schemeClr val="tx2">
                  <a:lumMod val="25000"/>
                </a:schemeClr>
              </a:solidFill>
            </a:endParaRPr>
          </a:p>
        </p:txBody>
      </p:sp>
      <p:pic>
        <p:nvPicPr>
          <p:cNvPr id="6" name="Picture 5">
            <a:extLst>
              <a:ext uri="{FF2B5EF4-FFF2-40B4-BE49-F238E27FC236}">
                <a16:creationId xmlns:a16="http://schemas.microsoft.com/office/drawing/2014/main" id="{08AC5345-9F2F-2046-A0B6-78242716B72D}"/>
              </a:ext>
            </a:extLst>
          </p:cNvPr>
          <p:cNvPicPr>
            <a:picLocks noChangeAspect="1"/>
          </p:cNvPicPr>
          <p:nvPr/>
        </p:nvPicPr>
        <p:blipFill>
          <a:blip r:embed="rId2"/>
          <a:stretch>
            <a:fillRect/>
          </a:stretch>
        </p:blipFill>
        <p:spPr>
          <a:xfrm>
            <a:off x="1137046" y="632631"/>
            <a:ext cx="8834747" cy="6225369"/>
          </a:xfrm>
          <a:prstGeom prst="rect">
            <a:avLst/>
          </a:prstGeom>
        </p:spPr>
      </p:pic>
      <p:grpSp>
        <p:nvGrpSpPr>
          <p:cNvPr id="4" name="Google Shape;1382;p56">
            <a:extLst>
              <a:ext uri="{FF2B5EF4-FFF2-40B4-BE49-F238E27FC236}">
                <a16:creationId xmlns:a16="http://schemas.microsoft.com/office/drawing/2014/main" id="{8064D649-8C5A-4F48-B7D8-F04032433BC2}"/>
              </a:ext>
            </a:extLst>
          </p:cNvPr>
          <p:cNvGrpSpPr/>
          <p:nvPr/>
        </p:nvGrpSpPr>
        <p:grpSpPr>
          <a:xfrm>
            <a:off x="0" y="269174"/>
            <a:ext cx="730703" cy="577932"/>
            <a:chOff x="846425" y="1853625"/>
            <a:chExt cx="258325" cy="258775"/>
          </a:xfrm>
          <a:solidFill>
            <a:srgbClr val="4A66AC"/>
          </a:solidFill>
        </p:grpSpPr>
        <p:sp>
          <p:nvSpPr>
            <p:cNvPr id="5" name="Google Shape;1383;p56">
              <a:extLst>
                <a:ext uri="{FF2B5EF4-FFF2-40B4-BE49-F238E27FC236}">
                  <a16:creationId xmlns:a16="http://schemas.microsoft.com/office/drawing/2014/main" id="{17BB6287-12F5-CA4F-B172-1473FB15E412}"/>
                </a:ext>
              </a:extLst>
            </p:cNvPr>
            <p:cNvSpPr/>
            <p:nvPr/>
          </p:nvSpPr>
          <p:spPr>
            <a:xfrm>
              <a:off x="1028400" y="1853625"/>
              <a:ext cx="76000" cy="53625"/>
            </a:xfrm>
            <a:custGeom>
              <a:avLst/>
              <a:gdLst/>
              <a:ahLst/>
              <a:cxnLst/>
              <a:rect l="l" t="t" r="r" b="b"/>
              <a:pathLst>
                <a:path w="3040" h="2145" extrusionOk="0">
                  <a:moveTo>
                    <a:pt x="1533" y="1"/>
                  </a:moveTo>
                  <a:cubicBezTo>
                    <a:pt x="1023" y="1"/>
                    <a:pt x="612" y="418"/>
                    <a:pt x="623" y="931"/>
                  </a:cubicBezTo>
                  <a:cubicBezTo>
                    <a:pt x="618" y="930"/>
                    <a:pt x="613" y="930"/>
                    <a:pt x="608" y="930"/>
                  </a:cubicBezTo>
                  <a:cubicBezTo>
                    <a:pt x="273" y="930"/>
                    <a:pt x="1" y="1202"/>
                    <a:pt x="1" y="1539"/>
                  </a:cubicBezTo>
                  <a:cubicBezTo>
                    <a:pt x="1" y="1873"/>
                    <a:pt x="273" y="2145"/>
                    <a:pt x="608" y="2145"/>
                  </a:cubicBezTo>
                  <a:cubicBezTo>
                    <a:pt x="613" y="2145"/>
                    <a:pt x="618" y="2144"/>
                    <a:pt x="623" y="2144"/>
                  </a:cubicBezTo>
                  <a:lnTo>
                    <a:pt x="2445" y="2144"/>
                  </a:lnTo>
                  <a:cubicBezTo>
                    <a:pt x="2776" y="2139"/>
                    <a:pt x="3039" y="1866"/>
                    <a:pt x="3039" y="1539"/>
                  </a:cubicBezTo>
                  <a:cubicBezTo>
                    <a:pt x="3039" y="1209"/>
                    <a:pt x="2776" y="939"/>
                    <a:pt x="2445" y="931"/>
                  </a:cubicBezTo>
                  <a:cubicBezTo>
                    <a:pt x="2454" y="418"/>
                    <a:pt x="2043"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84;p56">
              <a:extLst>
                <a:ext uri="{FF2B5EF4-FFF2-40B4-BE49-F238E27FC236}">
                  <a16:creationId xmlns:a16="http://schemas.microsoft.com/office/drawing/2014/main" id="{917329D7-1F77-B647-B3F9-7E7A783E0064}"/>
                </a:ext>
              </a:extLst>
            </p:cNvPr>
            <p:cNvSpPr/>
            <p:nvPr/>
          </p:nvSpPr>
          <p:spPr>
            <a:xfrm>
              <a:off x="1013550" y="2059150"/>
              <a:ext cx="76000" cy="53250"/>
            </a:xfrm>
            <a:custGeom>
              <a:avLst/>
              <a:gdLst/>
              <a:ahLst/>
              <a:cxnLst/>
              <a:rect l="l" t="t" r="r" b="b"/>
              <a:pathLst>
                <a:path w="3040" h="2130" extrusionOk="0">
                  <a:moveTo>
                    <a:pt x="1519" y="1"/>
                  </a:moveTo>
                  <a:cubicBezTo>
                    <a:pt x="1018" y="1"/>
                    <a:pt x="609" y="409"/>
                    <a:pt x="609" y="913"/>
                  </a:cubicBezTo>
                  <a:cubicBezTo>
                    <a:pt x="273" y="913"/>
                    <a:pt x="1" y="1185"/>
                    <a:pt x="1" y="1521"/>
                  </a:cubicBezTo>
                  <a:cubicBezTo>
                    <a:pt x="1" y="1857"/>
                    <a:pt x="273" y="2130"/>
                    <a:pt x="609" y="2130"/>
                  </a:cubicBezTo>
                  <a:lnTo>
                    <a:pt x="2431" y="2130"/>
                  </a:lnTo>
                  <a:cubicBezTo>
                    <a:pt x="2767" y="2130"/>
                    <a:pt x="3039" y="1857"/>
                    <a:pt x="3039" y="1521"/>
                  </a:cubicBezTo>
                  <a:cubicBezTo>
                    <a:pt x="3039" y="1185"/>
                    <a:pt x="2767" y="913"/>
                    <a:pt x="2431" y="913"/>
                  </a:cubicBezTo>
                  <a:cubicBezTo>
                    <a:pt x="2431" y="409"/>
                    <a:pt x="2023"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85;p56">
              <a:extLst>
                <a:ext uri="{FF2B5EF4-FFF2-40B4-BE49-F238E27FC236}">
                  <a16:creationId xmlns:a16="http://schemas.microsoft.com/office/drawing/2014/main" id="{C0D1ABB9-58D9-7045-8580-C8968F635D20}"/>
                </a:ext>
              </a:extLst>
            </p:cNvPr>
            <p:cNvSpPr/>
            <p:nvPr/>
          </p:nvSpPr>
          <p:spPr>
            <a:xfrm>
              <a:off x="846425" y="1952775"/>
              <a:ext cx="258325" cy="60775"/>
            </a:xfrm>
            <a:custGeom>
              <a:avLst/>
              <a:gdLst/>
              <a:ahLst/>
              <a:cxnLst/>
              <a:rect l="l" t="t" r="r" b="b"/>
              <a:pathLst>
                <a:path w="10333" h="2431" extrusionOk="0">
                  <a:moveTo>
                    <a:pt x="3039" y="916"/>
                  </a:moveTo>
                  <a:lnTo>
                    <a:pt x="3039" y="1521"/>
                  </a:lnTo>
                  <a:lnTo>
                    <a:pt x="2431" y="1521"/>
                  </a:lnTo>
                  <a:lnTo>
                    <a:pt x="2431" y="916"/>
                  </a:lnTo>
                  <a:close/>
                  <a:moveTo>
                    <a:pt x="4255" y="916"/>
                  </a:moveTo>
                  <a:lnTo>
                    <a:pt x="4255" y="1521"/>
                  </a:lnTo>
                  <a:lnTo>
                    <a:pt x="3647" y="1521"/>
                  </a:lnTo>
                  <a:lnTo>
                    <a:pt x="3647" y="916"/>
                  </a:lnTo>
                  <a:close/>
                  <a:moveTo>
                    <a:pt x="5469" y="916"/>
                  </a:moveTo>
                  <a:lnTo>
                    <a:pt x="5472" y="1521"/>
                  </a:lnTo>
                  <a:lnTo>
                    <a:pt x="4864" y="1521"/>
                  </a:lnTo>
                  <a:lnTo>
                    <a:pt x="4864" y="916"/>
                  </a:lnTo>
                  <a:close/>
                  <a:moveTo>
                    <a:pt x="6686" y="916"/>
                  </a:moveTo>
                  <a:lnTo>
                    <a:pt x="6686" y="1521"/>
                  </a:lnTo>
                  <a:lnTo>
                    <a:pt x="6077" y="1521"/>
                  </a:lnTo>
                  <a:lnTo>
                    <a:pt x="6077" y="916"/>
                  </a:lnTo>
                  <a:close/>
                  <a:moveTo>
                    <a:pt x="0" y="0"/>
                  </a:moveTo>
                  <a:lnTo>
                    <a:pt x="0" y="1217"/>
                  </a:lnTo>
                  <a:lnTo>
                    <a:pt x="1822" y="2431"/>
                  </a:lnTo>
                  <a:lnTo>
                    <a:pt x="9472" y="2431"/>
                  </a:lnTo>
                  <a:cubicBezTo>
                    <a:pt x="9947" y="2431"/>
                    <a:pt x="10333" y="2048"/>
                    <a:pt x="10333" y="1573"/>
                  </a:cubicBezTo>
                  <a:cubicBezTo>
                    <a:pt x="10333" y="1556"/>
                    <a:pt x="10333" y="1536"/>
                    <a:pt x="10330" y="1521"/>
                  </a:cubicBezTo>
                  <a:lnTo>
                    <a:pt x="8511" y="1521"/>
                  </a:lnTo>
                  <a:cubicBezTo>
                    <a:pt x="7671" y="1521"/>
                    <a:pt x="6990" y="840"/>
                    <a:pt x="6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86;p56">
              <a:extLst>
                <a:ext uri="{FF2B5EF4-FFF2-40B4-BE49-F238E27FC236}">
                  <a16:creationId xmlns:a16="http://schemas.microsoft.com/office/drawing/2014/main" id="{6F1DF67E-792A-6842-BD2F-0BC0BAD659D9}"/>
                </a:ext>
              </a:extLst>
            </p:cNvPr>
            <p:cNvSpPr/>
            <p:nvPr/>
          </p:nvSpPr>
          <p:spPr>
            <a:xfrm>
              <a:off x="1036375" y="1952850"/>
              <a:ext cx="60775" cy="22825"/>
            </a:xfrm>
            <a:custGeom>
              <a:avLst/>
              <a:gdLst/>
              <a:ahLst/>
              <a:cxnLst/>
              <a:rect l="l" t="t" r="r" b="b"/>
              <a:pathLst>
                <a:path w="2431" h="913" extrusionOk="0">
                  <a:moveTo>
                    <a:pt x="0" y="0"/>
                  </a:moveTo>
                  <a:cubicBezTo>
                    <a:pt x="0" y="501"/>
                    <a:pt x="409" y="910"/>
                    <a:pt x="913" y="913"/>
                  </a:cubicBezTo>
                  <a:lnTo>
                    <a:pt x="2431" y="913"/>
                  </a:lnTo>
                  <a:lnTo>
                    <a:pt x="2054" y="536"/>
                  </a:lnTo>
                  <a:cubicBezTo>
                    <a:pt x="1712" y="191"/>
                    <a:pt x="1246" y="0"/>
                    <a:pt x="7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87;p56">
              <a:extLst>
                <a:ext uri="{FF2B5EF4-FFF2-40B4-BE49-F238E27FC236}">
                  <a16:creationId xmlns:a16="http://schemas.microsoft.com/office/drawing/2014/main" id="{6498BF2F-B130-854F-B8E8-C403C4C6B59D}"/>
                </a:ext>
              </a:extLst>
            </p:cNvPr>
            <p:cNvSpPr/>
            <p:nvPr/>
          </p:nvSpPr>
          <p:spPr>
            <a:xfrm>
              <a:off x="846425" y="1899625"/>
              <a:ext cx="33700" cy="38025"/>
            </a:xfrm>
            <a:custGeom>
              <a:avLst/>
              <a:gdLst/>
              <a:ahLst/>
              <a:cxnLst/>
              <a:rect l="l" t="t" r="r" b="b"/>
              <a:pathLst>
                <a:path w="1348" h="1521" extrusionOk="0">
                  <a:moveTo>
                    <a:pt x="0" y="0"/>
                  </a:moveTo>
                  <a:lnTo>
                    <a:pt x="0" y="1521"/>
                  </a:lnTo>
                  <a:lnTo>
                    <a:pt x="1347" y="1521"/>
                  </a:lnTo>
                  <a:lnTo>
                    <a:pt x="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8;p56">
              <a:extLst>
                <a:ext uri="{FF2B5EF4-FFF2-40B4-BE49-F238E27FC236}">
                  <a16:creationId xmlns:a16="http://schemas.microsoft.com/office/drawing/2014/main" id="{7917481B-5CEF-E64B-A4B0-EB5582B940E2}"/>
                </a:ext>
              </a:extLst>
            </p:cNvPr>
            <p:cNvSpPr/>
            <p:nvPr/>
          </p:nvSpPr>
          <p:spPr>
            <a:xfrm>
              <a:off x="932025" y="1869275"/>
              <a:ext cx="73225" cy="68375"/>
            </a:xfrm>
            <a:custGeom>
              <a:avLst/>
              <a:gdLst/>
              <a:ahLst/>
              <a:cxnLst/>
              <a:rect l="l" t="t" r="r" b="b"/>
              <a:pathLst>
                <a:path w="2929" h="2735" extrusionOk="0">
                  <a:moveTo>
                    <a:pt x="0" y="0"/>
                  </a:moveTo>
                  <a:lnTo>
                    <a:pt x="1217" y="2735"/>
                  </a:lnTo>
                  <a:lnTo>
                    <a:pt x="2929" y="2735"/>
                  </a:lnTo>
                  <a:lnTo>
                    <a:pt x="1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9;p56">
              <a:extLst>
                <a:ext uri="{FF2B5EF4-FFF2-40B4-BE49-F238E27FC236}">
                  <a16:creationId xmlns:a16="http://schemas.microsoft.com/office/drawing/2014/main" id="{EC14C87F-4AFA-1049-8B06-36172F448F29}"/>
                </a:ext>
              </a:extLst>
            </p:cNvPr>
            <p:cNvSpPr/>
            <p:nvPr/>
          </p:nvSpPr>
          <p:spPr>
            <a:xfrm>
              <a:off x="937600" y="2028800"/>
              <a:ext cx="67650" cy="68400"/>
            </a:xfrm>
            <a:custGeom>
              <a:avLst/>
              <a:gdLst/>
              <a:ahLst/>
              <a:cxnLst/>
              <a:rect l="l" t="t" r="r" b="b"/>
              <a:pathLst>
                <a:path w="2706" h="2736" extrusionOk="0">
                  <a:moveTo>
                    <a:pt x="994" y="1"/>
                  </a:moveTo>
                  <a:lnTo>
                    <a:pt x="0" y="2735"/>
                  </a:lnTo>
                  <a:lnTo>
                    <a:pt x="1217" y="2735"/>
                  </a:lnTo>
                  <a:lnTo>
                    <a:pt x="27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55813182"/>
      </p:ext>
    </p:extLst>
  </p:cSld>
  <p:clrMapOvr>
    <a:masterClrMapping/>
  </p:clrMapOvr>
</p:sld>
</file>

<file path=ppt/theme/theme1.xml><?xml version="1.0" encoding="utf-8"?>
<a:theme xmlns:a="http://schemas.openxmlformats.org/drawingml/2006/main" name="PebbleVTI">
  <a:themeElements>
    <a:clrScheme name="Custom 1">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281DC4"/>
      </a:hlink>
      <a:folHlink>
        <a:srgbClr val="3EBBF0"/>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emplate/>
  <TotalTime>638</TotalTime>
  <Words>476</Words>
  <Application>Microsoft Macintosh PowerPoint</Application>
  <PresentationFormat>Widescreen</PresentationFormat>
  <Paragraphs>124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Avenir Next LT Pro</vt:lpstr>
      <vt:lpstr>Avenir Next LT Pro Light</vt:lpstr>
      <vt:lpstr>Calibri</vt:lpstr>
      <vt:lpstr>Sitka Subheading</vt:lpstr>
      <vt:lpstr>Times New Roman</vt:lpstr>
      <vt:lpstr>PebbleVTI</vt:lpstr>
      <vt:lpstr>PowerPoint Presentation</vt:lpstr>
      <vt:lpstr>Outline</vt:lpstr>
      <vt:lpstr>Introducion </vt:lpstr>
      <vt:lpstr>PowerPoint Presentation</vt:lpstr>
      <vt:lpstr>Challenges</vt:lpstr>
      <vt:lpstr>Algorithm (EDA)</vt:lpstr>
      <vt:lpstr>PowerPoint Presentation</vt:lpstr>
      <vt:lpstr>PowerPoint Presentation</vt:lpstr>
      <vt:lpstr>PowerPoint Presentation</vt:lpstr>
      <vt:lpstr>KNN</vt:lpstr>
      <vt:lpstr>Logistic Regression</vt:lpstr>
      <vt:lpstr>Decision Tree</vt:lpstr>
      <vt:lpstr>Random Forest</vt:lpstr>
      <vt:lpstr>Xgboost</vt:lpstr>
      <vt:lpstr>Support Vector Machine </vt:lpstr>
      <vt:lpstr>Before feature selection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الجوهره بنت عبدالعزيز بن سعود بن عقيل</dc:creator>
  <cp:lastModifiedBy>الجوهره بنت عبدالعزيز بن سعود بن عقيل</cp:lastModifiedBy>
  <cp:revision>5</cp:revision>
  <dcterms:created xsi:type="dcterms:W3CDTF">2021-12-18T15:07:34Z</dcterms:created>
  <dcterms:modified xsi:type="dcterms:W3CDTF">2021-12-19T09:06:23Z</dcterms:modified>
</cp:coreProperties>
</file>