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63270-8C19-4FE6-9ADE-04D820BF61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79CCE7-95F5-44D7-BE7A-67ED5717CB91}">
      <dgm:prSet/>
      <dgm:spPr/>
      <dgm:t>
        <a:bodyPr/>
        <a:lstStyle/>
        <a:p>
          <a:r>
            <a:rPr lang="en-US"/>
            <a:t>Spell Checkers</a:t>
          </a:r>
        </a:p>
      </dgm:t>
    </dgm:pt>
    <dgm:pt modelId="{1FE14D51-CEFD-4AF1-98B7-93FD2DE89B5E}" type="parTrans" cxnId="{601FF990-C352-49E9-B0BD-FDDDB490F301}">
      <dgm:prSet/>
      <dgm:spPr/>
      <dgm:t>
        <a:bodyPr/>
        <a:lstStyle/>
        <a:p>
          <a:endParaRPr lang="en-US"/>
        </a:p>
      </dgm:t>
    </dgm:pt>
    <dgm:pt modelId="{CB0539A1-0D5F-4D59-B5FE-BB85D0FCD3DF}" type="sibTrans" cxnId="{601FF990-C352-49E9-B0BD-FDDDB490F301}">
      <dgm:prSet/>
      <dgm:spPr/>
      <dgm:t>
        <a:bodyPr/>
        <a:lstStyle/>
        <a:p>
          <a:endParaRPr lang="en-US"/>
        </a:p>
      </dgm:t>
    </dgm:pt>
    <dgm:pt modelId="{57FB9666-19D6-4108-90C4-251A41E300A9}">
      <dgm:prSet/>
      <dgm:spPr/>
      <dgm:t>
        <a:bodyPr/>
        <a:lstStyle/>
        <a:p>
          <a:r>
            <a:rPr lang="en-US"/>
            <a:t>Spam Filters</a:t>
          </a:r>
        </a:p>
      </dgm:t>
    </dgm:pt>
    <dgm:pt modelId="{8D08FDFF-6179-44A4-98CC-33D95B92E023}" type="parTrans" cxnId="{13CFCE2F-0303-4FA9-AE12-3CAEEC29504F}">
      <dgm:prSet/>
      <dgm:spPr/>
      <dgm:t>
        <a:bodyPr/>
        <a:lstStyle/>
        <a:p>
          <a:endParaRPr lang="en-US"/>
        </a:p>
      </dgm:t>
    </dgm:pt>
    <dgm:pt modelId="{8E438244-E7B5-4429-B3A3-F0B40F06C934}" type="sibTrans" cxnId="{13CFCE2F-0303-4FA9-AE12-3CAEEC29504F}">
      <dgm:prSet/>
      <dgm:spPr/>
      <dgm:t>
        <a:bodyPr/>
        <a:lstStyle/>
        <a:p>
          <a:endParaRPr lang="en-US"/>
        </a:p>
      </dgm:t>
    </dgm:pt>
    <dgm:pt modelId="{0D21BD72-E56B-40E3-9479-786899683CD5}">
      <dgm:prSet/>
      <dgm:spPr/>
      <dgm:t>
        <a:bodyPr/>
        <a:lstStyle/>
        <a:p>
          <a:r>
            <a:rPr lang="en-US"/>
            <a:t>Intrusion Detection System</a:t>
          </a:r>
        </a:p>
      </dgm:t>
    </dgm:pt>
    <dgm:pt modelId="{E9138D78-100D-4E12-B271-A22764AD5C2B}" type="parTrans" cxnId="{81AAF994-9F08-4595-A954-BA484AB33CFD}">
      <dgm:prSet/>
      <dgm:spPr/>
      <dgm:t>
        <a:bodyPr/>
        <a:lstStyle/>
        <a:p>
          <a:endParaRPr lang="en-US"/>
        </a:p>
      </dgm:t>
    </dgm:pt>
    <dgm:pt modelId="{40DE30EF-5DCA-4C68-9BB5-82B7F4D0EE3C}" type="sibTrans" cxnId="{81AAF994-9F08-4595-A954-BA484AB33CFD}">
      <dgm:prSet/>
      <dgm:spPr/>
      <dgm:t>
        <a:bodyPr/>
        <a:lstStyle/>
        <a:p>
          <a:endParaRPr lang="en-US"/>
        </a:p>
      </dgm:t>
    </dgm:pt>
    <dgm:pt modelId="{C411E5FD-4584-47C1-A445-BB71D28AC218}">
      <dgm:prSet/>
      <dgm:spPr/>
      <dgm:t>
        <a:bodyPr/>
        <a:lstStyle/>
        <a:p>
          <a:r>
            <a:rPr lang="en-US"/>
            <a:t>Search Engines</a:t>
          </a:r>
        </a:p>
      </dgm:t>
    </dgm:pt>
    <dgm:pt modelId="{57CF9827-FC30-4E77-BF5B-E8B1AA7C1BB6}" type="parTrans" cxnId="{47804FD6-3C74-45F8-9D7F-E2DA116B1B19}">
      <dgm:prSet/>
      <dgm:spPr/>
      <dgm:t>
        <a:bodyPr/>
        <a:lstStyle/>
        <a:p>
          <a:endParaRPr lang="en-US"/>
        </a:p>
      </dgm:t>
    </dgm:pt>
    <dgm:pt modelId="{F95ED823-9BC8-424A-B5DD-8EAE568A3EFF}" type="sibTrans" cxnId="{47804FD6-3C74-45F8-9D7F-E2DA116B1B19}">
      <dgm:prSet/>
      <dgm:spPr/>
      <dgm:t>
        <a:bodyPr/>
        <a:lstStyle/>
        <a:p>
          <a:endParaRPr lang="en-US"/>
        </a:p>
      </dgm:t>
    </dgm:pt>
    <dgm:pt modelId="{15DCF9FE-A14E-45DF-962F-E5769AE177BB}">
      <dgm:prSet/>
      <dgm:spPr/>
      <dgm:t>
        <a:bodyPr/>
        <a:lstStyle/>
        <a:p>
          <a:r>
            <a:rPr lang="en-US"/>
            <a:t>Plagiarism Detection</a:t>
          </a:r>
        </a:p>
      </dgm:t>
    </dgm:pt>
    <dgm:pt modelId="{CC25685B-FFD9-4EC2-B1C8-2F5248FC3B08}" type="parTrans" cxnId="{64875755-F618-4738-9F03-9C4FBF477DE0}">
      <dgm:prSet/>
      <dgm:spPr/>
      <dgm:t>
        <a:bodyPr/>
        <a:lstStyle/>
        <a:p>
          <a:endParaRPr lang="en-US"/>
        </a:p>
      </dgm:t>
    </dgm:pt>
    <dgm:pt modelId="{0D4B9C52-0C32-4CE3-BC3C-DBDD20CB6394}" type="sibTrans" cxnId="{64875755-F618-4738-9F03-9C4FBF477DE0}">
      <dgm:prSet/>
      <dgm:spPr/>
      <dgm:t>
        <a:bodyPr/>
        <a:lstStyle/>
        <a:p>
          <a:endParaRPr lang="en-US"/>
        </a:p>
      </dgm:t>
    </dgm:pt>
    <dgm:pt modelId="{8D7C0660-2A45-4DD5-8145-B6C74A8D80F5}">
      <dgm:prSet/>
      <dgm:spPr/>
      <dgm:t>
        <a:bodyPr/>
        <a:lstStyle/>
        <a:p>
          <a:r>
            <a:rPr lang="en-US"/>
            <a:t>Bioinformatics</a:t>
          </a:r>
        </a:p>
      </dgm:t>
    </dgm:pt>
    <dgm:pt modelId="{0FB24928-C97F-4DAA-B2A4-774339410CE0}" type="parTrans" cxnId="{4B89CDBF-57EB-4824-9CD7-7DDA98D845CA}">
      <dgm:prSet/>
      <dgm:spPr/>
      <dgm:t>
        <a:bodyPr/>
        <a:lstStyle/>
        <a:p>
          <a:endParaRPr lang="en-US"/>
        </a:p>
      </dgm:t>
    </dgm:pt>
    <dgm:pt modelId="{9C2C05EA-4B22-492F-BECE-7377A63FB44B}" type="sibTrans" cxnId="{4B89CDBF-57EB-4824-9CD7-7DDA98D845CA}">
      <dgm:prSet/>
      <dgm:spPr/>
      <dgm:t>
        <a:bodyPr/>
        <a:lstStyle/>
        <a:p>
          <a:endParaRPr lang="en-US"/>
        </a:p>
      </dgm:t>
    </dgm:pt>
    <dgm:pt modelId="{F9397DED-E2B8-4F01-8A53-2DDEEF05EE5F}">
      <dgm:prSet/>
      <dgm:spPr/>
      <dgm:t>
        <a:bodyPr/>
        <a:lstStyle/>
        <a:p>
          <a:r>
            <a:rPr lang="en-US"/>
            <a:t>Digital Forensics and Information Retrieval Systems</a:t>
          </a:r>
        </a:p>
      </dgm:t>
    </dgm:pt>
    <dgm:pt modelId="{23EED1E9-2642-4C85-9324-75125E6C50AA}" type="parTrans" cxnId="{3B11E09A-E0BE-41F1-BC3B-EA0CDCC5133C}">
      <dgm:prSet/>
      <dgm:spPr/>
      <dgm:t>
        <a:bodyPr/>
        <a:lstStyle/>
        <a:p>
          <a:endParaRPr lang="en-US"/>
        </a:p>
      </dgm:t>
    </dgm:pt>
    <dgm:pt modelId="{183D7E5B-227A-4F63-AF98-2748D6C64B55}" type="sibTrans" cxnId="{3B11E09A-E0BE-41F1-BC3B-EA0CDCC5133C}">
      <dgm:prSet/>
      <dgm:spPr/>
      <dgm:t>
        <a:bodyPr/>
        <a:lstStyle/>
        <a:p>
          <a:endParaRPr lang="en-US"/>
        </a:p>
      </dgm:t>
    </dgm:pt>
    <dgm:pt modelId="{127CBCCF-D9F8-4218-AFDF-02594B9CFAB7}" type="pres">
      <dgm:prSet presAssocID="{5EE63270-8C19-4FE6-9ADE-04D820BF6176}" presName="root" presStyleCnt="0">
        <dgm:presLayoutVars>
          <dgm:dir/>
          <dgm:resizeHandles val="exact"/>
        </dgm:presLayoutVars>
      </dgm:prSet>
      <dgm:spPr/>
    </dgm:pt>
    <dgm:pt modelId="{F252770B-69CC-4902-BCD5-FC3D602BB614}" type="pres">
      <dgm:prSet presAssocID="{2E79CCE7-95F5-44D7-BE7A-67ED5717CB91}" presName="compNode" presStyleCnt="0"/>
      <dgm:spPr/>
    </dgm:pt>
    <dgm:pt modelId="{B3C26ABC-046F-4730-B503-327AFC42BAF6}" type="pres">
      <dgm:prSet presAssocID="{2E79CCE7-95F5-44D7-BE7A-67ED5717CB91}" presName="bgRect" presStyleLbl="bgShp" presStyleIdx="0" presStyleCnt="7"/>
      <dgm:spPr/>
    </dgm:pt>
    <dgm:pt modelId="{98830F88-6DD7-4660-A200-EB578B22F83A}" type="pres">
      <dgm:prSet presAssocID="{2E79CCE7-95F5-44D7-BE7A-67ED5717CB9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963A6E6-4841-4370-9AF2-B88DEB9BFE54}" type="pres">
      <dgm:prSet presAssocID="{2E79CCE7-95F5-44D7-BE7A-67ED5717CB91}" presName="spaceRect" presStyleCnt="0"/>
      <dgm:spPr/>
    </dgm:pt>
    <dgm:pt modelId="{F26F43A6-5D78-42A9-A86A-9209CAD9FD32}" type="pres">
      <dgm:prSet presAssocID="{2E79CCE7-95F5-44D7-BE7A-67ED5717CB91}" presName="parTx" presStyleLbl="revTx" presStyleIdx="0" presStyleCnt="7">
        <dgm:presLayoutVars>
          <dgm:chMax val="0"/>
          <dgm:chPref val="0"/>
        </dgm:presLayoutVars>
      </dgm:prSet>
      <dgm:spPr/>
    </dgm:pt>
    <dgm:pt modelId="{D89E0C62-9185-4923-85AD-8DC7C8AB7CBA}" type="pres">
      <dgm:prSet presAssocID="{CB0539A1-0D5F-4D59-B5FE-BB85D0FCD3DF}" presName="sibTrans" presStyleCnt="0"/>
      <dgm:spPr/>
    </dgm:pt>
    <dgm:pt modelId="{57266BCC-64BC-44E0-B86E-4B9D719FF028}" type="pres">
      <dgm:prSet presAssocID="{57FB9666-19D6-4108-90C4-251A41E300A9}" presName="compNode" presStyleCnt="0"/>
      <dgm:spPr/>
    </dgm:pt>
    <dgm:pt modelId="{CDADE692-40C7-4FA4-B970-374FA77D18C0}" type="pres">
      <dgm:prSet presAssocID="{57FB9666-19D6-4108-90C4-251A41E300A9}" presName="bgRect" presStyleLbl="bgShp" presStyleIdx="1" presStyleCnt="7"/>
      <dgm:spPr/>
    </dgm:pt>
    <dgm:pt modelId="{2E6BD448-8E25-412B-84BE-50CCE9ECC6DB}" type="pres">
      <dgm:prSet presAssocID="{57FB9666-19D6-4108-90C4-251A41E300A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D533452-6EA1-4C89-BD67-696F88020BEF}" type="pres">
      <dgm:prSet presAssocID="{57FB9666-19D6-4108-90C4-251A41E300A9}" presName="spaceRect" presStyleCnt="0"/>
      <dgm:spPr/>
    </dgm:pt>
    <dgm:pt modelId="{9F14D30F-DB19-45EA-93AB-8F6BF2267DA2}" type="pres">
      <dgm:prSet presAssocID="{57FB9666-19D6-4108-90C4-251A41E300A9}" presName="parTx" presStyleLbl="revTx" presStyleIdx="1" presStyleCnt="7">
        <dgm:presLayoutVars>
          <dgm:chMax val="0"/>
          <dgm:chPref val="0"/>
        </dgm:presLayoutVars>
      </dgm:prSet>
      <dgm:spPr/>
    </dgm:pt>
    <dgm:pt modelId="{0E080A51-7CE7-4DEE-8453-2F92CD1FC9A1}" type="pres">
      <dgm:prSet presAssocID="{8E438244-E7B5-4429-B3A3-F0B40F06C934}" presName="sibTrans" presStyleCnt="0"/>
      <dgm:spPr/>
    </dgm:pt>
    <dgm:pt modelId="{EBC6FCAB-3CCB-4ED7-80B5-2BA8506804CD}" type="pres">
      <dgm:prSet presAssocID="{0D21BD72-E56B-40E3-9479-786899683CD5}" presName="compNode" presStyleCnt="0"/>
      <dgm:spPr/>
    </dgm:pt>
    <dgm:pt modelId="{2953BB8C-D248-4C3D-AF8B-8E6CA65C3084}" type="pres">
      <dgm:prSet presAssocID="{0D21BD72-E56B-40E3-9479-786899683CD5}" presName="bgRect" presStyleLbl="bgShp" presStyleIdx="2" presStyleCnt="7"/>
      <dgm:spPr/>
    </dgm:pt>
    <dgm:pt modelId="{74109DF1-E8CF-4D8B-A0D7-07F923A9810F}" type="pres">
      <dgm:prSet presAssocID="{0D21BD72-E56B-40E3-9479-786899683CD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73E761C6-1434-45FE-9E31-BD3BDF3F9F5B}" type="pres">
      <dgm:prSet presAssocID="{0D21BD72-E56B-40E3-9479-786899683CD5}" presName="spaceRect" presStyleCnt="0"/>
      <dgm:spPr/>
    </dgm:pt>
    <dgm:pt modelId="{B90D13EF-F04F-438E-B919-29BD6F68E32E}" type="pres">
      <dgm:prSet presAssocID="{0D21BD72-E56B-40E3-9479-786899683CD5}" presName="parTx" presStyleLbl="revTx" presStyleIdx="2" presStyleCnt="7">
        <dgm:presLayoutVars>
          <dgm:chMax val="0"/>
          <dgm:chPref val="0"/>
        </dgm:presLayoutVars>
      </dgm:prSet>
      <dgm:spPr/>
    </dgm:pt>
    <dgm:pt modelId="{7F494C0E-8A38-4221-8D86-13C290C721FE}" type="pres">
      <dgm:prSet presAssocID="{40DE30EF-5DCA-4C68-9BB5-82B7F4D0EE3C}" presName="sibTrans" presStyleCnt="0"/>
      <dgm:spPr/>
    </dgm:pt>
    <dgm:pt modelId="{8FF94F79-8339-49C4-B63D-74B53BEAE065}" type="pres">
      <dgm:prSet presAssocID="{C411E5FD-4584-47C1-A445-BB71D28AC218}" presName="compNode" presStyleCnt="0"/>
      <dgm:spPr/>
    </dgm:pt>
    <dgm:pt modelId="{5E0053D9-CF6A-4931-AFFD-D554AF7FE1D1}" type="pres">
      <dgm:prSet presAssocID="{C411E5FD-4584-47C1-A445-BB71D28AC218}" presName="bgRect" presStyleLbl="bgShp" presStyleIdx="3" presStyleCnt="7"/>
      <dgm:spPr/>
    </dgm:pt>
    <dgm:pt modelId="{5B6DF542-BCA9-4659-949A-415BBAC5314A}" type="pres">
      <dgm:prSet presAssocID="{C411E5FD-4584-47C1-A445-BB71D28AC21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4676087-96AC-4D08-9697-0A280FF8FC0A}" type="pres">
      <dgm:prSet presAssocID="{C411E5FD-4584-47C1-A445-BB71D28AC218}" presName="spaceRect" presStyleCnt="0"/>
      <dgm:spPr/>
    </dgm:pt>
    <dgm:pt modelId="{3D673C5B-0A7B-4344-B97C-D846A6687CA1}" type="pres">
      <dgm:prSet presAssocID="{C411E5FD-4584-47C1-A445-BB71D28AC218}" presName="parTx" presStyleLbl="revTx" presStyleIdx="3" presStyleCnt="7">
        <dgm:presLayoutVars>
          <dgm:chMax val="0"/>
          <dgm:chPref val="0"/>
        </dgm:presLayoutVars>
      </dgm:prSet>
      <dgm:spPr/>
    </dgm:pt>
    <dgm:pt modelId="{33E8738A-4B6B-4EEC-A743-60A596F34579}" type="pres">
      <dgm:prSet presAssocID="{F95ED823-9BC8-424A-B5DD-8EAE568A3EFF}" presName="sibTrans" presStyleCnt="0"/>
      <dgm:spPr/>
    </dgm:pt>
    <dgm:pt modelId="{2B2C5FEB-A81E-4896-A734-687C698ED5B4}" type="pres">
      <dgm:prSet presAssocID="{15DCF9FE-A14E-45DF-962F-E5769AE177BB}" presName="compNode" presStyleCnt="0"/>
      <dgm:spPr/>
    </dgm:pt>
    <dgm:pt modelId="{916A81D9-FFEE-4D8A-8C25-F9AAB82DA9CA}" type="pres">
      <dgm:prSet presAssocID="{15DCF9FE-A14E-45DF-962F-E5769AE177BB}" presName="bgRect" presStyleLbl="bgShp" presStyleIdx="4" presStyleCnt="7"/>
      <dgm:spPr/>
    </dgm:pt>
    <dgm:pt modelId="{E23E327C-D551-436B-93D8-3EBD9FB441CA}" type="pres">
      <dgm:prSet presAssocID="{15DCF9FE-A14E-45DF-962F-E5769AE177B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2B8622C-3AAA-46ED-A86D-6609F622BCE0}" type="pres">
      <dgm:prSet presAssocID="{15DCF9FE-A14E-45DF-962F-E5769AE177BB}" presName="spaceRect" presStyleCnt="0"/>
      <dgm:spPr/>
    </dgm:pt>
    <dgm:pt modelId="{5FFE8263-A883-4C8A-88B7-8957BCBD5E13}" type="pres">
      <dgm:prSet presAssocID="{15DCF9FE-A14E-45DF-962F-E5769AE177BB}" presName="parTx" presStyleLbl="revTx" presStyleIdx="4" presStyleCnt="7">
        <dgm:presLayoutVars>
          <dgm:chMax val="0"/>
          <dgm:chPref val="0"/>
        </dgm:presLayoutVars>
      </dgm:prSet>
      <dgm:spPr/>
    </dgm:pt>
    <dgm:pt modelId="{7EA4E38E-358B-4630-9F23-AD8132FE0B47}" type="pres">
      <dgm:prSet presAssocID="{0D4B9C52-0C32-4CE3-BC3C-DBDD20CB6394}" presName="sibTrans" presStyleCnt="0"/>
      <dgm:spPr/>
    </dgm:pt>
    <dgm:pt modelId="{D3E1CFA5-9128-4013-994B-547E24A49845}" type="pres">
      <dgm:prSet presAssocID="{8D7C0660-2A45-4DD5-8145-B6C74A8D80F5}" presName="compNode" presStyleCnt="0"/>
      <dgm:spPr/>
    </dgm:pt>
    <dgm:pt modelId="{F03C7305-CDE8-4D84-A6BA-142E1E808805}" type="pres">
      <dgm:prSet presAssocID="{8D7C0660-2A45-4DD5-8145-B6C74A8D80F5}" presName="bgRect" presStyleLbl="bgShp" presStyleIdx="5" presStyleCnt="7"/>
      <dgm:spPr/>
    </dgm:pt>
    <dgm:pt modelId="{C38CB8AB-A8DF-4004-AA5F-DC748BD21E16}" type="pres">
      <dgm:prSet presAssocID="{8D7C0660-2A45-4DD5-8145-B6C74A8D80F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A8EBBDE9-25FA-480C-842A-505E18F31276}" type="pres">
      <dgm:prSet presAssocID="{8D7C0660-2A45-4DD5-8145-B6C74A8D80F5}" presName="spaceRect" presStyleCnt="0"/>
      <dgm:spPr/>
    </dgm:pt>
    <dgm:pt modelId="{C743862B-D0EE-4AC3-A85A-7C017E1A94E7}" type="pres">
      <dgm:prSet presAssocID="{8D7C0660-2A45-4DD5-8145-B6C74A8D80F5}" presName="parTx" presStyleLbl="revTx" presStyleIdx="5" presStyleCnt="7">
        <dgm:presLayoutVars>
          <dgm:chMax val="0"/>
          <dgm:chPref val="0"/>
        </dgm:presLayoutVars>
      </dgm:prSet>
      <dgm:spPr/>
    </dgm:pt>
    <dgm:pt modelId="{B3D0B280-33F3-49DD-AB8A-231D2FA0E3EA}" type="pres">
      <dgm:prSet presAssocID="{9C2C05EA-4B22-492F-BECE-7377A63FB44B}" presName="sibTrans" presStyleCnt="0"/>
      <dgm:spPr/>
    </dgm:pt>
    <dgm:pt modelId="{A164F3AD-8E95-4DEE-B495-D9EA36216689}" type="pres">
      <dgm:prSet presAssocID="{F9397DED-E2B8-4F01-8A53-2DDEEF05EE5F}" presName="compNode" presStyleCnt="0"/>
      <dgm:spPr/>
    </dgm:pt>
    <dgm:pt modelId="{1D9C1862-DA04-4723-9780-844626E4C930}" type="pres">
      <dgm:prSet presAssocID="{F9397DED-E2B8-4F01-8A53-2DDEEF05EE5F}" presName="bgRect" presStyleLbl="bgShp" presStyleIdx="6" presStyleCnt="7"/>
      <dgm:spPr/>
    </dgm:pt>
    <dgm:pt modelId="{FEE5A78C-C616-4FED-BC96-425532112F07}" type="pres">
      <dgm:prSet presAssocID="{F9397DED-E2B8-4F01-8A53-2DDEEF05EE5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AB13A4-3364-4955-9D80-302D0F80D139}" type="pres">
      <dgm:prSet presAssocID="{F9397DED-E2B8-4F01-8A53-2DDEEF05EE5F}" presName="spaceRect" presStyleCnt="0"/>
      <dgm:spPr/>
    </dgm:pt>
    <dgm:pt modelId="{3CEF0118-3273-4155-A288-928756D2D4B6}" type="pres">
      <dgm:prSet presAssocID="{F9397DED-E2B8-4F01-8A53-2DDEEF05EE5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3CFCE2F-0303-4FA9-AE12-3CAEEC29504F}" srcId="{5EE63270-8C19-4FE6-9ADE-04D820BF6176}" destId="{57FB9666-19D6-4108-90C4-251A41E300A9}" srcOrd="1" destOrd="0" parTransId="{8D08FDFF-6179-44A4-98CC-33D95B92E023}" sibTransId="{8E438244-E7B5-4429-B3A3-F0B40F06C934}"/>
    <dgm:cxn modelId="{64875755-F618-4738-9F03-9C4FBF477DE0}" srcId="{5EE63270-8C19-4FE6-9ADE-04D820BF6176}" destId="{15DCF9FE-A14E-45DF-962F-E5769AE177BB}" srcOrd="4" destOrd="0" parTransId="{CC25685B-FFD9-4EC2-B1C8-2F5248FC3B08}" sibTransId="{0D4B9C52-0C32-4CE3-BC3C-DBDD20CB6394}"/>
    <dgm:cxn modelId="{EBDAD47D-C54D-4A90-AD26-220A69E8D771}" type="presOf" srcId="{8D7C0660-2A45-4DD5-8145-B6C74A8D80F5}" destId="{C743862B-D0EE-4AC3-A85A-7C017E1A94E7}" srcOrd="0" destOrd="0" presId="urn:microsoft.com/office/officeart/2018/2/layout/IconVerticalSolidList"/>
    <dgm:cxn modelId="{8DD22090-6428-4B47-9558-1CE219624480}" type="presOf" srcId="{C411E5FD-4584-47C1-A445-BB71D28AC218}" destId="{3D673C5B-0A7B-4344-B97C-D846A6687CA1}" srcOrd="0" destOrd="0" presId="urn:microsoft.com/office/officeart/2018/2/layout/IconVerticalSolidList"/>
    <dgm:cxn modelId="{601FF990-C352-49E9-B0BD-FDDDB490F301}" srcId="{5EE63270-8C19-4FE6-9ADE-04D820BF6176}" destId="{2E79CCE7-95F5-44D7-BE7A-67ED5717CB91}" srcOrd="0" destOrd="0" parTransId="{1FE14D51-CEFD-4AF1-98B7-93FD2DE89B5E}" sibTransId="{CB0539A1-0D5F-4D59-B5FE-BB85D0FCD3DF}"/>
    <dgm:cxn modelId="{90BD7992-104C-4B6F-B8E4-DBFD665B4B0C}" type="presOf" srcId="{15DCF9FE-A14E-45DF-962F-E5769AE177BB}" destId="{5FFE8263-A883-4C8A-88B7-8957BCBD5E13}" srcOrd="0" destOrd="0" presId="urn:microsoft.com/office/officeart/2018/2/layout/IconVerticalSolidList"/>
    <dgm:cxn modelId="{81AAF994-9F08-4595-A954-BA484AB33CFD}" srcId="{5EE63270-8C19-4FE6-9ADE-04D820BF6176}" destId="{0D21BD72-E56B-40E3-9479-786899683CD5}" srcOrd="2" destOrd="0" parTransId="{E9138D78-100D-4E12-B271-A22764AD5C2B}" sibTransId="{40DE30EF-5DCA-4C68-9BB5-82B7F4D0EE3C}"/>
    <dgm:cxn modelId="{3B11E09A-E0BE-41F1-BC3B-EA0CDCC5133C}" srcId="{5EE63270-8C19-4FE6-9ADE-04D820BF6176}" destId="{F9397DED-E2B8-4F01-8A53-2DDEEF05EE5F}" srcOrd="6" destOrd="0" parTransId="{23EED1E9-2642-4C85-9324-75125E6C50AA}" sibTransId="{183D7E5B-227A-4F63-AF98-2748D6C64B55}"/>
    <dgm:cxn modelId="{7A7A7EAA-2A07-4405-91AA-90240F316155}" type="presOf" srcId="{F9397DED-E2B8-4F01-8A53-2DDEEF05EE5F}" destId="{3CEF0118-3273-4155-A288-928756D2D4B6}" srcOrd="0" destOrd="0" presId="urn:microsoft.com/office/officeart/2018/2/layout/IconVerticalSolidList"/>
    <dgm:cxn modelId="{2654DFBB-D0E1-4D32-A864-F7BBEB10E7C7}" type="presOf" srcId="{2E79CCE7-95F5-44D7-BE7A-67ED5717CB91}" destId="{F26F43A6-5D78-42A9-A86A-9209CAD9FD32}" srcOrd="0" destOrd="0" presId="urn:microsoft.com/office/officeart/2018/2/layout/IconVerticalSolidList"/>
    <dgm:cxn modelId="{4B89CDBF-57EB-4824-9CD7-7DDA98D845CA}" srcId="{5EE63270-8C19-4FE6-9ADE-04D820BF6176}" destId="{8D7C0660-2A45-4DD5-8145-B6C74A8D80F5}" srcOrd="5" destOrd="0" parTransId="{0FB24928-C97F-4DAA-B2A4-774339410CE0}" sibTransId="{9C2C05EA-4B22-492F-BECE-7377A63FB44B}"/>
    <dgm:cxn modelId="{028CA5C6-21F0-47ED-AD45-748149694B41}" type="presOf" srcId="{0D21BD72-E56B-40E3-9479-786899683CD5}" destId="{B90D13EF-F04F-438E-B919-29BD6F68E32E}" srcOrd="0" destOrd="0" presId="urn:microsoft.com/office/officeart/2018/2/layout/IconVerticalSolidList"/>
    <dgm:cxn modelId="{FFCCFECC-1292-4034-98B0-8A24EA1550BF}" type="presOf" srcId="{57FB9666-19D6-4108-90C4-251A41E300A9}" destId="{9F14D30F-DB19-45EA-93AB-8F6BF2267DA2}" srcOrd="0" destOrd="0" presId="urn:microsoft.com/office/officeart/2018/2/layout/IconVerticalSolidList"/>
    <dgm:cxn modelId="{47804FD6-3C74-45F8-9D7F-E2DA116B1B19}" srcId="{5EE63270-8C19-4FE6-9ADE-04D820BF6176}" destId="{C411E5FD-4584-47C1-A445-BB71D28AC218}" srcOrd="3" destOrd="0" parTransId="{57CF9827-FC30-4E77-BF5B-E8B1AA7C1BB6}" sibTransId="{F95ED823-9BC8-424A-B5DD-8EAE568A3EFF}"/>
    <dgm:cxn modelId="{C30FCFE0-C698-4A84-80AE-7BAF6491A365}" type="presOf" srcId="{5EE63270-8C19-4FE6-9ADE-04D820BF6176}" destId="{127CBCCF-D9F8-4218-AFDF-02594B9CFAB7}" srcOrd="0" destOrd="0" presId="urn:microsoft.com/office/officeart/2018/2/layout/IconVerticalSolidList"/>
    <dgm:cxn modelId="{871BF0BC-99A7-46C6-BBAC-27EF142B2683}" type="presParOf" srcId="{127CBCCF-D9F8-4218-AFDF-02594B9CFAB7}" destId="{F252770B-69CC-4902-BCD5-FC3D602BB614}" srcOrd="0" destOrd="0" presId="urn:microsoft.com/office/officeart/2018/2/layout/IconVerticalSolidList"/>
    <dgm:cxn modelId="{639BDC62-3372-4B04-8866-04D8BEC03B43}" type="presParOf" srcId="{F252770B-69CC-4902-BCD5-FC3D602BB614}" destId="{B3C26ABC-046F-4730-B503-327AFC42BAF6}" srcOrd="0" destOrd="0" presId="urn:microsoft.com/office/officeart/2018/2/layout/IconVerticalSolidList"/>
    <dgm:cxn modelId="{9E7F0EF2-0B1B-4FC1-BC1D-6090CCAB8FBB}" type="presParOf" srcId="{F252770B-69CC-4902-BCD5-FC3D602BB614}" destId="{98830F88-6DD7-4660-A200-EB578B22F83A}" srcOrd="1" destOrd="0" presId="urn:microsoft.com/office/officeart/2018/2/layout/IconVerticalSolidList"/>
    <dgm:cxn modelId="{DD799596-F9DC-4C1E-A748-0216D1E10CD1}" type="presParOf" srcId="{F252770B-69CC-4902-BCD5-FC3D602BB614}" destId="{6963A6E6-4841-4370-9AF2-B88DEB9BFE54}" srcOrd="2" destOrd="0" presId="urn:microsoft.com/office/officeart/2018/2/layout/IconVerticalSolidList"/>
    <dgm:cxn modelId="{EEC2EEB9-BB6E-4B12-8F01-757AD3B570D7}" type="presParOf" srcId="{F252770B-69CC-4902-BCD5-FC3D602BB614}" destId="{F26F43A6-5D78-42A9-A86A-9209CAD9FD32}" srcOrd="3" destOrd="0" presId="urn:microsoft.com/office/officeart/2018/2/layout/IconVerticalSolidList"/>
    <dgm:cxn modelId="{A7B0EABA-F79B-4955-83C0-79707B45A85A}" type="presParOf" srcId="{127CBCCF-D9F8-4218-AFDF-02594B9CFAB7}" destId="{D89E0C62-9185-4923-85AD-8DC7C8AB7CBA}" srcOrd="1" destOrd="0" presId="urn:microsoft.com/office/officeart/2018/2/layout/IconVerticalSolidList"/>
    <dgm:cxn modelId="{7B293E74-2210-446E-9620-3C7AC183F436}" type="presParOf" srcId="{127CBCCF-D9F8-4218-AFDF-02594B9CFAB7}" destId="{57266BCC-64BC-44E0-B86E-4B9D719FF028}" srcOrd="2" destOrd="0" presId="urn:microsoft.com/office/officeart/2018/2/layout/IconVerticalSolidList"/>
    <dgm:cxn modelId="{CBF49D23-1BA6-4253-9A56-DF26D2AB3761}" type="presParOf" srcId="{57266BCC-64BC-44E0-B86E-4B9D719FF028}" destId="{CDADE692-40C7-4FA4-B970-374FA77D18C0}" srcOrd="0" destOrd="0" presId="urn:microsoft.com/office/officeart/2018/2/layout/IconVerticalSolidList"/>
    <dgm:cxn modelId="{E8EBBC5A-C156-40BA-93F3-A69F47B051D9}" type="presParOf" srcId="{57266BCC-64BC-44E0-B86E-4B9D719FF028}" destId="{2E6BD448-8E25-412B-84BE-50CCE9ECC6DB}" srcOrd="1" destOrd="0" presId="urn:microsoft.com/office/officeart/2018/2/layout/IconVerticalSolidList"/>
    <dgm:cxn modelId="{8A42B76E-7853-45D9-9599-90EFDE938A09}" type="presParOf" srcId="{57266BCC-64BC-44E0-B86E-4B9D719FF028}" destId="{FD533452-6EA1-4C89-BD67-696F88020BEF}" srcOrd="2" destOrd="0" presId="urn:microsoft.com/office/officeart/2018/2/layout/IconVerticalSolidList"/>
    <dgm:cxn modelId="{70F12CCA-320C-4ED1-B8C4-41C59F0C7DC1}" type="presParOf" srcId="{57266BCC-64BC-44E0-B86E-4B9D719FF028}" destId="{9F14D30F-DB19-45EA-93AB-8F6BF2267DA2}" srcOrd="3" destOrd="0" presId="urn:microsoft.com/office/officeart/2018/2/layout/IconVerticalSolidList"/>
    <dgm:cxn modelId="{9D722383-9BCE-4709-ADD5-AA78AB6648FC}" type="presParOf" srcId="{127CBCCF-D9F8-4218-AFDF-02594B9CFAB7}" destId="{0E080A51-7CE7-4DEE-8453-2F92CD1FC9A1}" srcOrd="3" destOrd="0" presId="urn:microsoft.com/office/officeart/2018/2/layout/IconVerticalSolidList"/>
    <dgm:cxn modelId="{5FDEF413-0357-4260-B67F-BEB680125343}" type="presParOf" srcId="{127CBCCF-D9F8-4218-AFDF-02594B9CFAB7}" destId="{EBC6FCAB-3CCB-4ED7-80B5-2BA8506804CD}" srcOrd="4" destOrd="0" presId="urn:microsoft.com/office/officeart/2018/2/layout/IconVerticalSolidList"/>
    <dgm:cxn modelId="{D9778A71-395D-44D8-9B05-8384BA620DC3}" type="presParOf" srcId="{EBC6FCAB-3CCB-4ED7-80B5-2BA8506804CD}" destId="{2953BB8C-D248-4C3D-AF8B-8E6CA65C3084}" srcOrd="0" destOrd="0" presId="urn:microsoft.com/office/officeart/2018/2/layout/IconVerticalSolidList"/>
    <dgm:cxn modelId="{9603F79A-E01D-43B8-A26F-5C09E736389F}" type="presParOf" srcId="{EBC6FCAB-3CCB-4ED7-80B5-2BA8506804CD}" destId="{74109DF1-E8CF-4D8B-A0D7-07F923A9810F}" srcOrd="1" destOrd="0" presId="urn:microsoft.com/office/officeart/2018/2/layout/IconVerticalSolidList"/>
    <dgm:cxn modelId="{9CD8299B-D281-4C64-A98F-A3446A795F7B}" type="presParOf" srcId="{EBC6FCAB-3CCB-4ED7-80B5-2BA8506804CD}" destId="{73E761C6-1434-45FE-9E31-BD3BDF3F9F5B}" srcOrd="2" destOrd="0" presId="urn:microsoft.com/office/officeart/2018/2/layout/IconVerticalSolidList"/>
    <dgm:cxn modelId="{ED52ACCC-D9D9-4561-BC4F-01A7057D6894}" type="presParOf" srcId="{EBC6FCAB-3CCB-4ED7-80B5-2BA8506804CD}" destId="{B90D13EF-F04F-438E-B919-29BD6F68E32E}" srcOrd="3" destOrd="0" presId="urn:microsoft.com/office/officeart/2018/2/layout/IconVerticalSolidList"/>
    <dgm:cxn modelId="{645EDB18-AB9E-4C51-BD28-9F925A011A84}" type="presParOf" srcId="{127CBCCF-D9F8-4218-AFDF-02594B9CFAB7}" destId="{7F494C0E-8A38-4221-8D86-13C290C721FE}" srcOrd="5" destOrd="0" presId="urn:microsoft.com/office/officeart/2018/2/layout/IconVerticalSolidList"/>
    <dgm:cxn modelId="{B78CFB06-47EC-4720-B4B2-99D298652B25}" type="presParOf" srcId="{127CBCCF-D9F8-4218-AFDF-02594B9CFAB7}" destId="{8FF94F79-8339-49C4-B63D-74B53BEAE065}" srcOrd="6" destOrd="0" presId="urn:microsoft.com/office/officeart/2018/2/layout/IconVerticalSolidList"/>
    <dgm:cxn modelId="{2B712457-3113-49C0-AC8D-5109B9E98F3B}" type="presParOf" srcId="{8FF94F79-8339-49C4-B63D-74B53BEAE065}" destId="{5E0053D9-CF6A-4931-AFFD-D554AF7FE1D1}" srcOrd="0" destOrd="0" presId="urn:microsoft.com/office/officeart/2018/2/layout/IconVerticalSolidList"/>
    <dgm:cxn modelId="{75D2E682-8F0A-401E-8D62-F1B38304973F}" type="presParOf" srcId="{8FF94F79-8339-49C4-B63D-74B53BEAE065}" destId="{5B6DF542-BCA9-4659-949A-415BBAC5314A}" srcOrd="1" destOrd="0" presId="urn:microsoft.com/office/officeart/2018/2/layout/IconVerticalSolidList"/>
    <dgm:cxn modelId="{DFC13FD1-E05F-4B52-BE0D-51C33815B2F6}" type="presParOf" srcId="{8FF94F79-8339-49C4-B63D-74B53BEAE065}" destId="{94676087-96AC-4D08-9697-0A280FF8FC0A}" srcOrd="2" destOrd="0" presId="urn:microsoft.com/office/officeart/2018/2/layout/IconVerticalSolidList"/>
    <dgm:cxn modelId="{E6A5C5AB-304A-4442-A436-719092C29E28}" type="presParOf" srcId="{8FF94F79-8339-49C4-B63D-74B53BEAE065}" destId="{3D673C5B-0A7B-4344-B97C-D846A6687CA1}" srcOrd="3" destOrd="0" presId="urn:microsoft.com/office/officeart/2018/2/layout/IconVerticalSolidList"/>
    <dgm:cxn modelId="{C656DA1A-BECC-458C-8010-E4FA1355D1D9}" type="presParOf" srcId="{127CBCCF-D9F8-4218-AFDF-02594B9CFAB7}" destId="{33E8738A-4B6B-4EEC-A743-60A596F34579}" srcOrd="7" destOrd="0" presId="urn:microsoft.com/office/officeart/2018/2/layout/IconVerticalSolidList"/>
    <dgm:cxn modelId="{6E07D0C3-3259-4A0C-B91C-F7068D7F28F9}" type="presParOf" srcId="{127CBCCF-D9F8-4218-AFDF-02594B9CFAB7}" destId="{2B2C5FEB-A81E-4896-A734-687C698ED5B4}" srcOrd="8" destOrd="0" presId="urn:microsoft.com/office/officeart/2018/2/layout/IconVerticalSolidList"/>
    <dgm:cxn modelId="{71E1CBFB-313C-4C15-914B-089E3A5D98DC}" type="presParOf" srcId="{2B2C5FEB-A81E-4896-A734-687C698ED5B4}" destId="{916A81D9-FFEE-4D8A-8C25-F9AAB82DA9CA}" srcOrd="0" destOrd="0" presId="urn:microsoft.com/office/officeart/2018/2/layout/IconVerticalSolidList"/>
    <dgm:cxn modelId="{F637D344-4352-46CA-B065-3FCDE243B4DA}" type="presParOf" srcId="{2B2C5FEB-A81E-4896-A734-687C698ED5B4}" destId="{E23E327C-D551-436B-93D8-3EBD9FB441CA}" srcOrd="1" destOrd="0" presId="urn:microsoft.com/office/officeart/2018/2/layout/IconVerticalSolidList"/>
    <dgm:cxn modelId="{3FD5CFD3-DF4A-48D9-A9AD-879CDD13B4D4}" type="presParOf" srcId="{2B2C5FEB-A81E-4896-A734-687C698ED5B4}" destId="{92B8622C-3AAA-46ED-A86D-6609F622BCE0}" srcOrd="2" destOrd="0" presId="urn:microsoft.com/office/officeart/2018/2/layout/IconVerticalSolidList"/>
    <dgm:cxn modelId="{2045BCA2-8FB2-4F54-93B6-1B2DE25CEE1C}" type="presParOf" srcId="{2B2C5FEB-A81E-4896-A734-687C698ED5B4}" destId="{5FFE8263-A883-4C8A-88B7-8957BCBD5E13}" srcOrd="3" destOrd="0" presId="urn:microsoft.com/office/officeart/2018/2/layout/IconVerticalSolidList"/>
    <dgm:cxn modelId="{1BCCB614-4353-49E8-ABB5-54461FCD7C87}" type="presParOf" srcId="{127CBCCF-D9F8-4218-AFDF-02594B9CFAB7}" destId="{7EA4E38E-358B-4630-9F23-AD8132FE0B47}" srcOrd="9" destOrd="0" presId="urn:microsoft.com/office/officeart/2018/2/layout/IconVerticalSolidList"/>
    <dgm:cxn modelId="{41818850-9177-4560-8049-2DCD346671F1}" type="presParOf" srcId="{127CBCCF-D9F8-4218-AFDF-02594B9CFAB7}" destId="{D3E1CFA5-9128-4013-994B-547E24A49845}" srcOrd="10" destOrd="0" presId="urn:microsoft.com/office/officeart/2018/2/layout/IconVerticalSolidList"/>
    <dgm:cxn modelId="{B3DF5CDB-D9B9-4F3A-9164-1B917D29327B}" type="presParOf" srcId="{D3E1CFA5-9128-4013-994B-547E24A49845}" destId="{F03C7305-CDE8-4D84-A6BA-142E1E808805}" srcOrd="0" destOrd="0" presId="urn:microsoft.com/office/officeart/2018/2/layout/IconVerticalSolidList"/>
    <dgm:cxn modelId="{447C9779-2E19-417A-BEDB-E0F3360374F9}" type="presParOf" srcId="{D3E1CFA5-9128-4013-994B-547E24A49845}" destId="{C38CB8AB-A8DF-4004-AA5F-DC748BD21E16}" srcOrd="1" destOrd="0" presId="urn:microsoft.com/office/officeart/2018/2/layout/IconVerticalSolidList"/>
    <dgm:cxn modelId="{8969A439-59CB-4838-B933-D763C9566DBB}" type="presParOf" srcId="{D3E1CFA5-9128-4013-994B-547E24A49845}" destId="{A8EBBDE9-25FA-480C-842A-505E18F31276}" srcOrd="2" destOrd="0" presId="urn:microsoft.com/office/officeart/2018/2/layout/IconVerticalSolidList"/>
    <dgm:cxn modelId="{80106DEF-3674-4DC7-A38F-4CD3361348E3}" type="presParOf" srcId="{D3E1CFA5-9128-4013-994B-547E24A49845}" destId="{C743862B-D0EE-4AC3-A85A-7C017E1A94E7}" srcOrd="3" destOrd="0" presId="urn:microsoft.com/office/officeart/2018/2/layout/IconVerticalSolidList"/>
    <dgm:cxn modelId="{AACE0BEC-6A55-4ADD-B51D-076FC9EEC4B4}" type="presParOf" srcId="{127CBCCF-D9F8-4218-AFDF-02594B9CFAB7}" destId="{B3D0B280-33F3-49DD-AB8A-231D2FA0E3EA}" srcOrd="11" destOrd="0" presId="urn:microsoft.com/office/officeart/2018/2/layout/IconVerticalSolidList"/>
    <dgm:cxn modelId="{A3FA6316-C67D-4B27-BFA1-349EB6485126}" type="presParOf" srcId="{127CBCCF-D9F8-4218-AFDF-02594B9CFAB7}" destId="{A164F3AD-8E95-4DEE-B495-D9EA36216689}" srcOrd="12" destOrd="0" presId="urn:microsoft.com/office/officeart/2018/2/layout/IconVerticalSolidList"/>
    <dgm:cxn modelId="{6D361629-BA3A-45FE-8732-2E3CD189A782}" type="presParOf" srcId="{A164F3AD-8E95-4DEE-B495-D9EA36216689}" destId="{1D9C1862-DA04-4723-9780-844626E4C930}" srcOrd="0" destOrd="0" presId="urn:microsoft.com/office/officeart/2018/2/layout/IconVerticalSolidList"/>
    <dgm:cxn modelId="{882F382E-062C-47BC-AE63-4748C407DD4C}" type="presParOf" srcId="{A164F3AD-8E95-4DEE-B495-D9EA36216689}" destId="{FEE5A78C-C616-4FED-BC96-425532112F07}" srcOrd="1" destOrd="0" presId="urn:microsoft.com/office/officeart/2018/2/layout/IconVerticalSolidList"/>
    <dgm:cxn modelId="{29007D4E-06D4-4F0F-97DA-884AB49BC200}" type="presParOf" srcId="{A164F3AD-8E95-4DEE-B495-D9EA36216689}" destId="{A1AB13A4-3364-4955-9D80-302D0F80D139}" srcOrd="2" destOrd="0" presId="urn:microsoft.com/office/officeart/2018/2/layout/IconVerticalSolidList"/>
    <dgm:cxn modelId="{5CE32B01-F809-43CE-BDE5-669DC0DA98DF}" type="presParOf" srcId="{A164F3AD-8E95-4DEE-B495-D9EA36216689}" destId="{3CEF0118-3273-4155-A288-928756D2D4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9CD6F-FF66-4FC7-A325-3C2124FEFE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8F39BE4-64FC-4CAF-BF46-A2143592E8A2}">
      <dgm:prSet/>
      <dgm:spPr/>
      <dgm:t>
        <a:bodyPr/>
        <a:lstStyle/>
        <a:p>
          <a:pPr>
            <a:defRPr cap="all"/>
          </a:pPr>
          <a:r>
            <a:rPr lang="en-US"/>
            <a:t>1- I learned more about searching algorithms and how they work</a:t>
          </a:r>
        </a:p>
      </dgm:t>
    </dgm:pt>
    <dgm:pt modelId="{5F6D562E-7C07-4399-86F2-456716132DA9}" type="parTrans" cxnId="{9B8D4AA8-C911-48E2-A9F7-D6A054EA0CB6}">
      <dgm:prSet/>
      <dgm:spPr/>
      <dgm:t>
        <a:bodyPr/>
        <a:lstStyle/>
        <a:p>
          <a:endParaRPr lang="en-US"/>
        </a:p>
      </dgm:t>
    </dgm:pt>
    <dgm:pt modelId="{229FC899-81E7-4CAA-95F0-A3DBE753925F}" type="sibTrans" cxnId="{9B8D4AA8-C911-48E2-A9F7-D6A054EA0CB6}">
      <dgm:prSet/>
      <dgm:spPr/>
      <dgm:t>
        <a:bodyPr/>
        <a:lstStyle/>
        <a:p>
          <a:endParaRPr lang="en-US"/>
        </a:p>
      </dgm:t>
    </dgm:pt>
    <dgm:pt modelId="{C800DC11-B695-415B-9161-125AE52F0D1D}">
      <dgm:prSet/>
      <dgm:spPr/>
      <dgm:t>
        <a:bodyPr/>
        <a:lstStyle/>
        <a:p>
          <a:pPr>
            <a:defRPr cap="all"/>
          </a:pPr>
          <a:r>
            <a:rPr lang="en-US"/>
            <a:t>2-improved my programming skills</a:t>
          </a:r>
        </a:p>
      </dgm:t>
    </dgm:pt>
    <dgm:pt modelId="{555EACB1-3BA4-45FF-809A-4E24B3F9E6E5}" type="parTrans" cxnId="{6FB1E72C-C155-419D-BAF7-BEEDC8A31FBD}">
      <dgm:prSet/>
      <dgm:spPr/>
      <dgm:t>
        <a:bodyPr/>
        <a:lstStyle/>
        <a:p>
          <a:endParaRPr lang="en-US"/>
        </a:p>
      </dgm:t>
    </dgm:pt>
    <dgm:pt modelId="{FC5927A0-371E-4EE5-ADA9-C24938A9E093}" type="sibTrans" cxnId="{6FB1E72C-C155-419D-BAF7-BEEDC8A31FBD}">
      <dgm:prSet/>
      <dgm:spPr/>
      <dgm:t>
        <a:bodyPr/>
        <a:lstStyle/>
        <a:p>
          <a:endParaRPr lang="en-US"/>
        </a:p>
      </dgm:t>
    </dgm:pt>
    <dgm:pt modelId="{7A96220D-6333-4EEF-A13D-3221AA3D75BA}">
      <dgm:prSet/>
      <dgm:spPr/>
      <dgm:t>
        <a:bodyPr/>
        <a:lstStyle/>
        <a:p>
          <a:pPr>
            <a:defRPr cap="all"/>
          </a:pPr>
          <a:r>
            <a:rPr lang="en-US"/>
            <a:t>3-improved my researching skills</a:t>
          </a:r>
        </a:p>
      </dgm:t>
    </dgm:pt>
    <dgm:pt modelId="{13A80848-4DD8-43EC-9A5A-D9CEB1CE8133}" type="parTrans" cxnId="{AD1CD736-3758-40DD-8796-B17E26F203E0}">
      <dgm:prSet/>
      <dgm:spPr/>
      <dgm:t>
        <a:bodyPr/>
        <a:lstStyle/>
        <a:p>
          <a:endParaRPr lang="en-US"/>
        </a:p>
      </dgm:t>
    </dgm:pt>
    <dgm:pt modelId="{5C37241D-5FE5-45E4-B604-F104B4F6160C}" type="sibTrans" cxnId="{AD1CD736-3758-40DD-8796-B17E26F203E0}">
      <dgm:prSet/>
      <dgm:spPr/>
      <dgm:t>
        <a:bodyPr/>
        <a:lstStyle/>
        <a:p>
          <a:endParaRPr lang="en-US"/>
        </a:p>
      </dgm:t>
    </dgm:pt>
    <dgm:pt modelId="{D9CD31F9-7889-4C2A-9D4C-A4823A874147}" type="pres">
      <dgm:prSet presAssocID="{40C9CD6F-FF66-4FC7-A325-3C2124FEFE50}" presName="root" presStyleCnt="0">
        <dgm:presLayoutVars>
          <dgm:dir/>
          <dgm:resizeHandles val="exact"/>
        </dgm:presLayoutVars>
      </dgm:prSet>
      <dgm:spPr/>
    </dgm:pt>
    <dgm:pt modelId="{28FC2C1D-D2AE-426C-AC3A-0F812492DAE6}" type="pres">
      <dgm:prSet presAssocID="{48F39BE4-64FC-4CAF-BF46-A2143592E8A2}" presName="compNode" presStyleCnt="0"/>
      <dgm:spPr/>
    </dgm:pt>
    <dgm:pt modelId="{706A4BE0-65C1-4717-9F23-CF2C15FDADE9}" type="pres">
      <dgm:prSet presAssocID="{48F39BE4-64FC-4CAF-BF46-A2143592E8A2}" presName="iconBgRect" presStyleLbl="bgShp" presStyleIdx="0" presStyleCnt="3"/>
      <dgm:spPr/>
    </dgm:pt>
    <dgm:pt modelId="{DD9D4160-5E0D-4025-A589-1B4BB3A78F5D}" type="pres">
      <dgm:prSet presAssocID="{48F39BE4-64FC-4CAF-BF46-A2143592E8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F0B18FF-38F2-445A-8CBE-53AF123405BE}" type="pres">
      <dgm:prSet presAssocID="{48F39BE4-64FC-4CAF-BF46-A2143592E8A2}" presName="spaceRect" presStyleCnt="0"/>
      <dgm:spPr/>
    </dgm:pt>
    <dgm:pt modelId="{32DE5B19-38DE-4D5A-87F4-614493702696}" type="pres">
      <dgm:prSet presAssocID="{48F39BE4-64FC-4CAF-BF46-A2143592E8A2}" presName="textRect" presStyleLbl="revTx" presStyleIdx="0" presStyleCnt="3">
        <dgm:presLayoutVars>
          <dgm:chMax val="1"/>
          <dgm:chPref val="1"/>
        </dgm:presLayoutVars>
      </dgm:prSet>
      <dgm:spPr/>
    </dgm:pt>
    <dgm:pt modelId="{88B49752-767A-408C-BE92-9980F9F7B1A7}" type="pres">
      <dgm:prSet presAssocID="{229FC899-81E7-4CAA-95F0-A3DBE753925F}" presName="sibTrans" presStyleCnt="0"/>
      <dgm:spPr/>
    </dgm:pt>
    <dgm:pt modelId="{FCA368FA-CCF7-4030-96A6-683C60F0FEB8}" type="pres">
      <dgm:prSet presAssocID="{C800DC11-B695-415B-9161-125AE52F0D1D}" presName="compNode" presStyleCnt="0"/>
      <dgm:spPr/>
    </dgm:pt>
    <dgm:pt modelId="{EF4099DC-F497-4666-BCC6-51672E7101AD}" type="pres">
      <dgm:prSet presAssocID="{C800DC11-B695-415B-9161-125AE52F0D1D}" presName="iconBgRect" presStyleLbl="bgShp" presStyleIdx="1" presStyleCnt="3"/>
      <dgm:spPr/>
    </dgm:pt>
    <dgm:pt modelId="{EAFE52F5-F281-44ED-93C5-690236E6BD29}" type="pres">
      <dgm:prSet presAssocID="{C800DC11-B695-415B-9161-125AE52F0D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95B3091-9AE5-414E-9245-C207C84063D2}" type="pres">
      <dgm:prSet presAssocID="{C800DC11-B695-415B-9161-125AE52F0D1D}" presName="spaceRect" presStyleCnt="0"/>
      <dgm:spPr/>
    </dgm:pt>
    <dgm:pt modelId="{CE8E07C5-2B3C-4D00-8E6A-E252AF1A10FB}" type="pres">
      <dgm:prSet presAssocID="{C800DC11-B695-415B-9161-125AE52F0D1D}" presName="textRect" presStyleLbl="revTx" presStyleIdx="1" presStyleCnt="3">
        <dgm:presLayoutVars>
          <dgm:chMax val="1"/>
          <dgm:chPref val="1"/>
        </dgm:presLayoutVars>
      </dgm:prSet>
      <dgm:spPr/>
    </dgm:pt>
    <dgm:pt modelId="{E1C5B76C-131C-411F-83E4-D05E1F4CB7AC}" type="pres">
      <dgm:prSet presAssocID="{FC5927A0-371E-4EE5-ADA9-C24938A9E093}" presName="sibTrans" presStyleCnt="0"/>
      <dgm:spPr/>
    </dgm:pt>
    <dgm:pt modelId="{6DFD5FD4-0E75-4FFE-ACEB-5347E03ABE13}" type="pres">
      <dgm:prSet presAssocID="{7A96220D-6333-4EEF-A13D-3221AA3D75BA}" presName="compNode" presStyleCnt="0"/>
      <dgm:spPr/>
    </dgm:pt>
    <dgm:pt modelId="{81BAFCA8-35E3-4D91-9544-20DFA3EBEA39}" type="pres">
      <dgm:prSet presAssocID="{7A96220D-6333-4EEF-A13D-3221AA3D75BA}" presName="iconBgRect" presStyleLbl="bgShp" presStyleIdx="2" presStyleCnt="3"/>
      <dgm:spPr/>
    </dgm:pt>
    <dgm:pt modelId="{9973A816-FE3E-4F8A-8D91-728E193A3C06}" type="pres">
      <dgm:prSet presAssocID="{7A96220D-6333-4EEF-A13D-3221AA3D75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65BAB4-5604-4E01-9F57-E13576F30E1B}" type="pres">
      <dgm:prSet presAssocID="{7A96220D-6333-4EEF-A13D-3221AA3D75BA}" presName="spaceRect" presStyleCnt="0"/>
      <dgm:spPr/>
    </dgm:pt>
    <dgm:pt modelId="{82D27589-42E6-4893-9E85-CCBB1C16DA48}" type="pres">
      <dgm:prSet presAssocID="{7A96220D-6333-4EEF-A13D-3221AA3D75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B1E72C-C155-419D-BAF7-BEEDC8A31FBD}" srcId="{40C9CD6F-FF66-4FC7-A325-3C2124FEFE50}" destId="{C800DC11-B695-415B-9161-125AE52F0D1D}" srcOrd="1" destOrd="0" parTransId="{555EACB1-3BA4-45FF-809A-4E24B3F9E6E5}" sibTransId="{FC5927A0-371E-4EE5-ADA9-C24938A9E093}"/>
    <dgm:cxn modelId="{AD1CD736-3758-40DD-8796-B17E26F203E0}" srcId="{40C9CD6F-FF66-4FC7-A325-3C2124FEFE50}" destId="{7A96220D-6333-4EEF-A13D-3221AA3D75BA}" srcOrd="2" destOrd="0" parTransId="{13A80848-4DD8-43EC-9A5A-D9CEB1CE8133}" sibTransId="{5C37241D-5FE5-45E4-B604-F104B4F6160C}"/>
    <dgm:cxn modelId="{D0793841-FAB3-4D41-AE46-6CCBF0E58BC3}" type="presOf" srcId="{40C9CD6F-FF66-4FC7-A325-3C2124FEFE50}" destId="{D9CD31F9-7889-4C2A-9D4C-A4823A874147}" srcOrd="0" destOrd="0" presId="urn:microsoft.com/office/officeart/2018/5/layout/IconCircleLabelList"/>
    <dgm:cxn modelId="{7838AC48-0DD2-4B68-A3DE-2D225C6B774C}" type="presOf" srcId="{C800DC11-B695-415B-9161-125AE52F0D1D}" destId="{CE8E07C5-2B3C-4D00-8E6A-E252AF1A10FB}" srcOrd="0" destOrd="0" presId="urn:microsoft.com/office/officeart/2018/5/layout/IconCircleLabelList"/>
    <dgm:cxn modelId="{A90DAF7F-24A3-47A8-8908-6A9DFC3EBF10}" type="presOf" srcId="{7A96220D-6333-4EEF-A13D-3221AA3D75BA}" destId="{82D27589-42E6-4893-9E85-CCBB1C16DA48}" srcOrd="0" destOrd="0" presId="urn:microsoft.com/office/officeart/2018/5/layout/IconCircleLabelList"/>
    <dgm:cxn modelId="{6D52DFA7-99DD-457E-B744-0A5F6EED3045}" type="presOf" srcId="{48F39BE4-64FC-4CAF-BF46-A2143592E8A2}" destId="{32DE5B19-38DE-4D5A-87F4-614493702696}" srcOrd="0" destOrd="0" presId="urn:microsoft.com/office/officeart/2018/5/layout/IconCircleLabelList"/>
    <dgm:cxn modelId="{9B8D4AA8-C911-48E2-A9F7-D6A054EA0CB6}" srcId="{40C9CD6F-FF66-4FC7-A325-3C2124FEFE50}" destId="{48F39BE4-64FC-4CAF-BF46-A2143592E8A2}" srcOrd="0" destOrd="0" parTransId="{5F6D562E-7C07-4399-86F2-456716132DA9}" sibTransId="{229FC899-81E7-4CAA-95F0-A3DBE753925F}"/>
    <dgm:cxn modelId="{C08A692E-D136-441C-940D-C68D07E8E32B}" type="presParOf" srcId="{D9CD31F9-7889-4C2A-9D4C-A4823A874147}" destId="{28FC2C1D-D2AE-426C-AC3A-0F812492DAE6}" srcOrd="0" destOrd="0" presId="urn:microsoft.com/office/officeart/2018/5/layout/IconCircleLabelList"/>
    <dgm:cxn modelId="{AAEDB70E-BCB1-4A70-9C94-DE70E8B1D6D3}" type="presParOf" srcId="{28FC2C1D-D2AE-426C-AC3A-0F812492DAE6}" destId="{706A4BE0-65C1-4717-9F23-CF2C15FDADE9}" srcOrd="0" destOrd="0" presId="urn:microsoft.com/office/officeart/2018/5/layout/IconCircleLabelList"/>
    <dgm:cxn modelId="{06506818-4A0F-46BF-8BBC-EC6CD5EA5524}" type="presParOf" srcId="{28FC2C1D-D2AE-426C-AC3A-0F812492DAE6}" destId="{DD9D4160-5E0D-4025-A589-1B4BB3A78F5D}" srcOrd="1" destOrd="0" presId="urn:microsoft.com/office/officeart/2018/5/layout/IconCircleLabelList"/>
    <dgm:cxn modelId="{B5142CFB-4CA7-4A2F-BB22-E23FD5CD9E7C}" type="presParOf" srcId="{28FC2C1D-D2AE-426C-AC3A-0F812492DAE6}" destId="{6F0B18FF-38F2-445A-8CBE-53AF123405BE}" srcOrd="2" destOrd="0" presId="urn:microsoft.com/office/officeart/2018/5/layout/IconCircleLabelList"/>
    <dgm:cxn modelId="{BC21A336-8593-4B59-9FC8-43C211329CF9}" type="presParOf" srcId="{28FC2C1D-D2AE-426C-AC3A-0F812492DAE6}" destId="{32DE5B19-38DE-4D5A-87F4-614493702696}" srcOrd="3" destOrd="0" presId="urn:microsoft.com/office/officeart/2018/5/layout/IconCircleLabelList"/>
    <dgm:cxn modelId="{FDBF7C3C-0AAB-4ACE-84AB-F3D10BC756CB}" type="presParOf" srcId="{D9CD31F9-7889-4C2A-9D4C-A4823A874147}" destId="{88B49752-767A-408C-BE92-9980F9F7B1A7}" srcOrd="1" destOrd="0" presId="urn:microsoft.com/office/officeart/2018/5/layout/IconCircleLabelList"/>
    <dgm:cxn modelId="{74948A5F-9388-462C-8FF6-C8AC22E95E29}" type="presParOf" srcId="{D9CD31F9-7889-4C2A-9D4C-A4823A874147}" destId="{FCA368FA-CCF7-4030-96A6-683C60F0FEB8}" srcOrd="2" destOrd="0" presId="urn:microsoft.com/office/officeart/2018/5/layout/IconCircleLabelList"/>
    <dgm:cxn modelId="{F153E49F-8D6F-40A2-85B9-43F35A1FCFB4}" type="presParOf" srcId="{FCA368FA-CCF7-4030-96A6-683C60F0FEB8}" destId="{EF4099DC-F497-4666-BCC6-51672E7101AD}" srcOrd="0" destOrd="0" presId="urn:microsoft.com/office/officeart/2018/5/layout/IconCircleLabelList"/>
    <dgm:cxn modelId="{8D17A0E5-20F4-4EE5-BFAC-80C49165C6EF}" type="presParOf" srcId="{FCA368FA-CCF7-4030-96A6-683C60F0FEB8}" destId="{EAFE52F5-F281-44ED-93C5-690236E6BD29}" srcOrd="1" destOrd="0" presId="urn:microsoft.com/office/officeart/2018/5/layout/IconCircleLabelList"/>
    <dgm:cxn modelId="{69C13FA2-C3EF-4A27-A2DC-BFC7520AB4EA}" type="presParOf" srcId="{FCA368FA-CCF7-4030-96A6-683C60F0FEB8}" destId="{095B3091-9AE5-414E-9245-C207C84063D2}" srcOrd="2" destOrd="0" presId="urn:microsoft.com/office/officeart/2018/5/layout/IconCircleLabelList"/>
    <dgm:cxn modelId="{3842E060-0C9F-46F2-A40F-1D2BC7560381}" type="presParOf" srcId="{FCA368FA-CCF7-4030-96A6-683C60F0FEB8}" destId="{CE8E07C5-2B3C-4D00-8E6A-E252AF1A10FB}" srcOrd="3" destOrd="0" presId="urn:microsoft.com/office/officeart/2018/5/layout/IconCircleLabelList"/>
    <dgm:cxn modelId="{46CDE805-B451-4390-B1F2-69DC478AEAF5}" type="presParOf" srcId="{D9CD31F9-7889-4C2A-9D4C-A4823A874147}" destId="{E1C5B76C-131C-411F-83E4-D05E1F4CB7AC}" srcOrd="3" destOrd="0" presId="urn:microsoft.com/office/officeart/2018/5/layout/IconCircleLabelList"/>
    <dgm:cxn modelId="{EF094861-5DB1-4250-A78E-8D950724A598}" type="presParOf" srcId="{D9CD31F9-7889-4C2A-9D4C-A4823A874147}" destId="{6DFD5FD4-0E75-4FFE-ACEB-5347E03ABE13}" srcOrd="4" destOrd="0" presId="urn:microsoft.com/office/officeart/2018/5/layout/IconCircleLabelList"/>
    <dgm:cxn modelId="{2BB9135E-F51F-4649-9238-C20A9E64DA75}" type="presParOf" srcId="{6DFD5FD4-0E75-4FFE-ACEB-5347E03ABE13}" destId="{81BAFCA8-35E3-4D91-9544-20DFA3EBEA39}" srcOrd="0" destOrd="0" presId="urn:microsoft.com/office/officeart/2018/5/layout/IconCircleLabelList"/>
    <dgm:cxn modelId="{8670EC47-11B5-419F-BBA5-CE690C8B53AA}" type="presParOf" srcId="{6DFD5FD4-0E75-4FFE-ACEB-5347E03ABE13}" destId="{9973A816-FE3E-4F8A-8D91-728E193A3C06}" srcOrd="1" destOrd="0" presId="urn:microsoft.com/office/officeart/2018/5/layout/IconCircleLabelList"/>
    <dgm:cxn modelId="{66365B2A-47F1-4322-8689-AADC611F9F1B}" type="presParOf" srcId="{6DFD5FD4-0E75-4FFE-ACEB-5347E03ABE13}" destId="{4065BAB4-5604-4E01-9F57-E13576F30E1B}" srcOrd="2" destOrd="0" presId="urn:microsoft.com/office/officeart/2018/5/layout/IconCircleLabelList"/>
    <dgm:cxn modelId="{476AA79B-6B6C-416E-B6FD-407CC7A4A07E}" type="presParOf" srcId="{6DFD5FD4-0E75-4FFE-ACEB-5347E03ABE13}" destId="{82D27589-42E6-4893-9E85-CCBB1C16DA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6ABC-046F-4730-B503-327AFC42BAF6}">
      <dsp:nvSpPr>
        <dsp:cNvPr id="0" name=""/>
        <dsp:cNvSpPr/>
      </dsp:nvSpPr>
      <dsp:spPr>
        <a:xfrm>
          <a:off x="0" y="420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30F88-6DD7-4660-A200-EB578B22F83A}">
      <dsp:nvSpPr>
        <dsp:cNvPr id="0" name=""/>
        <dsp:cNvSpPr/>
      </dsp:nvSpPr>
      <dsp:spPr>
        <a:xfrm>
          <a:off x="175108" y="130666"/>
          <a:ext cx="318379" cy="31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F43A6-5D78-42A9-A86A-9209CAD9FD32}">
      <dsp:nvSpPr>
        <dsp:cNvPr id="0" name=""/>
        <dsp:cNvSpPr/>
      </dsp:nvSpPr>
      <dsp:spPr>
        <a:xfrm>
          <a:off x="668596" y="420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Spell Checkers</a:t>
          </a:r>
        </a:p>
      </dsp:txBody>
      <dsp:txXfrm>
        <a:off x="668596" y="420"/>
        <a:ext cx="4973378" cy="578871"/>
      </dsp:txXfrm>
    </dsp:sp>
    <dsp:sp modelId="{CDADE692-40C7-4FA4-B970-374FA77D18C0}">
      <dsp:nvSpPr>
        <dsp:cNvPr id="0" name=""/>
        <dsp:cNvSpPr/>
      </dsp:nvSpPr>
      <dsp:spPr>
        <a:xfrm>
          <a:off x="0" y="724010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BD448-8E25-412B-84BE-50CCE9ECC6DB}">
      <dsp:nvSpPr>
        <dsp:cNvPr id="0" name=""/>
        <dsp:cNvSpPr/>
      </dsp:nvSpPr>
      <dsp:spPr>
        <a:xfrm>
          <a:off x="175108" y="854256"/>
          <a:ext cx="318379" cy="31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4D30F-DB19-45EA-93AB-8F6BF2267DA2}">
      <dsp:nvSpPr>
        <dsp:cNvPr id="0" name=""/>
        <dsp:cNvSpPr/>
      </dsp:nvSpPr>
      <dsp:spPr>
        <a:xfrm>
          <a:off x="668596" y="724010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Spam Filters</a:t>
          </a:r>
        </a:p>
      </dsp:txBody>
      <dsp:txXfrm>
        <a:off x="668596" y="724010"/>
        <a:ext cx="4973378" cy="578871"/>
      </dsp:txXfrm>
    </dsp:sp>
    <dsp:sp modelId="{2953BB8C-D248-4C3D-AF8B-8E6CA65C3084}">
      <dsp:nvSpPr>
        <dsp:cNvPr id="0" name=""/>
        <dsp:cNvSpPr/>
      </dsp:nvSpPr>
      <dsp:spPr>
        <a:xfrm>
          <a:off x="0" y="1447599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09DF1-E8CF-4D8B-A0D7-07F923A9810F}">
      <dsp:nvSpPr>
        <dsp:cNvPr id="0" name=""/>
        <dsp:cNvSpPr/>
      </dsp:nvSpPr>
      <dsp:spPr>
        <a:xfrm>
          <a:off x="175108" y="1577845"/>
          <a:ext cx="318379" cy="31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D13EF-F04F-438E-B919-29BD6F68E32E}">
      <dsp:nvSpPr>
        <dsp:cNvPr id="0" name=""/>
        <dsp:cNvSpPr/>
      </dsp:nvSpPr>
      <dsp:spPr>
        <a:xfrm>
          <a:off x="668596" y="1447599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Intrusion Detection System</a:t>
          </a:r>
        </a:p>
      </dsp:txBody>
      <dsp:txXfrm>
        <a:off x="668596" y="1447599"/>
        <a:ext cx="4973378" cy="578871"/>
      </dsp:txXfrm>
    </dsp:sp>
    <dsp:sp modelId="{5E0053D9-CF6A-4931-AFFD-D554AF7FE1D1}">
      <dsp:nvSpPr>
        <dsp:cNvPr id="0" name=""/>
        <dsp:cNvSpPr/>
      </dsp:nvSpPr>
      <dsp:spPr>
        <a:xfrm>
          <a:off x="0" y="2171189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DF542-BCA9-4659-949A-415BBAC5314A}">
      <dsp:nvSpPr>
        <dsp:cNvPr id="0" name=""/>
        <dsp:cNvSpPr/>
      </dsp:nvSpPr>
      <dsp:spPr>
        <a:xfrm>
          <a:off x="175108" y="2301435"/>
          <a:ext cx="318379" cy="3183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73C5B-0A7B-4344-B97C-D846A6687CA1}">
      <dsp:nvSpPr>
        <dsp:cNvPr id="0" name=""/>
        <dsp:cNvSpPr/>
      </dsp:nvSpPr>
      <dsp:spPr>
        <a:xfrm>
          <a:off x="668596" y="2171189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Search Engines</a:t>
          </a:r>
        </a:p>
      </dsp:txBody>
      <dsp:txXfrm>
        <a:off x="668596" y="2171189"/>
        <a:ext cx="4973378" cy="578871"/>
      </dsp:txXfrm>
    </dsp:sp>
    <dsp:sp modelId="{916A81D9-FFEE-4D8A-8C25-F9AAB82DA9CA}">
      <dsp:nvSpPr>
        <dsp:cNvPr id="0" name=""/>
        <dsp:cNvSpPr/>
      </dsp:nvSpPr>
      <dsp:spPr>
        <a:xfrm>
          <a:off x="0" y="2894778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E327C-D551-436B-93D8-3EBD9FB441CA}">
      <dsp:nvSpPr>
        <dsp:cNvPr id="0" name=""/>
        <dsp:cNvSpPr/>
      </dsp:nvSpPr>
      <dsp:spPr>
        <a:xfrm>
          <a:off x="175108" y="3025024"/>
          <a:ext cx="318379" cy="3183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E8263-A883-4C8A-88B7-8957BCBD5E13}">
      <dsp:nvSpPr>
        <dsp:cNvPr id="0" name=""/>
        <dsp:cNvSpPr/>
      </dsp:nvSpPr>
      <dsp:spPr>
        <a:xfrm>
          <a:off x="668596" y="2894778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Plagiarism Detection</a:t>
          </a:r>
        </a:p>
      </dsp:txBody>
      <dsp:txXfrm>
        <a:off x="668596" y="2894778"/>
        <a:ext cx="4973378" cy="578871"/>
      </dsp:txXfrm>
    </dsp:sp>
    <dsp:sp modelId="{F03C7305-CDE8-4D84-A6BA-142E1E808805}">
      <dsp:nvSpPr>
        <dsp:cNvPr id="0" name=""/>
        <dsp:cNvSpPr/>
      </dsp:nvSpPr>
      <dsp:spPr>
        <a:xfrm>
          <a:off x="0" y="3618368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CB8AB-A8DF-4004-AA5F-DC748BD21E16}">
      <dsp:nvSpPr>
        <dsp:cNvPr id="0" name=""/>
        <dsp:cNvSpPr/>
      </dsp:nvSpPr>
      <dsp:spPr>
        <a:xfrm>
          <a:off x="175108" y="3748614"/>
          <a:ext cx="318379" cy="3183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862B-D0EE-4AC3-A85A-7C017E1A94E7}">
      <dsp:nvSpPr>
        <dsp:cNvPr id="0" name=""/>
        <dsp:cNvSpPr/>
      </dsp:nvSpPr>
      <dsp:spPr>
        <a:xfrm>
          <a:off x="668596" y="3618368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Bioinformatics</a:t>
          </a:r>
        </a:p>
      </dsp:txBody>
      <dsp:txXfrm>
        <a:off x="668596" y="3618368"/>
        <a:ext cx="4973378" cy="578871"/>
      </dsp:txXfrm>
    </dsp:sp>
    <dsp:sp modelId="{1D9C1862-DA04-4723-9780-844626E4C930}">
      <dsp:nvSpPr>
        <dsp:cNvPr id="0" name=""/>
        <dsp:cNvSpPr/>
      </dsp:nvSpPr>
      <dsp:spPr>
        <a:xfrm>
          <a:off x="0" y="4341957"/>
          <a:ext cx="5641974" cy="5788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5A78C-C616-4FED-BC96-425532112F07}">
      <dsp:nvSpPr>
        <dsp:cNvPr id="0" name=""/>
        <dsp:cNvSpPr/>
      </dsp:nvSpPr>
      <dsp:spPr>
        <a:xfrm>
          <a:off x="175108" y="4472203"/>
          <a:ext cx="318379" cy="31837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F0118-3273-4155-A288-928756D2D4B6}">
      <dsp:nvSpPr>
        <dsp:cNvPr id="0" name=""/>
        <dsp:cNvSpPr/>
      </dsp:nvSpPr>
      <dsp:spPr>
        <a:xfrm>
          <a:off x="668596" y="4341957"/>
          <a:ext cx="4973378" cy="57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64" tIns="61264" rIns="61264" bIns="612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Digital Forensics and Information Retrieval Systems</a:t>
          </a:r>
        </a:p>
      </dsp:txBody>
      <dsp:txXfrm>
        <a:off x="668596" y="4341957"/>
        <a:ext cx="4973378" cy="578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A4BE0-65C1-4717-9F23-CF2C15FDADE9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D4160-5E0D-4025-A589-1B4BB3A78F5D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E5B19-38DE-4D5A-87F4-614493702696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1- I learned more about searching algorithms and how they work</a:t>
          </a:r>
        </a:p>
      </dsp:txBody>
      <dsp:txXfrm>
        <a:off x="54974" y="2798862"/>
        <a:ext cx="2868750" cy="720000"/>
      </dsp:txXfrm>
    </dsp:sp>
    <dsp:sp modelId="{EF4099DC-F497-4666-BCC6-51672E7101AD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E52F5-F281-44ED-93C5-690236E6BD29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E07C5-2B3C-4D00-8E6A-E252AF1A10FB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2-improved my programming skills</a:t>
          </a:r>
        </a:p>
      </dsp:txBody>
      <dsp:txXfrm>
        <a:off x="3425756" y="2798862"/>
        <a:ext cx="2868750" cy="720000"/>
      </dsp:txXfrm>
    </dsp:sp>
    <dsp:sp modelId="{81BAFCA8-35E3-4D91-9544-20DFA3EBEA39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3A816-FE3E-4F8A-8D91-728E193A3C06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27589-42E6-4893-9E85-CCBB1C16DA48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3-improved my researching skills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7" Type="http://schemas.openxmlformats.org/officeDocument/2006/relationships/hyperlink" Target="https://www.youtube.com/watch?v=TMngu90cnNQ&amp;t=137s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gbEAE5Puag" TargetMode="External"/><Relationship Id="rId5" Type="http://schemas.openxmlformats.org/officeDocument/2006/relationships/hyperlink" Target="https://www.codota.com/code/java/classes/javax.swing.text.Highlighter" TargetMode="External"/><Relationship Id="rId4" Type="http://schemas.openxmlformats.org/officeDocument/2006/relationships/hyperlink" Target="http://whocouldthat.be/visualizing-string-match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56CD-AA5D-6643-B290-75DE4A4FF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07" y="4960137"/>
            <a:ext cx="8019393" cy="1463040"/>
          </a:xfrm>
        </p:spPr>
        <p:txBody>
          <a:bodyPr/>
          <a:lstStyle/>
          <a:p>
            <a:pPr algn="ctr"/>
            <a:r>
              <a:rPr lang="en-SA" dirty="0"/>
              <a:t>Advanced analysis of algorithms</a:t>
            </a:r>
            <a:br>
              <a:rPr lang="en-SA" dirty="0"/>
            </a:br>
            <a:r>
              <a:rPr lang="en-SA" dirty="0"/>
              <a:t>cs-611 </a:t>
            </a:r>
            <a:r>
              <a:rPr lang="en-SA" dirty="0">
                <a:solidFill>
                  <a:schemeClr val="tx2"/>
                </a:solidFill>
              </a:rPr>
              <a:t>- first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75483-C848-E743-88CA-30385A6F1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A" dirty="0"/>
              <a:t>Rahaf alalyani</a:t>
            </a:r>
          </a:p>
          <a:p>
            <a:r>
              <a:rPr lang="en-SA" dirty="0"/>
              <a:t>2100477</a:t>
            </a:r>
          </a:p>
        </p:txBody>
      </p:sp>
    </p:spTree>
    <p:extLst>
      <p:ext uri="{BB962C8B-B14F-4D97-AF65-F5344CB8AC3E}">
        <p14:creationId xmlns:p14="http://schemas.microsoft.com/office/powerpoint/2010/main" val="79904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4891-D93F-814D-9FCB-9A09DBFF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SA" dirty="0"/>
              <a:t>hat </a:t>
            </a:r>
            <a:r>
              <a:rPr lang="en-US" dirty="0"/>
              <a:t>I</a:t>
            </a:r>
            <a:r>
              <a:rPr lang="en-SA" dirty="0"/>
              <a:t> have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5BE27-80AE-4A2B-80CE-352766995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94455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82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D41C-CB1F-CE4D-BE34-8C857E22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SA"/>
              <a:t>References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D17D-4566-2B48-A01D-EB48A15A4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https://www.wikipedia.org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</a:t>
            </a:r>
            <a:endParaRPr lang="en-US" dirty="0"/>
          </a:p>
          <a:p>
            <a:r>
              <a:rPr lang="en-US" dirty="0">
                <a:hlinkClick r:id="rId4"/>
              </a:rPr>
              <a:t>http://whocouldthat.be/visualizing-string-matching/</a:t>
            </a:r>
            <a:endParaRPr lang="en-US" dirty="0"/>
          </a:p>
          <a:p>
            <a:r>
              <a:rPr lang="en-US" dirty="0">
                <a:hlinkClick r:id="rId5"/>
              </a:rPr>
              <a:t>https://www.codota.com/code/java/classes/javax.swing.text.Highlighter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https://www.youtube.com/watch?v=2gbEAE5Puag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https://www.youtube.com/watch?v=TMngu90cnNQ&amp;t=137s</a:t>
            </a:r>
            <a:endParaRPr lang="en-US" dirty="0"/>
          </a:p>
          <a:p>
            <a:endParaRPr lang="en-SA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9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69CA0-5A20-0040-9D1E-3289E60A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8094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 you so much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F8E6B86-2642-462E-BC75-3D71A7D36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2952" y="700004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2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BE56B-B25E-E74C-B683-874222D0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5"/>
            <a:ext cx="3630168" cy="1677467"/>
          </a:xfrm>
        </p:spPr>
        <p:txBody>
          <a:bodyPr>
            <a:normAutofit/>
          </a:bodyPr>
          <a:lstStyle/>
          <a:p>
            <a:r>
              <a:rPr lang="en-SA" sz="4400" dirty="0"/>
              <a:t>OUTLINE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2423548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AB60-82B1-8C49-831F-EA0253E4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584415"/>
            <a:ext cx="3630168" cy="372494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/>
              <a:t>What is pattern searching algorithm ?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/>
              <a:t>Importance/applications of pattern searching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/>
              <a:t>Types of pattern searching algorithms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/>
              <a:t>Gear used for the comparing algorithms program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/>
              <a:t>What I have learned 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/>
              <a:t>References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SA" sz="2000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17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3F15E-7048-E74F-B49A-E6E0C804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249" y="954588"/>
            <a:ext cx="7006346" cy="1470249"/>
          </a:xfrm>
        </p:spPr>
        <p:txBody>
          <a:bodyPr>
            <a:normAutofit/>
          </a:bodyPr>
          <a:lstStyle/>
          <a:p>
            <a:pPr algn="ctr"/>
            <a:r>
              <a:rPr lang="en-SA" dirty="0"/>
              <a:t>What is pattern/string  search algorithm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1492-7514-4C4A-87DE-EABC4DF4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188" y="2604211"/>
            <a:ext cx="6676469" cy="3141013"/>
          </a:xfrm>
        </p:spPr>
        <p:txBody>
          <a:bodyPr>
            <a:normAutofit/>
          </a:bodyPr>
          <a:lstStyle/>
          <a:p>
            <a:r>
              <a:rPr lang="en-US" dirty="0"/>
              <a:t>The most basic case of string searching involves one (often very long) string, sometimes called the </a:t>
            </a:r>
            <a:r>
              <a:rPr lang="en-US" i="1" dirty="0"/>
              <a:t>haystack</a:t>
            </a:r>
            <a:r>
              <a:rPr lang="en-US" dirty="0"/>
              <a:t>, and one (often very short) string, sometimes called the </a:t>
            </a:r>
            <a:r>
              <a:rPr lang="en-US" i="1" dirty="0"/>
              <a:t>needle</a:t>
            </a:r>
            <a:r>
              <a:rPr lang="en-US" dirty="0"/>
              <a:t>. The goal is to find one or more occurrences of the needle within the haystack. </a:t>
            </a:r>
          </a:p>
          <a:p>
            <a:r>
              <a:rPr lang="en-US" b="1" u="sng" dirty="0"/>
              <a:t> For example, one might search for </a:t>
            </a:r>
            <a:r>
              <a:rPr lang="en-US" b="1" i="1" u="sng" dirty="0"/>
              <a:t>to</a:t>
            </a:r>
            <a:r>
              <a:rPr lang="en-US" b="1" u="sng" dirty="0"/>
              <a:t> within: </a:t>
            </a:r>
          </a:p>
          <a:p>
            <a:endParaRPr lang="en-S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3CD53-FF30-8C4C-AD31-04768D73A816}"/>
              </a:ext>
            </a:extLst>
          </p:cNvPr>
          <p:cNvSpPr/>
          <p:nvPr/>
        </p:nvSpPr>
        <p:spPr>
          <a:xfrm>
            <a:off x="4302747" y="5457254"/>
            <a:ext cx="7155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*One might request the first occurrence of "to", which is the fourth word; or all occurrences, of which there are 3; or the last, which is the fifth word from the end.</a:t>
            </a:r>
            <a:endParaRPr lang="en-SA" sz="1600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827419-4D9C-C943-B2CB-A32C8BE8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03" y="4725646"/>
            <a:ext cx="7323231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47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BCA4A-35FB-BD4A-ADB8-49DE5A11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63" y="1182085"/>
            <a:ext cx="3665485" cy="58199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Importance/applications of pattern searching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SA" sz="6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2327B8-1E47-4A05-9711-C23BB4EEB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02418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62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1F301-A36D-0E41-A240-7E1285F1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/>
              <a:t>Types of pattern searching algorithms</a:t>
            </a:r>
            <a:endParaRPr lang="en-SA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5BB3-1E9F-7E42-9709-C726DA77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algn="ctr"/>
            <a:r>
              <a:rPr lang="en-SA" dirty="0"/>
              <a:t>1-na</a:t>
            </a:r>
            <a:r>
              <a:rPr lang="en-US" dirty="0" err="1"/>
              <a:t>ï</a:t>
            </a:r>
            <a:r>
              <a:rPr lang="en-SA" dirty="0"/>
              <a:t>ve/</a:t>
            </a:r>
            <a:r>
              <a:rPr lang="en-US" dirty="0"/>
              <a:t>Basic / Brute Force search:</a:t>
            </a:r>
          </a:p>
          <a:p>
            <a:br>
              <a:rPr lang="en-US" dirty="0"/>
            </a:br>
            <a:endParaRPr lang="en-SA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2FCAAC9D-9DB6-9F4B-9B72-435FB689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92" y="3702331"/>
            <a:ext cx="7319942" cy="167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4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1F301-A36D-0E41-A240-7E1285F1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200"/>
              <a:t>Types of pattern searching algorithms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5BB3-1E9F-7E42-9709-C726DA77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2- Knuth–Morris–Pratt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BB5BE732-AF27-8846-ADC9-4A5744A6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84" y="3217041"/>
            <a:ext cx="7002697" cy="299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4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1F301-A36D-0E41-A240-7E1285F1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200"/>
              <a:t>Types of pattern searching algorithms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5BB3-1E9F-7E42-9709-C726DA77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3- Boyer–Moore string-search algorithm</a:t>
            </a:r>
          </a:p>
        </p:txBody>
      </p:sp>
      <p:pic>
        <p:nvPicPr>
          <p:cNvPr id="1028" name="Picture 4" descr="[video-to-gif output image]">
            <a:extLst>
              <a:ext uri="{FF2B5EF4-FFF2-40B4-BE49-F238E27FC236}">
                <a16:creationId xmlns:a16="http://schemas.microsoft.com/office/drawing/2014/main" id="{17B5B095-9666-9742-B43B-B5EBD3E30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174" y="3194294"/>
            <a:ext cx="7155350" cy="29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41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1F301-A36D-0E41-A240-7E1285F1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200"/>
              <a:t>Types of pattern searching algorithms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5BB3-1E9F-7E42-9709-C726DA77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4- Rabin–Karp algorithm</a:t>
            </a:r>
            <a:endParaRPr lang="en-SA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050" name="Picture 2" descr="[video-to-gif output image]">
            <a:extLst>
              <a:ext uri="{FF2B5EF4-FFF2-40B4-BE49-F238E27FC236}">
                <a16:creationId xmlns:a16="http://schemas.microsoft.com/office/drawing/2014/main" id="{908E283D-BF52-C449-90DF-2F7A4E34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957" y="3181378"/>
            <a:ext cx="5255783" cy="303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99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33690-E588-9C42-9A19-DBFB58D3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SA" dirty="0"/>
              <a:t>gear used : </a:t>
            </a:r>
            <a:endParaRPr lang="en-S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20D32B-0F81-D74F-B10B-0DF00B65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038" y="1650938"/>
            <a:ext cx="6257925" cy="3556124"/>
          </a:xfrm>
        </p:spPr>
      </p:pic>
    </p:spTree>
    <p:extLst>
      <p:ext uri="{BB962C8B-B14F-4D97-AF65-F5344CB8AC3E}">
        <p14:creationId xmlns:p14="http://schemas.microsoft.com/office/powerpoint/2010/main" val="481107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Tw Cen MT</vt:lpstr>
      <vt:lpstr>Tw Cen MT Condensed</vt:lpstr>
      <vt:lpstr>Wingdings</vt:lpstr>
      <vt:lpstr>Wingdings 3</vt:lpstr>
      <vt:lpstr>Integral</vt:lpstr>
      <vt:lpstr>Advanced analysis of algorithms cs-611 - first homework</vt:lpstr>
      <vt:lpstr>OUTLINE</vt:lpstr>
      <vt:lpstr>What is pattern/string  search algorithm</vt:lpstr>
      <vt:lpstr>Importance/applications of pattern searching </vt:lpstr>
      <vt:lpstr>Types of pattern searching algorithms</vt:lpstr>
      <vt:lpstr>Types of pattern searching algorithms</vt:lpstr>
      <vt:lpstr>Types of pattern searching algorithms</vt:lpstr>
      <vt:lpstr>Types of pattern searching algorithms</vt:lpstr>
      <vt:lpstr>gear used : </vt:lpstr>
      <vt:lpstr>What I have learned</vt:lpstr>
      <vt:lpstr>References</vt:lpstr>
      <vt:lpstr>Thank you so much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analysis of algorithms cs-611 - first homework</dc:title>
  <dc:creator>rahad dhud</dc:creator>
  <cp:lastModifiedBy>rahad dhud</cp:lastModifiedBy>
  <cp:revision>1</cp:revision>
  <dcterms:created xsi:type="dcterms:W3CDTF">2020-09-18T17:00:10Z</dcterms:created>
  <dcterms:modified xsi:type="dcterms:W3CDTF">2020-09-18T17:00:14Z</dcterms:modified>
</cp:coreProperties>
</file>