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54FBF-D501-D04A-B37E-B3392273131D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4764C8AD-F0DD-C74A-8427-77BE9A87A89D}">
      <dgm:prSet phldrT="[Tekst]"/>
      <dgm:spPr/>
      <dgm:t>
        <a:bodyPr/>
        <a:lstStyle/>
        <a:p>
          <a:r>
            <a:rPr lang="en-GB" b="1" dirty="0" smtClean="0"/>
            <a:t>APK</a:t>
          </a:r>
          <a:endParaRPr lang="en-GB" b="1" dirty="0"/>
        </a:p>
      </dgm:t>
    </dgm:pt>
    <dgm:pt modelId="{6CD75FE0-5103-9A46-ACD4-9B6DE101A246}" type="parTrans" cxnId="{B2F3C103-75B9-3843-B491-E22CEF193A19}">
      <dgm:prSet/>
      <dgm:spPr/>
      <dgm:t>
        <a:bodyPr/>
        <a:lstStyle/>
        <a:p>
          <a:endParaRPr lang="en-GB"/>
        </a:p>
      </dgm:t>
    </dgm:pt>
    <dgm:pt modelId="{803C61BE-8E97-F249-A216-220A8CA448CF}" type="sibTrans" cxnId="{B2F3C103-75B9-3843-B491-E22CEF193A19}">
      <dgm:prSet/>
      <dgm:spPr/>
      <dgm:t>
        <a:bodyPr/>
        <a:lstStyle/>
        <a:p>
          <a:endParaRPr lang="en-GB"/>
        </a:p>
      </dgm:t>
    </dgm:pt>
    <dgm:pt modelId="{3165416D-89B9-6E4D-8A22-08FD8BDA65FE}">
      <dgm:prSet phldrT="[Tekst]"/>
      <dgm:spPr/>
      <dgm:t>
        <a:bodyPr/>
        <a:lstStyle/>
        <a:p>
          <a:r>
            <a:rPr lang="en-GB" b="1" dirty="0" err="1" smtClean="0"/>
            <a:t>Dalvik</a:t>
          </a:r>
          <a:r>
            <a:rPr lang="en-GB" b="1" dirty="0" smtClean="0"/>
            <a:t> </a:t>
          </a:r>
          <a:r>
            <a:rPr lang="en-GB" b="1" dirty="0" err="1" smtClean="0"/>
            <a:t>bytecode</a:t>
          </a:r>
          <a:r>
            <a:rPr lang="en-GB" b="1" dirty="0" smtClean="0"/>
            <a:t> (.</a:t>
          </a:r>
          <a:r>
            <a:rPr lang="en-GB" b="1" dirty="0" err="1" smtClean="0"/>
            <a:t>dex</a:t>
          </a:r>
          <a:r>
            <a:rPr lang="en-GB" b="1" dirty="0" smtClean="0"/>
            <a:t>)</a:t>
          </a:r>
          <a:endParaRPr lang="en-GB" b="1" dirty="0"/>
        </a:p>
      </dgm:t>
    </dgm:pt>
    <dgm:pt modelId="{1E60B0EB-CAEC-0744-AFD3-D6F93DCAEDD0}" type="parTrans" cxnId="{C652CBA9-69BA-194A-BA30-8DD7CF99E85A}">
      <dgm:prSet/>
      <dgm:spPr/>
      <dgm:t>
        <a:bodyPr/>
        <a:lstStyle/>
        <a:p>
          <a:endParaRPr lang="en-GB"/>
        </a:p>
      </dgm:t>
    </dgm:pt>
    <dgm:pt modelId="{A4243520-3960-FD4F-B548-1FA4FAE3410B}" type="sibTrans" cxnId="{C652CBA9-69BA-194A-BA30-8DD7CF99E85A}">
      <dgm:prSet/>
      <dgm:spPr/>
      <dgm:t>
        <a:bodyPr/>
        <a:lstStyle/>
        <a:p>
          <a:endParaRPr lang="en-GB"/>
        </a:p>
      </dgm:t>
    </dgm:pt>
    <dgm:pt modelId="{49A45AF6-0A57-B244-B8D1-F70336131E3C}">
      <dgm:prSet phldrT="[Tekst]"/>
      <dgm:spPr/>
      <dgm:t>
        <a:bodyPr/>
        <a:lstStyle/>
        <a:p>
          <a:r>
            <a:rPr lang="en-GB" b="1" dirty="0" smtClean="0"/>
            <a:t>Java </a:t>
          </a:r>
          <a:r>
            <a:rPr lang="en-GB" b="1" dirty="0" err="1" smtClean="0"/>
            <a:t>bytecode</a:t>
          </a:r>
          <a:r>
            <a:rPr lang="en-GB" b="1" dirty="0" smtClean="0"/>
            <a:t> (JAR/.class)</a:t>
          </a:r>
          <a:endParaRPr lang="en-GB" b="1" dirty="0"/>
        </a:p>
      </dgm:t>
    </dgm:pt>
    <dgm:pt modelId="{52D8138D-33DD-FC49-8B1A-BBC6E8228FF3}" type="parTrans" cxnId="{A8D954BC-763B-8A43-AFDD-44F42629C0D5}">
      <dgm:prSet/>
      <dgm:spPr/>
      <dgm:t>
        <a:bodyPr/>
        <a:lstStyle/>
        <a:p>
          <a:endParaRPr lang="en-GB"/>
        </a:p>
      </dgm:t>
    </dgm:pt>
    <dgm:pt modelId="{B2A02D06-49A9-E14A-9FF3-F7C2E682687A}" type="sibTrans" cxnId="{A8D954BC-763B-8A43-AFDD-44F42629C0D5}">
      <dgm:prSet/>
      <dgm:spPr/>
      <dgm:t>
        <a:bodyPr/>
        <a:lstStyle/>
        <a:p>
          <a:endParaRPr lang="en-GB"/>
        </a:p>
      </dgm:t>
    </dgm:pt>
    <dgm:pt modelId="{A07524CE-B5D0-9043-8213-43527A4786F4}">
      <dgm:prSet phldrT="[Tekst]"/>
      <dgm:spPr/>
      <dgm:t>
        <a:bodyPr/>
        <a:lstStyle/>
        <a:p>
          <a:r>
            <a:rPr lang="en-GB" b="1" dirty="0" smtClean="0"/>
            <a:t>Java Source code</a:t>
          </a:r>
          <a:endParaRPr lang="en-GB" b="1" dirty="0"/>
        </a:p>
      </dgm:t>
    </dgm:pt>
    <dgm:pt modelId="{86B81BA7-36DF-7642-81AB-D981742641DD}" type="parTrans" cxnId="{29908B30-2D8A-EA4B-A4D2-213273F24849}">
      <dgm:prSet/>
      <dgm:spPr/>
      <dgm:t>
        <a:bodyPr/>
        <a:lstStyle/>
        <a:p>
          <a:endParaRPr lang="en-GB"/>
        </a:p>
      </dgm:t>
    </dgm:pt>
    <dgm:pt modelId="{AE44704B-FDD5-8649-A5AA-D23C892ECCCC}" type="sibTrans" cxnId="{29908B30-2D8A-EA4B-A4D2-213273F24849}">
      <dgm:prSet/>
      <dgm:spPr/>
      <dgm:t>
        <a:bodyPr/>
        <a:lstStyle/>
        <a:p>
          <a:endParaRPr lang="en-GB"/>
        </a:p>
      </dgm:t>
    </dgm:pt>
    <dgm:pt modelId="{3D493E03-E834-BA40-925F-152E141C1039}">
      <dgm:prSet phldrT="[Tekst]"/>
      <dgm:spPr/>
      <dgm:t>
        <a:bodyPr/>
        <a:lstStyle/>
        <a:p>
          <a:r>
            <a:rPr lang="en-GB" b="1" dirty="0" smtClean="0"/>
            <a:t>unzip</a:t>
          </a:r>
          <a:endParaRPr lang="en-GB" b="1" dirty="0"/>
        </a:p>
      </dgm:t>
    </dgm:pt>
    <dgm:pt modelId="{E1CDAEC8-0BAA-3248-A450-E28FDCBE2F84}" type="parTrans" cxnId="{1645C3F8-4EF3-364B-A814-8FF4992C29EB}">
      <dgm:prSet/>
      <dgm:spPr/>
      <dgm:t>
        <a:bodyPr/>
        <a:lstStyle/>
        <a:p>
          <a:endParaRPr lang="en-GB"/>
        </a:p>
      </dgm:t>
    </dgm:pt>
    <dgm:pt modelId="{EECE7176-2A03-F248-B463-F411B82B10FB}" type="sibTrans" cxnId="{1645C3F8-4EF3-364B-A814-8FF4992C29EB}">
      <dgm:prSet/>
      <dgm:spPr/>
      <dgm:t>
        <a:bodyPr/>
        <a:lstStyle/>
        <a:p>
          <a:endParaRPr lang="en-GB"/>
        </a:p>
      </dgm:t>
    </dgm:pt>
    <dgm:pt modelId="{A87063DF-7F42-6B4F-A760-8C51C343A3DA}">
      <dgm:prSet phldrT="[Tekst]"/>
      <dgm:spPr/>
      <dgm:t>
        <a:bodyPr/>
        <a:lstStyle/>
        <a:p>
          <a:r>
            <a:rPr lang="en-GB" b="1" dirty="0" smtClean="0"/>
            <a:t>Dex2jar</a:t>
          </a:r>
          <a:endParaRPr lang="en-GB" b="1" dirty="0"/>
        </a:p>
      </dgm:t>
    </dgm:pt>
    <dgm:pt modelId="{C0C5B6D7-5EB2-2D45-9E9C-4C3C9E0C0EAB}" type="parTrans" cxnId="{51E0332E-98AF-0A4F-93B6-7657FDFAD230}">
      <dgm:prSet/>
      <dgm:spPr/>
      <dgm:t>
        <a:bodyPr/>
        <a:lstStyle/>
        <a:p>
          <a:endParaRPr lang="en-GB"/>
        </a:p>
      </dgm:t>
    </dgm:pt>
    <dgm:pt modelId="{FEBDB9C4-39E7-E846-8F56-202057BBF381}" type="sibTrans" cxnId="{51E0332E-98AF-0A4F-93B6-7657FDFAD230}">
      <dgm:prSet/>
      <dgm:spPr/>
      <dgm:t>
        <a:bodyPr/>
        <a:lstStyle/>
        <a:p>
          <a:endParaRPr lang="en-GB"/>
        </a:p>
      </dgm:t>
    </dgm:pt>
    <dgm:pt modelId="{6940082E-46D8-564C-8D75-16F95ECCA3A6}">
      <dgm:prSet phldrT="[Tekst]"/>
      <dgm:spPr/>
      <dgm:t>
        <a:bodyPr/>
        <a:lstStyle/>
        <a:p>
          <a:r>
            <a:rPr lang="en-GB" b="1" dirty="0" err="1" smtClean="0"/>
            <a:t>enjarify</a:t>
          </a:r>
          <a:endParaRPr lang="en-GB" b="1" dirty="0"/>
        </a:p>
      </dgm:t>
    </dgm:pt>
    <dgm:pt modelId="{98857833-B5FC-5E4B-9FA6-E859EF0C26B6}" type="parTrans" cxnId="{7482F731-F3EC-B146-BEF3-4B9817F27269}">
      <dgm:prSet/>
      <dgm:spPr/>
      <dgm:t>
        <a:bodyPr/>
        <a:lstStyle/>
        <a:p>
          <a:endParaRPr lang="en-GB"/>
        </a:p>
      </dgm:t>
    </dgm:pt>
    <dgm:pt modelId="{9050AAEB-96F9-6D47-BE30-CFD34982402D}" type="sibTrans" cxnId="{7482F731-F3EC-B146-BEF3-4B9817F27269}">
      <dgm:prSet/>
      <dgm:spPr/>
      <dgm:t>
        <a:bodyPr/>
        <a:lstStyle/>
        <a:p>
          <a:endParaRPr lang="en-GB"/>
        </a:p>
      </dgm:t>
    </dgm:pt>
    <dgm:pt modelId="{0CC129ED-2585-1940-997E-0D2367785EF0}">
      <dgm:prSet phldrT="[Tekst]"/>
      <dgm:spPr/>
      <dgm:t>
        <a:bodyPr/>
        <a:lstStyle/>
        <a:p>
          <a:r>
            <a:rPr lang="en-GB" b="1" dirty="0" err="1" smtClean="0"/>
            <a:t>Procyon</a:t>
          </a:r>
          <a:endParaRPr lang="en-GB" b="1" dirty="0"/>
        </a:p>
      </dgm:t>
    </dgm:pt>
    <dgm:pt modelId="{29210237-4BEC-D240-A5C4-BE988D110852}" type="parTrans" cxnId="{B5D3FC4F-31E1-4643-8EA3-EE5AF81EC1D6}">
      <dgm:prSet/>
      <dgm:spPr/>
      <dgm:t>
        <a:bodyPr/>
        <a:lstStyle/>
        <a:p>
          <a:endParaRPr lang="en-GB"/>
        </a:p>
      </dgm:t>
    </dgm:pt>
    <dgm:pt modelId="{54C020CE-3374-114F-981E-458287EEAE55}" type="sibTrans" cxnId="{B5D3FC4F-31E1-4643-8EA3-EE5AF81EC1D6}">
      <dgm:prSet/>
      <dgm:spPr/>
      <dgm:t>
        <a:bodyPr/>
        <a:lstStyle/>
        <a:p>
          <a:endParaRPr lang="en-GB"/>
        </a:p>
      </dgm:t>
    </dgm:pt>
    <dgm:pt modelId="{66E7FB0A-E2BE-2945-AA55-AD20AB88F10B}">
      <dgm:prSet phldrT="[Tekst]"/>
      <dgm:spPr/>
      <dgm:t>
        <a:bodyPr/>
        <a:lstStyle/>
        <a:p>
          <a:r>
            <a:rPr lang="en-GB" b="1" dirty="0" err="1" smtClean="0"/>
            <a:t>Jd-gui</a:t>
          </a:r>
          <a:endParaRPr lang="en-GB" b="1" dirty="0"/>
        </a:p>
      </dgm:t>
    </dgm:pt>
    <dgm:pt modelId="{A6C06977-0893-CB43-BDBC-5A72922CCD77}" type="parTrans" cxnId="{0435673A-47D3-9A4C-B10C-0A7FF54CD0CA}">
      <dgm:prSet/>
      <dgm:spPr/>
      <dgm:t>
        <a:bodyPr/>
        <a:lstStyle/>
        <a:p>
          <a:endParaRPr lang="en-GB"/>
        </a:p>
      </dgm:t>
    </dgm:pt>
    <dgm:pt modelId="{2DD1E1D1-CDE0-364A-AAA9-153C32329E43}" type="sibTrans" cxnId="{0435673A-47D3-9A4C-B10C-0A7FF54CD0CA}">
      <dgm:prSet/>
      <dgm:spPr/>
      <dgm:t>
        <a:bodyPr/>
        <a:lstStyle/>
        <a:p>
          <a:endParaRPr lang="en-GB"/>
        </a:p>
      </dgm:t>
    </dgm:pt>
    <dgm:pt modelId="{844D0087-040B-204E-A000-D61A1F9C60D1}" type="pres">
      <dgm:prSet presAssocID="{4B354FBF-D501-D04A-B37E-B3392273131D}" presName="Name0" presStyleCnt="0">
        <dgm:presLayoutVars>
          <dgm:dir/>
          <dgm:animLvl val="lvl"/>
          <dgm:resizeHandles val="exact"/>
        </dgm:presLayoutVars>
      </dgm:prSet>
      <dgm:spPr/>
    </dgm:pt>
    <dgm:pt modelId="{DB64DD54-7A0D-1D4D-8293-5DE90B7B020B}" type="pres">
      <dgm:prSet presAssocID="{4764C8AD-F0DD-C74A-8427-77BE9A87A89D}" presName="composite" presStyleCnt="0"/>
      <dgm:spPr/>
    </dgm:pt>
    <dgm:pt modelId="{573C09B4-09AF-4E47-9AD8-D13B5D4FE5C4}" type="pres">
      <dgm:prSet presAssocID="{4764C8AD-F0DD-C74A-8427-77BE9A87A89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AF1983-CFE3-6548-9CBE-992A51F50CA9}" type="pres">
      <dgm:prSet presAssocID="{4764C8AD-F0DD-C74A-8427-77BE9A87A89D}" presName="desTx" presStyleLbl="revTx" presStyleIdx="0" presStyleCnt="3">
        <dgm:presLayoutVars>
          <dgm:bulletEnabled val="1"/>
        </dgm:presLayoutVars>
      </dgm:prSet>
      <dgm:spPr/>
    </dgm:pt>
    <dgm:pt modelId="{99FA1058-1C99-F240-87A5-6F8D8F49A9DA}" type="pres">
      <dgm:prSet presAssocID="{803C61BE-8E97-F249-A216-220A8CA448CF}" presName="space" presStyleCnt="0"/>
      <dgm:spPr/>
    </dgm:pt>
    <dgm:pt modelId="{AF5F9703-8709-3A4A-B8BC-92C3AA633A67}" type="pres">
      <dgm:prSet presAssocID="{3165416D-89B9-6E4D-8A22-08FD8BDA65FE}" presName="composite" presStyleCnt="0"/>
      <dgm:spPr/>
    </dgm:pt>
    <dgm:pt modelId="{EC04F15D-7E94-544F-889B-536B4FE1E347}" type="pres">
      <dgm:prSet presAssocID="{3165416D-89B9-6E4D-8A22-08FD8BDA65F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923134-9F75-5F49-ACDA-C3CE7EDEFA5F}" type="pres">
      <dgm:prSet presAssocID="{3165416D-89B9-6E4D-8A22-08FD8BDA65FE}" presName="desTx" presStyleLbl="revTx" presStyleIdx="1" presStyleCnt="3">
        <dgm:presLayoutVars>
          <dgm:bulletEnabled val="1"/>
        </dgm:presLayoutVars>
      </dgm:prSet>
      <dgm:spPr/>
    </dgm:pt>
    <dgm:pt modelId="{B3390DD4-1EF5-EB4B-9C65-8B8CF2B8A07D}" type="pres">
      <dgm:prSet presAssocID="{A4243520-3960-FD4F-B548-1FA4FAE3410B}" presName="space" presStyleCnt="0"/>
      <dgm:spPr/>
    </dgm:pt>
    <dgm:pt modelId="{49EA7940-CF42-5D41-A18B-35722CE22319}" type="pres">
      <dgm:prSet presAssocID="{49A45AF6-0A57-B244-B8D1-F70336131E3C}" presName="composite" presStyleCnt="0"/>
      <dgm:spPr/>
    </dgm:pt>
    <dgm:pt modelId="{A2473A24-1459-554D-B4E2-A9F5B7537715}" type="pres">
      <dgm:prSet presAssocID="{49A45AF6-0A57-B244-B8D1-F70336131E3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0AFB45-8BB2-9F42-8C35-E9E9F68505CF}" type="pres">
      <dgm:prSet presAssocID="{49A45AF6-0A57-B244-B8D1-F70336131E3C}" presName="desTx" presStyleLbl="revTx" presStyleIdx="2" presStyleCnt="3">
        <dgm:presLayoutVars>
          <dgm:bulletEnabled val="1"/>
        </dgm:presLayoutVars>
      </dgm:prSet>
      <dgm:spPr/>
    </dgm:pt>
    <dgm:pt modelId="{BB5D6CD8-6AD8-6742-9BC0-AB849C673D75}" type="pres">
      <dgm:prSet presAssocID="{B2A02D06-49A9-E14A-9FF3-F7C2E682687A}" presName="space" presStyleCnt="0"/>
      <dgm:spPr/>
    </dgm:pt>
    <dgm:pt modelId="{4CF9835B-E782-A947-ACD4-920D4D0FD24F}" type="pres">
      <dgm:prSet presAssocID="{A07524CE-B5D0-9043-8213-43527A4786F4}" presName="composite" presStyleCnt="0"/>
      <dgm:spPr/>
    </dgm:pt>
    <dgm:pt modelId="{F743E4BC-26B0-3045-83B9-6EB7F35DDD65}" type="pres">
      <dgm:prSet presAssocID="{A07524CE-B5D0-9043-8213-43527A4786F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4BB747-CADD-7948-9892-859283BAEB0D}" type="pres">
      <dgm:prSet presAssocID="{A07524CE-B5D0-9043-8213-43527A4786F4}" presName="desTx" presStyleLbl="revTx" presStyleIdx="2" presStyleCnt="3">
        <dgm:presLayoutVars>
          <dgm:bulletEnabled val="1"/>
        </dgm:presLayoutVars>
      </dgm:prSet>
      <dgm:spPr/>
    </dgm:pt>
  </dgm:ptLst>
  <dgm:cxnLst>
    <dgm:cxn modelId="{99558669-189E-7B49-96C8-4345479B4F32}" type="presOf" srcId="{A07524CE-B5D0-9043-8213-43527A4786F4}" destId="{F743E4BC-26B0-3045-83B9-6EB7F35DDD65}" srcOrd="0" destOrd="0" presId="urn:microsoft.com/office/officeart/2005/8/layout/chevron1"/>
    <dgm:cxn modelId="{45D1D284-E172-9648-8941-5237E3E8EB93}" type="presOf" srcId="{6940082E-46D8-564C-8D75-16F95ECCA3A6}" destId="{30923134-9F75-5F49-ACDA-C3CE7EDEFA5F}" srcOrd="0" destOrd="1" presId="urn:microsoft.com/office/officeart/2005/8/layout/chevron1"/>
    <dgm:cxn modelId="{A1A2562C-F26F-8E42-AC9F-504B7C32972F}" type="presOf" srcId="{49A45AF6-0A57-B244-B8D1-F70336131E3C}" destId="{A2473A24-1459-554D-B4E2-A9F5B7537715}" srcOrd="0" destOrd="0" presId="urn:microsoft.com/office/officeart/2005/8/layout/chevron1"/>
    <dgm:cxn modelId="{29908B30-2D8A-EA4B-A4D2-213273F24849}" srcId="{4B354FBF-D501-D04A-B37E-B3392273131D}" destId="{A07524CE-B5D0-9043-8213-43527A4786F4}" srcOrd="3" destOrd="0" parTransId="{86B81BA7-36DF-7642-81AB-D981742641DD}" sibTransId="{AE44704B-FDD5-8649-A5AA-D23C892ECCCC}"/>
    <dgm:cxn modelId="{FFB3B8D0-836B-CD4B-978D-0EEFB8DEAA3F}" type="presOf" srcId="{66E7FB0A-E2BE-2945-AA55-AD20AB88F10B}" destId="{210AFB45-8BB2-9F42-8C35-E9E9F68505CF}" srcOrd="0" destOrd="1" presId="urn:microsoft.com/office/officeart/2005/8/layout/chevron1"/>
    <dgm:cxn modelId="{0435673A-47D3-9A4C-B10C-0A7FF54CD0CA}" srcId="{49A45AF6-0A57-B244-B8D1-F70336131E3C}" destId="{66E7FB0A-E2BE-2945-AA55-AD20AB88F10B}" srcOrd="1" destOrd="0" parTransId="{A6C06977-0893-CB43-BDBC-5A72922CCD77}" sibTransId="{2DD1E1D1-CDE0-364A-AAA9-153C32329E43}"/>
    <dgm:cxn modelId="{7482F731-F3EC-B146-BEF3-4B9817F27269}" srcId="{3165416D-89B9-6E4D-8A22-08FD8BDA65FE}" destId="{6940082E-46D8-564C-8D75-16F95ECCA3A6}" srcOrd="1" destOrd="0" parTransId="{98857833-B5FC-5E4B-9FA6-E859EF0C26B6}" sibTransId="{9050AAEB-96F9-6D47-BE30-CFD34982402D}"/>
    <dgm:cxn modelId="{A40CB8BA-8CB6-094A-B89D-BA74882C7B1F}" type="presOf" srcId="{4764C8AD-F0DD-C74A-8427-77BE9A87A89D}" destId="{573C09B4-09AF-4E47-9AD8-D13B5D4FE5C4}" srcOrd="0" destOrd="0" presId="urn:microsoft.com/office/officeart/2005/8/layout/chevron1"/>
    <dgm:cxn modelId="{01740F50-EFEB-AE41-901C-BFC8F599F0EE}" type="presOf" srcId="{A87063DF-7F42-6B4F-A760-8C51C343A3DA}" destId="{30923134-9F75-5F49-ACDA-C3CE7EDEFA5F}" srcOrd="0" destOrd="0" presId="urn:microsoft.com/office/officeart/2005/8/layout/chevron1"/>
    <dgm:cxn modelId="{A8D954BC-763B-8A43-AFDD-44F42629C0D5}" srcId="{4B354FBF-D501-D04A-B37E-B3392273131D}" destId="{49A45AF6-0A57-B244-B8D1-F70336131E3C}" srcOrd="2" destOrd="0" parTransId="{52D8138D-33DD-FC49-8B1A-BBC6E8228FF3}" sibTransId="{B2A02D06-49A9-E14A-9FF3-F7C2E682687A}"/>
    <dgm:cxn modelId="{D1D880D7-4B2C-EA45-9FA4-38BB36552545}" type="presOf" srcId="{3D493E03-E834-BA40-925F-152E141C1039}" destId="{B0AF1983-CFE3-6548-9CBE-992A51F50CA9}" srcOrd="0" destOrd="0" presId="urn:microsoft.com/office/officeart/2005/8/layout/chevron1"/>
    <dgm:cxn modelId="{51E0332E-98AF-0A4F-93B6-7657FDFAD230}" srcId="{3165416D-89B9-6E4D-8A22-08FD8BDA65FE}" destId="{A87063DF-7F42-6B4F-A760-8C51C343A3DA}" srcOrd="0" destOrd="0" parTransId="{C0C5B6D7-5EB2-2D45-9E9C-4C3C9E0C0EAB}" sibTransId="{FEBDB9C4-39E7-E846-8F56-202057BBF381}"/>
    <dgm:cxn modelId="{C652CBA9-69BA-194A-BA30-8DD7CF99E85A}" srcId="{4B354FBF-D501-D04A-B37E-B3392273131D}" destId="{3165416D-89B9-6E4D-8A22-08FD8BDA65FE}" srcOrd="1" destOrd="0" parTransId="{1E60B0EB-CAEC-0744-AFD3-D6F93DCAEDD0}" sibTransId="{A4243520-3960-FD4F-B548-1FA4FAE3410B}"/>
    <dgm:cxn modelId="{1645C3F8-4EF3-364B-A814-8FF4992C29EB}" srcId="{4764C8AD-F0DD-C74A-8427-77BE9A87A89D}" destId="{3D493E03-E834-BA40-925F-152E141C1039}" srcOrd="0" destOrd="0" parTransId="{E1CDAEC8-0BAA-3248-A450-E28FDCBE2F84}" sibTransId="{EECE7176-2A03-F248-B463-F411B82B10FB}"/>
    <dgm:cxn modelId="{B2F3C103-75B9-3843-B491-E22CEF193A19}" srcId="{4B354FBF-D501-D04A-B37E-B3392273131D}" destId="{4764C8AD-F0DD-C74A-8427-77BE9A87A89D}" srcOrd="0" destOrd="0" parTransId="{6CD75FE0-5103-9A46-ACD4-9B6DE101A246}" sibTransId="{803C61BE-8E97-F249-A216-220A8CA448CF}"/>
    <dgm:cxn modelId="{A8413282-BA74-F74A-94ED-CEA6DFAC49B7}" type="presOf" srcId="{3165416D-89B9-6E4D-8A22-08FD8BDA65FE}" destId="{EC04F15D-7E94-544F-889B-536B4FE1E347}" srcOrd="0" destOrd="0" presId="urn:microsoft.com/office/officeart/2005/8/layout/chevron1"/>
    <dgm:cxn modelId="{52E7981A-8D2C-5944-802E-B716B5E5D4C0}" type="presOf" srcId="{4B354FBF-D501-D04A-B37E-B3392273131D}" destId="{844D0087-040B-204E-A000-D61A1F9C60D1}" srcOrd="0" destOrd="0" presId="urn:microsoft.com/office/officeart/2005/8/layout/chevron1"/>
    <dgm:cxn modelId="{99519B0B-85E0-DD45-A70F-BC6CA242A425}" type="presOf" srcId="{0CC129ED-2585-1940-997E-0D2367785EF0}" destId="{210AFB45-8BB2-9F42-8C35-E9E9F68505CF}" srcOrd="0" destOrd="0" presId="urn:microsoft.com/office/officeart/2005/8/layout/chevron1"/>
    <dgm:cxn modelId="{B5D3FC4F-31E1-4643-8EA3-EE5AF81EC1D6}" srcId="{49A45AF6-0A57-B244-B8D1-F70336131E3C}" destId="{0CC129ED-2585-1940-997E-0D2367785EF0}" srcOrd="0" destOrd="0" parTransId="{29210237-4BEC-D240-A5C4-BE988D110852}" sibTransId="{54C020CE-3374-114F-981E-458287EEAE55}"/>
    <dgm:cxn modelId="{D8377001-F9D4-6046-929A-CB5A343B9B85}" type="presParOf" srcId="{844D0087-040B-204E-A000-D61A1F9C60D1}" destId="{DB64DD54-7A0D-1D4D-8293-5DE90B7B020B}" srcOrd="0" destOrd="0" presId="urn:microsoft.com/office/officeart/2005/8/layout/chevron1"/>
    <dgm:cxn modelId="{FEEE07D3-E548-944E-8A72-8DE8D61F8FF3}" type="presParOf" srcId="{DB64DD54-7A0D-1D4D-8293-5DE90B7B020B}" destId="{573C09B4-09AF-4E47-9AD8-D13B5D4FE5C4}" srcOrd="0" destOrd="0" presId="urn:microsoft.com/office/officeart/2005/8/layout/chevron1"/>
    <dgm:cxn modelId="{F4A174B2-5F20-6141-BFE4-F5EDE39158CE}" type="presParOf" srcId="{DB64DD54-7A0D-1D4D-8293-5DE90B7B020B}" destId="{B0AF1983-CFE3-6548-9CBE-992A51F50CA9}" srcOrd="1" destOrd="0" presId="urn:microsoft.com/office/officeart/2005/8/layout/chevron1"/>
    <dgm:cxn modelId="{F29140CE-E807-2C47-808F-855925F6ED31}" type="presParOf" srcId="{844D0087-040B-204E-A000-D61A1F9C60D1}" destId="{99FA1058-1C99-F240-87A5-6F8D8F49A9DA}" srcOrd="1" destOrd="0" presId="urn:microsoft.com/office/officeart/2005/8/layout/chevron1"/>
    <dgm:cxn modelId="{EEBA029E-55CD-7B40-9FAD-3F195D3D5CC3}" type="presParOf" srcId="{844D0087-040B-204E-A000-D61A1F9C60D1}" destId="{AF5F9703-8709-3A4A-B8BC-92C3AA633A67}" srcOrd="2" destOrd="0" presId="urn:microsoft.com/office/officeart/2005/8/layout/chevron1"/>
    <dgm:cxn modelId="{E2BFB6C6-387C-574A-8643-A3C12A29B644}" type="presParOf" srcId="{AF5F9703-8709-3A4A-B8BC-92C3AA633A67}" destId="{EC04F15D-7E94-544F-889B-536B4FE1E347}" srcOrd="0" destOrd="0" presId="urn:microsoft.com/office/officeart/2005/8/layout/chevron1"/>
    <dgm:cxn modelId="{B77FC1C6-FEA5-1145-9138-EC3ECB708964}" type="presParOf" srcId="{AF5F9703-8709-3A4A-B8BC-92C3AA633A67}" destId="{30923134-9F75-5F49-ACDA-C3CE7EDEFA5F}" srcOrd="1" destOrd="0" presId="urn:microsoft.com/office/officeart/2005/8/layout/chevron1"/>
    <dgm:cxn modelId="{4DD68F8A-C0A5-9649-9BE2-F734006A820A}" type="presParOf" srcId="{844D0087-040B-204E-A000-D61A1F9C60D1}" destId="{B3390DD4-1EF5-EB4B-9C65-8B8CF2B8A07D}" srcOrd="3" destOrd="0" presId="urn:microsoft.com/office/officeart/2005/8/layout/chevron1"/>
    <dgm:cxn modelId="{17222265-CDA8-514A-8E1A-32B34A9F86B7}" type="presParOf" srcId="{844D0087-040B-204E-A000-D61A1F9C60D1}" destId="{49EA7940-CF42-5D41-A18B-35722CE22319}" srcOrd="4" destOrd="0" presId="urn:microsoft.com/office/officeart/2005/8/layout/chevron1"/>
    <dgm:cxn modelId="{3463EEC6-6B1E-8B44-B008-51814366BAD7}" type="presParOf" srcId="{49EA7940-CF42-5D41-A18B-35722CE22319}" destId="{A2473A24-1459-554D-B4E2-A9F5B7537715}" srcOrd="0" destOrd="0" presId="urn:microsoft.com/office/officeart/2005/8/layout/chevron1"/>
    <dgm:cxn modelId="{BEB27958-D8DB-7B41-AA06-F2367341E7C6}" type="presParOf" srcId="{49EA7940-CF42-5D41-A18B-35722CE22319}" destId="{210AFB45-8BB2-9F42-8C35-E9E9F68505CF}" srcOrd="1" destOrd="0" presId="urn:microsoft.com/office/officeart/2005/8/layout/chevron1"/>
    <dgm:cxn modelId="{3783BF55-533C-574E-805D-2C0ADAD9E928}" type="presParOf" srcId="{844D0087-040B-204E-A000-D61A1F9C60D1}" destId="{BB5D6CD8-6AD8-6742-9BC0-AB849C673D75}" srcOrd="5" destOrd="0" presId="urn:microsoft.com/office/officeart/2005/8/layout/chevron1"/>
    <dgm:cxn modelId="{D1FECCAA-60BD-A445-8F7B-B1227BC5FA6D}" type="presParOf" srcId="{844D0087-040B-204E-A000-D61A1F9C60D1}" destId="{4CF9835B-E782-A947-ACD4-920D4D0FD24F}" srcOrd="6" destOrd="0" presId="urn:microsoft.com/office/officeart/2005/8/layout/chevron1"/>
    <dgm:cxn modelId="{99EA2F3F-416B-3A42-B82E-0EBF3766153E}" type="presParOf" srcId="{4CF9835B-E782-A947-ACD4-920D4D0FD24F}" destId="{F743E4BC-26B0-3045-83B9-6EB7F35DDD65}" srcOrd="0" destOrd="0" presId="urn:microsoft.com/office/officeart/2005/8/layout/chevron1"/>
    <dgm:cxn modelId="{F8BCAAA4-DC1B-D141-9C0E-86B2FF0DAD64}" type="presParOf" srcId="{4CF9835B-E782-A947-ACD4-920D4D0FD24F}" destId="{164BB747-CADD-7948-9892-859283BAEB0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54FBF-D501-D04A-B37E-B3392273131D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4764C8AD-F0DD-C74A-8427-77BE9A87A89D}">
      <dgm:prSet phldrT="[Tekst]" custT="1"/>
      <dgm:spPr/>
      <dgm:t>
        <a:bodyPr/>
        <a:lstStyle/>
        <a:p>
          <a:r>
            <a:rPr lang="en-GB" sz="2100" b="1" dirty="0" smtClean="0"/>
            <a:t>APK</a:t>
          </a:r>
          <a:endParaRPr lang="en-GB" sz="2100" b="1" dirty="0"/>
        </a:p>
      </dgm:t>
    </dgm:pt>
    <dgm:pt modelId="{6CD75FE0-5103-9A46-ACD4-9B6DE101A246}" type="parTrans" cxnId="{B2F3C103-75B9-3843-B491-E22CEF193A19}">
      <dgm:prSet/>
      <dgm:spPr/>
      <dgm:t>
        <a:bodyPr/>
        <a:lstStyle/>
        <a:p>
          <a:endParaRPr lang="en-GB"/>
        </a:p>
      </dgm:t>
    </dgm:pt>
    <dgm:pt modelId="{803C61BE-8E97-F249-A216-220A8CA448CF}" type="sibTrans" cxnId="{B2F3C103-75B9-3843-B491-E22CEF193A19}">
      <dgm:prSet/>
      <dgm:spPr/>
      <dgm:t>
        <a:bodyPr/>
        <a:lstStyle/>
        <a:p>
          <a:endParaRPr lang="en-GB"/>
        </a:p>
      </dgm:t>
    </dgm:pt>
    <dgm:pt modelId="{3165416D-89B9-6E4D-8A22-08FD8BDA65FE}">
      <dgm:prSet phldrT="[Tekst]" custT="1"/>
      <dgm:spPr/>
      <dgm:t>
        <a:bodyPr/>
        <a:lstStyle/>
        <a:p>
          <a:r>
            <a:rPr lang="en-GB" sz="2100" b="1" dirty="0" err="1" smtClean="0"/>
            <a:t>Smali</a:t>
          </a:r>
          <a:r>
            <a:rPr lang="en-GB" sz="2100" b="1" dirty="0" smtClean="0"/>
            <a:t> code</a:t>
          </a:r>
          <a:endParaRPr lang="en-GB" sz="2100" b="1" dirty="0"/>
        </a:p>
      </dgm:t>
    </dgm:pt>
    <dgm:pt modelId="{1E60B0EB-CAEC-0744-AFD3-D6F93DCAEDD0}" type="parTrans" cxnId="{C652CBA9-69BA-194A-BA30-8DD7CF99E85A}">
      <dgm:prSet/>
      <dgm:spPr/>
      <dgm:t>
        <a:bodyPr/>
        <a:lstStyle/>
        <a:p>
          <a:endParaRPr lang="en-GB"/>
        </a:p>
      </dgm:t>
    </dgm:pt>
    <dgm:pt modelId="{A4243520-3960-FD4F-B548-1FA4FAE3410B}" type="sibTrans" cxnId="{C652CBA9-69BA-194A-BA30-8DD7CF99E85A}">
      <dgm:prSet/>
      <dgm:spPr/>
      <dgm:t>
        <a:bodyPr/>
        <a:lstStyle/>
        <a:p>
          <a:endParaRPr lang="en-GB"/>
        </a:p>
      </dgm:t>
    </dgm:pt>
    <dgm:pt modelId="{3D493E03-E834-BA40-925F-152E141C1039}">
      <dgm:prSet phldrT="[Tekst]" custT="1"/>
      <dgm:spPr/>
      <dgm:t>
        <a:bodyPr/>
        <a:lstStyle/>
        <a:p>
          <a:r>
            <a:rPr lang="en-GB" sz="2100" b="1" dirty="0" err="1" smtClean="0"/>
            <a:t>APKtool</a:t>
          </a:r>
          <a:endParaRPr lang="en-GB" sz="2100" b="1" dirty="0"/>
        </a:p>
      </dgm:t>
    </dgm:pt>
    <dgm:pt modelId="{E1CDAEC8-0BAA-3248-A450-E28FDCBE2F84}" type="parTrans" cxnId="{1645C3F8-4EF3-364B-A814-8FF4992C29EB}">
      <dgm:prSet/>
      <dgm:spPr/>
      <dgm:t>
        <a:bodyPr/>
        <a:lstStyle/>
        <a:p>
          <a:endParaRPr lang="en-GB"/>
        </a:p>
      </dgm:t>
    </dgm:pt>
    <dgm:pt modelId="{EECE7176-2A03-F248-B463-F411B82B10FB}" type="sibTrans" cxnId="{1645C3F8-4EF3-364B-A814-8FF4992C29EB}">
      <dgm:prSet/>
      <dgm:spPr/>
      <dgm:t>
        <a:bodyPr/>
        <a:lstStyle/>
        <a:p>
          <a:endParaRPr lang="en-GB"/>
        </a:p>
      </dgm:t>
    </dgm:pt>
    <dgm:pt modelId="{41282816-1D58-4848-BB19-970FC29F8F5E}">
      <dgm:prSet phldrT="[Tekst]" custT="1"/>
      <dgm:spPr/>
      <dgm:t>
        <a:bodyPr/>
        <a:lstStyle/>
        <a:p>
          <a:r>
            <a:rPr lang="en-GB" sz="2100" b="1" dirty="0" err="1" smtClean="0"/>
            <a:t>Dalvik</a:t>
          </a:r>
          <a:r>
            <a:rPr lang="en-GB" sz="2100" b="1" dirty="0" smtClean="0"/>
            <a:t> </a:t>
          </a:r>
          <a:r>
            <a:rPr lang="en-GB" sz="2100" b="1" dirty="0" err="1" smtClean="0"/>
            <a:t>Bytecode</a:t>
          </a:r>
          <a:r>
            <a:rPr lang="en-GB" sz="2100" b="1" dirty="0" smtClean="0"/>
            <a:t> (.</a:t>
          </a:r>
          <a:r>
            <a:rPr lang="en-GB" sz="2100" b="1" dirty="0" err="1" smtClean="0"/>
            <a:t>dex</a:t>
          </a:r>
          <a:r>
            <a:rPr lang="en-GB" sz="2100" b="1" dirty="0" smtClean="0"/>
            <a:t>)</a:t>
          </a:r>
          <a:endParaRPr lang="en-GB" sz="2100" b="1" dirty="0"/>
        </a:p>
      </dgm:t>
    </dgm:pt>
    <dgm:pt modelId="{F59122A5-0C99-3949-86E4-B84FB095A927}" type="parTrans" cxnId="{2B59E146-A8F0-CC4C-868F-66D3F081C994}">
      <dgm:prSet/>
      <dgm:spPr/>
      <dgm:t>
        <a:bodyPr/>
        <a:lstStyle/>
        <a:p>
          <a:endParaRPr lang="en-GB"/>
        </a:p>
      </dgm:t>
    </dgm:pt>
    <dgm:pt modelId="{79B6A9A1-957E-FC40-85B4-ADC84D85C650}" type="sibTrans" cxnId="{2B59E146-A8F0-CC4C-868F-66D3F081C994}">
      <dgm:prSet/>
      <dgm:spPr/>
      <dgm:t>
        <a:bodyPr/>
        <a:lstStyle/>
        <a:p>
          <a:endParaRPr lang="en-GB"/>
        </a:p>
      </dgm:t>
    </dgm:pt>
    <dgm:pt modelId="{844D0087-040B-204E-A000-D61A1F9C60D1}" type="pres">
      <dgm:prSet presAssocID="{4B354FBF-D501-D04A-B37E-B3392273131D}" presName="Name0" presStyleCnt="0">
        <dgm:presLayoutVars>
          <dgm:dir/>
          <dgm:animLvl val="lvl"/>
          <dgm:resizeHandles val="exact"/>
        </dgm:presLayoutVars>
      </dgm:prSet>
      <dgm:spPr/>
    </dgm:pt>
    <dgm:pt modelId="{DB64DD54-7A0D-1D4D-8293-5DE90B7B020B}" type="pres">
      <dgm:prSet presAssocID="{4764C8AD-F0DD-C74A-8427-77BE9A87A89D}" presName="composite" presStyleCnt="0"/>
      <dgm:spPr/>
    </dgm:pt>
    <dgm:pt modelId="{573C09B4-09AF-4E47-9AD8-D13B5D4FE5C4}" type="pres">
      <dgm:prSet presAssocID="{4764C8AD-F0DD-C74A-8427-77BE9A87A8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AF1983-CFE3-6548-9CBE-992A51F50CA9}" type="pres">
      <dgm:prSet presAssocID="{4764C8AD-F0DD-C74A-8427-77BE9A87A89D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FA1058-1C99-F240-87A5-6F8D8F49A9DA}" type="pres">
      <dgm:prSet presAssocID="{803C61BE-8E97-F249-A216-220A8CA448CF}" presName="space" presStyleCnt="0"/>
      <dgm:spPr/>
    </dgm:pt>
    <dgm:pt modelId="{4D9E31D7-7A2C-5741-B0D1-F588C7E3AEDB}" type="pres">
      <dgm:prSet presAssocID="{41282816-1D58-4848-BB19-970FC29F8F5E}" presName="composite" presStyleCnt="0"/>
      <dgm:spPr/>
    </dgm:pt>
    <dgm:pt modelId="{C6A4FAE6-4908-CC4D-93BB-466C00B0ABC3}" type="pres">
      <dgm:prSet presAssocID="{41282816-1D58-4848-BB19-970FC29F8F5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67935AF-CE36-B84A-B79F-D5098BDCA1A8}" type="pres">
      <dgm:prSet presAssocID="{41282816-1D58-4848-BB19-970FC29F8F5E}" presName="desTx" presStyleLbl="revTx" presStyleIdx="0" presStyleCnt="1">
        <dgm:presLayoutVars>
          <dgm:bulletEnabled val="1"/>
        </dgm:presLayoutVars>
      </dgm:prSet>
      <dgm:spPr/>
    </dgm:pt>
    <dgm:pt modelId="{80A51558-77D9-F045-B8CB-079D2E77C8B1}" type="pres">
      <dgm:prSet presAssocID="{79B6A9A1-957E-FC40-85B4-ADC84D85C650}" presName="space" presStyleCnt="0"/>
      <dgm:spPr/>
    </dgm:pt>
    <dgm:pt modelId="{AF5F9703-8709-3A4A-B8BC-92C3AA633A67}" type="pres">
      <dgm:prSet presAssocID="{3165416D-89B9-6E4D-8A22-08FD8BDA65FE}" presName="composite" presStyleCnt="0"/>
      <dgm:spPr/>
    </dgm:pt>
    <dgm:pt modelId="{EC04F15D-7E94-544F-889B-536B4FE1E347}" type="pres">
      <dgm:prSet presAssocID="{3165416D-89B9-6E4D-8A22-08FD8BDA65FE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0923134-9F75-5F49-ACDA-C3CE7EDEFA5F}" type="pres">
      <dgm:prSet presAssocID="{3165416D-89B9-6E4D-8A22-08FD8BDA65FE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CFCA942-D52A-6F4A-BDA7-D567A80F7BA9}" type="presOf" srcId="{4B354FBF-D501-D04A-B37E-B3392273131D}" destId="{844D0087-040B-204E-A000-D61A1F9C60D1}" srcOrd="0" destOrd="0" presId="urn:microsoft.com/office/officeart/2005/8/layout/chevron1"/>
    <dgm:cxn modelId="{16778030-7324-D448-A190-D6F15566289B}" type="presOf" srcId="{41282816-1D58-4848-BB19-970FC29F8F5E}" destId="{C6A4FAE6-4908-CC4D-93BB-466C00B0ABC3}" srcOrd="0" destOrd="0" presId="urn:microsoft.com/office/officeart/2005/8/layout/chevron1"/>
    <dgm:cxn modelId="{B2F3C103-75B9-3843-B491-E22CEF193A19}" srcId="{4B354FBF-D501-D04A-B37E-B3392273131D}" destId="{4764C8AD-F0DD-C74A-8427-77BE9A87A89D}" srcOrd="0" destOrd="0" parTransId="{6CD75FE0-5103-9A46-ACD4-9B6DE101A246}" sibTransId="{803C61BE-8E97-F249-A216-220A8CA448CF}"/>
    <dgm:cxn modelId="{4483E5DE-B665-9F47-84F7-B4A6E5CBAC03}" type="presOf" srcId="{4764C8AD-F0DD-C74A-8427-77BE9A87A89D}" destId="{573C09B4-09AF-4E47-9AD8-D13B5D4FE5C4}" srcOrd="0" destOrd="0" presId="urn:microsoft.com/office/officeart/2005/8/layout/chevron1"/>
    <dgm:cxn modelId="{C20A1EF5-5231-4F48-BA98-9E8ED96110AC}" type="presOf" srcId="{3D493E03-E834-BA40-925F-152E141C1039}" destId="{B0AF1983-CFE3-6548-9CBE-992A51F50CA9}" srcOrd="0" destOrd="0" presId="urn:microsoft.com/office/officeart/2005/8/layout/chevron1"/>
    <dgm:cxn modelId="{2B59E146-A8F0-CC4C-868F-66D3F081C994}" srcId="{4B354FBF-D501-D04A-B37E-B3392273131D}" destId="{41282816-1D58-4848-BB19-970FC29F8F5E}" srcOrd="1" destOrd="0" parTransId="{F59122A5-0C99-3949-86E4-B84FB095A927}" sibTransId="{79B6A9A1-957E-FC40-85B4-ADC84D85C650}"/>
    <dgm:cxn modelId="{1645C3F8-4EF3-364B-A814-8FF4992C29EB}" srcId="{4764C8AD-F0DD-C74A-8427-77BE9A87A89D}" destId="{3D493E03-E834-BA40-925F-152E141C1039}" srcOrd="0" destOrd="0" parTransId="{E1CDAEC8-0BAA-3248-A450-E28FDCBE2F84}" sibTransId="{EECE7176-2A03-F248-B463-F411B82B10FB}"/>
    <dgm:cxn modelId="{C652CBA9-69BA-194A-BA30-8DD7CF99E85A}" srcId="{4B354FBF-D501-D04A-B37E-B3392273131D}" destId="{3165416D-89B9-6E4D-8A22-08FD8BDA65FE}" srcOrd="2" destOrd="0" parTransId="{1E60B0EB-CAEC-0744-AFD3-D6F93DCAEDD0}" sibTransId="{A4243520-3960-FD4F-B548-1FA4FAE3410B}"/>
    <dgm:cxn modelId="{CA2C2A3E-1E6A-7A40-A114-62C3D93C9E49}" type="presOf" srcId="{3165416D-89B9-6E4D-8A22-08FD8BDA65FE}" destId="{EC04F15D-7E94-544F-889B-536B4FE1E347}" srcOrd="0" destOrd="0" presId="urn:microsoft.com/office/officeart/2005/8/layout/chevron1"/>
    <dgm:cxn modelId="{A1716E8C-E872-BD42-8E96-72F502FF1BCA}" type="presParOf" srcId="{844D0087-040B-204E-A000-D61A1F9C60D1}" destId="{DB64DD54-7A0D-1D4D-8293-5DE90B7B020B}" srcOrd="0" destOrd="0" presId="urn:microsoft.com/office/officeart/2005/8/layout/chevron1"/>
    <dgm:cxn modelId="{CC0B5350-177A-FA4E-92FC-42475C6923A5}" type="presParOf" srcId="{DB64DD54-7A0D-1D4D-8293-5DE90B7B020B}" destId="{573C09B4-09AF-4E47-9AD8-D13B5D4FE5C4}" srcOrd="0" destOrd="0" presId="urn:microsoft.com/office/officeart/2005/8/layout/chevron1"/>
    <dgm:cxn modelId="{E5527C4D-B2AA-184B-B177-FABFE5AB7A34}" type="presParOf" srcId="{DB64DD54-7A0D-1D4D-8293-5DE90B7B020B}" destId="{B0AF1983-CFE3-6548-9CBE-992A51F50CA9}" srcOrd="1" destOrd="0" presId="urn:microsoft.com/office/officeart/2005/8/layout/chevron1"/>
    <dgm:cxn modelId="{484F58BA-0B89-3A46-A737-11A90B751D0E}" type="presParOf" srcId="{844D0087-040B-204E-A000-D61A1F9C60D1}" destId="{99FA1058-1C99-F240-87A5-6F8D8F49A9DA}" srcOrd="1" destOrd="0" presId="urn:microsoft.com/office/officeart/2005/8/layout/chevron1"/>
    <dgm:cxn modelId="{A163491C-66B3-8B45-A885-B755EA4483C7}" type="presParOf" srcId="{844D0087-040B-204E-A000-D61A1F9C60D1}" destId="{4D9E31D7-7A2C-5741-B0D1-F588C7E3AEDB}" srcOrd="2" destOrd="0" presId="urn:microsoft.com/office/officeart/2005/8/layout/chevron1"/>
    <dgm:cxn modelId="{DFD8F115-B65C-5F40-8E09-087BF919AA2F}" type="presParOf" srcId="{4D9E31D7-7A2C-5741-B0D1-F588C7E3AEDB}" destId="{C6A4FAE6-4908-CC4D-93BB-466C00B0ABC3}" srcOrd="0" destOrd="0" presId="urn:microsoft.com/office/officeart/2005/8/layout/chevron1"/>
    <dgm:cxn modelId="{5368723D-B1C8-8F48-8905-4486F3AD7656}" type="presParOf" srcId="{4D9E31D7-7A2C-5741-B0D1-F588C7E3AEDB}" destId="{267935AF-CE36-B84A-B79F-D5098BDCA1A8}" srcOrd="1" destOrd="0" presId="urn:microsoft.com/office/officeart/2005/8/layout/chevron1"/>
    <dgm:cxn modelId="{33003412-F552-CB45-84F1-F59BFA132AC4}" type="presParOf" srcId="{844D0087-040B-204E-A000-D61A1F9C60D1}" destId="{80A51558-77D9-F045-B8CB-079D2E77C8B1}" srcOrd="3" destOrd="0" presId="urn:microsoft.com/office/officeart/2005/8/layout/chevron1"/>
    <dgm:cxn modelId="{75CA6158-2F81-914E-A2CE-BDC897196FDE}" type="presParOf" srcId="{844D0087-040B-204E-A000-D61A1F9C60D1}" destId="{AF5F9703-8709-3A4A-B8BC-92C3AA633A67}" srcOrd="4" destOrd="0" presId="urn:microsoft.com/office/officeart/2005/8/layout/chevron1"/>
    <dgm:cxn modelId="{BCC8A33D-6C02-7A41-A925-69328D6A475B}" type="presParOf" srcId="{AF5F9703-8709-3A4A-B8BC-92C3AA633A67}" destId="{EC04F15D-7E94-544F-889B-536B4FE1E347}" srcOrd="0" destOrd="0" presId="urn:microsoft.com/office/officeart/2005/8/layout/chevron1"/>
    <dgm:cxn modelId="{690E75A0-73B1-B647-B94E-9A8C1B25B811}" type="presParOf" srcId="{AF5F9703-8709-3A4A-B8BC-92C3AA633A67}" destId="{30923134-9F75-5F49-ACDA-C3CE7EDEFA5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354FBF-D501-D04A-B37E-B3392273131D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4764C8AD-F0DD-C74A-8427-77BE9A87A89D}">
      <dgm:prSet phldrT="[Tekst]"/>
      <dgm:spPr/>
      <dgm:t>
        <a:bodyPr/>
        <a:lstStyle/>
        <a:p>
          <a:r>
            <a:rPr lang="en-GB" b="1" dirty="0" smtClean="0"/>
            <a:t>APK</a:t>
          </a:r>
          <a:endParaRPr lang="en-GB" b="1" dirty="0"/>
        </a:p>
      </dgm:t>
    </dgm:pt>
    <dgm:pt modelId="{6CD75FE0-5103-9A46-ACD4-9B6DE101A246}" type="parTrans" cxnId="{B2F3C103-75B9-3843-B491-E22CEF193A19}">
      <dgm:prSet/>
      <dgm:spPr/>
      <dgm:t>
        <a:bodyPr/>
        <a:lstStyle/>
        <a:p>
          <a:endParaRPr lang="en-GB"/>
        </a:p>
      </dgm:t>
    </dgm:pt>
    <dgm:pt modelId="{803C61BE-8E97-F249-A216-220A8CA448CF}" type="sibTrans" cxnId="{B2F3C103-75B9-3843-B491-E22CEF193A19}">
      <dgm:prSet/>
      <dgm:spPr/>
      <dgm:t>
        <a:bodyPr/>
        <a:lstStyle/>
        <a:p>
          <a:endParaRPr lang="en-GB"/>
        </a:p>
      </dgm:t>
    </dgm:pt>
    <dgm:pt modelId="{3165416D-89B9-6E4D-8A22-08FD8BDA65FE}">
      <dgm:prSet phldrT="[Tekst]"/>
      <dgm:spPr/>
      <dgm:t>
        <a:bodyPr/>
        <a:lstStyle/>
        <a:p>
          <a:r>
            <a:rPr lang="en-GB" b="1" dirty="0" err="1" smtClean="0"/>
            <a:t>Dalvik</a:t>
          </a:r>
          <a:r>
            <a:rPr lang="en-GB" b="1" dirty="0" smtClean="0"/>
            <a:t> </a:t>
          </a:r>
          <a:r>
            <a:rPr lang="en-GB" b="1" dirty="0" err="1" smtClean="0"/>
            <a:t>bytecode</a:t>
          </a:r>
          <a:r>
            <a:rPr lang="en-GB" b="1" dirty="0" smtClean="0"/>
            <a:t> (.</a:t>
          </a:r>
          <a:r>
            <a:rPr lang="en-GB" b="1" dirty="0" err="1" smtClean="0"/>
            <a:t>dex</a:t>
          </a:r>
          <a:r>
            <a:rPr lang="en-GB" b="1" dirty="0" smtClean="0"/>
            <a:t>)</a:t>
          </a:r>
          <a:endParaRPr lang="en-GB" b="1" dirty="0"/>
        </a:p>
      </dgm:t>
    </dgm:pt>
    <dgm:pt modelId="{1E60B0EB-CAEC-0744-AFD3-D6F93DCAEDD0}" type="parTrans" cxnId="{C652CBA9-69BA-194A-BA30-8DD7CF99E85A}">
      <dgm:prSet/>
      <dgm:spPr/>
      <dgm:t>
        <a:bodyPr/>
        <a:lstStyle/>
        <a:p>
          <a:endParaRPr lang="en-GB"/>
        </a:p>
      </dgm:t>
    </dgm:pt>
    <dgm:pt modelId="{A4243520-3960-FD4F-B548-1FA4FAE3410B}" type="sibTrans" cxnId="{C652CBA9-69BA-194A-BA30-8DD7CF99E85A}">
      <dgm:prSet/>
      <dgm:spPr/>
      <dgm:t>
        <a:bodyPr/>
        <a:lstStyle/>
        <a:p>
          <a:endParaRPr lang="en-GB"/>
        </a:p>
      </dgm:t>
    </dgm:pt>
    <dgm:pt modelId="{A07524CE-B5D0-9043-8213-43527A4786F4}">
      <dgm:prSet phldrT="[Tekst]"/>
      <dgm:spPr/>
      <dgm:t>
        <a:bodyPr/>
        <a:lstStyle/>
        <a:p>
          <a:r>
            <a:rPr lang="en-GB" b="1" dirty="0" smtClean="0"/>
            <a:t>Java Source code (.java)</a:t>
          </a:r>
          <a:endParaRPr lang="en-GB" b="1" dirty="0"/>
        </a:p>
      </dgm:t>
    </dgm:pt>
    <dgm:pt modelId="{86B81BA7-36DF-7642-81AB-D981742641DD}" type="parTrans" cxnId="{29908B30-2D8A-EA4B-A4D2-213273F24849}">
      <dgm:prSet/>
      <dgm:spPr/>
      <dgm:t>
        <a:bodyPr/>
        <a:lstStyle/>
        <a:p>
          <a:endParaRPr lang="en-GB"/>
        </a:p>
      </dgm:t>
    </dgm:pt>
    <dgm:pt modelId="{AE44704B-FDD5-8649-A5AA-D23C892ECCCC}" type="sibTrans" cxnId="{29908B30-2D8A-EA4B-A4D2-213273F24849}">
      <dgm:prSet/>
      <dgm:spPr/>
      <dgm:t>
        <a:bodyPr/>
        <a:lstStyle/>
        <a:p>
          <a:endParaRPr lang="en-GB"/>
        </a:p>
      </dgm:t>
    </dgm:pt>
    <dgm:pt modelId="{3D493E03-E834-BA40-925F-152E141C1039}">
      <dgm:prSet phldrT="[Tekst]"/>
      <dgm:spPr/>
      <dgm:t>
        <a:bodyPr/>
        <a:lstStyle/>
        <a:p>
          <a:r>
            <a:rPr lang="en-GB" b="1" dirty="0" smtClean="0"/>
            <a:t>unzip</a:t>
          </a:r>
          <a:endParaRPr lang="en-GB" b="1" dirty="0"/>
        </a:p>
      </dgm:t>
    </dgm:pt>
    <dgm:pt modelId="{E1CDAEC8-0BAA-3248-A450-E28FDCBE2F84}" type="parTrans" cxnId="{1645C3F8-4EF3-364B-A814-8FF4992C29EB}">
      <dgm:prSet/>
      <dgm:spPr/>
      <dgm:t>
        <a:bodyPr/>
        <a:lstStyle/>
        <a:p>
          <a:endParaRPr lang="en-GB"/>
        </a:p>
      </dgm:t>
    </dgm:pt>
    <dgm:pt modelId="{EECE7176-2A03-F248-B463-F411B82B10FB}" type="sibTrans" cxnId="{1645C3F8-4EF3-364B-A814-8FF4992C29EB}">
      <dgm:prSet/>
      <dgm:spPr/>
      <dgm:t>
        <a:bodyPr/>
        <a:lstStyle/>
        <a:p>
          <a:endParaRPr lang="en-GB"/>
        </a:p>
      </dgm:t>
    </dgm:pt>
    <dgm:pt modelId="{A87063DF-7F42-6B4F-A760-8C51C343A3DA}">
      <dgm:prSet phldrT="[Tekst]"/>
      <dgm:spPr/>
      <dgm:t>
        <a:bodyPr/>
        <a:lstStyle/>
        <a:p>
          <a:r>
            <a:rPr lang="en-GB" b="1" dirty="0" err="1" smtClean="0"/>
            <a:t>Jadx</a:t>
          </a:r>
          <a:endParaRPr lang="en-GB" b="1" dirty="0"/>
        </a:p>
      </dgm:t>
    </dgm:pt>
    <dgm:pt modelId="{C0C5B6D7-5EB2-2D45-9E9C-4C3C9E0C0EAB}" type="parTrans" cxnId="{51E0332E-98AF-0A4F-93B6-7657FDFAD230}">
      <dgm:prSet/>
      <dgm:spPr/>
      <dgm:t>
        <a:bodyPr/>
        <a:lstStyle/>
        <a:p>
          <a:endParaRPr lang="en-GB"/>
        </a:p>
      </dgm:t>
    </dgm:pt>
    <dgm:pt modelId="{FEBDB9C4-39E7-E846-8F56-202057BBF381}" type="sibTrans" cxnId="{51E0332E-98AF-0A4F-93B6-7657FDFAD230}">
      <dgm:prSet/>
      <dgm:spPr/>
      <dgm:t>
        <a:bodyPr/>
        <a:lstStyle/>
        <a:p>
          <a:endParaRPr lang="en-GB"/>
        </a:p>
      </dgm:t>
    </dgm:pt>
    <dgm:pt modelId="{6940082E-46D8-564C-8D75-16F95ECCA3A6}">
      <dgm:prSet phldrT="[Tekst]"/>
      <dgm:spPr/>
      <dgm:t>
        <a:bodyPr/>
        <a:lstStyle/>
        <a:p>
          <a:r>
            <a:rPr lang="en-GB" b="1" dirty="0" err="1" smtClean="0"/>
            <a:t>APKtoJava</a:t>
          </a:r>
          <a:endParaRPr lang="en-GB" b="1" dirty="0"/>
        </a:p>
      </dgm:t>
    </dgm:pt>
    <dgm:pt modelId="{98857833-B5FC-5E4B-9FA6-E859EF0C26B6}" type="parTrans" cxnId="{7482F731-F3EC-B146-BEF3-4B9817F27269}">
      <dgm:prSet/>
      <dgm:spPr/>
      <dgm:t>
        <a:bodyPr/>
        <a:lstStyle/>
        <a:p>
          <a:endParaRPr lang="en-GB"/>
        </a:p>
      </dgm:t>
    </dgm:pt>
    <dgm:pt modelId="{9050AAEB-96F9-6D47-BE30-CFD34982402D}" type="sibTrans" cxnId="{7482F731-F3EC-B146-BEF3-4B9817F27269}">
      <dgm:prSet/>
      <dgm:spPr/>
      <dgm:t>
        <a:bodyPr/>
        <a:lstStyle/>
        <a:p>
          <a:endParaRPr lang="en-GB"/>
        </a:p>
      </dgm:t>
    </dgm:pt>
    <dgm:pt modelId="{844D0087-040B-204E-A000-D61A1F9C60D1}" type="pres">
      <dgm:prSet presAssocID="{4B354FBF-D501-D04A-B37E-B3392273131D}" presName="Name0" presStyleCnt="0">
        <dgm:presLayoutVars>
          <dgm:dir/>
          <dgm:animLvl val="lvl"/>
          <dgm:resizeHandles val="exact"/>
        </dgm:presLayoutVars>
      </dgm:prSet>
      <dgm:spPr/>
    </dgm:pt>
    <dgm:pt modelId="{DB64DD54-7A0D-1D4D-8293-5DE90B7B020B}" type="pres">
      <dgm:prSet presAssocID="{4764C8AD-F0DD-C74A-8427-77BE9A87A89D}" presName="composite" presStyleCnt="0"/>
      <dgm:spPr/>
    </dgm:pt>
    <dgm:pt modelId="{573C09B4-09AF-4E47-9AD8-D13B5D4FE5C4}" type="pres">
      <dgm:prSet presAssocID="{4764C8AD-F0DD-C74A-8427-77BE9A87A8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AF1983-CFE3-6548-9CBE-992A51F50CA9}" type="pres">
      <dgm:prSet presAssocID="{4764C8AD-F0DD-C74A-8427-77BE9A87A89D}" presName="desTx" presStyleLbl="revTx" presStyleIdx="0" presStyleCnt="2">
        <dgm:presLayoutVars>
          <dgm:bulletEnabled val="1"/>
        </dgm:presLayoutVars>
      </dgm:prSet>
      <dgm:spPr/>
    </dgm:pt>
    <dgm:pt modelId="{99FA1058-1C99-F240-87A5-6F8D8F49A9DA}" type="pres">
      <dgm:prSet presAssocID="{803C61BE-8E97-F249-A216-220A8CA448CF}" presName="space" presStyleCnt="0"/>
      <dgm:spPr/>
    </dgm:pt>
    <dgm:pt modelId="{AF5F9703-8709-3A4A-B8BC-92C3AA633A67}" type="pres">
      <dgm:prSet presAssocID="{3165416D-89B9-6E4D-8A22-08FD8BDA65FE}" presName="composite" presStyleCnt="0"/>
      <dgm:spPr/>
    </dgm:pt>
    <dgm:pt modelId="{EC04F15D-7E94-544F-889B-536B4FE1E347}" type="pres">
      <dgm:prSet presAssocID="{3165416D-89B9-6E4D-8A22-08FD8BDA65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923134-9F75-5F49-ACDA-C3CE7EDEFA5F}" type="pres">
      <dgm:prSet presAssocID="{3165416D-89B9-6E4D-8A22-08FD8BDA65FE}" presName="desTx" presStyleLbl="revTx" presStyleIdx="1" presStyleCnt="2">
        <dgm:presLayoutVars>
          <dgm:bulletEnabled val="1"/>
        </dgm:presLayoutVars>
      </dgm:prSet>
      <dgm:spPr/>
    </dgm:pt>
    <dgm:pt modelId="{B3390DD4-1EF5-EB4B-9C65-8B8CF2B8A07D}" type="pres">
      <dgm:prSet presAssocID="{A4243520-3960-FD4F-B548-1FA4FAE3410B}" presName="space" presStyleCnt="0"/>
      <dgm:spPr/>
    </dgm:pt>
    <dgm:pt modelId="{4CF9835B-E782-A947-ACD4-920D4D0FD24F}" type="pres">
      <dgm:prSet presAssocID="{A07524CE-B5D0-9043-8213-43527A4786F4}" presName="composite" presStyleCnt="0"/>
      <dgm:spPr/>
    </dgm:pt>
    <dgm:pt modelId="{F743E4BC-26B0-3045-83B9-6EB7F35DDD65}" type="pres">
      <dgm:prSet presAssocID="{A07524CE-B5D0-9043-8213-43527A4786F4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4BB747-CADD-7948-9892-859283BAEB0D}" type="pres">
      <dgm:prSet presAssocID="{A07524CE-B5D0-9043-8213-43527A4786F4}" presName="desTx" presStyleLbl="revTx" presStyleIdx="1" presStyleCnt="2">
        <dgm:presLayoutVars>
          <dgm:bulletEnabled val="1"/>
        </dgm:presLayoutVars>
      </dgm:prSet>
      <dgm:spPr/>
    </dgm:pt>
  </dgm:ptLst>
  <dgm:cxnLst>
    <dgm:cxn modelId="{1645C3F8-4EF3-364B-A814-8FF4992C29EB}" srcId="{4764C8AD-F0DD-C74A-8427-77BE9A87A89D}" destId="{3D493E03-E834-BA40-925F-152E141C1039}" srcOrd="0" destOrd="0" parTransId="{E1CDAEC8-0BAA-3248-A450-E28FDCBE2F84}" sibTransId="{EECE7176-2A03-F248-B463-F411B82B10FB}"/>
    <dgm:cxn modelId="{C5389A47-12B6-6F4B-B25B-793C4DDCD5BD}" type="presOf" srcId="{3D493E03-E834-BA40-925F-152E141C1039}" destId="{B0AF1983-CFE3-6548-9CBE-992A51F50CA9}" srcOrd="0" destOrd="0" presId="urn:microsoft.com/office/officeart/2005/8/layout/chevron1"/>
    <dgm:cxn modelId="{7482F731-F3EC-B146-BEF3-4B9817F27269}" srcId="{3165416D-89B9-6E4D-8A22-08FD8BDA65FE}" destId="{6940082E-46D8-564C-8D75-16F95ECCA3A6}" srcOrd="1" destOrd="0" parTransId="{98857833-B5FC-5E4B-9FA6-E859EF0C26B6}" sibTransId="{9050AAEB-96F9-6D47-BE30-CFD34982402D}"/>
    <dgm:cxn modelId="{C652CBA9-69BA-194A-BA30-8DD7CF99E85A}" srcId="{4B354FBF-D501-D04A-B37E-B3392273131D}" destId="{3165416D-89B9-6E4D-8A22-08FD8BDA65FE}" srcOrd="1" destOrd="0" parTransId="{1E60B0EB-CAEC-0744-AFD3-D6F93DCAEDD0}" sibTransId="{A4243520-3960-FD4F-B548-1FA4FAE3410B}"/>
    <dgm:cxn modelId="{531CC3B7-6F42-9D4E-8F45-5E8CDF9314A0}" type="presOf" srcId="{4B354FBF-D501-D04A-B37E-B3392273131D}" destId="{844D0087-040B-204E-A000-D61A1F9C60D1}" srcOrd="0" destOrd="0" presId="urn:microsoft.com/office/officeart/2005/8/layout/chevron1"/>
    <dgm:cxn modelId="{29908B30-2D8A-EA4B-A4D2-213273F24849}" srcId="{4B354FBF-D501-D04A-B37E-B3392273131D}" destId="{A07524CE-B5D0-9043-8213-43527A4786F4}" srcOrd="2" destOrd="0" parTransId="{86B81BA7-36DF-7642-81AB-D981742641DD}" sibTransId="{AE44704B-FDD5-8649-A5AA-D23C892ECCCC}"/>
    <dgm:cxn modelId="{08361EB8-9699-324F-BAD3-C8B6C7E0C8B9}" type="presOf" srcId="{4764C8AD-F0DD-C74A-8427-77BE9A87A89D}" destId="{573C09B4-09AF-4E47-9AD8-D13B5D4FE5C4}" srcOrd="0" destOrd="0" presId="urn:microsoft.com/office/officeart/2005/8/layout/chevron1"/>
    <dgm:cxn modelId="{4B7548D1-A299-3A4D-BD61-8BBE7736A91E}" type="presOf" srcId="{A07524CE-B5D0-9043-8213-43527A4786F4}" destId="{F743E4BC-26B0-3045-83B9-6EB7F35DDD65}" srcOrd="0" destOrd="0" presId="urn:microsoft.com/office/officeart/2005/8/layout/chevron1"/>
    <dgm:cxn modelId="{51E0332E-98AF-0A4F-93B6-7657FDFAD230}" srcId="{3165416D-89B9-6E4D-8A22-08FD8BDA65FE}" destId="{A87063DF-7F42-6B4F-A760-8C51C343A3DA}" srcOrd="0" destOrd="0" parTransId="{C0C5B6D7-5EB2-2D45-9E9C-4C3C9E0C0EAB}" sibTransId="{FEBDB9C4-39E7-E846-8F56-202057BBF381}"/>
    <dgm:cxn modelId="{92F74275-7EF3-A544-9AEC-0C9CE9B9E2E3}" type="presOf" srcId="{A87063DF-7F42-6B4F-A760-8C51C343A3DA}" destId="{30923134-9F75-5F49-ACDA-C3CE7EDEFA5F}" srcOrd="0" destOrd="0" presId="urn:microsoft.com/office/officeart/2005/8/layout/chevron1"/>
    <dgm:cxn modelId="{16039000-2634-E34A-9F0A-A0D76F26AACA}" type="presOf" srcId="{3165416D-89B9-6E4D-8A22-08FD8BDA65FE}" destId="{EC04F15D-7E94-544F-889B-536B4FE1E347}" srcOrd="0" destOrd="0" presId="urn:microsoft.com/office/officeart/2005/8/layout/chevron1"/>
    <dgm:cxn modelId="{A142D0AB-F8D9-A844-976A-CCF27AF0CFBC}" type="presOf" srcId="{6940082E-46D8-564C-8D75-16F95ECCA3A6}" destId="{30923134-9F75-5F49-ACDA-C3CE7EDEFA5F}" srcOrd="0" destOrd="1" presId="urn:microsoft.com/office/officeart/2005/8/layout/chevron1"/>
    <dgm:cxn modelId="{B2F3C103-75B9-3843-B491-E22CEF193A19}" srcId="{4B354FBF-D501-D04A-B37E-B3392273131D}" destId="{4764C8AD-F0DD-C74A-8427-77BE9A87A89D}" srcOrd="0" destOrd="0" parTransId="{6CD75FE0-5103-9A46-ACD4-9B6DE101A246}" sibTransId="{803C61BE-8E97-F249-A216-220A8CA448CF}"/>
    <dgm:cxn modelId="{4205A70A-1012-8C44-9DC8-72C4FA8A920F}" type="presParOf" srcId="{844D0087-040B-204E-A000-D61A1F9C60D1}" destId="{DB64DD54-7A0D-1D4D-8293-5DE90B7B020B}" srcOrd="0" destOrd="0" presId="urn:microsoft.com/office/officeart/2005/8/layout/chevron1"/>
    <dgm:cxn modelId="{F9AFB35D-EBFF-D74B-8DD9-6DED5809C62C}" type="presParOf" srcId="{DB64DD54-7A0D-1D4D-8293-5DE90B7B020B}" destId="{573C09B4-09AF-4E47-9AD8-D13B5D4FE5C4}" srcOrd="0" destOrd="0" presId="urn:microsoft.com/office/officeart/2005/8/layout/chevron1"/>
    <dgm:cxn modelId="{17A6C8D4-52B9-204D-820D-D4D82A1F36A6}" type="presParOf" srcId="{DB64DD54-7A0D-1D4D-8293-5DE90B7B020B}" destId="{B0AF1983-CFE3-6548-9CBE-992A51F50CA9}" srcOrd="1" destOrd="0" presId="urn:microsoft.com/office/officeart/2005/8/layout/chevron1"/>
    <dgm:cxn modelId="{E5C109C8-C16C-E44C-B0A4-C37C72EC9ACB}" type="presParOf" srcId="{844D0087-040B-204E-A000-D61A1F9C60D1}" destId="{99FA1058-1C99-F240-87A5-6F8D8F49A9DA}" srcOrd="1" destOrd="0" presId="urn:microsoft.com/office/officeart/2005/8/layout/chevron1"/>
    <dgm:cxn modelId="{1809BE64-5C0C-C446-B254-BB8945750BBF}" type="presParOf" srcId="{844D0087-040B-204E-A000-D61A1F9C60D1}" destId="{AF5F9703-8709-3A4A-B8BC-92C3AA633A67}" srcOrd="2" destOrd="0" presId="urn:microsoft.com/office/officeart/2005/8/layout/chevron1"/>
    <dgm:cxn modelId="{09BEFBB0-C1D4-6044-A11A-48189D04145E}" type="presParOf" srcId="{AF5F9703-8709-3A4A-B8BC-92C3AA633A67}" destId="{EC04F15D-7E94-544F-889B-536B4FE1E347}" srcOrd="0" destOrd="0" presId="urn:microsoft.com/office/officeart/2005/8/layout/chevron1"/>
    <dgm:cxn modelId="{AF030F0D-8BB5-A24B-91A4-1FFACFF96A97}" type="presParOf" srcId="{AF5F9703-8709-3A4A-B8BC-92C3AA633A67}" destId="{30923134-9F75-5F49-ACDA-C3CE7EDEFA5F}" srcOrd="1" destOrd="0" presId="urn:microsoft.com/office/officeart/2005/8/layout/chevron1"/>
    <dgm:cxn modelId="{BA4BCE10-B152-CB46-AE7B-E019BFB37F65}" type="presParOf" srcId="{844D0087-040B-204E-A000-D61A1F9C60D1}" destId="{B3390DD4-1EF5-EB4B-9C65-8B8CF2B8A07D}" srcOrd="3" destOrd="0" presId="urn:microsoft.com/office/officeart/2005/8/layout/chevron1"/>
    <dgm:cxn modelId="{79FEF2D4-1646-2B4C-ADB4-48C48A99AC45}" type="presParOf" srcId="{844D0087-040B-204E-A000-D61A1F9C60D1}" destId="{4CF9835B-E782-A947-ACD4-920D4D0FD24F}" srcOrd="4" destOrd="0" presId="urn:microsoft.com/office/officeart/2005/8/layout/chevron1"/>
    <dgm:cxn modelId="{33C95A90-9796-BD45-AD4F-8D6EB1854952}" type="presParOf" srcId="{4CF9835B-E782-A947-ACD4-920D4D0FD24F}" destId="{F743E4BC-26B0-3045-83B9-6EB7F35DDD65}" srcOrd="0" destOrd="0" presId="urn:microsoft.com/office/officeart/2005/8/layout/chevron1"/>
    <dgm:cxn modelId="{1FD45838-D953-3849-80F5-249BD59B46F2}" type="presParOf" srcId="{4CF9835B-E782-A947-ACD4-920D4D0FD24F}" destId="{164BB747-CADD-7948-9892-859283BAEB0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C09B4-09AF-4E47-9AD8-D13B5D4FE5C4}">
      <dsp:nvSpPr>
        <dsp:cNvPr id="0" name=""/>
        <dsp:cNvSpPr/>
      </dsp:nvSpPr>
      <dsp:spPr>
        <a:xfrm>
          <a:off x="5227" y="237611"/>
          <a:ext cx="2364945" cy="9459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APK</a:t>
          </a:r>
          <a:endParaRPr lang="en-GB" sz="2100" b="1" kern="1200" dirty="0"/>
        </a:p>
      </dsp:txBody>
      <dsp:txXfrm>
        <a:off x="478216" y="237611"/>
        <a:ext cx="1418967" cy="945978"/>
      </dsp:txXfrm>
    </dsp:sp>
    <dsp:sp modelId="{B0AF1983-CFE3-6548-9CBE-992A51F50CA9}">
      <dsp:nvSpPr>
        <dsp:cNvPr id="0" name=""/>
        <dsp:cNvSpPr/>
      </dsp:nvSpPr>
      <dsp:spPr>
        <a:xfrm>
          <a:off x="5227" y="1301836"/>
          <a:ext cx="1891956" cy="63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dirty="0" smtClean="0"/>
            <a:t>unzip</a:t>
          </a:r>
          <a:endParaRPr lang="en-GB" sz="2100" b="1" kern="1200" dirty="0"/>
        </a:p>
      </dsp:txBody>
      <dsp:txXfrm>
        <a:off x="5227" y="1301836"/>
        <a:ext cx="1891956" cy="637875"/>
      </dsp:txXfrm>
    </dsp:sp>
    <dsp:sp modelId="{EC04F15D-7E94-544F-889B-536B4FE1E347}">
      <dsp:nvSpPr>
        <dsp:cNvPr id="0" name=""/>
        <dsp:cNvSpPr/>
      </dsp:nvSpPr>
      <dsp:spPr>
        <a:xfrm>
          <a:off x="2154173" y="237611"/>
          <a:ext cx="2364945" cy="9459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err="1" smtClean="0"/>
            <a:t>Dalvik</a:t>
          </a:r>
          <a:r>
            <a:rPr lang="en-GB" sz="2100" b="1" kern="1200" dirty="0" smtClean="0"/>
            <a:t> </a:t>
          </a:r>
          <a:r>
            <a:rPr lang="en-GB" sz="2100" b="1" kern="1200" dirty="0" err="1" smtClean="0"/>
            <a:t>bytecode</a:t>
          </a:r>
          <a:r>
            <a:rPr lang="en-GB" sz="2100" b="1" kern="1200" dirty="0" smtClean="0"/>
            <a:t> (.</a:t>
          </a:r>
          <a:r>
            <a:rPr lang="en-GB" sz="2100" b="1" kern="1200" dirty="0" err="1" smtClean="0"/>
            <a:t>dex</a:t>
          </a:r>
          <a:r>
            <a:rPr lang="en-GB" sz="2100" b="1" kern="1200" dirty="0" smtClean="0"/>
            <a:t>)</a:t>
          </a:r>
          <a:endParaRPr lang="en-GB" sz="2100" b="1" kern="1200" dirty="0"/>
        </a:p>
      </dsp:txBody>
      <dsp:txXfrm>
        <a:off x="2627162" y="237611"/>
        <a:ext cx="1418967" cy="945978"/>
      </dsp:txXfrm>
    </dsp:sp>
    <dsp:sp modelId="{30923134-9F75-5F49-ACDA-C3CE7EDEFA5F}">
      <dsp:nvSpPr>
        <dsp:cNvPr id="0" name=""/>
        <dsp:cNvSpPr/>
      </dsp:nvSpPr>
      <dsp:spPr>
        <a:xfrm>
          <a:off x="2154173" y="1301836"/>
          <a:ext cx="1891956" cy="63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dirty="0" smtClean="0"/>
            <a:t>Dex2jar</a:t>
          </a:r>
          <a:endParaRPr lang="en-GB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dirty="0" err="1" smtClean="0"/>
            <a:t>enjarify</a:t>
          </a:r>
          <a:endParaRPr lang="en-GB" sz="2100" b="1" kern="1200" dirty="0"/>
        </a:p>
      </dsp:txBody>
      <dsp:txXfrm>
        <a:off x="2154173" y="1301836"/>
        <a:ext cx="1891956" cy="637875"/>
      </dsp:txXfrm>
    </dsp:sp>
    <dsp:sp modelId="{A2473A24-1459-554D-B4E2-A9F5B7537715}">
      <dsp:nvSpPr>
        <dsp:cNvPr id="0" name=""/>
        <dsp:cNvSpPr/>
      </dsp:nvSpPr>
      <dsp:spPr>
        <a:xfrm>
          <a:off x="4303119" y="237611"/>
          <a:ext cx="2364945" cy="9459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Java </a:t>
          </a:r>
          <a:r>
            <a:rPr lang="en-GB" sz="2100" b="1" kern="1200" dirty="0" err="1" smtClean="0"/>
            <a:t>bytecode</a:t>
          </a:r>
          <a:r>
            <a:rPr lang="en-GB" sz="2100" b="1" kern="1200" dirty="0" smtClean="0"/>
            <a:t> (JAR/.class)</a:t>
          </a:r>
          <a:endParaRPr lang="en-GB" sz="2100" b="1" kern="1200" dirty="0"/>
        </a:p>
      </dsp:txBody>
      <dsp:txXfrm>
        <a:off x="4776108" y="237611"/>
        <a:ext cx="1418967" cy="945978"/>
      </dsp:txXfrm>
    </dsp:sp>
    <dsp:sp modelId="{210AFB45-8BB2-9F42-8C35-E9E9F68505CF}">
      <dsp:nvSpPr>
        <dsp:cNvPr id="0" name=""/>
        <dsp:cNvSpPr/>
      </dsp:nvSpPr>
      <dsp:spPr>
        <a:xfrm>
          <a:off x="4303119" y="1301836"/>
          <a:ext cx="1891956" cy="63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dirty="0" err="1" smtClean="0"/>
            <a:t>Procyon</a:t>
          </a:r>
          <a:endParaRPr lang="en-GB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dirty="0" err="1" smtClean="0"/>
            <a:t>Jd-gui</a:t>
          </a:r>
          <a:endParaRPr lang="en-GB" sz="2100" b="1" kern="1200" dirty="0"/>
        </a:p>
      </dsp:txBody>
      <dsp:txXfrm>
        <a:off x="4303119" y="1301836"/>
        <a:ext cx="1891956" cy="637875"/>
      </dsp:txXfrm>
    </dsp:sp>
    <dsp:sp modelId="{F743E4BC-26B0-3045-83B9-6EB7F35DDD65}">
      <dsp:nvSpPr>
        <dsp:cNvPr id="0" name=""/>
        <dsp:cNvSpPr/>
      </dsp:nvSpPr>
      <dsp:spPr>
        <a:xfrm>
          <a:off x="6452064" y="237611"/>
          <a:ext cx="2364945" cy="9459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Java Source code</a:t>
          </a:r>
          <a:endParaRPr lang="en-GB" sz="2100" b="1" kern="1200" dirty="0"/>
        </a:p>
      </dsp:txBody>
      <dsp:txXfrm>
        <a:off x="6925053" y="237611"/>
        <a:ext cx="1418967" cy="945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C09B4-09AF-4E47-9AD8-D13B5D4FE5C4}">
      <dsp:nvSpPr>
        <dsp:cNvPr id="0" name=""/>
        <dsp:cNvSpPr/>
      </dsp:nvSpPr>
      <dsp:spPr>
        <a:xfrm>
          <a:off x="2440" y="728"/>
          <a:ext cx="2334702" cy="9338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APK</a:t>
          </a:r>
          <a:endParaRPr lang="en-GB" sz="2100" b="1" kern="1200" dirty="0"/>
        </a:p>
      </dsp:txBody>
      <dsp:txXfrm>
        <a:off x="469381" y="728"/>
        <a:ext cx="1400821" cy="933881"/>
      </dsp:txXfrm>
    </dsp:sp>
    <dsp:sp modelId="{B0AF1983-CFE3-6548-9CBE-992A51F50CA9}">
      <dsp:nvSpPr>
        <dsp:cNvPr id="0" name=""/>
        <dsp:cNvSpPr/>
      </dsp:nvSpPr>
      <dsp:spPr>
        <a:xfrm>
          <a:off x="2440" y="1051345"/>
          <a:ext cx="1867762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b="1" kern="1200" dirty="0" err="1" smtClean="0"/>
            <a:t>APKtool</a:t>
          </a:r>
          <a:endParaRPr lang="en-GB" sz="2100" b="1" kern="1200" dirty="0"/>
        </a:p>
      </dsp:txBody>
      <dsp:txXfrm>
        <a:off x="2440" y="1051345"/>
        <a:ext cx="1867762" cy="756000"/>
      </dsp:txXfrm>
    </dsp:sp>
    <dsp:sp modelId="{C6A4FAE6-4908-CC4D-93BB-466C00B0ABC3}">
      <dsp:nvSpPr>
        <dsp:cNvPr id="0" name=""/>
        <dsp:cNvSpPr/>
      </dsp:nvSpPr>
      <dsp:spPr>
        <a:xfrm>
          <a:off x="2121143" y="728"/>
          <a:ext cx="2334702" cy="9338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err="1" smtClean="0"/>
            <a:t>Dalvik</a:t>
          </a:r>
          <a:r>
            <a:rPr lang="en-GB" sz="2100" b="1" kern="1200" dirty="0" smtClean="0"/>
            <a:t> </a:t>
          </a:r>
          <a:r>
            <a:rPr lang="en-GB" sz="2100" b="1" kern="1200" dirty="0" err="1" smtClean="0"/>
            <a:t>Bytecode</a:t>
          </a:r>
          <a:r>
            <a:rPr lang="en-GB" sz="2100" b="1" kern="1200" dirty="0" smtClean="0"/>
            <a:t> (.</a:t>
          </a:r>
          <a:r>
            <a:rPr lang="en-GB" sz="2100" b="1" kern="1200" dirty="0" err="1" smtClean="0"/>
            <a:t>dex</a:t>
          </a:r>
          <a:r>
            <a:rPr lang="en-GB" sz="2100" b="1" kern="1200" dirty="0" smtClean="0"/>
            <a:t>)</a:t>
          </a:r>
          <a:endParaRPr lang="en-GB" sz="2100" b="1" kern="1200" dirty="0"/>
        </a:p>
      </dsp:txBody>
      <dsp:txXfrm>
        <a:off x="2588084" y="728"/>
        <a:ext cx="1400821" cy="933881"/>
      </dsp:txXfrm>
    </dsp:sp>
    <dsp:sp modelId="{EC04F15D-7E94-544F-889B-536B4FE1E347}">
      <dsp:nvSpPr>
        <dsp:cNvPr id="0" name=""/>
        <dsp:cNvSpPr/>
      </dsp:nvSpPr>
      <dsp:spPr>
        <a:xfrm>
          <a:off x="4239845" y="728"/>
          <a:ext cx="2334702" cy="9338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err="1" smtClean="0"/>
            <a:t>Smali</a:t>
          </a:r>
          <a:r>
            <a:rPr lang="en-GB" sz="2100" b="1" kern="1200" dirty="0" smtClean="0"/>
            <a:t> code</a:t>
          </a:r>
          <a:endParaRPr lang="en-GB" sz="2100" b="1" kern="1200" dirty="0"/>
        </a:p>
      </dsp:txBody>
      <dsp:txXfrm>
        <a:off x="4706786" y="728"/>
        <a:ext cx="1400821" cy="933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C09B4-09AF-4E47-9AD8-D13B5D4FE5C4}">
      <dsp:nvSpPr>
        <dsp:cNvPr id="0" name=""/>
        <dsp:cNvSpPr/>
      </dsp:nvSpPr>
      <dsp:spPr>
        <a:xfrm>
          <a:off x="635" y="266136"/>
          <a:ext cx="2305666" cy="9222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APK</a:t>
          </a:r>
          <a:endParaRPr lang="en-GB" sz="2000" b="1" kern="1200" dirty="0"/>
        </a:p>
      </dsp:txBody>
      <dsp:txXfrm>
        <a:off x="461768" y="266136"/>
        <a:ext cx="1383400" cy="922266"/>
      </dsp:txXfrm>
    </dsp:sp>
    <dsp:sp modelId="{B0AF1983-CFE3-6548-9CBE-992A51F50CA9}">
      <dsp:nvSpPr>
        <dsp:cNvPr id="0" name=""/>
        <dsp:cNvSpPr/>
      </dsp:nvSpPr>
      <dsp:spPr>
        <a:xfrm>
          <a:off x="635" y="1303686"/>
          <a:ext cx="1844533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smtClean="0"/>
            <a:t>unzip</a:t>
          </a:r>
          <a:endParaRPr lang="en-GB" sz="2000" b="1" kern="1200" dirty="0"/>
        </a:p>
      </dsp:txBody>
      <dsp:txXfrm>
        <a:off x="635" y="1303686"/>
        <a:ext cx="1844533" cy="607500"/>
      </dsp:txXfrm>
    </dsp:sp>
    <dsp:sp modelId="{EC04F15D-7E94-544F-889B-536B4FE1E347}">
      <dsp:nvSpPr>
        <dsp:cNvPr id="0" name=""/>
        <dsp:cNvSpPr/>
      </dsp:nvSpPr>
      <dsp:spPr>
        <a:xfrm>
          <a:off x="2090302" y="266136"/>
          <a:ext cx="2305666" cy="9222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err="1" smtClean="0"/>
            <a:t>Dalvik</a:t>
          </a:r>
          <a:r>
            <a:rPr lang="en-GB" sz="2000" b="1" kern="1200" dirty="0" smtClean="0"/>
            <a:t> </a:t>
          </a:r>
          <a:r>
            <a:rPr lang="en-GB" sz="2000" b="1" kern="1200" dirty="0" err="1" smtClean="0"/>
            <a:t>bytecode</a:t>
          </a:r>
          <a:r>
            <a:rPr lang="en-GB" sz="2000" b="1" kern="1200" dirty="0" smtClean="0"/>
            <a:t> (.</a:t>
          </a:r>
          <a:r>
            <a:rPr lang="en-GB" sz="2000" b="1" kern="1200" dirty="0" err="1" smtClean="0"/>
            <a:t>dex</a:t>
          </a:r>
          <a:r>
            <a:rPr lang="en-GB" sz="2000" b="1" kern="1200" dirty="0" smtClean="0"/>
            <a:t>)</a:t>
          </a:r>
          <a:endParaRPr lang="en-GB" sz="2000" b="1" kern="1200" dirty="0"/>
        </a:p>
      </dsp:txBody>
      <dsp:txXfrm>
        <a:off x="2551435" y="266136"/>
        <a:ext cx="1383400" cy="922266"/>
      </dsp:txXfrm>
    </dsp:sp>
    <dsp:sp modelId="{30923134-9F75-5F49-ACDA-C3CE7EDEFA5F}">
      <dsp:nvSpPr>
        <dsp:cNvPr id="0" name=""/>
        <dsp:cNvSpPr/>
      </dsp:nvSpPr>
      <dsp:spPr>
        <a:xfrm>
          <a:off x="2090302" y="1303686"/>
          <a:ext cx="1844533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err="1" smtClean="0"/>
            <a:t>Jadx</a:t>
          </a:r>
          <a:endParaRPr lang="en-GB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1" kern="1200" dirty="0" err="1" smtClean="0"/>
            <a:t>APKtoJava</a:t>
          </a:r>
          <a:endParaRPr lang="en-GB" sz="2000" b="1" kern="1200" dirty="0"/>
        </a:p>
      </dsp:txBody>
      <dsp:txXfrm>
        <a:off x="2090302" y="1303686"/>
        <a:ext cx="1844533" cy="607500"/>
      </dsp:txXfrm>
    </dsp:sp>
    <dsp:sp modelId="{F743E4BC-26B0-3045-83B9-6EB7F35DDD65}">
      <dsp:nvSpPr>
        <dsp:cNvPr id="0" name=""/>
        <dsp:cNvSpPr/>
      </dsp:nvSpPr>
      <dsp:spPr>
        <a:xfrm>
          <a:off x="4179968" y="266136"/>
          <a:ext cx="2305666" cy="9222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Java Source code (.java)</a:t>
          </a:r>
          <a:endParaRPr lang="en-GB" sz="2000" b="1" kern="1200" dirty="0"/>
        </a:p>
      </dsp:txBody>
      <dsp:txXfrm>
        <a:off x="4641101" y="266136"/>
        <a:ext cx="1383400" cy="92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0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8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8DE0-5507-7D40-9064-36631A3EA625}" type="datetimeFigureOut">
              <a:rPr lang="nl-NL" smtClean="0"/>
              <a:t>11-05-17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EBC9-C7F0-0847-A941-A0EE88442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8353296"/>
              </p:ext>
            </p:extLst>
          </p:nvPr>
        </p:nvGraphicFramePr>
        <p:xfrm>
          <a:off x="170095" y="306187"/>
          <a:ext cx="8822238" cy="217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9929394"/>
              </p:ext>
            </p:extLst>
          </p:nvPr>
        </p:nvGraphicFramePr>
        <p:xfrm>
          <a:off x="170094" y="2596911"/>
          <a:ext cx="6576989" cy="180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32341475"/>
              </p:ext>
            </p:extLst>
          </p:nvPr>
        </p:nvGraphicFramePr>
        <p:xfrm>
          <a:off x="260812" y="4144160"/>
          <a:ext cx="6486271" cy="217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7926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Macintosh PowerPoint</Application>
  <PresentationFormat>Diavoorstelling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Marwin Baumann</dc:creator>
  <cp:lastModifiedBy>Marwin Baumann</cp:lastModifiedBy>
  <cp:revision>2</cp:revision>
  <dcterms:created xsi:type="dcterms:W3CDTF">2017-05-11T09:30:30Z</dcterms:created>
  <dcterms:modified xsi:type="dcterms:W3CDTF">2017-05-11T09:40:12Z</dcterms:modified>
</cp:coreProperties>
</file>