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8" r:id="rId2"/>
    <p:sldId id="260" r:id="rId3"/>
    <p:sldId id="261" r:id="rId4"/>
    <p:sldId id="268" r:id="rId5"/>
    <p:sldId id="264" r:id="rId6"/>
    <p:sldId id="266" r:id="rId7"/>
    <p:sldId id="263" r:id="rId8"/>
    <p:sldId id="265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E4EF7-6A21-4418-9262-37B570601708}">
          <p14:sldIdLst>
            <p14:sldId id="258"/>
            <p14:sldId id="260"/>
            <p14:sldId id="261"/>
            <p14:sldId id="268"/>
            <p14:sldId id="264"/>
            <p14:sldId id="266"/>
            <p14:sldId id="263"/>
            <p14:sldId id="265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4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5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48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8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7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1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6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Virtual</a:t>
            </a:r>
            <a:r>
              <a:rPr lang="en-US" sz="9600" dirty="0" smtClean="0"/>
              <a:t> </a:t>
            </a:r>
            <a:r>
              <a:rPr lang="en-US" sz="9600" b="1" dirty="0" smtClean="0"/>
              <a:t>Mouse</a:t>
            </a:r>
            <a:endParaRPr lang="en-IN" sz="9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   Presented by</a:t>
            </a:r>
            <a:endParaRPr lang="en-IN" sz="2800" b="1" dirty="0"/>
          </a:p>
          <a:p>
            <a:r>
              <a:rPr lang="en-US" sz="2800" dirty="0" smtClean="0"/>
              <a:t>Bhagyashree G. Mohane</a:t>
            </a:r>
            <a:endParaRPr lang="en-IN" sz="2800" dirty="0"/>
          </a:p>
          <a:p>
            <a:r>
              <a:rPr lang="en-US" sz="2800" dirty="0" smtClean="0"/>
              <a:t>Arjun Singh Rahal</a:t>
            </a:r>
          </a:p>
          <a:p>
            <a:r>
              <a:rPr lang="en-US" sz="2800" dirty="0" smtClean="0"/>
              <a:t>Aarohi  A. </a:t>
            </a:r>
            <a:r>
              <a:rPr lang="en-US" sz="2800" dirty="0" err="1" smtClean="0"/>
              <a:t>Mhaisalkar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876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Eye Mouse is a very helpful tool which can replace a normal mouse device.</a:t>
            </a:r>
          </a:p>
          <a:p>
            <a:r>
              <a:rPr lang="en-US" sz="3600" dirty="0" smtClean="0"/>
              <a:t>It’s simple , multipurpose and helpful in virtual or interactive computer gaming and advertisements.</a:t>
            </a:r>
          </a:p>
          <a:p>
            <a:r>
              <a:rPr lang="en-US" sz="3600" dirty="0" smtClean="0"/>
              <a:t>A gift for Physically challenged people.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1719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5823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Index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Requirements</a:t>
            </a:r>
          </a:p>
          <a:p>
            <a:r>
              <a:rPr lang="en-US" sz="2000" dirty="0" smtClean="0"/>
              <a:t>System Design</a:t>
            </a:r>
          </a:p>
          <a:p>
            <a:r>
              <a:rPr lang="en-US" sz="2000" dirty="0" smtClean="0"/>
              <a:t>Flow Diagram</a:t>
            </a:r>
          </a:p>
          <a:p>
            <a:r>
              <a:rPr lang="en-US" sz="2000" dirty="0" smtClean="0"/>
              <a:t>Working</a:t>
            </a:r>
          </a:p>
          <a:p>
            <a:r>
              <a:rPr lang="en-US" sz="2000" dirty="0" smtClean="0"/>
              <a:t>Mouse Controls</a:t>
            </a:r>
          </a:p>
          <a:p>
            <a:r>
              <a:rPr lang="en-US" sz="2000" dirty="0" smtClean="0"/>
              <a:t>Software Testing</a:t>
            </a:r>
          </a:p>
          <a:p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473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A virtual mouse is</a:t>
            </a:r>
            <a:r>
              <a:rPr lang="en-US" sz="3200" b="1" dirty="0"/>
              <a:t> software that allows users to give mouse inputs to a system without using an actual mouse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/>
              <a:t>The main objective of the proposed system is to perform computer mouse cursor functions and scroll function using a web camera or a built-in camera in the computer instead of using a traditional mouse device</a:t>
            </a:r>
            <a:r>
              <a:rPr lang="en-US" sz="3200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1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Environment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Hardware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Processor : Intel Pentium IV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Main Memory : 512 MB RAM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Hard Disk : 80 GB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Mouse : Standard two button or higher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Display : 15” Monitor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Other devices : Modem </a:t>
            </a:r>
          </a:p>
          <a:p>
            <a:endParaRPr lang="en-IN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Operating System : Windows 2000/XP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Language Used : Python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Tools : Microsoft Visual Studio code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Other software :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Figma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Mouse Controls</a:t>
            </a:r>
            <a:endParaRPr lang="en-IN" dirty="0"/>
          </a:p>
        </p:txBody>
      </p:sp>
      <p:pic>
        <p:nvPicPr>
          <p:cNvPr id="1026" name="Picture 2" descr="Eye-controlled mouse cursor for physically disabled individ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200276"/>
            <a:ext cx="8029575" cy="38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6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690689"/>
            <a:ext cx="8686799" cy="48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690688"/>
            <a:ext cx="3228975" cy="4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751229" cy="43833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“VIRTUAL MOUSE” testing activity includes unit level testing, integration testing, performance testing (CI Qualification Testing), and acceptance testing (System Qualification Testing).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844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Low System Requirements</a:t>
            </a:r>
          </a:p>
          <a:p>
            <a:r>
              <a:rPr lang="en-US" sz="3200" dirty="0" smtClean="0"/>
              <a:t>Low Cost</a:t>
            </a:r>
          </a:p>
          <a:p>
            <a:r>
              <a:rPr lang="en-US" sz="3200" dirty="0" smtClean="0"/>
              <a:t>High Compatibility</a:t>
            </a:r>
          </a:p>
          <a:p>
            <a:r>
              <a:rPr lang="en-US" sz="3200" dirty="0" smtClean="0"/>
              <a:t>User Friendly</a:t>
            </a:r>
          </a:p>
          <a:p>
            <a:r>
              <a:rPr lang="en-US" sz="3200" dirty="0" smtClean="0"/>
              <a:t>Application useful for handicapped people</a:t>
            </a:r>
          </a:p>
          <a:p>
            <a:r>
              <a:rPr lang="en-US" sz="3200" dirty="0" smtClean="0"/>
              <a:t>Easier Computer Control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9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push dir="u"/>
      </p:transition>
    </mc:Choice>
    <mc:Fallback>
      <p:transition spd="slow" advClick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2123</TotalTime>
  <Words>192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Virtual Mouse</vt:lpstr>
      <vt:lpstr>Index</vt:lpstr>
      <vt:lpstr>Introduction</vt:lpstr>
      <vt:lpstr>System Environment</vt:lpstr>
      <vt:lpstr>Eye Mouse Controls</vt:lpstr>
      <vt:lpstr>Working</vt:lpstr>
      <vt:lpstr>Flow Diagram</vt:lpstr>
      <vt:lpstr>Software Testing</vt:lpstr>
      <vt:lpstr>Features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Mouse</dc:title>
  <dc:creator>Microsoft account</dc:creator>
  <cp:lastModifiedBy>Microsoft account</cp:lastModifiedBy>
  <cp:revision>21</cp:revision>
  <dcterms:created xsi:type="dcterms:W3CDTF">2023-04-09T18:07:31Z</dcterms:created>
  <dcterms:modified xsi:type="dcterms:W3CDTF">2023-04-11T05:31:31Z</dcterms:modified>
</cp:coreProperties>
</file>