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6:38:3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24575,'96'0'0,"0"0"0,-4 0 0,3 0 0,-15 0 0,3 0 0,-7 0-2016,0 0 1,-2 0 2015,2 0 0,4 0 0,-4 0 0,1 0 0,-3 0 0,9 0 0,3 0 0,7 0 0,-2 0 0,-17 0 0,-2 0 0,9 0 0,-2 0-259,-14 0 0,-1 0 259,16 0 0,0 0 0,-15 0 0,-1 0 0,7 0 0,0 0 0,-8 0 0,-1 0 157,-8 0 0,1 0-157,6 0 0,-1 0 0,33 0 0,-39 0 0,-2 0 0,24 0 0,-3 0 0,-12 0 1881,-1 0-1881,-11 0 1486,-3 0-1486,0 0 868,-8 0-868,-1 0 0,-4 0 0,-15 0 0,15 0 0,-16 0 0,14 0 0,-15 0 0,6 0 0,-7 0 0,1 0 0,-1 0 0,0 0 0,0 0 0,0 0 0,0 0 0,0 0 0,1 0 0,-1 0 0,0 0 0,0 0 0,0 0 0,0 0 0,0 0 0,1 0 0,-8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6:38:3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258 167 24575,'-15'0'0,"-1"0"0,1-6 0,0 4 0,0-12 0,0 13 0,6-13 0,-4 13 0,11-13 0,-11 12 0,4-11 0,-6 5 0,0-8 0,0 8 0,7-5 0,-6 11 0,6-12 0,-7 6 0,6-7 0,-4 6 0,11 3 0,-5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6:38:3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24575,'-15'7'0,"-1"1"0,1 7 0,0-6 0,7 4 0,-6-11 0,6 11 0,-7-11 0,6 11 0,-4-11 0,11 12 0,-11-13 0,11 13 0,-11-13 0,11 13 0,-12-6 0,6 7 0,0 1 0,-6-8 0,12 5 0,-11-4 0,5 6 0,-8 0 0,1-6 0,0-3 0,7-6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17A10-BAAE-4143-989F-1DD40E8F0E45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08485-D918-6143-A44D-136D66A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ADHcBxEXvFA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=5_Bt_OEg0no</a:t>
            </a:r>
          </a:p>
          <a:p>
            <a:r>
              <a:rPr lang="en-US" dirty="0"/>
              <a:t>https://</a:t>
            </a:r>
            <a:r>
              <a:rPr lang="en-US" dirty="0" err="1"/>
              <a:t>bhaveshpraveen.medium.com</a:t>
            </a:r>
            <a:r>
              <a:rPr lang="en-US" dirty="0"/>
              <a:t>/implementing-circuit-breaker-pattern-from-scratch-in-python-714100cdf90b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08485-D918-6143-A44D-136D66A0F3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9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6/4/21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8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5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1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1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6/4/21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2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6/4/21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3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6/4/21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22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6/4/21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3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7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10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646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6/4/21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7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5ABBE-6A69-4043-892C-4A2D1666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5928018" cy="3046798"/>
          </a:xfrm>
        </p:spPr>
        <p:txBody>
          <a:bodyPr>
            <a:normAutofit/>
          </a:bodyPr>
          <a:lstStyle/>
          <a:p>
            <a:pPr algn="l"/>
            <a:r>
              <a:rPr lang="en-CA" sz="6200" dirty="0">
                <a:solidFill>
                  <a:schemeClr val="bg1"/>
                </a:solidFill>
              </a:rPr>
              <a:t>Circuit Breaker Pattern</a:t>
            </a:r>
            <a:br>
              <a:rPr lang="en-CA" sz="6200" dirty="0">
                <a:solidFill>
                  <a:schemeClr val="bg1"/>
                </a:solidFill>
              </a:rPr>
            </a:br>
            <a:endParaRPr lang="en-US" sz="6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C93C2-692C-4D4D-B71F-AB845C5AC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14" y="4686300"/>
            <a:ext cx="5928018" cy="10572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Incognito</a:t>
            </a:r>
            <a:endParaRPr lang="en-US"/>
          </a:p>
        </p:txBody>
      </p:sp>
      <p:pic>
        <p:nvPicPr>
          <p:cNvPr id="4" name="Picture 3" descr="Microchips on a circuit board">
            <a:extLst>
              <a:ext uri="{FF2B5EF4-FFF2-40B4-BE49-F238E27FC236}">
                <a16:creationId xmlns:a16="http://schemas.microsoft.com/office/drawing/2014/main" id="{A213FD3F-E17F-4A91-802B-21CCFC1032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33" r="19299" b="-2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2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57E985-5AA0-2C41-B8E5-D61C8709971A}"/>
              </a:ext>
            </a:extLst>
          </p:cNvPr>
          <p:cNvSpPr/>
          <p:nvPr/>
        </p:nvSpPr>
        <p:spPr>
          <a:xfrm>
            <a:off x="0" y="0"/>
            <a:ext cx="12192000" cy="9962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0269A-0503-844D-A9CC-DDDE7250059F}"/>
              </a:ext>
            </a:extLst>
          </p:cNvPr>
          <p:cNvSpPr txBox="1"/>
          <p:nvPr/>
        </p:nvSpPr>
        <p:spPr>
          <a:xfrm>
            <a:off x="241111" y="205755"/>
            <a:ext cx="11709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Problem – Immediate Failures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ADF7A-7044-4C45-A3F5-0F9AE1A8FBF5}"/>
              </a:ext>
            </a:extLst>
          </p:cNvPr>
          <p:cNvSpPr txBox="1"/>
          <p:nvPr/>
        </p:nvSpPr>
        <p:spPr>
          <a:xfrm>
            <a:off x="241111" y="1298747"/>
            <a:ext cx="117097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Problem: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 Remote calls can fail, or hang without a response until some timeout limit is reached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 If you have many dependent micro-services, 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you can run out of resources leading to cascading failures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r>
              <a:rPr lang="en-CA" dirty="0"/>
              <a:t>Immediate Failures: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Example: 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If call failed 10 times, why should we try to call it for the 11</a:t>
            </a:r>
            <a:r>
              <a:rPr lang="en-CA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 time?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8EEA659-D7E5-A54B-A677-4BD1FCE3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70" y="3276355"/>
            <a:ext cx="6391409" cy="1008774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FB25D0B-0F3C-EB42-8C32-48B81213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70" y="4804044"/>
            <a:ext cx="2654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1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57E985-5AA0-2C41-B8E5-D61C8709971A}"/>
              </a:ext>
            </a:extLst>
          </p:cNvPr>
          <p:cNvSpPr/>
          <p:nvPr/>
        </p:nvSpPr>
        <p:spPr>
          <a:xfrm>
            <a:off x="0" y="0"/>
            <a:ext cx="12192000" cy="9962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0269A-0503-844D-A9CC-DDDE7250059F}"/>
              </a:ext>
            </a:extLst>
          </p:cNvPr>
          <p:cNvSpPr txBox="1"/>
          <p:nvPr/>
        </p:nvSpPr>
        <p:spPr>
          <a:xfrm>
            <a:off x="241111" y="205755"/>
            <a:ext cx="11709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Problem – Timeout Failures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21F4A-503D-BE4E-A48C-A925E8762A83}"/>
              </a:ext>
            </a:extLst>
          </p:cNvPr>
          <p:cNvSpPr txBox="1"/>
          <p:nvPr/>
        </p:nvSpPr>
        <p:spPr>
          <a:xfrm>
            <a:off x="241111" y="1202041"/>
            <a:ext cx="11709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Timeout Failures: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28FCB27-5AC1-1C4B-9EC2-DAAA62C6D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6" y="1687568"/>
            <a:ext cx="4701726" cy="19836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30C134-A5F6-D545-94AD-6D1E5F2D2D22}"/>
              </a:ext>
            </a:extLst>
          </p:cNvPr>
          <p:cNvSpPr txBox="1"/>
          <p:nvPr/>
        </p:nvSpPr>
        <p:spPr>
          <a:xfrm>
            <a:off x="640356" y="4178632"/>
            <a:ext cx="6525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Order service make a call to Payment service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Payment service take a long time to send a response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Eventually all threads from Order Service will be waiting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Order service won’t be able to handle any requests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Failure in Payment Service caused a failure in Order Service!</a:t>
            </a:r>
          </a:p>
        </p:txBody>
      </p:sp>
    </p:spTree>
    <p:extLst>
      <p:ext uri="{BB962C8B-B14F-4D97-AF65-F5344CB8AC3E}">
        <p14:creationId xmlns:p14="http://schemas.microsoft.com/office/powerpoint/2010/main" val="405906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57E985-5AA0-2C41-B8E5-D61C8709971A}"/>
              </a:ext>
            </a:extLst>
          </p:cNvPr>
          <p:cNvSpPr/>
          <p:nvPr/>
        </p:nvSpPr>
        <p:spPr>
          <a:xfrm>
            <a:off x="0" y="0"/>
            <a:ext cx="12192000" cy="9962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0269A-0503-844D-A9CC-DDDE7250059F}"/>
              </a:ext>
            </a:extLst>
          </p:cNvPr>
          <p:cNvSpPr txBox="1"/>
          <p:nvPr/>
        </p:nvSpPr>
        <p:spPr>
          <a:xfrm>
            <a:off x="241111" y="205755"/>
            <a:ext cx="11709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Problem - </a:t>
            </a:r>
            <a:r>
              <a:rPr lang="en-CA" sz="3200" dirty="0">
                <a:solidFill>
                  <a:schemeClr val="bg1"/>
                </a:solidFill>
              </a:rPr>
              <a:t>Cascading Failures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CD5740C8-3C4A-8945-BF79-69C48314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1" y="2836033"/>
            <a:ext cx="4704324" cy="2189434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C1BF6F46-FB00-3447-AE9E-46B704C4B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138" y="2805793"/>
            <a:ext cx="4732281" cy="218943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572C81C-8063-C74D-86EF-8BD95098A638}"/>
              </a:ext>
            </a:extLst>
          </p:cNvPr>
          <p:cNvGrpSpPr/>
          <p:nvPr/>
        </p:nvGrpSpPr>
        <p:grpSpPr>
          <a:xfrm>
            <a:off x="5405160" y="3900510"/>
            <a:ext cx="1381680" cy="150480"/>
            <a:chOff x="5565113" y="5089665"/>
            <a:chExt cx="138168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72B230F-9FA9-164F-8362-4F1E53BEC930}"/>
                    </a:ext>
                  </a:extLst>
                </p14:cNvPr>
                <p14:cNvContentPartPr/>
                <p14:nvPr/>
              </p14:nvContentPartPr>
              <p14:xfrm>
                <a:off x="5565113" y="5149785"/>
                <a:ext cx="138168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72B230F-9FA9-164F-8362-4F1E53BEC9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56113" y="5140785"/>
                  <a:ext cx="139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B6849E-BDF6-9046-9C8F-EA59115A5E42}"/>
                    </a:ext>
                  </a:extLst>
                </p14:cNvPr>
                <p14:cNvContentPartPr/>
                <p14:nvPr/>
              </p14:nvContentPartPr>
              <p14:xfrm>
                <a:off x="6853913" y="5089665"/>
                <a:ext cx="92880" cy="60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B6849E-BDF6-9046-9C8F-EA59115A5E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44913" y="5081025"/>
                  <a:ext cx="110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FBCDCFA-9A0E-094C-BA03-391127753FF6}"/>
                    </a:ext>
                  </a:extLst>
                </p14:cNvPr>
                <p14:cNvContentPartPr/>
                <p14:nvPr/>
              </p14:nvContentPartPr>
              <p14:xfrm>
                <a:off x="6835553" y="5152665"/>
                <a:ext cx="104040" cy="87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FBCDCFA-9A0E-094C-BA03-391127753F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26553" y="5143665"/>
                  <a:ext cx="121680" cy="10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31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57E985-5AA0-2C41-B8E5-D61C8709971A}"/>
              </a:ext>
            </a:extLst>
          </p:cNvPr>
          <p:cNvSpPr/>
          <p:nvPr/>
        </p:nvSpPr>
        <p:spPr>
          <a:xfrm>
            <a:off x="0" y="0"/>
            <a:ext cx="12192000" cy="9962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0269A-0503-844D-A9CC-DDDE7250059F}"/>
              </a:ext>
            </a:extLst>
          </p:cNvPr>
          <p:cNvSpPr txBox="1"/>
          <p:nvPr/>
        </p:nvSpPr>
        <p:spPr>
          <a:xfrm>
            <a:off x="241111" y="205755"/>
            <a:ext cx="11709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Solution: Circuit Breaker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A05CB9B-5AF6-E94E-8E01-90305E61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1" y="1286964"/>
            <a:ext cx="6748530" cy="1558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7DE785-D260-3848-B4F6-64C1759A172A}"/>
              </a:ext>
            </a:extLst>
          </p:cNvPr>
          <p:cNvSpPr txBox="1"/>
          <p:nvPr/>
        </p:nvSpPr>
        <p:spPr>
          <a:xfrm>
            <a:off x="618186" y="3232597"/>
            <a:ext cx="7650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All requests go through the interceptor module (Circuit Breaker)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Initially all requests pass through (CLOSED state)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When failures are detected stop for some time (OPEN state)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Periodically check if system is back online (HALF-OPEN)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C082BAD-5333-194C-8D06-33422C1D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246" y="1719295"/>
            <a:ext cx="513992" cy="31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2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57E985-5AA0-2C41-B8E5-D61C8709971A}"/>
              </a:ext>
            </a:extLst>
          </p:cNvPr>
          <p:cNvSpPr/>
          <p:nvPr/>
        </p:nvSpPr>
        <p:spPr>
          <a:xfrm>
            <a:off x="0" y="0"/>
            <a:ext cx="12192000" cy="9962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0269A-0503-844D-A9CC-DDDE7250059F}"/>
              </a:ext>
            </a:extLst>
          </p:cNvPr>
          <p:cNvSpPr txBox="1"/>
          <p:nvPr/>
        </p:nvSpPr>
        <p:spPr>
          <a:xfrm>
            <a:off x="241111" y="205755"/>
            <a:ext cx="11709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Circuit Breaker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FDC97C2-E677-CE46-9880-6143E110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67" y="1411289"/>
            <a:ext cx="7816939" cy="475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3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57E985-5AA0-2C41-B8E5-D61C8709971A}"/>
              </a:ext>
            </a:extLst>
          </p:cNvPr>
          <p:cNvSpPr/>
          <p:nvPr/>
        </p:nvSpPr>
        <p:spPr>
          <a:xfrm>
            <a:off x="0" y="0"/>
            <a:ext cx="12192000" cy="9962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0269A-0503-844D-A9CC-DDDE7250059F}"/>
              </a:ext>
            </a:extLst>
          </p:cNvPr>
          <p:cNvSpPr txBox="1"/>
          <p:nvPr/>
        </p:nvSpPr>
        <p:spPr>
          <a:xfrm>
            <a:off x="241111" y="205755"/>
            <a:ext cx="11709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13376-EBB8-464A-B6EA-4B78143EB39E}"/>
              </a:ext>
            </a:extLst>
          </p:cNvPr>
          <p:cNvSpPr txBox="1"/>
          <p:nvPr/>
        </p:nvSpPr>
        <p:spPr>
          <a:xfrm>
            <a:off x="5459105" y="3075057"/>
            <a:ext cx="188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135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57E985-5AA0-2C41-B8E5-D61C8709971A}"/>
              </a:ext>
            </a:extLst>
          </p:cNvPr>
          <p:cNvSpPr/>
          <p:nvPr/>
        </p:nvSpPr>
        <p:spPr>
          <a:xfrm>
            <a:off x="0" y="0"/>
            <a:ext cx="12192000" cy="9962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0269A-0503-844D-A9CC-DDDE7250059F}"/>
              </a:ext>
            </a:extLst>
          </p:cNvPr>
          <p:cNvSpPr txBox="1"/>
          <p:nvPr/>
        </p:nvSpPr>
        <p:spPr>
          <a:xfrm>
            <a:off x="241111" y="205755"/>
            <a:ext cx="11709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13376-EBB8-464A-B6EA-4B78143EB39E}"/>
              </a:ext>
            </a:extLst>
          </p:cNvPr>
          <p:cNvSpPr txBox="1"/>
          <p:nvPr/>
        </p:nvSpPr>
        <p:spPr>
          <a:xfrm>
            <a:off x="5036025" y="3075057"/>
            <a:ext cx="2702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2676545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LeftStep">
      <a:dk1>
        <a:srgbClr val="000000"/>
      </a:dk1>
      <a:lt1>
        <a:srgbClr val="FFFFFF"/>
      </a:lt1>
      <a:dk2>
        <a:srgbClr val="1B2431"/>
      </a:dk2>
      <a:lt2>
        <a:srgbClr val="F0F1F3"/>
      </a:lt2>
      <a:accent1>
        <a:srgbClr val="C19B4C"/>
      </a:accent1>
      <a:accent2>
        <a:srgbClr val="B15A3B"/>
      </a:accent2>
      <a:accent3>
        <a:srgbClr val="C34D5F"/>
      </a:accent3>
      <a:accent4>
        <a:srgbClr val="B13B7F"/>
      </a:accent4>
      <a:accent5>
        <a:srgbClr val="C34DC2"/>
      </a:accent5>
      <a:accent6>
        <a:srgbClr val="813BB1"/>
      </a:accent6>
      <a:hlink>
        <a:srgbClr val="426AC0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225</Words>
  <Application>Microsoft Macintosh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Circuit Breaker Pattern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Breaker Pattern </dc:title>
  <dc:creator>rahalrsh@gmail.com</dc:creator>
  <cp:lastModifiedBy>rahalrsh@gmail.com</cp:lastModifiedBy>
  <cp:revision>7</cp:revision>
  <dcterms:created xsi:type="dcterms:W3CDTF">2021-06-04T01:24:34Z</dcterms:created>
  <dcterms:modified xsi:type="dcterms:W3CDTF">2021-06-04T16:54:04Z</dcterms:modified>
</cp:coreProperties>
</file>