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sldIdLst>
    <p:sldId id="256" r:id="rId3"/>
    <p:sldId id="262" r:id="rId4"/>
    <p:sldId id="263" r:id="rId5"/>
    <p:sldId id="264" r:id="rId6"/>
    <p:sldId id="261" r:id="rId7"/>
  </p:sldIdLst>
  <p:sldSz cx="6858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6"/>
    <a:srgbClr val="FFF8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96173"/>
            <a:ext cx="5829300" cy="27573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59854"/>
            <a:ext cx="5143500" cy="19121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19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596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21669"/>
            <a:ext cx="1478756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21669"/>
            <a:ext cx="4350544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110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1547336" y="728645"/>
            <a:ext cx="3922776" cy="603902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669" y="1268486"/>
            <a:ext cx="5804111" cy="5075601"/>
          </a:xfrm>
        </p:spPr>
        <p:txBody>
          <a:bodyPr anchor="ctr">
            <a:noAutofit/>
          </a:bodyPr>
          <a:lstStyle>
            <a:lvl1pPr algn="ctr">
              <a:defRPr sz="5625" spc="4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963" y="6905143"/>
            <a:ext cx="4525523" cy="85722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25" b="1" i="0" cap="all" spc="225" baseline="0">
                <a:solidFill>
                  <a:schemeClr val="tx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669" y="7363024"/>
            <a:ext cx="1310469" cy="40242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1437" y="7363024"/>
            <a:ext cx="2314575" cy="39934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0311" y="7363024"/>
            <a:ext cx="1310469" cy="39934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487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459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1583234" cy="7920038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48" y="1240193"/>
            <a:ext cx="4605227" cy="4694080"/>
          </a:xfrm>
        </p:spPr>
        <p:txBody>
          <a:bodyPr anchor="b">
            <a:normAutofit/>
          </a:bodyPr>
          <a:lstStyle>
            <a:lvl1pPr>
              <a:defRPr sz="4725" spc="4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149" y="5958832"/>
            <a:ext cx="3947337" cy="10984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25" b="1" i="0" cap="all" spc="225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0558" y="7363024"/>
            <a:ext cx="840345" cy="4024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9474" y="7363024"/>
            <a:ext cx="2314575" cy="39934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92619" y="7363024"/>
            <a:ext cx="836756" cy="39934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Freeform 11"/>
          <p:cNvSpPr/>
          <p:nvPr/>
        </p:nvSpPr>
        <p:spPr bwMode="auto">
          <a:xfrm>
            <a:off x="491840" y="0"/>
            <a:ext cx="926009" cy="7920038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1583234" cy="7920038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718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640013"/>
            <a:ext cx="2695194" cy="4180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9385" y="2640013"/>
            <a:ext cx="2695194" cy="4180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7683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2" y="440004"/>
            <a:ext cx="5722144" cy="17248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374" y="2540273"/>
            <a:ext cx="2708910" cy="7304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350" b="1" cap="all" spc="113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374" y="3359609"/>
            <a:ext cx="2708910" cy="3460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1549" y="2540273"/>
            <a:ext cx="2708910" cy="7304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350" b="1" cap="all" spc="113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1549" y="3359609"/>
            <a:ext cx="2708910" cy="3460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6977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77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0267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4156770" y="0"/>
            <a:ext cx="2701231" cy="7920038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060" y="528003"/>
            <a:ext cx="1739315" cy="138198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350" b="1" i="0" cap="all" spc="169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41" y="1062908"/>
            <a:ext cx="3464111" cy="575712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0060" y="2011002"/>
            <a:ext cx="1739315" cy="480903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1050" baseline="0">
                <a:solidFill>
                  <a:schemeClr val="bg2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0342" y="7363024"/>
            <a:ext cx="693762" cy="402425"/>
          </a:xfrm>
        </p:spPr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3287" y="7363024"/>
            <a:ext cx="1958726" cy="399346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01195" y="7363024"/>
            <a:ext cx="693257" cy="399346"/>
          </a:xfrm>
        </p:spPr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535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440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449" y="2"/>
            <a:ext cx="4137517" cy="792003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4156770" y="0"/>
            <a:ext cx="2701231" cy="7920038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060" y="528002"/>
            <a:ext cx="1739316" cy="138198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350" b="1" i="0" spc="169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0060" y="2011002"/>
            <a:ext cx="1739316" cy="480903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1050" baseline="0">
                <a:solidFill>
                  <a:schemeClr val="bg2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0847" y="7363024"/>
            <a:ext cx="693257" cy="402425"/>
          </a:xfrm>
        </p:spPr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3287" y="7363024"/>
            <a:ext cx="1958726" cy="399346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92115" y="7363024"/>
            <a:ext cx="710595" cy="399346"/>
          </a:xfrm>
        </p:spPr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893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5381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2683" y="441603"/>
            <a:ext cx="1328948" cy="6467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441603"/>
            <a:ext cx="4357138" cy="6467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500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74512"/>
            <a:ext cx="5915025" cy="32945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300194"/>
            <a:ext cx="5915025" cy="1732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597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08344"/>
            <a:ext cx="291465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08344"/>
            <a:ext cx="291465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343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1671"/>
            <a:ext cx="5915025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41510"/>
            <a:ext cx="2901255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93014"/>
            <a:ext cx="290125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41510"/>
            <a:ext cx="2915543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93014"/>
            <a:ext cx="291554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07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59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99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40341"/>
            <a:ext cx="3471863" cy="56283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895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40341"/>
            <a:ext cx="3471863" cy="562836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81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21671"/>
            <a:ext cx="59150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08344"/>
            <a:ext cx="59150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340703"/>
            <a:ext cx="23145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21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8" y="441602"/>
            <a:ext cx="5725307" cy="1723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8" y="2640015"/>
            <a:ext cx="5725307" cy="415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9" y="7363024"/>
            <a:ext cx="1310469" cy="40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B9FF40-63A1-4A66-B437-62EC108A7CE1}" type="datetimeFigureOut">
              <a:rPr lang="en-IL" smtClean="0"/>
              <a:t>08/06/2019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363024"/>
            <a:ext cx="2314575" cy="399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7363024"/>
            <a:ext cx="1585912" cy="399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Rectangle 11"/>
          <p:cNvSpPr/>
          <p:nvPr/>
        </p:nvSpPr>
        <p:spPr>
          <a:xfrm>
            <a:off x="6698551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6698551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509318" cy="7920038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539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825" kern="1200" cap="all" spc="11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reelogoservices.com/term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freelogoservices.com/privac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services.com/terms" TargetMode="External"/><Relationship Id="rId2" Type="http://schemas.openxmlformats.org/officeDocument/2006/relationships/hyperlink" Target="https://www.freelogoservices.com/privac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services.com/terms" TargetMode="External"/><Relationship Id="rId2" Type="http://schemas.openxmlformats.org/officeDocument/2006/relationships/hyperlink" Target="https://www.freelogoservices.com/privac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services.com/terms" TargetMode="External"/><Relationship Id="rId2" Type="http://schemas.openxmlformats.org/officeDocument/2006/relationships/hyperlink" Target="https://www.freelogoservices.com/privac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99A66-F9C4-4B22-B750-807788A9F84C}"/>
              </a:ext>
            </a:extLst>
          </p:cNvPr>
          <p:cNvGrpSpPr/>
          <p:nvPr/>
        </p:nvGrpSpPr>
        <p:grpSpPr>
          <a:xfrm>
            <a:off x="171122" y="46611"/>
            <a:ext cx="6511507" cy="7660639"/>
            <a:chOff x="1210351" y="180384"/>
            <a:chExt cx="5707296" cy="184608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8F36BC-9D85-4389-AA39-9FD44D598F0A}"/>
                </a:ext>
              </a:extLst>
            </p:cNvPr>
            <p:cNvSpPr txBox="1"/>
            <p:nvPr/>
          </p:nvSpPr>
          <p:spPr>
            <a:xfrm>
              <a:off x="1210351" y="180384"/>
              <a:ext cx="5707296" cy="183466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1F205-1A5E-487C-AE7B-2F0D6BF1848A}"/>
                </a:ext>
              </a:extLst>
            </p:cNvPr>
            <p:cNvSpPr/>
            <p:nvPr/>
          </p:nvSpPr>
          <p:spPr>
            <a:xfrm>
              <a:off x="1210351" y="191800"/>
              <a:ext cx="5707296" cy="1834665"/>
            </a:xfrm>
            <a:prstGeom prst="rect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28C8E-0454-4EBE-9E39-A30E4A8D5334}"/>
              </a:ext>
            </a:extLst>
          </p:cNvPr>
          <p:cNvGrpSpPr/>
          <p:nvPr/>
        </p:nvGrpSpPr>
        <p:grpSpPr>
          <a:xfrm>
            <a:off x="171122" y="130922"/>
            <a:ext cx="6491691" cy="1209834"/>
            <a:chOff x="0" y="0"/>
            <a:chExt cx="3869531" cy="2321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6F0A3-3FDC-4F7D-A7BA-2EE1C2135845}"/>
                </a:ext>
              </a:extLst>
            </p:cNvPr>
            <p:cNvSpPr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F1B84-EACD-40FA-AA63-52F28965B1C1}"/>
                </a:ext>
              </a:extLst>
            </p:cNvPr>
            <p:cNvSpPr txBox="1"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NextStep</a:t>
              </a:r>
              <a:b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Security Solutions</a:t>
              </a:r>
              <a:endParaRPr lang="en-I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14D519-A01F-4959-9AB3-EDAAEDF91685}"/>
              </a:ext>
            </a:extLst>
          </p:cNvPr>
          <p:cNvGrpSpPr/>
          <p:nvPr/>
        </p:nvGrpSpPr>
        <p:grpSpPr>
          <a:xfrm>
            <a:off x="175371" y="1352406"/>
            <a:ext cx="6491692" cy="518323"/>
            <a:chOff x="0" y="503278"/>
            <a:chExt cx="2644530" cy="1586718"/>
          </a:xfrm>
          <a:solidFill>
            <a:srgbClr val="F08C0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00EEC-0EBF-4D9F-B31A-697FEEA132F4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AE764-9739-47C1-9C9E-6841503AB242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/>
            </a:p>
          </p:txBody>
        </p:sp>
      </p:grpSp>
      <p:sp>
        <p:nvSpPr>
          <p:cNvPr id="18" name="AutoShape 2" descr="data:image/svg+xml;base64,PHN2ZyB2aWV3Qm94PSIwIDAgMzE2IDMxNiIgeG1sbnM9Imh0dHA6Ly93d3cudzMub3JnLzIwMDAvc3ZnIj48cGF0aCBkPSJNMCAwaDMxNnYzMTZIMFYwem01OCAyMDJ2MjBoMjAwdi0yMEg1OHptMzAgNDB2MjBoMTQwdi0yMEg4OHpNOTggNTR2MTIwaDEyMFY1NEg5OHoiIGZpbGw9IiNGQkZCRkIiIGZpbGwtcnVsZT0iZXZlbm9kZCIvPjwvc3ZnPg==">
            <a:extLst>
              <a:ext uri="{FF2B5EF4-FFF2-40B4-BE49-F238E27FC236}">
                <a16:creationId xmlns:a16="http://schemas.microsoft.com/office/drawing/2014/main" id="{945D916D-B6EC-4B12-B5AE-B1CD124B9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276" y="1889699"/>
            <a:ext cx="171451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9" rIns="51435" bIns="25719" numCol="1" anchor="t" anchorCtr="0" compatLnSpc="1">
            <a:prstTxWarp prst="textNoShape">
              <a:avLst/>
            </a:prstTxWarp>
          </a:bodyPr>
          <a:lstStyle/>
          <a:p>
            <a:endParaRPr lang="en-IL" sz="1013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A098DF-0507-4871-A401-BBE78616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64751"/>
              </p:ext>
            </p:extLst>
          </p:nvPr>
        </p:nvGraphicFramePr>
        <p:xfrm>
          <a:off x="171122" y="1365105"/>
          <a:ext cx="6432879" cy="5009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6478">
                  <a:extLst>
                    <a:ext uri="{9D8B030D-6E8A-4147-A177-3AD203B41FA5}">
                      <a16:colId xmlns:a16="http://schemas.microsoft.com/office/drawing/2014/main" val="1979279210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2994500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899237385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397856381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4204479967"/>
                    </a:ext>
                  </a:extLst>
                </a:gridCol>
              </a:tblGrid>
              <a:tr h="500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NextStep</a:t>
                      </a:r>
                      <a:endParaRPr lang="en-IL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Home Page</a:t>
                      </a:r>
                    </a:p>
                  </a:txBody>
                  <a:tcPr marL="51435" marR="51435" marT="25719" marB="257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About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Our Products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Contact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18353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AAA36-9C57-4118-8B97-B5CE0121D8C2}"/>
              </a:ext>
            </a:extLst>
          </p:cNvPr>
          <p:cNvGrpSpPr/>
          <p:nvPr/>
        </p:nvGrpSpPr>
        <p:grpSpPr>
          <a:xfrm>
            <a:off x="171122" y="6894286"/>
            <a:ext cx="6491691" cy="789277"/>
            <a:chOff x="0" y="503278"/>
            <a:chExt cx="2644530" cy="1586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7E69F-AE53-4412-A8AF-A062DA77691B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5FA75-AE2B-4544-A047-22FC67AE5201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/>
              <a:r>
                <a:rPr lang="en-US" sz="1200" u="sng" dirty="0">
                  <a:hlinkClick r:id="rId2"/>
                </a:rPr>
                <a:t>Privacy Policy</a:t>
              </a: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</a:t>
              </a:r>
              <a:r>
                <a:rPr lang="en-US" sz="1200" dirty="0"/>
                <a:t> </a:t>
              </a:r>
              <a:r>
                <a:rPr lang="en-US" sz="1200" dirty="0">
                  <a:hlinkClick r:id="rId3"/>
                </a:rPr>
                <a:t>Terms of Use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NextStep™ © 2019 All Rights Reserved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34354-C3B9-4E08-B85E-04D6A67E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1" y="176743"/>
            <a:ext cx="743339" cy="838740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F6B59A5-4065-4652-8FCB-8153C4AFA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72235"/>
              </p:ext>
            </p:extLst>
          </p:nvPr>
        </p:nvGraphicFramePr>
        <p:xfrm>
          <a:off x="322187" y="1961643"/>
          <a:ext cx="6281814" cy="4782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596">
                  <a:extLst>
                    <a:ext uri="{9D8B030D-6E8A-4147-A177-3AD203B41FA5}">
                      <a16:colId xmlns:a16="http://schemas.microsoft.com/office/drawing/2014/main" val="828736365"/>
                    </a:ext>
                  </a:extLst>
                </a:gridCol>
                <a:gridCol w="4620218">
                  <a:extLst>
                    <a:ext uri="{9D8B030D-6E8A-4147-A177-3AD203B41FA5}">
                      <a16:colId xmlns:a16="http://schemas.microsoft.com/office/drawing/2014/main" val="3833821766"/>
                    </a:ext>
                  </a:extLst>
                </a:gridCol>
              </a:tblGrid>
              <a:tr h="1594044">
                <a:tc>
                  <a:txBody>
                    <a:bodyPr/>
                    <a:lstStyle/>
                    <a:p>
                      <a:pPr algn="l"/>
                      <a:endParaRPr lang="en-IL" sz="16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1435" marR="51435" marT="25719" marB="2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we are?</a:t>
                      </a:r>
                      <a:b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600" dirty="0"/>
                      </a:br>
                      <a:r>
                        <a:rPr lang="en-US" sz="1600"/>
                        <a:t>W</a:t>
                      </a:r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you the ability to use the expertise and vast knowledge of our certified &amp; professional team...</a:t>
                      </a:r>
                      <a:endParaRPr lang="en-IL" sz="16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1435" marR="51435" marT="25719" marB="25719" anchor="ctr"/>
                </a:tc>
                <a:extLst>
                  <a:ext uri="{0D108BD9-81ED-4DB2-BD59-A6C34878D82A}">
                    <a16:rowId xmlns:a16="http://schemas.microsoft.com/office/drawing/2014/main" val="3870172147"/>
                  </a:ext>
                </a:extLst>
              </a:tr>
              <a:tr h="1594044">
                <a:tc>
                  <a:txBody>
                    <a:bodyPr/>
                    <a:lstStyle/>
                    <a:p>
                      <a:pPr algn="l"/>
                      <a:endParaRPr lang="en-IL" sz="1600" dirty="0"/>
                    </a:p>
                  </a:txBody>
                  <a:tcPr marL="51435" marR="51435" marT="25719" marB="2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Professional Services</a:t>
                      </a:r>
                      <a:r>
                        <a:rPr lang="en-US" sz="1600" dirty="0"/>
                        <a:t> 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specialize in supplying integration, consulting and training services to meet the always evolving...</a:t>
                      </a:r>
                      <a:endParaRPr lang="en-IL" sz="1600" dirty="0"/>
                    </a:p>
                  </a:txBody>
                  <a:tcPr marL="51435" marR="51435" marT="25719" marB="25719" anchor="ctr"/>
                </a:tc>
                <a:extLst>
                  <a:ext uri="{0D108BD9-81ED-4DB2-BD59-A6C34878D82A}">
                    <a16:rowId xmlns:a16="http://schemas.microsoft.com/office/drawing/2014/main" val="2353415313"/>
                  </a:ext>
                </a:extLst>
              </a:tr>
              <a:tr h="1594044"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51435" marR="51435" marT="25719" marB="25719" anchor="ctr"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Partners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a leading certified partner of IT Security and networking vendors and have been awarded...</a:t>
                      </a:r>
                      <a:endParaRPr lang="en-IL" sz="1600" dirty="0"/>
                    </a:p>
                  </a:txBody>
                  <a:tcPr marL="51435" marR="51435" marT="25719" marB="25719" anchor="ctr"/>
                </a:tc>
                <a:extLst>
                  <a:ext uri="{0D108BD9-81ED-4DB2-BD59-A6C34878D82A}">
                    <a16:rowId xmlns:a16="http://schemas.microsoft.com/office/drawing/2014/main" val="166838329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78F8E4C-A5AD-495A-B70D-963884958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85" y="3768852"/>
            <a:ext cx="1288436" cy="1400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F54A93-B743-4B01-AE4F-13501E0A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82" y="5435434"/>
            <a:ext cx="1204274" cy="13089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CBEB48-44D5-4F13-8E8C-FE8A1FCA9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691" y="2191423"/>
            <a:ext cx="1158765" cy="1259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89C43-FDAE-4657-8EA2-DF9D6B50C2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6760" y="6249970"/>
            <a:ext cx="201931" cy="1714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F045F0-293B-4CFB-8534-EECF8EEEE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678" y="4651062"/>
            <a:ext cx="201931" cy="171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F28ADE-B1C3-4128-8AA3-8715CD44B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6092" y="3083148"/>
            <a:ext cx="201931" cy="1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99A66-F9C4-4B22-B750-807788A9F84C}"/>
              </a:ext>
            </a:extLst>
          </p:cNvPr>
          <p:cNvGrpSpPr/>
          <p:nvPr/>
        </p:nvGrpSpPr>
        <p:grpSpPr>
          <a:xfrm>
            <a:off x="171122" y="46611"/>
            <a:ext cx="6511507" cy="7660639"/>
            <a:chOff x="1210351" y="180384"/>
            <a:chExt cx="5707296" cy="184608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8F36BC-9D85-4389-AA39-9FD44D598F0A}"/>
                </a:ext>
              </a:extLst>
            </p:cNvPr>
            <p:cNvSpPr txBox="1"/>
            <p:nvPr/>
          </p:nvSpPr>
          <p:spPr>
            <a:xfrm>
              <a:off x="1210351" y="180384"/>
              <a:ext cx="5707296" cy="183466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1F205-1A5E-487C-AE7B-2F0D6BF1848A}"/>
                </a:ext>
              </a:extLst>
            </p:cNvPr>
            <p:cNvSpPr/>
            <p:nvPr/>
          </p:nvSpPr>
          <p:spPr>
            <a:xfrm>
              <a:off x="1210351" y="191800"/>
              <a:ext cx="5707296" cy="1834665"/>
            </a:xfrm>
            <a:prstGeom prst="rect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28C8E-0454-4EBE-9E39-A30E4A8D5334}"/>
              </a:ext>
            </a:extLst>
          </p:cNvPr>
          <p:cNvGrpSpPr/>
          <p:nvPr/>
        </p:nvGrpSpPr>
        <p:grpSpPr>
          <a:xfrm>
            <a:off x="171122" y="130922"/>
            <a:ext cx="6491691" cy="1209834"/>
            <a:chOff x="0" y="0"/>
            <a:chExt cx="3869531" cy="2321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6F0A3-3FDC-4F7D-A7BA-2EE1C2135845}"/>
                </a:ext>
              </a:extLst>
            </p:cNvPr>
            <p:cNvSpPr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F1B84-EACD-40FA-AA63-52F28965B1C1}"/>
                </a:ext>
              </a:extLst>
            </p:cNvPr>
            <p:cNvSpPr txBox="1"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NextStep</a:t>
              </a:r>
              <a:endParaRPr lang="en-I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14D519-A01F-4959-9AB3-EDAAEDF91685}"/>
              </a:ext>
            </a:extLst>
          </p:cNvPr>
          <p:cNvGrpSpPr/>
          <p:nvPr/>
        </p:nvGrpSpPr>
        <p:grpSpPr>
          <a:xfrm>
            <a:off x="175371" y="1352406"/>
            <a:ext cx="6491692" cy="518323"/>
            <a:chOff x="0" y="503278"/>
            <a:chExt cx="2644530" cy="1586718"/>
          </a:xfrm>
          <a:solidFill>
            <a:srgbClr val="F08C0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00EEC-0EBF-4D9F-B31A-697FEEA132F4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AE764-9739-47C1-9C9E-6841503AB242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/>
            </a:p>
          </p:txBody>
        </p:sp>
      </p:grpSp>
      <p:sp>
        <p:nvSpPr>
          <p:cNvPr id="18" name="AutoShape 2" descr="data:image/svg+xml;base64,PHN2ZyB2aWV3Qm94PSIwIDAgMzE2IDMxNiIgeG1sbnM9Imh0dHA6Ly93d3cudzMub3JnLzIwMDAvc3ZnIj48cGF0aCBkPSJNMCAwaDMxNnYzMTZIMFYwem01OCAyMDJ2MjBoMjAwdi0yMEg1OHptMzAgNDB2MjBoMTQwdi0yMEg4OHpNOTggNTR2MTIwaDEyMFY1NEg5OHoiIGZpbGw9IiNGQkZCRkIiIGZpbGwtcnVsZT0iZXZlbm9kZCIvPjwvc3ZnPg==">
            <a:extLst>
              <a:ext uri="{FF2B5EF4-FFF2-40B4-BE49-F238E27FC236}">
                <a16:creationId xmlns:a16="http://schemas.microsoft.com/office/drawing/2014/main" id="{945D916D-B6EC-4B12-B5AE-B1CD124B9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276" y="1889699"/>
            <a:ext cx="171451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9" rIns="51435" bIns="25719" numCol="1" anchor="t" anchorCtr="0" compatLnSpc="1">
            <a:prstTxWarp prst="textNoShape">
              <a:avLst/>
            </a:prstTxWarp>
          </a:bodyPr>
          <a:lstStyle/>
          <a:p>
            <a:endParaRPr lang="en-IL" sz="1013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A098DF-0507-4871-A401-BBE78616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71241"/>
              </p:ext>
            </p:extLst>
          </p:nvPr>
        </p:nvGraphicFramePr>
        <p:xfrm>
          <a:off x="171122" y="1365105"/>
          <a:ext cx="6432879" cy="5009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6478">
                  <a:extLst>
                    <a:ext uri="{9D8B030D-6E8A-4147-A177-3AD203B41FA5}">
                      <a16:colId xmlns:a16="http://schemas.microsoft.com/office/drawing/2014/main" val="1979279210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2994500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899237385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397856381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4204479967"/>
                    </a:ext>
                  </a:extLst>
                </a:gridCol>
              </a:tblGrid>
              <a:tr h="500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NextStep</a:t>
                      </a:r>
                      <a:endParaRPr lang="en-IL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Home Page</a:t>
                      </a: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  <a:r>
                        <a:rPr 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Our Products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Contact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18353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AAA36-9C57-4118-8B97-B5CE0121D8C2}"/>
              </a:ext>
            </a:extLst>
          </p:cNvPr>
          <p:cNvGrpSpPr/>
          <p:nvPr/>
        </p:nvGrpSpPr>
        <p:grpSpPr>
          <a:xfrm>
            <a:off x="171122" y="6894286"/>
            <a:ext cx="6491691" cy="789277"/>
            <a:chOff x="0" y="503278"/>
            <a:chExt cx="2644530" cy="1586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7E69F-AE53-4412-A8AF-A062DA77691B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5FA75-AE2B-4544-A047-22FC67AE5201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/>
              <a:r>
                <a:rPr lang="en-US" sz="1200" u="sng" dirty="0">
                  <a:hlinkClick r:id="rId2"/>
                </a:rPr>
                <a:t>Privacy Policy</a:t>
              </a: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</a:t>
              </a:r>
              <a:r>
                <a:rPr lang="en-US" sz="1200" dirty="0"/>
                <a:t> </a:t>
              </a:r>
              <a:r>
                <a:rPr lang="en-US" sz="1200" dirty="0">
                  <a:hlinkClick r:id="rId3"/>
                </a:rPr>
                <a:t>Terms of Use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NextStep™ © 2019 All Rights Reserved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34354-C3B9-4E08-B85E-04D6A67E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1" y="176743"/>
            <a:ext cx="743339" cy="838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DB3900-9359-4AF6-9950-7B9C35E08DD0}"/>
              </a:ext>
            </a:extLst>
          </p:cNvPr>
          <p:cNvSpPr txBox="1"/>
          <p:nvPr/>
        </p:nvSpPr>
        <p:spPr>
          <a:xfrm>
            <a:off x="298061" y="2108524"/>
            <a:ext cx="6305940" cy="437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Company Profile:</a:t>
            </a:r>
            <a:endParaRPr lang="en-US" sz="1000" b="1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br>
              <a:rPr lang="en-US" sz="1100" dirty="0"/>
            </a:br>
            <a:r>
              <a:rPr lang="en-US" sz="1600" dirty="0"/>
              <a:t>	Founded in 2019,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NextStep </a:t>
            </a:r>
            <a:r>
              <a:rPr lang="en-US" sz="1600" dirty="0"/>
              <a:t>is one of the companies in Israel.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NextStep</a:t>
            </a:r>
            <a:r>
              <a:rPr lang="en-US" sz="1600" dirty="0"/>
              <a:t> specializes in software and hardware security.</a:t>
            </a:r>
            <a:endParaRPr lang="en-IL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3871F-259F-4912-B1EC-AE6F08475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79" y="2928352"/>
            <a:ext cx="4415064" cy="2476743"/>
          </a:xfrm>
          <a:prstGeom prst="rect">
            <a:avLst/>
          </a:prstGeom>
          <a:effectLst>
            <a:glow rad="50800">
              <a:srgbClr val="C00000"/>
            </a:glow>
          </a:effectLst>
        </p:spPr>
      </p:pic>
    </p:spTree>
    <p:extLst>
      <p:ext uri="{BB962C8B-B14F-4D97-AF65-F5344CB8AC3E}">
        <p14:creationId xmlns:p14="http://schemas.microsoft.com/office/powerpoint/2010/main" val="203526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99A66-F9C4-4B22-B750-807788A9F84C}"/>
              </a:ext>
            </a:extLst>
          </p:cNvPr>
          <p:cNvGrpSpPr/>
          <p:nvPr/>
        </p:nvGrpSpPr>
        <p:grpSpPr>
          <a:xfrm>
            <a:off x="171122" y="46611"/>
            <a:ext cx="6511507" cy="7660639"/>
            <a:chOff x="1210351" y="180384"/>
            <a:chExt cx="5707296" cy="184608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8F36BC-9D85-4389-AA39-9FD44D598F0A}"/>
                </a:ext>
              </a:extLst>
            </p:cNvPr>
            <p:cNvSpPr txBox="1"/>
            <p:nvPr/>
          </p:nvSpPr>
          <p:spPr>
            <a:xfrm>
              <a:off x="1210351" y="180384"/>
              <a:ext cx="5707296" cy="183466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1F205-1A5E-487C-AE7B-2F0D6BF1848A}"/>
                </a:ext>
              </a:extLst>
            </p:cNvPr>
            <p:cNvSpPr/>
            <p:nvPr/>
          </p:nvSpPr>
          <p:spPr>
            <a:xfrm>
              <a:off x="1210351" y="191800"/>
              <a:ext cx="5707296" cy="1834665"/>
            </a:xfrm>
            <a:prstGeom prst="rect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28C8E-0454-4EBE-9E39-A30E4A8D5334}"/>
              </a:ext>
            </a:extLst>
          </p:cNvPr>
          <p:cNvGrpSpPr/>
          <p:nvPr/>
        </p:nvGrpSpPr>
        <p:grpSpPr>
          <a:xfrm>
            <a:off x="171122" y="130922"/>
            <a:ext cx="6491691" cy="1209834"/>
            <a:chOff x="0" y="0"/>
            <a:chExt cx="3869531" cy="2321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6F0A3-3FDC-4F7D-A7BA-2EE1C2135845}"/>
                </a:ext>
              </a:extLst>
            </p:cNvPr>
            <p:cNvSpPr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F1B84-EACD-40FA-AA63-52F28965B1C1}"/>
                </a:ext>
              </a:extLst>
            </p:cNvPr>
            <p:cNvSpPr txBox="1"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NextStep</a:t>
              </a:r>
              <a:endParaRPr lang="en-I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14D519-A01F-4959-9AB3-EDAAEDF91685}"/>
              </a:ext>
            </a:extLst>
          </p:cNvPr>
          <p:cNvGrpSpPr/>
          <p:nvPr/>
        </p:nvGrpSpPr>
        <p:grpSpPr>
          <a:xfrm>
            <a:off x="175371" y="1352406"/>
            <a:ext cx="6491692" cy="518323"/>
            <a:chOff x="0" y="503278"/>
            <a:chExt cx="2644530" cy="1586718"/>
          </a:xfrm>
          <a:solidFill>
            <a:srgbClr val="F08C0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00EEC-0EBF-4D9F-B31A-697FEEA132F4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AE764-9739-47C1-9C9E-6841503AB242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/>
            </a:p>
          </p:txBody>
        </p:sp>
      </p:grpSp>
      <p:sp>
        <p:nvSpPr>
          <p:cNvPr id="18" name="AutoShape 2" descr="data:image/svg+xml;base64,PHN2ZyB2aWV3Qm94PSIwIDAgMzE2IDMxNiIgeG1sbnM9Imh0dHA6Ly93d3cudzMub3JnLzIwMDAvc3ZnIj48cGF0aCBkPSJNMCAwaDMxNnYzMTZIMFYwem01OCAyMDJ2MjBoMjAwdi0yMEg1OHptMzAgNDB2MjBoMTQwdi0yMEg4OHpNOTggNTR2MTIwaDEyMFY1NEg5OHoiIGZpbGw9IiNGQkZCRkIiIGZpbGwtcnVsZT0iZXZlbm9kZCIvPjwvc3ZnPg==">
            <a:extLst>
              <a:ext uri="{FF2B5EF4-FFF2-40B4-BE49-F238E27FC236}">
                <a16:creationId xmlns:a16="http://schemas.microsoft.com/office/drawing/2014/main" id="{945D916D-B6EC-4B12-B5AE-B1CD124B9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276" y="1889699"/>
            <a:ext cx="171451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9" rIns="51435" bIns="25719" numCol="1" anchor="t" anchorCtr="0" compatLnSpc="1">
            <a:prstTxWarp prst="textNoShape">
              <a:avLst/>
            </a:prstTxWarp>
          </a:bodyPr>
          <a:lstStyle/>
          <a:p>
            <a:endParaRPr lang="en-IL" sz="1013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A098DF-0507-4871-A401-BBE78616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28214"/>
              </p:ext>
            </p:extLst>
          </p:nvPr>
        </p:nvGraphicFramePr>
        <p:xfrm>
          <a:off x="171122" y="1365105"/>
          <a:ext cx="6432879" cy="5009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6478">
                  <a:extLst>
                    <a:ext uri="{9D8B030D-6E8A-4147-A177-3AD203B41FA5}">
                      <a16:colId xmlns:a16="http://schemas.microsoft.com/office/drawing/2014/main" val="1979279210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2994500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899237385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397856381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4204479967"/>
                    </a:ext>
                  </a:extLst>
                </a:gridCol>
              </a:tblGrid>
              <a:tr h="500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NextStep</a:t>
                      </a:r>
                      <a:endParaRPr lang="en-IL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Home Page</a:t>
                      </a: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  <a:r>
                        <a:rPr 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Our Products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Contact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18353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AAA36-9C57-4118-8B97-B5CE0121D8C2}"/>
              </a:ext>
            </a:extLst>
          </p:cNvPr>
          <p:cNvGrpSpPr/>
          <p:nvPr/>
        </p:nvGrpSpPr>
        <p:grpSpPr>
          <a:xfrm>
            <a:off x="171122" y="6894286"/>
            <a:ext cx="6491691" cy="789277"/>
            <a:chOff x="0" y="503278"/>
            <a:chExt cx="2644530" cy="1586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7E69F-AE53-4412-A8AF-A062DA77691B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5FA75-AE2B-4544-A047-22FC67AE5201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/>
              <a:r>
                <a:rPr lang="en-US" sz="1200" u="sng" dirty="0">
                  <a:hlinkClick r:id="rId2"/>
                </a:rPr>
                <a:t>Privacy Policy</a:t>
              </a: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</a:t>
              </a:r>
              <a:r>
                <a:rPr lang="en-US" sz="1200" dirty="0"/>
                <a:t> </a:t>
              </a:r>
              <a:r>
                <a:rPr lang="en-US" sz="1200" dirty="0">
                  <a:hlinkClick r:id="rId3"/>
                </a:rPr>
                <a:t>Terms of Use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NextStep™ © 2019 All Rights Reserved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34354-C3B9-4E08-B85E-04D6A67E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1" y="176743"/>
            <a:ext cx="743339" cy="8387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935B3DD-B53E-4359-BAA4-A938F6B621B6}"/>
              </a:ext>
            </a:extLst>
          </p:cNvPr>
          <p:cNvSpPr txBox="1"/>
          <p:nvPr/>
        </p:nvSpPr>
        <p:spPr>
          <a:xfrm>
            <a:off x="298061" y="2108524"/>
            <a:ext cx="63059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Products</a:t>
            </a:r>
            <a:r>
              <a:rPr lang="en-US" sz="2400" b="1" dirty="0"/>
              <a:t>:</a:t>
            </a: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FACED-B161-49F4-BC2B-A7F78CE39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17" y="2822303"/>
            <a:ext cx="5829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0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99A66-F9C4-4B22-B750-807788A9F84C}"/>
              </a:ext>
            </a:extLst>
          </p:cNvPr>
          <p:cNvGrpSpPr/>
          <p:nvPr/>
        </p:nvGrpSpPr>
        <p:grpSpPr>
          <a:xfrm>
            <a:off x="171122" y="46611"/>
            <a:ext cx="6511507" cy="7660639"/>
            <a:chOff x="1210351" y="180384"/>
            <a:chExt cx="5707296" cy="184608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8F36BC-9D85-4389-AA39-9FD44D598F0A}"/>
                </a:ext>
              </a:extLst>
            </p:cNvPr>
            <p:cNvSpPr txBox="1"/>
            <p:nvPr/>
          </p:nvSpPr>
          <p:spPr>
            <a:xfrm>
              <a:off x="1210351" y="180384"/>
              <a:ext cx="5707296" cy="183466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1F205-1A5E-487C-AE7B-2F0D6BF1848A}"/>
                </a:ext>
              </a:extLst>
            </p:cNvPr>
            <p:cNvSpPr/>
            <p:nvPr/>
          </p:nvSpPr>
          <p:spPr>
            <a:xfrm>
              <a:off x="1210351" y="191800"/>
              <a:ext cx="5707296" cy="1834665"/>
            </a:xfrm>
            <a:prstGeom prst="rect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28C8E-0454-4EBE-9E39-A30E4A8D5334}"/>
              </a:ext>
            </a:extLst>
          </p:cNvPr>
          <p:cNvGrpSpPr/>
          <p:nvPr/>
        </p:nvGrpSpPr>
        <p:grpSpPr>
          <a:xfrm>
            <a:off x="171122" y="130922"/>
            <a:ext cx="6491691" cy="1209834"/>
            <a:chOff x="0" y="0"/>
            <a:chExt cx="3869531" cy="2321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6F0A3-3FDC-4F7D-A7BA-2EE1C2135845}"/>
                </a:ext>
              </a:extLst>
            </p:cNvPr>
            <p:cNvSpPr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F1B84-EACD-40FA-AA63-52F28965B1C1}"/>
                </a:ext>
              </a:extLst>
            </p:cNvPr>
            <p:cNvSpPr txBox="1"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NextStep</a:t>
              </a:r>
              <a:endParaRPr lang="en-I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14D519-A01F-4959-9AB3-EDAAEDF91685}"/>
              </a:ext>
            </a:extLst>
          </p:cNvPr>
          <p:cNvGrpSpPr/>
          <p:nvPr/>
        </p:nvGrpSpPr>
        <p:grpSpPr>
          <a:xfrm>
            <a:off x="175371" y="1352406"/>
            <a:ext cx="6491692" cy="518323"/>
            <a:chOff x="0" y="503278"/>
            <a:chExt cx="2644530" cy="1586718"/>
          </a:xfrm>
          <a:solidFill>
            <a:srgbClr val="F08C0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00EEC-0EBF-4D9F-B31A-697FEEA132F4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AE764-9739-47C1-9C9E-6841503AB242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/>
            </a:p>
          </p:txBody>
        </p:sp>
      </p:grpSp>
      <p:sp>
        <p:nvSpPr>
          <p:cNvPr id="18" name="AutoShape 2" descr="data:image/svg+xml;base64,PHN2ZyB2aWV3Qm94PSIwIDAgMzE2IDMxNiIgeG1sbnM9Imh0dHA6Ly93d3cudzMub3JnLzIwMDAvc3ZnIj48cGF0aCBkPSJNMCAwaDMxNnYzMTZIMFYwem01OCAyMDJ2MjBoMjAwdi0yMEg1OHptMzAgNDB2MjBoMTQwdi0yMEg4OHpNOTggNTR2MTIwaDEyMFY1NEg5OHoiIGZpbGw9IiNGQkZCRkIiIGZpbGwtcnVsZT0iZXZlbm9kZCIvPjwvc3ZnPg==">
            <a:extLst>
              <a:ext uri="{FF2B5EF4-FFF2-40B4-BE49-F238E27FC236}">
                <a16:creationId xmlns:a16="http://schemas.microsoft.com/office/drawing/2014/main" id="{945D916D-B6EC-4B12-B5AE-B1CD124B9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276" y="1889699"/>
            <a:ext cx="171451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9" rIns="51435" bIns="25719" numCol="1" anchor="t" anchorCtr="0" compatLnSpc="1">
            <a:prstTxWarp prst="textNoShape">
              <a:avLst/>
            </a:prstTxWarp>
          </a:bodyPr>
          <a:lstStyle/>
          <a:p>
            <a:endParaRPr lang="en-IL" sz="1013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A098DF-0507-4871-A401-BBE78616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88543"/>
              </p:ext>
            </p:extLst>
          </p:nvPr>
        </p:nvGraphicFramePr>
        <p:xfrm>
          <a:off x="171122" y="1352405"/>
          <a:ext cx="6432879" cy="5009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6478">
                  <a:extLst>
                    <a:ext uri="{9D8B030D-6E8A-4147-A177-3AD203B41FA5}">
                      <a16:colId xmlns:a16="http://schemas.microsoft.com/office/drawing/2014/main" val="1979279210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2994500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899237385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397856381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4204479967"/>
                    </a:ext>
                  </a:extLst>
                </a:gridCol>
              </a:tblGrid>
              <a:tr h="500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NextStep</a:t>
                      </a:r>
                      <a:endParaRPr lang="en-IL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Home Page</a:t>
                      </a: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  <a:r>
                        <a:rPr 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Our Products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Contact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8353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AAA36-9C57-4118-8B97-B5CE0121D8C2}"/>
              </a:ext>
            </a:extLst>
          </p:cNvPr>
          <p:cNvGrpSpPr/>
          <p:nvPr/>
        </p:nvGrpSpPr>
        <p:grpSpPr>
          <a:xfrm>
            <a:off x="171122" y="6894286"/>
            <a:ext cx="6491691" cy="789277"/>
            <a:chOff x="0" y="503278"/>
            <a:chExt cx="2644530" cy="1586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7E69F-AE53-4412-A8AF-A062DA77691B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5FA75-AE2B-4544-A047-22FC67AE5201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/>
              <a:r>
                <a:rPr lang="en-US" sz="1200" u="sng" dirty="0">
                  <a:hlinkClick r:id="rId2"/>
                </a:rPr>
                <a:t>Privacy Policy</a:t>
              </a: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</a:t>
              </a:r>
              <a:r>
                <a:rPr lang="en-US" sz="1200" dirty="0"/>
                <a:t> </a:t>
              </a:r>
              <a:r>
                <a:rPr lang="en-US" sz="1200" dirty="0">
                  <a:hlinkClick r:id="rId3"/>
                </a:rPr>
                <a:t>Terms of Use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NextStep™ © 2019 All Rights Reserved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34354-C3B9-4E08-B85E-04D6A67E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1" y="176743"/>
            <a:ext cx="743339" cy="8387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D0EE24-6119-4B0C-9DEE-E8A1BD8E1A2E}"/>
              </a:ext>
            </a:extLst>
          </p:cNvPr>
          <p:cNvSpPr txBox="1"/>
          <p:nvPr/>
        </p:nvSpPr>
        <p:spPr>
          <a:xfrm>
            <a:off x="298061" y="2108524"/>
            <a:ext cx="63059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Contact Us: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62158-E3AB-4D30-AFAB-AE755F91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04" y="2790717"/>
            <a:ext cx="5799526" cy="38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6A981-AA2F-40BA-AF04-9234B384FC82}"/>
              </a:ext>
            </a:extLst>
          </p:cNvPr>
          <p:cNvSpPr/>
          <p:nvPr/>
        </p:nvSpPr>
        <p:spPr>
          <a:xfrm>
            <a:off x="635000" y="366559"/>
            <a:ext cx="60198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5"/>
              </a:spcBef>
            </a:pPr>
            <a:r>
              <a:rPr lang="he-IL" b="1" u="sng" dirty="0">
                <a:latin typeface="Calibri" panose="020F0502020204030204" pitchFamily="34" charset="0"/>
                <a:cs typeface="Calibri" panose="020F0502020204030204" pitchFamily="34" charset="0"/>
              </a:rPr>
              <a:t>דרישות הנגישות המתקיימות באתר זה: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תיוג חלופי לתמונות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לספק הוראות מדויקות להזנת הקלט (לדוג' תיאור בתיבת הטקסט)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כותרת בעלת משמעות לכל עמוד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סדר התוכן בעל משמעות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עיצוב ברור וקריא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תחביר תקין של קוד העמוד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צבעים מנוגדים של הכתב והרקע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קישורים בעלי משמעות (אין להשתמש ב"לחץ כאן" וכד')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תכני טקסט קריאים ונהירים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הגדרת טאב אינדקס בעלת משמעות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מתן הזדמנות לתיקון שגיאות קלט (מייל לא חוקי)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0731" indent="-160731" algn="r">
              <a:spcBef>
                <a:spcPts val="125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0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238</TotalTime>
  <Words>87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Courier New</vt:lpstr>
      <vt:lpstr>Gill Sans MT</vt:lpstr>
      <vt:lpstr>Impact</vt:lpstr>
      <vt:lpstr>Office Theme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R</dc:creator>
  <cp:lastModifiedBy>Nir R</cp:lastModifiedBy>
  <cp:revision>29</cp:revision>
  <dcterms:created xsi:type="dcterms:W3CDTF">2019-03-30T13:08:47Z</dcterms:created>
  <dcterms:modified xsi:type="dcterms:W3CDTF">2019-06-08T14:14:12Z</dcterms:modified>
</cp:coreProperties>
</file>