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80" d="100"/>
          <a:sy n="80" d="100"/>
        </p:scale>
        <p:origin x="-149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1F09-C348-4D6F-B323-AA69F4CFCA94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0D40-4ACF-4BAA-BE58-00582F43F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1F09-C348-4D6F-B323-AA69F4CFCA94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0D40-4ACF-4BAA-BE58-00582F43F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1F09-C348-4D6F-B323-AA69F4CFCA94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0D40-4ACF-4BAA-BE58-00582F43F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1F09-C348-4D6F-B323-AA69F4CFCA94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0D40-4ACF-4BAA-BE58-00582F43F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1F09-C348-4D6F-B323-AA69F4CFCA94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0D40-4ACF-4BAA-BE58-00582F43F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1F09-C348-4D6F-B323-AA69F4CFCA94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0D40-4ACF-4BAA-BE58-00582F43F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1F09-C348-4D6F-B323-AA69F4CFCA94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0D40-4ACF-4BAA-BE58-00582F43F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1F09-C348-4D6F-B323-AA69F4CFCA94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0D40-4ACF-4BAA-BE58-00582F43F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1F09-C348-4D6F-B323-AA69F4CFCA94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0D40-4ACF-4BAA-BE58-00582F43F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1F09-C348-4D6F-B323-AA69F4CFCA94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0D40-4ACF-4BAA-BE58-00582F43F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1F09-C348-4D6F-B323-AA69F4CFCA94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0D40-4ACF-4BAA-BE58-00582F43F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11F09-C348-4D6F-B323-AA69F4CFCA94}" type="datetimeFigureOut">
              <a:rPr lang="en-US" smtClean="0"/>
              <a:pPr/>
              <a:t>28-Aug-18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F0D40-4ACF-4BAA-BE58-00582F43F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14400" y="533400"/>
            <a:ext cx="1295400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Welcome</a:t>
            </a:r>
            <a:r>
              <a:rPr lang="en-US" sz="1200" dirty="0" err="1" smtClean="0"/>
              <a:t>Switch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848100" y="533400"/>
            <a:ext cx="9906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MainTab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6629400" y="533400"/>
            <a:ext cx="1219200" cy="76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MainDrawer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571500" y="1600200"/>
            <a:ext cx="9906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Welcome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1828800" y="1600200"/>
            <a:ext cx="9906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Auth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3086100" y="3429000"/>
            <a:ext cx="9906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Food</a:t>
            </a:r>
          </a:p>
          <a:p>
            <a:pPr algn="ctr"/>
            <a:r>
              <a:rPr lang="en-US" sz="1200" dirty="0" smtClean="0"/>
              <a:t>Stack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5638800" y="3429000"/>
            <a:ext cx="9906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Contacts</a:t>
            </a:r>
          </a:p>
          <a:p>
            <a:pPr algn="ctr"/>
            <a:r>
              <a:rPr lang="en-US" sz="1200" dirty="0" smtClean="0"/>
              <a:t>Stack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1828800" y="3429000"/>
            <a:ext cx="9906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Medical</a:t>
            </a:r>
          </a:p>
          <a:p>
            <a:pPr algn="ctr"/>
            <a:r>
              <a:rPr lang="en-US" sz="1200" dirty="0" smtClean="0"/>
              <a:t>Stack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4343400" y="3429000"/>
            <a:ext cx="9906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Photos</a:t>
            </a:r>
          </a:p>
          <a:p>
            <a:pPr algn="ctr"/>
            <a:r>
              <a:rPr lang="en-US" sz="1200" dirty="0" smtClean="0"/>
              <a:t>Stack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1828800" y="4343400"/>
            <a:ext cx="9906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MedicalList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828800" y="5257800"/>
            <a:ext cx="990600" cy="762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Medical</a:t>
            </a:r>
            <a:br>
              <a:rPr lang="en-US" sz="1200" dirty="0" smtClean="0"/>
            </a:br>
            <a:r>
              <a:rPr lang="en-US" sz="1200" dirty="0" smtClean="0"/>
              <a:t>Form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791200" y="1600200"/>
            <a:ext cx="990600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Setting Screen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7315200" y="1600200"/>
            <a:ext cx="990600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Help Screen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19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Corporate Edition</dc:creator>
  <cp:lastModifiedBy>Corporate Edition</cp:lastModifiedBy>
  <cp:revision>22</cp:revision>
  <dcterms:created xsi:type="dcterms:W3CDTF">2018-08-24T08:51:25Z</dcterms:created>
  <dcterms:modified xsi:type="dcterms:W3CDTF">2018-08-30T04:36:23Z</dcterms:modified>
</cp:coreProperties>
</file>